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47" r:id="rId1"/>
  </p:sldMasterIdLst>
  <p:notesMasterIdLst>
    <p:notesMasterId r:id="rId16"/>
  </p:notesMasterIdLst>
  <p:handoutMasterIdLst>
    <p:handoutMasterId r:id="rId17"/>
  </p:handoutMasterIdLst>
  <p:sldIdLst>
    <p:sldId id="256" r:id="rId2"/>
    <p:sldId id="664" r:id="rId3"/>
    <p:sldId id="258" r:id="rId4"/>
    <p:sldId id="467" r:id="rId5"/>
    <p:sldId id="705" r:id="rId6"/>
    <p:sldId id="706" r:id="rId7"/>
    <p:sldId id="555" r:id="rId8"/>
    <p:sldId id="468" r:id="rId9"/>
    <p:sldId id="692" r:id="rId10"/>
    <p:sldId id="707" r:id="rId11"/>
    <p:sldId id="698" r:id="rId12"/>
    <p:sldId id="708" r:id="rId13"/>
    <p:sldId id="709" r:id="rId14"/>
    <p:sldId id="34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44" userDrawn="1">
          <p15:clr>
            <a:srgbClr val="A4A3A4"/>
          </p15:clr>
        </p15:guide>
        <p15:guide id="2" pos="36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0C0"/>
    <a:srgbClr val="A8D37A"/>
    <a:srgbClr val="ED6B6D"/>
    <a:srgbClr val="87C7E3"/>
    <a:srgbClr val="FF7467"/>
    <a:srgbClr val="FED16C"/>
    <a:srgbClr val="5B9BD5"/>
    <a:srgbClr val="4CC8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93" autoAdjust="0"/>
    <p:restoredTop sz="94660" autoAdjust="0"/>
  </p:normalViewPr>
  <p:slideViewPr>
    <p:cSldViewPr snapToGrid="0">
      <p:cViewPr varScale="1">
        <p:scale>
          <a:sx n="82" d="100"/>
          <a:sy n="82" d="100"/>
        </p:scale>
        <p:origin x="228" y="96"/>
      </p:cViewPr>
      <p:guideLst>
        <p:guide orient="horz" pos="2244"/>
        <p:guide pos="3696"/>
      </p:guideLst>
    </p:cSldViewPr>
  </p:slideViewPr>
  <p:notesTextViewPr>
    <p:cViewPr>
      <p:scale>
        <a:sx n="1" d="1"/>
        <a:sy n="1" d="1"/>
      </p:scale>
      <p:origin x="0" y="0"/>
    </p:cViewPr>
  </p:notesTextViewPr>
  <p:sorterViewPr>
    <p:cViewPr varScale="1">
      <p:scale>
        <a:sx n="1" d="1"/>
        <a:sy n="1" d="1"/>
      </p:scale>
      <p:origin x="0" y="0"/>
    </p:cViewPr>
  </p:sorter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C420BA0-5916-49EF-B50B-BCD4F7EF64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a:defRPr/>
            </a:pPr>
            <a:endParaRPr lang="zh-CN" altLang="en-US"/>
          </a:p>
        </p:txBody>
      </p:sp>
      <p:sp>
        <p:nvSpPr>
          <p:cNvPr id="3" name="日期占位符 2">
            <a:extLst>
              <a:ext uri="{FF2B5EF4-FFF2-40B4-BE49-F238E27FC236}">
                <a16:creationId xmlns:a16="http://schemas.microsoft.com/office/drawing/2014/main" id="{C38EB123-981C-4F0B-930B-A9B2A6F4461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lvl1pPr>
          </a:lstStyle>
          <a:p>
            <a:pPr>
              <a:defRPr/>
            </a:pPr>
            <a:fld id="{0F9B84EA-7D68-4D60-9CB1-D50884785D1C}" type="datetimeFigureOut">
              <a:rPr lang="zh-CN" altLang="en-US"/>
              <a:pPr>
                <a:defRPr/>
              </a:pPr>
              <a:t>2021/4/22</a:t>
            </a:fld>
            <a:endParaRPr lang="zh-CN" altLang="en-US"/>
          </a:p>
        </p:txBody>
      </p:sp>
      <p:sp>
        <p:nvSpPr>
          <p:cNvPr id="4" name="页脚占位符 3">
            <a:extLst>
              <a:ext uri="{FF2B5EF4-FFF2-40B4-BE49-F238E27FC236}">
                <a16:creationId xmlns:a16="http://schemas.microsoft.com/office/drawing/2014/main" id="{E787788D-209F-44F1-86A7-3041AC5349E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noProof="1"/>
            </a:lvl1pPr>
          </a:lstStyle>
          <a:p>
            <a:pPr>
              <a:defRPr/>
            </a:pPr>
            <a:endParaRPr lang="zh-CN" altLang="en-US"/>
          </a:p>
        </p:txBody>
      </p:sp>
      <p:sp>
        <p:nvSpPr>
          <p:cNvPr id="5" name="灯片编号占位符 4">
            <a:extLst>
              <a:ext uri="{FF2B5EF4-FFF2-40B4-BE49-F238E27FC236}">
                <a16:creationId xmlns:a16="http://schemas.microsoft.com/office/drawing/2014/main" id="{A32AE9A5-2606-44DB-958C-EFDC2423778F}"/>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ED6B18F-1E9B-45D9-8C1F-7EC9020A74C5}"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71B8BA6-38BB-46C7-90C8-93FBD96DA4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noProof="1">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3C86D4B9-50E8-485F-9DD8-EAFB1F0E6FD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noProof="1">
                <a:latin typeface="+mn-lt"/>
                <a:ea typeface="+mn-ea"/>
              </a:defRPr>
            </a:lvl1pPr>
          </a:lstStyle>
          <a:p>
            <a:pPr>
              <a:defRPr/>
            </a:pPr>
            <a:fld id="{2D2FBF07-153B-406E-9C0D-817A5DD16296}" type="datetimeFigureOut">
              <a:rPr lang="zh-CN" altLang="en-US"/>
              <a:pPr>
                <a:defRPr/>
              </a:pPr>
              <a:t>2021/4/22</a:t>
            </a:fld>
            <a:endParaRPr lang="zh-CN" altLang="en-US"/>
          </a:p>
        </p:txBody>
      </p:sp>
      <p:sp>
        <p:nvSpPr>
          <p:cNvPr id="36868" name="幻灯片图像占位符 3">
            <a:extLst>
              <a:ext uri="{FF2B5EF4-FFF2-40B4-BE49-F238E27FC236}">
                <a16:creationId xmlns:a16="http://schemas.microsoft.com/office/drawing/2014/main" id="{471508C6-0E5C-4634-8D63-D69A4B8773C9}"/>
              </a:ext>
            </a:extLst>
          </p:cNvPr>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10245" name="备注占位符 4">
            <a:extLst>
              <a:ext uri="{FF2B5EF4-FFF2-40B4-BE49-F238E27FC236}">
                <a16:creationId xmlns:a16="http://schemas.microsoft.com/office/drawing/2014/main" id="{183606B2-29D3-4ED6-91FE-683C297F823F}"/>
              </a:ext>
            </a:extLst>
          </p:cNvPr>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06AB1F80-5217-4BBD-AB5A-9A2E3C523FB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noProof="1">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7B36A203-EEFA-42E2-A566-D691AE08AB3F}"/>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D86988B-6BCE-460A-B51C-D7FE0E5EC80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a:extLst>
              <a:ext uri="{FF2B5EF4-FFF2-40B4-BE49-F238E27FC236}">
                <a16:creationId xmlns:a16="http://schemas.microsoft.com/office/drawing/2014/main" id="{5C7834CA-D7BE-455A-88E2-537334BB8DCC}"/>
              </a:ext>
            </a:extLst>
          </p:cNvPr>
          <p:cNvSpPr>
            <a:spLocks noGrp="1" noRot="1" noChangeAspect="1" noChangeArrowheads="1" noTextEdit="1"/>
          </p:cNvSpPr>
          <p:nvPr>
            <p:ph type="sldImg" idx="4294967295"/>
          </p:nvPr>
        </p:nvSpPr>
        <p:spPr>
          <a:xfrm>
            <a:off x="685800" y="1143000"/>
            <a:ext cx="5486400" cy="3086100"/>
          </a:xfrm>
          <a:ln>
            <a:miter lim="800000"/>
          </a:ln>
        </p:spPr>
      </p:sp>
      <p:sp>
        <p:nvSpPr>
          <p:cNvPr id="38914" name="备注占位符 2">
            <a:extLst>
              <a:ext uri="{FF2B5EF4-FFF2-40B4-BE49-F238E27FC236}">
                <a16:creationId xmlns:a16="http://schemas.microsoft.com/office/drawing/2014/main" id="{9CEC6C49-FF11-4ECA-B282-2A2433A10BFD}"/>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38915" name="灯片编号占位符 3">
            <a:extLst>
              <a:ext uri="{FF2B5EF4-FFF2-40B4-BE49-F238E27FC236}">
                <a16:creationId xmlns:a16="http://schemas.microsoft.com/office/drawing/2014/main" id="{318D52DC-1AE5-409A-8E44-968CE00C1F7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40E61B8-06CA-4C29-918D-5D03BEECEED7}" type="slidenum">
              <a:rPr lang="zh-CN" altLang="en-US"/>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a:extLst>
              <a:ext uri="{FF2B5EF4-FFF2-40B4-BE49-F238E27FC236}">
                <a16:creationId xmlns:a16="http://schemas.microsoft.com/office/drawing/2014/main" id="{07D88C61-93ED-4D79-9D6B-252643910B97}"/>
              </a:ext>
            </a:extLst>
          </p:cNvPr>
          <p:cNvSpPr>
            <a:spLocks noGrp="1" noRot="1" noChangeAspect="1" noChangeArrowheads="1" noTextEdit="1"/>
          </p:cNvSpPr>
          <p:nvPr>
            <p:ph type="sldImg" idx="4294967295"/>
          </p:nvPr>
        </p:nvSpPr>
        <p:spPr>
          <a:ln>
            <a:miter lim="800000"/>
          </a:ln>
        </p:spPr>
      </p:sp>
      <p:sp>
        <p:nvSpPr>
          <p:cNvPr id="29698" name="备注占位符 2">
            <a:extLst>
              <a:ext uri="{FF2B5EF4-FFF2-40B4-BE49-F238E27FC236}">
                <a16:creationId xmlns:a16="http://schemas.microsoft.com/office/drawing/2014/main" id="{96A0928C-26A7-4151-917C-0919C7EBDB82}"/>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29699" name="灯片编号占位符 3">
            <a:extLst>
              <a:ext uri="{FF2B5EF4-FFF2-40B4-BE49-F238E27FC236}">
                <a16:creationId xmlns:a16="http://schemas.microsoft.com/office/drawing/2014/main" id="{2E556B42-0B44-4E2C-8002-2940F8D0D7A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1BD8BEE-2E64-4EC8-A637-D0B3939CF6BF}" type="slidenum">
              <a:rPr lang="zh-CN" altLang="en-US"/>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幻灯片图像占位符 1">
            <a:extLst>
              <a:ext uri="{FF2B5EF4-FFF2-40B4-BE49-F238E27FC236}">
                <a16:creationId xmlns:a16="http://schemas.microsoft.com/office/drawing/2014/main" id="{0491DC3B-C190-473A-B74F-2A3F57CEF902}"/>
              </a:ext>
            </a:extLst>
          </p:cNvPr>
          <p:cNvSpPr>
            <a:spLocks noGrp="1" noRot="1" noChangeAspect="1" noChangeArrowheads="1" noTextEdit="1"/>
          </p:cNvSpPr>
          <p:nvPr>
            <p:ph type="sldImg" idx="4294967295"/>
          </p:nvPr>
        </p:nvSpPr>
        <p:spPr>
          <a:xfrm>
            <a:off x="685800" y="1143000"/>
            <a:ext cx="5486400" cy="3086100"/>
          </a:xfrm>
          <a:ln>
            <a:miter lim="800000"/>
          </a:ln>
        </p:spPr>
      </p:sp>
      <p:sp>
        <p:nvSpPr>
          <p:cNvPr id="72706" name="备注占位符 2">
            <a:extLst>
              <a:ext uri="{FF2B5EF4-FFF2-40B4-BE49-F238E27FC236}">
                <a16:creationId xmlns:a16="http://schemas.microsoft.com/office/drawing/2014/main" id="{81178C4B-8B0E-432A-A460-7CF484E8B8ED}"/>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72707" name="灯片编号占位符 3">
            <a:extLst>
              <a:ext uri="{FF2B5EF4-FFF2-40B4-BE49-F238E27FC236}">
                <a16:creationId xmlns:a16="http://schemas.microsoft.com/office/drawing/2014/main" id="{408C42BB-89BF-426E-83AA-43C046D5A1C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AB6D3A7-B1A5-413B-8A75-DE54EA992B64}" type="slidenum">
              <a:rPr lang="zh-CN" altLang="en-US"/>
              <a:pPr/>
              <a:t>14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18578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53578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03986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01A416D-1290-4851-8328-09D27ADA38F1}"/>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CB2801F5-91BC-477E-B8A5-A8BA4FF8CFB7}"/>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93A68C8C-0394-41DF-8931-209EE39FE894}"/>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2021/4/22</a:t>
            </a:fld>
            <a:endParaRPr lang="zh-CN" altLang="en-US"/>
          </a:p>
        </p:txBody>
      </p:sp>
      <p:sp>
        <p:nvSpPr>
          <p:cNvPr id="7" name="页脚占位符 2">
            <a:extLst>
              <a:ext uri="{FF2B5EF4-FFF2-40B4-BE49-F238E27FC236}">
                <a16:creationId xmlns:a16="http://schemas.microsoft.com/office/drawing/2014/main" id="{03CBE19E-DC67-424A-B16D-1F9AB4237609}"/>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32C3E016-4BEA-449A-8286-C569010B8DA1}"/>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A738B00C-0D01-4672-93B9-F17FBCB9012C}" type="slidenum">
              <a:rPr lang="zh-CN" altLang="en-US"/>
              <a:pPr/>
              <a:t>‹#›</a:t>
            </a:fld>
            <a:endParaRPr lang="zh-CN" altLang="en-US"/>
          </a:p>
        </p:txBody>
      </p:sp>
    </p:spTree>
    <p:extLst>
      <p:ext uri="{BB962C8B-B14F-4D97-AF65-F5344CB8AC3E}">
        <p14:creationId xmlns:p14="http://schemas.microsoft.com/office/powerpoint/2010/main" val="176590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5EDFB25-BB92-46A6-A7A2-333F7A13D14C}"/>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762FD492-48FA-4D8F-B645-4A9B53355F6B}"/>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1F787086-23EF-408C-9460-717D3E61665A}"/>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2021/4/22</a:t>
            </a:fld>
            <a:endParaRPr lang="zh-CN" altLang="en-US"/>
          </a:p>
        </p:txBody>
      </p:sp>
      <p:sp>
        <p:nvSpPr>
          <p:cNvPr id="7" name="页脚占位符 2">
            <a:extLst>
              <a:ext uri="{FF2B5EF4-FFF2-40B4-BE49-F238E27FC236}">
                <a16:creationId xmlns:a16="http://schemas.microsoft.com/office/drawing/2014/main" id="{B2F147F7-AFCB-4DB7-85AA-4DB3C1A63A88}"/>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FCE63D02-CBD8-40B3-9CB1-11C80A9F435B}"/>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BEC16386-2320-4D70-82D8-276EE0313730}" type="slidenum">
              <a:rPr lang="zh-CN" altLang="en-US"/>
              <a:pPr/>
              <a:t>‹#›</a:t>
            </a:fld>
            <a:endParaRPr lang="zh-CN" altLang="en-US"/>
          </a:p>
        </p:txBody>
      </p:sp>
    </p:spTree>
    <p:extLst>
      <p:ext uri="{BB962C8B-B14F-4D97-AF65-F5344CB8AC3E}">
        <p14:creationId xmlns:p14="http://schemas.microsoft.com/office/powerpoint/2010/main" val="3089747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F089673-129F-4303-9596-14A876EACEEC}"/>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D480D752-B774-4085-9D05-6331ACC122DC}"/>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D6170D6B-D030-4D80-948A-0A312CCFD3FA}"/>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2021/4/22</a:t>
            </a:fld>
            <a:endParaRPr lang="zh-CN" altLang="en-US"/>
          </a:p>
        </p:txBody>
      </p:sp>
      <p:sp>
        <p:nvSpPr>
          <p:cNvPr id="7" name="页脚占位符 2">
            <a:extLst>
              <a:ext uri="{FF2B5EF4-FFF2-40B4-BE49-F238E27FC236}">
                <a16:creationId xmlns:a16="http://schemas.microsoft.com/office/drawing/2014/main" id="{8D032E53-AC9B-493A-BC97-F246DC19D298}"/>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19C643F2-A0D5-415C-A5E0-4639FD4B29DB}"/>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A57DDC1E-FC5B-4DC6-96B6-FD8C52D26D85}" type="slidenum">
              <a:rPr lang="zh-CN" altLang="en-US"/>
              <a:pPr/>
              <a:t>‹#›</a:t>
            </a:fld>
            <a:endParaRPr lang="zh-CN" altLang="en-US"/>
          </a:p>
        </p:txBody>
      </p:sp>
    </p:spTree>
    <p:extLst>
      <p:ext uri="{BB962C8B-B14F-4D97-AF65-F5344CB8AC3E}">
        <p14:creationId xmlns:p14="http://schemas.microsoft.com/office/powerpoint/2010/main" val="3032960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C7E44E0-D165-4AA9-B9D4-F9F1E0A9F38D}"/>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DFD9EA42-FE12-4DA7-848E-8288C9C14728}"/>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276180B7-908E-49D2-A2FE-D00048C6C41A}"/>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2021/4/22</a:t>
            </a:fld>
            <a:endParaRPr lang="zh-CN" altLang="en-US"/>
          </a:p>
        </p:txBody>
      </p:sp>
      <p:sp>
        <p:nvSpPr>
          <p:cNvPr id="7" name="页脚占位符 2">
            <a:extLst>
              <a:ext uri="{FF2B5EF4-FFF2-40B4-BE49-F238E27FC236}">
                <a16:creationId xmlns:a16="http://schemas.microsoft.com/office/drawing/2014/main" id="{6A55C8D6-176E-4A4D-B6D4-C12FF63A32DA}"/>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324E01FE-F2A8-4001-982A-E44BEEF28442}"/>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403A7AF1-FD72-41C4-B9C9-EF0B5FB4B29C}" type="slidenum">
              <a:rPr lang="zh-CN" altLang="en-US"/>
              <a:pPr/>
              <a:t>‹#›</a:t>
            </a:fld>
            <a:endParaRPr lang="zh-CN" altLang="en-US"/>
          </a:p>
        </p:txBody>
      </p:sp>
    </p:spTree>
    <p:extLst>
      <p:ext uri="{BB962C8B-B14F-4D97-AF65-F5344CB8AC3E}">
        <p14:creationId xmlns:p14="http://schemas.microsoft.com/office/powerpoint/2010/main" val="878635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17BE74B-FB70-4635-B6EA-7EDE2F5A1962}"/>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FCBF53FE-2C2F-441B-8908-25CFEB9DC6DB}"/>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E349905B-EE94-4C44-8C1F-4E57FDA275A4}"/>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2021/4/22</a:t>
            </a:fld>
            <a:endParaRPr lang="zh-CN" altLang="en-US"/>
          </a:p>
        </p:txBody>
      </p:sp>
      <p:sp>
        <p:nvSpPr>
          <p:cNvPr id="7" name="页脚占位符 2">
            <a:extLst>
              <a:ext uri="{FF2B5EF4-FFF2-40B4-BE49-F238E27FC236}">
                <a16:creationId xmlns:a16="http://schemas.microsoft.com/office/drawing/2014/main" id="{1935A1EF-25FF-4231-AA81-1828E7C6AA1F}"/>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CE6E2685-F953-485B-9640-8E52756F9C8A}"/>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26641552-ECC5-4562-9659-8E869EDFA768}" type="slidenum">
              <a:rPr lang="zh-CN" altLang="en-US"/>
              <a:pPr/>
              <a:t>‹#›</a:t>
            </a:fld>
            <a:endParaRPr lang="zh-CN" altLang="en-US"/>
          </a:p>
        </p:txBody>
      </p:sp>
    </p:spTree>
    <p:extLst>
      <p:ext uri="{BB962C8B-B14F-4D97-AF65-F5344CB8AC3E}">
        <p14:creationId xmlns:p14="http://schemas.microsoft.com/office/powerpoint/2010/main" val="2176817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0AE705E-B083-40E4-A8AC-65831A1FF993}"/>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4C37BA81-608C-4EA4-AE2E-1AB355538B3C}"/>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E3CBC947-DAB4-43A9-A8C1-4A0DC2AEC8F8}"/>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2021/4/22</a:t>
            </a:fld>
            <a:endParaRPr lang="zh-CN" altLang="en-US"/>
          </a:p>
        </p:txBody>
      </p:sp>
      <p:sp>
        <p:nvSpPr>
          <p:cNvPr id="7" name="页脚占位符 2">
            <a:extLst>
              <a:ext uri="{FF2B5EF4-FFF2-40B4-BE49-F238E27FC236}">
                <a16:creationId xmlns:a16="http://schemas.microsoft.com/office/drawing/2014/main" id="{F2CDAB5B-4BC8-4AEE-874A-F678FB1CDC7C}"/>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160E8293-8C32-40D5-B66D-8E2D558F4603}"/>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65EACD47-497C-47E3-8C57-BDDAA8449CC9}" type="slidenum">
              <a:rPr lang="zh-CN" altLang="en-US"/>
              <a:pPr/>
              <a:t>‹#›</a:t>
            </a:fld>
            <a:endParaRPr lang="zh-CN" altLang="en-US"/>
          </a:p>
        </p:txBody>
      </p:sp>
    </p:spTree>
    <p:extLst>
      <p:ext uri="{BB962C8B-B14F-4D97-AF65-F5344CB8AC3E}">
        <p14:creationId xmlns:p14="http://schemas.microsoft.com/office/powerpoint/2010/main" val="30849661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E8FEFE8-2FFF-4FB6-9E9B-F0FAEC26B44B}"/>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4B998866-847E-4CDB-8069-18A6499E7EB8}"/>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4662E9BA-A23D-45EB-A24D-2327714B0878}"/>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2021/4/22</a:t>
            </a:fld>
            <a:endParaRPr lang="zh-CN" altLang="en-US"/>
          </a:p>
        </p:txBody>
      </p:sp>
      <p:sp>
        <p:nvSpPr>
          <p:cNvPr id="7" name="页脚占位符 2">
            <a:extLst>
              <a:ext uri="{FF2B5EF4-FFF2-40B4-BE49-F238E27FC236}">
                <a16:creationId xmlns:a16="http://schemas.microsoft.com/office/drawing/2014/main" id="{FA61BE4C-35A0-42B9-914A-20736F0675B3}"/>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9FAF4420-C1FA-4797-9D67-D55B2FD4C9BD}"/>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87F6CDC8-6CDC-4814-95B8-7FE57F8ECA13}" type="slidenum">
              <a:rPr lang="zh-CN" altLang="en-US"/>
              <a:pPr/>
              <a:t>‹#›</a:t>
            </a:fld>
            <a:endParaRPr lang="zh-CN" altLang="en-US"/>
          </a:p>
        </p:txBody>
      </p:sp>
    </p:spTree>
    <p:extLst>
      <p:ext uri="{BB962C8B-B14F-4D97-AF65-F5344CB8AC3E}">
        <p14:creationId xmlns:p14="http://schemas.microsoft.com/office/powerpoint/2010/main" val="22644686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FE3F752-6FB0-4223-80FB-FE99E67F63D0}"/>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F8788B59-8892-42EE-AB37-BF8A69BB541F}"/>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3AC8ABF3-154D-43C3-AB70-53CD3AD7E15A}"/>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2021/4/22</a:t>
            </a:fld>
            <a:endParaRPr lang="zh-CN" altLang="en-US"/>
          </a:p>
        </p:txBody>
      </p:sp>
      <p:sp>
        <p:nvSpPr>
          <p:cNvPr id="7" name="页脚占位符 2">
            <a:extLst>
              <a:ext uri="{FF2B5EF4-FFF2-40B4-BE49-F238E27FC236}">
                <a16:creationId xmlns:a16="http://schemas.microsoft.com/office/drawing/2014/main" id="{4EB4F18B-AFE3-44D1-B842-820FF0EA50C9}"/>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ECB56E53-4D1A-4210-9338-FC3BA73C6FEF}"/>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FB4A9690-6DF3-49A8-87ED-C56D025C7CAA}" type="slidenum">
              <a:rPr lang="zh-CN" altLang="en-US"/>
              <a:pPr/>
              <a:t>‹#›</a:t>
            </a:fld>
            <a:endParaRPr lang="zh-CN" altLang="en-US"/>
          </a:p>
        </p:txBody>
      </p:sp>
    </p:spTree>
    <p:extLst>
      <p:ext uri="{BB962C8B-B14F-4D97-AF65-F5344CB8AC3E}">
        <p14:creationId xmlns:p14="http://schemas.microsoft.com/office/powerpoint/2010/main" val="3164585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27326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59811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4/22/2021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46379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4/22/2021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21752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9CAE9401-E3DA-42DC-9F2E-692C1210B549}" type="datetimeFigureOut">
              <a:rPr lang="zh-CN" altLang="en-US" smtClean="0"/>
              <a:pPr>
                <a:defRPr/>
              </a:pPr>
              <a:t>2021/4/22</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fld id="{ABAA2CF4-AEFB-480A-9494-1751EE7D62BB}" type="slidenum">
              <a:rPr lang="en-US" altLang="en-US" smtClean="0"/>
              <a:pPr/>
              <a:t>‹#›</a:t>
            </a:fld>
            <a:endParaRPr lang="en-US" altLang="en-US"/>
          </a:p>
        </p:txBody>
      </p:sp>
    </p:spTree>
    <p:extLst>
      <p:ext uri="{BB962C8B-B14F-4D97-AF65-F5344CB8AC3E}">
        <p14:creationId xmlns:p14="http://schemas.microsoft.com/office/powerpoint/2010/main" val="645713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grpSp>
        <p:nvGrpSpPr>
          <p:cNvPr id="5" name="组合 4">
            <a:extLst>
              <a:ext uri="{FF2B5EF4-FFF2-40B4-BE49-F238E27FC236}">
                <a16:creationId xmlns:a16="http://schemas.microsoft.com/office/drawing/2014/main" id="{A42B7557-6186-4C38-B13E-78057CF6664F}"/>
              </a:ext>
            </a:extLst>
          </p:cNvPr>
          <p:cNvGrpSpPr>
            <a:grpSpLocks/>
          </p:cNvGrpSpPr>
          <p:nvPr userDrawn="1"/>
        </p:nvGrpSpPr>
        <p:grpSpPr bwMode="auto">
          <a:xfrm flipV="1">
            <a:off x="431800" y="785814"/>
            <a:ext cx="11328400" cy="73025"/>
            <a:chOff x="2435703" y="480263"/>
            <a:chExt cx="4402064" cy="45719"/>
          </a:xfrm>
        </p:grpSpPr>
        <p:sp>
          <p:nvSpPr>
            <p:cNvPr id="6" name="矩形 5">
              <a:extLst>
                <a:ext uri="{FF2B5EF4-FFF2-40B4-BE49-F238E27FC236}">
                  <a16:creationId xmlns:a16="http://schemas.microsoft.com/office/drawing/2014/main" id="{8673C307-B362-463E-9756-E4727F4B81C9}"/>
                </a:ext>
              </a:extLst>
            </p:cNvPr>
            <p:cNvSpPr/>
            <p:nvPr/>
          </p:nvSpPr>
          <p:spPr>
            <a:xfrm>
              <a:off x="2435703" y="480263"/>
              <a:ext cx="1100516"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 name="矩形 6">
              <a:extLst>
                <a:ext uri="{FF2B5EF4-FFF2-40B4-BE49-F238E27FC236}">
                  <a16:creationId xmlns:a16="http://schemas.microsoft.com/office/drawing/2014/main" id="{3820344D-25D8-483B-899D-9D1963F79901}"/>
                </a:ext>
              </a:extLst>
            </p:cNvPr>
            <p:cNvSpPr/>
            <p:nvPr/>
          </p:nvSpPr>
          <p:spPr>
            <a:xfrm>
              <a:off x="3536219" y="480263"/>
              <a:ext cx="1100516"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8" name="矩形 7">
              <a:extLst>
                <a:ext uri="{FF2B5EF4-FFF2-40B4-BE49-F238E27FC236}">
                  <a16:creationId xmlns:a16="http://schemas.microsoft.com/office/drawing/2014/main" id="{6AEC2E6D-7195-42B8-BCA6-BB4A9E4FC818}"/>
                </a:ext>
              </a:extLst>
            </p:cNvPr>
            <p:cNvSpPr/>
            <p:nvPr/>
          </p:nvSpPr>
          <p:spPr>
            <a:xfrm>
              <a:off x="4636735" y="480263"/>
              <a:ext cx="1100516"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085CB4B4-AD50-4910-8A89-D32357B5E54D}"/>
                </a:ext>
              </a:extLst>
            </p:cNvPr>
            <p:cNvSpPr/>
            <p:nvPr/>
          </p:nvSpPr>
          <p:spPr>
            <a:xfrm>
              <a:off x="5737251" y="480263"/>
              <a:ext cx="1100516"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spTree>
    <p:extLst>
      <p:ext uri="{BB962C8B-B14F-4D97-AF65-F5344CB8AC3E}">
        <p14:creationId xmlns:p14="http://schemas.microsoft.com/office/powerpoint/2010/main" val="3271574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4/22/2021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16919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4/22/2021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25698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4/22/2021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816877911"/>
      </p:ext>
    </p:extLst>
  </p:cSld>
  <p:clrMap bg1="lt1" tx1="dk1" bg2="lt2" tx2="dk2" accent1="accent1" accent2="accent2" accent3="accent3" accent4="accent4" accent5="accent5" accent6="accent6" hlink="hlink" folHlink="folHlink"/>
  <p:sldLayoutIdLst>
    <p:sldLayoutId id="2147484648" r:id="rId1"/>
    <p:sldLayoutId id="2147484649" r:id="rId2"/>
    <p:sldLayoutId id="2147484650" r:id="rId3"/>
    <p:sldLayoutId id="2147484651" r:id="rId4"/>
    <p:sldLayoutId id="2147484652" r:id="rId5"/>
    <p:sldLayoutId id="2147484653" r:id="rId6"/>
    <p:sldLayoutId id="2147484654" r:id="rId7"/>
    <p:sldLayoutId id="2147484655" r:id="rId8"/>
    <p:sldLayoutId id="2147484656" r:id="rId9"/>
    <p:sldLayoutId id="2147484657" r:id="rId10"/>
    <p:sldLayoutId id="2147484658" r:id="rId11"/>
    <p:sldLayoutId id="2147484624" r:id="rId12"/>
    <p:sldLayoutId id="2147484634" r:id="rId13"/>
    <p:sldLayoutId id="2147484628" r:id="rId14"/>
    <p:sldLayoutId id="2147484643" r:id="rId15"/>
    <p:sldLayoutId id="2147484637" r:id="rId16"/>
    <p:sldLayoutId id="2147484640" r:id="rId17"/>
    <p:sldLayoutId id="2147484646" r:id="rId18"/>
    <p:sldLayoutId id="2147484631"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6.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rgbClr val="87C7E3"/>
        </a:solidFill>
        <a:effectLst/>
      </p:bgPr>
    </p:bg>
    <p:spTree>
      <p:nvGrpSpPr>
        <p:cNvPr id="1" name=""/>
        <p:cNvGrpSpPr/>
        <p:nvPr/>
      </p:nvGrpSpPr>
      <p:grpSpPr>
        <a:xfrm>
          <a:off x="0" y="0"/>
          <a:ext cx="0" cy="0"/>
          <a:chOff x="0" y="0"/>
          <a:chExt cx="0" cy="0"/>
        </a:xfrm>
      </p:grpSpPr>
      <p:sp>
        <p:nvSpPr>
          <p:cNvPr id="37890" name="Freeform 382">
            <a:extLst>
              <a:ext uri="{FF2B5EF4-FFF2-40B4-BE49-F238E27FC236}">
                <a16:creationId xmlns:a16="http://schemas.microsoft.com/office/drawing/2014/main" id="{4B832CF7-D4C4-4186-9AFB-39A3D2E31EE0}"/>
              </a:ext>
            </a:extLst>
          </p:cNvPr>
          <p:cNvSpPr>
            <a:spLocks noChangeArrowheads="1"/>
          </p:cNvSpPr>
          <p:nvPr/>
        </p:nvSpPr>
        <p:spPr bwMode="auto">
          <a:xfrm>
            <a:off x="257908" y="2933701"/>
            <a:ext cx="11642850" cy="1789113"/>
          </a:xfrm>
          <a:custGeom>
            <a:avLst/>
            <a:gdLst>
              <a:gd name="T0" fmla="*/ 2726 w 2749"/>
              <a:gd name="T1" fmla="*/ 1198 h 1198"/>
              <a:gd name="T2" fmla="*/ 24 w 2749"/>
              <a:gd name="T3" fmla="*/ 1198 h 1198"/>
              <a:gd name="T4" fmla="*/ 0 w 2749"/>
              <a:gd name="T5" fmla="*/ 1174 h 1198"/>
              <a:gd name="T6" fmla="*/ 0 w 2749"/>
              <a:gd name="T7" fmla="*/ 24 h 1198"/>
              <a:gd name="T8" fmla="*/ 24 w 2749"/>
              <a:gd name="T9" fmla="*/ 0 h 1198"/>
              <a:gd name="T10" fmla="*/ 2726 w 2749"/>
              <a:gd name="T11" fmla="*/ 0 h 1198"/>
              <a:gd name="T12" fmla="*/ 2749 w 2749"/>
              <a:gd name="T13" fmla="*/ 24 h 1198"/>
              <a:gd name="T14" fmla="*/ 2749 w 2749"/>
              <a:gd name="T15" fmla="*/ 1174 h 1198"/>
              <a:gd name="T16" fmla="*/ 2726 w 2749"/>
              <a:gd name="T17" fmla="*/ 1198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9" h="1198">
                <a:moveTo>
                  <a:pt x="2726" y="1198"/>
                </a:moveTo>
                <a:cubicBezTo>
                  <a:pt x="24" y="1198"/>
                  <a:pt x="24" y="1198"/>
                  <a:pt x="24" y="1198"/>
                </a:cubicBezTo>
                <a:cubicBezTo>
                  <a:pt x="11" y="1198"/>
                  <a:pt x="0" y="1187"/>
                  <a:pt x="0" y="1174"/>
                </a:cubicBezTo>
                <a:cubicBezTo>
                  <a:pt x="0" y="24"/>
                  <a:pt x="0" y="24"/>
                  <a:pt x="0" y="24"/>
                </a:cubicBezTo>
                <a:cubicBezTo>
                  <a:pt x="0" y="11"/>
                  <a:pt x="11" y="0"/>
                  <a:pt x="24" y="0"/>
                </a:cubicBezTo>
                <a:cubicBezTo>
                  <a:pt x="2726" y="0"/>
                  <a:pt x="2726" y="0"/>
                  <a:pt x="2726" y="0"/>
                </a:cubicBezTo>
                <a:cubicBezTo>
                  <a:pt x="2739" y="0"/>
                  <a:pt x="2749" y="11"/>
                  <a:pt x="2749" y="24"/>
                </a:cubicBezTo>
                <a:cubicBezTo>
                  <a:pt x="2749" y="1174"/>
                  <a:pt x="2749" y="1174"/>
                  <a:pt x="2749" y="1174"/>
                </a:cubicBezTo>
                <a:cubicBezTo>
                  <a:pt x="2749" y="1187"/>
                  <a:pt x="2739" y="1198"/>
                  <a:pt x="2726" y="1198"/>
                </a:cubicBezTo>
              </a:path>
            </a:pathLst>
          </a:custGeom>
          <a:solidFill>
            <a:srgbClr val="2E4C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7891" name="组合 773">
            <a:extLst>
              <a:ext uri="{FF2B5EF4-FFF2-40B4-BE49-F238E27FC236}">
                <a16:creationId xmlns:a16="http://schemas.microsoft.com/office/drawing/2014/main" id="{C829BF03-70D5-425E-AECC-4B8EC576F557}"/>
              </a:ext>
            </a:extLst>
          </p:cNvPr>
          <p:cNvGrpSpPr>
            <a:grpSpLocks/>
          </p:cNvGrpSpPr>
          <p:nvPr/>
        </p:nvGrpSpPr>
        <p:grpSpPr bwMode="auto">
          <a:xfrm>
            <a:off x="7453679" y="2282826"/>
            <a:ext cx="4103688" cy="3097213"/>
            <a:chOff x="6719888" y="2131781"/>
            <a:chExt cx="5472112" cy="4130676"/>
          </a:xfrm>
        </p:grpSpPr>
        <p:sp>
          <p:nvSpPr>
            <p:cNvPr id="37892" name="AutoShape 380">
              <a:extLst>
                <a:ext uri="{FF2B5EF4-FFF2-40B4-BE49-F238E27FC236}">
                  <a16:creationId xmlns:a16="http://schemas.microsoft.com/office/drawing/2014/main" id="{A81AD46F-B6DC-48F3-9DF5-AC274A62BD5D}"/>
                </a:ext>
              </a:extLst>
            </p:cNvPr>
            <p:cNvSpPr>
              <a:spLocks noChangeAspect="1" noChangeArrowheads="1" noTextEdit="1"/>
            </p:cNvSpPr>
            <p:nvPr/>
          </p:nvSpPr>
          <p:spPr bwMode="auto">
            <a:xfrm>
              <a:off x="6719888" y="2131781"/>
              <a:ext cx="5472112"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893" name="Freeform 383">
              <a:extLst>
                <a:ext uri="{FF2B5EF4-FFF2-40B4-BE49-F238E27FC236}">
                  <a16:creationId xmlns:a16="http://schemas.microsoft.com/office/drawing/2014/main" id="{281E4F20-08C9-428F-B2F0-1CA6155D02A7}"/>
                </a:ext>
              </a:extLst>
            </p:cNvPr>
            <p:cNvSpPr>
              <a:spLocks noChangeArrowheads="1"/>
            </p:cNvSpPr>
            <p:nvPr/>
          </p:nvSpPr>
          <p:spPr bwMode="auto">
            <a:xfrm>
              <a:off x="9183688" y="4540019"/>
              <a:ext cx="549275" cy="698500"/>
            </a:xfrm>
            <a:custGeom>
              <a:avLst/>
              <a:gdLst>
                <a:gd name="T0" fmla="*/ 258 w 276"/>
                <a:gd name="T1" fmla="*/ 351 h 351"/>
                <a:gd name="T2" fmla="*/ 18 w 276"/>
                <a:gd name="T3" fmla="*/ 351 h 351"/>
                <a:gd name="T4" fmla="*/ 0 w 276"/>
                <a:gd name="T5" fmla="*/ 333 h 351"/>
                <a:gd name="T6" fmla="*/ 0 w 276"/>
                <a:gd name="T7" fmla="*/ 18 h 351"/>
                <a:gd name="T8" fmla="*/ 18 w 276"/>
                <a:gd name="T9" fmla="*/ 0 h 351"/>
                <a:gd name="T10" fmla="*/ 258 w 276"/>
                <a:gd name="T11" fmla="*/ 0 h 351"/>
                <a:gd name="T12" fmla="*/ 276 w 276"/>
                <a:gd name="T13" fmla="*/ 18 h 351"/>
                <a:gd name="T14" fmla="*/ 276 w 276"/>
                <a:gd name="T15" fmla="*/ 333 h 351"/>
                <a:gd name="T16" fmla="*/ 258 w 276"/>
                <a:gd name="T17"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51">
                  <a:moveTo>
                    <a:pt x="258" y="351"/>
                  </a:moveTo>
                  <a:cubicBezTo>
                    <a:pt x="18" y="351"/>
                    <a:pt x="18" y="351"/>
                    <a:pt x="18" y="351"/>
                  </a:cubicBezTo>
                  <a:cubicBezTo>
                    <a:pt x="8" y="351"/>
                    <a:pt x="0" y="343"/>
                    <a:pt x="0" y="333"/>
                  </a:cubicBezTo>
                  <a:cubicBezTo>
                    <a:pt x="0" y="18"/>
                    <a:pt x="0" y="18"/>
                    <a:pt x="0" y="18"/>
                  </a:cubicBezTo>
                  <a:cubicBezTo>
                    <a:pt x="0" y="8"/>
                    <a:pt x="8" y="0"/>
                    <a:pt x="18" y="0"/>
                  </a:cubicBezTo>
                  <a:cubicBezTo>
                    <a:pt x="258" y="0"/>
                    <a:pt x="258" y="0"/>
                    <a:pt x="258" y="0"/>
                  </a:cubicBezTo>
                  <a:cubicBezTo>
                    <a:pt x="268" y="0"/>
                    <a:pt x="276" y="8"/>
                    <a:pt x="276" y="18"/>
                  </a:cubicBezTo>
                  <a:cubicBezTo>
                    <a:pt x="276" y="333"/>
                    <a:pt x="276" y="333"/>
                    <a:pt x="276" y="333"/>
                  </a:cubicBezTo>
                  <a:cubicBezTo>
                    <a:pt x="276" y="343"/>
                    <a:pt x="268" y="351"/>
                    <a:pt x="258" y="351"/>
                  </a:cubicBezTo>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894" name="Rectangle 384">
              <a:extLst>
                <a:ext uri="{FF2B5EF4-FFF2-40B4-BE49-F238E27FC236}">
                  <a16:creationId xmlns:a16="http://schemas.microsoft.com/office/drawing/2014/main" id="{CB1077F3-03F0-49D0-AD80-7906446F2E2A}"/>
                </a:ext>
              </a:extLst>
            </p:cNvPr>
            <p:cNvSpPr>
              <a:spLocks noChangeArrowheads="1"/>
            </p:cNvSpPr>
            <p:nvPr/>
          </p:nvSpPr>
          <p:spPr bwMode="auto">
            <a:xfrm>
              <a:off x="9221788" y="4559069"/>
              <a:ext cx="473075" cy="6080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895" name="Rectangle 385">
              <a:extLst>
                <a:ext uri="{FF2B5EF4-FFF2-40B4-BE49-F238E27FC236}">
                  <a16:creationId xmlns:a16="http://schemas.microsoft.com/office/drawing/2014/main" id="{E0FA785B-F32C-4C00-B7E7-DA4AB3CA7243}"/>
                </a:ext>
              </a:extLst>
            </p:cNvPr>
            <p:cNvSpPr>
              <a:spLocks noChangeArrowheads="1"/>
            </p:cNvSpPr>
            <p:nvPr/>
          </p:nvSpPr>
          <p:spPr bwMode="auto">
            <a:xfrm>
              <a:off x="9221788" y="4559069"/>
              <a:ext cx="473075"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896" name="Freeform 386">
              <a:extLst>
                <a:ext uri="{FF2B5EF4-FFF2-40B4-BE49-F238E27FC236}">
                  <a16:creationId xmlns:a16="http://schemas.microsoft.com/office/drawing/2014/main" id="{FFEE4828-5FB6-4400-8439-E7D330E3170C}"/>
                </a:ext>
              </a:extLst>
            </p:cNvPr>
            <p:cNvSpPr>
              <a:spLocks noChangeArrowheads="1"/>
            </p:cNvSpPr>
            <p:nvPr/>
          </p:nvSpPr>
          <p:spPr bwMode="auto">
            <a:xfrm>
              <a:off x="9221788" y="5167082"/>
              <a:ext cx="473075" cy="20638"/>
            </a:xfrm>
            <a:custGeom>
              <a:avLst/>
              <a:gdLst>
                <a:gd name="T0" fmla="*/ 294 w 298"/>
                <a:gd name="T1" fmla="*/ 13 h 13"/>
                <a:gd name="T2" fmla="*/ 2 w 298"/>
                <a:gd name="T3" fmla="*/ 13 h 13"/>
                <a:gd name="T4" fmla="*/ 0 w 298"/>
                <a:gd name="T5" fmla="*/ 0 h 13"/>
                <a:gd name="T6" fmla="*/ 298 w 298"/>
                <a:gd name="T7" fmla="*/ 0 h 13"/>
                <a:gd name="T8" fmla="*/ 294 w 298"/>
                <a:gd name="T9" fmla="*/ 13 h 13"/>
              </a:gdLst>
              <a:ahLst/>
              <a:cxnLst>
                <a:cxn ang="0">
                  <a:pos x="T0" y="T1"/>
                </a:cxn>
                <a:cxn ang="0">
                  <a:pos x="T2" y="T3"/>
                </a:cxn>
                <a:cxn ang="0">
                  <a:pos x="T4" y="T5"/>
                </a:cxn>
                <a:cxn ang="0">
                  <a:pos x="T6" y="T7"/>
                </a:cxn>
                <a:cxn ang="0">
                  <a:pos x="T8" y="T9"/>
                </a:cxn>
              </a:cxnLst>
              <a:rect l="0" t="0" r="r" b="b"/>
              <a:pathLst>
                <a:path w="298" h="13">
                  <a:moveTo>
                    <a:pt x="294" y="13"/>
                  </a:moveTo>
                  <a:lnTo>
                    <a:pt x="2" y="13"/>
                  </a:lnTo>
                  <a:lnTo>
                    <a:pt x="0" y="0"/>
                  </a:lnTo>
                  <a:lnTo>
                    <a:pt x="298" y="0"/>
                  </a:lnTo>
                  <a:lnTo>
                    <a:pt x="294" y="13"/>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897" name="Freeform 387">
              <a:extLst>
                <a:ext uri="{FF2B5EF4-FFF2-40B4-BE49-F238E27FC236}">
                  <a16:creationId xmlns:a16="http://schemas.microsoft.com/office/drawing/2014/main" id="{B67C0B21-A8E6-4067-9A0B-4D558253150E}"/>
                </a:ext>
              </a:extLst>
            </p:cNvPr>
            <p:cNvSpPr>
              <a:spLocks noChangeArrowheads="1"/>
            </p:cNvSpPr>
            <p:nvPr/>
          </p:nvSpPr>
          <p:spPr bwMode="auto">
            <a:xfrm>
              <a:off x="9250363" y="4608282"/>
              <a:ext cx="412750" cy="12700"/>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898" name="Freeform 388">
              <a:extLst>
                <a:ext uri="{FF2B5EF4-FFF2-40B4-BE49-F238E27FC236}">
                  <a16:creationId xmlns:a16="http://schemas.microsoft.com/office/drawing/2014/main" id="{B82FC94C-0D86-4BFA-95D6-5589AECD0BA4}"/>
                </a:ext>
              </a:extLst>
            </p:cNvPr>
            <p:cNvSpPr>
              <a:spLocks noChangeArrowheads="1"/>
            </p:cNvSpPr>
            <p:nvPr/>
          </p:nvSpPr>
          <p:spPr bwMode="auto">
            <a:xfrm>
              <a:off x="9250363" y="46447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899" name="Freeform 389">
              <a:extLst>
                <a:ext uri="{FF2B5EF4-FFF2-40B4-BE49-F238E27FC236}">
                  <a16:creationId xmlns:a16="http://schemas.microsoft.com/office/drawing/2014/main" id="{ED2C6AEC-04CD-4B8D-895A-7107C586D90E}"/>
                </a:ext>
              </a:extLst>
            </p:cNvPr>
            <p:cNvSpPr>
              <a:spLocks noChangeArrowheads="1"/>
            </p:cNvSpPr>
            <p:nvPr/>
          </p:nvSpPr>
          <p:spPr bwMode="auto">
            <a:xfrm>
              <a:off x="9250363" y="46828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0" name="Freeform 390">
              <a:extLst>
                <a:ext uri="{FF2B5EF4-FFF2-40B4-BE49-F238E27FC236}">
                  <a16:creationId xmlns:a16="http://schemas.microsoft.com/office/drawing/2014/main" id="{84299D74-EB92-4A5F-974A-2B797EEE8119}"/>
                </a:ext>
              </a:extLst>
            </p:cNvPr>
            <p:cNvSpPr>
              <a:spLocks noChangeArrowheads="1"/>
            </p:cNvSpPr>
            <p:nvPr/>
          </p:nvSpPr>
          <p:spPr bwMode="auto">
            <a:xfrm>
              <a:off x="9250363" y="4720994"/>
              <a:ext cx="412750" cy="12700"/>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1" name="Freeform 391">
              <a:extLst>
                <a:ext uri="{FF2B5EF4-FFF2-40B4-BE49-F238E27FC236}">
                  <a16:creationId xmlns:a16="http://schemas.microsoft.com/office/drawing/2014/main" id="{3B9C3885-55EA-43EE-B978-FC2A119E6F4A}"/>
                </a:ext>
              </a:extLst>
            </p:cNvPr>
            <p:cNvSpPr>
              <a:spLocks noChangeArrowheads="1"/>
            </p:cNvSpPr>
            <p:nvPr/>
          </p:nvSpPr>
          <p:spPr bwMode="auto">
            <a:xfrm>
              <a:off x="9250363" y="475909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2" name="Freeform 392">
              <a:extLst>
                <a:ext uri="{FF2B5EF4-FFF2-40B4-BE49-F238E27FC236}">
                  <a16:creationId xmlns:a16="http://schemas.microsoft.com/office/drawing/2014/main" id="{6D47D716-5DE0-452A-A91E-F52D5EE3F030}"/>
                </a:ext>
              </a:extLst>
            </p:cNvPr>
            <p:cNvSpPr>
              <a:spLocks noChangeArrowheads="1"/>
            </p:cNvSpPr>
            <p:nvPr/>
          </p:nvSpPr>
          <p:spPr bwMode="auto">
            <a:xfrm>
              <a:off x="9250363" y="47940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3" name="Freeform 393">
              <a:extLst>
                <a:ext uri="{FF2B5EF4-FFF2-40B4-BE49-F238E27FC236}">
                  <a16:creationId xmlns:a16="http://schemas.microsoft.com/office/drawing/2014/main" id="{783CE606-E7C2-477C-B210-CF54759B07CF}"/>
                </a:ext>
              </a:extLst>
            </p:cNvPr>
            <p:cNvSpPr>
              <a:spLocks noChangeArrowheads="1"/>
            </p:cNvSpPr>
            <p:nvPr/>
          </p:nvSpPr>
          <p:spPr bwMode="auto">
            <a:xfrm>
              <a:off x="9250363" y="48321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4" name="Freeform 394">
              <a:extLst>
                <a:ext uri="{FF2B5EF4-FFF2-40B4-BE49-F238E27FC236}">
                  <a16:creationId xmlns:a16="http://schemas.microsoft.com/office/drawing/2014/main" id="{A090C5E5-1A50-493A-823B-1C8A009B75CC}"/>
                </a:ext>
              </a:extLst>
            </p:cNvPr>
            <p:cNvSpPr>
              <a:spLocks noChangeArrowheads="1"/>
            </p:cNvSpPr>
            <p:nvPr/>
          </p:nvSpPr>
          <p:spPr bwMode="auto">
            <a:xfrm>
              <a:off x="9250363" y="48702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5" name="Freeform 395">
              <a:extLst>
                <a:ext uri="{FF2B5EF4-FFF2-40B4-BE49-F238E27FC236}">
                  <a16:creationId xmlns:a16="http://schemas.microsoft.com/office/drawing/2014/main" id="{0BE4346B-C4BD-450E-A72E-0E43D9EB6059}"/>
                </a:ext>
              </a:extLst>
            </p:cNvPr>
            <p:cNvSpPr>
              <a:spLocks noChangeArrowheads="1"/>
            </p:cNvSpPr>
            <p:nvPr/>
          </p:nvSpPr>
          <p:spPr bwMode="auto">
            <a:xfrm>
              <a:off x="9250363" y="49083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6" name="Freeform 396">
              <a:extLst>
                <a:ext uri="{FF2B5EF4-FFF2-40B4-BE49-F238E27FC236}">
                  <a16:creationId xmlns:a16="http://schemas.microsoft.com/office/drawing/2014/main" id="{3DBCEC5A-4936-4CBD-B7D4-0142EC522986}"/>
                </a:ext>
              </a:extLst>
            </p:cNvPr>
            <p:cNvSpPr>
              <a:spLocks noChangeArrowheads="1"/>
            </p:cNvSpPr>
            <p:nvPr/>
          </p:nvSpPr>
          <p:spPr bwMode="auto">
            <a:xfrm>
              <a:off x="9250363" y="49464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7" name="Freeform 397">
              <a:extLst>
                <a:ext uri="{FF2B5EF4-FFF2-40B4-BE49-F238E27FC236}">
                  <a16:creationId xmlns:a16="http://schemas.microsoft.com/office/drawing/2014/main" id="{6ACB48EA-1A20-4F24-B3AF-0F0D9FA2D786}"/>
                </a:ext>
              </a:extLst>
            </p:cNvPr>
            <p:cNvSpPr>
              <a:spLocks noChangeArrowheads="1"/>
            </p:cNvSpPr>
            <p:nvPr/>
          </p:nvSpPr>
          <p:spPr bwMode="auto">
            <a:xfrm>
              <a:off x="9250363" y="49845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0"/>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0"/>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8" name="Freeform 398">
              <a:extLst>
                <a:ext uri="{FF2B5EF4-FFF2-40B4-BE49-F238E27FC236}">
                  <a16:creationId xmlns:a16="http://schemas.microsoft.com/office/drawing/2014/main" id="{D80EB16B-3BF9-4670-A1E6-1AD308F61F8A}"/>
                </a:ext>
              </a:extLst>
            </p:cNvPr>
            <p:cNvSpPr>
              <a:spLocks noChangeArrowheads="1"/>
            </p:cNvSpPr>
            <p:nvPr/>
          </p:nvSpPr>
          <p:spPr bwMode="auto">
            <a:xfrm>
              <a:off x="9250363" y="50194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9" name="Freeform 399">
              <a:extLst>
                <a:ext uri="{FF2B5EF4-FFF2-40B4-BE49-F238E27FC236}">
                  <a16:creationId xmlns:a16="http://schemas.microsoft.com/office/drawing/2014/main" id="{83724BBE-6A37-4740-89EB-468D7269ECDE}"/>
                </a:ext>
              </a:extLst>
            </p:cNvPr>
            <p:cNvSpPr>
              <a:spLocks noChangeArrowheads="1"/>
            </p:cNvSpPr>
            <p:nvPr/>
          </p:nvSpPr>
          <p:spPr bwMode="auto">
            <a:xfrm>
              <a:off x="9250363" y="50575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0" name="Freeform 400">
              <a:extLst>
                <a:ext uri="{FF2B5EF4-FFF2-40B4-BE49-F238E27FC236}">
                  <a16:creationId xmlns:a16="http://schemas.microsoft.com/office/drawing/2014/main" id="{7253A7FF-0FE1-44C8-8AF4-E6F76E8114D6}"/>
                </a:ext>
              </a:extLst>
            </p:cNvPr>
            <p:cNvSpPr>
              <a:spLocks noChangeArrowheads="1"/>
            </p:cNvSpPr>
            <p:nvPr/>
          </p:nvSpPr>
          <p:spPr bwMode="auto">
            <a:xfrm>
              <a:off x="9250363" y="50956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1" name="Freeform 401">
              <a:extLst>
                <a:ext uri="{FF2B5EF4-FFF2-40B4-BE49-F238E27FC236}">
                  <a16:creationId xmlns:a16="http://schemas.microsoft.com/office/drawing/2014/main" id="{CEC12A2B-709D-4973-91F1-9234CA59AC58}"/>
                </a:ext>
              </a:extLst>
            </p:cNvPr>
            <p:cNvSpPr>
              <a:spLocks noChangeArrowheads="1"/>
            </p:cNvSpPr>
            <p:nvPr/>
          </p:nvSpPr>
          <p:spPr bwMode="auto">
            <a:xfrm>
              <a:off x="9250363" y="513374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2" name="Rectangle 402">
              <a:extLst>
                <a:ext uri="{FF2B5EF4-FFF2-40B4-BE49-F238E27FC236}">
                  <a16:creationId xmlns:a16="http://schemas.microsoft.com/office/drawing/2014/main" id="{C8281DEA-1D90-4732-AA8F-DBAF313D3213}"/>
                </a:ext>
              </a:extLst>
            </p:cNvPr>
            <p:cNvSpPr>
              <a:spLocks noChangeArrowheads="1"/>
            </p:cNvSpPr>
            <p:nvPr/>
          </p:nvSpPr>
          <p:spPr bwMode="auto">
            <a:xfrm>
              <a:off x="9321800" y="4495569"/>
              <a:ext cx="269875" cy="444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913" name="Rectangle 403">
              <a:extLst>
                <a:ext uri="{FF2B5EF4-FFF2-40B4-BE49-F238E27FC236}">
                  <a16:creationId xmlns:a16="http://schemas.microsoft.com/office/drawing/2014/main" id="{1007D87D-9D26-45D7-A02B-1717E610AED7}"/>
                </a:ext>
              </a:extLst>
            </p:cNvPr>
            <p:cNvSpPr>
              <a:spLocks noChangeArrowheads="1"/>
            </p:cNvSpPr>
            <p:nvPr/>
          </p:nvSpPr>
          <p:spPr bwMode="auto">
            <a:xfrm>
              <a:off x="9321800" y="4495569"/>
              <a:ext cx="269875" cy="22225"/>
            </a:xfrm>
            <a:prstGeom prst="rect">
              <a:avLst/>
            </a:prstGeom>
            <a:solidFill>
              <a:srgbClr val="B0AF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914" name="Oval 404">
              <a:extLst>
                <a:ext uri="{FF2B5EF4-FFF2-40B4-BE49-F238E27FC236}">
                  <a16:creationId xmlns:a16="http://schemas.microsoft.com/office/drawing/2014/main" id="{7568614D-3DEA-4EC8-A046-E6F0A41FEAE6}"/>
                </a:ext>
              </a:extLst>
            </p:cNvPr>
            <p:cNvSpPr>
              <a:spLocks noChangeArrowheads="1"/>
            </p:cNvSpPr>
            <p:nvPr/>
          </p:nvSpPr>
          <p:spPr bwMode="auto">
            <a:xfrm>
              <a:off x="9420225"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37915" name="Oval 405">
              <a:extLst>
                <a:ext uri="{FF2B5EF4-FFF2-40B4-BE49-F238E27FC236}">
                  <a16:creationId xmlns:a16="http://schemas.microsoft.com/office/drawing/2014/main" id="{E0D79A5B-2605-440B-A589-237651E4B782}"/>
                </a:ext>
              </a:extLst>
            </p:cNvPr>
            <p:cNvSpPr>
              <a:spLocks noChangeArrowheads="1"/>
            </p:cNvSpPr>
            <p:nvPr/>
          </p:nvSpPr>
          <p:spPr bwMode="auto">
            <a:xfrm>
              <a:off x="9482137"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37916" name="Freeform 406">
              <a:extLst>
                <a:ext uri="{FF2B5EF4-FFF2-40B4-BE49-F238E27FC236}">
                  <a16:creationId xmlns:a16="http://schemas.microsoft.com/office/drawing/2014/main" id="{0996A12E-B116-4EF3-8CA5-9ACFD18B205B}"/>
                </a:ext>
              </a:extLst>
            </p:cNvPr>
            <p:cNvSpPr>
              <a:spLocks noChangeArrowheads="1"/>
            </p:cNvSpPr>
            <p:nvPr/>
          </p:nvSpPr>
          <p:spPr bwMode="auto">
            <a:xfrm>
              <a:off x="9458325" y="5022619"/>
              <a:ext cx="508000" cy="950913"/>
            </a:xfrm>
            <a:custGeom>
              <a:avLst/>
              <a:gdLst>
                <a:gd name="T0" fmla="*/ 0 w 255"/>
                <a:gd name="T1" fmla="*/ 187 h 478"/>
                <a:gd name="T2" fmla="*/ 156 w 255"/>
                <a:gd name="T3" fmla="*/ 187 h 478"/>
                <a:gd name="T4" fmla="*/ 96 w 255"/>
                <a:gd name="T5" fmla="*/ 38 h 478"/>
                <a:gd name="T6" fmla="*/ 163 w 255"/>
                <a:gd name="T7" fmla="*/ 0 h 478"/>
                <a:gd name="T8" fmla="*/ 251 w 255"/>
                <a:gd name="T9" fmla="*/ 180 h 478"/>
                <a:gd name="T10" fmla="*/ 248 w 255"/>
                <a:gd name="T11" fmla="*/ 351 h 478"/>
                <a:gd name="T12" fmla="*/ 158 w 255"/>
                <a:gd name="T13" fmla="*/ 475 h 478"/>
                <a:gd name="T14" fmla="*/ 140 w 255"/>
                <a:gd name="T15" fmla="*/ 475 h 478"/>
                <a:gd name="T16" fmla="*/ 52 w 255"/>
                <a:gd name="T17" fmla="*/ 317 h 478"/>
                <a:gd name="T18" fmla="*/ 0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5" y="339"/>
                    <a:pt x="248" y="351"/>
                  </a:cubicBezTo>
                  <a:cubicBezTo>
                    <a:pt x="241" y="364"/>
                    <a:pt x="168"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7" name="Freeform 407">
              <a:extLst>
                <a:ext uri="{FF2B5EF4-FFF2-40B4-BE49-F238E27FC236}">
                  <a16:creationId xmlns:a16="http://schemas.microsoft.com/office/drawing/2014/main" id="{6E9E40D2-AE40-4DF4-8393-53ABBC3E620A}"/>
                </a:ext>
              </a:extLst>
            </p:cNvPr>
            <p:cNvSpPr>
              <a:spLocks noChangeArrowheads="1"/>
            </p:cNvSpPr>
            <p:nvPr/>
          </p:nvSpPr>
          <p:spPr bwMode="auto">
            <a:xfrm>
              <a:off x="9763125" y="5546494"/>
              <a:ext cx="42862" cy="158750"/>
            </a:xfrm>
            <a:custGeom>
              <a:avLst/>
              <a:gdLst>
                <a:gd name="T0" fmla="*/ 10 w 22"/>
                <a:gd name="T1" fmla="*/ 80 h 80"/>
                <a:gd name="T2" fmla="*/ 0 w 22"/>
                <a:gd name="T3" fmla="*/ 32 h 80"/>
                <a:gd name="T4" fmla="*/ 0 w 22"/>
                <a:gd name="T5" fmla="*/ 17 h 80"/>
                <a:gd name="T6" fmla="*/ 10 w 22"/>
                <a:gd name="T7" fmla="*/ 48 h 80"/>
                <a:gd name="T8" fmla="*/ 15 w 22"/>
                <a:gd name="T9" fmla="*/ 0 h 80"/>
                <a:gd name="T10" fmla="*/ 10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0" y="80"/>
                  </a:moveTo>
                  <a:cubicBezTo>
                    <a:pt x="0" y="32"/>
                    <a:pt x="0" y="32"/>
                    <a:pt x="0" y="32"/>
                  </a:cubicBezTo>
                  <a:cubicBezTo>
                    <a:pt x="0" y="17"/>
                    <a:pt x="0" y="17"/>
                    <a:pt x="0" y="17"/>
                  </a:cubicBezTo>
                  <a:cubicBezTo>
                    <a:pt x="0" y="17"/>
                    <a:pt x="7" y="55"/>
                    <a:pt x="10" y="48"/>
                  </a:cubicBezTo>
                  <a:cubicBezTo>
                    <a:pt x="12" y="42"/>
                    <a:pt x="15" y="0"/>
                    <a:pt x="15" y="0"/>
                  </a:cubicBezTo>
                  <a:cubicBezTo>
                    <a:pt x="15" y="0"/>
                    <a:pt x="22" y="56"/>
                    <a:pt x="10"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8" name="Freeform 408">
              <a:extLst>
                <a:ext uri="{FF2B5EF4-FFF2-40B4-BE49-F238E27FC236}">
                  <a16:creationId xmlns:a16="http://schemas.microsoft.com/office/drawing/2014/main" id="{F256B91F-7976-4006-88C8-3F130D4C6BF4}"/>
                </a:ext>
              </a:extLst>
            </p:cNvPr>
            <p:cNvSpPr>
              <a:spLocks noChangeArrowheads="1"/>
            </p:cNvSpPr>
            <p:nvPr/>
          </p:nvSpPr>
          <p:spPr bwMode="auto">
            <a:xfrm>
              <a:off x="9736137"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9" name="Freeform 409">
              <a:extLst>
                <a:ext uri="{FF2B5EF4-FFF2-40B4-BE49-F238E27FC236}">
                  <a16:creationId xmlns:a16="http://schemas.microsoft.com/office/drawing/2014/main" id="{C7D222DF-953C-4489-B08A-6871F451B737}"/>
                </a:ext>
              </a:extLst>
            </p:cNvPr>
            <p:cNvSpPr>
              <a:spLocks noChangeArrowheads="1"/>
            </p:cNvSpPr>
            <p:nvPr/>
          </p:nvSpPr>
          <p:spPr bwMode="auto">
            <a:xfrm>
              <a:off x="9645650" y="5003569"/>
              <a:ext cx="133350" cy="90488"/>
            </a:xfrm>
            <a:custGeom>
              <a:avLst/>
              <a:gdLst>
                <a:gd name="T0" fmla="*/ 6 w 84"/>
                <a:gd name="T1" fmla="*/ 57 h 57"/>
                <a:gd name="T2" fmla="*/ 0 w 84"/>
                <a:gd name="T3" fmla="*/ 43 h 57"/>
                <a:gd name="T4" fmla="*/ 66 w 84"/>
                <a:gd name="T5" fmla="*/ 7 h 57"/>
                <a:gd name="T6" fmla="*/ 76 w 84"/>
                <a:gd name="T7" fmla="*/ 0 h 57"/>
                <a:gd name="T8" fmla="*/ 84 w 84"/>
                <a:gd name="T9" fmla="*/ 14 h 57"/>
                <a:gd name="T10" fmla="*/ 6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6" y="57"/>
                  </a:moveTo>
                  <a:lnTo>
                    <a:pt x="0" y="43"/>
                  </a:lnTo>
                  <a:lnTo>
                    <a:pt x="66" y="7"/>
                  </a:lnTo>
                  <a:lnTo>
                    <a:pt x="76" y="0"/>
                  </a:lnTo>
                  <a:lnTo>
                    <a:pt x="84"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0" name="Freeform 410">
              <a:extLst>
                <a:ext uri="{FF2B5EF4-FFF2-40B4-BE49-F238E27FC236}">
                  <a16:creationId xmlns:a16="http://schemas.microsoft.com/office/drawing/2014/main" id="{02BF72BF-C348-4222-8E88-8D9FA3EA2BD7}"/>
                </a:ext>
              </a:extLst>
            </p:cNvPr>
            <p:cNvSpPr>
              <a:spLocks noChangeArrowheads="1"/>
            </p:cNvSpPr>
            <p:nvPr/>
          </p:nvSpPr>
          <p:spPr bwMode="auto">
            <a:xfrm>
              <a:off x="9539287"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1" name="Freeform 411">
              <a:extLst>
                <a:ext uri="{FF2B5EF4-FFF2-40B4-BE49-F238E27FC236}">
                  <a16:creationId xmlns:a16="http://schemas.microsoft.com/office/drawing/2014/main" id="{1BBD98FC-08EA-4147-BAC0-117CA8D97210}"/>
                </a:ext>
              </a:extLst>
            </p:cNvPr>
            <p:cNvSpPr>
              <a:spLocks noChangeArrowheads="1"/>
            </p:cNvSpPr>
            <p:nvPr/>
          </p:nvSpPr>
          <p:spPr bwMode="auto">
            <a:xfrm>
              <a:off x="9458325"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3" y="212"/>
                    <a:pt x="124" y="145"/>
                    <a:pt x="124" y="145"/>
                  </a:cubicBezTo>
                  <a:cubicBezTo>
                    <a:pt x="119" y="93"/>
                    <a:pt x="119" y="93"/>
                    <a:pt x="119" y="93"/>
                  </a:cubicBezTo>
                  <a:cubicBezTo>
                    <a:pt x="119" y="93"/>
                    <a:pt x="59" y="6"/>
                    <a:pt x="0" y="0"/>
                  </a:cubicBezTo>
                  <a:lnTo>
                    <a:pt x="0" y="284"/>
                  </a:lnTo>
                  <a:close/>
                </a:path>
              </a:pathLst>
            </a:custGeom>
            <a:solidFill>
              <a:srgbClr val="CD3E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2" name="Freeform 412">
              <a:extLst>
                <a:ext uri="{FF2B5EF4-FFF2-40B4-BE49-F238E27FC236}">
                  <a16:creationId xmlns:a16="http://schemas.microsoft.com/office/drawing/2014/main" id="{3E2E1039-9397-486A-962D-9D39BCFC71E0}"/>
                </a:ext>
              </a:extLst>
            </p:cNvPr>
            <p:cNvSpPr>
              <a:spLocks noChangeArrowheads="1"/>
            </p:cNvSpPr>
            <p:nvPr/>
          </p:nvSpPr>
          <p:spPr bwMode="auto">
            <a:xfrm>
              <a:off x="8950325" y="5022619"/>
              <a:ext cx="508000" cy="950913"/>
            </a:xfrm>
            <a:custGeom>
              <a:avLst/>
              <a:gdLst>
                <a:gd name="T0" fmla="*/ 255 w 255"/>
                <a:gd name="T1" fmla="*/ 187 h 478"/>
                <a:gd name="T2" fmla="*/ 99 w 255"/>
                <a:gd name="T3" fmla="*/ 187 h 478"/>
                <a:gd name="T4" fmla="*/ 158 w 255"/>
                <a:gd name="T5" fmla="*/ 38 h 478"/>
                <a:gd name="T6" fmla="*/ 91 w 255"/>
                <a:gd name="T7" fmla="*/ 0 h 478"/>
                <a:gd name="T8" fmla="*/ 3 w 255"/>
                <a:gd name="T9" fmla="*/ 180 h 478"/>
                <a:gd name="T10" fmla="*/ 7 w 255"/>
                <a:gd name="T11" fmla="*/ 351 h 478"/>
                <a:gd name="T12" fmla="*/ 96 w 255"/>
                <a:gd name="T13" fmla="*/ 475 h 478"/>
                <a:gd name="T14" fmla="*/ 115 w 255"/>
                <a:gd name="T15" fmla="*/ 475 h 478"/>
                <a:gd name="T16" fmla="*/ 203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9" y="187"/>
                    <a:pt x="99" y="187"/>
                    <a:pt x="99" y="187"/>
                  </a:cubicBezTo>
                  <a:cubicBezTo>
                    <a:pt x="99" y="187"/>
                    <a:pt x="155" y="39"/>
                    <a:pt x="158" y="38"/>
                  </a:cubicBezTo>
                  <a:cubicBezTo>
                    <a:pt x="91" y="0"/>
                    <a:pt x="91" y="0"/>
                    <a:pt x="91" y="0"/>
                  </a:cubicBezTo>
                  <a:cubicBezTo>
                    <a:pt x="91" y="0"/>
                    <a:pt x="6" y="172"/>
                    <a:pt x="3" y="180"/>
                  </a:cubicBezTo>
                  <a:cubicBezTo>
                    <a:pt x="1" y="187"/>
                    <a:pt x="0" y="339"/>
                    <a:pt x="7" y="351"/>
                  </a:cubicBezTo>
                  <a:cubicBezTo>
                    <a:pt x="13" y="364"/>
                    <a:pt x="87" y="473"/>
                    <a:pt x="96" y="475"/>
                  </a:cubicBezTo>
                  <a:cubicBezTo>
                    <a:pt x="105" y="478"/>
                    <a:pt x="115" y="475"/>
                    <a:pt x="115" y="475"/>
                  </a:cubicBezTo>
                  <a:cubicBezTo>
                    <a:pt x="203" y="317"/>
                    <a:pt x="203" y="317"/>
                    <a:pt x="203"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3" name="Freeform 413">
              <a:extLst>
                <a:ext uri="{FF2B5EF4-FFF2-40B4-BE49-F238E27FC236}">
                  <a16:creationId xmlns:a16="http://schemas.microsoft.com/office/drawing/2014/main" id="{0F7A7AF7-7397-40B1-B121-C57A9B6B03E5}"/>
                </a:ext>
              </a:extLst>
            </p:cNvPr>
            <p:cNvSpPr>
              <a:spLocks noChangeArrowheads="1"/>
            </p:cNvSpPr>
            <p:nvPr/>
          </p:nvSpPr>
          <p:spPr bwMode="auto">
            <a:xfrm>
              <a:off x="9107488" y="5546494"/>
              <a:ext cx="44450"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4" name="Freeform 414">
              <a:extLst>
                <a:ext uri="{FF2B5EF4-FFF2-40B4-BE49-F238E27FC236}">
                  <a16:creationId xmlns:a16="http://schemas.microsoft.com/office/drawing/2014/main" id="{B1100CC7-C886-4053-8949-B7455A2F7DB1}"/>
                </a:ext>
              </a:extLst>
            </p:cNvPr>
            <p:cNvSpPr>
              <a:spLocks noChangeArrowheads="1"/>
            </p:cNvSpPr>
            <p:nvPr/>
          </p:nvSpPr>
          <p:spPr bwMode="auto">
            <a:xfrm>
              <a:off x="9123363" y="5394094"/>
              <a:ext cx="53975" cy="279400"/>
            </a:xfrm>
            <a:custGeom>
              <a:avLst/>
              <a:gdLst>
                <a:gd name="T0" fmla="*/ 15 w 34"/>
                <a:gd name="T1" fmla="*/ 0 h 176"/>
                <a:gd name="T2" fmla="*/ 0 w 34"/>
                <a:gd name="T3" fmla="*/ 103 h 176"/>
                <a:gd name="T4" fmla="*/ 0 w 34"/>
                <a:gd name="T5" fmla="*/ 176 h 176"/>
                <a:gd name="T6" fmla="*/ 15 w 34"/>
                <a:gd name="T7" fmla="*/ 146 h 176"/>
                <a:gd name="T8" fmla="*/ 34 w 34"/>
                <a:gd name="T9" fmla="*/ 0 h 176"/>
                <a:gd name="T10" fmla="*/ 15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5" y="0"/>
                  </a:moveTo>
                  <a:lnTo>
                    <a:pt x="0" y="103"/>
                  </a:lnTo>
                  <a:lnTo>
                    <a:pt x="0" y="176"/>
                  </a:lnTo>
                  <a:lnTo>
                    <a:pt x="15" y="146"/>
                  </a:lnTo>
                  <a:lnTo>
                    <a:pt x="34" y="0"/>
                  </a:lnTo>
                  <a:lnTo>
                    <a:pt x="15"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5" name="Freeform 415">
              <a:extLst>
                <a:ext uri="{FF2B5EF4-FFF2-40B4-BE49-F238E27FC236}">
                  <a16:creationId xmlns:a16="http://schemas.microsoft.com/office/drawing/2014/main" id="{D3F8C324-A51E-49C3-A1B1-A7A180787A1E}"/>
                </a:ext>
              </a:extLst>
            </p:cNvPr>
            <p:cNvSpPr>
              <a:spLocks noChangeArrowheads="1"/>
            </p:cNvSpPr>
            <p:nvPr/>
          </p:nvSpPr>
          <p:spPr bwMode="auto">
            <a:xfrm>
              <a:off x="9137650" y="5003569"/>
              <a:ext cx="131762" cy="90488"/>
            </a:xfrm>
            <a:custGeom>
              <a:avLst/>
              <a:gdLst>
                <a:gd name="T0" fmla="*/ 76 w 83"/>
                <a:gd name="T1" fmla="*/ 57 h 57"/>
                <a:gd name="T2" fmla="*/ 83 w 83"/>
                <a:gd name="T3" fmla="*/ 43 h 57"/>
                <a:gd name="T4" fmla="*/ 17 w 83"/>
                <a:gd name="T5" fmla="*/ 7 h 57"/>
                <a:gd name="T6" fmla="*/ 6 w 83"/>
                <a:gd name="T7" fmla="*/ 0 h 57"/>
                <a:gd name="T8" fmla="*/ 0 w 83"/>
                <a:gd name="T9" fmla="*/ 14 h 57"/>
                <a:gd name="T10" fmla="*/ 76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76" y="57"/>
                  </a:moveTo>
                  <a:lnTo>
                    <a:pt x="83" y="43"/>
                  </a:lnTo>
                  <a:lnTo>
                    <a:pt x="17"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6" name="Freeform 416">
              <a:extLst>
                <a:ext uri="{FF2B5EF4-FFF2-40B4-BE49-F238E27FC236}">
                  <a16:creationId xmlns:a16="http://schemas.microsoft.com/office/drawing/2014/main" id="{484B2959-E37B-4863-966A-34CEB923E8C9}"/>
                </a:ext>
              </a:extLst>
            </p:cNvPr>
            <p:cNvSpPr>
              <a:spLocks noChangeArrowheads="1"/>
            </p:cNvSpPr>
            <p:nvPr/>
          </p:nvSpPr>
          <p:spPr bwMode="auto">
            <a:xfrm>
              <a:off x="9170988" y="4706707"/>
              <a:ext cx="203200" cy="355600"/>
            </a:xfrm>
            <a:custGeom>
              <a:avLst/>
              <a:gdLst>
                <a:gd name="T0" fmla="*/ 0 w 102"/>
                <a:gd name="T1" fmla="*/ 155 h 178"/>
                <a:gd name="T2" fmla="*/ 22 w 102"/>
                <a:gd name="T3" fmla="*/ 104 h 178"/>
                <a:gd name="T4" fmla="*/ 39 w 102"/>
                <a:gd name="T5" fmla="*/ 27 h 178"/>
                <a:gd name="T6" fmla="*/ 85 w 102"/>
                <a:gd name="T7" fmla="*/ 4 h 178"/>
                <a:gd name="T8" fmla="*/ 102 w 102"/>
                <a:gd name="T9" fmla="*/ 66 h 178"/>
                <a:gd name="T10" fmla="*/ 83 w 102"/>
                <a:gd name="T11" fmla="*/ 134 h 178"/>
                <a:gd name="T12" fmla="*/ 49 w 102"/>
                <a:gd name="T13" fmla="*/ 165 h 178"/>
                <a:gd name="T14" fmla="*/ 41 w 102"/>
                <a:gd name="T15" fmla="*/ 178 h 178"/>
                <a:gd name="T16" fmla="*/ 0 w 102"/>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155"/>
                  </a:moveTo>
                  <a:cubicBezTo>
                    <a:pt x="0" y="151"/>
                    <a:pt x="22" y="108"/>
                    <a:pt x="22" y="104"/>
                  </a:cubicBezTo>
                  <a:cubicBezTo>
                    <a:pt x="22" y="101"/>
                    <a:pt x="34" y="33"/>
                    <a:pt x="39" y="27"/>
                  </a:cubicBezTo>
                  <a:cubicBezTo>
                    <a:pt x="44" y="22"/>
                    <a:pt x="79" y="0"/>
                    <a:pt x="85" y="4"/>
                  </a:cubicBezTo>
                  <a:cubicBezTo>
                    <a:pt x="91" y="8"/>
                    <a:pt x="102" y="57"/>
                    <a:pt x="102" y="66"/>
                  </a:cubicBezTo>
                  <a:cubicBezTo>
                    <a:pt x="101" y="75"/>
                    <a:pt x="90" y="127"/>
                    <a:pt x="83" y="134"/>
                  </a:cubicBezTo>
                  <a:cubicBezTo>
                    <a:pt x="77" y="142"/>
                    <a:pt x="54" y="163"/>
                    <a:pt x="49"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7" name="Freeform 417">
              <a:extLst>
                <a:ext uri="{FF2B5EF4-FFF2-40B4-BE49-F238E27FC236}">
                  <a16:creationId xmlns:a16="http://schemas.microsoft.com/office/drawing/2014/main" id="{8474F3EF-8884-4167-A396-AE645BC1410B}"/>
                </a:ext>
              </a:extLst>
            </p:cNvPr>
            <p:cNvSpPr>
              <a:spLocks noChangeArrowheads="1"/>
            </p:cNvSpPr>
            <p:nvPr/>
          </p:nvSpPr>
          <p:spPr bwMode="auto">
            <a:xfrm>
              <a:off x="9336088" y="5394094"/>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8" name="Freeform 418">
              <a:extLst>
                <a:ext uri="{FF2B5EF4-FFF2-40B4-BE49-F238E27FC236}">
                  <a16:creationId xmlns:a16="http://schemas.microsoft.com/office/drawing/2014/main" id="{98B73BB4-8E3F-4FF9-A9E2-EFFED8561FFD}"/>
                </a:ext>
              </a:extLst>
            </p:cNvPr>
            <p:cNvSpPr>
              <a:spLocks noChangeArrowheads="1"/>
            </p:cNvSpPr>
            <p:nvPr/>
          </p:nvSpPr>
          <p:spPr bwMode="auto">
            <a:xfrm>
              <a:off x="9170988" y="5594119"/>
              <a:ext cx="573087" cy="392113"/>
            </a:xfrm>
            <a:custGeom>
              <a:avLst/>
              <a:gdLst>
                <a:gd name="T0" fmla="*/ 280 w 288"/>
                <a:gd name="T1" fmla="*/ 147 h 197"/>
                <a:gd name="T2" fmla="*/ 258 w 288"/>
                <a:gd name="T3" fmla="*/ 130 h 197"/>
                <a:gd name="T4" fmla="*/ 232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0 w 288"/>
                <a:gd name="T27" fmla="*/ 197 h 197"/>
                <a:gd name="T28" fmla="*/ 280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147"/>
                  </a:moveTo>
                  <a:cubicBezTo>
                    <a:pt x="279" y="138"/>
                    <a:pt x="258" y="130"/>
                    <a:pt x="258" y="130"/>
                  </a:cubicBezTo>
                  <a:cubicBezTo>
                    <a:pt x="258" y="130"/>
                    <a:pt x="241" y="82"/>
                    <a:pt x="232" y="62"/>
                  </a:cubicBezTo>
                  <a:cubicBezTo>
                    <a:pt x="224" y="41"/>
                    <a:pt x="144" y="0"/>
                    <a:pt x="144" y="0"/>
                  </a:cubicBezTo>
                  <a:cubicBezTo>
                    <a:pt x="144" y="0"/>
                    <a:pt x="64" y="41"/>
                    <a:pt x="55" y="62"/>
                  </a:cubicBezTo>
                  <a:cubicBezTo>
                    <a:pt x="46" y="82"/>
                    <a:pt x="30" y="130"/>
                    <a:pt x="30" y="130"/>
                  </a:cubicBezTo>
                  <a:cubicBezTo>
                    <a:pt x="30" y="130"/>
                    <a:pt x="8" y="138"/>
                    <a:pt x="7" y="147"/>
                  </a:cubicBezTo>
                  <a:cubicBezTo>
                    <a:pt x="6" y="155"/>
                    <a:pt x="0" y="197"/>
                    <a:pt x="7" y="197"/>
                  </a:cubicBezTo>
                  <a:cubicBezTo>
                    <a:pt x="15" y="197"/>
                    <a:pt x="20" y="197"/>
                    <a:pt x="20" y="197"/>
                  </a:cubicBezTo>
                  <a:cubicBezTo>
                    <a:pt x="25" y="145"/>
                    <a:pt x="25" y="145"/>
                    <a:pt x="25" y="145"/>
                  </a:cubicBezTo>
                  <a:cubicBezTo>
                    <a:pt x="25" y="145"/>
                    <a:pt x="103" y="52"/>
                    <a:pt x="144" y="52"/>
                  </a:cubicBezTo>
                  <a:cubicBezTo>
                    <a:pt x="184" y="52"/>
                    <a:pt x="263" y="145"/>
                    <a:pt x="263" y="145"/>
                  </a:cubicBezTo>
                  <a:cubicBezTo>
                    <a:pt x="268" y="197"/>
                    <a:pt x="268" y="197"/>
                    <a:pt x="268" y="197"/>
                  </a:cubicBezTo>
                  <a:cubicBezTo>
                    <a:pt x="268" y="197"/>
                    <a:pt x="273" y="197"/>
                    <a:pt x="280" y="197"/>
                  </a:cubicBezTo>
                  <a:cubicBezTo>
                    <a:pt x="288" y="197"/>
                    <a:pt x="282" y="155"/>
                    <a:pt x="280"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9" name="Freeform 419">
              <a:extLst>
                <a:ext uri="{FF2B5EF4-FFF2-40B4-BE49-F238E27FC236}">
                  <a16:creationId xmlns:a16="http://schemas.microsoft.com/office/drawing/2014/main" id="{45E34E19-17A1-404A-89CD-2122A5CB1F80}"/>
                </a:ext>
              </a:extLst>
            </p:cNvPr>
            <p:cNvSpPr>
              <a:spLocks noChangeArrowheads="1"/>
            </p:cNvSpPr>
            <p:nvPr/>
          </p:nvSpPr>
          <p:spPr bwMode="auto">
            <a:xfrm>
              <a:off x="9210675"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AF3C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0" name="Freeform 420">
              <a:extLst>
                <a:ext uri="{FF2B5EF4-FFF2-40B4-BE49-F238E27FC236}">
                  <a16:creationId xmlns:a16="http://schemas.microsoft.com/office/drawing/2014/main" id="{08294A28-C23D-4EAB-AE2C-19B45548A213}"/>
                </a:ext>
              </a:extLst>
            </p:cNvPr>
            <p:cNvSpPr>
              <a:spLocks noChangeArrowheads="1"/>
            </p:cNvSpPr>
            <p:nvPr/>
          </p:nvSpPr>
          <p:spPr bwMode="auto">
            <a:xfrm>
              <a:off x="7932738" y="5016269"/>
              <a:ext cx="508000" cy="949325"/>
            </a:xfrm>
            <a:custGeom>
              <a:avLst/>
              <a:gdLst>
                <a:gd name="T0" fmla="*/ 0 w 255"/>
                <a:gd name="T1" fmla="*/ 186 h 477"/>
                <a:gd name="T2" fmla="*/ 156 w 255"/>
                <a:gd name="T3" fmla="*/ 186 h 477"/>
                <a:gd name="T4" fmla="*/ 97 w 255"/>
                <a:gd name="T5" fmla="*/ 37 h 477"/>
                <a:gd name="T6" fmla="*/ 163 w 255"/>
                <a:gd name="T7" fmla="*/ 0 h 477"/>
                <a:gd name="T8" fmla="*/ 252 w 255"/>
                <a:gd name="T9" fmla="*/ 179 h 477"/>
                <a:gd name="T10" fmla="*/ 248 w 255"/>
                <a:gd name="T11" fmla="*/ 350 h 477"/>
                <a:gd name="T12" fmla="*/ 159 w 255"/>
                <a:gd name="T13" fmla="*/ 474 h 477"/>
                <a:gd name="T14" fmla="*/ 140 w 255"/>
                <a:gd name="T15" fmla="*/ 474 h 477"/>
                <a:gd name="T16" fmla="*/ 52 w 255"/>
                <a:gd name="T17" fmla="*/ 316 h 477"/>
                <a:gd name="T18" fmla="*/ 0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186"/>
                  </a:moveTo>
                  <a:cubicBezTo>
                    <a:pt x="156" y="186"/>
                    <a:pt x="156" y="186"/>
                    <a:pt x="156" y="186"/>
                  </a:cubicBezTo>
                  <a:cubicBezTo>
                    <a:pt x="156" y="186"/>
                    <a:pt x="100" y="38"/>
                    <a:pt x="97" y="37"/>
                  </a:cubicBezTo>
                  <a:cubicBezTo>
                    <a:pt x="163" y="0"/>
                    <a:pt x="163" y="0"/>
                    <a:pt x="163" y="0"/>
                  </a:cubicBezTo>
                  <a:cubicBezTo>
                    <a:pt x="163" y="0"/>
                    <a:pt x="249" y="171"/>
                    <a:pt x="252" y="179"/>
                  </a:cubicBezTo>
                  <a:cubicBezTo>
                    <a:pt x="254" y="186"/>
                    <a:pt x="255" y="338"/>
                    <a:pt x="248" y="350"/>
                  </a:cubicBezTo>
                  <a:cubicBezTo>
                    <a:pt x="241" y="363"/>
                    <a:pt x="168" y="472"/>
                    <a:pt x="159" y="474"/>
                  </a:cubicBezTo>
                  <a:cubicBezTo>
                    <a:pt x="149" y="477"/>
                    <a:pt x="140" y="474"/>
                    <a:pt x="140" y="474"/>
                  </a:cubicBezTo>
                  <a:cubicBezTo>
                    <a:pt x="52" y="316"/>
                    <a:pt x="52" y="316"/>
                    <a:pt x="52" y="316"/>
                  </a:cubicBezTo>
                  <a:lnTo>
                    <a:pt x="0"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1" name="Freeform 421">
              <a:extLst>
                <a:ext uri="{FF2B5EF4-FFF2-40B4-BE49-F238E27FC236}">
                  <a16:creationId xmlns:a16="http://schemas.microsoft.com/office/drawing/2014/main" id="{F6D2C7F1-17B7-4856-89D0-1CD1BD327A81}"/>
                </a:ext>
              </a:extLst>
            </p:cNvPr>
            <p:cNvSpPr>
              <a:spLocks noChangeArrowheads="1"/>
            </p:cNvSpPr>
            <p:nvPr/>
          </p:nvSpPr>
          <p:spPr bwMode="auto">
            <a:xfrm>
              <a:off x="8239125" y="5536969"/>
              <a:ext cx="44450" cy="160338"/>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6" y="55"/>
                    <a:pt x="9" y="48"/>
                  </a:cubicBezTo>
                  <a:cubicBezTo>
                    <a:pt x="11"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2" name="Freeform 422">
              <a:extLst>
                <a:ext uri="{FF2B5EF4-FFF2-40B4-BE49-F238E27FC236}">
                  <a16:creationId xmlns:a16="http://schemas.microsoft.com/office/drawing/2014/main" id="{9E0B9045-57F3-49F3-BE62-9EA571B5226D}"/>
                </a:ext>
              </a:extLst>
            </p:cNvPr>
            <p:cNvSpPr>
              <a:spLocks noChangeArrowheads="1"/>
            </p:cNvSpPr>
            <p:nvPr/>
          </p:nvSpPr>
          <p:spPr bwMode="auto">
            <a:xfrm>
              <a:off x="8212138" y="5386157"/>
              <a:ext cx="55562" cy="279400"/>
            </a:xfrm>
            <a:custGeom>
              <a:avLst/>
              <a:gdLst>
                <a:gd name="T0" fmla="*/ 20 w 35"/>
                <a:gd name="T1" fmla="*/ 0 h 176"/>
                <a:gd name="T2" fmla="*/ 35 w 35"/>
                <a:gd name="T3" fmla="*/ 103 h 176"/>
                <a:gd name="T4" fmla="*/ 35 w 35"/>
                <a:gd name="T5" fmla="*/ 176 h 176"/>
                <a:gd name="T6" fmla="*/ 20 w 35"/>
                <a:gd name="T7" fmla="*/ 146 h 176"/>
                <a:gd name="T8" fmla="*/ 0 w 35"/>
                <a:gd name="T9" fmla="*/ 0 h 176"/>
                <a:gd name="T10" fmla="*/ 20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20" y="0"/>
                  </a:moveTo>
                  <a:lnTo>
                    <a:pt x="35" y="103"/>
                  </a:lnTo>
                  <a:lnTo>
                    <a:pt x="35"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3" name="Freeform 423">
              <a:extLst>
                <a:ext uri="{FF2B5EF4-FFF2-40B4-BE49-F238E27FC236}">
                  <a16:creationId xmlns:a16="http://schemas.microsoft.com/office/drawing/2014/main" id="{9CFBB100-AD35-4889-9EA5-F352EF13D756}"/>
                </a:ext>
              </a:extLst>
            </p:cNvPr>
            <p:cNvSpPr>
              <a:spLocks noChangeArrowheads="1"/>
            </p:cNvSpPr>
            <p:nvPr/>
          </p:nvSpPr>
          <p:spPr bwMode="auto">
            <a:xfrm>
              <a:off x="8121650" y="4995632"/>
              <a:ext cx="131762" cy="90488"/>
            </a:xfrm>
            <a:custGeom>
              <a:avLst/>
              <a:gdLst>
                <a:gd name="T0" fmla="*/ 5 w 83"/>
                <a:gd name="T1" fmla="*/ 57 h 57"/>
                <a:gd name="T2" fmla="*/ 0 w 83"/>
                <a:gd name="T3" fmla="*/ 43 h 57"/>
                <a:gd name="T4" fmla="*/ 65 w 83"/>
                <a:gd name="T5" fmla="*/ 6 h 57"/>
                <a:gd name="T6" fmla="*/ 77 w 83"/>
                <a:gd name="T7" fmla="*/ 0 h 57"/>
                <a:gd name="T8" fmla="*/ 83 w 83"/>
                <a:gd name="T9" fmla="*/ 14 h 57"/>
                <a:gd name="T10" fmla="*/ 5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5" y="57"/>
                  </a:moveTo>
                  <a:lnTo>
                    <a:pt x="0" y="43"/>
                  </a:lnTo>
                  <a:lnTo>
                    <a:pt x="65" y="6"/>
                  </a:lnTo>
                  <a:lnTo>
                    <a:pt x="77" y="0"/>
                  </a:lnTo>
                  <a:lnTo>
                    <a:pt x="83" y="14"/>
                  </a:lnTo>
                  <a:lnTo>
                    <a:pt x="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4" name="Freeform 424">
              <a:extLst>
                <a:ext uri="{FF2B5EF4-FFF2-40B4-BE49-F238E27FC236}">
                  <a16:creationId xmlns:a16="http://schemas.microsoft.com/office/drawing/2014/main" id="{12685756-F180-4CB8-8FEA-EBE0645A204D}"/>
                </a:ext>
              </a:extLst>
            </p:cNvPr>
            <p:cNvSpPr>
              <a:spLocks noChangeArrowheads="1"/>
            </p:cNvSpPr>
            <p:nvPr/>
          </p:nvSpPr>
          <p:spPr bwMode="auto">
            <a:xfrm>
              <a:off x="8013700" y="4698769"/>
              <a:ext cx="206375" cy="355600"/>
            </a:xfrm>
            <a:custGeom>
              <a:avLst/>
              <a:gdLst>
                <a:gd name="T0" fmla="*/ 103 w 103"/>
                <a:gd name="T1" fmla="*/ 155 h 178"/>
                <a:gd name="T2" fmla="*/ 81 w 103"/>
                <a:gd name="T3" fmla="*/ 104 h 178"/>
                <a:gd name="T4" fmla="*/ 64 w 103"/>
                <a:gd name="T5" fmla="*/ 28 h 178"/>
                <a:gd name="T6" fmla="*/ 18 w 103"/>
                <a:gd name="T7" fmla="*/ 4 h 178"/>
                <a:gd name="T8" fmla="*/ 1 w 103"/>
                <a:gd name="T9" fmla="*/ 66 h 178"/>
                <a:gd name="T10" fmla="*/ 19 w 103"/>
                <a:gd name="T11" fmla="*/ 134 h 178"/>
                <a:gd name="T12" fmla="*/ 54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1" y="108"/>
                    <a:pt x="81" y="104"/>
                  </a:cubicBezTo>
                  <a:cubicBezTo>
                    <a:pt x="81" y="101"/>
                    <a:pt x="69" y="33"/>
                    <a:pt x="64" y="28"/>
                  </a:cubicBezTo>
                  <a:cubicBezTo>
                    <a:pt x="59" y="23"/>
                    <a:pt x="24" y="0"/>
                    <a:pt x="18" y="4"/>
                  </a:cubicBezTo>
                  <a:cubicBezTo>
                    <a:pt x="12" y="9"/>
                    <a:pt x="0" y="57"/>
                    <a:pt x="1" y="66"/>
                  </a:cubicBezTo>
                  <a:cubicBezTo>
                    <a:pt x="2" y="75"/>
                    <a:pt x="13" y="127"/>
                    <a:pt x="19" y="134"/>
                  </a:cubicBezTo>
                  <a:cubicBezTo>
                    <a:pt x="26" y="142"/>
                    <a:pt x="49" y="163"/>
                    <a:pt x="54"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5" name="Freeform 425">
              <a:extLst>
                <a:ext uri="{FF2B5EF4-FFF2-40B4-BE49-F238E27FC236}">
                  <a16:creationId xmlns:a16="http://schemas.microsoft.com/office/drawing/2014/main" id="{C00688D4-405F-407F-AC88-28F9EF435D46}"/>
                </a:ext>
              </a:extLst>
            </p:cNvPr>
            <p:cNvSpPr>
              <a:spLocks noChangeArrowheads="1"/>
            </p:cNvSpPr>
            <p:nvPr/>
          </p:nvSpPr>
          <p:spPr bwMode="auto">
            <a:xfrm>
              <a:off x="7932738" y="5689369"/>
              <a:ext cx="246062" cy="566738"/>
            </a:xfrm>
            <a:custGeom>
              <a:avLst/>
              <a:gdLst>
                <a:gd name="T0" fmla="*/ 0 w 124"/>
                <a:gd name="T1" fmla="*/ 285 h 285"/>
                <a:gd name="T2" fmla="*/ 111 w 124"/>
                <a:gd name="T3" fmla="*/ 243 h 285"/>
                <a:gd name="T4" fmla="*/ 124 w 124"/>
                <a:gd name="T5" fmla="*/ 145 h 285"/>
                <a:gd name="T6" fmla="*/ 119 w 124"/>
                <a:gd name="T7" fmla="*/ 93 h 285"/>
                <a:gd name="T8" fmla="*/ 0 w 124"/>
                <a:gd name="T9" fmla="*/ 0 h 285"/>
                <a:gd name="T10" fmla="*/ 0 w 124"/>
                <a:gd name="T11" fmla="*/ 285 h 285"/>
              </a:gdLst>
              <a:ahLst/>
              <a:cxnLst>
                <a:cxn ang="0">
                  <a:pos x="T0" y="T1"/>
                </a:cxn>
                <a:cxn ang="0">
                  <a:pos x="T2" y="T3"/>
                </a:cxn>
                <a:cxn ang="0">
                  <a:pos x="T4" y="T5"/>
                </a:cxn>
                <a:cxn ang="0">
                  <a:pos x="T6" y="T7"/>
                </a:cxn>
                <a:cxn ang="0">
                  <a:pos x="T8" y="T9"/>
                </a:cxn>
                <a:cxn ang="0">
                  <a:pos x="T10" y="T11"/>
                </a:cxn>
              </a:cxnLst>
              <a:rect l="0" t="0" r="r" b="b"/>
              <a:pathLst>
                <a:path w="124" h="285">
                  <a:moveTo>
                    <a:pt x="0" y="285"/>
                  </a:moveTo>
                  <a:cubicBezTo>
                    <a:pt x="6" y="285"/>
                    <a:pt x="100" y="273"/>
                    <a:pt x="111" y="243"/>
                  </a:cubicBezTo>
                  <a:cubicBezTo>
                    <a:pt x="123" y="212"/>
                    <a:pt x="124" y="145"/>
                    <a:pt x="124" y="145"/>
                  </a:cubicBezTo>
                  <a:cubicBezTo>
                    <a:pt x="119" y="93"/>
                    <a:pt x="119" y="93"/>
                    <a:pt x="119" y="93"/>
                  </a:cubicBezTo>
                  <a:cubicBezTo>
                    <a:pt x="119" y="93"/>
                    <a:pt x="60" y="6"/>
                    <a:pt x="0" y="0"/>
                  </a:cubicBezTo>
                  <a:lnTo>
                    <a:pt x="0" y="285"/>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6" name="Freeform 426">
              <a:extLst>
                <a:ext uri="{FF2B5EF4-FFF2-40B4-BE49-F238E27FC236}">
                  <a16:creationId xmlns:a16="http://schemas.microsoft.com/office/drawing/2014/main" id="{D056C842-3441-4A92-BBC5-EDBEC8B2FC4F}"/>
                </a:ext>
              </a:extLst>
            </p:cNvPr>
            <p:cNvSpPr>
              <a:spLocks noChangeArrowheads="1"/>
            </p:cNvSpPr>
            <p:nvPr/>
          </p:nvSpPr>
          <p:spPr bwMode="auto">
            <a:xfrm>
              <a:off x="7424738" y="5016269"/>
              <a:ext cx="508000" cy="949325"/>
            </a:xfrm>
            <a:custGeom>
              <a:avLst/>
              <a:gdLst>
                <a:gd name="T0" fmla="*/ 255 w 255"/>
                <a:gd name="T1" fmla="*/ 186 h 477"/>
                <a:gd name="T2" fmla="*/ 99 w 255"/>
                <a:gd name="T3" fmla="*/ 186 h 477"/>
                <a:gd name="T4" fmla="*/ 158 w 255"/>
                <a:gd name="T5" fmla="*/ 37 h 477"/>
                <a:gd name="T6" fmla="*/ 92 w 255"/>
                <a:gd name="T7" fmla="*/ 0 h 477"/>
                <a:gd name="T8" fmla="*/ 3 w 255"/>
                <a:gd name="T9" fmla="*/ 179 h 477"/>
                <a:gd name="T10" fmla="*/ 7 w 255"/>
                <a:gd name="T11" fmla="*/ 350 h 477"/>
                <a:gd name="T12" fmla="*/ 96 w 255"/>
                <a:gd name="T13" fmla="*/ 474 h 477"/>
                <a:gd name="T14" fmla="*/ 115 w 255"/>
                <a:gd name="T15" fmla="*/ 474 h 477"/>
                <a:gd name="T16" fmla="*/ 203 w 255"/>
                <a:gd name="T17" fmla="*/ 316 h 477"/>
                <a:gd name="T18" fmla="*/ 255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186"/>
                  </a:moveTo>
                  <a:cubicBezTo>
                    <a:pt x="99" y="186"/>
                    <a:pt x="99" y="186"/>
                    <a:pt x="99" y="186"/>
                  </a:cubicBezTo>
                  <a:cubicBezTo>
                    <a:pt x="99" y="186"/>
                    <a:pt x="155" y="38"/>
                    <a:pt x="158" y="37"/>
                  </a:cubicBezTo>
                  <a:cubicBezTo>
                    <a:pt x="92" y="0"/>
                    <a:pt x="92" y="0"/>
                    <a:pt x="92" y="0"/>
                  </a:cubicBezTo>
                  <a:cubicBezTo>
                    <a:pt x="92" y="0"/>
                    <a:pt x="6" y="171"/>
                    <a:pt x="3" y="179"/>
                  </a:cubicBezTo>
                  <a:cubicBezTo>
                    <a:pt x="1" y="186"/>
                    <a:pt x="0" y="338"/>
                    <a:pt x="7" y="350"/>
                  </a:cubicBezTo>
                  <a:cubicBezTo>
                    <a:pt x="14" y="363"/>
                    <a:pt x="87" y="472"/>
                    <a:pt x="96" y="474"/>
                  </a:cubicBezTo>
                  <a:cubicBezTo>
                    <a:pt x="106" y="477"/>
                    <a:pt x="115" y="474"/>
                    <a:pt x="115" y="474"/>
                  </a:cubicBezTo>
                  <a:cubicBezTo>
                    <a:pt x="203" y="316"/>
                    <a:pt x="203" y="316"/>
                    <a:pt x="203" y="316"/>
                  </a:cubicBezTo>
                  <a:lnTo>
                    <a:pt x="255"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7" name="Freeform 427">
              <a:extLst>
                <a:ext uri="{FF2B5EF4-FFF2-40B4-BE49-F238E27FC236}">
                  <a16:creationId xmlns:a16="http://schemas.microsoft.com/office/drawing/2014/main" id="{7319D2F4-7860-4547-A139-27CE6430D70D}"/>
                </a:ext>
              </a:extLst>
            </p:cNvPr>
            <p:cNvSpPr>
              <a:spLocks noChangeArrowheads="1"/>
            </p:cNvSpPr>
            <p:nvPr/>
          </p:nvSpPr>
          <p:spPr bwMode="auto">
            <a:xfrm>
              <a:off x="7583488" y="5536969"/>
              <a:ext cx="42862" cy="160338"/>
            </a:xfrm>
            <a:custGeom>
              <a:avLst/>
              <a:gdLst>
                <a:gd name="T0" fmla="*/ 12 w 21"/>
                <a:gd name="T1" fmla="*/ 80 h 80"/>
                <a:gd name="T2" fmla="*/ 21 w 21"/>
                <a:gd name="T3" fmla="*/ 32 h 80"/>
                <a:gd name="T4" fmla="*/ 21 w 21"/>
                <a:gd name="T5" fmla="*/ 17 h 80"/>
                <a:gd name="T6" fmla="*/ 12 w 21"/>
                <a:gd name="T7" fmla="*/ 48 h 80"/>
                <a:gd name="T8" fmla="*/ 7 w 21"/>
                <a:gd name="T9" fmla="*/ 0 h 80"/>
                <a:gd name="T10" fmla="*/ 12 w 21"/>
                <a:gd name="T11" fmla="*/ 80 h 80"/>
              </a:gdLst>
              <a:ahLst/>
              <a:cxnLst>
                <a:cxn ang="0">
                  <a:pos x="T0" y="T1"/>
                </a:cxn>
                <a:cxn ang="0">
                  <a:pos x="T2" y="T3"/>
                </a:cxn>
                <a:cxn ang="0">
                  <a:pos x="T4" y="T5"/>
                </a:cxn>
                <a:cxn ang="0">
                  <a:pos x="T6" y="T7"/>
                </a:cxn>
                <a:cxn ang="0">
                  <a:pos x="T8" y="T9"/>
                </a:cxn>
                <a:cxn ang="0">
                  <a:pos x="T10" y="T11"/>
                </a:cxn>
              </a:cxnLst>
              <a:rect l="0" t="0" r="r" b="b"/>
              <a:pathLst>
                <a:path w="21" h="80">
                  <a:moveTo>
                    <a:pt x="12" y="80"/>
                  </a:moveTo>
                  <a:cubicBezTo>
                    <a:pt x="21" y="32"/>
                    <a:pt x="21" y="32"/>
                    <a:pt x="21" y="32"/>
                  </a:cubicBezTo>
                  <a:cubicBezTo>
                    <a:pt x="21" y="17"/>
                    <a:pt x="21" y="17"/>
                    <a:pt x="21" y="17"/>
                  </a:cubicBezTo>
                  <a:cubicBezTo>
                    <a:pt x="21" y="17"/>
                    <a:pt x="15" y="55"/>
                    <a:pt x="12" y="48"/>
                  </a:cubicBezTo>
                  <a:cubicBezTo>
                    <a:pt x="10" y="42"/>
                    <a:pt x="7" y="0"/>
                    <a:pt x="7" y="0"/>
                  </a:cubicBezTo>
                  <a:cubicBezTo>
                    <a:pt x="7" y="0"/>
                    <a:pt x="0" y="56"/>
                    <a:pt x="12"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8" name="Freeform 428">
              <a:extLst>
                <a:ext uri="{FF2B5EF4-FFF2-40B4-BE49-F238E27FC236}">
                  <a16:creationId xmlns:a16="http://schemas.microsoft.com/office/drawing/2014/main" id="{F4BB9335-B8A2-40E3-B205-DA568A28AE48}"/>
                </a:ext>
              </a:extLst>
            </p:cNvPr>
            <p:cNvSpPr>
              <a:spLocks noChangeArrowheads="1"/>
            </p:cNvSpPr>
            <p:nvPr/>
          </p:nvSpPr>
          <p:spPr bwMode="auto">
            <a:xfrm>
              <a:off x="7599363" y="5386157"/>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9" name="Freeform 429">
              <a:extLst>
                <a:ext uri="{FF2B5EF4-FFF2-40B4-BE49-F238E27FC236}">
                  <a16:creationId xmlns:a16="http://schemas.microsoft.com/office/drawing/2014/main" id="{3E89A9FF-EF6B-4E27-8E73-151E431E13E1}"/>
                </a:ext>
              </a:extLst>
            </p:cNvPr>
            <p:cNvSpPr>
              <a:spLocks noChangeArrowheads="1"/>
            </p:cNvSpPr>
            <p:nvPr/>
          </p:nvSpPr>
          <p:spPr bwMode="auto">
            <a:xfrm>
              <a:off x="7612063" y="4995632"/>
              <a:ext cx="133350" cy="90488"/>
            </a:xfrm>
            <a:custGeom>
              <a:avLst/>
              <a:gdLst>
                <a:gd name="T0" fmla="*/ 78 w 84"/>
                <a:gd name="T1" fmla="*/ 57 h 57"/>
                <a:gd name="T2" fmla="*/ 84 w 84"/>
                <a:gd name="T3" fmla="*/ 43 h 57"/>
                <a:gd name="T4" fmla="*/ 18 w 84"/>
                <a:gd name="T5" fmla="*/ 6 h 57"/>
                <a:gd name="T6" fmla="*/ 6 w 84"/>
                <a:gd name="T7" fmla="*/ 0 h 57"/>
                <a:gd name="T8" fmla="*/ 0 w 84"/>
                <a:gd name="T9" fmla="*/ 14 h 57"/>
                <a:gd name="T10" fmla="*/ 78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78" y="57"/>
                  </a:moveTo>
                  <a:lnTo>
                    <a:pt x="84" y="43"/>
                  </a:lnTo>
                  <a:lnTo>
                    <a:pt x="18" y="6"/>
                  </a:lnTo>
                  <a:lnTo>
                    <a:pt x="6" y="0"/>
                  </a:lnTo>
                  <a:lnTo>
                    <a:pt x="0" y="14"/>
                  </a:lnTo>
                  <a:lnTo>
                    <a:pt x="78"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0" name="Freeform 430">
              <a:extLst>
                <a:ext uri="{FF2B5EF4-FFF2-40B4-BE49-F238E27FC236}">
                  <a16:creationId xmlns:a16="http://schemas.microsoft.com/office/drawing/2014/main" id="{D3263A21-71D7-44B0-8D0C-1D51551D008B}"/>
                </a:ext>
              </a:extLst>
            </p:cNvPr>
            <p:cNvSpPr>
              <a:spLocks noChangeArrowheads="1"/>
            </p:cNvSpPr>
            <p:nvPr/>
          </p:nvSpPr>
          <p:spPr bwMode="auto">
            <a:xfrm>
              <a:off x="7645400" y="4698769"/>
              <a:ext cx="206375" cy="355600"/>
            </a:xfrm>
            <a:custGeom>
              <a:avLst/>
              <a:gdLst>
                <a:gd name="T0" fmla="*/ 0 w 103"/>
                <a:gd name="T1" fmla="*/ 155 h 178"/>
                <a:gd name="T2" fmla="*/ 23 w 103"/>
                <a:gd name="T3" fmla="*/ 104 h 178"/>
                <a:gd name="T4" fmla="*/ 39 w 103"/>
                <a:gd name="T5" fmla="*/ 28 h 178"/>
                <a:gd name="T6" fmla="*/ 85 w 103"/>
                <a:gd name="T7" fmla="*/ 4 h 178"/>
                <a:gd name="T8" fmla="*/ 102 w 103"/>
                <a:gd name="T9" fmla="*/ 66 h 178"/>
                <a:gd name="T10" fmla="*/ 84 w 103"/>
                <a:gd name="T11" fmla="*/ 134 h 178"/>
                <a:gd name="T12" fmla="*/ 50 w 103"/>
                <a:gd name="T13" fmla="*/ 165 h 178"/>
                <a:gd name="T14" fmla="*/ 41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39" y="28"/>
                  </a:cubicBezTo>
                  <a:cubicBezTo>
                    <a:pt x="44" y="23"/>
                    <a:pt x="79" y="0"/>
                    <a:pt x="85" y="4"/>
                  </a:cubicBezTo>
                  <a:cubicBezTo>
                    <a:pt x="91" y="9"/>
                    <a:pt x="103" y="57"/>
                    <a:pt x="102" y="66"/>
                  </a:cubicBezTo>
                  <a:cubicBezTo>
                    <a:pt x="101" y="75"/>
                    <a:pt x="90" y="127"/>
                    <a:pt x="84" y="134"/>
                  </a:cubicBezTo>
                  <a:cubicBezTo>
                    <a:pt x="77" y="142"/>
                    <a:pt x="54" y="163"/>
                    <a:pt x="50"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1" name="Freeform 431">
              <a:extLst>
                <a:ext uri="{FF2B5EF4-FFF2-40B4-BE49-F238E27FC236}">
                  <a16:creationId xmlns:a16="http://schemas.microsoft.com/office/drawing/2014/main" id="{7CFB76C4-79B7-4D39-8A9F-47C6727C5112}"/>
                </a:ext>
              </a:extLst>
            </p:cNvPr>
            <p:cNvSpPr>
              <a:spLocks noChangeArrowheads="1"/>
            </p:cNvSpPr>
            <p:nvPr/>
          </p:nvSpPr>
          <p:spPr bwMode="auto">
            <a:xfrm>
              <a:off x="7810500" y="5386157"/>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2" name="Freeform 432">
              <a:extLst>
                <a:ext uri="{FF2B5EF4-FFF2-40B4-BE49-F238E27FC236}">
                  <a16:creationId xmlns:a16="http://schemas.microsoft.com/office/drawing/2014/main" id="{50023113-8FC7-427D-86D3-6938D546594E}"/>
                </a:ext>
              </a:extLst>
            </p:cNvPr>
            <p:cNvSpPr>
              <a:spLocks noChangeArrowheads="1"/>
            </p:cNvSpPr>
            <p:nvPr/>
          </p:nvSpPr>
          <p:spPr bwMode="auto">
            <a:xfrm>
              <a:off x="7645400" y="5586182"/>
              <a:ext cx="574675" cy="392113"/>
            </a:xfrm>
            <a:custGeom>
              <a:avLst/>
              <a:gdLst>
                <a:gd name="T0" fmla="*/ 281 w 288"/>
                <a:gd name="T1" fmla="*/ 147 h 197"/>
                <a:gd name="T2" fmla="*/ 258 w 288"/>
                <a:gd name="T3" fmla="*/ 130 h 197"/>
                <a:gd name="T4" fmla="*/ 233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1 w 288"/>
                <a:gd name="T27" fmla="*/ 197 h 197"/>
                <a:gd name="T28" fmla="*/ 281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147"/>
                  </a:moveTo>
                  <a:cubicBezTo>
                    <a:pt x="279" y="138"/>
                    <a:pt x="258" y="130"/>
                    <a:pt x="258" y="130"/>
                  </a:cubicBezTo>
                  <a:cubicBezTo>
                    <a:pt x="258" y="130"/>
                    <a:pt x="242" y="82"/>
                    <a:pt x="233" y="62"/>
                  </a:cubicBezTo>
                  <a:cubicBezTo>
                    <a:pt x="224" y="42"/>
                    <a:pt x="144" y="0"/>
                    <a:pt x="144" y="0"/>
                  </a:cubicBezTo>
                  <a:cubicBezTo>
                    <a:pt x="144" y="0"/>
                    <a:pt x="64" y="42"/>
                    <a:pt x="55" y="62"/>
                  </a:cubicBezTo>
                  <a:cubicBezTo>
                    <a:pt x="47" y="82"/>
                    <a:pt x="30" y="130"/>
                    <a:pt x="30" y="130"/>
                  </a:cubicBezTo>
                  <a:cubicBezTo>
                    <a:pt x="30" y="130"/>
                    <a:pt x="9" y="138"/>
                    <a:pt x="7" y="147"/>
                  </a:cubicBezTo>
                  <a:cubicBezTo>
                    <a:pt x="6" y="156"/>
                    <a:pt x="0" y="197"/>
                    <a:pt x="7" y="197"/>
                  </a:cubicBezTo>
                  <a:cubicBezTo>
                    <a:pt x="15" y="197"/>
                    <a:pt x="20" y="197"/>
                    <a:pt x="20" y="197"/>
                  </a:cubicBezTo>
                  <a:cubicBezTo>
                    <a:pt x="25" y="145"/>
                    <a:pt x="25" y="145"/>
                    <a:pt x="25" y="145"/>
                  </a:cubicBezTo>
                  <a:cubicBezTo>
                    <a:pt x="25" y="145"/>
                    <a:pt x="104" y="52"/>
                    <a:pt x="144" y="52"/>
                  </a:cubicBezTo>
                  <a:cubicBezTo>
                    <a:pt x="185" y="52"/>
                    <a:pt x="263" y="145"/>
                    <a:pt x="263" y="145"/>
                  </a:cubicBezTo>
                  <a:cubicBezTo>
                    <a:pt x="268" y="197"/>
                    <a:pt x="268" y="197"/>
                    <a:pt x="268" y="197"/>
                  </a:cubicBezTo>
                  <a:cubicBezTo>
                    <a:pt x="268" y="197"/>
                    <a:pt x="273" y="197"/>
                    <a:pt x="281" y="197"/>
                  </a:cubicBezTo>
                  <a:cubicBezTo>
                    <a:pt x="288" y="197"/>
                    <a:pt x="282" y="156"/>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3" name="Freeform 433">
              <a:extLst>
                <a:ext uri="{FF2B5EF4-FFF2-40B4-BE49-F238E27FC236}">
                  <a16:creationId xmlns:a16="http://schemas.microsoft.com/office/drawing/2014/main" id="{0BACD7E9-19F0-4FF3-8D51-D44D8762E2EE}"/>
                </a:ext>
              </a:extLst>
            </p:cNvPr>
            <p:cNvSpPr>
              <a:spLocks noChangeArrowheads="1"/>
            </p:cNvSpPr>
            <p:nvPr/>
          </p:nvSpPr>
          <p:spPr bwMode="auto">
            <a:xfrm>
              <a:off x="7685088" y="5665557"/>
              <a:ext cx="315912" cy="590550"/>
            </a:xfrm>
            <a:custGeom>
              <a:avLst/>
              <a:gdLst>
                <a:gd name="T0" fmla="*/ 81 w 158"/>
                <a:gd name="T1" fmla="*/ 28 h 297"/>
                <a:gd name="T2" fmla="*/ 81 w 158"/>
                <a:gd name="T3" fmla="*/ 28 h 297"/>
                <a:gd name="T4" fmla="*/ 5 w 158"/>
                <a:gd name="T5" fmla="*/ 105 h 297"/>
                <a:gd name="T6" fmla="*/ 0 w 158"/>
                <a:gd name="T7" fmla="*/ 157 h 297"/>
                <a:gd name="T8" fmla="*/ 13 w 158"/>
                <a:gd name="T9" fmla="*/ 255 h 297"/>
                <a:gd name="T10" fmla="*/ 124 w 158"/>
                <a:gd name="T11" fmla="*/ 297 h 297"/>
                <a:gd name="T12" fmla="*/ 124 w 158"/>
                <a:gd name="T13" fmla="*/ 28 h 297"/>
                <a:gd name="T14" fmla="*/ 158 w 158"/>
                <a:gd name="T15" fmla="*/ 0 h 297"/>
                <a:gd name="T16" fmla="*/ 81 w 158"/>
                <a:gd name="T17" fmla="*/ 28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8"/>
                  </a:moveTo>
                  <a:cubicBezTo>
                    <a:pt x="81" y="28"/>
                    <a:pt x="81" y="28"/>
                    <a:pt x="81" y="28"/>
                  </a:cubicBezTo>
                  <a:cubicBezTo>
                    <a:pt x="39" y="55"/>
                    <a:pt x="5" y="105"/>
                    <a:pt x="5" y="105"/>
                  </a:cubicBezTo>
                  <a:cubicBezTo>
                    <a:pt x="0" y="157"/>
                    <a:pt x="0" y="157"/>
                    <a:pt x="0" y="157"/>
                  </a:cubicBezTo>
                  <a:cubicBezTo>
                    <a:pt x="0" y="157"/>
                    <a:pt x="1" y="224"/>
                    <a:pt x="13" y="255"/>
                  </a:cubicBezTo>
                  <a:cubicBezTo>
                    <a:pt x="24" y="285"/>
                    <a:pt x="118" y="297"/>
                    <a:pt x="124" y="297"/>
                  </a:cubicBezTo>
                  <a:cubicBezTo>
                    <a:pt x="124" y="28"/>
                    <a:pt x="124" y="28"/>
                    <a:pt x="124" y="28"/>
                  </a:cubicBezTo>
                  <a:cubicBezTo>
                    <a:pt x="124" y="16"/>
                    <a:pt x="158" y="0"/>
                    <a:pt x="158" y="0"/>
                  </a:cubicBezTo>
                  <a:cubicBezTo>
                    <a:pt x="115" y="4"/>
                    <a:pt x="84" y="27"/>
                    <a:pt x="81" y="2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4" name="Rectangle 434">
              <a:extLst>
                <a:ext uri="{FF2B5EF4-FFF2-40B4-BE49-F238E27FC236}">
                  <a16:creationId xmlns:a16="http://schemas.microsoft.com/office/drawing/2014/main" id="{8089648C-E6BB-4133-B056-879FE65CC660}"/>
                </a:ext>
              </a:extLst>
            </p:cNvPr>
            <p:cNvSpPr>
              <a:spLocks noChangeArrowheads="1"/>
            </p:cNvSpPr>
            <p:nvPr/>
          </p:nvSpPr>
          <p:spPr bwMode="auto">
            <a:xfrm>
              <a:off x="10706100" y="4543194"/>
              <a:ext cx="849312" cy="577850"/>
            </a:xfrm>
            <a:prstGeom prst="rect">
              <a:avLst/>
            </a:prstGeom>
            <a:solidFill>
              <a:srgbClr val="2F5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945" name="Rectangle 435">
              <a:extLst>
                <a:ext uri="{FF2B5EF4-FFF2-40B4-BE49-F238E27FC236}">
                  <a16:creationId xmlns:a16="http://schemas.microsoft.com/office/drawing/2014/main" id="{5AC13A27-4626-4E1B-8AC0-FB8689E2AB80}"/>
                </a:ext>
              </a:extLst>
            </p:cNvPr>
            <p:cNvSpPr>
              <a:spLocks noChangeArrowheads="1"/>
            </p:cNvSpPr>
            <p:nvPr/>
          </p:nvSpPr>
          <p:spPr bwMode="auto">
            <a:xfrm>
              <a:off x="10706100" y="4543194"/>
              <a:ext cx="849312"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946" name="Freeform 436">
              <a:extLst>
                <a:ext uri="{FF2B5EF4-FFF2-40B4-BE49-F238E27FC236}">
                  <a16:creationId xmlns:a16="http://schemas.microsoft.com/office/drawing/2014/main" id="{0F031AA9-8A78-4960-B924-98DEFA9FD5B4}"/>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close/>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7" name="Freeform 437">
              <a:extLst>
                <a:ext uri="{FF2B5EF4-FFF2-40B4-BE49-F238E27FC236}">
                  <a16:creationId xmlns:a16="http://schemas.microsoft.com/office/drawing/2014/main" id="{A158E444-05F7-4952-8AE7-1AB7D946033F}"/>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8" name="Freeform 438">
              <a:extLst>
                <a:ext uri="{FF2B5EF4-FFF2-40B4-BE49-F238E27FC236}">
                  <a16:creationId xmlns:a16="http://schemas.microsoft.com/office/drawing/2014/main" id="{BF46C630-4D80-4D72-B796-18CC1F3E2319}"/>
                </a:ext>
              </a:extLst>
            </p:cNvPr>
            <p:cNvSpPr>
              <a:spLocks noChangeArrowheads="1"/>
            </p:cNvSpPr>
            <p:nvPr/>
          </p:nvSpPr>
          <p:spPr bwMode="auto">
            <a:xfrm>
              <a:off x="10725150" y="4563832"/>
              <a:ext cx="404812" cy="525463"/>
            </a:xfrm>
            <a:custGeom>
              <a:avLst/>
              <a:gdLst>
                <a:gd name="T0" fmla="*/ 176 w 204"/>
                <a:gd name="T1" fmla="*/ 0 h 264"/>
                <a:gd name="T2" fmla="*/ 0 w 204"/>
                <a:gd name="T3" fmla="*/ 0 h 264"/>
                <a:gd name="T4" fmla="*/ 0 w 204"/>
                <a:gd name="T5" fmla="*/ 264 h 264"/>
                <a:gd name="T6" fmla="*/ 204 w 204"/>
                <a:gd name="T7" fmla="*/ 264 h 264"/>
                <a:gd name="T8" fmla="*/ 204 w 204"/>
                <a:gd name="T9" fmla="*/ 20 h 264"/>
                <a:gd name="T10" fmla="*/ 176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176" y="0"/>
                  </a:moveTo>
                  <a:cubicBezTo>
                    <a:pt x="0" y="0"/>
                    <a:pt x="0" y="0"/>
                    <a:pt x="0" y="0"/>
                  </a:cubicBezTo>
                  <a:cubicBezTo>
                    <a:pt x="0" y="264"/>
                    <a:pt x="0" y="264"/>
                    <a:pt x="0" y="264"/>
                  </a:cubicBezTo>
                  <a:cubicBezTo>
                    <a:pt x="204" y="264"/>
                    <a:pt x="204" y="264"/>
                    <a:pt x="204" y="264"/>
                  </a:cubicBezTo>
                  <a:cubicBezTo>
                    <a:pt x="204" y="20"/>
                    <a:pt x="204" y="20"/>
                    <a:pt x="204" y="20"/>
                  </a:cubicBezTo>
                  <a:cubicBezTo>
                    <a:pt x="204" y="1"/>
                    <a:pt x="176" y="0"/>
                    <a:pt x="176"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9" name="Freeform 439">
              <a:extLst>
                <a:ext uri="{FF2B5EF4-FFF2-40B4-BE49-F238E27FC236}">
                  <a16:creationId xmlns:a16="http://schemas.microsoft.com/office/drawing/2014/main" id="{DED22C2E-53C9-4299-90DA-3370B3362C41}"/>
                </a:ext>
              </a:extLst>
            </p:cNvPr>
            <p:cNvSpPr>
              <a:spLocks noChangeArrowheads="1"/>
            </p:cNvSpPr>
            <p:nvPr/>
          </p:nvSpPr>
          <p:spPr bwMode="auto">
            <a:xfrm>
              <a:off x="11129962" y="4563832"/>
              <a:ext cx="406400" cy="525463"/>
            </a:xfrm>
            <a:custGeom>
              <a:avLst/>
              <a:gdLst>
                <a:gd name="T0" fmla="*/ 28 w 204"/>
                <a:gd name="T1" fmla="*/ 0 h 264"/>
                <a:gd name="T2" fmla="*/ 204 w 204"/>
                <a:gd name="T3" fmla="*/ 0 h 264"/>
                <a:gd name="T4" fmla="*/ 204 w 204"/>
                <a:gd name="T5" fmla="*/ 264 h 264"/>
                <a:gd name="T6" fmla="*/ 0 w 204"/>
                <a:gd name="T7" fmla="*/ 264 h 264"/>
                <a:gd name="T8" fmla="*/ 0 w 204"/>
                <a:gd name="T9" fmla="*/ 20 h 264"/>
                <a:gd name="T10" fmla="*/ 28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28" y="0"/>
                  </a:moveTo>
                  <a:cubicBezTo>
                    <a:pt x="204" y="0"/>
                    <a:pt x="204" y="0"/>
                    <a:pt x="204" y="0"/>
                  </a:cubicBezTo>
                  <a:cubicBezTo>
                    <a:pt x="204" y="264"/>
                    <a:pt x="204" y="264"/>
                    <a:pt x="204" y="264"/>
                  </a:cubicBezTo>
                  <a:cubicBezTo>
                    <a:pt x="0" y="264"/>
                    <a:pt x="0" y="264"/>
                    <a:pt x="0" y="264"/>
                  </a:cubicBezTo>
                  <a:cubicBezTo>
                    <a:pt x="0" y="20"/>
                    <a:pt x="0" y="20"/>
                    <a:pt x="0" y="20"/>
                  </a:cubicBezTo>
                  <a:cubicBezTo>
                    <a:pt x="0" y="1"/>
                    <a:pt x="28" y="0"/>
                    <a:pt x="28"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0" name="Freeform 440">
              <a:extLst>
                <a:ext uri="{FF2B5EF4-FFF2-40B4-BE49-F238E27FC236}">
                  <a16:creationId xmlns:a16="http://schemas.microsoft.com/office/drawing/2014/main" id="{87CC52A3-53AC-47F3-92F0-92805BB14E0E}"/>
                </a:ext>
              </a:extLst>
            </p:cNvPr>
            <p:cNvSpPr>
              <a:spLocks noChangeArrowheads="1"/>
            </p:cNvSpPr>
            <p:nvPr/>
          </p:nvSpPr>
          <p:spPr bwMode="auto">
            <a:xfrm>
              <a:off x="10725150" y="4563832"/>
              <a:ext cx="404812" cy="525463"/>
            </a:xfrm>
            <a:custGeom>
              <a:avLst/>
              <a:gdLst>
                <a:gd name="T0" fmla="*/ 176 w 204"/>
                <a:gd name="T1" fmla="*/ 0 h 264"/>
                <a:gd name="T2" fmla="*/ 176 w 204"/>
                <a:gd name="T3" fmla="*/ 247 h 264"/>
                <a:gd name="T4" fmla="*/ 6 w 204"/>
                <a:gd name="T5" fmla="*/ 247 h 264"/>
                <a:gd name="T6" fmla="*/ 6 w 204"/>
                <a:gd name="T7" fmla="*/ 0 h 264"/>
                <a:gd name="T8" fmla="*/ 0 w 204"/>
                <a:gd name="T9" fmla="*/ 0 h 264"/>
                <a:gd name="T10" fmla="*/ 0 w 204"/>
                <a:gd name="T11" fmla="*/ 264 h 264"/>
                <a:gd name="T12" fmla="*/ 204 w 204"/>
                <a:gd name="T13" fmla="*/ 264 h 264"/>
                <a:gd name="T14" fmla="*/ 204 w 204"/>
                <a:gd name="T15" fmla="*/ 20 h 264"/>
                <a:gd name="T16" fmla="*/ 176 w 204"/>
                <a:gd name="T1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64">
                  <a:moveTo>
                    <a:pt x="176" y="0"/>
                  </a:moveTo>
                  <a:cubicBezTo>
                    <a:pt x="176" y="247"/>
                    <a:pt x="176" y="247"/>
                    <a:pt x="176" y="247"/>
                  </a:cubicBezTo>
                  <a:cubicBezTo>
                    <a:pt x="6" y="247"/>
                    <a:pt x="6" y="247"/>
                    <a:pt x="6" y="247"/>
                  </a:cubicBezTo>
                  <a:cubicBezTo>
                    <a:pt x="6" y="0"/>
                    <a:pt x="6" y="0"/>
                    <a:pt x="6" y="0"/>
                  </a:cubicBezTo>
                  <a:cubicBezTo>
                    <a:pt x="0" y="0"/>
                    <a:pt x="0" y="0"/>
                    <a:pt x="0" y="0"/>
                  </a:cubicBezTo>
                  <a:cubicBezTo>
                    <a:pt x="0" y="264"/>
                    <a:pt x="0" y="264"/>
                    <a:pt x="0" y="264"/>
                  </a:cubicBezTo>
                  <a:cubicBezTo>
                    <a:pt x="204" y="264"/>
                    <a:pt x="204" y="264"/>
                    <a:pt x="204" y="264"/>
                  </a:cubicBezTo>
                  <a:cubicBezTo>
                    <a:pt x="204" y="20"/>
                    <a:pt x="204" y="20"/>
                    <a:pt x="204" y="20"/>
                  </a:cubicBezTo>
                  <a:cubicBezTo>
                    <a:pt x="204" y="20"/>
                    <a:pt x="204" y="0"/>
                    <a:pt x="176"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1" name="Freeform 441">
              <a:extLst>
                <a:ext uri="{FF2B5EF4-FFF2-40B4-BE49-F238E27FC236}">
                  <a16:creationId xmlns:a16="http://schemas.microsoft.com/office/drawing/2014/main" id="{3657BB22-9DED-4FD7-83F4-940762B600D2}"/>
                </a:ext>
              </a:extLst>
            </p:cNvPr>
            <p:cNvSpPr>
              <a:spLocks noEditPoints="1" noChangeArrowheads="1"/>
            </p:cNvSpPr>
            <p:nvPr/>
          </p:nvSpPr>
          <p:spPr bwMode="auto">
            <a:xfrm>
              <a:off x="11129962" y="4563832"/>
              <a:ext cx="57150" cy="39688"/>
            </a:xfrm>
            <a:custGeom>
              <a:avLst/>
              <a:gdLst>
                <a:gd name="T0" fmla="*/ 0 w 28"/>
                <a:gd name="T1" fmla="*/ 20 h 20"/>
                <a:gd name="T2" fmla="*/ 0 w 28"/>
                <a:gd name="T3" fmla="*/ 20 h 20"/>
                <a:gd name="T4" fmla="*/ 0 w 28"/>
                <a:gd name="T5" fmla="*/ 20 h 20"/>
                <a:gd name="T6" fmla="*/ 0 w 28"/>
                <a:gd name="T7" fmla="*/ 20 h 20"/>
                <a:gd name="T8" fmla="*/ 28 w 28"/>
                <a:gd name="T9" fmla="*/ 0 h 20"/>
                <a:gd name="T10" fmla="*/ 5 w 28"/>
                <a:gd name="T11" fmla="*/ 8 h 20"/>
                <a:gd name="T12" fmla="*/ 28 w 28"/>
                <a:gd name="T13" fmla="*/ 0 h 20"/>
                <a:gd name="T14" fmla="*/ 28 w 28"/>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0">
                  <a:moveTo>
                    <a:pt x="0" y="20"/>
                  </a:moveTo>
                  <a:cubicBezTo>
                    <a:pt x="0" y="20"/>
                    <a:pt x="0" y="20"/>
                    <a:pt x="0" y="20"/>
                  </a:cubicBezTo>
                  <a:cubicBezTo>
                    <a:pt x="0" y="20"/>
                    <a:pt x="0" y="20"/>
                    <a:pt x="0" y="20"/>
                  </a:cubicBezTo>
                  <a:cubicBezTo>
                    <a:pt x="0" y="20"/>
                    <a:pt x="0" y="20"/>
                    <a:pt x="0" y="20"/>
                  </a:cubicBezTo>
                  <a:moveTo>
                    <a:pt x="28" y="0"/>
                  </a:moveTo>
                  <a:cubicBezTo>
                    <a:pt x="15" y="0"/>
                    <a:pt x="9" y="4"/>
                    <a:pt x="5" y="8"/>
                  </a:cubicBezTo>
                  <a:cubicBezTo>
                    <a:pt x="13" y="0"/>
                    <a:pt x="28" y="0"/>
                    <a:pt x="28" y="0"/>
                  </a:cubicBezTo>
                  <a:cubicBezTo>
                    <a:pt x="28" y="0"/>
                    <a:pt x="28" y="0"/>
                    <a:pt x="28" y="0"/>
                  </a:cubicBezTo>
                </a:path>
              </a:pathLst>
            </a:custGeom>
            <a:solidFill>
              <a:srgbClr val="7489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2" name="Freeform 442">
              <a:extLst>
                <a:ext uri="{FF2B5EF4-FFF2-40B4-BE49-F238E27FC236}">
                  <a16:creationId xmlns:a16="http://schemas.microsoft.com/office/drawing/2014/main" id="{2106C2F7-5ADD-4DEF-ABA8-3012BA5BE61E}"/>
                </a:ext>
              </a:extLst>
            </p:cNvPr>
            <p:cNvSpPr>
              <a:spLocks noChangeArrowheads="1"/>
            </p:cNvSpPr>
            <p:nvPr/>
          </p:nvSpPr>
          <p:spPr bwMode="auto">
            <a:xfrm>
              <a:off x="11129962" y="4563832"/>
              <a:ext cx="406400" cy="525463"/>
            </a:xfrm>
            <a:custGeom>
              <a:avLst/>
              <a:gdLst>
                <a:gd name="T0" fmla="*/ 204 w 204"/>
                <a:gd name="T1" fmla="*/ 0 h 264"/>
                <a:gd name="T2" fmla="*/ 198 w 204"/>
                <a:gd name="T3" fmla="*/ 0 h 264"/>
                <a:gd name="T4" fmla="*/ 198 w 204"/>
                <a:gd name="T5" fmla="*/ 247 h 264"/>
                <a:gd name="T6" fmla="*/ 28 w 204"/>
                <a:gd name="T7" fmla="*/ 247 h 264"/>
                <a:gd name="T8" fmla="*/ 28 w 204"/>
                <a:gd name="T9" fmla="*/ 0 h 264"/>
                <a:gd name="T10" fmla="*/ 5 w 204"/>
                <a:gd name="T11" fmla="*/ 8 h 264"/>
                <a:gd name="T12" fmla="*/ 0 w 204"/>
                <a:gd name="T13" fmla="*/ 20 h 264"/>
                <a:gd name="T14" fmla="*/ 0 w 204"/>
                <a:gd name="T15" fmla="*/ 20 h 264"/>
                <a:gd name="T16" fmla="*/ 0 w 204"/>
                <a:gd name="T17" fmla="*/ 264 h 264"/>
                <a:gd name="T18" fmla="*/ 204 w 204"/>
                <a:gd name="T19" fmla="*/ 264 h 264"/>
                <a:gd name="T20" fmla="*/ 204 w 204"/>
                <a:gd name="T2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264">
                  <a:moveTo>
                    <a:pt x="204" y="0"/>
                  </a:moveTo>
                  <a:cubicBezTo>
                    <a:pt x="198" y="0"/>
                    <a:pt x="198" y="0"/>
                    <a:pt x="198" y="0"/>
                  </a:cubicBezTo>
                  <a:cubicBezTo>
                    <a:pt x="198" y="247"/>
                    <a:pt x="198" y="247"/>
                    <a:pt x="198" y="247"/>
                  </a:cubicBezTo>
                  <a:cubicBezTo>
                    <a:pt x="28" y="247"/>
                    <a:pt x="28" y="247"/>
                    <a:pt x="28" y="247"/>
                  </a:cubicBezTo>
                  <a:cubicBezTo>
                    <a:pt x="28" y="0"/>
                    <a:pt x="28" y="0"/>
                    <a:pt x="28" y="0"/>
                  </a:cubicBezTo>
                  <a:cubicBezTo>
                    <a:pt x="28" y="0"/>
                    <a:pt x="13" y="0"/>
                    <a:pt x="5" y="8"/>
                  </a:cubicBezTo>
                  <a:cubicBezTo>
                    <a:pt x="0" y="13"/>
                    <a:pt x="0" y="19"/>
                    <a:pt x="0" y="20"/>
                  </a:cubicBezTo>
                  <a:cubicBezTo>
                    <a:pt x="0" y="20"/>
                    <a:pt x="0" y="20"/>
                    <a:pt x="0" y="20"/>
                  </a:cubicBezTo>
                  <a:cubicBezTo>
                    <a:pt x="0" y="264"/>
                    <a:pt x="0" y="264"/>
                    <a:pt x="0" y="264"/>
                  </a:cubicBezTo>
                  <a:cubicBezTo>
                    <a:pt x="204" y="264"/>
                    <a:pt x="204" y="264"/>
                    <a:pt x="204" y="264"/>
                  </a:cubicBezTo>
                  <a:cubicBezTo>
                    <a:pt x="204" y="0"/>
                    <a:pt x="204" y="0"/>
                    <a:pt x="204"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3" name="Freeform 443">
              <a:extLst>
                <a:ext uri="{FF2B5EF4-FFF2-40B4-BE49-F238E27FC236}">
                  <a16:creationId xmlns:a16="http://schemas.microsoft.com/office/drawing/2014/main" id="{4D940882-8365-452B-8D22-5728B5755FD8}"/>
                </a:ext>
              </a:extLst>
            </p:cNvPr>
            <p:cNvSpPr>
              <a:spLocks noChangeArrowheads="1"/>
            </p:cNvSpPr>
            <p:nvPr/>
          </p:nvSpPr>
          <p:spPr bwMode="auto">
            <a:xfrm>
              <a:off x="10725150" y="5055957"/>
              <a:ext cx="404812" cy="33338"/>
            </a:xfrm>
            <a:custGeom>
              <a:avLst/>
              <a:gdLst>
                <a:gd name="T0" fmla="*/ 0 w 204"/>
                <a:gd name="T1" fmla="*/ 17 h 17"/>
                <a:gd name="T2" fmla="*/ 6 w 204"/>
                <a:gd name="T3" fmla="*/ 0 h 17"/>
                <a:gd name="T4" fmla="*/ 176 w 204"/>
                <a:gd name="T5" fmla="*/ 0 h 17"/>
                <a:gd name="T6" fmla="*/ 204 w 204"/>
                <a:gd name="T7" fmla="*/ 17 h 17"/>
                <a:gd name="T8" fmla="*/ 0 w 204"/>
                <a:gd name="T9" fmla="*/ 17 h 17"/>
              </a:gdLst>
              <a:ahLst/>
              <a:cxnLst>
                <a:cxn ang="0">
                  <a:pos x="T0" y="T1"/>
                </a:cxn>
                <a:cxn ang="0">
                  <a:pos x="T2" y="T3"/>
                </a:cxn>
                <a:cxn ang="0">
                  <a:pos x="T4" y="T5"/>
                </a:cxn>
                <a:cxn ang="0">
                  <a:pos x="T6" y="T7"/>
                </a:cxn>
                <a:cxn ang="0">
                  <a:pos x="T8" y="T9"/>
                </a:cxn>
              </a:cxnLst>
              <a:rect l="0" t="0" r="r" b="b"/>
              <a:pathLst>
                <a:path w="204" h="17">
                  <a:moveTo>
                    <a:pt x="0" y="17"/>
                  </a:moveTo>
                  <a:cubicBezTo>
                    <a:pt x="6" y="0"/>
                    <a:pt x="6" y="0"/>
                    <a:pt x="6" y="0"/>
                  </a:cubicBezTo>
                  <a:cubicBezTo>
                    <a:pt x="176" y="0"/>
                    <a:pt x="176" y="0"/>
                    <a:pt x="176" y="0"/>
                  </a:cubicBezTo>
                  <a:cubicBezTo>
                    <a:pt x="176" y="0"/>
                    <a:pt x="197" y="4"/>
                    <a:pt x="204" y="17"/>
                  </a:cubicBezTo>
                  <a:lnTo>
                    <a:pt x="0"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4" name="Freeform 444">
              <a:extLst>
                <a:ext uri="{FF2B5EF4-FFF2-40B4-BE49-F238E27FC236}">
                  <a16:creationId xmlns:a16="http://schemas.microsoft.com/office/drawing/2014/main" id="{C425D479-C868-460A-9232-EB6C3549C1A6}"/>
                </a:ext>
              </a:extLst>
            </p:cNvPr>
            <p:cNvSpPr>
              <a:spLocks noChangeArrowheads="1"/>
            </p:cNvSpPr>
            <p:nvPr/>
          </p:nvSpPr>
          <p:spPr bwMode="auto">
            <a:xfrm>
              <a:off x="11129962" y="5055957"/>
              <a:ext cx="406400" cy="33338"/>
            </a:xfrm>
            <a:custGeom>
              <a:avLst/>
              <a:gdLst>
                <a:gd name="T0" fmla="*/ 204 w 204"/>
                <a:gd name="T1" fmla="*/ 17 h 17"/>
                <a:gd name="T2" fmla="*/ 198 w 204"/>
                <a:gd name="T3" fmla="*/ 0 h 17"/>
                <a:gd name="T4" fmla="*/ 28 w 204"/>
                <a:gd name="T5" fmla="*/ 0 h 17"/>
                <a:gd name="T6" fmla="*/ 0 w 204"/>
                <a:gd name="T7" fmla="*/ 17 h 17"/>
                <a:gd name="T8" fmla="*/ 204 w 204"/>
                <a:gd name="T9" fmla="*/ 17 h 17"/>
              </a:gdLst>
              <a:ahLst/>
              <a:cxnLst>
                <a:cxn ang="0">
                  <a:pos x="T0" y="T1"/>
                </a:cxn>
                <a:cxn ang="0">
                  <a:pos x="T2" y="T3"/>
                </a:cxn>
                <a:cxn ang="0">
                  <a:pos x="T4" y="T5"/>
                </a:cxn>
                <a:cxn ang="0">
                  <a:pos x="T6" y="T7"/>
                </a:cxn>
                <a:cxn ang="0">
                  <a:pos x="T8" y="T9"/>
                </a:cxn>
              </a:cxnLst>
              <a:rect l="0" t="0" r="r" b="b"/>
              <a:pathLst>
                <a:path w="204" h="17">
                  <a:moveTo>
                    <a:pt x="204" y="17"/>
                  </a:moveTo>
                  <a:cubicBezTo>
                    <a:pt x="198" y="0"/>
                    <a:pt x="198" y="0"/>
                    <a:pt x="198" y="0"/>
                  </a:cubicBezTo>
                  <a:cubicBezTo>
                    <a:pt x="28" y="0"/>
                    <a:pt x="28" y="0"/>
                    <a:pt x="28" y="0"/>
                  </a:cubicBezTo>
                  <a:cubicBezTo>
                    <a:pt x="28" y="0"/>
                    <a:pt x="7" y="4"/>
                    <a:pt x="0" y="17"/>
                  </a:cubicBezTo>
                  <a:lnTo>
                    <a:pt x="204"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5" name="Rectangle 445">
              <a:extLst>
                <a:ext uri="{FF2B5EF4-FFF2-40B4-BE49-F238E27FC236}">
                  <a16:creationId xmlns:a16="http://schemas.microsoft.com/office/drawing/2014/main" id="{8362A9A2-A394-41B9-86F5-14EAC52FA726}"/>
                </a:ext>
              </a:extLst>
            </p:cNvPr>
            <p:cNvSpPr>
              <a:spLocks noChangeArrowheads="1"/>
            </p:cNvSpPr>
            <p:nvPr/>
          </p:nvSpPr>
          <p:spPr bwMode="auto">
            <a:xfrm>
              <a:off x="11128375" y="4563832"/>
              <a:ext cx="4762" cy="539750"/>
            </a:xfrm>
            <a:prstGeom prst="rect">
              <a:avLst/>
            </a:prstGeom>
            <a:solidFill>
              <a:srgbClr val="4352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956" name="Freeform 446">
              <a:extLst>
                <a:ext uri="{FF2B5EF4-FFF2-40B4-BE49-F238E27FC236}">
                  <a16:creationId xmlns:a16="http://schemas.microsoft.com/office/drawing/2014/main" id="{25B1F17A-96C8-4081-887D-A22CB3622CC9}"/>
                </a:ext>
              </a:extLst>
            </p:cNvPr>
            <p:cNvSpPr>
              <a:spLocks noChangeArrowheads="1"/>
            </p:cNvSpPr>
            <p:nvPr/>
          </p:nvSpPr>
          <p:spPr bwMode="auto">
            <a:xfrm>
              <a:off x="11128375" y="4563832"/>
              <a:ext cx="4762" cy="539750"/>
            </a:xfrm>
            <a:custGeom>
              <a:avLst/>
              <a:gdLst>
                <a:gd name="T0" fmla="*/ 3 w 3"/>
                <a:gd name="T1" fmla="*/ 340 h 340"/>
                <a:gd name="T2" fmla="*/ 3 w 3"/>
                <a:gd name="T3" fmla="*/ 0 h 340"/>
                <a:gd name="T4" fmla="*/ 0 w 3"/>
                <a:gd name="T5" fmla="*/ 0 h 340"/>
                <a:gd name="T6" fmla="*/ 0 w 3"/>
                <a:gd name="T7" fmla="*/ 340 h 340"/>
              </a:gdLst>
              <a:ahLst/>
              <a:cxnLst>
                <a:cxn ang="0">
                  <a:pos x="T0" y="T1"/>
                </a:cxn>
                <a:cxn ang="0">
                  <a:pos x="T2" y="T3"/>
                </a:cxn>
                <a:cxn ang="0">
                  <a:pos x="T4" y="T5"/>
                </a:cxn>
                <a:cxn ang="0">
                  <a:pos x="T6" y="T7"/>
                </a:cxn>
              </a:cxnLst>
              <a:rect l="0" t="0" r="r" b="b"/>
              <a:pathLst>
                <a:path w="3" h="340">
                  <a:moveTo>
                    <a:pt x="3" y="340"/>
                  </a:moveTo>
                  <a:lnTo>
                    <a:pt x="3" y="0"/>
                  </a:lnTo>
                  <a:lnTo>
                    <a:pt x="0" y="0"/>
                  </a:lnTo>
                  <a:lnTo>
                    <a:pt x="0" y="3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7" name="Freeform 447">
              <a:extLst>
                <a:ext uri="{FF2B5EF4-FFF2-40B4-BE49-F238E27FC236}">
                  <a16:creationId xmlns:a16="http://schemas.microsoft.com/office/drawing/2014/main" id="{957D8EE2-CA11-4EC3-A8F8-AF118DF4BF85}"/>
                </a:ext>
              </a:extLst>
            </p:cNvPr>
            <p:cNvSpPr>
              <a:spLocks noChangeArrowheads="1"/>
            </p:cNvSpPr>
            <p:nvPr/>
          </p:nvSpPr>
          <p:spPr bwMode="auto">
            <a:xfrm>
              <a:off x="10750550" y="4597169"/>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8" name="Freeform 448">
              <a:extLst>
                <a:ext uri="{FF2B5EF4-FFF2-40B4-BE49-F238E27FC236}">
                  <a16:creationId xmlns:a16="http://schemas.microsoft.com/office/drawing/2014/main" id="{B6EA71CC-E55A-47A2-943B-F1BFAE2CED20}"/>
                </a:ext>
              </a:extLst>
            </p:cNvPr>
            <p:cNvSpPr>
              <a:spLocks noChangeArrowheads="1"/>
            </p:cNvSpPr>
            <p:nvPr/>
          </p:nvSpPr>
          <p:spPr bwMode="auto">
            <a:xfrm>
              <a:off x="10750550" y="46257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9" name="Freeform 449">
              <a:extLst>
                <a:ext uri="{FF2B5EF4-FFF2-40B4-BE49-F238E27FC236}">
                  <a16:creationId xmlns:a16="http://schemas.microsoft.com/office/drawing/2014/main" id="{3B30AA3A-2604-47E9-812E-D1BCBF53AA44}"/>
                </a:ext>
              </a:extLst>
            </p:cNvPr>
            <p:cNvSpPr>
              <a:spLocks noChangeArrowheads="1"/>
            </p:cNvSpPr>
            <p:nvPr/>
          </p:nvSpPr>
          <p:spPr bwMode="auto">
            <a:xfrm>
              <a:off x="10750550" y="465590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0" name="Freeform 450">
              <a:extLst>
                <a:ext uri="{FF2B5EF4-FFF2-40B4-BE49-F238E27FC236}">
                  <a16:creationId xmlns:a16="http://schemas.microsoft.com/office/drawing/2014/main" id="{CE2638EC-B22C-4F04-A349-244A5A70FF3A}"/>
                </a:ext>
              </a:extLst>
            </p:cNvPr>
            <p:cNvSpPr>
              <a:spLocks noChangeArrowheads="1"/>
            </p:cNvSpPr>
            <p:nvPr/>
          </p:nvSpPr>
          <p:spPr bwMode="auto">
            <a:xfrm>
              <a:off x="10750550" y="4682894"/>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1" name="Freeform 451">
              <a:extLst>
                <a:ext uri="{FF2B5EF4-FFF2-40B4-BE49-F238E27FC236}">
                  <a16:creationId xmlns:a16="http://schemas.microsoft.com/office/drawing/2014/main" id="{38840E05-0EB4-453D-934C-46B2BD010B69}"/>
                </a:ext>
              </a:extLst>
            </p:cNvPr>
            <p:cNvSpPr>
              <a:spLocks noChangeArrowheads="1"/>
            </p:cNvSpPr>
            <p:nvPr/>
          </p:nvSpPr>
          <p:spPr bwMode="auto">
            <a:xfrm>
              <a:off x="10750550" y="471305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2" name="Freeform 452">
              <a:extLst>
                <a:ext uri="{FF2B5EF4-FFF2-40B4-BE49-F238E27FC236}">
                  <a16:creationId xmlns:a16="http://schemas.microsoft.com/office/drawing/2014/main" id="{09B016C0-9183-4B43-A36B-E77B7B085B76}"/>
                </a:ext>
              </a:extLst>
            </p:cNvPr>
            <p:cNvSpPr>
              <a:spLocks noChangeArrowheads="1"/>
            </p:cNvSpPr>
            <p:nvPr/>
          </p:nvSpPr>
          <p:spPr bwMode="auto">
            <a:xfrm>
              <a:off x="10750550" y="47416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3" name="Freeform 453">
              <a:extLst>
                <a:ext uri="{FF2B5EF4-FFF2-40B4-BE49-F238E27FC236}">
                  <a16:creationId xmlns:a16="http://schemas.microsoft.com/office/drawing/2014/main" id="{3047BF4B-73C0-44BB-92D7-896CC9CBC44D}"/>
                </a:ext>
              </a:extLst>
            </p:cNvPr>
            <p:cNvSpPr>
              <a:spLocks noChangeArrowheads="1"/>
            </p:cNvSpPr>
            <p:nvPr/>
          </p:nvSpPr>
          <p:spPr bwMode="auto">
            <a:xfrm>
              <a:off x="10750550" y="47702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4" name="Freeform 454">
              <a:extLst>
                <a:ext uri="{FF2B5EF4-FFF2-40B4-BE49-F238E27FC236}">
                  <a16:creationId xmlns:a16="http://schemas.microsoft.com/office/drawing/2014/main" id="{45411117-153B-4F17-BF3F-75B8E4CC5E63}"/>
                </a:ext>
              </a:extLst>
            </p:cNvPr>
            <p:cNvSpPr>
              <a:spLocks noChangeArrowheads="1"/>
            </p:cNvSpPr>
            <p:nvPr/>
          </p:nvSpPr>
          <p:spPr bwMode="auto">
            <a:xfrm>
              <a:off x="10750550" y="47987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5" name="Freeform 455">
              <a:extLst>
                <a:ext uri="{FF2B5EF4-FFF2-40B4-BE49-F238E27FC236}">
                  <a16:creationId xmlns:a16="http://schemas.microsoft.com/office/drawing/2014/main" id="{6EE27A17-2D7B-4DFA-906F-78947C31D3CA}"/>
                </a:ext>
              </a:extLst>
            </p:cNvPr>
            <p:cNvSpPr>
              <a:spLocks noChangeArrowheads="1"/>
            </p:cNvSpPr>
            <p:nvPr/>
          </p:nvSpPr>
          <p:spPr bwMode="auto">
            <a:xfrm>
              <a:off x="10750550" y="48289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6" name="Freeform 456">
              <a:extLst>
                <a:ext uri="{FF2B5EF4-FFF2-40B4-BE49-F238E27FC236}">
                  <a16:creationId xmlns:a16="http://schemas.microsoft.com/office/drawing/2014/main" id="{3F84C91C-967E-4034-BD3D-EA829859B2B2}"/>
                </a:ext>
              </a:extLst>
            </p:cNvPr>
            <p:cNvSpPr>
              <a:spLocks noChangeArrowheads="1"/>
            </p:cNvSpPr>
            <p:nvPr/>
          </p:nvSpPr>
          <p:spPr bwMode="auto">
            <a:xfrm>
              <a:off x="10750550" y="4855932"/>
              <a:ext cx="319087" cy="12700"/>
            </a:xfrm>
            <a:custGeom>
              <a:avLst/>
              <a:gdLst>
                <a:gd name="T0" fmla="*/ 158 w 160"/>
                <a:gd name="T1" fmla="*/ 0 h 6"/>
                <a:gd name="T2" fmla="*/ 2 w 160"/>
                <a:gd name="T3" fmla="*/ 0 h 6"/>
                <a:gd name="T4" fmla="*/ 0 w 160"/>
                <a:gd name="T5" fmla="*/ 2 h 6"/>
                <a:gd name="T6" fmla="*/ 0 w 160"/>
                <a:gd name="T7" fmla="*/ 3 h 6"/>
                <a:gd name="T8" fmla="*/ 2 w 160"/>
                <a:gd name="T9" fmla="*/ 6 h 6"/>
                <a:gd name="T10" fmla="*/ 158 w 160"/>
                <a:gd name="T11" fmla="*/ 6 h 6"/>
                <a:gd name="T12" fmla="*/ 160 w 160"/>
                <a:gd name="T13" fmla="*/ 3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3"/>
                    <a:pt x="0" y="3"/>
                    <a:pt x="0" y="3"/>
                  </a:cubicBezTo>
                  <a:cubicBezTo>
                    <a:pt x="0" y="5"/>
                    <a:pt x="1" y="6"/>
                    <a:pt x="2" y="6"/>
                  </a:cubicBezTo>
                  <a:cubicBezTo>
                    <a:pt x="158" y="6"/>
                    <a:pt x="158" y="6"/>
                    <a:pt x="158" y="6"/>
                  </a:cubicBezTo>
                  <a:cubicBezTo>
                    <a:pt x="159" y="6"/>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7" name="Freeform 457">
              <a:extLst>
                <a:ext uri="{FF2B5EF4-FFF2-40B4-BE49-F238E27FC236}">
                  <a16:creationId xmlns:a16="http://schemas.microsoft.com/office/drawing/2014/main" id="{28912CCA-99BB-4A6D-83C8-2C735087196B}"/>
                </a:ext>
              </a:extLst>
            </p:cNvPr>
            <p:cNvSpPr>
              <a:spLocks noChangeArrowheads="1"/>
            </p:cNvSpPr>
            <p:nvPr/>
          </p:nvSpPr>
          <p:spPr bwMode="auto">
            <a:xfrm>
              <a:off x="10750550" y="488609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8" name="Freeform 458">
              <a:extLst>
                <a:ext uri="{FF2B5EF4-FFF2-40B4-BE49-F238E27FC236}">
                  <a16:creationId xmlns:a16="http://schemas.microsoft.com/office/drawing/2014/main" id="{D99EC3C9-1AF8-4D46-8922-1B242C52DF16}"/>
                </a:ext>
              </a:extLst>
            </p:cNvPr>
            <p:cNvSpPr>
              <a:spLocks noChangeArrowheads="1"/>
            </p:cNvSpPr>
            <p:nvPr/>
          </p:nvSpPr>
          <p:spPr bwMode="auto">
            <a:xfrm>
              <a:off x="10750550" y="4914669"/>
              <a:ext cx="319087"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9" name="Freeform 459">
              <a:extLst>
                <a:ext uri="{FF2B5EF4-FFF2-40B4-BE49-F238E27FC236}">
                  <a16:creationId xmlns:a16="http://schemas.microsoft.com/office/drawing/2014/main" id="{72AE31B2-6231-4E25-A54A-38E5AD331830}"/>
                </a:ext>
              </a:extLst>
            </p:cNvPr>
            <p:cNvSpPr>
              <a:spLocks noChangeArrowheads="1"/>
            </p:cNvSpPr>
            <p:nvPr/>
          </p:nvSpPr>
          <p:spPr bwMode="auto">
            <a:xfrm>
              <a:off x="10750550" y="49448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0" name="Freeform 460">
              <a:extLst>
                <a:ext uri="{FF2B5EF4-FFF2-40B4-BE49-F238E27FC236}">
                  <a16:creationId xmlns:a16="http://schemas.microsoft.com/office/drawing/2014/main" id="{57B0A074-47E8-4F36-9B18-A252E4BDD136}"/>
                </a:ext>
              </a:extLst>
            </p:cNvPr>
            <p:cNvSpPr>
              <a:spLocks noChangeArrowheads="1"/>
            </p:cNvSpPr>
            <p:nvPr/>
          </p:nvSpPr>
          <p:spPr bwMode="auto">
            <a:xfrm>
              <a:off x="10750550" y="49734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1" name="Freeform 461">
              <a:extLst>
                <a:ext uri="{FF2B5EF4-FFF2-40B4-BE49-F238E27FC236}">
                  <a16:creationId xmlns:a16="http://schemas.microsoft.com/office/drawing/2014/main" id="{6E2DA579-A50D-4A80-8D82-96B3B0430B10}"/>
                </a:ext>
              </a:extLst>
            </p:cNvPr>
            <p:cNvSpPr>
              <a:spLocks noChangeArrowheads="1"/>
            </p:cNvSpPr>
            <p:nvPr/>
          </p:nvSpPr>
          <p:spPr bwMode="auto">
            <a:xfrm>
              <a:off x="10750550" y="50019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2" name="Freeform 462">
              <a:extLst>
                <a:ext uri="{FF2B5EF4-FFF2-40B4-BE49-F238E27FC236}">
                  <a16:creationId xmlns:a16="http://schemas.microsoft.com/office/drawing/2014/main" id="{C7ED0879-430D-4BD8-A42E-5BBA344CBA4C}"/>
                </a:ext>
              </a:extLst>
            </p:cNvPr>
            <p:cNvSpPr>
              <a:spLocks noChangeArrowheads="1"/>
            </p:cNvSpPr>
            <p:nvPr/>
          </p:nvSpPr>
          <p:spPr bwMode="auto">
            <a:xfrm>
              <a:off x="11195050" y="45955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3" name="Freeform 463">
              <a:extLst>
                <a:ext uri="{FF2B5EF4-FFF2-40B4-BE49-F238E27FC236}">
                  <a16:creationId xmlns:a16="http://schemas.microsoft.com/office/drawing/2014/main" id="{2A8F947D-BA16-4BAD-8AF3-EFDC1622E6A6}"/>
                </a:ext>
              </a:extLst>
            </p:cNvPr>
            <p:cNvSpPr>
              <a:spLocks noChangeArrowheads="1"/>
            </p:cNvSpPr>
            <p:nvPr/>
          </p:nvSpPr>
          <p:spPr bwMode="auto">
            <a:xfrm>
              <a:off x="11195050" y="46257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4" name="Freeform 464">
              <a:extLst>
                <a:ext uri="{FF2B5EF4-FFF2-40B4-BE49-F238E27FC236}">
                  <a16:creationId xmlns:a16="http://schemas.microsoft.com/office/drawing/2014/main" id="{EF88AAF2-52B6-4A62-A2BF-F19E4C9202DE}"/>
                </a:ext>
              </a:extLst>
            </p:cNvPr>
            <p:cNvSpPr>
              <a:spLocks noChangeArrowheads="1"/>
            </p:cNvSpPr>
            <p:nvPr/>
          </p:nvSpPr>
          <p:spPr bwMode="auto">
            <a:xfrm>
              <a:off x="11195050" y="46527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5" name="Freeform 465">
              <a:extLst>
                <a:ext uri="{FF2B5EF4-FFF2-40B4-BE49-F238E27FC236}">
                  <a16:creationId xmlns:a16="http://schemas.microsoft.com/office/drawing/2014/main" id="{465995D0-335D-4606-B660-B5B08079190E}"/>
                </a:ext>
              </a:extLst>
            </p:cNvPr>
            <p:cNvSpPr>
              <a:spLocks noChangeArrowheads="1"/>
            </p:cNvSpPr>
            <p:nvPr/>
          </p:nvSpPr>
          <p:spPr bwMode="auto">
            <a:xfrm>
              <a:off x="11195050" y="4682894"/>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6" name="Freeform 466">
              <a:extLst>
                <a:ext uri="{FF2B5EF4-FFF2-40B4-BE49-F238E27FC236}">
                  <a16:creationId xmlns:a16="http://schemas.microsoft.com/office/drawing/2014/main" id="{65425DE6-559D-442C-90FA-766958C3BD7E}"/>
                </a:ext>
              </a:extLst>
            </p:cNvPr>
            <p:cNvSpPr>
              <a:spLocks noChangeArrowheads="1"/>
            </p:cNvSpPr>
            <p:nvPr/>
          </p:nvSpPr>
          <p:spPr bwMode="auto">
            <a:xfrm>
              <a:off x="11195050" y="4711469"/>
              <a:ext cx="317500"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7" name="Freeform 467">
              <a:extLst>
                <a:ext uri="{FF2B5EF4-FFF2-40B4-BE49-F238E27FC236}">
                  <a16:creationId xmlns:a16="http://schemas.microsoft.com/office/drawing/2014/main" id="{51C7553D-BD10-4E80-A17B-44BD59375C18}"/>
                </a:ext>
              </a:extLst>
            </p:cNvPr>
            <p:cNvSpPr>
              <a:spLocks noChangeArrowheads="1"/>
            </p:cNvSpPr>
            <p:nvPr/>
          </p:nvSpPr>
          <p:spPr bwMode="auto">
            <a:xfrm>
              <a:off x="11195050" y="47416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8" name="Freeform 468">
              <a:extLst>
                <a:ext uri="{FF2B5EF4-FFF2-40B4-BE49-F238E27FC236}">
                  <a16:creationId xmlns:a16="http://schemas.microsoft.com/office/drawing/2014/main" id="{7A57C0D2-897B-4AE2-AA30-05F269300846}"/>
                </a:ext>
              </a:extLst>
            </p:cNvPr>
            <p:cNvSpPr>
              <a:spLocks noChangeArrowheads="1"/>
            </p:cNvSpPr>
            <p:nvPr/>
          </p:nvSpPr>
          <p:spPr bwMode="auto">
            <a:xfrm>
              <a:off x="11195050" y="4768619"/>
              <a:ext cx="317500" cy="12700"/>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9" name="Freeform 469">
              <a:extLst>
                <a:ext uri="{FF2B5EF4-FFF2-40B4-BE49-F238E27FC236}">
                  <a16:creationId xmlns:a16="http://schemas.microsoft.com/office/drawing/2014/main" id="{5C91E65F-F309-4EC8-BE75-B3A5C431F5D6}"/>
                </a:ext>
              </a:extLst>
            </p:cNvPr>
            <p:cNvSpPr>
              <a:spLocks noChangeArrowheads="1"/>
            </p:cNvSpPr>
            <p:nvPr/>
          </p:nvSpPr>
          <p:spPr bwMode="auto">
            <a:xfrm>
              <a:off x="11195050" y="47987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0" name="Freeform 470">
              <a:extLst>
                <a:ext uri="{FF2B5EF4-FFF2-40B4-BE49-F238E27FC236}">
                  <a16:creationId xmlns:a16="http://schemas.microsoft.com/office/drawing/2014/main" id="{988F29C9-8CC1-47FF-8EAF-6E0A4332CCF0}"/>
                </a:ext>
              </a:extLst>
            </p:cNvPr>
            <p:cNvSpPr>
              <a:spLocks noChangeArrowheads="1"/>
            </p:cNvSpPr>
            <p:nvPr/>
          </p:nvSpPr>
          <p:spPr bwMode="auto">
            <a:xfrm>
              <a:off x="11195050" y="48289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1" name="Freeform 471">
              <a:extLst>
                <a:ext uri="{FF2B5EF4-FFF2-40B4-BE49-F238E27FC236}">
                  <a16:creationId xmlns:a16="http://schemas.microsoft.com/office/drawing/2014/main" id="{3E75392E-01ED-42F7-8AC3-978DE67006D7}"/>
                </a:ext>
              </a:extLst>
            </p:cNvPr>
            <p:cNvSpPr>
              <a:spLocks noChangeArrowheads="1"/>
            </p:cNvSpPr>
            <p:nvPr/>
          </p:nvSpPr>
          <p:spPr bwMode="auto">
            <a:xfrm>
              <a:off x="11195050" y="48559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2" name="Freeform 472">
              <a:extLst>
                <a:ext uri="{FF2B5EF4-FFF2-40B4-BE49-F238E27FC236}">
                  <a16:creationId xmlns:a16="http://schemas.microsoft.com/office/drawing/2014/main" id="{E2B73359-12B6-4E50-BBEB-29E53D0AD6D3}"/>
                </a:ext>
              </a:extLst>
            </p:cNvPr>
            <p:cNvSpPr>
              <a:spLocks noChangeArrowheads="1"/>
            </p:cNvSpPr>
            <p:nvPr/>
          </p:nvSpPr>
          <p:spPr bwMode="auto">
            <a:xfrm>
              <a:off x="11195050" y="488609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3" name="Freeform 473">
              <a:extLst>
                <a:ext uri="{FF2B5EF4-FFF2-40B4-BE49-F238E27FC236}">
                  <a16:creationId xmlns:a16="http://schemas.microsoft.com/office/drawing/2014/main" id="{6547D40B-9ACE-4CDF-8B59-30AD5675C73B}"/>
                </a:ext>
              </a:extLst>
            </p:cNvPr>
            <p:cNvSpPr>
              <a:spLocks noChangeArrowheads="1"/>
            </p:cNvSpPr>
            <p:nvPr/>
          </p:nvSpPr>
          <p:spPr bwMode="auto">
            <a:xfrm>
              <a:off x="11195050" y="491466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4" name="Freeform 474">
              <a:extLst>
                <a:ext uri="{FF2B5EF4-FFF2-40B4-BE49-F238E27FC236}">
                  <a16:creationId xmlns:a16="http://schemas.microsoft.com/office/drawing/2014/main" id="{346A3CD5-CB57-4371-B88B-B7B482405A20}"/>
                </a:ext>
              </a:extLst>
            </p:cNvPr>
            <p:cNvSpPr>
              <a:spLocks noChangeArrowheads="1"/>
            </p:cNvSpPr>
            <p:nvPr/>
          </p:nvSpPr>
          <p:spPr bwMode="auto">
            <a:xfrm>
              <a:off x="11195050" y="49448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5" name="Freeform 475">
              <a:extLst>
                <a:ext uri="{FF2B5EF4-FFF2-40B4-BE49-F238E27FC236}">
                  <a16:creationId xmlns:a16="http://schemas.microsoft.com/office/drawing/2014/main" id="{CBFDB988-F729-491E-9EAF-CBDF15E4EAB1}"/>
                </a:ext>
              </a:extLst>
            </p:cNvPr>
            <p:cNvSpPr>
              <a:spLocks noChangeArrowheads="1"/>
            </p:cNvSpPr>
            <p:nvPr/>
          </p:nvSpPr>
          <p:spPr bwMode="auto">
            <a:xfrm>
              <a:off x="11195050" y="497181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6" name="Freeform 476">
              <a:extLst>
                <a:ext uri="{FF2B5EF4-FFF2-40B4-BE49-F238E27FC236}">
                  <a16:creationId xmlns:a16="http://schemas.microsoft.com/office/drawing/2014/main" id="{65A7C393-2F8A-4513-9C51-D4A5D4E1019A}"/>
                </a:ext>
              </a:extLst>
            </p:cNvPr>
            <p:cNvSpPr>
              <a:spLocks noChangeArrowheads="1"/>
            </p:cNvSpPr>
            <p:nvPr/>
          </p:nvSpPr>
          <p:spPr bwMode="auto">
            <a:xfrm>
              <a:off x="11195050" y="50019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7" name="Freeform 477">
              <a:extLst>
                <a:ext uri="{FF2B5EF4-FFF2-40B4-BE49-F238E27FC236}">
                  <a16:creationId xmlns:a16="http://schemas.microsoft.com/office/drawing/2014/main" id="{EB73372F-1389-42C3-A6D5-1AD914FD0FAA}"/>
                </a:ext>
              </a:extLst>
            </p:cNvPr>
            <p:cNvSpPr>
              <a:spLocks noChangeArrowheads="1"/>
            </p:cNvSpPr>
            <p:nvPr/>
          </p:nvSpPr>
          <p:spPr bwMode="auto">
            <a:xfrm>
              <a:off x="11017250" y="5011507"/>
              <a:ext cx="30162" cy="26988"/>
            </a:xfrm>
            <a:custGeom>
              <a:avLst/>
              <a:gdLst>
                <a:gd name="T0" fmla="*/ 15 w 19"/>
                <a:gd name="T1" fmla="*/ 2 h 17"/>
                <a:gd name="T2" fmla="*/ 15 w 19"/>
                <a:gd name="T3" fmla="*/ 2 h 17"/>
                <a:gd name="T4" fmla="*/ 19 w 19"/>
                <a:gd name="T5" fmla="*/ 0 h 17"/>
                <a:gd name="T6" fmla="*/ 1 w 19"/>
                <a:gd name="T7" fmla="*/ 17 h 17"/>
                <a:gd name="T8" fmla="*/ 0 w 19"/>
                <a:gd name="T9" fmla="*/ 17 h 17"/>
                <a:gd name="T10" fmla="*/ 15 w 19"/>
                <a:gd name="T11" fmla="*/ 2 h 17"/>
              </a:gdLst>
              <a:ahLst/>
              <a:cxnLst>
                <a:cxn ang="0">
                  <a:pos x="T0" y="T1"/>
                </a:cxn>
                <a:cxn ang="0">
                  <a:pos x="T2" y="T3"/>
                </a:cxn>
                <a:cxn ang="0">
                  <a:pos x="T4" y="T5"/>
                </a:cxn>
                <a:cxn ang="0">
                  <a:pos x="T6" y="T7"/>
                </a:cxn>
                <a:cxn ang="0">
                  <a:pos x="T8" y="T9"/>
                </a:cxn>
                <a:cxn ang="0">
                  <a:pos x="T10" y="T11"/>
                </a:cxn>
              </a:cxnLst>
              <a:rect l="0" t="0" r="r" b="b"/>
              <a:pathLst>
                <a:path w="19" h="17">
                  <a:moveTo>
                    <a:pt x="15" y="2"/>
                  </a:moveTo>
                  <a:lnTo>
                    <a:pt x="15" y="2"/>
                  </a:lnTo>
                  <a:lnTo>
                    <a:pt x="19" y="0"/>
                  </a:lnTo>
                  <a:lnTo>
                    <a:pt x="1" y="17"/>
                  </a:lnTo>
                  <a:lnTo>
                    <a:pt x="0" y="17"/>
                  </a:lnTo>
                  <a:lnTo>
                    <a:pt x="15" y="2"/>
                  </a:lnTo>
                  <a:close/>
                </a:path>
              </a:pathLst>
            </a:custGeom>
            <a:solidFill>
              <a:srgbClr val="A9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8" name="Freeform 478">
              <a:extLst>
                <a:ext uri="{FF2B5EF4-FFF2-40B4-BE49-F238E27FC236}">
                  <a16:creationId xmlns:a16="http://schemas.microsoft.com/office/drawing/2014/main" id="{19CE2A60-52AD-40CE-ABBD-5E049BD8039B}"/>
                </a:ext>
              </a:extLst>
            </p:cNvPr>
            <p:cNvSpPr>
              <a:spLocks noChangeArrowheads="1"/>
            </p:cNvSpPr>
            <p:nvPr/>
          </p:nvSpPr>
          <p:spPr bwMode="auto">
            <a:xfrm>
              <a:off x="9028113" y="3204931"/>
              <a:ext cx="857250" cy="574675"/>
            </a:xfrm>
            <a:custGeom>
              <a:avLst/>
              <a:gdLst>
                <a:gd name="T0" fmla="*/ 415 w 431"/>
                <a:gd name="T1" fmla="*/ 288 h 288"/>
                <a:gd name="T2" fmla="*/ 17 w 431"/>
                <a:gd name="T3" fmla="*/ 288 h 288"/>
                <a:gd name="T4" fmla="*/ 0 w 431"/>
                <a:gd name="T5" fmla="*/ 271 h 288"/>
                <a:gd name="T6" fmla="*/ 0 w 431"/>
                <a:gd name="T7" fmla="*/ 17 h 288"/>
                <a:gd name="T8" fmla="*/ 17 w 431"/>
                <a:gd name="T9" fmla="*/ 0 h 288"/>
                <a:gd name="T10" fmla="*/ 415 w 431"/>
                <a:gd name="T11" fmla="*/ 0 h 288"/>
                <a:gd name="T12" fmla="*/ 431 w 431"/>
                <a:gd name="T13" fmla="*/ 17 h 288"/>
                <a:gd name="T14" fmla="*/ 431 w 431"/>
                <a:gd name="T15" fmla="*/ 271 h 288"/>
                <a:gd name="T16" fmla="*/ 415 w 431"/>
                <a:gd name="T1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1" h="288">
                  <a:moveTo>
                    <a:pt x="415" y="288"/>
                  </a:moveTo>
                  <a:cubicBezTo>
                    <a:pt x="17" y="288"/>
                    <a:pt x="17" y="288"/>
                    <a:pt x="17" y="288"/>
                  </a:cubicBezTo>
                  <a:cubicBezTo>
                    <a:pt x="8" y="288"/>
                    <a:pt x="0" y="280"/>
                    <a:pt x="0" y="271"/>
                  </a:cubicBezTo>
                  <a:cubicBezTo>
                    <a:pt x="0" y="17"/>
                    <a:pt x="0" y="17"/>
                    <a:pt x="0" y="17"/>
                  </a:cubicBezTo>
                  <a:cubicBezTo>
                    <a:pt x="0" y="8"/>
                    <a:pt x="8" y="0"/>
                    <a:pt x="17" y="0"/>
                  </a:cubicBezTo>
                  <a:cubicBezTo>
                    <a:pt x="415" y="0"/>
                    <a:pt x="415" y="0"/>
                    <a:pt x="415" y="0"/>
                  </a:cubicBezTo>
                  <a:cubicBezTo>
                    <a:pt x="424" y="0"/>
                    <a:pt x="431" y="8"/>
                    <a:pt x="431" y="17"/>
                  </a:cubicBezTo>
                  <a:cubicBezTo>
                    <a:pt x="431" y="271"/>
                    <a:pt x="431" y="271"/>
                    <a:pt x="431" y="271"/>
                  </a:cubicBezTo>
                  <a:cubicBezTo>
                    <a:pt x="431" y="280"/>
                    <a:pt x="424" y="288"/>
                    <a:pt x="415" y="288"/>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9" name="Freeform 479">
              <a:extLst>
                <a:ext uri="{FF2B5EF4-FFF2-40B4-BE49-F238E27FC236}">
                  <a16:creationId xmlns:a16="http://schemas.microsoft.com/office/drawing/2014/main" id="{EF9B79B2-87BC-44B9-B8B9-FF1F71DD7D4D}"/>
                </a:ext>
              </a:extLst>
            </p:cNvPr>
            <p:cNvSpPr>
              <a:spLocks noChangeArrowheads="1"/>
            </p:cNvSpPr>
            <p:nvPr/>
          </p:nvSpPr>
          <p:spPr bwMode="auto">
            <a:xfrm>
              <a:off x="9309100" y="3228744"/>
              <a:ext cx="298450" cy="179388"/>
            </a:xfrm>
            <a:custGeom>
              <a:avLst/>
              <a:gdLst>
                <a:gd name="T0" fmla="*/ 141 w 150"/>
                <a:gd name="T1" fmla="*/ 90 h 90"/>
                <a:gd name="T2" fmla="*/ 9 w 150"/>
                <a:gd name="T3" fmla="*/ 90 h 90"/>
                <a:gd name="T4" fmla="*/ 0 w 150"/>
                <a:gd name="T5" fmla="*/ 81 h 90"/>
                <a:gd name="T6" fmla="*/ 0 w 150"/>
                <a:gd name="T7" fmla="*/ 9 h 90"/>
                <a:gd name="T8" fmla="*/ 9 w 150"/>
                <a:gd name="T9" fmla="*/ 0 h 90"/>
                <a:gd name="T10" fmla="*/ 141 w 150"/>
                <a:gd name="T11" fmla="*/ 0 h 90"/>
                <a:gd name="T12" fmla="*/ 150 w 150"/>
                <a:gd name="T13" fmla="*/ 9 h 90"/>
                <a:gd name="T14" fmla="*/ 150 w 150"/>
                <a:gd name="T15" fmla="*/ 81 h 90"/>
                <a:gd name="T16" fmla="*/ 141 w 150"/>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90">
                  <a:moveTo>
                    <a:pt x="141" y="90"/>
                  </a:moveTo>
                  <a:cubicBezTo>
                    <a:pt x="9" y="90"/>
                    <a:pt x="9" y="90"/>
                    <a:pt x="9" y="90"/>
                  </a:cubicBezTo>
                  <a:cubicBezTo>
                    <a:pt x="4" y="90"/>
                    <a:pt x="0" y="86"/>
                    <a:pt x="0" y="81"/>
                  </a:cubicBezTo>
                  <a:cubicBezTo>
                    <a:pt x="0" y="9"/>
                    <a:pt x="0" y="9"/>
                    <a:pt x="0" y="9"/>
                  </a:cubicBezTo>
                  <a:cubicBezTo>
                    <a:pt x="0" y="4"/>
                    <a:pt x="4" y="0"/>
                    <a:pt x="9" y="0"/>
                  </a:cubicBezTo>
                  <a:cubicBezTo>
                    <a:pt x="141" y="0"/>
                    <a:pt x="141" y="0"/>
                    <a:pt x="141" y="0"/>
                  </a:cubicBezTo>
                  <a:cubicBezTo>
                    <a:pt x="146" y="0"/>
                    <a:pt x="150" y="4"/>
                    <a:pt x="150" y="9"/>
                  </a:cubicBezTo>
                  <a:cubicBezTo>
                    <a:pt x="150" y="81"/>
                    <a:pt x="150" y="81"/>
                    <a:pt x="150" y="81"/>
                  </a:cubicBezTo>
                  <a:cubicBezTo>
                    <a:pt x="150" y="86"/>
                    <a:pt x="146" y="90"/>
                    <a:pt x="141" y="90"/>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0" name="Freeform 480">
              <a:extLst>
                <a:ext uri="{FF2B5EF4-FFF2-40B4-BE49-F238E27FC236}">
                  <a16:creationId xmlns:a16="http://schemas.microsoft.com/office/drawing/2014/main" id="{04577F18-7F45-49B4-9E41-36678A83DF8C}"/>
                </a:ext>
              </a:extLst>
            </p:cNvPr>
            <p:cNvSpPr>
              <a:spLocks noChangeArrowheads="1"/>
            </p:cNvSpPr>
            <p:nvPr/>
          </p:nvSpPr>
          <p:spPr bwMode="auto">
            <a:xfrm>
              <a:off x="9309100" y="3447819"/>
              <a:ext cx="325437" cy="52388"/>
            </a:xfrm>
            <a:custGeom>
              <a:avLst/>
              <a:gdLst>
                <a:gd name="T0" fmla="*/ 158 w 164"/>
                <a:gd name="T1" fmla="*/ 26 h 26"/>
                <a:gd name="T2" fmla="*/ 6 w 164"/>
                <a:gd name="T3" fmla="*/ 26 h 26"/>
                <a:gd name="T4" fmla="*/ 0 w 164"/>
                <a:gd name="T5" fmla="*/ 20 h 26"/>
                <a:gd name="T6" fmla="*/ 0 w 164"/>
                <a:gd name="T7" fmla="*/ 6 h 26"/>
                <a:gd name="T8" fmla="*/ 6 w 164"/>
                <a:gd name="T9" fmla="*/ 0 h 26"/>
                <a:gd name="T10" fmla="*/ 158 w 164"/>
                <a:gd name="T11" fmla="*/ 0 h 26"/>
                <a:gd name="T12" fmla="*/ 164 w 164"/>
                <a:gd name="T13" fmla="*/ 6 h 26"/>
                <a:gd name="T14" fmla="*/ 164 w 164"/>
                <a:gd name="T15" fmla="*/ 20 h 26"/>
                <a:gd name="T16" fmla="*/ 158 w 164"/>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26">
                  <a:moveTo>
                    <a:pt x="158" y="26"/>
                  </a:moveTo>
                  <a:cubicBezTo>
                    <a:pt x="6" y="26"/>
                    <a:pt x="6" y="26"/>
                    <a:pt x="6" y="26"/>
                  </a:cubicBezTo>
                  <a:cubicBezTo>
                    <a:pt x="3" y="26"/>
                    <a:pt x="0" y="24"/>
                    <a:pt x="0" y="20"/>
                  </a:cubicBezTo>
                  <a:cubicBezTo>
                    <a:pt x="0" y="6"/>
                    <a:pt x="0" y="6"/>
                    <a:pt x="0" y="6"/>
                  </a:cubicBezTo>
                  <a:cubicBezTo>
                    <a:pt x="0" y="3"/>
                    <a:pt x="3" y="0"/>
                    <a:pt x="6" y="0"/>
                  </a:cubicBezTo>
                  <a:cubicBezTo>
                    <a:pt x="158" y="0"/>
                    <a:pt x="158" y="0"/>
                    <a:pt x="158" y="0"/>
                  </a:cubicBezTo>
                  <a:cubicBezTo>
                    <a:pt x="161" y="0"/>
                    <a:pt x="164" y="3"/>
                    <a:pt x="164" y="6"/>
                  </a:cubicBezTo>
                  <a:cubicBezTo>
                    <a:pt x="164" y="20"/>
                    <a:pt x="164" y="20"/>
                    <a:pt x="164" y="20"/>
                  </a:cubicBezTo>
                  <a:cubicBezTo>
                    <a:pt x="164" y="24"/>
                    <a:pt x="161" y="26"/>
                    <a:pt x="158" y="26"/>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1" name="Freeform 481">
              <a:extLst>
                <a:ext uri="{FF2B5EF4-FFF2-40B4-BE49-F238E27FC236}">
                  <a16:creationId xmlns:a16="http://schemas.microsoft.com/office/drawing/2014/main" id="{B1C7C35F-FC65-42ED-9205-F00C8882FBBC}"/>
                </a:ext>
              </a:extLst>
            </p:cNvPr>
            <p:cNvSpPr>
              <a:spLocks noChangeArrowheads="1"/>
            </p:cNvSpPr>
            <p:nvPr/>
          </p:nvSpPr>
          <p:spPr bwMode="auto">
            <a:xfrm>
              <a:off x="9053513"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2" name="Freeform 482">
              <a:extLst>
                <a:ext uri="{FF2B5EF4-FFF2-40B4-BE49-F238E27FC236}">
                  <a16:creationId xmlns:a16="http://schemas.microsoft.com/office/drawing/2014/main" id="{9EA2E0D0-F100-47C6-92BA-92F9C2DFCA63}"/>
                </a:ext>
              </a:extLst>
            </p:cNvPr>
            <p:cNvSpPr>
              <a:spLocks noChangeArrowheads="1"/>
            </p:cNvSpPr>
            <p:nvPr/>
          </p:nvSpPr>
          <p:spPr bwMode="auto">
            <a:xfrm>
              <a:off x="9139238"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2" y="0"/>
                    <a:pt x="35" y="3"/>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3" name="Freeform 483">
              <a:extLst>
                <a:ext uri="{FF2B5EF4-FFF2-40B4-BE49-F238E27FC236}">
                  <a16:creationId xmlns:a16="http://schemas.microsoft.com/office/drawing/2014/main" id="{A986E186-C67F-4A03-8E3B-3EC17C9BBA52}"/>
                </a:ext>
              </a:extLst>
            </p:cNvPr>
            <p:cNvSpPr>
              <a:spLocks noChangeArrowheads="1"/>
            </p:cNvSpPr>
            <p:nvPr/>
          </p:nvSpPr>
          <p:spPr bwMode="auto">
            <a:xfrm>
              <a:off x="922337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3"/>
                    <a:pt x="3"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4" name="Freeform 484">
              <a:extLst>
                <a:ext uri="{FF2B5EF4-FFF2-40B4-BE49-F238E27FC236}">
                  <a16:creationId xmlns:a16="http://schemas.microsoft.com/office/drawing/2014/main" id="{98D6CFDD-E5BF-4671-8963-389D1B9EBC52}"/>
                </a:ext>
              </a:extLst>
            </p:cNvPr>
            <p:cNvSpPr>
              <a:spLocks noChangeArrowheads="1"/>
            </p:cNvSpPr>
            <p:nvPr/>
          </p:nvSpPr>
          <p:spPr bwMode="auto">
            <a:xfrm>
              <a:off x="964882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5" name="Freeform 485">
              <a:extLst>
                <a:ext uri="{FF2B5EF4-FFF2-40B4-BE49-F238E27FC236}">
                  <a16:creationId xmlns:a16="http://schemas.microsoft.com/office/drawing/2014/main" id="{AD258175-D73B-457E-B02A-E57D6D81451B}"/>
                </a:ext>
              </a:extLst>
            </p:cNvPr>
            <p:cNvSpPr>
              <a:spLocks noChangeArrowheads="1"/>
            </p:cNvSpPr>
            <p:nvPr/>
          </p:nvSpPr>
          <p:spPr bwMode="auto">
            <a:xfrm>
              <a:off x="9734550"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6" name="Freeform 486">
              <a:extLst>
                <a:ext uri="{FF2B5EF4-FFF2-40B4-BE49-F238E27FC236}">
                  <a16:creationId xmlns:a16="http://schemas.microsoft.com/office/drawing/2014/main" id="{5004BBEE-122E-4F2F-97F0-46F79AB5CCED}"/>
                </a:ext>
              </a:extLst>
            </p:cNvPr>
            <p:cNvSpPr>
              <a:spLocks noChangeArrowheads="1"/>
            </p:cNvSpPr>
            <p:nvPr/>
          </p:nvSpPr>
          <p:spPr bwMode="auto">
            <a:xfrm>
              <a:off x="9053513"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7" name="Freeform 487">
              <a:extLst>
                <a:ext uri="{FF2B5EF4-FFF2-40B4-BE49-F238E27FC236}">
                  <a16:creationId xmlns:a16="http://schemas.microsoft.com/office/drawing/2014/main" id="{127751A7-EAF5-4013-859E-FAB148DE9EF0}"/>
                </a:ext>
              </a:extLst>
            </p:cNvPr>
            <p:cNvSpPr>
              <a:spLocks noChangeArrowheads="1"/>
            </p:cNvSpPr>
            <p:nvPr/>
          </p:nvSpPr>
          <p:spPr bwMode="auto">
            <a:xfrm>
              <a:off x="9139238"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8" name="Freeform 488">
              <a:extLst>
                <a:ext uri="{FF2B5EF4-FFF2-40B4-BE49-F238E27FC236}">
                  <a16:creationId xmlns:a16="http://schemas.microsoft.com/office/drawing/2014/main" id="{A70CDA88-6F5D-4892-B2BA-629F3027D773}"/>
                </a:ext>
              </a:extLst>
            </p:cNvPr>
            <p:cNvSpPr>
              <a:spLocks noChangeArrowheads="1"/>
            </p:cNvSpPr>
            <p:nvPr/>
          </p:nvSpPr>
          <p:spPr bwMode="auto">
            <a:xfrm>
              <a:off x="922337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9" name="Freeform 489">
              <a:extLst>
                <a:ext uri="{FF2B5EF4-FFF2-40B4-BE49-F238E27FC236}">
                  <a16:creationId xmlns:a16="http://schemas.microsoft.com/office/drawing/2014/main" id="{F461CCFE-78B4-4C8F-AC3A-ED29223C4B79}"/>
                </a:ext>
              </a:extLst>
            </p:cNvPr>
            <p:cNvSpPr>
              <a:spLocks noChangeArrowheads="1"/>
            </p:cNvSpPr>
            <p:nvPr/>
          </p:nvSpPr>
          <p:spPr bwMode="auto">
            <a:xfrm>
              <a:off x="9309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0" name="Freeform 490">
              <a:extLst>
                <a:ext uri="{FF2B5EF4-FFF2-40B4-BE49-F238E27FC236}">
                  <a16:creationId xmlns:a16="http://schemas.microsoft.com/office/drawing/2014/main" id="{DA71AB65-16D5-49A0-867D-DF4043C5320F}"/>
                </a:ext>
              </a:extLst>
            </p:cNvPr>
            <p:cNvSpPr>
              <a:spLocks noChangeArrowheads="1"/>
            </p:cNvSpPr>
            <p:nvPr/>
          </p:nvSpPr>
          <p:spPr bwMode="auto">
            <a:xfrm>
              <a:off x="9394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1" name="Freeform 491">
              <a:extLst>
                <a:ext uri="{FF2B5EF4-FFF2-40B4-BE49-F238E27FC236}">
                  <a16:creationId xmlns:a16="http://schemas.microsoft.com/office/drawing/2014/main" id="{6DB3A951-AE5C-40C5-87CD-D1D51AED191E}"/>
                </a:ext>
              </a:extLst>
            </p:cNvPr>
            <p:cNvSpPr>
              <a:spLocks noChangeArrowheads="1"/>
            </p:cNvSpPr>
            <p:nvPr/>
          </p:nvSpPr>
          <p:spPr bwMode="auto">
            <a:xfrm>
              <a:off x="9480550" y="3514494"/>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2" name="Freeform 492">
              <a:extLst>
                <a:ext uri="{FF2B5EF4-FFF2-40B4-BE49-F238E27FC236}">
                  <a16:creationId xmlns:a16="http://schemas.microsoft.com/office/drawing/2014/main" id="{B33D4C80-7EBD-4E6D-95D4-FA721031C718}"/>
                </a:ext>
              </a:extLst>
            </p:cNvPr>
            <p:cNvSpPr>
              <a:spLocks noChangeArrowheads="1"/>
            </p:cNvSpPr>
            <p:nvPr/>
          </p:nvSpPr>
          <p:spPr bwMode="auto">
            <a:xfrm>
              <a:off x="9563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3" name="Freeform 493">
              <a:extLst>
                <a:ext uri="{FF2B5EF4-FFF2-40B4-BE49-F238E27FC236}">
                  <a16:creationId xmlns:a16="http://schemas.microsoft.com/office/drawing/2014/main" id="{5C29A2A6-247A-4261-AD32-B49DA7849E7D}"/>
                </a:ext>
              </a:extLst>
            </p:cNvPr>
            <p:cNvSpPr>
              <a:spLocks noChangeArrowheads="1"/>
            </p:cNvSpPr>
            <p:nvPr/>
          </p:nvSpPr>
          <p:spPr bwMode="auto">
            <a:xfrm>
              <a:off x="9648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4" name="Freeform 494">
              <a:extLst>
                <a:ext uri="{FF2B5EF4-FFF2-40B4-BE49-F238E27FC236}">
                  <a16:creationId xmlns:a16="http://schemas.microsoft.com/office/drawing/2014/main" id="{FB073FF6-8F92-4F57-AC9D-BCD779FCCAE6}"/>
                </a:ext>
              </a:extLst>
            </p:cNvPr>
            <p:cNvSpPr>
              <a:spLocks noChangeArrowheads="1"/>
            </p:cNvSpPr>
            <p:nvPr/>
          </p:nvSpPr>
          <p:spPr bwMode="auto">
            <a:xfrm>
              <a:off x="973455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5" name="Freeform 495">
              <a:extLst>
                <a:ext uri="{FF2B5EF4-FFF2-40B4-BE49-F238E27FC236}">
                  <a16:creationId xmlns:a16="http://schemas.microsoft.com/office/drawing/2014/main" id="{3AC8579F-163F-445B-89B2-DFE015ABC260}"/>
                </a:ext>
              </a:extLst>
            </p:cNvPr>
            <p:cNvSpPr>
              <a:spLocks noChangeArrowheads="1"/>
            </p:cNvSpPr>
            <p:nvPr/>
          </p:nvSpPr>
          <p:spPr bwMode="auto">
            <a:xfrm>
              <a:off x="9053513"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6" name="Freeform 496">
              <a:extLst>
                <a:ext uri="{FF2B5EF4-FFF2-40B4-BE49-F238E27FC236}">
                  <a16:creationId xmlns:a16="http://schemas.microsoft.com/office/drawing/2014/main" id="{8C30152D-3CC7-43CE-A08A-4CE50FDB6C07}"/>
                </a:ext>
              </a:extLst>
            </p:cNvPr>
            <p:cNvSpPr>
              <a:spLocks noChangeArrowheads="1"/>
            </p:cNvSpPr>
            <p:nvPr/>
          </p:nvSpPr>
          <p:spPr bwMode="auto">
            <a:xfrm>
              <a:off x="9139238"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7" name="Freeform 497">
              <a:extLst>
                <a:ext uri="{FF2B5EF4-FFF2-40B4-BE49-F238E27FC236}">
                  <a16:creationId xmlns:a16="http://schemas.microsoft.com/office/drawing/2014/main" id="{F1D958C2-4F33-4965-9861-1B4A011AC65C}"/>
                </a:ext>
              </a:extLst>
            </p:cNvPr>
            <p:cNvSpPr>
              <a:spLocks noChangeArrowheads="1"/>
            </p:cNvSpPr>
            <p:nvPr/>
          </p:nvSpPr>
          <p:spPr bwMode="auto">
            <a:xfrm>
              <a:off x="922337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8" name="Freeform 498">
              <a:extLst>
                <a:ext uri="{FF2B5EF4-FFF2-40B4-BE49-F238E27FC236}">
                  <a16:creationId xmlns:a16="http://schemas.microsoft.com/office/drawing/2014/main" id="{AC11A7F2-5CCF-4FE2-ABA6-E62A53CC1118}"/>
                </a:ext>
              </a:extLst>
            </p:cNvPr>
            <p:cNvSpPr>
              <a:spLocks noChangeArrowheads="1"/>
            </p:cNvSpPr>
            <p:nvPr/>
          </p:nvSpPr>
          <p:spPr bwMode="auto">
            <a:xfrm>
              <a:off x="9309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9" name="Freeform 499">
              <a:extLst>
                <a:ext uri="{FF2B5EF4-FFF2-40B4-BE49-F238E27FC236}">
                  <a16:creationId xmlns:a16="http://schemas.microsoft.com/office/drawing/2014/main" id="{9F276F4B-A790-45E3-92A2-1E1434CE8548}"/>
                </a:ext>
              </a:extLst>
            </p:cNvPr>
            <p:cNvSpPr>
              <a:spLocks noChangeArrowheads="1"/>
            </p:cNvSpPr>
            <p:nvPr/>
          </p:nvSpPr>
          <p:spPr bwMode="auto">
            <a:xfrm>
              <a:off x="9394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0" name="Freeform 500">
              <a:extLst>
                <a:ext uri="{FF2B5EF4-FFF2-40B4-BE49-F238E27FC236}">
                  <a16:creationId xmlns:a16="http://schemas.microsoft.com/office/drawing/2014/main" id="{22EF1EBD-857D-4090-ACB3-588086870BC6}"/>
                </a:ext>
              </a:extLst>
            </p:cNvPr>
            <p:cNvSpPr>
              <a:spLocks noChangeArrowheads="1"/>
            </p:cNvSpPr>
            <p:nvPr/>
          </p:nvSpPr>
          <p:spPr bwMode="auto">
            <a:xfrm>
              <a:off x="9480550" y="3579581"/>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1" name="Freeform 501">
              <a:extLst>
                <a:ext uri="{FF2B5EF4-FFF2-40B4-BE49-F238E27FC236}">
                  <a16:creationId xmlns:a16="http://schemas.microsoft.com/office/drawing/2014/main" id="{43028419-91D7-4582-AB1B-D710E33F74FE}"/>
                </a:ext>
              </a:extLst>
            </p:cNvPr>
            <p:cNvSpPr>
              <a:spLocks noChangeArrowheads="1"/>
            </p:cNvSpPr>
            <p:nvPr/>
          </p:nvSpPr>
          <p:spPr bwMode="auto">
            <a:xfrm>
              <a:off x="9563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2" name="Freeform 502">
              <a:extLst>
                <a:ext uri="{FF2B5EF4-FFF2-40B4-BE49-F238E27FC236}">
                  <a16:creationId xmlns:a16="http://schemas.microsoft.com/office/drawing/2014/main" id="{2DCA1BA5-6A81-42B5-8BD6-8184E46423D2}"/>
                </a:ext>
              </a:extLst>
            </p:cNvPr>
            <p:cNvSpPr>
              <a:spLocks noChangeArrowheads="1"/>
            </p:cNvSpPr>
            <p:nvPr/>
          </p:nvSpPr>
          <p:spPr bwMode="auto">
            <a:xfrm>
              <a:off x="9648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3" name="Freeform 503">
              <a:extLst>
                <a:ext uri="{FF2B5EF4-FFF2-40B4-BE49-F238E27FC236}">
                  <a16:creationId xmlns:a16="http://schemas.microsoft.com/office/drawing/2014/main" id="{5A2C29B4-358D-4A81-ADE8-5C445B7596A0}"/>
                </a:ext>
              </a:extLst>
            </p:cNvPr>
            <p:cNvSpPr>
              <a:spLocks noChangeArrowheads="1"/>
            </p:cNvSpPr>
            <p:nvPr/>
          </p:nvSpPr>
          <p:spPr bwMode="auto">
            <a:xfrm>
              <a:off x="973455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4" name="Freeform 504">
              <a:extLst>
                <a:ext uri="{FF2B5EF4-FFF2-40B4-BE49-F238E27FC236}">
                  <a16:creationId xmlns:a16="http://schemas.microsoft.com/office/drawing/2014/main" id="{AC3613CD-409D-470B-B000-6916EFB62C65}"/>
                </a:ext>
              </a:extLst>
            </p:cNvPr>
            <p:cNvSpPr>
              <a:spLocks noChangeArrowheads="1"/>
            </p:cNvSpPr>
            <p:nvPr/>
          </p:nvSpPr>
          <p:spPr bwMode="auto">
            <a:xfrm>
              <a:off x="9053513"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5" name="Freeform 505">
              <a:extLst>
                <a:ext uri="{FF2B5EF4-FFF2-40B4-BE49-F238E27FC236}">
                  <a16:creationId xmlns:a16="http://schemas.microsoft.com/office/drawing/2014/main" id="{3AC7A379-02E5-413F-8813-1E624AA89C69}"/>
                </a:ext>
              </a:extLst>
            </p:cNvPr>
            <p:cNvSpPr>
              <a:spLocks noChangeArrowheads="1"/>
            </p:cNvSpPr>
            <p:nvPr/>
          </p:nvSpPr>
          <p:spPr bwMode="auto">
            <a:xfrm>
              <a:off x="9139238"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6" name="Freeform 506">
              <a:extLst>
                <a:ext uri="{FF2B5EF4-FFF2-40B4-BE49-F238E27FC236}">
                  <a16:creationId xmlns:a16="http://schemas.microsoft.com/office/drawing/2014/main" id="{8482ABA4-0C5A-4F0F-BAB1-2D9BDC92F097}"/>
                </a:ext>
              </a:extLst>
            </p:cNvPr>
            <p:cNvSpPr>
              <a:spLocks noChangeArrowheads="1"/>
            </p:cNvSpPr>
            <p:nvPr/>
          </p:nvSpPr>
          <p:spPr bwMode="auto">
            <a:xfrm>
              <a:off x="922337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7" name="Freeform 507">
              <a:extLst>
                <a:ext uri="{FF2B5EF4-FFF2-40B4-BE49-F238E27FC236}">
                  <a16:creationId xmlns:a16="http://schemas.microsoft.com/office/drawing/2014/main" id="{EFDEDA4C-6033-4E54-97BA-FAD7DCA0F11E}"/>
                </a:ext>
              </a:extLst>
            </p:cNvPr>
            <p:cNvSpPr>
              <a:spLocks noChangeArrowheads="1"/>
            </p:cNvSpPr>
            <p:nvPr/>
          </p:nvSpPr>
          <p:spPr bwMode="auto">
            <a:xfrm>
              <a:off x="9309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8" name="Freeform 508">
              <a:extLst>
                <a:ext uri="{FF2B5EF4-FFF2-40B4-BE49-F238E27FC236}">
                  <a16:creationId xmlns:a16="http://schemas.microsoft.com/office/drawing/2014/main" id="{7FA212FF-EC4C-40B3-8A26-02DAF738F6BF}"/>
                </a:ext>
              </a:extLst>
            </p:cNvPr>
            <p:cNvSpPr>
              <a:spLocks noChangeArrowheads="1"/>
            </p:cNvSpPr>
            <p:nvPr/>
          </p:nvSpPr>
          <p:spPr bwMode="auto">
            <a:xfrm>
              <a:off x="9394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9" name="Freeform 509">
              <a:extLst>
                <a:ext uri="{FF2B5EF4-FFF2-40B4-BE49-F238E27FC236}">
                  <a16:creationId xmlns:a16="http://schemas.microsoft.com/office/drawing/2014/main" id="{16932833-0EFE-4722-8113-4CBE5F477296}"/>
                </a:ext>
              </a:extLst>
            </p:cNvPr>
            <p:cNvSpPr>
              <a:spLocks noChangeArrowheads="1"/>
            </p:cNvSpPr>
            <p:nvPr/>
          </p:nvSpPr>
          <p:spPr bwMode="auto">
            <a:xfrm>
              <a:off x="9480550" y="3646256"/>
              <a:ext cx="68262"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0" name="Freeform 510">
              <a:extLst>
                <a:ext uri="{FF2B5EF4-FFF2-40B4-BE49-F238E27FC236}">
                  <a16:creationId xmlns:a16="http://schemas.microsoft.com/office/drawing/2014/main" id="{F9CF49ED-B9EB-43FE-A14D-CE3B833CE720}"/>
                </a:ext>
              </a:extLst>
            </p:cNvPr>
            <p:cNvSpPr>
              <a:spLocks noChangeArrowheads="1"/>
            </p:cNvSpPr>
            <p:nvPr/>
          </p:nvSpPr>
          <p:spPr bwMode="auto">
            <a:xfrm>
              <a:off x="9563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1" name="Freeform 511">
              <a:extLst>
                <a:ext uri="{FF2B5EF4-FFF2-40B4-BE49-F238E27FC236}">
                  <a16:creationId xmlns:a16="http://schemas.microsoft.com/office/drawing/2014/main" id="{6B3A3344-AB2D-44D5-990C-AE0E3916746A}"/>
                </a:ext>
              </a:extLst>
            </p:cNvPr>
            <p:cNvSpPr>
              <a:spLocks noChangeArrowheads="1"/>
            </p:cNvSpPr>
            <p:nvPr/>
          </p:nvSpPr>
          <p:spPr bwMode="auto">
            <a:xfrm>
              <a:off x="9648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2" name="Freeform 512">
              <a:extLst>
                <a:ext uri="{FF2B5EF4-FFF2-40B4-BE49-F238E27FC236}">
                  <a16:creationId xmlns:a16="http://schemas.microsoft.com/office/drawing/2014/main" id="{73573CE6-42E5-486B-9344-B4EC5EC0FFB0}"/>
                </a:ext>
              </a:extLst>
            </p:cNvPr>
            <p:cNvSpPr>
              <a:spLocks noChangeArrowheads="1"/>
            </p:cNvSpPr>
            <p:nvPr/>
          </p:nvSpPr>
          <p:spPr bwMode="auto">
            <a:xfrm>
              <a:off x="973455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3" name="Freeform 513">
              <a:extLst>
                <a:ext uri="{FF2B5EF4-FFF2-40B4-BE49-F238E27FC236}">
                  <a16:creationId xmlns:a16="http://schemas.microsoft.com/office/drawing/2014/main" id="{D70193E8-463C-479C-9CDD-6BE8AA2A1ACB}"/>
                </a:ext>
              </a:extLst>
            </p:cNvPr>
            <p:cNvSpPr>
              <a:spLocks noChangeArrowheads="1"/>
            </p:cNvSpPr>
            <p:nvPr/>
          </p:nvSpPr>
          <p:spPr bwMode="auto">
            <a:xfrm>
              <a:off x="8956675" y="3779606"/>
              <a:ext cx="1003300" cy="198438"/>
            </a:xfrm>
            <a:custGeom>
              <a:avLst/>
              <a:gdLst>
                <a:gd name="T0" fmla="*/ 475 w 504"/>
                <a:gd name="T1" fmla="*/ 17 h 100"/>
                <a:gd name="T2" fmla="*/ 446 w 504"/>
                <a:gd name="T3" fmla="*/ 0 h 100"/>
                <a:gd name="T4" fmla="*/ 252 w 504"/>
                <a:gd name="T5" fmla="*/ 0 h 100"/>
                <a:gd name="T6" fmla="*/ 58 w 504"/>
                <a:gd name="T7" fmla="*/ 0 h 100"/>
                <a:gd name="T8" fmla="*/ 29 w 504"/>
                <a:gd name="T9" fmla="*/ 17 h 100"/>
                <a:gd name="T10" fmla="*/ 0 w 504"/>
                <a:gd name="T11" fmla="*/ 78 h 100"/>
                <a:gd name="T12" fmla="*/ 22 w 504"/>
                <a:gd name="T13" fmla="*/ 100 h 100"/>
                <a:gd name="T14" fmla="*/ 252 w 504"/>
                <a:gd name="T15" fmla="*/ 100 h 100"/>
                <a:gd name="T16" fmla="*/ 482 w 504"/>
                <a:gd name="T17" fmla="*/ 100 h 100"/>
                <a:gd name="T18" fmla="*/ 504 w 504"/>
                <a:gd name="T19" fmla="*/ 78 h 100"/>
                <a:gd name="T20" fmla="*/ 475 w 504"/>
                <a:gd name="T21" fmla="*/ 1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4" h="100">
                  <a:moveTo>
                    <a:pt x="475" y="17"/>
                  </a:moveTo>
                  <a:cubicBezTo>
                    <a:pt x="467" y="0"/>
                    <a:pt x="458" y="0"/>
                    <a:pt x="446" y="0"/>
                  </a:cubicBezTo>
                  <a:cubicBezTo>
                    <a:pt x="252" y="0"/>
                    <a:pt x="252" y="0"/>
                    <a:pt x="252" y="0"/>
                  </a:cubicBezTo>
                  <a:cubicBezTo>
                    <a:pt x="58" y="0"/>
                    <a:pt x="58" y="0"/>
                    <a:pt x="58" y="0"/>
                  </a:cubicBezTo>
                  <a:cubicBezTo>
                    <a:pt x="46" y="0"/>
                    <a:pt x="37" y="0"/>
                    <a:pt x="29" y="17"/>
                  </a:cubicBezTo>
                  <a:cubicBezTo>
                    <a:pt x="0" y="78"/>
                    <a:pt x="0" y="78"/>
                    <a:pt x="0" y="78"/>
                  </a:cubicBezTo>
                  <a:cubicBezTo>
                    <a:pt x="0" y="90"/>
                    <a:pt x="10" y="100"/>
                    <a:pt x="22" y="100"/>
                  </a:cubicBezTo>
                  <a:cubicBezTo>
                    <a:pt x="252" y="100"/>
                    <a:pt x="252" y="100"/>
                    <a:pt x="252" y="100"/>
                  </a:cubicBezTo>
                  <a:cubicBezTo>
                    <a:pt x="482" y="100"/>
                    <a:pt x="482" y="100"/>
                    <a:pt x="482" y="100"/>
                  </a:cubicBezTo>
                  <a:cubicBezTo>
                    <a:pt x="494" y="100"/>
                    <a:pt x="504" y="90"/>
                    <a:pt x="504" y="78"/>
                  </a:cubicBezTo>
                  <a:lnTo>
                    <a:pt x="475" y="17"/>
                  </a:ln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4" name="Freeform 514">
              <a:extLst>
                <a:ext uri="{FF2B5EF4-FFF2-40B4-BE49-F238E27FC236}">
                  <a16:creationId xmlns:a16="http://schemas.microsoft.com/office/drawing/2014/main" id="{75C35B2F-A868-4078-9203-EDFC63767BF0}"/>
                </a:ext>
              </a:extLst>
            </p:cNvPr>
            <p:cNvSpPr>
              <a:spLocks noChangeArrowheads="1"/>
            </p:cNvSpPr>
            <p:nvPr/>
          </p:nvSpPr>
          <p:spPr bwMode="auto">
            <a:xfrm>
              <a:off x="8983663" y="3790719"/>
              <a:ext cx="947737" cy="155575"/>
            </a:xfrm>
            <a:custGeom>
              <a:avLst/>
              <a:gdLst>
                <a:gd name="T0" fmla="*/ 551 w 597"/>
                <a:gd name="T1" fmla="*/ 0 h 98"/>
                <a:gd name="T2" fmla="*/ 299 w 597"/>
                <a:gd name="T3" fmla="*/ 0 h 98"/>
                <a:gd name="T4" fmla="*/ 44 w 597"/>
                <a:gd name="T5" fmla="*/ 0 h 98"/>
                <a:gd name="T6" fmla="*/ 0 w 597"/>
                <a:gd name="T7" fmla="*/ 98 h 98"/>
                <a:gd name="T8" fmla="*/ 299 w 597"/>
                <a:gd name="T9" fmla="*/ 98 h 98"/>
                <a:gd name="T10" fmla="*/ 597 w 597"/>
                <a:gd name="T11" fmla="*/ 98 h 98"/>
                <a:gd name="T12" fmla="*/ 551 w 597"/>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597" h="98">
                  <a:moveTo>
                    <a:pt x="551" y="0"/>
                  </a:moveTo>
                  <a:lnTo>
                    <a:pt x="299" y="0"/>
                  </a:lnTo>
                  <a:lnTo>
                    <a:pt x="44" y="0"/>
                  </a:lnTo>
                  <a:lnTo>
                    <a:pt x="0" y="98"/>
                  </a:lnTo>
                  <a:lnTo>
                    <a:pt x="299" y="98"/>
                  </a:lnTo>
                  <a:lnTo>
                    <a:pt x="597" y="98"/>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5" name="Freeform 515">
              <a:extLst>
                <a:ext uri="{FF2B5EF4-FFF2-40B4-BE49-F238E27FC236}">
                  <a16:creationId xmlns:a16="http://schemas.microsoft.com/office/drawing/2014/main" id="{EF347496-9828-46A3-A3B2-AC95BFD3C6D3}"/>
                </a:ext>
              </a:extLst>
            </p:cNvPr>
            <p:cNvSpPr>
              <a:spLocks noChangeArrowheads="1"/>
            </p:cNvSpPr>
            <p:nvPr/>
          </p:nvSpPr>
          <p:spPr bwMode="auto">
            <a:xfrm>
              <a:off x="8983663" y="3914544"/>
              <a:ext cx="947737" cy="31750"/>
            </a:xfrm>
            <a:custGeom>
              <a:avLst/>
              <a:gdLst>
                <a:gd name="T0" fmla="*/ 0 w 597"/>
                <a:gd name="T1" fmla="*/ 20 h 20"/>
                <a:gd name="T2" fmla="*/ 9 w 597"/>
                <a:gd name="T3" fmla="*/ 0 h 20"/>
                <a:gd name="T4" fmla="*/ 589 w 597"/>
                <a:gd name="T5" fmla="*/ 0 h 20"/>
                <a:gd name="T6" fmla="*/ 597 w 597"/>
                <a:gd name="T7" fmla="*/ 20 h 20"/>
                <a:gd name="T8" fmla="*/ 0 w 597"/>
                <a:gd name="T9" fmla="*/ 20 h 20"/>
              </a:gdLst>
              <a:ahLst/>
              <a:cxnLst>
                <a:cxn ang="0">
                  <a:pos x="T0" y="T1"/>
                </a:cxn>
                <a:cxn ang="0">
                  <a:pos x="T2" y="T3"/>
                </a:cxn>
                <a:cxn ang="0">
                  <a:pos x="T4" y="T5"/>
                </a:cxn>
                <a:cxn ang="0">
                  <a:pos x="T6" y="T7"/>
                </a:cxn>
                <a:cxn ang="0">
                  <a:pos x="T8" y="T9"/>
                </a:cxn>
              </a:cxnLst>
              <a:rect l="0" t="0" r="r" b="b"/>
              <a:pathLst>
                <a:path w="597" h="20">
                  <a:moveTo>
                    <a:pt x="0" y="20"/>
                  </a:moveTo>
                  <a:lnTo>
                    <a:pt x="9" y="0"/>
                  </a:lnTo>
                  <a:lnTo>
                    <a:pt x="589" y="0"/>
                  </a:lnTo>
                  <a:lnTo>
                    <a:pt x="597" y="20"/>
                  </a:lnTo>
                  <a:lnTo>
                    <a:pt x="0" y="20"/>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6" name="Freeform 516">
              <a:extLst>
                <a:ext uri="{FF2B5EF4-FFF2-40B4-BE49-F238E27FC236}">
                  <a16:creationId xmlns:a16="http://schemas.microsoft.com/office/drawing/2014/main" id="{3D5ABDB1-79DE-4BBB-92F4-A7DA1049B16D}"/>
                </a:ext>
              </a:extLst>
            </p:cNvPr>
            <p:cNvSpPr>
              <a:spLocks noChangeArrowheads="1"/>
            </p:cNvSpPr>
            <p:nvPr/>
          </p:nvSpPr>
          <p:spPr bwMode="auto">
            <a:xfrm>
              <a:off x="9047163" y="3808181"/>
              <a:ext cx="255587" cy="69850"/>
            </a:xfrm>
            <a:custGeom>
              <a:avLst/>
              <a:gdLst>
                <a:gd name="T0" fmla="*/ 0 w 161"/>
                <a:gd name="T1" fmla="*/ 44 h 44"/>
                <a:gd name="T2" fmla="*/ 161 w 161"/>
                <a:gd name="T3" fmla="*/ 44 h 44"/>
                <a:gd name="T4" fmla="*/ 161 w 161"/>
                <a:gd name="T5" fmla="*/ 0 h 44"/>
                <a:gd name="T6" fmla="*/ 18 w 161"/>
                <a:gd name="T7" fmla="*/ 0 h 44"/>
                <a:gd name="T8" fmla="*/ 0 w 161"/>
                <a:gd name="T9" fmla="*/ 44 h 44"/>
              </a:gdLst>
              <a:ahLst/>
              <a:cxnLst>
                <a:cxn ang="0">
                  <a:pos x="T0" y="T1"/>
                </a:cxn>
                <a:cxn ang="0">
                  <a:pos x="T2" y="T3"/>
                </a:cxn>
                <a:cxn ang="0">
                  <a:pos x="T4" y="T5"/>
                </a:cxn>
                <a:cxn ang="0">
                  <a:pos x="T6" y="T7"/>
                </a:cxn>
                <a:cxn ang="0">
                  <a:pos x="T8" y="T9"/>
                </a:cxn>
              </a:cxnLst>
              <a:rect l="0" t="0" r="r" b="b"/>
              <a:pathLst>
                <a:path w="161" h="44">
                  <a:moveTo>
                    <a:pt x="0" y="44"/>
                  </a:moveTo>
                  <a:lnTo>
                    <a:pt x="161" y="44"/>
                  </a:lnTo>
                  <a:lnTo>
                    <a:pt x="161" y="0"/>
                  </a:lnTo>
                  <a:lnTo>
                    <a:pt x="18" y="0"/>
                  </a:lnTo>
                  <a:lnTo>
                    <a:pt x="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7" name="Freeform 517">
              <a:extLst>
                <a:ext uri="{FF2B5EF4-FFF2-40B4-BE49-F238E27FC236}">
                  <a16:creationId xmlns:a16="http://schemas.microsoft.com/office/drawing/2014/main" id="{72024D52-7F19-482D-BFD8-1F9EDC421C2B}"/>
                </a:ext>
              </a:extLst>
            </p:cNvPr>
            <p:cNvSpPr>
              <a:spLocks noChangeArrowheads="1"/>
            </p:cNvSpPr>
            <p:nvPr/>
          </p:nvSpPr>
          <p:spPr bwMode="auto">
            <a:xfrm>
              <a:off x="9607550" y="3808181"/>
              <a:ext cx="254000" cy="69850"/>
            </a:xfrm>
            <a:custGeom>
              <a:avLst/>
              <a:gdLst>
                <a:gd name="T0" fmla="*/ 160 w 160"/>
                <a:gd name="T1" fmla="*/ 44 h 44"/>
                <a:gd name="T2" fmla="*/ 0 w 160"/>
                <a:gd name="T3" fmla="*/ 44 h 44"/>
                <a:gd name="T4" fmla="*/ 0 w 160"/>
                <a:gd name="T5" fmla="*/ 0 h 44"/>
                <a:gd name="T6" fmla="*/ 143 w 160"/>
                <a:gd name="T7" fmla="*/ 0 h 44"/>
                <a:gd name="T8" fmla="*/ 160 w 160"/>
                <a:gd name="T9" fmla="*/ 44 h 44"/>
              </a:gdLst>
              <a:ahLst/>
              <a:cxnLst>
                <a:cxn ang="0">
                  <a:pos x="T0" y="T1"/>
                </a:cxn>
                <a:cxn ang="0">
                  <a:pos x="T2" y="T3"/>
                </a:cxn>
                <a:cxn ang="0">
                  <a:pos x="T4" y="T5"/>
                </a:cxn>
                <a:cxn ang="0">
                  <a:pos x="T6" y="T7"/>
                </a:cxn>
                <a:cxn ang="0">
                  <a:pos x="T8" y="T9"/>
                </a:cxn>
              </a:cxnLst>
              <a:rect l="0" t="0" r="r" b="b"/>
              <a:pathLst>
                <a:path w="160" h="44">
                  <a:moveTo>
                    <a:pt x="160" y="44"/>
                  </a:moveTo>
                  <a:lnTo>
                    <a:pt x="0" y="44"/>
                  </a:lnTo>
                  <a:lnTo>
                    <a:pt x="0" y="0"/>
                  </a:lnTo>
                  <a:lnTo>
                    <a:pt x="143" y="0"/>
                  </a:lnTo>
                  <a:lnTo>
                    <a:pt x="16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8" name="Freeform 518">
              <a:extLst>
                <a:ext uri="{FF2B5EF4-FFF2-40B4-BE49-F238E27FC236}">
                  <a16:creationId xmlns:a16="http://schemas.microsoft.com/office/drawing/2014/main" id="{F85E8451-D180-4AC1-9734-56E096656EBE}"/>
                </a:ext>
              </a:extLst>
            </p:cNvPr>
            <p:cNvSpPr>
              <a:spLocks noChangeArrowheads="1"/>
            </p:cNvSpPr>
            <p:nvPr/>
          </p:nvSpPr>
          <p:spPr bwMode="auto">
            <a:xfrm>
              <a:off x="10983912" y="5022619"/>
              <a:ext cx="504825" cy="950913"/>
            </a:xfrm>
            <a:custGeom>
              <a:avLst/>
              <a:gdLst>
                <a:gd name="T0" fmla="*/ 0 w 254"/>
                <a:gd name="T1" fmla="*/ 187 h 478"/>
                <a:gd name="T2" fmla="*/ 156 w 254"/>
                <a:gd name="T3" fmla="*/ 187 h 478"/>
                <a:gd name="T4" fmla="*/ 96 w 254"/>
                <a:gd name="T5" fmla="*/ 38 h 478"/>
                <a:gd name="T6" fmla="*/ 163 w 254"/>
                <a:gd name="T7" fmla="*/ 0 h 478"/>
                <a:gd name="T8" fmla="*/ 251 w 254"/>
                <a:gd name="T9" fmla="*/ 180 h 478"/>
                <a:gd name="T10" fmla="*/ 248 w 254"/>
                <a:gd name="T11" fmla="*/ 351 h 478"/>
                <a:gd name="T12" fmla="*/ 158 w 254"/>
                <a:gd name="T13" fmla="*/ 475 h 478"/>
                <a:gd name="T14" fmla="*/ 140 w 254"/>
                <a:gd name="T15" fmla="*/ 475 h 478"/>
                <a:gd name="T16" fmla="*/ 52 w 254"/>
                <a:gd name="T17" fmla="*/ 317 h 478"/>
                <a:gd name="T18" fmla="*/ 0 w 254"/>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4" y="339"/>
                    <a:pt x="248" y="351"/>
                  </a:cubicBezTo>
                  <a:cubicBezTo>
                    <a:pt x="241" y="364"/>
                    <a:pt x="167"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9" name="Freeform 519">
              <a:extLst>
                <a:ext uri="{FF2B5EF4-FFF2-40B4-BE49-F238E27FC236}">
                  <a16:creationId xmlns:a16="http://schemas.microsoft.com/office/drawing/2014/main" id="{5DA0D17F-BF4D-4C36-B86F-8C6527BD9CF5}"/>
                </a:ext>
              </a:extLst>
            </p:cNvPr>
            <p:cNvSpPr>
              <a:spLocks noChangeArrowheads="1"/>
            </p:cNvSpPr>
            <p:nvPr/>
          </p:nvSpPr>
          <p:spPr bwMode="auto">
            <a:xfrm>
              <a:off x="11288712" y="5546494"/>
              <a:ext cx="42862" cy="158750"/>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7" y="55"/>
                    <a:pt x="9" y="48"/>
                  </a:cubicBezTo>
                  <a:cubicBezTo>
                    <a:pt x="12"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0" name="Freeform 520">
              <a:extLst>
                <a:ext uri="{FF2B5EF4-FFF2-40B4-BE49-F238E27FC236}">
                  <a16:creationId xmlns:a16="http://schemas.microsoft.com/office/drawing/2014/main" id="{DBC3BD9D-36BD-4207-B96D-40FEB87E0EC9}"/>
                </a:ext>
              </a:extLst>
            </p:cNvPr>
            <p:cNvSpPr>
              <a:spLocks noChangeArrowheads="1"/>
            </p:cNvSpPr>
            <p:nvPr/>
          </p:nvSpPr>
          <p:spPr bwMode="auto">
            <a:xfrm>
              <a:off x="11261725"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1" name="Freeform 521">
              <a:extLst>
                <a:ext uri="{FF2B5EF4-FFF2-40B4-BE49-F238E27FC236}">
                  <a16:creationId xmlns:a16="http://schemas.microsoft.com/office/drawing/2014/main" id="{34919AB3-85E0-491D-BB6A-0DA28D02747D}"/>
                </a:ext>
              </a:extLst>
            </p:cNvPr>
            <p:cNvSpPr>
              <a:spLocks noChangeArrowheads="1"/>
            </p:cNvSpPr>
            <p:nvPr/>
          </p:nvSpPr>
          <p:spPr bwMode="auto">
            <a:xfrm>
              <a:off x="11171237" y="5003569"/>
              <a:ext cx="130175" cy="90488"/>
            </a:xfrm>
            <a:custGeom>
              <a:avLst/>
              <a:gdLst>
                <a:gd name="T0" fmla="*/ 6 w 82"/>
                <a:gd name="T1" fmla="*/ 57 h 57"/>
                <a:gd name="T2" fmla="*/ 0 w 82"/>
                <a:gd name="T3" fmla="*/ 43 h 57"/>
                <a:gd name="T4" fmla="*/ 66 w 82"/>
                <a:gd name="T5" fmla="*/ 7 h 57"/>
                <a:gd name="T6" fmla="*/ 76 w 82"/>
                <a:gd name="T7" fmla="*/ 0 h 57"/>
                <a:gd name="T8" fmla="*/ 82 w 82"/>
                <a:gd name="T9" fmla="*/ 14 h 57"/>
                <a:gd name="T10" fmla="*/ 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6" y="57"/>
                  </a:moveTo>
                  <a:lnTo>
                    <a:pt x="0" y="43"/>
                  </a:lnTo>
                  <a:lnTo>
                    <a:pt x="66" y="7"/>
                  </a:lnTo>
                  <a:lnTo>
                    <a:pt x="76" y="0"/>
                  </a:lnTo>
                  <a:lnTo>
                    <a:pt x="82"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2" name="Freeform 522">
              <a:extLst>
                <a:ext uri="{FF2B5EF4-FFF2-40B4-BE49-F238E27FC236}">
                  <a16:creationId xmlns:a16="http://schemas.microsoft.com/office/drawing/2014/main" id="{115C2D1B-AB25-49F9-948B-5758CCF29845}"/>
                </a:ext>
              </a:extLst>
            </p:cNvPr>
            <p:cNvSpPr>
              <a:spLocks noChangeArrowheads="1"/>
            </p:cNvSpPr>
            <p:nvPr/>
          </p:nvSpPr>
          <p:spPr bwMode="auto">
            <a:xfrm>
              <a:off x="11064875"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1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7" y="167"/>
                    <a:pt x="61" y="178"/>
                    <a:pt x="61"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3" name="Freeform 523">
              <a:extLst>
                <a:ext uri="{FF2B5EF4-FFF2-40B4-BE49-F238E27FC236}">
                  <a16:creationId xmlns:a16="http://schemas.microsoft.com/office/drawing/2014/main" id="{2DCAC9CF-B8BD-41AB-AC05-71CEDC91725C}"/>
                </a:ext>
              </a:extLst>
            </p:cNvPr>
            <p:cNvSpPr>
              <a:spLocks noChangeArrowheads="1"/>
            </p:cNvSpPr>
            <p:nvPr/>
          </p:nvSpPr>
          <p:spPr bwMode="auto">
            <a:xfrm>
              <a:off x="10983912"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2" y="212"/>
                    <a:pt x="124" y="145"/>
                    <a:pt x="124" y="145"/>
                  </a:cubicBezTo>
                  <a:cubicBezTo>
                    <a:pt x="119" y="93"/>
                    <a:pt x="119" y="93"/>
                    <a:pt x="119" y="93"/>
                  </a:cubicBezTo>
                  <a:cubicBezTo>
                    <a:pt x="119" y="93"/>
                    <a:pt x="59" y="6"/>
                    <a:pt x="0" y="0"/>
                  </a:cubicBezTo>
                  <a:lnTo>
                    <a:pt x="0" y="284"/>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4" name="Freeform 524">
              <a:extLst>
                <a:ext uri="{FF2B5EF4-FFF2-40B4-BE49-F238E27FC236}">
                  <a16:creationId xmlns:a16="http://schemas.microsoft.com/office/drawing/2014/main" id="{96B80C2E-51F2-483A-BB54-C995F463B921}"/>
                </a:ext>
              </a:extLst>
            </p:cNvPr>
            <p:cNvSpPr>
              <a:spLocks noChangeArrowheads="1"/>
            </p:cNvSpPr>
            <p:nvPr/>
          </p:nvSpPr>
          <p:spPr bwMode="auto">
            <a:xfrm>
              <a:off x="10475912" y="5022619"/>
              <a:ext cx="508000" cy="950913"/>
            </a:xfrm>
            <a:custGeom>
              <a:avLst/>
              <a:gdLst>
                <a:gd name="T0" fmla="*/ 255 w 255"/>
                <a:gd name="T1" fmla="*/ 187 h 478"/>
                <a:gd name="T2" fmla="*/ 98 w 255"/>
                <a:gd name="T3" fmla="*/ 187 h 478"/>
                <a:gd name="T4" fmla="*/ 158 w 255"/>
                <a:gd name="T5" fmla="*/ 38 h 478"/>
                <a:gd name="T6" fmla="*/ 91 w 255"/>
                <a:gd name="T7" fmla="*/ 0 h 478"/>
                <a:gd name="T8" fmla="*/ 3 w 255"/>
                <a:gd name="T9" fmla="*/ 180 h 478"/>
                <a:gd name="T10" fmla="*/ 6 w 255"/>
                <a:gd name="T11" fmla="*/ 351 h 478"/>
                <a:gd name="T12" fmla="*/ 96 w 255"/>
                <a:gd name="T13" fmla="*/ 475 h 478"/>
                <a:gd name="T14" fmla="*/ 114 w 255"/>
                <a:gd name="T15" fmla="*/ 475 h 478"/>
                <a:gd name="T16" fmla="*/ 202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8" y="187"/>
                    <a:pt x="98" y="187"/>
                    <a:pt x="98" y="187"/>
                  </a:cubicBezTo>
                  <a:cubicBezTo>
                    <a:pt x="98" y="187"/>
                    <a:pt x="155" y="39"/>
                    <a:pt x="158" y="38"/>
                  </a:cubicBezTo>
                  <a:cubicBezTo>
                    <a:pt x="91" y="0"/>
                    <a:pt x="91" y="0"/>
                    <a:pt x="91" y="0"/>
                  </a:cubicBezTo>
                  <a:cubicBezTo>
                    <a:pt x="91" y="0"/>
                    <a:pt x="6" y="172"/>
                    <a:pt x="3" y="180"/>
                  </a:cubicBezTo>
                  <a:cubicBezTo>
                    <a:pt x="0" y="187"/>
                    <a:pt x="0" y="339"/>
                    <a:pt x="6" y="351"/>
                  </a:cubicBezTo>
                  <a:cubicBezTo>
                    <a:pt x="13" y="364"/>
                    <a:pt x="87" y="473"/>
                    <a:pt x="96" y="475"/>
                  </a:cubicBezTo>
                  <a:cubicBezTo>
                    <a:pt x="105" y="478"/>
                    <a:pt x="114" y="475"/>
                    <a:pt x="114" y="475"/>
                  </a:cubicBezTo>
                  <a:cubicBezTo>
                    <a:pt x="202" y="317"/>
                    <a:pt x="202" y="317"/>
                    <a:pt x="202"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5" name="Freeform 525">
              <a:extLst>
                <a:ext uri="{FF2B5EF4-FFF2-40B4-BE49-F238E27FC236}">
                  <a16:creationId xmlns:a16="http://schemas.microsoft.com/office/drawing/2014/main" id="{F9F08BC4-79CF-4897-8B51-8C9ED8E5D638}"/>
                </a:ext>
              </a:extLst>
            </p:cNvPr>
            <p:cNvSpPr>
              <a:spLocks noChangeArrowheads="1"/>
            </p:cNvSpPr>
            <p:nvPr/>
          </p:nvSpPr>
          <p:spPr bwMode="auto">
            <a:xfrm>
              <a:off x="10633075" y="5546494"/>
              <a:ext cx="42862"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6" name="Freeform 526">
              <a:extLst>
                <a:ext uri="{FF2B5EF4-FFF2-40B4-BE49-F238E27FC236}">
                  <a16:creationId xmlns:a16="http://schemas.microsoft.com/office/drawing/2014/main" id="{79107CBB-199C-4542-AFEB-723F4DCF8B96}"/>
                </a:ext>
              </a:extLst>
            </p:cNvPr>
            <p:cNvSpPr>
              <a:spLocks noChangeArrowheads="1"/>
            </p:cNvSpPr>
            <p:nvPr/>
          </p:nvSpPr>
          <p:spPr bwMode="auto">
            <a:xfrm>
              <a:off x="10648950" y="5394094"/>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7" name="Freeform 527">
              <a:extLst>
                <a:ext uri="{FF2B5EF4-FFF2-40B4-BE49-F238E27FC236}">
                  <a16:creationId xmlns:a16="http://schemas.microsoft.com/office/drawing/2014/main" id="{11AF438D-DA7D-4A4F-8863-124D7206A6D9}"/>
                </a:ext>
              </a:extLst>
            </p:cNvPr>
            <p:cNvSpPr>
              <a:spLocks noChangeArrowheads="1"/>
            </p:cNvSpPr>
            <p:nvPr/>
          </p:nvSpPr>
          <p:spPr bwMode="auto">
            <a:xfrm>
              <a:off x="10663237" y="5003569"/>
              <a:ext cx="130175" cy="90488"/>
            </a:xfrm>
            <a:custGeom>
              <a:avLst/>
              <a:gdLst>
                <a:gd name="T0" fmla="*/ 76 w 82"/>
                <a:gd name="T1" fmla="*/ 57 h 57"/>
                <a:gd name="T2" fmla="*/ 82 w 82"/>
                <a:gd name="T3" fmla="*/ 43 h 57"/>
                <a:gd name="T4" fmla="*/ 16 w 82"/>
                <a:gd name="T5" fmla="*/ 7 h 57"/>
                <a:gd name="T6" fmla="*/ 6 w 82"/>
                <a:gd name="T7" fmla="*/ 0 h 57"/>
                <a:gd name="T8" fmla="*/ 0 w 82"/>
                <a:gd name="T9" fmla="*/ 14 h 57"/>
                <a:gd name="T10" fmla="*/ 7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76" y="57"/>
                  </a:moveTo>
                  <a:lnTo>
                    <a:pt x="82" y="43"/>
                  </a:lnTo>
                  <a:lnTo>
                    <a:pt x="16"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8" name="Freeform 528">
              <a:extLst>
                <a:ext uri="{FF2B5EF4-FFF2-40B4-BE49-F238E27FC236}">
                  <a16:creationId xmlns:a16="http://schemas.microsoft.com/office/drawing/2014/main" id="{96D4FEF6-B6D9-499D-95B9-9D471F647315}"/>
                </a:ext>
              </a:extLst>
            </p:cNvPr>
            <p:cNvSpPr>
              <a:spLocks noChangeArrowheads="1"/>
            </p:cNvSpPr>
            <p:nvPr/>
          </p:nvSpPr>
          <p:spPr bwMode="auto">
            <a:xfrm>
              <a:off x="10694987" y="4706707"/>
              <a:ext cx="204787" cy="355600"/>
            </a:xfrm>
            <a:custGeom>
              <a:avLst/>
              <a:gdLst>
                <a:gd name="T0" fmla="*/ 0 w 103"/>
                <a:gd name="T1" fmla="*/ 155 h 178"/>
                <a:gd name="T2" fmla="*/ 23 w 103"/>
                <a:gd name="T3" fmla="*/ 104 h 178"/>
                <a:gd name="T4" fmla="*/ 40 w 103"/>
                <a:gd name="T5" fmla="*/ 27 h 178"/>
                <a:gd name="T6" fmla="*/ 85 w 103"/>
                <a:gd name="T7" fmla="*/ 4 h 178"/>
                <a:gd name="T8" fmla="*/ 102 w 103"/>
                <a:gd name="T9" fmla="*/ 66 h 178"/>
                <a:gd name="T10" fmla="*/ 84 w 103"/>
                <a:gd name="T11" fmla="*/ 134 h 178"/>
                <a:gd name="T12" fmla="*/ 50 w 103"/>
                <a:gd name="T13" fmla="*/ 165 h 178"/>
                <a:gd name="T14" fmla="*/ 42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40" y="27"/>
                  </a:cubicBezTo>
                  <a:cubicBezTo>
                    <a:pt x="45" y="22"/>
                    <a:pt x="80" y="0"/>
                    <a:pt x="85" y="4"/>
                  </a:cubicBezTo>
                  <a:cubicBezTo>
                    <a:pt x="91" y="8"/>
                    <a:pt x="103" y="57"/>
                    <a:pt x="102" y="66"/>
                  </a:cubicBezTo>
                  <a:cubicBezTo>
                    <a:pt x="102" y="75"/>
                    <a:pt x="91" y="127"/>
                    <a:pt x="84" y="134"/>
                  </a:cubicBezTo>
                  <a:cubicBezTo>
                    <a:pt x="78" y="142"/>
                    <a:pt x="54" y="163"/>
                    <a:pt x="50" y="165"/>
                  </a:cubicBezTo>
                  <a:cubicBezTo>
                    <a:pt x="46" y="167"/>
                    <a:pt x="42" y="178"/>
                    <a:pt x="42"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9" name="Freeform 529">
              <a:extLst>
                <a:ext uri="{FF2B5EF4-FFF2-40B4-BE49-F238E27FC236}">
                  <a16:creationId xmlns:a16="http://schemas.microsoft.com/office/drawing/2014/main" id="{6A543CF9-EAF7-459F-BE00-E2524CAF2BD3}"/>
                </a:ext>
              </a:extLst>
            </p:cNvPr>
            <p:cNvSpPr>
              <a:spLocks noChangeArrowheads="1"/>
            </p:cNvSpPr>
            <p:nvPr/>
          </p:nvSpPr>
          <p:spPr bwMode="auto">
            <a:xfrm>
              <a:off x="10861675" y="5394094"/>
              <a:ext cx="241300" cy="303213"/>
            </a:xfrm>
            <a:custGeom>
              <a:avLst/>
              <a:gdLst>
                <a:gd name="T0" fmla="*/ 61 w 121"/>
                <a:gd name="T1" fmla="*/ 0 h 152"/>
                <a:gd name="T2" fmla="*/ 0 w 121"/>
                <a:gd name="T3" fmla="*/ 152 h 152"/>
                <a:gd name="T4" fmla="*/ 61 w 121"/>
                <a:gd name="T5" fmla="*/ 131 h 152"/>
                <a:gd name="T6" fmla="*/ 121 w 121"/>
                <a:gd name="T7" fmla="*/ 152 h 152"/>
                <a:gd name="T8" fmla="*/ 61 w 121"/>
                <a:gd name="T9" fmla="*/ 0 h 152"/>
              </a:gdLst>
              <a:ahLst/>
              <a:cxnLst>
                <a:cxn ang="0">
                  <a:pos x="T0" y="T1"/>
                </a:cxn>
                <a:cxn ang="0">
                  <a:pos x="T2" y="T3"/>
                </a:cxn>
                <a:cxn ang="0">
                  <a:pos x="T4" y="T5"/>
                </a:cxn>
                <a:cxn ang="0">
                  <a:pos x="T6" y="T7"/>
                </a:cxn>
                <a:cxn ang="0">
                  <a:pos x="T8" y="T9"/>
                </a:cxn>
              </a:cxnLst>
              <a:rect l="0" t="0" r="r" b="b"/>
              <a:pathLst>
                <a:path w="121" h="152">
                  <a:moveTo>
                    <a:pt x="61" y="0"/>
                  </a:moveTo>
                  <a:cubicBezTo>
                    <a:pt x="61" y="0"/>
                    <a:pt x="12" y="122"/>
                    <a:pt x="0" y="152"/>
                  </a:cubicBezTo>
                  <a:cubicBezTo>
                    <a:pt x="61" y="131"/>
                    <a:pt x="61" y="131"/>
                    <a:pt x="61" y="131"/>
                  </a:cubicBezTo>
                  <a:cubicBezTo>
                    <a:pt x="121" y="152"/>
                    <a:pt x="121" y="152"/>
                    <a:pt x="121"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0" name="Freeform 530">
              <a:extLst>
                <a:ext uri="{FF2B5EF4-FFF2-40B4-BE49-F238E27FC236}">
                  <a16:creationId xmlns:a16="http://schemas.microsoft.com/office/drawing/2014/main" id="{16452612-BA44-45F7-8AD4-92D7AEF3D04E}"/>
                </a:ext>
              </a:extLst>
            </p:cNvPr>
            <p:cNvSpPr>
              <a:spLocks noChangeArrowheads="1"/>
            </p:cNvSpPr>
            <p:nvPr/>
          </p:nvSpPr>
          <p:spPr bwMode="auto">
            <a:xfrm>
              <a:off x="10694987" y="5594119"/>
              <a:ext cx="574675" cy="392113"/>
            </a:xfrm>
            <a:custGeom>
              <a:avLst/>
              <a:gdLst>
                <a:gd name="T0" fmla="*/ 281 w 289"/>
                <a:gd name="T1" fmla="*/ 147 h 197"/>
                <a:gd name="T2" fmla="*/ 258 w 289"/>
                <a:gd name="T3" fmla="*/ 130 h 197"/>
                <a:gd name="T4" fmla="*/ 233 w 289"/>
                <a:gd name="T5" fmla="*/ 62 h 197"/>
                <a:gd name="T6" fmla="*/ 145 w 289"/>
                <a:gd name="T7" fmla="*/ 0 h 197"/>
                <a:gd name="T8" fmla="*/ 56 w 289"/>
                <a:gd name="T9" fmla="*/ 62 h 197"/>
                <a:gd name="T10" fmla="*/ 31 w 289"/>
                <a:gd name="T11" fmla="*/ 130 h 197"/>
                <a:gd name="T12" fmla="*/ 8 w 289"/>
                <a:gd name="T13" fmla="*/ 147 h 197"/>
                <a:gd name="T14" fmla="*/ 8 w 289"/>
                <a:gd name="T15" fmla="*/ 197 h 197"/>
                <a:gd name="T16" fmla="*/ 21 w 289"/>
                <a:gd name="T17" fmla="*/ 197 h 197"/>
                <a:gd name="T18" fmla="*/ 26 w 289"/>
                <a:gd name="T19" fmla="*/ 145 h 197"/>
                <a:gd name="T20" fmla="*/ 145 w 289"/>
                <a:gd name="T21" fmla="*/ 52 h 197"/>
                <a:gd name="T22" fmla="*/ 264 w 289"/>
                <a:gd name="T23" fmla="*/ 145 h 197"/>
                <a:gd name="T24" fmla="*/ 269 w 289"/>
                <a:gd name="T25" fmla="*/ 197 h 197"/>
                <a:gd name="T26" fmla="*/ 281 w 289"/>
                <a:gd name="T27" fmla="*/ 197 h 197"/>
                <a:gd name="T28" fmla="*/ 281 w 289"/>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147"/>
                  </a:moveTo>
                  <a:cubicBezTo>
                    <a:pt x="280" y="138"/>
                    <a:pt x="258" y="130"/>
                    <a:pt x="258" y="130"/>
                  </a:cubicBezTo>
                  <a:cubicBezTo>
                    <a:pt x="258" y="130"/>
                    <a:pt x="242" y="82"/>
                    <a:pt x="233" y="62"/>
                  </a:cubicBezTo>
                  <a:cubicBezTo>
                    <a:pt x="224" y="41"/>
                    <a:pt x="145" y="0"/>
                    <a:pt x="145" y="0"/>
                  </a:cubicBezTo>
                  <a:cubicBezTo>
                    <a:pt x="145" y="0"/>
                    <a:pt x="65" y="41"/>
                    <a:pt x="56" y="62"/>
                  </a:cubicBezTo>
                  <a:cubicBezTo>
                    <a:pt x="47" y="82"/>
                    <a:pt x="31" y="130"/>
                    <a:pt x="31" y="130"/>
                  </a:cubicBezTo>
                  <a:cubicBezTo>
                    <a:pt x="31" y="130"/>
                    <a:pt x="9" y="138"/>
                    <a:pt x="8" y="147"/>
                  </a:cubicBezTo>
                  <a:cubicBezTo>
                    <a:pt x="7" y="155"/>
                    <a:pt x="0" y="197"/>
                    <a:pt x="8" y="197"/>
                  </a:cubicBezTo>
                  <a:cubicBezTo>
                    <a:pt x="15" y="197"/>
                    <a:pt x="21" y="197"/>
                    <a:pt x="21" y="197"/>
                  </a:cubicBezTo>
                  <a:cubicBezTo>
                    <a:pt x="26" y="145"/>
                    <a:pt x="26" y="145"/>
                    <a:pt x="26" y="145"/>
                  </a:cubicBezTo>
                  <a:cubicBezTo>
                    <a:pt x="26" y="145"/>
                    <a:pt x="104" y="52"/>
                    <a:pt x="145" y="52"/>
                  </a:cubicBezTo>
                  <a:cubicBezTo>
                    <a:pt x="185" y="52"/>
                    <a:pt x="264" y="145"/>
                    <a:pt x="264" y="145"/>
                  </a:cubicBezTo>
                  <a:cubicBezTo>
                    <a:pt x="269" y="197"/>
                    <a:pt x="269" y="197"/>
                    <a:pt x="269" y="197"/>
                  </a:cubicBezTo>
                  <a:cubicBezTo>
                    <a:pt x="269" y="197"/>
                    <a:pt x="274" y="197"/>
                    <a:pt x="281" y="197"/>
                  </a:cubicBezTo>
                  <a:cubicBezTo>
                    <a:pt x="289" y="197"/>
                    <a:pt x="283" y="155"/>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1" name="Freeform 531">
              <a:extLst>
                <a:ext uri="{FF2B5EF4-FFF2-40B4-BE49-F238E27FC236}">
                  <a16:creationId xmlns:a16="http://schemas.microsoft.com/office/drawing/2014/main" id="{CF97A0F4-A3F3-4FE6-9DCC-0A00BC1D275D}"/>
                </a:ext>
              </a:extLst>
            </p:cNvPr>
            <p:cNvSpPr>
              <a:spLocks noChangeArrowheads="1"/>
            </p:cNvSpPr>
            <p:nvPr/>
          </p:nvSpPr>
          <p:spPr bwMode="auto">
            <a:xfrm>
              <a:off x="10736262"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674A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2" name="Freeform 532">
              <a:extLst>
                <a:ext uri="{FF2B5EF4-FFF2-40B4-BE49-F238E27FC236}">
                  <a16:creationId xmlns:a16="http://schemas.microsoft.com/office/drawing/2014/main" id="{C6EEA577-0F74-4F49-9013-BD184F0783ED}"/>
                </a:ext>
              </a:extLst>
            </p:cNvPr>
            <p:cNvSpPr>
              <a:spLocks noChangeArrowheads="1"/>
            </p:cNvSpPr>
            <p:nvPr/>
          </p:nvSpPr>
          <p:spPr bwMode="auto">
            <a:xfrm>
              <a:off x="9458325" y="2420706"/>
              <a:ext cx="508000" cy="952500"/>
            </a:xfrm>
            <a:custGeom>
              <a:avLst/>
              <a:gdLst>
                <a:gd name="T0" fmla="*/ 0 w 255"/>
                <a:gd name="T1" fmla="*/ 291 h 478"/>
                <a:gd name="T2" fmla="*/ 156 w 255"/>
                <a:gd name="T3" fmla="*/ 291 h 478"/>
                <a:gd name="T4" fmla="*/ 96 w 255"/>
                <a:gd name="T5" fmla="*/ 440 h 478"/>
                <a:gd name="T6" fmla="*/ 163 w 255"/>
                <a:gd name="T7" fmla="*/ 478 h 478"/>
                <a:gd name="T8" fmla="*/ 251 w 255"/>
                <a:gd name="T9" fmla="*/ 298 h 478"/>
                <a:gd name="T10" fmla="*/ 248 w 255"/>
                <a:gd name="T11" fmla="*/ 127 h 478"/>
                <a:gd name="T12" fmla="*/ 158 w 255"/>
                <a:gd name="T13" fmla="*/ 3 h 478"/>
                <a:gd name="T14" fmla="*/ 140 w 255"/>
                <a:gd name="T15" fmla="*/ 3 h 478"/>
                <a:gd name="T16" fmla="*/ 52 w 255"/>
                <a:gd name="T17" fmla="*/ 161 h 478"/>
                <a:gd name="T18" fmla="*/ 0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5" y="139"/>
                    <a:pt x="248" y="127"/>
                  </a:cubicBezTo>
                  <a:cubicBezTo>
                    <a:pt x="241" y="114"/>
                    <a:pt x="168"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3" name="Freeform 533">
              <a:extLst>
                <a:ext uri="{FF2B5EF4-FFF2-40B4-BE49-F238E27FC236}">
                  <a16:creationId xmlns:a16="http://schemas.microsoft.com/office/drawing/2014/main" id="{B13ADBAE-8FF6-4207-AA03-8A8BC186D8EA}"/>
                </a:ext>
              </a:extLst>
            </p:cNvPr>
            <p:cNvSpPr>
              <a:spLocks noChangeArrowheads="1"/>
            </p:cNvSpPr>
            <p:nvPr/>
          </p:nvSpPr>
          <p:spPr bwMode="auto">
            <a:xfrm>
              <a:off x="9763125" y="2688994"/>
              <a:ext cx="42862" cy="160338"/>
            </a:xfrm>
            <a:custGeom>
              <a:avLst/>
              <a:gdLst>
                <a:gd name="T0" fmla="*/ 10 w 22"/>
                <a:gd name="T1" fmla="*/ 0 h 80"/>
                <a:gd name="T2" fmla="*/ 0 w 22"/>
                <a:gd name="T3" fmla="*/ 48 h 80"/>
                <a:gd name="T4" fmla="*/ 0 w 22"/>
                <a:gd name="T5" fmla="*/ 63 h 80"/>
                <a:gd name="T6" fmla="*/ 10 w 22"/>
                <a:gd name="T7" fmla="*/ 32 h 80"/>
                <a:gd name="T8" fmla="*/ 15 w 22"/>
                <a:gd name="T9" fmla="*/ 80 h 80"/>
                <a:gd name="T10" fmla="*/ 10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0" y="0"/>
                  </a:moveTo>
                  <a:cubicBezTo>
                    <a:pt x="0" y="48"/>
                    <a:pt x="0" y="48"/>
                    <a:pt x="0" y="48"/>
                  </a:cubicBezTo>
                  <a:cubicBezTo>
                    <a:pt x="0" y="63"/>
                    <a:pt x="0" y="63"/>
                    <a:pt x="0" y="63"/>
                  </a:cubicBezTo>
                  <a:cubicBezTo>
                    <a:pt x="0" y="63"/>
                    <a:pt x="7" y="25"/>
                    <a:pt x="10" y="32"/>
                  </a:cubicBezTo>
                  <a:cubicBezTo>
                    <a:pt x="12" y="38"/>
                    <a:pt x="15" y="80"/>
                    <a:pt x="15" y="80"/>
                  </a:cubicBezTo>
                  <a:cubicBezTo>
                    <a:pt x="15" y="80"/>
                    <a:pt x="22" y="24"/>
                    <a:pt x="10"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4" name="Freeform 534">
              <a:extLst>
                <a:ext uri="{FF2B5EF4-FFF2-40B4-BE49-F238E27FC236}">
                  <a16:creationId xmlns:a16="http://schemas.microsoft.com/office/drawing/2014/main" id="{E4D0C8CB-0147-44D9-9CBC-9CBEF24DF4DE}"/>
                </a:ext>
              </a:extLst>
            </p:cNvPr>
            <p:cNvSpPr>
              <a:spLocks noChangeArrowheads="1"/>
            </p:cNvSpPr>
            <p:nvPr/>
          </p:nvSpPr>
          <p:spPr bwMode="auto">
            <a:xfrm>
              <a:off x="9736137"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5" name="Freeform 535">
              <a:extLst>
                <a:ext uri="{FF2B5EF4-FFF2-40B4-BE49-F238E27FC236}">
                  <a16:creationId xmlns:a16="http://schemas.microsoft.com/office/drawing/2014/main" id="{AC782611-EB83-48CE-A8C7-DCD524EB2517}"/>
                </a:ext>
              </a:extLst>
            </p:cNvPr>
            <p:cNvSpPr>
              <a:spLocks noChangeArrowheads="1"/>
            </p:cNvSpPr>
            <p:nvPr/>
          </p:nvSpPr>
          <p:spPr bwMode="auto">
            <a:xfrm>
              <a:off x="9645650" y="3300181"/>
              <a:ext cx="133350" cy="90488"/>
            </a:xfrm>
            <a:custGeom>
              <a:avLst/>
              <a:gdLst>
                <a:gd name="T0" fmla="*/ 6 w 84"/>
                <a:gd name="T1" fmla="*/ 0 h 57"/>
                <a:gd name="T2" fmla="*/ 0 w 84"/>
                <a:gd name="T3" fmla="*/ 14 h 57"/>
                <a:gd name="T4" fmla="*/ 66 w 84"/>
                <a:gd name="T5" fmla="*/ 51 h 57"/>
                <a:gd name="T6" fmla="*/ 76 w 84"/>
                <a:gd name="T7" fmla="*/ 57 h 57"/>
                <a:gd name="T8" fmla="*/ 84 w 84"/>
                <a:gd name="T9" fmla="*/ 43 h 57"/>
                <a:gd name="T10" fmla="*/ 6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6" y="0"/>
                  </a:moveTo>
                  <a:lnTo>
                    <a:pt x="0" y="14"/>
                  </a:lnTo>
                  <a:lnTo>
                    <a:pt x="66" y="51"/>
                  </a:lnTo>
                  <a:lnTo>
                    <a:pt x="76" y="57"/>
                  </a:lnTo>
                  <a:lnTo>
                    <a:pt x="84"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6" name="Freeform 536">
              <a:extLst>
                <a:ext uri="{FF2B5EF4-FFF2-40B4-BE49-F238E27FC236}">
                  <a16:creationId xmlns:a16="http://schemas.microsoft.com/office/drawing/2014/main" id="{5A34FBA0-FF2E-4E20-80FA-275E531DA347}"/>
                </a:ext>
              </a:extLst>
            </p:cNvPr>
            <p:cNvSpPr>
              <a:spLocks noChangeArrowheads="1"/>
            </p:cNvSpPr>
            <p:nvPr/>
          </p:nvSpPr>
          <p:spPr bwMode="auto">
            <a:xfrm>
              <a:off x="9539287"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2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8" y="11"/>
                    <a:pt x="62" y="0"/>
                    <a:pt x="62"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7" name="Freeform 537">
              <a:extLst>
                <a:ext uri="{FF2B5EF4-FFF2-40B4-BE49-F238E27FC236}">
                  <a16:creationId xmlns:a16="http://schemas.microsoft.com/office/drawing/2014/main" id="{14928E09-2EC3-459D-8897-803597C85C89}"/>
                </a:ext>
              </a:extLst>
            </p:cNvPr>
            <p:cNvSpPr>
              <a:spLocks noChangeArrowheads="1"/>
            </p:cNvSpPr>
            <p:nvPr/>
          </p:nvSpPr>
          <p:spPr bwMode="auto">
            <a:xfrm>
              <a:off x="9458325"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3" y="72"/>
                    <a:pt x="124" y="139"/>
                    <a:pt x="124" y="139"/>
                  </a:cubicBezTo>
                  <a:cubicBezTo>
                    <a:pt x="119" y="191"/>
                    <a:pt x="119" y="191"/>
                    <a:pt x="119" y="191"/>
                  </a:cubicBezTo>
                  <a:cubicBezTo>
                    <a:pt x="119" y="191"/>
                    <a:pt x="59" y="278"/>
                    <a:pt x="0" y="284"/>
                  </a:cubicBezTo>
                  <a:lnTo>
                    <a:pt x="0" y="0"/>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8" name="Freeform 538">
              <a:extLst>
                <a:ext uri="{FF2B5EF4-FFF2-40B4-BE49-F238E27FC236}">
                  <a16:creationId xmlns:a16="http://schemas.microsoft.com/office/drawing/2014/main" id="{EC44E2EF-25F6-456A-A89C-AE0A268EEC4A}"/>
                </a:ext>
              </a:extLst>
            </p:cNvPr>
            <p:cNvSpPr>
              <a:spLocks noChangeArrowheads="1"/>
            </p:cNvSpPr>
            <p:nvPr/>
          </p:nvSpPr>
          <p:spPr bwMode="auto">
            <a:xfrm>
              <a:off x="8950325" y="2420706"/>
              <a:ext cx="508000" cy="952500"/>
            </a:xfrm>
            <a:custGeom>
              <a:avLst/>
              <a:gdLst>
                <a:gd name="T0" fmla="*/ 255 w 255"/>
                <a:gd name="T1" fmla="*/ 291 h 478"/>
                <a:gd name="T2" fmla="*/ 99 w 255"/>
                <a:gd name="T3" fmla="*/ 291 h 478"/>
                <a:gd name="T4" fmla="*/ 158 w 255"/>
                <a:gd name="T5" fmla="*/ 440 h 478"/>
                <a:gd name="T6" fmla="*/ 91 w 255"/>
                <a:gd name="T7" fmla="*/ 478 h 478"/>
                <a:gd name="T8" fmla="*/ 3 w 255"/>
                <a:gd name="T9" fmla="*/ 298 h 478"/>
                <a:gd name="T10" fmla="*/ 7 w 255"/>
                <a:gd name="T11" fmla="*/ 127 h 478"/>
                <a:gd name="T12" fmla="*/ 96 w 255"/>
                <a:gd name="T13" fmla="*/ 3 h 478"/>
                <a:gd name="T14" fmla="*/ 115 w 255"/>
                <a:gd name="T15" fmla="*/ 3 h 478"/>
                <a:gd name="T16" fmla="*/ 203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9" y="291"/>
                    <a:pt x="99" y="291"/>
                    <a:pt x="99" y="291"/>
                  </a:cubicBezTo>
                  <a:cubicBezTo>
                    <a:pt x="99" y="291"/>
                    <a:pt x="155" y="439"/>
                    <a:pt x="158" y="440"/>
                  </a:cubicBezTo>
                  <a:cubicBezTo>
                    <a:pt x="91" y="478"/>
                    <a:pt x="91" y="478"/>
                    <a:pt x="91" y="478"/>
                  </a:cubicBezTo>
                  <a:cubicBezTo>
                    <a:pt x="91" y="478"/>
                    <a:pt x="6" y="306"/>
                    <a:pt x="3" y="298"/>
                  </a:cubicBezTo>
                  <a:cubicBezTo>
                    <a:pt x="1" y="291"/>
                    <a:pt x="0" y="139"/>
                    <a:pt x="7" y="127"/>
                  </a:cubicBezTo>
                  <a:cubicBezTo>
                    <a:pt x="13" y="114"/>
                    <a:pt x="87" y="5"/>
                    <a:pt x="96" y="3"/>
                  </a:cubicBezTo>
                  <a:cubicBezTo>
                    <a:pt x="105"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9" name="Freeform 539">
              <a:extLst>
                <a:ext uri="{FF2B5EF4-FFF2-40B4-BE49-F238E27FC236}">
                  <a16:creationId xmlns:a16="http://schemas.microsoft.com/office/drawing/2014/main" id="{B700C237-795A-4276-B181-22F67909930F}"/>
                </a:ext>
              </a:extLst>
            </p:cNvPr>
            <p:cNvSpPr>
              <a:spLocks noChangeArrowheads="1"/>
            </p:cNvSpPr>
            <p:nvPr/>
          </p:nvSpPr>
          <p:spPr bwMode="auto">
            <a:xfrm>
              <a:off x="9107488" y="2688994"/>
              <a:ext cx="44450"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0" name="Freeform 540">
              <a:extLst>
                <a:ext uri="{FF2B5EF4-FFF2-40B4-BE49-F238E27FC236}">
                  <a16:creationId xmlns:a16="http://schemas.microsoft.com/office/drawing/2014/main" id="{97E3CD58-0987-42DA-BB34-DDC3EAE4EF65}"/>
                </a:ext>
              </a:extLst>
            </p:cNvPr>
            <p:cNvSpPr>
              <a:spLocks noChangeArrowheads="1"/>
            </p:cNvSpPr>
            <p:nvPr/>
          </p:nvSpPr>
          <p:spPr bwMode="auto">
            <a:xfrm>
              <a:off x="9123363" y="2720744"/>
              <a:ext cx="53975" cy="279400"/>
            </a:xfrm>
            <a:custGeom>
              <a:avLst/>
              <a:gdLst>
                <a:gd name="T0" fmla="*/ 15 w 34"/>
                <a:gd name="T1" fmla="*/ 176 h 176"/>
                <a:gd name="T2" fmla="*/ 0 w 34"/>
                <a:gd name="T3" fmla="*/ 73 h 176"/>
                <a:gd name="T4" fmla="*/ 0 w 34"/>
                <a:gd name="T5" fmla="*/ 0 h 176"/>
                <a:gd name="T6" fmla="*/ 15 w 34"/>
                <a:gd name="T7" fmla="*/ 30 h 176"/>
                <a:gd name="T8" fmla="*/ 34 w 34"/>
                <a:gd name="T9" fmla="*/ 176 h 176"/>
                <a:gd name="T10" fmla="*/ 15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5" y="176"/>
                  </a:moveTo>
                  <a:lnTo>
                    <a:pt x="0" y="73"/>
                  </a:lnTo>
                  <a:lnTo>
                    <a:pt x="0" y="0"/>
                  </a:lnTo>
                  <a:lnTo>
                    <a:pt x="15" y="30"/>
                  </a:lnTo>
                  <a:lnTo>
                    <a:pt x="34" y="176"/>
                  </a:lnTo>
                  <a:lnTo>
                    <a:pt x="15"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1" name="Freeform 541">
              <a:extLst>
                <a:ext uri="{FF2B5EF4-FFF2-40B4-BE49-F238E27FC236}">
                  <a16:creationId xmlns:a16="http://schemas.microsoft.com/office/drawing/2014/main" id="{9B130C4D-2EF2-4EB3-A5EF-C296A98FB9DD}"/>
                </a:ext>
              </a:extLst>
            </p:cNvPr>
            <p:cNvSpPr>
              <a:spLocks noChangeArrowheads="1"/>
            </p:cNvSpPr>
            <p:nvPr/>
          </p:nvSpPr>
          <p:spPr bwMode="auto">
            <a:xfrm>
              <a:off x="9137650" y="3300181"/>
              <a:ext cx="131762" cy="90488"/>
            </a:xfrm>
            <a:custGeom>
              <a:avLst/>
              <a:gdLst>
                <a:gd name="T0" fmla="*/ 76 w 83"/>
                <a:gd name="T1" fmla="*/ 0 h 57"/>
                <a:gd name="T2" fmla="*/ 83 w 83"/>
                <a:gd name="T3" fmla="*/ 14 h 57"/>
                <a:gd name="T4" fmla="*/ 17 w 83"/>
                <a:gd name="T5" fmla="*/ 51 h 57"/>
                <a:gd name="T6" fmla="*/ 6 w 83"/>
                <a:gd name="T7" fmla="*/ 57 h 57"/>
                <a:gd name="T8" fmla="*/ 0 w 83"/>
                <a:gd name="T9" fmla="*/ 43 h 57"/>
                <a:gd name="T10" fmla="*/ 76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76" y="0"/>
                  </a:moveTo>
                  <a:lnTo>
                    <a:pt x="83" y="14"/>
                  </a:lnTo>
                  <a:lnTo>
                    <a:pt x="17"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2" name="Freeform 542">
              <a:extLst>
                <a:ext uri="{FF2B5EF4-FFF2-40B4-BE49-F238E27FC236}">
                  <a16:creationId xmlns:a16="http://schemas.microsoft.com/office/drawing/2014/main" id="{7675DEEF-8EE4-48BA-9543-7DAF6A4FAA2B}"/>
                </a:ext>
              </a:extLst>
            </p:cNvPr>
            <p:cNvSpPr>
              <a:spLocks noChangeArrowheads="1"/>
            </p:cNvSpPr>
            <p:nvPr/>
          </p:nvSpPr>
          <p:spPr bwMode="auto">
            <a:xfrm>
              <a:off x="9170988" y="3333519"/>
              <a:ext cx="203200" cy="354013"/>
            </a:xfrm>
            <a:custGeom>
              <a:avLst/>
              <a:gdLst>
                <a:gd name="T0" fmla="*/ 0 w 102"/>
                <a:gd name="T1" fmla="*/ 23 h 178"/>
                <a:gd name="T2" fmla="*/ 22 w 102"/>
                <a:gd name="T3" fmla="*/ 74 h 178"/>
                <a:gd name="T4" fmla="*/ 39 w 102"/>
                <a:gd name="T5" fmla="*/ 151 h 178"/>
                <a:gd name="T6" fmla="*/ 85 w 102"/>
                <a:gd name="T7" fmla="*/ 174 h 178"/>
                <a:gd name="T8" fmla="*/ 102 w 102"/>
                <a:gd name="T9" fmla="*/ 112 h 178"/>
                <a:gd name="T10" fmla="*/ 83 w 102"/>
                <a:gd name="T11" fmla="*/ 44 h 178"/>
                <a:gd name="T12" fmla="*/ 49 w 102"/>
                <a:gd name="T13" fmla="*/ 13 h 178"/>
                <a:gd name="T14" fmla="*/ 41 w 102"/>
                <a:gd name="T15" fmla="*/ 0 h 178"/>
                <a:gd name="T16" fmla="*/ 0 w 102"/>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23"/>
                  </a:moveTo>
                  <a:cubicBezTo>
                    <a:pt x="0" y="27"/>
                    <a:pt x="22" y="70"/>
                    <a:pt x="22" y="74"/>
                  </a:cubicBezTo>
                  <a:cubicBezTo>
                    <a:pt x="22" y="77"/>
                    <a:pt x="34" y="145"/>
                    <a:pt x="39" y="151"/>
                  </a:cubicBezTo>
                  <a:cubicBezTo>
                    <a:pt x="44" y="156"/>
                    <a:pt x="79" y="178"/>
                    <a:pt x="85" y="174"/>
                  </a:cubicBezTo>
                  <a:cubicBezTo>
                    <a:pt x="91" y="170"/>
                    <a:pt x="102" y="121"/>
                    <a:pt x="102" y="112"/>
                  </a:cubicBezTo>
                  <a:cubicBezTo>
                    <a:pt x="101" y="103"/>
                    <a:pt x="90" y="51"/>
                    <a:pt x="83" y="44"/>
                  </a:cubicBezTo>
                  <a:cubicBezTo>
                    <a:pt x="77" y="36"/>
                    <a:pt x="54" y="15"/>
                    <a:pt x="49" y="13"/>
                  </a:cubicBezTo>
                  <a:cubicBezTo>
                    <a:pt x="45" y="11"/>
                    <a:pt x="41" y="0"/>
                    <a:pt x="41"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3" name="Freeform 543">
              <a:extLst>
                <a:ext uri="{FF2B5EF4-FFF2-40B4-BE49-F238E27FC236}">
                  <a16:creationId xmlns:a16="http://schemas.microsoft.com/office/drawing/2014/main" id="{57F1C3F0-F2F4-48CD-9C1F-ED97641CC004}"/>
                </a:ext>
              </a:extLst>
            </p:cNvPr>
            <p:cNvSpPr>
              <a:spLocks noChangeArrowheads="1"/>
            </p:cNvSpPr>
            <p:nvPr/>
          </p:nvSpPr>
          <p:spPr bwMode="auto">
            <a:xfrm>
              <a:off x="9336088" y="2696931"/>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4" name="Freeform 544">
              <a:extLst>
                <a:ext uri="{FF2B5EF4-FFF2-40B4-BE49-F238E27FC236}">
                  <a16:creationId xmlns:a16="http://schemas.microsoft.com/office/drawing/2014/main" id="{66A2706F-825D-4974-A56B-F6C0A426A701}"/>
                </a:ext>
              </a:extLst>
            </p:cNvPr>
            <p:cNvSpPr>
              <a:spLocks noChangeArrowheads="1"/>
            </p:cNvSpPr>
            <p:nvPr/>
          </p:nvSpPr>
          <p:spPr bwMode="auto">
            <a:xfrm>
              <a:off x="9170988" y="2408006"/>
              <a:ext cx="573087" cy="393700"/>
            </a:xfrm>
            <a:custGeom>
              <a:avLst/>
              <a:gdLst>
                <a:gd name="T0" fmla="*/ 280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2 w 288"/>
                <a:gd name="T23" fmla="*/ 135 h 197"/>
                <a:gd name="T24" fmla="*/ 258 w 288"/>
                <a:gd name="T25" fmla="*/ 67 h 197"/>
                <a:gd name="T26" fmla="*/ 280 w 288"/>
                <a:gd name="T27" fmla="*/ 50 h 197"/>
                <a:gd name="T28" fmla="*/ 280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0"/>
                  </a:moveTo>
                  <a:cubicBezTo>
                    <a:pt x="273" y="0"/>
                    <a:pt x="268" y="0"/>
                    <a:pt x="268" y="0"/>
                  </a:cubicBezTo>
                  <a:cubicBezTo>
                    <a:pt x="263" y="52"/>
                    <a:pt x="263" y="52"/>
                    <a:pt x="263" y="52"/>
                  </a:cubicBezTo>
                  <a:cubicBezTo>
                    <a:pt x="263" y="52"/>
                    <a:pt x="184" y="145"/>
                    <a:pt x="144" y="145"/>
                  </a:cubicBezTo>
                  <a:cubicBezTo>
                    <a:pt x="103" y="145"/>
                    <a:pt x="25" y="52"/>
                    <a:pt x="25" y="52"/>
                  </a:cubicBezTo>
                  <a:cubicBezTo>
                    <a:pt x="20" y="0"/>
                    <a:pt x="20" y="0"/>
                    <a:pt x="20" y="0"/>
                  </a:cubicBezTo>
                  <a:cubicBezTo>
                    <a:pt x="20" y="0"/>
                    <a:pt x="15" y="0"/>
                    <a:pt x="7" y="0"/>
                  </a:cubicBezTo>
                  <a:cubicBezTo>
                    <a:pt x="0" y="0"/>
                    <a:pt x="6" y="42"/>
                    <a:pt x="7" y="50"/>
                  </a:cubicBezTo>
                  <a:cubicBezTo>
                    <a:pt x="8" y="59"/>
                    <a:pt x="30" y="67"/>
                    <a:pt x="30" y="67"/>
                  </a:cubicBezTo>
                  <a:cubicBezTo>
                    <a:pt x="30" y="67"/>
                    <a:pt x="46" y="115"/>
                    <a:pt x="55" y="135"/>
                  </a:cubicBezTo>
                  <a:cubicBezTo>
                    <a:pt x="64" y="155"/>
                    <a:pt x="144" y="197"/>
                    <a:pt x="144" y="197"/>
                  </a:cubicBezTo>
                  <a:cubicBezTo>
                    <a:pt x="144" y="197"/>
                    <a:pt x="224" y="155"/>
                    <a:pt x="232" y="135"/>
                  </a:cubicBezTo>
                  <a:cubicBezTo>
                    <a:pt x="241" y="115"/>
                    <a:pt x="258" y="67"/>
                    <a:pt x="258" y="67"/>
                  </a:cubicBezTo>
                  <a:cubicBezTo>
                    <a:pt x="258" y="67"/>
                    <a:pt x="279" y="59"/>
                    <a:pt x="280" y="50"/>
                  </a:cubicBezTo>
                  <a:cubicBezTo>
                    <a:pt x="282" y="42"/>
                    <a:pt x="288" y="0"/>
                    <a:pt x="280"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5" name="Freeform 545">
              <a:extLst>
                <a:ext uri="{FF2B5EF4-FFF2-40B4-BE49-F238E27FC236}">
                  <a16:creationId xmlns:a16="http://schemas.microsoft.com/office/drawing/2014/main" id="{38F717F1-AD16-4D99-991E-E6CDF57275EB}"/>
                </a:ext>
              </a:extLst>
            </p:cNvPr>
            <p:cNvSpPr>
              <a:spLocks noChangeArrowheads="1"/>
            </p:cNvSpPr>
            <p:nvPr/>
          </p:nvSpPr>
          <p:spPr bwMode="auto">
            <a:xfrm>
              <a:off x="9210675"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6" name="Rectangle 546">
              <a:extLst>
                <a:ext uri="{FF2B5EF4-FFF2-40B4-BE49-F238E27FC236}">
                  <a16:creationId xmlns:a16="http://schemas.microsoft.com/office/drawing/2014/main" id="{F80DD3C8-1BA1-4339-ADE0-682B72117914}"/>
                </a:ext>
              </a:extLst>
            </p:cNvPr>
            <p:cNvSpPr>
              <a:spLocks noChangeArrowheads="1"/>
            </p:cNvSpPr>
            <p:nvPr/>
          </p:nvSpPr>
          <p:spPr bwMode="auto">
            <a:xfrm>
              <a:off x="7734300" y="3350981"/>
              <a:ext cx="401637" cy="515938"/>
            </a:xfrm>
            <a:prstGeom prst="rect">
              <a:avLst/>
            </a:prstGeom>
            <a:solidFill>
              <a:srgbClr val="F7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8057" name="Freeform 547">
              <a:extLst>
                <a:ext uri="{FF2B5EF4-FFF2-40B4-BE49-F238E27FC236}">
                  <a16:creationId xmlns:a16="http://schemas.microsoft.com/office/drawing/2014/main" id="{8852BA93-B77D-4C4A-B194-CCEDCE5ACDFA}"/>
                </a:ext>
              </a:extLst>
            </p:cNvPr>
            <p:cNvSpPr>
              <a:spLocks noEditPoints="1" noChangeArrowheads="1"/>
            </p:cNvSpPr>
            <p:nvPr/>
          </p:nvSpPr>
          <p:spPr bwMode="auto">
            <a:xfrm>
              <a:off x="7713663" y="3303356"/>
              <a:ext cx="438150" cy="588963"/>
            </a:xfrm>
            <a:custGeom>
              <a:avLst/>
              <a:gdLst>
                <a:gd name="T0" fmla="*/ 20 w 220"/>
                <a:gd name="T1" fmla="*/ 294 h 296"/>
                <a:gd name="T2" fmla="*/ 36 w 220"/>
                <a:gd name="T3" fmla="*/ 294 h 296"/>
                <a:gd name="T4" fmla="*/ 36 w 220"/>
                <a:gd name="T5" fmla="*/ 296 h 296"/>
                <a:gd name="T6" fmla="*/ 59 w 220"/>
                <a:gd name="T7" fmla="*/ 296 h 296"/>
                <a:gd name="T8" fmla="*/ 59 w 220"/>
                <a:gd name="T9" fmla="*/ 294 h 296"/>
                <a:gd name="T10" fmla="*/ 201 w 220"/>
                <a:gd name="T11" fmla="*/ 294 h 296"/>
                <a:gd name="T12" fmla="*/ 220 w 220"/>
                <a:gd name="T13" fmla="*/ 272 h 296"/>
                <a:gd name="T14" fmla="*/ 220 w 220"/>
                <a:gd name="T15" fmla="*/ 22 h 296"/>
                <a:gd name="T16" fmla="*/ 201 w 220"/>
                <a:gd name="T17" fmla="*/ 0 h 296"/>
                <a:gd name="T18" fmla="*/ 20 w 220"/>
                <a:gd name="T19" fmla="*/ 0 h 296"/>
                <a:gd name="T20" fmla="*/ 0 w 220"/>
                <a:gd name="T21" fmla="*/ 22 h 296"/>
                <a:gd name="T22" fmla="*/ 0 w 220"/>
                <a:gd name="T23" fmla="*/ 272 h 296"/>
                <a:gd name="T24" fmla="*/ 20 w 220"/>
                <a:gd name="T25" fmla="*/ 294 h 296"/>
                <a:gd name="T26" fmla="*/ 16 w 220"/>
                <a:gd name="T27" fmla="*/ 27 h 296"/>
                <a:gd name="T28" fmla="*/ 205 w 220"/>
                <a:gd name="T29" fmla="*/ 27 h 296"/>
                <a:gd name="T30" fmla="*/ 205 w 220"/>
                <a:gd name="T31" fmla="*/ 275 h 296"/>
                <a:gd name="T32" fmla="*/ 16 w 220"/>
                <a:gd name="T33" fmla="*/ 275 h 296"/>
                <a:gd name="T34" fmla="*/ 16 w 220"/>
                <a:gd name="T35" fmla="*/ 2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 h="296">
                  <a:moveTo>
                    <a:pt x="20" y="294"/>
                  </a:moveTo>
                  <a:cubicBezTo>
                    <a:pt x="36" y="294"/>
                    <a:pt x="36" y="294"/>
                    <a:pt x="36" y="294"/>
                  </a:cubicBezTo>
                  <a:cubicBezTo>
                    <a:pt x="36" y="296"/>
                    <a:pt x="36" y="296"/>
                    <a:pt x="36" y="296"/>
                  </a:cubicBezTo>
                  <a:cubicBezTo>
                    <a:pt x="59" y="296"/>
                    <a:pt x="59" y="296"/>
                    <a:pt x="59" y="296"/>
                  </a:cubicBezTo>
                  <a:cubicBezTo>
                    <a:pt x="59" y="294"/>
                    <a:pt x="59" y="294"/>
                    <a:pt x="59" y="294"/>
                  </a:cubicBezTo>
                  <a:cubicBezTo>
                    <a:pt x="201" y="294"/>
                    <a:pt x="201" y="294"/>
                    <a:pt x="201" y="294"/>
                  </a:cubicBezTo>
                  <a:cubicBezTo>
                    <a:pt x="211" y="294"/>
                    <a:pt x="220" y="284"/>
                    <a:pt x="220" y="272"/>
                  </a:cubicBezTo>
                  <a:cubicBezTo>
                    <a:pt x="220" y="22"/>
                    <a:pt x="220" y="22"/>
                    <a:pt x="220" y="22"/>
                  </a:cubicBezTo>
                  <a:cubicBezTo>
                    <a:pt x="220" y="10"/>
                    <a:pt x="211" y="0"/>
                    <a:pt x="201" y="0"/>
                  </a:cubicBezTo>
                  <a:cubicBezTo>
                    <a:pt x="20" y="0"/>
                    <a:pt x="20" y="0"/>
                    <a:pt x="20" y="0"/>
                  </a:cubicBezTo>
                  <a:cubicBezTo>
                    <a:pt x="9" y="0"/>
                    <a:pt x="0" y="10"/>
                    <a:pt x="0" y="22"/>
                  </a:cubicBezTo>
                  <a:cubicBezTo>
                    <a:pt x="0" y="272"/>
                    <a:pt x="0" y="272"/>
                    <a:pt x="0" y="272"/>
                  </a:cubicBezTo>
                  <a:cubicBezTo>
                    <a:pt x="0" y="284"/>
                    <a:pt x="9" y="294"/>
                    <a:pt x="20" y="294"/>
                  </a:cubicBezTo>
                  <a:close/>
                  <a:moveTo>
                    <a:pt x="16" y="27"/>
                  </a:moveTo>
                  <a:cubicBezTo>
                    <a:pt x="205" y="27"/>
                    <a:pt x="205" y="27"/>
                    <a:pt x="205" y="27"/>
                  </a:cubicBezTo>
                  <a:cubicBezTo>
                    <a:pt x="205" y="275"/>
                    <a:pt x="205" y="275"/>
                    <a:pt x="205" y="275"/>
                  </a:cubicBezTo>
                  <a:cubicBezTo>
                    <a:pt x="16" y="275"/>
                    <a:pt x="16" y="275"/>
                    <a:pt x="16" y="275"/>
                  </a:cubicBezTo>
                  <a:lnTo>
                    <a:pt x="16" y="27"/>
                  </a:lnTo>
                  <a:close/>
                </a:path>
              </a:pathLst>
            </a:custGeom>
            <a:solidFill>
              <a:srgbClr val="3935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8" name="Freeform 548">
              <a:extLst>
                <a:ext uri="{FF2B5EF4-FFF2-40B4-BE49-F238E27FC236}">
                  <a16:creationId xmlns:a16="http://schemas.microsoft.com/office/drawing/2014/main" id="{B4D546E1-0716-473C-B023-F19E2F8D163D}"/>
                </a:ext>
              </a:extLst>
            </p:cNvPr>
            <p:cNvSpPr>
              <a:spLocks noChangeArrowheads="1"/>
            </p:cNvSpPr>
            <p:nvPr/>
          </p:nvSpPr>
          <p:spPr bwMode="auto">
            <a:xfrm>
              <a:off x="7767638" y="3792306"/>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9" name="Freeform 549">
              <a:extLst>
                <a:ext uri="{FF2B5EF4-FFF2-40B4-BE49-F238E27FC236}">
                  <a16:creationId xmlns:a16="http://schemas.microsoft.com/office/drawing/2014/main" id="{9DA468F4-2310-4C48-B86A-95F90CA5B24D}"/>
                </a:ext>
              </a:extLst>
            </p:cNvPr>
            <p:cNvSpPr>
              <a:spLocks noChangeArrowheads="1"/>
            </p:cNvSpPr>
            <p:nvPr/>
          </p:nvSpPr>
          <p:spPr bwMode="auto">
            <a:xfrm>
              <a:off x="7762875" y="3789131"/>
              <a:ext cx="344487" cy="49213"/>
            </a:xfrm>
            <a:custGeom>
              <a:avLst/>
              <a:gdLst>
                <a:gd name="T0" fmla="*/ 6 w 173"/>
                <a:gd name="T1" fmla="*/ 2 h 25"/>
                <a:gd name="T2" fmla="*/ 6 w 173"/>
                <a:gd name="T3" fmla="*/ 4 h 25"/>
                <a:gd name="T4" fmla="*/ 166 w 173"/>
                <a:gd name="T5" fmla="*/ 4 h 25"/>
                <a:gd name="T6" fmla="*/ 169 w 173"/>
                <a:gd name="T7" fmla="*/ 6 h 25"/>
                <a:gd name="T8" fmla="*/ 169 w 173"/>
                <a:gd name="T9" fmla="*/ 19 h 25"/>
                <a:gd name="T10" fmla="*/ 166 w 173"/>
                <a:gd name="T11" fmla="*/ 21 h 25"/>
                <a:gd name="T12" fmla="*/ 6 w 173"/>
                <a:gd name="T13" fmla="*/ 21 h 25"/>
                <a:gd name="T14" fmla="*/ 4 w 173"/>
                <a:gd name="T15" fmla="*/ 19 h 25"/>
                <a:gd name="T16" fmla="*/ 4 w 173"/>
                <a:gd name="T17" fmla="*/ 6 h 25"/>
                <a:gd name="T18" fmla="*/ 6 w 173"/>
                <a:gd name="T19" fmla="*/ 4 h 25"/>
                <a:gd name="T20" fmla="*/ 6 w 173"/>
                <a:gd name="T21" fmla="*/ 2 h 25"/>
                <a:gd name="T22" fmla="*/ 6 w 173"/>
                <a:gd name="T23" fmla="*/ 0 h 25"/>
                <a:gd name="T24" fmla="*/ 0 w 173"/>
                <a:gd name="T25" fmla="*/ 6 h 25"/>
                <a:gd name="T26" fmla="*/ 0 w 173"/>
                <a:gd name="T27" fmla="*/ 19 h 25"/>
                <a:gd name="T28" fmla="*/ 6 w 173"/>
                <a:gd name="T29" fmla="*/ 25 h 25"/>
                <a:gd name="T30" fmla="*/ 166 w 173"/>
                <a:gd name="T31" fmla="*/ 25 h 25"/>
                <a:gd name="T32" fmla="*/ 173 w 173"/>
                <a:gd name="T33" fmla="*/ 19 h 25"/>
                <a:gd name="T34" fmla="*/ 173 w 173"/>
                <a:gd name="T35" fmla="*/ 6 h 25"/>
                <a:gd name="T36" fmla="*/ 166 w 173"/>
                <a:gd name="T37" fmla="*/ 0 h 25"/>
                <a:gd name="T38" fmla="*/ 6 w 173"/>
                <a:gd name="T39" fmla="*/ 0 h 25"/>
                <a:gd name="T40" fmla="*/ 6 w 173"/>
                <a:gd name="T41"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25">
                  <a:moveTo>
                    <a:pt x="6" y="2"/>
                  </a:moveTo>
                  <a:cubicBezTo>
                    <a:pt x="6" y="4"/>
                    <a:pt x="6" y="4"/>
                    <a:pt x="6" y="4"/>
                  </a:cubicBezTo>
                  <a:cubicBezTo>
                    <a:pt x="166" y="4"/>
                    <a:pt x="166" y="4"/>
                    <a:pt x="166" y="4"/>
                  </a:cubicBezTo>
                  <a:cubicBezTo>
                    <a:pt x="167" y="4"/>
                    <a:pt x="169" y="5"/>
                    <a:pt x="169" y="6"/>
                  </a:cubicBezTo>
                  <a:cubicBezTo>
                    <a:pt x="169" y="19"/>
                    <a:pt x="169" y="19"/>
                    <a:pt x="169" y="19"/>
                  </a:cubicBezTo>
                  <a:cubicBezTo>
                    <a:pt x="169" y="20"/>
                    <a:pt x="167" y="21"/>
                    <a:pt x="166" y="21"/>
                  </a:cubicBezTo>
                  <a:cubicBezTo>
                    <a:pt x="6" y="21"/>
                    <a:pt x="6" y="21"/>
                    <a:pt x="6" y="21"/>
                  </a:cubicBezTo>
                  <a:cubicBezTo>
                    <a:pt x="5" y="21"/>
                    <a:pt x="4" y="20"/>
                    <a:pt x="4" y="19"/>
                  </a:cubicBezTo>
                  <a:cubicBezTo>
                    <a:pt x="4" y="6"/>
                    <a:pt x="4" y="6"/>
                    <a:pt x="4" y="6"/>
                  </a:cubicBezTo>
                  <a:cubicBezTo>
                    <a:pt x="4" y="5"/>
                    <a:pt x="5" y="4"/>
                    <a:pt x="6" y="4"/>
                  </a:cubicBezTo>
                  <a:cubicBezTo>
                    <a:pt x="6" y="2"/>
                    <a:pt x="6" y="2"/>
                    <a:pt x="6" y="2"/>
                  </a:cubicBezTo>
                  <a:cubicBezTo>
                    <a:pt x="6" y="0"/>
                    <a:pt x="6" y="0"/>
                    <a:pt x="6" y="0"/>
                  </a:cubicBezTo>
                  <a:cubicBezTo>
                    <a:pt x="3" y="0"/>
                    <a:pt x="0" y="3"/>
                    <a:pt x="0" y="6"/>
                  </a:cubicBezTo>
                  <a:cubicBezTo>
                    <a:pt x="0" y="19"/>
                    <a:pt x="0" y="19"/>
                    <a:pt x="0" y="19"/>
                  </a:cubicBezTo>
                  <a:cubicBezTo>
                    <a:pt x="0" y="22"/>
                    <a:pt x="3" y="25"/>
                    <a:pt x="6" y="25"/>
                  </a:cubicBezTo>
                  <a:cubicBezTo>
                    <a:pt x="166" y="25"/>
                    <a:pt x="166" y="25"/>
                    <a:pt x="166" y="25"/>
                  </a:cubicBezTo>
                  <a:cubicBezTo>
                    <a:pt x="170" y="25"/>
                    <a:pt x="173" y="22"/>
                    <a:pt x="173" y="19"/>
                  </a:cubicBezTo>
                  <a:cubicBezTo>
                    <a:pt x="173" y="6"/>
                    <a:pt x="173" y="6"/>
                    <a:pt x="173" y="6"/>
                  </a:cubicBezTo>
                  <a:cubicBezTo>
                    <a:pt x="173" y="3"/>
                    <a:pt x="170" y="0"/>
                    <a:pt x="166" y="0"/>
                  </a:cubicBezTo>
                  <a:cubicBezTo>
                    <a:pt x="6" y="0"/>
                    <a:pt x="6" y="0"/>
                    <a:pt x="6" y="0"/>
                  </a:cubicBezTo>
                  <a:lnTo>
                    <a:pt x="6" y="2"/>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0" name="Freeform 550">
              <a:extLst>
                <a:ext uri="{FF2B5EF4-FFF2-40B4-BE49-F238E27FC236}">
                  <a16:creationId xmlns:a16="http://schemas.microsoft.com/office/drawing/2014/main" id="{63A25BD8-3D05-4644-8254-8C0335A941AC}"/>
                </a:ext>
              </a:extLst>
            </p:cNvPr>
            <p:cNvSpPr>
              <a:spLocks noChangeArrowheads="1"/>
            </p:cNvSpPr>
            <p:nvPr/>
          </p:nvSpPr>
          <p:spPr bwMode="auto">
            <a:xfrm>
              <a:off x="7767638" y="3376381"/>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1" name="Freeform 551">
              <a:extLst>
                <a:ext uri="{FF2B5EF4-FFF2-40B4-BE49-F238E27FC236}">
                  <a16:creationId xmlns:a16="http://schemas.microsoft.com/office/drawing/2014/main" id="{101007C4-4185-45D9-BA66-A6B5A3D02B19}"/>
                </a:ext>
              </a:extLst>
            </p:cNvPr>
            <p:cNvSpPr>
              <a:spLocks noChangeArrowheads="1"/>
            </p:cNvSpPr>
            <p:nvPr/>
          </p:nvSpPr>
          <p:spPr bwMode="auto">
            <a:xfrm>
              <a:off x="8053388" y="3736744"/>
              <a:ext cx="50800" cy="34925"/>
            </a:xfrm>
            <a:custGeom>
              <a:avLst/>
              <a:gdLst>
                <a:gd name="T0" fmla="*/ 2 w 25"/>
                <a:gd name="T1" fmla="*/ 0 h 17"/>
                <a:gd name="T2" fmla="*/ 22 w 25"/>
                <a:gd name="T3" fmla="*/ 0 h 17"/>
                <a:gd name="T4" fmla="*/ 25 w 25"/>
                <a:gd name="T5" fmla="*/ 2 h 17"/>
                <a:gd name="T6" fmla="*/ 25 w 25"/>
                <a:gd name="T7" fmla="*/ 15 h 17"/>
                <a:gd name="T8" fmla="*/ 22 w 25"/>
                <a:gd name="T9" fmla="*/ 17 h 17"/>
                <a:gd name="T10" fmla="*/ 2 w 25"/>
                <a:gd name="T11" fmla="*/ 17 h 17"/>
                <a:gd name="T12" fmla="*/ 0 w 25"/>
                <a:gd name="T13" fmla="*/ 15 h 17"/>
                <a:gd name="T14" fmla="*/ 0 w 25"/>
                <a:gd name="T15" fmla="*/ 2 h 17"/>
                <a:gd name="T16" fmla="*/ 2 w 25"/>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7">
                  <a:moveTo>
                    <a:pt x="2" y="0"/>
                  </a:moveTo>
                  <a:cubicBezTo>
                    <a:pt x="22" y="0"/>
                    <a:pt x="22" y="0"/>
                    <a:pt x="22" y="0"/>
                  </a:cubicBezTo>
                  <a:cubicBezTo>
                    <a:pt x="24" y="0"/>
                    <a:pt x="25" y="1"/>
                    <a:pt x="25" y="2"/>
                  </a:cubicBezTo>
                  <a:cubicBezTo>
                    <a:pt x="25" y="15"/>
                    <a:pt x="25" y="15"/>
                    <a:pt x="25" y="15"/>
                  </a:cubicBezTo>
                  <a:cubicBezTo>
                    <a:pt x="25" y="16"/>
                    <a:pt x="24" y="17"/>
                    <a:pt x="22" y="17"/>
                  </a:cubicBezTo>
                  <a:cubicBezTo>
                    <a:pt x="2" y="17"/>
                    <a:pt x="2" y="17"/>
                    <a:pt x="2" y="17"/>
                  </a:cubicBezTo>
                  <a:cubicBezTo>
                    <a:pt x="1" y="17"/>
                    <a:pt x="0" y="16"/>
                    <a:pt x="0" y="15"/>
                  </a:cubicBezTo>
                  <a:cubicBezTo>
                    <a:pt x="0" y="2"/>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2" name="Freeform 552">
              <a:extLst>
                <a:ext uri="{FF2B5EF4-FFF2-40B4-BE49-F238E27FC236}">
                  <a16:creationId xmlns:a16="http://schemas.microsoft.com/office/drawing/2014/main" id="{953C1DFB-AFCE-4456-A969-6D0F5646F21C}"/>
                </a:ext>
              </a:extLst>
            </p:cNvPr>
            <p:cNvSpPr>
              <a:spLocks noChangeArrowheads="1"/>
            </p:cNvSpPr>
            <p:nvPr/>
          </p:nvSpPr>
          <p:spPr bwMode="auto">
            <a:xfrm>
              <a:off x="7770813" y="3765319"/>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3" name="Freeform 553">
              <a:extLst>
                <a:ext uri="{FF2B5EF4-FFF2-40B4-BE49-F238E27FC236}">
                  <a16:creationId xmlns:a16="http://schemas.microsoft.com/office/drawing/2014/main" id="{4EB948D1-8037-48D5-8B7C-5EF87625ED9D}"/>
                </a:ext>
              </a:extLst>
            </p:cNvPr>
            <p:cNvSpPr>
              <a:spLocks noChangeArrowheads="1"/>
            </p:cNvSpPr>
            <p:nvPr/>
          </p:nvSpPr>
          <p:spPr bwMode="auto">
            <a:xfrm>
              <a:off x="7770813" y="3751031"/>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4" name="Freeform 554">
              <a:extLst>
                <a:ext uri="{FF2B5EF4-FFF2-40B4-BE49-F238E27FC236}">
                  <a16:creationId xmlns:a16="http://schemas.microsoft.com/office/drawing/2014/main" id="{7A5F2312-190A-4114-BC21-90AC021A03B8}"/>
                </a:ext>
              </a:extLst>
            </p:cNvPr>
            <p:cNvSpPr>
              <a:spLocks noChangeArrowheads="1"/>
            </p:cNvSpPr>
            <p:nvPr/>
          </p:nvSpPr>
          <p:spPr bwMode="auto">
            <a:xfrm>
              <a:off x="7932738" y="2428644"/>
              <a:ext cx="508000" cy="949325"/>
            </a:xfrm>
            <a:custGeom>
              <a:avLst/>
              <a:gdLst>
                <a:gd name="T0" fmla="*/ 0 w 255"/>
                <a:gd name="T1" fmla="*/ 291 h 477"/>
                <a:gd name="T2" fmla="*/ 156 w 255"/>
                <a:gd name="T3" fmla="*/ 291 h 477"/>
                <a:gd name="T4" fmla="*/ 97 w 255"/>
                <a:gd name="T5" fmla="*/ 440 h 477"/>
                <a:gd name="T6" fmla="*/ 163 w 255"/>
                <a:gd name="T7" fmla="*/ 477 h 477"/>
                <a:gd name="T8" fmla="*/ 252 w 255"/>
                <a:gd name="T9" fmla="*/ 298 h 477"/>
                <a:gd name="T10" fmla="*/ 248 w 255"/>
                <a:gd name="T11" fmla="*/ 127 h 477"/>
                <a:gd name="T12" fmla="*/ 159 w 255"/>
                <a:gd name="T13" fmla="*/ 3 h 477"/>
                <a:gd name="T14" fmla="*/ 140 w 255"/>
                <a:gd name="T15" fmla="*/ 3 h 477"/>
                <a:gd name="T16" fmla="*/ 52 w 255"/>
                <a:gd name="T17" fmla="*/ 161 h 477"/>
                <a:gd name="T18" fmla="*/ 0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291"/>
                  </a:moveTo>
                  <a:cubicBezTo>
                    <a:pt x="156" y="291"/>
                    <a:pt x="156" y="291"/>
                    <a:pt x="156" y="291"/>
                  </a:cubicBezTo>
                  <a:cubicBezTo>
                    <a:pt x="156" y="291"/>
                    <a:pt x="100" y="439"/>
                    <a:pt x="97" y="440"/>
                  </a:cubicBezTo>
                  <a:cubicBezTo>
                    <a:pt x="163" y="477"/>
                    <a:pt x="163" y="477"/>
                    <a:pt x="163" y="477"/>
                  </a:cubicBezTo>
                  <a:cubicBezTo>
                    <a:pt x="163" y="477"/>
                    <a:pt x="249" y="306"/>
                    <a:pt x="252" y="298"/>
                  </a:cubicBezTo>
                  <a:cubicBezTo>
                    <a:pt x="254" y="291"/>
                    <a:pt x="255" y="139"/>
                    <a:pt x="248" y="127"/>
                  </a:cubicBezTo>
                  <a:cubicBezTo>
                    <a:pt x="241" y="114"/>
                    <a:pt x="168" y="5"/>
                    <a:pt x="159"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5" name="Freeform 555">
              <a:extLst>
                <a:ext uri="{FF2B5EF4-FFF2-40B4-BE49-F238E27FC236}">
                  <a16:creationId xmlns:a16="http://schemas.microsoft.com/office/drawing/2014/main" id="{141ECC68-159F-4F88-AC2E-87287BDF5FA6}"/>
                </a:ext>
              </a:extLst>
            </p:cNvPr>
            <p:cNvSpPr>
              <a:spLocks noChangeArrowheads="1"/>
            </p:cNvSpPr>
            <p:nvPr/>
          </p:nvSpPr>
          <p:spPr bwMode="auto">
            <a:xfrm>
              <a:off x="8239125" y="2696931"/>
              <a:ext cx="44450"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6" y="25"/>
                    <a:pt x="9" y="32"/>
                  </a:cubicBezTo>
                  <a:cubicBezTo>
                    <a:pt x="11"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6" name="Freeform 556">
              <a:extLst>
                <a:ext uri="{FF2B5EF4-FFF2-40B4-BE49-F238E27FC236}">
                  <a16:creationId xmlns:a16="http://schemas.microsoft.com/office/drawing/2014/main" id="{08CCCB7C-DCDB-472C-A540-AAA900C0DB97}"/>
                </a:ext>
              </a:extLst>
            </p:cNvPr>
            <p:cNvSpPr>
              <a:spLocks noChangeArrowheads="1"/>
            </p:cNvSpPr>
            <p:nvPr/>
          </p:nvSpPr>
          <p:spPr bwMode="auto">
            <a:xfrm>
              <a:off x="8212138" y="2728681"/>
              <a:ext cx="55562" cy="279400"/>
            </a:xfrm>
            <a:custGeom>
              <a:avLst/>
              <a:gdLst>
                <a:gd name="T0" fmla="*/ 20 w 35"/>
                <a:gd name="T1" fmla="*/ 176 h 176"/>
                <a:gd name="T2" fmla="*/ 35 w 35"/>
                <a:gd name="T3" fmla="*/ 73 h 176"/>
                <a:gd name="T4" fmla="*/ 35 w 35"/>
                <a:gd name="T5" fmla="*/ 0 h 176"/>
                <a:gd name="T6" fmla="*/ 20 w 35"/>
                <a:gd name="T7" fmla="*/ 30 h 176"/>
                <a:gd name="T8" fmla="*/ 0 w 35"/>
                <a:gd name="T9" fmla="*/ 176 h 176"/>
                <a:gd name="T10" fmla="*/ 20 w 35"/>
                <a:gd name="T11" fmla="*/ 176 h 176"/>
              </a:gdLst>
              <a:ahLst/>
              <a:cxnLst>
                <a:cxn ang="0">
                  <a:pos x="T0" y="T1"/>
                </a:cxn>
                <a:cxn ang="0">
                  <a:pos x="T2" y="T3"/>
                </a:cxn>
                <a:cxn ang="0">
                  <a:pos x="T4" y="T5"/>
                </a:cxn>
                <a:cxn ang="0">
                  <a:pos x="T6" y="T7"/>
                </a:cxn>
                <a:cxn ang="0">
                  <a:pos x="T8" y="T9"/>
                </a:cxn>
                <a:cxn ang="0">
                  <a:pos x="T10" y="T11"/>
                </a:cxn>
              </a:cxnLst>
              <a:rect l="0" t="0" r="r" b="b"/>
              <a:pathLst>
                <a:path w="35" h="176">
                  <a:moveTo>
                    <a:pt x="20" y="176"/>
                  </a:moveTo>
                  <a:lnTo>
                    <a:pt x="35" y="73"/>
                  </a:lnTo>
                  <a:lnTo>
                    <a:pt x="35"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7" name="Freeform 557">
              <a:extLst>
                <a:ext uri="{FF2B5EF4-FFF2-40B4-BE49-F238E27FC236}">
                  <a16:creationId xmlns:a16="http://schemas.microsoft.com/office/drawing/2014/main" id="{7EDF1D26-A20D-4D89-B471-B154AB6940BC}"/>
                </a:ext>
              </a:extLst>
            </p:cNvPr>
            <p:cNvSpPr>
              <a:spLocks noChangeArrowheads="1"/>
            </p:cNvSpPr>
            <p:nvPr/>
          </p:nvSpPr>
          <p:spPr bwMode="auto">
            <a:xfrm>
              <a:off x="8121650" y="3308119"/>
              <a:ext cx="131762" cy="90488"/>
            </a:xfrm>
            <a:custGeom>
              <a:avLst/>
              <a:gdLst>
                <a:gd name="T0" fmla="*/ 5 w 83"/>
                <a:gd name="T1" fmla="*/ 0 h 57"/>
                <a:gd name="T2" fmla="*/ 0 w 83"/>
                <a:gd name="T3" fmla="*/ 14 h 57"/>
                <a:gd name="T4" fmla="*/ 65 w 83"/>
                <a:gd name="T5" fmla="*/ 51 h 57"/>
                <a:gd name="T6" fmla="*/ 77 w 83"/>
                <a:gd name="T7" fmla="*/ 57 h 57"/>
                <a:gd name="T8" fmla="*/ 83 w 83"/>
                <a:gd name="T9" fmla="*/ 43 h 57"/>
                <a:gd name="T10" fmla="*/ 5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5" y="0"/>
                  </a:moveTo>
                  <a:lnTo>
                    <a:pt x="0" y="14"/>
                  </a:lnTo>
                  <a:lnTo>
                    <a:pt x="65" y="51"/>
                  </a:lnTo>
                  <a:lnTo>
                    <a:pt x="77" y="57"/>
                  </a:lnTo>
                  <a:lnTo>
                    <a:pt x="83" y="43"/>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8" name="Freeform 558">
              <a:extLst>
                <a:ext uri="{FF2B5EF4-FFF2-40B4-BE49-F238E27FC236}">
                  <a16:creationId xmlns:a16="http://schemas.microsoft.com/office/drawing/2014/main" id="{05D473D2-7B17-423A-818A-16621070320F}"/>
                </a:ext>
              </a:extLst>
            </p:cNvPr>
            <p:cNvSpPr>
              <a:spLocks noChangeArrowheads="1"/>
            </p:cNvSpPr>
            <p:nvPr/>
          </p:nvSpPr>
          <p:spPr bwMode="auto">
            <a:xfrm>
              <a:off x="8013700" y="3341456"/>
              <a:ext cx="206375" cy="354013"/>
            </a:xfrm>
            <a:custGeom>
              <a:avLst/>
              <a:gdLst>
                <a:gd name="T0" fmla="*/ 103 w 103"/>
                <a:gd name="T1" fmla="*/ 22 h 178"/>
                <a:gd name="T2" fmla="*/ 81 w 103"/>
                <a:gd name="T3" fmla="*/ 74 h 178"/>
                <a:gd name="T4" fmla="*/ 64 w 103"/>
                <a:gd name="T5" fmla="*/ 150 h 178"/>
                <a:gd name="T6" fmla="*/ 18 w 103"/>
                <a:gd name="T7" fmla="*/ 174 h 178"/>
                <a:gd name="T8" fmla="*/ 1 w 103"/>
                <a:gd name="T9" fmla="*/ 112 h 178"/>
                <a:gd name="T10" fmla="*/ 19 w 103"/>
                <a:gd name="T11" fmla="*/ 44 h 178"/>
                <a:gd name="T12" fmla="*/ 54 w 103"/>
                <a:gd name="T13" fmla="*/ 13 h 178"/>
                <a:gd name="T14" fmla="*/ 62 w 103"/>
                <a:gd name="T15" fmla="*/ 0 h 178"/>
                <a:gd name="T16" fmla="*/ 103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2"/>
                  </a:moveTo>
                  <a:cubicBezTo>
                    <a:pt x="102" y="27"/>
                    <a:pt x="81" y="70"/>
                    <a:pt x="81" y="74"/>
                  </a:cubicBezTo>
                  <a:cubicBezTo>
                    <a:pt x="81" y="77"/>
                    <a:pt x="69" y="145"/>
                    <a:pt x="64" y="150"/>
                  </a:cubicBezTo>
                  <a:cubicBezTo>
                    <a:pt x="59" y="155"/>
                    <a:pt x="24" y="178"/>
                    <a:pt x="18" y="174"/>
                  </a:cubicBezTo>
                  <a:cubicBezTo>
                    <a:pt x="12" y="169"/>
                    <a:pt x="0" y="121"/>
                    <a:pt x="1" y="112"/>
                  </a:cubicBezTo>
                  <a:cubicBezTo>
                    <a:pt x="2" y="103"/>
                    <a:pt x="13" y="51"/>
                    <a:pt x="19" y="44"/>
                  </a:cubicBezTo>
                  <a:cubicBezTo>
                    <a:pt x="26" y="36"/>
                    <a:pt x="49" y="15"/>
                    <a:pt x="54" y="13"/>
                  </a:cubicBezTo>
                  <a:cubicBezTo>
                    <a:pt x="58" y="11"/>
                    <a:pt x="62" y="0"/>
                    <a:pt x="62" y="0"/>
                  </a:cubicBezTo>
                  <a:lnTo>
                    <a:pt x="103"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9" name="Freeform 559">
              <a:extLst>
                <a:ext uri="{FF2B5EF4-FFF2-40B4-BE49-F238E27FC236}">
                  <a16:creationId xmlns:a16="http://schemas.microsoft.com/office/drawing/2014/main" id="{1DD57533-8B29-4C00-9815-A0ED12B9F8F9}"/>
                </a:ext>
              </a:extLst>
            </p:cNvPr>
            <p:cNvSpPr>
              <a:spLocks noChangeArrowheads="1"/>
            </p:cNvSpPr>
            <p:nvPr/>
          </p:nvSpPr>
          <p:spPr bwMode="auto">
            <a:xfrm>
              <a:off x="7932738" y="2138131"/>
              <a:ext cx="246062" cy="566738"/>
            </a:xfrm>
            <a:custGeom>
              <a:avLst/>
              <a:gdLst>
                <a:gd name="T0" fmla="*/ 0 w 124"/>
                <a:gd name="T1" fmla="*/ 0 h 285"/>
                <a:gd name="T2" fmla="*/ 111 w 124"/>
                <a:gd name="T3" fmla="*/ 42 h 285"/>
                <a:gd name="T4" fmla="*/ 124 w 124"/>
                <a:gd name="T5" fmla="*/ 140 h 285"/>
                <a:gd name="T6" fmla="*/ 119 w 124"/>
                <a:gd name="T7" fmla="*/ 192 h 285"/>
                <a:gd name="T8" fmla="*/ 0 w 124"/>
                <a:gd name="T9" fmla="*/ 285 h 285"/>
                <a:gd name="T10" fmla="*/ 0 w 124"/>
                <a:gd name="T11" fmla="*/ 0 h 285"/>
              </a:gdLst>
              <a:ahLst/>
              <a:cxnLst>
                <a:cxn ang="0">
                  <a:pos x="T0" y="T1"/>
                </a:cxn>
                <a:cxn ang="0">
                  <a:pos x="T2" y="T3"/>
                </a:cxn>
                <a:cxn ang="0">
                  <a:pos x="T4" y="T5"/>
                </a:cxn>
                <a:cxn ang="0">
                  <a:pos x="T6" y="T7"/>
                </a:cxn>
                <a:cxn ang="0">
                  <a:pos x="T8" y="T9"/>
                </a:cxn>
                <a:cxn ang="0">
                  <a:pos x="T10" y="T11"/>
                </a:cxn>
              </a:cxnLst>
              <a:rect l="0" t="0" r="r" b="b"/>
              <a:pathLst>
                <a:path w="124" h="285">
                  <a:moveTo>
                    <a:pt x="0" y="0"/>
                  </a:moveTo>
                  <a:cubicBezTo>
                    <a:pt x="6" y="0"/>
                    <a:pt x="100" y="12"/>
                    <a:pt x="111" y="42"/>
                  </a:cubicBezTo>
                  <a:cubicBezTo>
                    <a:pt x="123" y="73"/>
                    <a:pt x="124" y="140"/>
                    <a:pt x="124" y="140"/>
                  </a:cubicBezTo>
                  <a:cubicBezTo>
                    <a:pt x="119" y="192"/>
                    <a:pt x="119" y="192"/>
                    <a:pt x="119" y="192"/>
                  </a:cubicBezTo>
                  <a:cubicBezTo>
                    <a:pt x="119" y="192"/>
                    <a:pt x="60" y="279"/>
                    <a:pt x="0" y="285"/>
                  </a:cubicBezTo>
                  <a:lnTo>
                    <a:pt x="0" y="0"/>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0" name="Freeform 560">
              <a:extLst>
                <a:ext uri="{FF2B5EF4-FFF2-40B4-BE49-F238E27FC236}">
                  <a16:creationId xmlns:a16="http://schemas.microsoft.com/office/drawing/2014/main" id="{8D6B9BC5-BB1B-44D5-92EE-862C4570D85B}"/>
                </a:ext>
              </a:extLst>
            </p:cNvPr>
            <p:cNvSpPr>
              <a:spLocks noChangeArrowheads="1"/>
            </p:cNvSpPr>
            <p:nvPr/>
          </p:nvSpPr>
          <p:spPr bwMode="auto">
            <a:xfrm>
              <a:off x="7424738" y="2428644"/>
              <a:ext cx="508000" cy="949325"/>
            </a:xfrm>
            <a:custGeom>
              <a:avLst/>
              <a:gdLst>
                <a:gd name="T0" fmla="*/ 255 w 255"/>
                <a:gd name="T1" fmla="*/ 291 h 477"/>
                <a:gd name="T2" fmla="*/ 99 w 255"/>
                <a:gd name="T3" fmla="*/ 291 h 477"/>
                <a:gd name="T4" fmla="*/ 158 w 255"/>
                <a:gd name="T5" fmla="*/ 440 h 477"/>
                <a:gd name="T6" fmla="*/ 92 w 255"/>
                <a:gd name="T7" fmla="*/ 477 h 477"/>
                <a:gd name="T8" fmla="*/ 3 w 255"/>
                <a:gd name="T9" fmla="*/ 298 h 477"/>
                <a:gd name="T10" fmla="*/ 7 w 255"/>
                <a:gd name="T11" fmla="*/ 127 h 477"/>
                <a:gd name="T12" fmla="*/ 96 w 255"/>
                <a:gd name="T13" fmla="*/ 3 h 477"/>
                <a:gd name="T14" fmla="*/ 115 w 255"/>
                <a:gd name="T15" fmla="*/ 3 h 477"/>
                <a:gd name="T16" fmla="*/ 203 w 255"/>
                <a:gd name="T17" fmla="*/ 161 h 477"/>
                <a:gd name="T18" fmla="*/ 255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291"/>
                  </a:moveTo>
                  <a:cubicBezTo>
                    <a:pt x="99" y="291"/>
                    <a:pt x="99" y="291"/>
                    <a:pt x="99" y="291"/>
                  </a:cubicBezTo>
                  <a:cubicBezTo>
                    <a:pt x="99" y="291"/>
                    <a:pt x="155" y="439"/>
                    <a:pt x="158" y="440"/>
                  </a:cubicBezTo>
                  <a:cubicBezTo>
                    <a:pt x="92" y="477"/>
                    <a:pt x="92" y="477"/>
                    <a:pt x="92" y="477"/>
                  </a:cubicBezTo>
                  <a:cubicBezTo>
                    <a:pt x="92" y="477"/>
                    <a:pt x="6" y="306"/>
                    <a:pt x="3" y="298"/>
                  </a:cubicBezTo>
                  <a:cubicBezTo>
                    <a:pt x="1" y="291"/>
                    <a:pt x="0" y="139"/>
                    <a:pt x="7" y="127"/>
                  </a:cubicBezTo>
                  <a:cubicBezTo>
                    <a:pt x="14" y="114"/>
                    <a:pt x="87" y="5"/>
                    <a:pt x="96" y="3"/>
                  </a:cubicBezTo>
                  <a:cubicBezTo>
                    <a:pt x="106"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1" name="Freeform 561">
              <a:extLst>
                <a:ext uri="{FF2B5EF4-FFF2-40B4-BE49-F238E27FC236}">
                  <a16:creationId xmlns:a16="http://schemas.microsoft.com/office/drawing/2014/main" id="{0074A0C2-72A5-4F22-83B5-634EFC276FA0}"/>
                </a:ext>
              </a:extLst>
            </p:cNvPr>
            <p:cNvSpPr>
              <a:spLocks noChangeArrowheads="1"/>
            </p:cNvSpPr>
            <p:nvPr/>
          </p:nvSpPr>
          <p:spPr bwMode="auto">
            <a:xfrm>
              <a:off x="7583488" y="2696931"/>
              <a:ext cx="42862" cy="160338"/>
            </a:xfrm>
            <a:custGeom>
              <a:avLst/>
              <a:gdLst>
                <a:gd name="T0" fmla="*/ 12 w 21"/>
                <a:gd name="T1" fmla="*/ 0 h 80"/>
                <a:gd name="T2" fmla="*/ 21 w 21"/>
                <a:gd name="T3" fmla="*/ 48 h 80"/>
                <a:gd name="T4" fmla="*/ 21 w 21"/>
                <a:gd name="T5" fmla="*/ 63 h 80"/>
                <a:gd name="T6" fmla="*/ 12 w 21"/>
                <a:gd name="T7" fmla="*/ 32 h 80"/>
                <a:gd name="T8" fmla="*/ 7 w 21"/>
                <a:gd name="T9" fmla="*/ 80 h 80"/>
                <a:gd name="T10" fmla="*/ 12 w 21"/>
                <a:gd name="T11" fmla="*/ 0 h 80"/>
              </a:gdLst>
              <a:ahLst/>
              <a:cxnLst>
                <a:cxn ang="0">
                  <a:pos x="T0" y="T1"/>
                </a:cxn>
                <a:cxn ang="0">
                  <a:pos x="T2" y="T3"/>
                </a:cxn>
                <a:cxn ang="0">
                  <a:pos x="T4" y="T5"/>
                </a:cxn>
                <a:cxn ang="0">
                  <a:pos x="T6" y="T7"/>
                </a:cxn>
                <a:cxn ang="0">
                  <a:pos x="T8" y="T9"/>
                </a:cxn>
                <a:cxn ang="0">
                  <a:pos x="T10" y="T11"/>
                </a:cxn>
              </a:cxnLst>
              <a:rect l="0" t="0" r="r" b="b"/>
              <a:pathLst>
                <a:path w="21" h="80">
                  <a:moveTo>
                    <a:pt x="12" y="0"/>
                  </a:moveTo>
                  <a:cubicBezTo>
                    <a:pt x="21" y="48"/>
                    <a:pt x="21" y="48"/>
                    <a:pt x="21" y="48"/>
                  </a:cubicBezTo>
                  <a:cubicBezTo>
                    <a:pt x="21" y="63"/>
                    <a:pt x="21" y="63"/>
                    <a:pt x="21" y="63"/>
                  </a:cubicBezTo>
                  <a:cubicBezTo>
                    <a:pt x="21" y="63"/>
                    <a:pt x="15" y="25"/>
                    <a:pt x="12" y="32"/>
                  </a:cubicBezTo>
                  <a:cubicBezTo>
                    <a:pt x="10" y="38"/>
                    <a:pt x="7" y="80"/>
                    <a:pt x="7" y="80"/>
                  </a:cubicBezTo>
                  <a:cubicBezTo>
                    <a:pt x="7" y="80"/>
                    <a:pt x="0" y="24"/>
                    <a:pt x="12"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2" name="Freeform 562">
              <a:extLst>
                <a:ext uri="{FF2B5EF4-FFF2-40B4-BE49-F238E27FC236}">
                  <a16:creationId xmlns:a16="http://schemas.microsoft.com/office/drawing/2014/main" id="{CDC86D5E-8B5D-48B1-A335-B90283A87A95}"/>
                </a:ext>
              </a:extLst>
            </p:cNvPr>
            <p:cNvSpPr>
              <a:spLocks noChangeArrowheads="1"/>
            </p:cNvSpPr>
            <p:nvPr/>
          </p:nvSpPr>
          <p:spPr bwMode="auto">
            <a:xfrm>
              <a:off x="7599363" y="2728681"/>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3" name="Freeform 563">
              <a:extLst>
                <a:ext uri="{FF2B5EF4-FFF2-40B4-BE49-F238E27FC236}">
                  <a16:creationId xmlns:a16="http://schemas.microsoft.com/office/drawing/2014/main" id="{2E0DE139-422D-495F-A3B4-A43945D09E41}"/>
                </a:ext>
              </a:extLst>
            </p:cNvPr>
            <p:cNvSpPr>
              <a:spLocks noChangeArrowheads="1"/>
            </p:cNvSpPr>
            <p:nvPr/>
          </p:nvSpPr>
          <p:spPr bwMode="auto">
            <a:xfrm>
              <a:off x="7612063" y="3308119"/>
              <a:ext cx="133350" cy="90488"/>
            </a:xfrm>
            <a:custGeom>
              <a:avLst/>
              <a:gdLst>
                <a:gd name="T0" fmla="*/ 78 w 84"/>
                <a:gd name="T1" fmla="*/ 0 h 57"/>
                <a:gd name="T2" fmla="*/ 84 w 84"/>
                <a:gd name="T3" fmla="*/ 14 h 57"/>
                <a:gd name="T4" fmla="*/ 18 w 84"/>
                <a:gd name="T5" fmla="*/ 51 h 57"/>
                <a:gd name="T6" fmla="*/ 6 w 84"/>
                <a:gd name="T7" fmla="*/ 57 h 57"/>
                <a:gd name="T8" fmla="*/ 0 w 84"/>
                <a:gd name="T9" fmla="*/ 43 h 57"/>
                <a:gd name="T10" fmla="*/ 78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78" y="0"/>
                  </a:moveTo>
                  <a:lnTo>
                    <a:pt x="84" y="14"/>
                  </a:lnTo>
                  <a:lnTo>
                    <a:pt x="18" y="51"/>
                  </a:lnTo>
                  <a:lnTo>
                    <a:pt x="6" y="57"/>
                  </a:lnTo>
                  <a:lnTo>
                    <a:pt x="0" y="43"/>
                  </a:lnTo>
                  <a:lnTo>
                    <a:pt x="7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4" name="Freeform 564">
              <a:extLst>
                <a:ext uri="{FF2B5EF4-FFF2-40B4-BE49-F238E27FC236}">
                  <a16:creationId xmlns:a16="http://schemas.microsoft.com/office/drawing/2014/main" id="{C19BA023-B93E-4A70-A618-E7E3AED53043}"/>
                </a:ext>
              </a:extLst>
            </p:cNvPr>
            <p:cNvSpPr>
              <a:spLocks noChangeArrowheads="1"/>
            </p:cNvSpPr>
            <p:nvPr/>
          </p:nvSpPr>
          <p:spPr bwMode="auto">
            <a:xfrm>
              <a:off x="7645400" y="3341456"/>
              <a:ext cx="206375" cy="354013"/>
            </a:xfrm>
            <a:custGeom>
              <a:avLst/>
              <a:gdLst>
                <a:gd name="T0" fmla="*/ 0 w 103"/>
                <a:gd name="T1" fmla="*/ 22 h 178"/>
                <a:gd name="T2" fmla="*/ 23 w 103"/>
                <a:gd name="T3" fmla="*/ 74 h 178"/>
                <a:gd name="T4" fmla="*/ 39 w 103"/>
                <a:gd name="T5" fmla="*/ 150 h 178"/>
                <a:gd name="T6" fmla="*/ 85 w 103"/>
                <a:gd name="T7" fmla="*/ 174 h 178"/>
                <a:gd name="T8" fmla="*/ 102 w 103"/>
                <a:gd name="T9" fmla="*/ 112 h 178"/>
                <a:gd name="T10" fmla="*/ 84 w 103"/>
                <a:gd name="T11" fmla="*/ 44 h 178"/>
                <a:gd name="T12" fmla="*/ 50 w 103"/>
                <a:gd name="T13" fmla="*/ 13 h 178"/>
                <a:gd name="T14" fmla="*/ 41 w 103"/>
                <a:gd name="T15" fmla="*/ 0 h 178"/>
                <a:gd name="T16" fmla="*/ 0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2"/>
                  </a:moveTo>
                  <a:cubicBezTo>
                    <a:pt x="1" y="27"/>
                    <a:pt x="23" y="70"/>
                    <a:pt x="23" y="74"/>
                  </a:cubicBezTo>
                  <a:cubicBezTo>
                    <a:pt x="23" y="77"/>
                    <a:pt x="34" y="145"/>
                    <a:pt x="39" y="150"/>
                  </a:cubicBezTo>
                  <a:cubicBezTo>
                    <a:pt x="44" y="155"/>
                    <a:pt x="79" y="178"/>
                    <a:pt x="85" y="174"/>
                  </a:cubicBezTo>
                  <a:cubicBezTo>
                    <a:pt x="91" y="169"/>
                    <a:pt x="103" y="121"/>
                    <a:pt x="102" y="112"/>
                  </a:cubicBezTo>
                  <a:cubicBezTo>
                    <a:pt x="101" y="103"/>
                    <a:pt x="90" y="51"/>
                    <a:pt x="84" y="44"/>
                  </a:cubicBezTo>
                  <a:cubicBezTo>
                    <a:pt x="77" y="36"/>
                    <a:pt x="54" y="15"/>
                    <a:pt x="50" y="13"/>
                  </a:cubicBezTo>
                  <a:cubicBezTo>
                    <a:pt x="45" y="11"/>
                    <a:pt x="41" y="0"/>
                    <a:pt x="41" y="0"/>
                  </a:cubicBezTo>
                  <a:lnTo>
                    <a:pt x="0"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5" name="Freeform 565">
              <a:extLst>
                <a:ext uri="{FF2B5EF4-FFF2-40B4-BE49-F238E27FC236}">
                  <a16:creationId xmlns:a16="http://schemas.microsoft.com/office/drawing/2014/main" id="{E8194BE0-106A-4015-97C9-6474FC9CD7B6}"/>
                </a:ext>
              </a:extLst>
            </p:cNvPr>
            <p:cNvSpPr>
              <a:spLocks noChangeArrowheads="1"/>
            </p:cNvSpPr>
            <p:nvPr/>
          </p:nvSpPr>
          <p:spPr bwMode="auto">
            <a:xfrm>
              <a:off x="7810500" y="2704869"/>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6" name="Freeform 566">
              <a:extLst>
                <a:ext uri="{FF2B5EF4-FFF2-40B4-BE49-F238E27FC236}">
                  <a16:creationId xmlns:a16="http://schemas.microsoft.com/office/drawing/2014/main" id="{3EEEB099-7323-4B85-AEA7-B3BE51F3A0BD}"/>
                </a:ext>
              </a:extLst>
            </p:cNvPr>
            <p:cNvSpPr>
              <a:spLocks noChangeArrowheads="1"/>
            </p:cNvSpPr>
            <p:nvPr/>
          </p:nvSpPr>
          <p:spPr bwMode="auto">
            <a:xfrm>
              <a:off x="7645400" y="2415944"/>
              <a:ext cx="574675" cy="393700"/>
            </a:xfrm>
            <a:custGeom>
              <a:avLst/>
              <a:gdLst>
                <a:gd name="T0" fmla="*/ 281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3 w 288"/>
                <a:gd name="T23" fmla="*/ 135 h 197"/>
                <a:gd name="T24" fmla="*/ 258 w 288"/>
                <a:gd name="T25" fmla="*/ 67 h 197"/>
                <a:gd name="T26" fmla="*/ 281 w 288"/>
                <a:gd name="T27" fmla="*/ 50 h 197"/>
                <a:gd name="T28" fmla="*/ 281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0"/>
                  </a:moveTo>
                  <a:cubicBezTo>
                    <a:pt x="273" y="0"/>
                    <a:pt x="268" y="0"/>
                    <a:pt x="268" y="0"/>
                  </a:cubicBezTo>
                  <a:cubicBezTo>
                    <a:pt x="263" y="52"/>
                    <a:pt x="263" y="52"/>
                    <a:pt x="263" y="52"/>
                  </a:cubicBezTo>
                  <a:cubicBezTo>
                    <a:pt x="263" y="52"/>
                    <a:pt x="185" y="145"/>
                    <a:pt x="144" y="145"/>
                  </a:cubicBezTo>
                  <a:cubicBezTo>
                    <a:pt x="104" y="145"/>
                    <a:pt x="25" y="52"/>
                    <a:pt x="25" y="52"/>
                  </a:cubicBezTo>
                  <a:cubicBezTo>
                    <a:pt x="20" y="0"/>
                    <a:pt x="20" y="0"/>
                    <a:pt x="20" y="0"/>
                  </a:cubicBezTo>
                  <a:cubicBezTo>
                    <a:pt x="20" y="0"/>
                    <a:pt x="15" y="0"/>
                    <a:pt x="7" y="0"/>
                  </a:cubicBezTo>
                  <a:cubicBezTo>
                    <a:pt x="0" y="0"/>
                    <a:pt x="6" y="41"/>
                    <a:pt x="7" y="50"/>
                  </a:cubicBezTo>
                  <a:cubicBezTo>
                    <a:pt x="9" y="59"/>
                    <a:pt x="30" y="67"/>
                    <a:pt x="30" y="67"/>
                  </a:cubicBezTo>
                  <a:cubicBezTo>
                    <a:pt x="30" y="67"/>
                    <a:pt x="47" y="115"/>
                    <a:pt x="55" y="135"/>
                  </a:cubicBezTo>
                  <a:cubicBezTo>
                    <a:pt x="64" y="155"/>
                    <a:pt x="144" y="197"/>
                    <a:pt x="144" y="197"/>
                  </a:cubicBezTo>
                  <a:cubicBezTo>
                    <a:pt x="144" y="197"/>
                    <a:pt x="224" y="155"/>
                    <a:pt x="233" y="135"/>
                  </a:cubicBezTo>
                  <a:cubicBezTo>
                    <a:pt x="242" y="115"/>
                    <a:pt x="258" y="67"/>
                    <a:pt x="258" y="67"/>
                  </a:cubicBezTo>
                  <a:cubicBezTo>
                    <a:pt x="258" y="67"/>
                    <a:pt x="279" y="59"/>
                    <a:pt x="281" y="50"/>
                  </a:cubicBezTo>
                  <a:cubicBezTo>
                    <a:pt x="282" y="41"/>
                    <a:pt x="288"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7" name="Freeform 567">
              <a:extLst>
                <a:ext uri="{FF2B5EF4-FFF2-40B4-BE49-F238E27FC236}">
                  <a16:creationId xmlns:a16="http://schemas.microsoft.com/office/drawing/2014/main" id="{B5C4EB18-7781-4195-84E1-14BF2C15D254}"/>
                </a:ext>
              </a:extLst>
            </p:cNvPr>
            <p:cNvSpPr>
              <a:spLocks noChangeArrowheads="1"/>
            </p:cNvSpPr>
            <p:nvPr/>
          </p:nvSpPr>
          <p:spPr bwMode="auto">
            <a:xfrm>
              <a:off x="7685088" y="2138131"/>
              <a:ext cx="315912" cy="590550"/>
            </a:xfrm>
            <a:custGeom>
              <a:avLst/>
              <a:gdLst>
                <a:gd name="T0" fmla="*/ 81 w 158"/>
                <a:gd name="T1" fmla="*/ 269 h 297"/>
                <a:gd name="T2" fmla="*/ 81 w 158"/>
                <a:gd name="T3" fmla="*/ 269 h 297"/>
                <a:gd name="T4" fmla="*/ 5 w 158"/>
                <a:gd name="T5" fmla="*/ 192 h 297"/>
                <a:gd name="T6" fmla="*/ 0 w 158"/>
                <a:gd name="T7" fmla="*/ 140 h 297"/>
                <a:gd name="T8" fmla="*/ 13 w 158"/>
                <a:gd name="T9" fmla="*/ 42 h 297"/>
                <a:gd name="T10" fmla="*/ 124 w 158"/>
                <a:gd name="T11" fmla="*/ 0 h 297"/>
                <a:gd name="T12" fmla="*/ 124 w 158"/>
                <a:gd name="T13" fmla="*/ 269 h 297"/>
                <a:gd name="T14" fmla="*/ 158 w 158"/>
                <a:gd name="T15" fmla="*/ 297 h 297"/>
                <a:gd name="T16" fmla="*/ 81 w 158"/>
                <a:gd name="T17" fmla="*/ 269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69"/>
                  </a:moveTo>
                  <a:cubicBezTo>
                    <a:pt x="81" y="269"/>
                    <a:pt x="81" y="269"/>
                    <a:pt x="81" y="269"/>
                  </a:cubicBezTo>
                  <a:cubicBezTo>
                    <a:pt x="39" y="242"/>
                    <a:pt x="5" y="192"/>
                    <a:pt x="5" y="192"/>
                  </a:cubicBezTo>
                  <a:cubicBezTo>
                    <a:pt x="0" y="140"/>
                    <a:pt x="0" y="140"/>
                    <a:pt x="0" y="140"/>
                  </a:cubicBezTo>
                  <a:cubicBezTo>
                    <a:pt x="0" y="140"/>
                    <a:pt x="1" y="73"/>
                    <a:pt x="13" y="42"/>
                  </a:cubicBezTo>
                  <a:cubicBezTo>
                    <a:pt x="24" y="12"/>
                    <a:pt x="118" y="0"/>
                    <a:pt x="124" y="0"/>
                  </a:cubicBezTo>
                  <a:cubicBezTo>
                    <a:pt x="124" y="269"/>
                    <a:pt x="124" y="269"/>
                    <a:pt x="124" y="269"/>
                  </a:cubicBezTo>
                  <a:cubicBezTo>
                    <a:pt x="124" y="281"/>
                    <a:pt x="158" y="297"/>
                    <a:pt x="158" y="297"/>
                  </a:cubicBezTo>
                  <a:cubicBezTo>
                    <a:pt x="115" y="293"/>
                    <a:pt x="84" y="270"/>
                    <a:pt x="81" y="269"/>
                  </a:cubicBezTo>
                  <a:close/>
                </a:path>
              </a:pathLst>
            </a:custGeom>
            <a:solidFill>
              <a:srgbClr val="6D4B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8" name="Freeform 568">
              <a:extLst>
                <a:ext uri="{FF2B5EF4-FFF2-40B4-BE49-F238E27FC236}">
                  <a16:creationId xmlns:a16="http://schemas.microsoft.com/office/drawing/2014/main" id="{3C9DCDE7-451D-45BB-A264-91EBC7F21880}"/>
                </a:ext>
              </a:extLst>
            </p:cNvPr>
            <p:cNvSpPr>
              <a:spLocks noChangeArrowheads="1"/>
            </p:cNvSpPr>
            <p:nvPr/>
          </p:nvSpPr>
          <p:spPr bwMode="auto">
            <a:xfrm>
              <a:off x="10791825" y="3220806"/>
              <a:ext cx="677862" cy="615950"/>
            </a:xfrm>
            <a:custGeom>
              <a:avLst/>
              <a:gdLst>
                <a:gd name="T0" fmla="*/ 427 w 427"/>
                <a:gd name="T1" fmla="*/ 249 h 388"/>
                <a:gd name="T2" fmla="*/ 286 w 427"/>
                <a:gd name="T3" fmla="*/ 388 h 388"/>
                <a:gd name="T4" fmla="*/ 211 w 427"/>
                <a:gd name="T5" fmla="*/ 388 h 388"/>
                <a:gd name="T6" fmla="*/ 0 w 427"/>
                <a:gd name="T7" fmla="*/ 178 h 388"/>
                <a:gd name="T8" fmla="*/ 180 w 427"/>
                <a:gd name="T9" fmla="*/ 0 h 388"/>
                <a:gd name="T10" fmla="*/ 427 w 427"/>
                <a:gd name="T11" fmla="*/ 249 h 388"/>
              </a:gdLst>
              <a:ahLst/>
              <a:cxnLst>
                <a:cxn ang="0">
                  <a:pos x="T0" y="T1"/>
                </a:cxn>
                <a:cxn ang="0">
                  <a:pos x="T2" y="T3"/>
                </a:cxn>
                <a:cxn ang="0">
                  <a:pos x="T4" y="T5"/>
                </a:cxn>
                <a:cxn ang="0">
                  <a:pos x="T6" y="T7"/>
                </a:cxn>
                <a:cxn ang="0">
                  <a:pos x="T8" y="T9"/>
                </a:cxn>
                <a:cxn ang="0">
                  <a:pos x="T10" y="T11"/>
                </a:cxn>
              </a:cxnLst>
              <a:rect l="0" t="0" r="r" b="b"/>
              <a:pathLst>
                <a:path w="427" h="388">
                  <a:moveTo>
                    <a:pt x="427" y="249"/>
                  </a:moveTo>
                  <a:lnTo>
                    <a:pt x="286" y="388"/>
                  </a:lnTo>
                  <a:lnTo>
                    <a:pt x="211" y="388"/>
                  </a:lnTo>
                  <a:lnTo>
                    <a:pt x="0" y="178"/>
                  </a:lnTo>
                  <a:lnTo>
                    <a:pt x="180" y="0"/>
                  </a:lnTo>
                  <a:lnTo>
                    <a:pt x="427" y="249"/>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9" name="Freeform 569">
              <a:extLst>
                <a:ext uri="{FF2B5EF4-FFF2-40B4-BE49-F238E27FC236}">
                  <a16:creationId xmlns:a16="http://schemas.microsoft.com/office/drawing/2014/main" id="{3BA4D5A7-0FF3-4113-A07F-4620E2E9C321}"/>
                </a:ext>
              </a:extLst>
            </p:cNvPr>
            <p:cNvSpPr>
              <a:spLocks noChangeArrowheads="1"/>
            </p:cNvSpPr>
            <p:nvPr/>
          </p:nvSpPr>
          <p:spPr bwMode="auto">
            <a:xfrm>
              <a:off x="11126787" y="3776431"/>
              <a:ext cx="119062" cy="60325"/>
            </a:xfrm>
            <a:custGeom>
              <a:avLst/>
              <a:gdLst>
                <a:gd name="T0" fmla="*/ 75 w 75"/>
                <a:gd name="T1" fmla="*/ 38 h 38"/>
                <a:gd name="T2" fmla="*/ 38 w 75"/>
                <a:gd name="T3" fmla="*/ 0 h 38"/>
                <a:gd name="T4" fmla="*/ 0 w 75"/>
                <a:gd name="T5" fmla="*/ 38 h 38"/>
                <a:gd name="T6" fmla="*/ 75 w 75"/>
                <a:gd name="T7" fmla="*/ 38 h 38"/>
              </a:gdLst>
              <a:ahLst/>
              <a:cxnLst>
                <a:cxn ang="0">
                  <a:pos x="T0" y="T1"/>
                </a:cxn>
                <a:cxn ang="0">
                  <a:pos x="T2" y="T3"/>
                </a:cxn>
                <a:cxn ang="0">
                  <a:pos x="T4" y="T5"/>
                </a:cxn>
                <a:cxn ang="0">
                  <a:pos x="T6" y="T7"/>
                </a:cxn>
              </a:cxnLst>
              <a:rect l="0" t="0" r="r" b="b"/>
              <a:pathLst>
                <a:path w="75" h="38">
                  <a:moveTo>
                    <a:pt x="75" y="38"/>
                  </a:moveTo>
                  <a:lnTo>
                    <a:pt x="38" y="0"/>
                  </a:lnTo>
                  <a:lnTo>
                    <a:pt x="0" y="38"/>
                  </a:lnTo>
                  <a:lnTo>
                    <a:pt x="75"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0" name="Freeform 570">
              <a:extLst>
                <a:ext uri="{FF2B5EF4-FFF2-40B4-BE49-F238E27FC236}">
                  <a16:creationId xmlns:a16="http://schemas.microsoft.com/office/drawing/2014/main" id="{F1BBAA70-5C8F-4F8A-BBC3-0F22490E10ED}"/>
                </a:ext>
              </a:extLst>
            </p:cNvPr>
            <p:cNvSpPr>
              <a:spLocks noChangeArrowheads="1"/>
            </p:cNvSpPr>
            <p:nvPr/>
          </p:nvSpPr>
          <p:spPr bwMode="auto">
            <a:xfrm>
              <a:off x="11122025" y="3539894"/>
              <a:ext cx="239712"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1" name="Freeform 571">
              <a:extLst>
                <a:ext uri="{FF2B5EF4-FFF2-40B4-BE49-F238E27FC236}">
                  <a16:creationId xmlns:a16="http://schemas.microsoft.com/office/drawing/2014/main" id="{933E0CBF-356F-4DC9-A3FD-D00D4A26B5A6}"/>
                </a:ext>
              </a:extLst>
            </p:cNvPr>
            <p:cNvSpPr>
              <a:spLocks noChangeArrowheads="1"/>
            </p:cNvSpPr>
            <p:nvPr/>
          </p:nvSpPr>
          <p:spPr bwMode="auto">
            <a:xfrm>
              <a:off x="11096625" y="3514494"/>
              <a:ext cx="239712" cy="238125"/>
            </a:xfrm>
            <a:custGeom>
              <a:avLst/>
              <a:gdLst>
                <a:gd name="T0" fmla="*/ 1 w 120"/>
                <a:gd name="T1" fmla="*/ 113 h 120"/>
                <a:gd name="T2" fmla="*/ 112 w 120"/>
                <a:gd name="T3" fmla="*/ 1 h 120"/>
                <a:gd name="T4" fmla="*/ 118 w 120"/>
                <a:gd name="T5" fmla="*/ 1 h 120"/>
                <a:gd name="T6" fmla="*/ 118 w 120"/>
                <a:gd name="T7" fmla="*/ 7 h 120"/>
                <a:gd name="T8" fmla="*/ 7 w 120"/>
                <a:gd name="T9" fmla="*/ 118 h 120"/>
                <a:gd name="T10" fmla="*/ 1 w 120"/>
                <a:gd name="T11" fmla="*/ 118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1"/>
                    <a:pt x="112" y="1"/>
                    <a:pt x="112" y="1"/>
                  </a:cubicBezTo>
                  <a:cubicBezTo>
                    <a:pt x="114" y="0"/>
                    <a:pt x="117" y="0"/>
                    <a:pt x="118" y="1"/>
                  </a:cubicBezTo>
                  <a:cubicBezTo>
                    <a:pt x="120" y="3"/>
                    <a:pt x="120" y="6"/>
                    <a:pt x="118" y="7"/>
                  </a:cubicBezTo>
                  <a:cubicBezTo>
                    <a:pt x="7" y="118"/>
                    <a:pt x="7" y="118"/>
                    <a:pt x="7" y="118"/>
                  </a:cubicBezTo>
                  <a:cubicBezTo>
                    <a:pt x="5" y="120"/>
                    <a:pt x="3" y="120"/>
                    <a:pt x="1" y="118"/>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2" name="Freeform 572">
              <a:extLst>
                <a:ext uri="{FF2B5EF4-FFF2-40B4-BE49-F238E27FC236}">
                  <a16:creationId xmlns:a16="http://schemas.microsoft.com/office/drawing/2014/main" id="{ED23F1A8-F4BD-43FB-B837-0C8C3825934A}"/>
                </a:ext>
              </a:extLst>
            </p:cNvPr>
            <p:cNvSpPr>
              <a:spLocks noChangeArrowheads="1"/>
            </p:cNvSpPr>
            <p:nvPr/>
          </p:nvSpPr>
          <p:spPr bwMode="auto">
            <a:xfrm>
              <a:off x="11020425" y="3439881"/>
              <a:ext cx="241300" cy="239713"/>
            </a:xfrm>
            <a:custGeom>
              <a:avLst/>
              <a:gdLst>
                <a:gd name="T0" fmla="*/ 2 w 121"/>
                <a:gd name="T1" fmla="*/ 113 h 120"/>
                <a:gd name="T2" fmla="*/ 114 w 121"/>
                <a:gd name="T3" fmla="*/ 1 h 120"/>
                <a:gd name="T4" fmla="*/ 119 w 121"/>
                <a:gd name="T5" fmla="*/ 1 h 120"/>
                <a:gd name="T6" fmla="*/ 120 w 121"/>
                <a:gd name="T7" fmla="*/ 2 h 120"/>
                <a:gd name="T8" fmla="*/ 120 w 121"/>
                <a:gd name="T9" fmla="*/ 7 h 120"/>
                <a:gd name="T10" fmla="*/ 7 w 121"/>
                <a:gd name="T11" fmla="*/ 119 h 120"/>
                <a:gd name="T12" fmla="*/ 3 w 121"/>
                <a:gd name="T13" fmla="*/ 119 h 120"/>
                <a:gd name="T14" fmla="*/ 2 w 121"/>
                <a:gd name="T15" fmla="*/ 118 h 120"/>
                <a:gd name="T16" fmla="*/ 2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2" y="113"/>
                  </a:moveTo>
                  <a:cubicBezTo>
                    <a:pt x="114" y="1"/>
                    <a:pt x="114" y="1"/>
                    <a:pt x="114" y="1"/>
                  </a:cubicBezTo>
                  <a:cubicBezTo>
                    <a:pt x="115" y="0"/>
                    <a:pt x="118" y="0"/>
                    <a:pt x="119" y="1"/>
                  </a:cubicBezTo>
                  <a:cubicBezTo>
                    <a:pt x="120" y="2"/>
                    <a:pt x="120" y="2"/>
                    <a:pt x="120" y="2"/>
                  </a:cubicBezTo>
                  <a:cubicBezTo>
                    <a:pt x="121" y="3"/>
                    <a:pt x="121" y="5"/>
                    <a:pt x="120" y="7"/>
                  </a:cubicBezTo>
                  <a:cubicBezTo>
                    <a:pt x="7" y="119"/>
                    <a:pt x="7" y="119"/>
                    <a:pt x="7" y="119"/>
                  </a:cubicBezTo>
                  <a:cubicBezTo>
                    <a:pt x="6" y="120"/>
                    <a:pt x="4" y="120"/>
                    <a:pt x="3" y="119"/>
                  </a:cubicBezTo>
                  <a:cubicBezTo>
                    <a:pt x="2" y="118"/>
                    <a:pt x="2" y="118"/>
                    <a:pt x="2" y="118"/>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3" name="Freeform 573">
              <a:extLst>
                <a:ext uri="{FF2B5EF4-FFF2-40B4-BE49-F238E27FC236}">
                  <a16:creationId xmlns:a16="http://schemas.microsoft.com/office/drawing/2014/main" id="{CB89FDEF-55C9-43A6-92B7-5A918E85EE10}"/>
                </a:ext>
              </a:extLst>
            </p:cNvPr>
            <p:cNvSpPr>
              <a:spLocks noChangeArrowheads="1"/>
            </p:cNvSpPr>
            <p:nvPr/>
          </p:nvSpPr>
          <p:spPr bwMode="auto">
            <a:xfrm>
              <a:off x="10999787" y="3419244"/>
              <a:ext cx="239712" cy="238125"/>
            </a:xfrm>
            <a:custGeom>
              <a:avLst/>
              <a:gdLst>
                <a:gd name="T0" fmla="*/ 2 w 121"/>
                <a:gd name="T1" fmla="*/ 113 h 120"/>
                <a:gd name="T2" fmla="*/ 113 w 121"/>
                <a:gd name="T3" fmla="*/ 1 h 120"/>
                <a:gd name="T4" fmla="*/ 119 w 121"/>
                <a:gd name="T5" fmla="*/ 1 h 120"/>
                <a:gd name="T6" fmla="*/ 119 w 121"/>
                <a:gd name="T7" fmla="*/ 7 h 120"/>
                <a:gd name="T8" fmla="*/ 8 w 121"/>
                <a:gd name="T9" fmla="*/ 118 h 120"/>
                <a:gd name="T10" fmla="*/ 2 w 121"/>
                <a:gd name="T11" fmla="*/ 118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1"/>
                    <a:pt x="113" y="1"/>
                    <a:pt x="113" y="1"/>
                  </a:cubicBezTo>
                  <a:cubicBezTo>
                    <a:pt x="115" y="0"/>
                    <a:pt x="118" y="0"/>
                    <a:pt x="119" y="1"/>
                  </a:cubicBezTo>
                  <a:cubicBezTo>
                    <a:pt x="121" y="3"/>
                    <a:pt x="121" y="5"/>
                    <a:pt x="119" y="7"/>
                  </a:cubicBezTo>
                  <a:cubicBezTo>
                    <a:pt x="8" y="118"/>
                    <a:pt x="8" y="118"/>
                    <a:pt x="8" y="118"/>
                  </a:cubicBezTo>
                  <a:cubicBezTo>
                    <a:pt x="6" y="120"/>
                    <a:pt x="4"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4" name="Freeform 574">
              <a:extLst>
                <a:ext uri="{FF2B5EF4-FFF2-40B4-BE49-F238E27FC236}">
                  <a16:creationId xmlns:a16="http://schemas.microsoft.com/office/drawing/2014/main" id="{DA73A155-4BD8-414B-A46E-A667BBC7C190}"/>
                </a:ext>
              </a:extLst>
            </p:cNvPr>
            <p:cNvSpPr>
              <a:spLocks noChangeArrowheads="1"/>
            </p:cNvSpPr>
            <p:nvPr/>
          </p:nvSpPr>
          <p:spPr bwMode="auto">
            <a:xfrm>
              <a:off x="10975975" y="3392256"/>
              <a:ext cx="238125"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5" name="Freeform 575">
              <a:extLst>
                <a:ext uri="{FF2B5EF4-FFF2-40B4-BE49-F238E27FC236}">
                  <a16:creationId xmlns:a16="http://schemas.microsoft.com/office/drawing/2014/main" id="{4CB1B9F7-7168-421F-B661-3FAA2591CA9D}"/>
                </a:ext>
              </a:extLst>
            </p:cNvPr>
            <p:cNvSpPr>
              <a:spLocks noChangeArrowheads="1"/>
            </p:cNvSpPr>
            <p:nvPr/>
          </p:nvSpPr>
          <p:spPr bwMode="auto">
            <a:xfrm>
              <a:off x="10920412" y="3336694"/>
              <a:ext cx="238125" cy="241300"/>
            </a:xfrm>
            <a:custGeom>
              <a:avLst/>
              <a:gdLst>
                <a:gd name="T0" fmla="*/ 2 w 120"/>
                <a:gd name="T1" fmla="*/ 113 h 121"/>
                <a:gd name="T2" fmla="*/ 113 w 120"/>
                <a:gd name="T3" fmla="*/ 2 h 121"/>
                <a:gd name="T4" fmla="*/ 119 w 120"/>
                <a:gd name="T5" fmla="*/ 2 h 121"/>
                <a:gd name="T6" fmla="*/ 119 w 120"/>
                <a:gd name="T7" fmla="*/ 8 h 121"/>
                <a:gd name="T8" fmla="*/ 7 w 120"/>
                <a:gd name="T9" fmla="*/ 119 h 121"/>
                <a:gd name="T10" fmla="*/ 2 w 120"/>
                <a:gd name="T11" fmla="*/ 119 h 121"/>
                <a:gd name="T12" fmla="*/ 2 w 120"/>
                <a:gd name="T13" fmla="*/ 113 h 121"/>
              </a:gdLst>
              <a:ahLst/>
              <a:cxnLst>
                <a:cxn ang="0">
                  <a:pos x="T0" y="T1"/>
                </a:cxn>
                <a:cxn ang="0">
                  <a:pos x="T2" y="T3"/>
                </a:cxn>
                <a:cxn ang="0">
                  <a:pos x="T4" y="T5"/>
                </a:cxn>
                <a:cxn ang="0">
                  <a:pos x="T6" y="T7"/>
                </a:cxn>
                <a:cxn ang="0">
                  <a:pos x="T8" y="T9"/>
                </a:cxn>
                <a:cxn ang="0">
                  <a:pos x="T10" y="T11"/>
                </a:cxn>
                <a:cxn ang="0">
                  <a:pos x="T12" y="T13"/>
                </a:cxn>
              </a:cxnLst>
              <a:rect l="0" t="0" r="r" b="b"/>
              <a:pathLst>
                <a:path w="120" h="121">
                  <a:moveTo>
                    <a:pt x="2" y="113"/>
                  </a:moveTo>
                  <a:cubicBezTo>
                    <a:pt x="113" y="2"/>
                    <a:pt x="113" y="2"/>
                    <a:pt x="113" y="2"/>
                  </a:cubicBezTo>
                  <a:cubicBezTo>
                    <a:pt x="115" y="0"/>
                    <a:pt x="117" y="0"/>
                    <a:pt x="119" y="2"/>
                  </a:cubicBezTo>
                  <a:cubicBezTo>
                    <a:pt x="120" y="3"/>
                    <a:pt x="120" y="6"/>
                    <a:pt x="119" y="8"/>
                  </a:cubicBezTo>
                  <a:cubicBezTo>
                    <a:pt x="7" y="119"/>
                    <a:pt x="7" y="119"/>
                    <a:pt x="7" y="119"/>
                  </a:cubicBezTo>
                  <a:cubicBezTo>
                    <a:pt x="6" y="121"/>
                    <a:pt x="3" y="121"/>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6" name="Freeform 576">
              <a:extLst>
                <a:ext uri="{FF2B5EF4-FFF2-40B4-BE49-F238E27FC236}">
                  <a16:creationId xmlns:a16="http://schemas.microsoft.com/office/drawing/2014/main" id="{DDDEB543-99AC-456C-ABA8-EB68B0DC2FC8}"/>
                </a:ext>
              </a:extLst>
            </p:cNvPr>
            <p:cNvSpPr>
              <a:spLocks noChangeArrowheads="1"/>
            </p:cNvSpPr>
            <p:nvPr/>
          </p:nvSpPr>
          <p:spPr bwMode="auto">
            <a:xfrm>
              <a:off x="10891837" y="3308119"/>
              <a:ext cx="238125" cy="239713"/>
            </a:xfrm>
            <a:custGeom>
              <a:avLst/>
              <a:gdLst>
                <a:gd name="T0" fmla="*/ 1 w 120"/>
                <a:gd name="T1" fmla="*/ 113 h 120"/>
                <a:gd name="T2" fmla="*/ 113 w 120"/>
                <a:gd name="T3" fmla="*/ 1 h 120"/>
                <a:gd name="T4" fmla="*/ 118 w 120"/>
                <a:gd name="T5" fmla="*/ 1 h 120"/>
                <a:gd name="T6" fmla="*/ 118 w 120"/>
                <a:gd name="T7" fmla="*/ 7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3" y="1"/>
                    <a:pt x="113" y="1"/>
                    <a:pt x="113" y="1"/>
                  </a:cubicBezTo>
                  <a:cubicBezTo>
                    <a:pt x="114" y="0"/>
                    <a:pt x="117" y="0"/>
                    <a:pt x="118" y="1"/>
                  </a:cubicBezTo>
                  <a:cubicBezTo>
                    <a:pt x="120" y="3"/>
                    <a:pt x="120" y="6"/>
                    <a:pt x="118" y="7"/>
                  </a:cubicBezTo>
                  <a:cubicBezTo>
                    <a:pt x="7" y="119"/>
                    <a:pt x="7" y="119"/>
                    <a:pt x="7" y="119"/>
                  </a:cubicBezTo>
                  <a:cubicBezTo>
                    <a:pt x="5" y="120"/>
                    <a:pt x="3" y="120"/>
                    <a:pt x="1" y="119"/>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7" name="Freeform 577">
              <a:extLst>
                <a:ext uri="{FF2B5EF4-FFF2-40B4-BE49-F238E27FC236}">
                  <a16:creationId xmlns:a16="http://schemas.microsoft.com/office/drawing/2014/main" id="{9EAA57EE-2C75-479F-AE32-7E06B67317E0}"/>
                </a:ext>
              </a:extLst>
            </p:cNvPr>
            <p:cNvSpPr>
              <a:spLocks noChangeArrowheads="1"/>
            </p:cNvSpPr>
            <p:nvPr/>
          </p:nvSpPr>
          <p:spPr bwMode="auto">
            <a:xfrm>
              <a:off x="10631487" y="3362094"/>
              <a:ext cx="676275" cy="615950"/>
            </a:xfrm>
            <a:custGeom>
              <a:avLst/>
              <a:gdLst>
                <a:gd name="T0" fmla="*/ 426 w 426"/>
                <a:gd name="T1" fmla="*/ 248 h 388"/>
                <a:gd name="T2" fmla="*/ 286 w 426"/>
                <a:gd name="T3" fmla="*/ 388 h 388"/>
                <a:gd name="T4" fmla="*/ 209 w 426"/>
                <a:gd name="T5" fmla="*/ 388 h 388"/>
                <a:gd name="T6" fmla="*/ 0 w 426"/>
                <a:gd name="T7" fmla="*/ 179 h 388"/>
                <a:gd name="T8" fmla="*/ 178 w 426"/>
                <a:gd name="T9" fmla="*/ 0 h 388"/>
                <a:gd name="T10" fmla="*/ 426 w 426"/>
                <a:gd name="T11" fmla="*/ 248 h 388"/>
              </a:gdLst>
              <a:ahLst/>
              <a:cxnLst>
                <a:cxn ang="0">
                  <a:pos x="T0" y="T1"/>
                </a:cxn>
                <a:cxn ang="0">
                  <a:pos x="T2" y="T3"/>
                </a:cxn>
                <a:cxn ang="0">
                  <a:pos x="T4" y="T5"/>
                </a:cxn>
                <a:cxn ang="0">
                  <a:pos x="T6" y="T7"/>
                </a:cxn>
                <a:cxn ang="0">
                  <a:pos x="T8" y="T9"/>
                </a:cxn>
                <a:cxn ang="0">
                  <a:pos x="T10" y="T11"/>
                </a:cxn>
              </a:cxnLst>
              <a:rect l="0" t="0" r="r" b="b"/>
              <a:pathLst>
                <a:path w="426" h="388">
                  <a:moveTo>
                    <a:pt x="426" y="248"/>
                  </a:moveTo>
                  <a:lnTo>
                    <a:pt x="286" y="388"/>
                  </a:lnTo>
                  <a:lnTo>
                    <a:pt x="209" y="388"/>
                  </a:lnTo>
                  <a:lnTo>
                    <a:pt x="0" y="179"/>
                  </a:lnTo>
                  <a:lnTo>
                    <a:pt x="178" y="0"/>
                  </a:lnTo>
                  <a:lnTo>
                    <a:pt x="426" y="248"/>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8" name="Freeform 578">
              <a:extLst>
                <a:ext uri="{FF2B5EF4-FFF2-40B4-BE49-F238E27FC236}">
                  <a16:creationId xmlns:a16="http://schemas.microsoft.com/office/drawing/2014/main" id="{B88E68AC-1B1F-4DB0-8C0A-C7954EBA14FC}"/>
                </a:ext>
              </a:extLst>
            </p:cNvPr>
            <p:cNvSpPr>
              <a:spLocks noChangeArrowheads="1"/>
            </p:cNvSpPr>
            <p:nvPr/>
          </p:nvSpPr>
          <p:spPr bwMode="auto">
            <a:xfrm>
              <a:off x="10963275" y="3917719"/>
              <a:ext cx="122237" cy="60325"/>
            </a:xfrm>
            <a:custGeom>
              <a:avLst/>
              <a:gdLst>
                <a:gd name="T0" fmla="*/ 77 w 77"/>
                <a:gd name="T1" fmla="*/ 38 h 38"/>
                <a:gd name="T2" fmla="*/ 39 w 77"/>
                <a:gd name="T3" fmla="*/ 0 h 38"/>
                <a:gd name="T4" fmla="*/ 0 w 77"/>
                <a:gd name="T5" fmla="*/ 38 h 38"/>
                <a:gd name="T6" fmla="*/ 77 w 77"/>
                <a:gd name="T7" fmla="*/ 38 h 38"/>
              </a:gdLst>
              <a:ahLst/>
              <a:cxnLst>
                <a:cxn ang="0">
                  <a:pos x="T0" y="T1"/>
                </a:cxn>
                <a:cxn ang="0">
                  <a:pos x="T2" y="T3"/>
                </a:cxn>
                <a:cxn ang="0">
                  <a:pos x="T4" y="T5"/>
                </a:cxn>
                <a:cxn ang="0">
                  <a:pos x="T6" y="T7"/>
                </a:cxn>
              </a:cxnLst>
              <a:rect l="0" t="0" r="r" b="b"/>
              <a:pathLst>
                <a:path w="77" h="38">
                  <a:moveTo>
                    <a:pt x="77" y="38"/>
                  </a:moveTo>
                  <a:lnTo>
                    <a:pt x="39" y="0"/>
                  </a:lnTo>
                  <a:lnTo>
                    <a:pt x="0" y="38"/>
                  </a:lnTo>
                  <a:lnTo>
                    <a:pt x="77"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9" name="Freeform 579">
              <a:extLst>
                <a:ext uri="{FF2B5EF4-FFF2-40B4-BE49-F238E27FC236}">
                  <a16:creationId xmlns:a16="http://schemas.microsoft.com/office/drawing/2014/main" id="{01DE435A-A094-4171-BF99-607054FD9D47}"/>
                </a:ext>
              </a:extLst>
            </p:cNvPr>
            <p:cNvSpPr>
              <a:spLocks noChangeArrowheads="1"/>
            </p:cNvSpPr>
            <p:nvPr/>
          </p:nvSpPr>
          <p:spPr bwMode="auto">
            <a:xfrm>
              <a:off x="10960100" y="3681181"/>
              <a:ext cx="239712"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0" name="Freeform 580">
              <a:extLst>
                <a:ext uri="{FF2B5EF4-FFF2-40B4-BE49-F238E27FC236}">
                  <a16:creationId xmlns:a16="http://schemas.microsoft.com/office/drawing/2014/main" id="{4F8ABA19-3BE8-4F6A-B52C-9E23C4853152}"/>
                </a:ext>
              </a:extLst>
            </p:cNvPr>
            <p:cNvSpPr>
              <a:spLocks noChangeArrowheads="1"/>
            </p:cNvSpPr>
            <p:nvPr/>
          </p:nvSpPr>
          <p:spPr bwMode="auto">
            <a:xfrm>
              <a:off x="10933112" y="365578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1" name="Freeform 581">
              <a:extLst>
                <a:ext uri="{FF2B5EF4-FFF2-40B4-BE49-F238E27FC236}">
                  <a16:creationId xmlns:a16="http://schemas.microsoft.com/office/drawing/2014/main" id="{60C260B1-AC9B-4723-BC7B-5062787E6521}"/>
                </a:ext>
              </a:extLst>
            </p:cNvPr>
            <p:cNvSpPr>
              <a:spLocks noChangeArrowheads="1"/>
            </p:cNvSpPr>
            <p:nvPr/>
          </p:nvSpPr>
          <p:spPr bwMode="auto">
            <a:xfrm>
              <a:off x="10860087" y="3581169"/>
              <a:ext cx="241300" cy="239713"/>
            </a:xfrm>
            <a:custGeom>
              <a:avLst/>
              <a:gdLst>
                <a:gd name="T0" fmla="*/ 1 w 121"/>
                <a:gd name="T1" fmla="*/ 113 h 120"/>
                <a:gd name="T2" fmla="*/ 114 w 121"/>
                <a:gd name="T3" fmla="*/ 1 h 120"/>
                <a:gd name="T4" fmla="*/ 118 w 121"/>
                <a:gd name="T5" fmla="*/ 1 h 120"/>
                <a:gd name="T6" fmla="*/ 119 w 121"/>
                <a:gd name="T7" fmla="*/ 2 h 120"/>
                <a:gd name="T8" fmla="*/ 119 w 121"/>
                <a:gd name="T9" fmla="*/ 7 h 120"/>
                <a:gd name="T10" fmla="*/ 7 w 121"/>
                <a:gd name="T11" fmla="*/ 119 h 120"/>
                <a:gd name="T12" fmla="*/ 2 w 121"/>
                <a:gd name="T13" fmla="*/ 119 h 120"/>
                <a:gd name="T14" fmla="*/ 1 w 121"/>
                <a:gd name="T15" fmla="*/ 118 h 120"/>
                <a:gd name="T16" fmla="*/ 1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1" y="113"/>
                  </a:moveTo>
                  <a:cubicBezTo>
                    <a:pt x="114" y="1"/>
                    <a:pt x="114" y="1"/>
                    <a:pt x="114" y="1"/>
                  </a:cubicBezTo>
                  <a:cubicBezTo>
                    <a:pt x="115" y="0"/>
                    <a:pt x="117" y="0"/>
                    <a:pt x="118" y="1"/>
                  </a:cubicBezTo>
                  <a:cubicBezTo>
                    <a:pt x="119" y="2"/>
                    <a:pt x="119" y="2"/>
                    <a:pt x="119" y="2"/>
                  </a:cubicBezTo>
                  <a:cubicBezTo>
                    <a:pt x="121" y="3"/>
                    <a:pt x="121" y="5"/>
                    <a:pt x="119" y="7"/>
                  </a:cubicBezTo>
                  <a:cubicBezTo>
                    <a:pt x="7" y="119"/>
                    <a:pt x="7" y="119"/>
                    <a:pt x="7" y="119"/>
                  </a:cubicBezTo>
                  <a:cubicBezTo>
                    <a:pt x="6" y="120"/>
                    <a:pt x="4" y="120"/>
                    <a:pt x="2" y="119"/>
                  </a:cubicBezTo>
                  <a:cubicBezTo>
                    <a:pt x="1" y="118"/>
                    <a:pt x="1" y="118"/>
                    <a:pt x="1" y="118"/>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2" name="Freeform 583">
              <a:extLst>
                <a:ext uri="{FF2B5EF4-FFF2-40B4-BE49-F238E27FC236}">
                  <a16:creationId xmlns:a16="http://schemas.microsoft.com/office/drawing/2014/main" id="{F905E39B-3229-41F0-A649-A1F448093E21}"/>
                </a:ext>
              </a:extLst>
            </p:cNvPr>
            <p:cNvSpPr>
              <a:spLocks noChangeArrowheads="1"/>
            </p:cNvSpPr>
            <p:nvPr/>
          </p:nvSpPr>
          <p:spPr bwMode="auto">
            <a:xfrm>
              <a:off x="10837863" y="356053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3" name="Freeform 584">
              <a:extLst>
                <a:ext uri="{FF2B5EF4-FFF2-40B4-BE49-F238E27FC236}">
                  <a16:creationId xmlns:a16="http://schemas.microsoft.com/office/drawing/2014/main" id="{974ADA6B-1E68-4EBB-98DE-568A48ECBA58}"/>
                </a:ext>
              </a:extLst>
            </p:cNvPr>
            <p:cNvSpPr>
              <a:spLocks noChangeArrowheads="1"/>
            </p:cNvSpPr>
            <p:nvPr/>
          </p:nvSpPr>
          <p:spPr bwMode="auto">
            <a:xfrm>
              <a:off x="10812463" y="3533544"/>
              <a:ext cx="241300"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4" name="Freeform 585">
              <a:extLst>
                <a:ext uri="{FF2B5EF4-FFF2-40B4-BE49-F238E27FC236}">
                  <a16:creationId xmlns:a16="http://schemas.microsoft.com/office/drawing/2014/main" id="{5F8A4C16-7413-4788-937A-20B014EF4A23}"/>
                </a:ext>
              </a:extLst>
            </p:cNvPr>
            <p:cNvSpPr>
              <a:spLocks noChangeArrowheads="1"/>
            </p:cNvSpPr>
            <p:nvPr/>
          </p:nvSpPr>
          <p:spPr bwMode="auto">
            <a:xfrm>
              <a:off x="10758488" y="3477981"/>
              <a:ext cx="238125" cy="239713"/>
            </a:xfrm>
            <a:custGeom>
              <a:avLst/>
              <a:gdLst>
                <a:gd name="T0" fmla="*/ 1 w 120"/>
                <a:gd name="T1" fmla="*/ 113 h 120"/>
                <a:gd name="T2" fmla="*/ 112 w 120"/>
                <a:gd name="T3" fmla="*/ 2 h 120"/>
                <a:gd name="T4" fmla="*/ 118 w 120"/>
                <a:gd name="T5" fmla="*/ 2 h 120"/>
                <a:gd name="T6" fmla="*/ 118 w 120"/>
                <a:gd name="T7" fmla="*/ 8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2"/>
                    <a:pt x="112" y="2"/>
                    <a:pt x="112" y="2"/>
                  </a:cubicBezTo>
                  <a:cubicBezTo>
                    <a:pt x="114" y="0"/>
                    <a:pt x="117" y="0"/>
                    <a:pt x="118" y="2"/>
                  </a:cubicBezTo>
                  <a:cubicBezTo>
                    <a:pt x="120" y="3"/>
                    <a:pt x="120" y="6"/>
                    <a:pt x="118" y="8"/>
                  </a:cubicBezTo>
                  <a:cubicBezTo>
                    <a:pt x="7" y="119"/>
                    <a:pt x="7" y="119"/>
                    <a:pt x="7" y="119"/>
                  </a:cubicBezTo>
                  <a:cubicBezTo>
                    <a:pt x="5" y="120"/>
                    <a:pt x="3" y="120"/>
                    <a:pt x="1" y="119"/>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5" name="Freeform 586">
              <a:extLst>
                <a:ext uri="{FF2B5EF4-FFF2-40B4-BE49-F238E27FC236}">
                  <a16:creationId xmlns:a16="http://schemas.microsoft.com/office/drawing/2014/main" id="{2FFEEEA1-C90B-4C1A-9653-5850635F2C9E}"/>
                </a:ext>
              </a:extLst>
            </p:cNvPr>
            <p:cNvSpPr>
              <a:spLocks noChangeArrowheads="1"/>
            </p:cNvSpPr>
            <p:nvPr/>
          </p:nvSpPr>
          <p:spPr bwMode="auto">
            <a:xfrm>
              <a:off x="10728325" y="3450994"/>
              <a:ext cx="239712" cy="238125"/>
            </a:xfrm>
            <a:custGeom>
              <a:avLst/>
              <a:gdLst>
                <a:gd name="T0" fmla="*/ 2 w 120"/>
                <a:gd name="T1" fmla="*/ 113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1"/>
                    <a:pt x="113" y="1"/>
                    <a:pt x="113" y="1"/>
                  </a:cubicBezTo>
                  <a:cubicBezTo>
                    <a:pt x="115" y="0"/>
                    <a:pt x="117" y="0"/>
                    <a:pt x="119" y="1"/>
                  </a:cubicBezTo>
                  <a:cubicBezTo>
                    <a:pt x="120" y="3"/>
                    <a:pt x="120" y="5"/>
                    <a:pt x="119" y="7"/>
                  </a:cubicBezTo>
                  <a:cubicBezTo>
                    <a:pt x="7" y="118"/>
                    <a:pt x="7" y="118"/>
                    <a:pt x="7" y="118"/>
                  </a:cubicBezTo>
                  <a:cubicBezTo>
                    <a:pt x="6" y="120"/>
                    <a:pt x="3"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6" name="Freeform 587">
              <a:extLst>
                <a:ext uri="{FF2B5EF4-FFF2-40B4-BE49-F238E27FC236}">
                  <a16:creationId xmlns:a16="http://schemas.microsoft.com/office/drawing/2014/main" id="{40D1BB47-1E1A-4412-888A-5F73938EEA94}"/>
                </a:ext>
              </a:extLst>
            </p:cNvPr>
            <p:cNvSpPr>
              <a:spLocks noChangeArrowheads="1"/>
            </p:cNvSpPr>
            <p:nvPr/>
          </p:nvSpPr>
          <p:spPr bwMode="auto">
            <a:xfrm>
              <a:off x="10553700" y="3258906"/>
              <a:ext cx="550862" cy="666750"/>
            </a:xfrm>
            <a:custGeom>
              <a:avLst/>
              <a:gdLst>
                <a:gd name="T0" fmla="*/ 212 w 347"/>
                <a:gd name="T1" fmla="*/ 420 h 420"/>
                <a:gd name="T2" fmla="*/ 29 w 347"/>
                <a:gd name="T3" fmla="*/ 344 h 420"/>
                <a:gd name="T4" fmla="*/ 0 w 347"/>
                <a:gd name="T5" fmla="*/ 274 h 420"/>
                <a:gd name="T6" fmla="*/ 114 w 347"/>
                <a:gd name="T7" fmla="*/ 0 h 420"/>
                <a:gd name="T8" fmla="*/ 347 w 347"/>
                <a:gd name="T9" fmla="*/ 97 h 420"/>
                <a:gd name="T10" fmla="*/ 212 w 347"/>
                <a:gd name="T11" fmla="*/ 420 h 420"/>
              </a:gdLst>
              <a:ahLst/>
              <a:cxnLst>
                <a:cxn ang="0">
                  <a:pos x="T0" y="T1"/>
                </a:cxn>
                <a:cxn ang="0">
                  <a:pos x="T2" y="T3"/>
                </a:cxn>
                <a:cxn ang="0">
                  <a:pos x="T4" y="T5"/>
                </a:cxn>
                <a:cxn ang="0">
                  <a:pos x="T6" y="T7"/>
                </a:cxn>
                <a:cxn ang="0">
                  <a:pos x="T8" y="T9"/>
                </a:cxn>
                <a:cxn ang="0">
                  <a:pos x="T10" y="T11"/>
                </a:cxn>
              </a:cxnLst>
              <a:rect l="0" t="0" r="r" b="b"/>
              <a:pathLst>
                <a:path w="347" h="420">
                  <a:moveTo>
                    <a:pt x="212" y="420"/>
                  </a:moveTo>
                  <a:lnTo>
                    <a:pt x="29" y="344"/>
                  </a:lnTo>
                  <a:lnTo>
                    <a:pt x="0" y="274"/>
                  </a:lnTo>
                  <a:lnTo>
                    <a:pt x="114" y="0"/>
                  </a:lnTo>
                  <a:lnTo>
                    <a:pt x="347" y="97"/>
                  </a:lnTo>
                  <a:lnTo>
                    <a:pt x="212" y="42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7" name="Freeform 588">
              <a:extLst>
                <a:ext uri="{FF2B5EF4-FFF2-40B4-BE49-F238E27FC236}">
                  <a16:creationId xmlns:a16="http://schemas.microsoft.com/office/drawing/2014/main" id="{04659B7C-0EF4-4447-AD15-AF1393222F0E}"/>
                </a:ext>
              </a:extLst>
            </p:cNvPr>
            <p:cNvSpPr>
              <a:spLocks noChangeArrowheads="1"/>
            </p:cNvSpPr>
            <p:nvPr/>
          </p:nvSpPr>
          <p:spPr bwMode="auto">
            <a:xfrm>
              <a:off x="10553700" y="3693881"/>
              <a:ext cx="79375" cy="111125"/>
            </a:xfrm>
            <a:custGeom>
              <a:avLst/>
              <a:gdLst>
                <a:gd name="T0" fmla="*/ 29 w 50"/>
                <a:gd name="T1" fmla="*/ 70 h 70"/>
                <a:gd name="T2" fmla="*/ 50 w 50"/>
                <a:gd name="T3" fmla="*/ 20 h 70"/>
                <a:gd name="T4" fmla="*/ 0 w 50"/>
                <a:gd name="T5" fmla="*/ 0 h 70"/>
                <a:gd name="T6" fmla="*/ 29 w 50"/>
                <a:gd name="T7" fmla="*/ 70 h 70"/>
              </a:gdLst>
              <a:ahLst/>
              <a:cxnLst>
                <a:cxn ang="0">
                  <a:pos x="T0" y="T1"/>
                </a:cxn>
                <a:cxn ang="0">
                  <a:pos x="T2" y="T3"/>
                </a:cxn>
                <a:cxn ang="0">
                  <a:pos x="T4" y="T5"/>
                </a:cxn>
                <a:cxn ang="0">
                  <a:pos x="T6" y="T7"/>
                </a:cxn>
              </a:cxnLst>
              <a:rect l="0" t="0" r="r" b="b"/>
              <a:pathLst>
                <a:path w="50" h="70">
                  <a:moveTo>
                    <a:pt x="29" y="70"/>
                  </a:moveTo>
                  <a:lnTo>
                    <a:pt x="50" y="20"/>
                  </a:lnTo>
                  <a:lnTo>
                    <a:pt x="0" y="0"/>
                  </a:lnTo>
                  <a:lnTo>
                    <a:pt x="29" y="7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8" name="Freeform 589">
              <a:extLst>
                <a:ext uri="{FF2B5EF4-FFF2-40B4-BE49-F238E27FC236}">
                  <a16:creationId xmlns:a16="http://schemas.microsoft.com/office/drawing/2014/main" id="{FC809357-D22E-4E80-B728-2013855A4A4F}"/>
                </a:ext>
              </a:extLst>
            </p:cNvPr>
            <p:cNvSpPr>
              <a:spLocks noChangeArrowheads="1"/>
            </p:cNvSpPr>
            <p:nvPr/>
          </p:nvSpPr>
          <p:spPr bwMode="auto">
            <a:xfrm>
              <a:off x="10607675" y="3663719"/>
              <a:ext cx="307975" cy="139700"/>
            </a:xfrm>
            <a:custGeom>
              <a:avLst/>
              <a:gdLst>
                <a:gd name="T0" fmla="*/ 7 w 155"/>
                <a:gd name="T1" fmla="*/ 1 h 70"/>
                <a:gd name="T2" fmla="*/ 152 w 155"/>
                <a:gd name="T3" fmla="*/ 61 h 70"/>
                <a:gd name="T4" fmla="*/ 154 w 155"/>
                <a:gd name="T5" fmla="*/ 67 h 70"/>
                <a:gd name="T6" fmla="*/ 149 w 155"/>
                <a:gd name="T7" fmla="*/ 69 h 70"/>
                <a:gd name="T8" fmla="*/ 4 w 155"/>
                <a:gd name="T9" fmla="*/ 8 h 70"/>
                <a:gd name="T10" fmla="*/ 1 w 155"/>
                <a:gd name="T11" fmla="*/ 3 h 70"/>
                <a:gd name="T12" fmla="*/ 7 w 155"/>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5" h="70">
                  <a:moveTo>
                    <a:pt x="7" y="1"/>
                  </a:moveTo>
                  <a:cubicBezTo>
                    <a:pt x="152" y="61"/>
                    <a:pt x="152" y="61"/>
                    <a:pt x="152" y="61"/>
                  </a:cubicBezTo>
                  <a:cubicBezTo>
                    <a:pt x="154" y="62"/>
                    <a:pt x="155" y="65"/>
                    <a:pt x="154" y="67"/>
                  </a:cubicBezTo>
                  <a:cubicBezTo>
                    <a:pt x="153" y="69"/>
                    <a:pt x="151" y="70"/>
                    <a:pt x="149" y="69"/>
                  </a:cubicBezTo>
                  <a:cubicBezTo>
                    <a:pt x="4" y="8"/>
                    <a:pt x="4" y="8"/>
                    <a:pt x="4" y="8"/>
                  </a:cubicBezTo>
                  <a:cubicBezTo>
                    <a:pt x="1" y="8"/>
                    <a:pt x="0" y="5"/>
                    <a:pt x="1" y="3"/>
                  </a:cubicBezTo>
                  <a:cubicBezTo>
                    <a:pt x="2" y="1"/>
                    <a:pt x="5" y="0"/>
                    <a:pt x="7"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9" name="Freeform 590">
              <a:extLst>
                <a:ext uri="{FF2B5EF4-FFF2-40B4-BE49-F238E27FC236}">
                  <a16:creationId xmlns:a16="http://schemas.microsoft.com/office/drawing/2014/main" id="{AD03BDCE-8D3F-4FAB-A003-89BE6FF225DA}"/>
                </a:ext>
              </a:extLst>
            </p:cNvPr>
            <p:cNvSpPr>
              <a:spLocks noChangeArrowheads="1"/>
            </p:cNvSpPr>
            <p:nvPr/>
          </p:nvSpPr>
          <p:spPr bwMode="auto">
            <a:xfrm>
              <a:off x="10623550" y="3630381"/>
              <a:ext cx="306387" cy="136525"/>
            </a:xfrm>
            <a:custGeom>
              <a:avLst/>
              <a:gdLst>
                <a:gd name="T0" fmla="*/ 6 w 154"/>
                <a:gd name="T1" fmla="*/ 0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0"/>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0" name="Freeform 591">
              <a:extLst>
                <a:ext uri="{FF2B5EF4-FFF2-40B4-BE49-F238E27FC236}">
                  <a16:creationId xmlns:a16="http://schemas.microsoft.com/office/drawing/2014/main" id="{98FB134D-23B5-4FD5-9A32-BCE2A051A4C2}"/>
                </a:ext>
              </a:extLst>
            </p:cNvPr>
            <p:cNvSpPr>
              <a:spLocks noChangeArrowheads="1"/>
            </p:cNvSpPr>
            <p:nvPr/>
          </p:nvSpPr>
          <p:spPr bwMode="auto">
            <a:xfrm>
              <a:off x="10663238" y="3531956"/>
              <a:ext cx="307975" cy="139700"/>
            </a:xfrm>
            <a:custGeom>
              <a:avLst/>
              <a:gdLst>
                <a:gd name="T0" fmla="*/ 5 w 155"/>
                <a:gd name="T1" fmla="*/ 1 h 70"/>
                <a:gd name="T2" fmla="*/ 152 w 155"/>
                <a:gd name="T3" fmla="*/ 62 h 70"/>
                <a:gd name="T4" fmla="*/ 154 w 155"/>
                <a:gd name="T5" fmla="*/ 66 h 70"/>
                <a:gd name="T6" fmla="*/ 153 w 155"/>
                <a:gd name="T7" fmla="*/ 68 h 70"/>
                <a:gd name="T8" fmla="*/ 149 w 155"/>
                <a:gd name="T9" fmla="*/ 70 h 70"/>
                <a:gd name="T10" fmla="*/ 2 w 155"/>
                <a:gd name="T11" fmla="*/ 9 h 70"/>
                <a:gd name="T12" fmla="*/ 0 w 155"/>
                <a:gd name="T13" fmla="*/ 4 h 70"/>
                <a:gd name="T14" fmla="*/ 1 w 155"/>
                <a:gd name="T15" fmla="*/ 3 h 70"/>
                <a:gd name="T16" fmla="*/ 5 w 155"/>
                <a:gd name="T17"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70">
                  <a:moveTo>
                    <a:pt x="5" y="1"/>
                  </a:moveTo>
                  <a:cubicBezTo>
                    <a:pt x="152" y="62"/>
                    <a:pt x="152" y="62"/>
                    <a:pt x="152" y="62"/>
                  </a:cubicBezTo>
                  <a:cubicBezTo>
                    <a:pt x="154" y="63"/>
                    <a:pt x="155" y="65"/>
                    <a:pt x="154" y="66"/>
                  </a:cubicBezTo>
                  <a:cubicBezTo>
                    <a:pt x="153" y="68"/>
                    <a:pt x="153" y="68"/>
                    <a:pt x="153" y="68"/>
                  </a:cubicBezTo>
                  <a:cubicBezTo>
                    <a:pt x="152" y="69"/>
                    <a:pt x="151" y="70"/>
                    <a:pt x="149" y="70"/>
                  </a:cubicBezTo>
                  <a:cubicBezTo>
                    <a:pt x="2" y="9"/>
                    <a:pt x="2" y="9"/>
                    <a:pt x="2" y="9"/>
                  </a:cubicBezTo>
                  <a:cubicBezTo>
                    <a:pt x="0" y="8"/>
                    <a:pt x="0" y="6"/>
                    <a:pt x="0" y="4"/>
                  </a:cubicBezTo>
                  <a:cubicBezTo>
                    <a:pt x="1" y="3"/>
                    <a:pt x="1" y="3"/>
                    <a:pt x="1" y="3"/>
                  </a:cubicBezTo>
                  <a:cubicBezTo>
                    <a:pt x="2" y="1"/>
                    <a:pt x="4" y="0"/>
                    <a:pt x="5"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1" name="Freeform 592">
              <a:extLst>
                <a:ext uri="{FF2B5EF4-FFF2-40B4-BE49-F238E27FC236}">
                  <a16:creationId xmlns:a16="http://schemas.microsoft.com/office/drawing/2014/main" id="{E1D88C81-7345-4E33-A5E1-F5BDF39602DD}"/>
                </a:ext>
              </a:extLst>
            </p:cNvPr>
            <p:cNvSpPr>
              <a:spLocks noChangeArrowheads="1"/>
            </p:cNvSpPr>
            <p:nvPr/>
          </p:nvSpPr>
          <p:spPr bwMode="auto">
            <a:xfrm>
              <a:off x="10674350" y="3503381"/>
              <a:ext cx="306387" cy="138113"/>
            </a:xfrm>
            <a:custGeom>
              <a:avLst/>
              <a:gdLst>
                <a:gd name="T0" fmla="*/ 6 w 154"/>
                <a:gd name="T1" fmla="*/ 1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1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1"/>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2" name="Freeform 593">
              <a:extLst>
                <a:ext uri="{FF2B5EF4-FFF2-40B4-BE49-F238E27FC236}">
                  <a16:creationId xmlns:a16="http://schemas.microsoft.com/office/drawing/2014/main" id="{356D7794-1DAD-410D-8B12-0D6502BA202C}"/>
                </a:ext>
              </a:extLst>
            </p:cNvPr>
            <p:cNvSpPr>
              <a:spLocks noChangeArrowheads="1"/>
            </p:cNvSpPr>
            <p:nvPr/>
          </p:nvSpPr>
          <p:spPr bwMode="auto">
            <a:xfrm>
              <a:off x="10688638" y="3470044"/>
              <a:ext cx="306387" cy="139700"/>
            </a:xfrm>
            <a:custGeom>
              <a:avLst/>
              <a:gdLst>
                <a:gd name="T0" fmla="*/ 6 w 154"/>
                <a:gd name="T1" fmla="*/ 1 h 70"/>
                <a:gd name="T2" fmla="*/ 151 w 154"/>
                <a:gd name="T3" fmla="*/ 62 h 70"/>
                <a:gd name="T4" fmla="*/ 153 w 154"/>
                <a:gd name="T5" fmla="*/ 67 h 70"/>
                <a:gd name="T6" fmla="*/ 148 w 154"/>
                <a:gd name="T7" fmla="*/ 69 h 70"/>
                <a:gd name="T8" fmla="*/ 3 w 154"/>
                <a:gd name="T9" fmla="*/ 9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2"/>
                    <a:pt x="151" y="62"/>
                    <a:pt x="151" y="62"/>
                  </a:cubicBezTo>
                  <a:cubicBezTo>
                    <a:pt x="153" y="62"/>
                    <a:pt x="154" y="65"/>
                    <a:pt x="153" y="67"/>
                  </a:cubicBezTo>
                  <a:cubicBezTo>
                    <a:pt x="153" y="69"/>
                    <a:pt x="150" y="70"/>
                    <a:pt x="148" y="69"/>
                  </a:cubicBezTo>
                  <a:cubicBezTo>
                    <a:pt x="3" y="9"/>
                    <a:pt x="3" y="9"/>
                    <a:pt x="3" y="9"/>
                  </a:cubicBezTo>
                  <a:cubicBezTo>
                    <a:pt x="1" y="8"/>
                    <a:pt x="0" y="6"/>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3" name="Freeform 594">
              <a:extLst>
                <a:ext uri="{FF2B5EF4-FFF2-40B4-BE49-F238E27FC236}">
                  <a16:creationId xmlns:a16="http://schemas.microsoft.com/office/drawing/2014/main" id="{858ACC25-2EBE-429A-B709-714FE15DF215}"/>
                </a:ext>
              </a:extLst>
            </p:cNvPr>
            <p:cNvSpPr>
              <a:spLocks noChangeArrowheads="1"/>
            </p:cNvSpPr>
            <p:nvPr/>
          </p:nvSpPr>
          <p:spPr bwMode="auto">
            <a:xfrm>
              <a:off x="10718800" y="3398606"/>
              <a:ext cx="306387" cy="139700"/>
            </a:xfrm>
            <a:custGeom>
              <a:avLst/>
              <a:gdLst>
                <a:gd name="T0" fmla="*/ 6 w 154"/>
                <a:gd name="T1" fmla="*/ 1 h 70"/>
                <a:gd name="T2" fmla="*/ 151 w 154"/>
                <a:gd name="T3" fmla="*/ 61 h 70"/>
                <a:gd name="T4" fmla="*/ 154 w 154"/>
                <a:gd name="T5" fmla="*/ 67 h 70"/>
                <a:gd name="T6" fmla="*/ 148 w 154"/>
                <a:gd name="T7" fmla="*/ 69 h 70"/>
                <a:gd name="T8" fmla="*/ 3 w 154"/>
                <a:gd name="T9" fmla="*/ 8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4"/>
                    <a:pt x="154" y="67"/>
                  </a:cubicBezTo>
                  <a:cubicBezTo>
                    <a:pt x="153" y="69"/>
                    <a:pt x="150" y="70"/>
                    <a:pt x="148" y="69"/>
                  </a:cubicBezTo>
                  <a:cubicBezTo>
                    <a:pt x="3" y="8"/>
                    <a:pt x="3" y="8"/>
                    <a:pt x="3" y="8"/>
                  </a:cubicBezTo>
                  <a:cubicBezTo>
                    <a:pt x="1" y="8"/>
                    <a:pt x="0" y="5"/>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4" name="Freeform 595">
              <a:extLst>
                <a:ext uri="{FF2B5EF4-FFF2-40B4-BE49-F238E27FC236}">
                  <a16:creationId xmlns:a16="http://schemas.microsoft.com/office/drawing/2014/main" id="{68CDB207-8891-43C9-A33B-8D691E13408F}"/>
                </a:ext>
              </a:extLst>
            </p:cNvPr>
            <p:cNvSpPr>
              <a:spLocks noChangeArrowheads="1"/>
            </p:cNvSpPr>
            <p:nvPr/>
          </p:nvSpPr>
          <p:spPr bwMode="auto">
            <a:xfrm>
              <a:off x="10734675" y="3360506"/>
              <a:ext cx="306387" cy="139700"/>
            </a:xfrm>
            <a:custGeom>
              <a:avLst/>
              <a:gdLst>
                <a:gd name="T0" fmla="*/ 6 w 154"/>
                <a:gd name="T1" fmla="*/ 1 h 70"/>
                <a:gd name="T2" fmla="*/ 151 w 154"/>
                <a:gd name="T3" fmla="*/ 61 h 70"/>
                <a:gd name="T4" fmla="*/ 153 w 154"/>
                <a:gd name="T5" fmla="*/ 67 h 70"/>
                <a:gd name="T6" fmla="*/ 148 w 154"/>
                <a:gd name="T7" fmla="*/ 69 h 70"/>
                <a:gd name="T8" fmla="*/ 3 w 154"/>
                <a:gd name="T9" fmla="*/ 9 h 70"/>
                <a:gd name="T10" fmla="*/ 0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5"/>
                    <a:pt x="153" y="67"/>
                  </a:cubicBezTo>
                  <a:cubicBezTo>
                    <a:pt x="152" y="69"/>
                    <a:pt x="150" y="70"/>
                    <a:pt x="148" y="69"/>
                  </a:cubicBezTo>
                  <a:cubicBezTo>
                    <a:pt x="3" y="9"/>
                    <a:pt x="3" y="9"/>
                    <a:pt x="3" y="9"/>
                  </a:cubicBezTo>
                  <a:cubicBezTo>
                    <a:pt x="1" y="8"/>
                    <a:pt x="0" y="5"/>
                    <a:pt x="0"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5" name="Freeform 596">
              <a:extLst>
                <a:ext uri="{FF2B5EF4-FFF2-40B4-BE49-F238E27FC236}">
                  <a16:creationId xmlns:a16="http://schemas.microsoft.com/office/drawing/2014/main" id="{6D1A9AA1-FC5B-4793-8A18-B81632094386}"/>
                </a:ext>
              </a:extLst>
            </p:cNvPr>
            <p:cNvSpPr>
              <a:spLocks noChangeArrowheads="1"/>
            </p:cNvSpPr>
            <p:nvPr/>
          </p:nvSpPr>
          <p:spPr bwMode="auto">
            <a:xfrm>
              <a:off x="10928350" y="3211281"/>
              <a:ext cx="666750" cy="549275"/>
            </a:xfrm>
            <a:custGeom>
              <a:avLst/>
              <a:gdLst>
                <a:gd name="T0" fmla="*/ 420 w 420"/>
                <a:gd name="T1" fmla="*/ 133 h 346"/>
                <a:gd name="T2" fmla="*/ 344 w 420"/>
                <a:gd name="T3" fmla="*/ 316 h 346"/>
                <a:gd name="T4" fmla="*/ 274 w 420"/>
                <a:gd name="T5" fmla="*/ 346 h 346"/>
                <a:gd name="T6" fmla="*/ 0 w 420"/>
                <a:gd name="T7" fmla="*/ 232 h 346"/>
                <a:gd name="T8" fmla="*/ 96 w 420"/>
                <a:gd name="T9" fmla="*/ 0 h 346"/>
                <a:gd name="T10" fmla="*/ 420 w 420"/>
                <a:gd name="T11" fmla="*/ 133 h 346"/>
              </a:gdLst>
              <a:ahLst/>
              <a:cxnLst>
                <a:cxn ang="0">
                  <a:pos x="T0" y="T1"/>
                </a:cxn>
                <a:cxn ang="0">
                  <a:pos x="T2" y="T3"/>
                </a:cxn>
                <a:cxn ang="0">
                  <a:pos x="T4" y="T5"/>
                </a:cxn>
                <a:cxn ang="0">
                  <a:pos x="T6" y="T7"/>
                </a:cxn>
                <a:cxn ang="0">
                  <a:pos x="T8" y="T9"/>
                </a:cxn>
                <a:cxn ang="0">
                  <a:pos x="T10" y="T11"/>
                </a:cxn>
              </a:cxnLst>
              <a:rect l="0" t="0" r="r" b="b"/>
              <a:pathLst>
                <a:path w="420" h="346">
                  <a:moveTo>
                    <a:pt x="420" y="133"/>
                  </a:moveTo>
                  <a:lnTo>
                    <a:pt x="344" y="316"/>
                  </a:lnTo>
                  <a:lnTo>
                    <a:pt x="274" y="346"/>
                  </a:lnTo>
                  <a:lnTo>
                    <a:pt x="0" y="232"/>
                  </a:lnTo>
                  <a:lnTo>
                    <a:pt x="96" y="0"/>
                  </a:lnTo>
                  <a:lnTo>
                    <a:pt x="420" y="133"/>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6" name="Freeform 597">
              <a:extLst>
                <a:ext uri="{FF2B5EF4-FFF2-40B4-BE49-F238E27FC236}">
                  <a16:creationId xmlns:a16="http://schemas.microsoft.com/office/drawing/2014/main" id="{94CEE8FB-F652-4F43-B132-A5747444B40D}"/>
                </a:ext>
              </a:extLst>
            </p:cNvPr>
            <p:cNvSpPr>
              <a:spLocks noChangeArrowheads="1"/>
            </p:cNvSpPr>
            <p:nvPr/>
          </p:nvSpPr>
          <p:spPr bwMode="auto">
            <a:xfrm>
              <a:off x="11363325" y="3681181"/>
              <a:ext cx="111125" cy="79375"/>
            </a:xfrm>
            <a:custGeom>
              <a:avLst/>
              <a:gdLst>
                <a:gd name="T0" fmla="*/ 70 w 70"/>
                <a:gd name="T1" fmla="*/ 20 h 50"/>
                <a:gd name="T2" fmla="*/ 20 w 70"/>
                <a:gd name="T3" fmla="*/ 0 h 50"/>
                <a:gd name="T4" fmla="*/ 0 w 70"/>
                <a:gd name="T5" fmla="*/ 50 h 50"/>
                <a:gd name="T6" fmla="*/ 70 w 70"/>
                <a:gd name="T7" fmla="*/ 20 h 50"/>
              </a:gdLst>
              <a:ahLst/>
              <a:cxnLst>
                <a:cxn ang="0">
                  <a:pos x="T0" y="T1"/>
                </a:cxn>
                <a:cxn ang="0">
                  <a:pos x="T2" y="T3"/>
                </a:cxn>
                <a:cxn ang="0">
                  <a:pos x="T4" y="T5"/>
                </a:cxn>
                <a:cxn ang="0">
                  <a:pos x="T6" y="T7"/>
                </a:cxn>
              </a:cxnLst>
              <a:rect l="0" t="0" r="r" b="b"/>
              <a:pathLst>
                <a:path w="70" h="50">
                  <a:moveTo>
                    <a:pt x="70" y="20"/>
                  </a:moveTo>
                  <a:lnTo>
                    <a:pt x="20" y="0"/>
                  </a:lnTo>
                  <a:lnTo>
                    <a:pt x="0" y="50"/>
                  </a:lnTo>
                  <a:lnTo>
                    <a:pt x="70" y="2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7" name="Freeform 598">
              <a:extLst>
                <a:ext uri="{FF2B5EF4-FFF2-40B4-BE49-F238E27FC236}">
                  <a16:creationId xmlns:a16="http://schemas.microsoft.com/office/drawing/2014/main" id="{E299929E-C488-4729-9EE8-57CF8AF00C36}"/>
                </a:ext>
              </a:extLst>
            </p:cNvPr>
            <p:cNvSpPr>
              <a:spLocks noChangeArrowheads="1"/>
            </p:cNvSpPr>
            <p:nvPr/>
          </p:nvSpPr>
          <p:spPr bwMode="auto">
            <a:xfrm>
              <a:off x="11333163" y="3398606"/>
              <a:ext cx="138112" cy="306388"/>
            </a:xfrm>
            <a:custGeom>
              <a:avLst/>
              <a:gdLst>
                <a:gd name="T0" fmla="*/ 1 w 69"/>
                <a:gd name="T1" fmla="*/ 148 h 154"/>
                <a:gd name="T2" fmla="*/ 61 w 69"/>
                <a:gd name="T3" fmla="*/ 3 h 154"/>
                <a:gd name="T4" fmla="*/ 66 w 69"/>
                <a:gd name="T5" fmla="*/ 1 h 154"/>
                <a:gd name="T6" fmla="*/ 69 w 69"/>
                <a:gd name="T7" fmla="*/ 6 h 154"/>
                <a:gd name="T8" fmla="*/ 9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9" y="6"/>
                  </a:cubicBezTo>
                  <a:cubicBezTo>
                    <a:pt x="9" y="151"/>
                    <a:pt x="9" y="151"/>
                    <a:pt x="9" y="151"/>
                  </a:cubicBezTo>
                  <a:cubicBezTo>
                    <a:pt x="8"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8" name="Freeform 599">
              <a:extLst>
                <a:ext uri="{FF2B5EF4-FFF2-40B4-BE49-F238E27FC236}">
                  <a16:creationId xmlns:a16="http://schemas.microsoft.com/office/drawing/2014/main" id="{4A0AB274-EF9F-4292-891F-4E198BBFE5E1}"/>
                </a:ext>
              </a:extLst>
            </p:cNvPr>
            <p:cNvSpPr>
              <a:spLocks noChangeArrowheads="1"/>
            </p:cNvSpPr>
            <p:nvPr/>
          </p:nvSpPr>
          <p:spPr bwMode="auto">
            <a:xfrm>
              <a:off x="11299825" y="3382731"/>
              <a:ext cx="138112" cy="307975"/>
            </a:xfrm>
            <a:custGeom>
              <a:avLst/>
              <a:gdLst>
                <a:gd name="T0" fmla="*/ 0 w 69"/>
                <a:gd name="T1" fmla="*/ 149 h 155"/>
                <a:gd name="T2" fmla="*/ 61 w 69"/>
                <a:gd name="T3" fmla="*/ 3 h 155"/>
                <a:gd name="T4" fmla="*/ 66 w 69"/>
                <a:gd name="T5" fmla="*/ 1 h 155"/>
                <a:gd name="T6" fmla="*/ 68 w 69"/>
                <a:gd name="T7" fmla="*/ 7 h 155"/>
                <a:gd name="T8" fmla="*/ 8 w 69"/>
                <a:gd name="T9" fmla="*/ 152 h 155"/>
                <a:gd name="T10" fmla="*/ 3 w 69"/>
                <a:gd name="T11" fmla="*/ 154 h 155"/>
                <a:gd name="T12" fmla="*/ 0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0" y="149"/>
                  </a:moveTo>
                  <a:cubicBezTo>
                    <a:pt x="61" y="3"/>
                    <a:pt x="61" y="3"/>
                    <a:pt x="61" y="3"/>
                  </a:cubicBezTo>
                  <a:cubicBezTo>
                    <a:pt x="61" y="1"/>
                    <a:pt x="64" y="0"/>
                    <a:pt x="66" y="1"/>
                  </a:cubicBezTo>
                  <a:cubicBezTo>
                    <a:pt x="68" y="2"/>
                    <a:pt x="69" y="5"/>
                    <a:pt x="68" y="7"/>
                  </a:cubicBezTo>
                  <a:cubicBezTo>
                    <a:pt x="8" y="152"/>
                    <a:pt x="8" y="152"/>
                    <a:pt x="8" y="152"/>
                  </a:cubicBezTo>
                  <a:cubicBezTo>
                    <a:pt x="7" y="154"/>
                    <a:pt x="5" y="155"/>
                    <a:pt x="3" y="154"/>
                  </a:cubicBezTo>
                  <a:cubicBezTo>
                    <a:pt x="1" y="153"/>
                    <a:pt x="0" y="151"/>
                    <a:pt x="0"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9" name="Freeform 600">
              <a:extLst>
                <a:ext uri="{FF2B5EF4-FFF2-40B4-BE49-F238E27FC236}">
                  <a16:creationId xmlns:a16="http://schemas.microsoft.com/office/drawing/2014/main" id="{95DA1554-5905-4E46-A429-2ADA21FAEB69}"/>
                </a:ext>
              </a:extLst>
            </p:cNvPr>
            <p:cNvSpPr>
              <a:spLocks noChangeArrowheads="1"/>
            </p:cNvSpPr>
            <p:nvPr/>
          </p:nvSpPr>
          <p:spPr bwMode="auto">
            <a:xfrm>
              <a:off x="11202988" y="3343044"/>
              <a:ext cx="138112" cy="307975"/>
            </a:xfrm>
            <a:custGeom>
              <a:avLst/>
              <a:gdLst>
                <a:gd name="T0" fmla="*/ 1 w 70"/>
                <a:gd name="T1" fmla="*/ 150 h 155"/>
                <a:gd name="T2" fmla="*/ 62 w 70"/>
                <a:gd name="T3" fmla="*/ 3 h 155"/>
                <a:gd name="T4" fmla="*/ 66 w 70"/>
                <a:gd name="T5" fmla="*/ 1 h 155"/>
                <a:gd name="T6" fmla="*/ 68 w 70"/>
                <a:gd name="T7" fmla="*/ 2 h 155"/>
                <a:gd name="T8" fmla="*/ 69 w 70"/>
                <a:gd name="T9" fmla="*/ 6 h 155"/>
                <a:gd name="T10" fmla="*/ 9 w 70"/>
                <a:gd name="T11" fmla="*/ 153 h 155"/>
                <a:gd name="T12" fmla="*/ 4 w 70"/>
                <a:gd name="T13" fmla="*/ 155 h 155"/>
                <a:gd name="T14" fmla="*/ 3 w 70"/>
                <a:gd name="T15" fmla="*/ 154 h 155"/>
                <a:gd name="T16" fmla="*/ 1 w 70"/>
                <a:gd name="T17" fmla="*/ 15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55">
                  <a:moveTo>
                    <a:pt x="1" y="150"/>
                  </a:moveTo>
                  <a:cubicBezTo>
                    <a:pt x="62" y="3"/>
                    <a:pt x="62" y="3"/>
                    <a:pt x="62" y="3"/>
                  </a:cubicBezTo>
                  <a:cubicBezTo>
                    <a:pt x="62" y="1"/>
                    <a:pt x="64" y="0"/>
                    <a:pt x="66" y="1"/>
                  </a:cubicBezTo>
                  <a:cubicBezTo>
                    <a:pt x="68" y="2"/>
                    <a:pt x="68" y="2"/>
                    <a:pt x="68" y="2"/>
                  </a:cubicBezTo>
                  <a:cubicBezTo>
                    <a:pt x="69" y="2"/>
                    <a:pt x="70" y="4"/>
                    <a:pt x="69" y="6"/>
                  </a:cubicBezTo>
                  <a:cubicBezTo>
                    <a:pt x="9" y="153"/>
                    <a:pt x="9" y="153"/>
                    <a:pt x="9" y="153"/>
                  </a:cubicBezTo>
                  <a:cubicBezTo>
                    <a:pt x="8" y="155"/>
                    <a:pt x="6" y="155"/>
                    <a:pt x="4" y="155"/>
                  </a:cubicBezTo>
                  <a:cubicBezTo>
                    <a:pt x="3" y="154"/>
                    <a:pt x="3" y="154"/>
                    <a:pt x="3" y="154"/>
                  </a:cubicBezTo>
                  <a:cubicBezTo>
                    <a:pt x="1" y="153"/>
                    <a:pt x="0" y="151"/>
                    <a:pt x="1" y="15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0" name="Freeform 601">
              <a:extLst>
                <a:ext uri="{FF2B5EF4-FFF2-40B4-BE49-F238E27FC236}">
                  <a16:creationId xmlns:a16="http://schemas.microsoft.com/office/drawing/2014/main" id="{FF25A5B9-4892-4517-BF25-EF935C641DF3}"/>
                </a:ext>
              </a:extLst>
            </p:cNvPr>
            <p:cNvSpPr>
              <a:spLocks noChangeArrowheads="1"/>
            </p:cNvSpPr>
            <p:nvPr/>
          </p:nvSpPr>
          <p:spPr bwMode="auto">
            <a:xfrm>
              <a:off x="11174413" y="3330344"/>
              <a:ext cx="138112" cy="309563"/>
            </a:xfrm>
            <a:custGeom>
              <a:avLst/>
              <a:gdLst>
                <a:gd name="T0" fmla="*/ 1 w 69"/>
                <a:gd name="T1" fmla="*/ 149 h 155"/>
                <a:gd name="T2" fmla="*/ 61 w 69"/>
                <a:gd name="T3" fmla="*/ 4 h 155"/>
                <a:gd name="T4" fmla="*/ 66 w 69"/>
                <a:gd name="T5" fmla="*/ 1 h 155"/>
                <a:gd name="T6" fmla="*/ 68 w 69"/>
                <a:gd name="T7" fmla="*/ 7 h 155"/>
                <a:gd name="T8" fmla="*/ 8 w 69"/>
                <a:gd name="T9" fmla="*/ 152 h 155"/>
                <a:gd name="T10" fmla="*/ 3 w 69"/>
                <a:gd name="T11" fmla="*/ 154 h 155"/>
                <a:gd name="T12" fmla="*/ 1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9"/>
                  </a:moveTo>
                  <a:cubicBezTo>
                    <a:pt x="61" y="4"/>
                    <a:pt x="61" y="4"/>
                    <a:pt x="61" y="4"/>
                  </a:cubicBezTo>
                  <a:cubicBezTo>
                    <a:pt x="62" y="1"/>
                    <a:pt x="64" y="0"/>
                    <a:pt x="66" y="1"/>
                  </a:cubicBezTo>
                  <a:cubicBezTo>
                    <a:pt x="68" y="2"/>
                    <a:pt x="69" y="5"/>
                    <a:pt x="68" y="7"/>
                  </a:cubicBezTo>
                  <a:cubicBezTo>
                    <a:pt x="8" y="152"/>
                    <a:pt x="8" y="152"/>
                    <a:pt x="8" y="152"/>
                  </a:cubicBezTo>
                  <a:cubicBezTo>
                    <a:pt x="7" y="154"/>
                    <a:pt x="5" y="155"/>
                    <a:pt x="3" y="154"/>
                  </a:cubicBezTo>
                  <a:cubicBezTo>
                    <a:pt x="1" y="153"/>
                    <a:pt x="0" y="151"/>
                    <a:pt x="1"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1" name="Freeform 602">
              <a:extLst>
                <a:ext uri="{FF2B5EF4-FFF2-40B4-BE49-F238E27FC236}">
                  <a16:creationId xmlns:a16="http://schemas.microsoft.com/office/drawing/2014/main" id="{69403750-FB7E-4660-9802-84F4E18695DE}"/>
                </a:ext>
              </a:extLst>
            </p:cNvPr>
            <p:cNvSpPr>
              <a:spLocks noChangeArrowheads="1"/>
            </p:cNvSpPr>
            <p:nvPr/>
          </p:nvSpPr>
          <p:spPr bwMode="auto">
            <a:xfrm>
              <a:off x="11141075" y="3319231"/>
              <a:ext cx="139700" cy="306388"/>
            </a:xfrm>
            <a:custGeom>
              <a:avLst/>
              <a:gdLst>
                <a:gd name="T0" fmla="*/ 1 w 70"/>
                <a:gd name="T1" fmla="*/ 148 h 154"/>
                <a:gd name="T2" fmla="*/ 61 w 70"/>
                <a:gd name="T3" fmla="*/ 3 h 154"/>
                <a:gd name="T4" fmla="*/ 67 w 70"/>
                <a:gd name="T5" fmla="*/ 1 h 154"/>
                <a:gd name="T6" fmla="*/ 69 w 70"/>
                <a:gd name="T7" fmla="*/ 6 h 154"/>
                <a:gd name="T8" fmla="*/ 9 w 70"/>
                <a:gd name="T9" fmla="*/ 151 h 154"/>
                <a:gd name="T10" fmla="*/ 3 w 70"/>
                <a:gd name="T11" fmla="*/ 154 h 154"/>
                <a:gd name="T12" fmla="*/ 1 w 70"/>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70" h="154">
                  <a:moveTo>
                    <a:pt x="1" y="148"/>
                  </a:moveTo>
                  <a:cubicBezTo>
                    <a:pt x="61" y="3"/>
                    <a:pt x="61" y="3"/>
                    <a:pt x="61" y="3"/>
                  </a:cubicBezTo>
                  <a:cubicBezTo>
                    <a:pt x="62" y="1"/>
                    <a:pt x="65" y="0"/>
                    <a:pt x="67" y="1"/>
                  </a:cubicBezTo>
                  <a:cubicBezTo>
                    <a:pt x="69" y="1"/>
                    <a:pt x="70" y="4"/>
                    <a:pt x="69" y="6"/>
                  </a:cubicBezTo>
                  <a:cubicBezTo>
                    <a:pt x="9" y="151"/>
                    <a:pt x="9" y="151"/>
                    <a:pt x="9" y="151"/>
                  </a:cubicBezTo>
                  <a:cubicBezTo>
                    <a:pt x="8" y="153"/>
                    <a:pt x="6"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2" name="Freeform 603">
              <a:extLst>
                <a:ext uri="{FF2B5EF4-FFF2-40B4-BE49-F238E27FC236}">
                  <a16:creationId xmlns:a16="http://schemas.microsoft.com/office/drawing/2014/main" id="{76320605-B9BE-46B3-BE07-3D67DC780364}"/>
                </a:ext>
              </a:extLst>
            </p:cNvPr>
            <p:cNvSpPr>
              <a:spLocks noChangeArrowheads="1"/>
            </p:cNvSpPr>
            <p:nvPr/>
          </p:nvSpPr>
          <p:spPr bwMode="auto">
            <a:xfrm>
              <a:off x="11069638" y="3289069"/>
              <a:ext cx="136525" cy="306388"/>
            </a:xfrm>
            <a:custGeom>
              <a:avLst/>
              <a:gdLst>
                <a:gd name="T0" fmla="*/ 1 w 69"/>
                <a:gd name="T1" fmla="*/ 148 h 154"/>
                <a:gd name="T2" fmla="*/ 61 w 69"/>
                <a:gd name="T3" fmla="*/ 3 h 154"/>
                <a:gd name="T4" fmla="*/ 66 w 69"/>
                <a:gd name="T5" fmla="*/ 1 h 154"/>
                <a:gd name="T6" fmla="*/ 68 w 69"/>
                <a:gd name="T7" fmla="*/ 6 h 154"/>
                <a:gd name="T8" fmla="*/ 8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8" y="6"/>
                  </a:cubicBezTo>
                  <a:cubicBezTo>
                    <a:pt x="8" y="151"/>
                    <a:pt x="8" y="151"/>
                    <a:pt x="8" y="151"/>
                  </a:cubicBezTo>
                  <a:cubicBezTo>
                    <a:pt x="7"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3" name="Freeform 604">
              <a:extLst>
                <a:ext uri="{FF2B5EF4-FFF2-40B4-BE49-F238E27FC236}">
                  <a16:creationId xmlns:a16="http://schemas.microsoft.com/office/drawing/2014/main" id="{C63B07C2-B3D8-4812-9661-9340FA7BC8F9}"/>
                </a:ext>
              </a:extLst>
            </p:cNvPr>
            <p:cNvSpPr>
              <a:spLocks noChangeArrowheads="1"/>
            </p:cNvSpPr>
            <p:nvPr/>
          </p:nvSpPr>
          <p:spPr bwMode="auto">
            <a:xfrm>
              <a:off x="11031538" y="3273194"/>
              <a:ext cx="136525" cy="307975"/>
            </a:xfrm>
            <a:custGeom>
              <a:avLst/>
              <a:gdLst>
                <a:gd name="T0" fmla="*/ 1 w 69"/>
                <a:gd name="T1" fmla="*/ 148 h 155"/>
                <a:gd name="T2" fmla="*/ 61 w 69"/>
                <a:gd name="T3" fmla="*/ 3 h 155"/>
                <a:gd name="T4" fmla="*/ 66 w 69"/>
                <a:gd name="T5" fmla="*/ 1 h 155"/>
                <a:gd name="T6" fmla="*/ 69 w 69"/>
                <a:gd name="T7" fmla="*/ 6 h 155"/>
                <a:gd name="T8" fmla="*/ 8 w 69"/>
                <a:gd name="T9" fmla="*/ 152 h 155"/>
                <a:gd name="T10" fmla="*/ 3 w 69"/>
                <a:gd name="T11" fmla="*/ 154 h 155"/>
                <a:gd name="T12" fmla="*/ 1 w 69"/>
                <a:gd name="T13" fmla="*/ 148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8"/>
                  </a:moveTo>
                  <a:cubicBezTo>
                    <a:pt x="61" y="3"/>
                    <a:pt x="61" y="3"/>
                    <a:pt x="61" y="3"/>
                  </a:cubicBezTo>
                  <a:cubicBezTo>
                    <a:pt x="62" y="1"/>
                    <a:pt x="64" y="0"/>
                    <a:pt x="66" y="1"/>
                  </a:cubicBezTo>
                  <a:cubicBezTo>
                    <a:pt x="68" y="2"/>
                    <a:pt x="69" y="4"/>
                    <a:pt x="69" y="6"/>
                  </a:cubicBezTo>
                  <a:cubicBezTo>
                    <a:pt x="8" y="152"/>
                    <a:pt x="8" y="152"/>
                    <a:pt x="8" y="152"/>
                  </a:cubicBezTo>
                  <a:cubicBezTo>
                    <a:pt x="8" y="154"/>
                    <a:pt x="5" y="155"/>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4" name="Freeform 605">
              <a:extLst>
                <a:ext uri="{FF2B5EF4-FFF2-40B4-BE49-F238E27FC236}">
                  <a16:creationId xmlns:a16="http://schemas.microsoft.com/office/drawing/2014/main" id="{801B8025-09BE-451D-8F17-E6503AF194A5}"/>
                </a:ext>
              </a:extLst>
            </p:cNvPr>
            <p:cNvSpPr>
              <a:spLocks noChangeArrowheads="1"/>
            </p:cNvSpPr>
            <p:nvPr/>
          </p:nvSpPr>
          <p:spPr bwMode="auto">
            <a:xfrm>
              <a:off x="10737850" y="3300181"/>
              <a:ext cx="546100" cy="730250"/>
            </a:xfrm>
            <a:custGeom>
              <a:avLst/>
              <a:gdLst>
                <a:gd name="T0" fmla="*/ 344 w 344"/>
                <a:gd name="T1" fmla="*/ 447 h 460"/>
                <a:gd name="T2" fmla="*/ 91 w 344"/>
                <a:gd name="T3" fmla="*/ 460 h 460"/>
                <a:gd name="T4" fmla="*/ 19 w 344"/>
                <a:gd name="T5" fmla="*/ 394 h 460"/>
                <a:gd name="T6" fmla="*/ 0 w 344"/>
                <a:gd name="T7" fmla="*/ 16 h 460"/>
                <a:gd name="T8" fmla="*/ 321 w 344"/>
                <a:gd name="T9" fmla="*/ 0 h 460"/>
                <a:gd name="T10" fmla="*/ 344 w 344"/>
                <a:gd name="T11" fmla="*/ 447 h 460"/>
              </a:gdLst>
              <a:ahLst/>
              <a:cxnLst>
                <a:cxn ang="0">
                  <a:pos x="T0" y="T1"/>
                </a:cxn>
                <a:cxn ang="0">
                  <a:pos x="T2" y="T3"/>
                </a:cxn>
                <a:cxn ang="0">
                  <a:pos x="T4" y="T5"/>
                </a:cxn>
                <a:cxn ang="0">
                  <a:pos x="T6" y="T7"/>
                </a:cxn>
                <a:cxn ang="0">
                  <a:pos x="T8" y="T9"/>
                </a:cxn>
                <a:cxn ang="0">
                  <a:pos x="T10" y="T11"/>
                </a:cxn>
              </a:cxnLst>
              <a:rect l="0" t="0" r="r" b="b"/>
              <a:pathLst>
                <a:path w="344" h="460">
                  <a:moveTo>
                    <a:pt x="344" y="447"/>
                  </a:moveTo>
                  <a:lnTo>
                    <a:pt x="91" y="460"/>
                  </a:lnTo>
                  <a:lnTo>
                    <a:pt x="19" y="394"/>
                  </a:lnTo>
                  <a:lnTo>
                    <a:pt x="0" y="16"/>
                  </a:lnTo>
                  <a:lnTo>
                    <a:pt x="321" y="0"/>
                  </a:lnTo>
                  <a:lnTo>
                    <a:pt x="344" y="447"/>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5" name="Freeform 606">
              <a:extLst>
                <a:ext uri="{FF2B5EF4-FFF2-40B4-BE49-F238E27FC236}">
                  <a16:creationId xmlns:a16="http://schemas.microsoft.com/office/drawing/2014/main" id="{BB3C08EE-6060-4023-827D-5457D582AD10}"/>
                </a:ext>
              </a:extLst>
            </p:cNvPr>
            <p:cNvSpPr>
              <a:spLocks noChangeArrowheads="1"/>
            </p:cNvSpPr>
            <p:nvPr/>
          </p:nvSpPr>
          <p:spPr bwMode="auto">
            <a:xfrm>
              <a:off x="10768013" y="3920894"/>
              <a:ext cx="114300" cy="109538"/>
            </a:xfrm>
            <a:custGeom>
              <a:avLst/>
              <a:gdLst>
                <a:gd name="T0" fmla="*/ 72 w 72"/>
                <a:gd name="T1" fmla="*/ 69 h 69"/>
                <a:gd name="T2" fmla="*/ 68 w 72"/>
                <a:gd name="T3" fmla="*/ 0 h 69"/>
                <a:gd name="T4" fmla="*/ 0 w 72"/>
                <a:gd name="T5" fmla="*/ 3 h 69"/>
                <a:gd name="T6" fmla="*/ 72 w 72"/>
                <a:gd name="T7" fmla="*/ 69 h 69"/>
              </a:gdLst>
              <a:ahLst/>
              <a:cxnLst>
                <a:cxn ang="0">
                  <a:pos x="T0" y="T1"/>
                </a:cxn>
                <a:cxn ang="0">
                  <a:pos x="T2" y="T3"/>
                </a:cxn>
                <a:cxn ang="0">
                  <a:pos x="T4" y="T5"/>
                </a:cxn>
                <a:cxn ang="0">
                  <a:pos x="T6" y="T7"/>
                </a:cxn>
              </a:cxnLst>
              <a:rect l="0" t="0" r="r" b="b"/>
              <a:pathLst>
                <a:path w="72" h="69">
                  <a:moveTo>
                    <a:pt x="72" y="69"/>
                  </a:moveTo>
                  <a:lnTo>
                    <a:pt x="68" y="0"/>
                  </a:lnTo>
                  <a:lnTo>
                    <a:pt x="0" y="3"/>
                  </a:lnTo>
                  <a:lnTo>
                    <a:pt x="72" y="69"/>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6" name="Freeform 607">
              <a:extLst>
                <a:ext uri="{FF2B5EF4-FFF2-40B4-BE49-F238E27FC236}">
                  <a16:creationId xmlns:a16="http://schemas.microsoft.com/office/drawing/2014/main" id="{EB613D91-7C49-46B3-9D6C-2E7787622D2D}"/>
                </a:ext>
              </a:extLst>
            </p:cNvPr>
            <p:cNvSpPr>
              <a:spLocks noChangeArrowheads="1"/>
            </p:cNvSpPr>
            <p:nvPr/>
          </p:nvSpPr>
          <p:spPr bwMode="auto">
            <a:xfrm>
              <a:off x="10820400" y="3836756"/>
              <a:ext cx="419100" cy="41275"/>
            </a:xfrm>
            <a:custGeom>
              <a:avLst/>
              <a:gdLst>
                <a:gd name="T0" fmla="*/ 5 w 211"/>
                <a:gd name="T1" fmla="*/ 10 h 21"/>
                <a:gd name="T2" fmla="*/ 205 w 211"/>
                <a:gd name="T3" fmla="*/ 0 h 21"/>
                <a:gd name="T4" fmla="*/ 211 w 211"/>
                <a:gd name="T5" fmla="*/ 5 h 21"/>
                <a:gd name="T6" fmla="*/ 206 w 211"/>
                <a:gd name="T7" fmla="*/ 11 h 21"/>
                <a:gd name="T8" fmla="*/ 5 w 211"/>
                <a:gd name="T9" fmla="*/ 21 h 21"/>
                <a:gd name="T10" fmla="*/ 0 w 211"/>
                <a:gd name="T11" fmla="*/ 16 h 21"/>
                <a:gd name="T12" fmla="*/ 5 w 211"/>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1" h="21">
                  <a:moveTo>
                    <a:pt x="5" y="10"/>
                  </a:moveTo>
                  <a:cubicBezTo>
                    <a:pt x="205" y="0"/>
                    <a:pt x="205" y="0"/>
                    <a:pt x="205" y="0"/>
                  </a:cubicBezTo>
                  <a:cubicBezTo>
                    <a:pt x="208" y="0"/>
                    <a:pt x="211" y="3"/>
                    <a:pt x="211" y="5"/>
                  </a:cubicBezTo>
                  <a:cubicBezTo>
                    <a:pt x="211" y="8"/>
                    <a:pt x="209" y="11"/>
                    <a:pt x="206" y="11"/>
                  </a:cubicBezTo>
                  <a:cubicBezTo>
                    <a:pt x="5" y="21"/>
                    <a:pt x="5" y="21"/>
                    <a:pt x="5" y="21"/>
                  </a:cubicBezTo>
                  <a:cubicBezTo>
                    <a:pt x="2" y="21"/>
                    <a:pt x="0" y="19"/>
                    <a:pt x="0" y="16"/>
                  </a:cubicBezTo>
                  <a:cubicBezTo>
                    <a:pt x="0" y="13"/>
                    <a:pt x="2" y="10"/>
                    <a:pt x="5" y="1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7" name="Freeform 608">
              <a:extLst>
                <a:ext uri="{FF2B5EF4-FFF2-40B4-BE49-F238E27FC236}">
                  <a16:creationId xmlns:a16="http://schemas.microsoft.com/office/drawing/2014/main" id="{EB4BDA55-30A3-49EB-90ED-355CBFCEBCCC}"/>
                </a:ext>
              </a:extLst>
            </p:cNvPr>
            <p:cNvSpPr>
              <a:spLocks noChangeArrowheads="1"/>
            </p:cNvSpPr>
            <p:nvPr/>
          </p:nvSpPr>
          <p:spPr bwMode="auto">
            <a:xfrm>
              <a:off x="10815638" y="3789131"/>
              <a:ext cx="422275" cy="41275"/>
            </a:xfrm>
            <a:custGeom>
              <a:avLst/>
              <a:gdLst>
                <a:gd name="T0" fmla="*/ 5 w 212"/>
                <a:gd name="T1" fmla="*/ 10 h 21"/>
                <a:gd name="T2" fmla="*/ 206 w 212"/>
                <a:gd name="T3" fmla="*/ 0 h 21"/>
                <a:gd name="T4" fmla="*/ 212 w 212"/>
                <a:gd name="T5" fmla="*/ 5 h 21"/>
                <a:gd name="T6" fmla="*/ 207 w 212"/>
                <a:gd name="T7" fmla="*/ 11 h 21"/>
                <a:gd name="T8" fmla="*/ 6 w 212"/>
                <a:gd name="T9" fmla="*/ 20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2"/>
                    <a:pt x="212" y="5"/>
                  </a:cubicBezTo>
                  <a:cubicBezTo>
                    <a:pt x="212" y="8"/>
                    <a:pt x="210" y="10"/>
                    <a:pt x="207" y="11"/>
                  </a:cubicBezTo>
                  <a:cubicBezTo>
                    <a:pt x="6" y="20"/>
                    <a:pt x="6" y="20"/>
                    <a:pt x="6" y="20"/>
                  </a:cubicBezTo>
                  <a:cubicBezTo>
                    <a:pt x="3" y="21"/>
                    <a:pt x="1" y="18"/>
                    <a:pt x="0" y="16"/>
                  </a:cubicBezTo>
                  <a:cubicBezTo>
                    <a:pt x="0" y="13"/>
                    <a:pt x="3"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8" name="Freeform 609">
              <a:extLst>
                <a:ext uri="{FF2B5EF4-FFF2-40B4-BE49-F238E27FC236}">
                  <a16:creationId xmlns:a16="http://schemas.microsoft.com/office/drawing/2014/main" id="{ED3D5072-BEB9-404D-8E76-F6F21E9C2130}"/>
                </a:ext>
              </a:extLst>
            </p:cNvPr>
            <p:cNvSpPr>
              <a:spLocks noChangeArrowheads="1"/>
            </p:cNvSpPr>
            <p:nvPr/>
          </p:nvSpPr>
          <p:spPr bwMode="auto">
            <a:xfrm>
              <a:off x="10810875" y="3657369"/>
              <a:ext cx="420687" cy="39688"/>
            </a:xfrm>
            <a:custGeom>
              <a:avLst/>
              <a:gdLst>
                <a:gd name="T0" fmla="*/ 3 w 212"/>
                <a:gd name="T1" fmla="*/ 10 h 20"/>
                <a:gd name="T2" fmla="*/ 208 w 212"/>
                <a:gd name="T3" fmla="*/ 0 h 20"/>
                <a:gd name="T4" fmla="*/ 211 w 212"/>
                <a:gd name="T5" fmla="*/ 3 h 20"/>
                <a:gd name="T6" fmla="*/ 211 w 212"/>
                <a:gd name="T7" fmla="*/ 7 h 20"/>
                <a:gd name="T8" fmla="*/ 208 w 212"/>
                <a:gd name="T9" fmla="*/ 10 h 20"/>
                <a:gd name="T10" fmla="*/ 4 w 212"/>
                <a:gd name="T11" fmla="*/ 20 h 20"/>
                <a:gd name="T12" fmla="*/ 0 w 212"/>
                <a:gd name="T13" fmla="*/ 17 h 20"/>
                <a:gd name="T14" fmla="*/ 0 w 212"/>
                <a:gd name="T15" fmla="*/ 13 h 20"/>
                <a:gd name="T16" fmla="*/ 3 w 212"/>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20">
                  <a:moveTo>
                    <a:pt x="3" y="10"/>
                  </a:moveTo>
                  <a:cubicBezTo>
                    <a:pt x="208" y="0"/>
                    <a:pt x="208" y="0"/>
                    <a:pt x="208" y="0"/>
                  </a:cubicBezTo>
                  <a:cubicBezTo>
                    <a:pt x="210" y="0"/>
                    <a:pt x="211" y="1"/>
                    <a:pt x="211" y="3"/>
                  </a:cubicBezTo>
                  <a:cubicBezTo>
                    <a:pt x="211" y="7"/>
                    <a:pt x="211" y="7"/>
                    <a:pt x="211" y="7"/>
                  </a:cubicBezTo>
                  <a:cubicBezTo>
                    <a:pt x="212" y="9"/>
                    <a:pt x="210" y="10"/>
                    <a:pt x="208" y="10"/>
                  </a:cubicBezTo>
                  <a:cubicBezTo>
                    <a:pt x="4" y="20"/>
                    <a:pt x="4" y="20"/>
                    <a:pt x="4" y="20"/>
                  </a:cubicBezTo>
                  <a:cubicBezTo>
                    <a:pt x="2" y="20"/>
                    <a:pt x="0" y="19"/>
                    <a:pt x="0" y="17"/>
                  </a:cubicBezTo>
                  <a:cubicBezTo>
                    <a:pt x="0" y="13"/>
                    <a:pt x="0" y="13"/>
                    <a:pt x="0" y="13"/>
                  </a:cubicBezTo>
                  <a:cubicBezTo>
                    <a:pt x="0" y="11"/>
                    <a:pt x="1" y="10"/>
                    <a:pt x="3"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9" name="Freeform 610">
              <a:extLst>
                <a:ext uri="{FF2B5EF4-FFF2-40B4-BE49-F238E27FC236}">
                  <a16:creationId xmlns:a16="http://schemas.microsoft.com/office/drawing/2014/main" id="{4A1EBBF6-2F04-429F-B7E6-530205191122}"/>
                </a:ext>
              </a:extLst>
            </p:cNvPr>
            <p:cNvSpPr>
              <a:spLocks noChangeArrowheads="1"/>
            </p:cNvSpPr>
            <p:nvPr/>
          </p:nvSpPr>
          <p:spPr bwMode="auto">
            <a:xfrm>
              <a:off x="10807700" y="3616094"/>
              <a:ext cx="422275" cy="41275"/>
            </a:xfrm>
            <a:custGeom>
              <a:avLst/>
              <a:gdLst>
                <a:gd name="T0" fmla="*/ 5 w 212"/>
                <a:gd name="T1" fmla="*/ 10 h 21"/>
                <a:gd name="T2" fmla="*/ 206 w 212"/>
                <a:gd name="T3" fmla="*/ 0 h 21"/>
                <a:gd name="T4" fmla="*/ 211 w 212"/>
                <a:gd name="T5" fmla="*/ 5 h 21"/>
                <a:gd name="T6" fmla="*/ 206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3"/>
                    <a:pt x="211" y="5"/>
                  </a:cubicBezTo>
                  <a:cubicBezTo>
                    <a:pt x="212" y="8"/>
                    <a:pt x="209" y="11"/>
                    <a:pt x="206" y="11"/>
                  </a:cubicBezTo>
                  <a:cubicBezTo>
                    <a:pt x="6" y="21"/>
                    <a:pt x="6" y="21"/>
                    <a:pt x="6" y="21"/>
                  </a:cubicBezTo>
                  <a:cubicBezTo>
                    <a:pt x="3" y="21"/>
                    <a:pt x="0" y="19"/>
                    <a:pt x="0" y="16"/>
                  </a:cubicBezTo>
                  <a:cubicBezTo>
                    <a:pt x="0" y="13"/>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0" name="Freeform 611">
              <a:extLst>
                <a:ext uri="{FF2B5EF4-FFF2-40B4-BE49-F238E27FC236}">
                  <a16:creationId xmlns:a16="http://schemas.microsoft.com/office/drawing/2014/main" id="{337CF974-004B-4C39-8DB6-EC4DEA787AEA}"/>
                </a:ext>
              </a:extLst>
            </p:cNvPr>
            <p:cNvSpPr>
              <a:spLocks noChangeArrowheads="1"/>
            </p:cNvSpPr>
            <p:nvPr/>
          </p:nvSpPr>
          <p:spPr bwMode="auto">
            <a:xfrm>
              <a:off x="10806113" y="3571644"/>
              <a:ext cx="420687" cy="39688"/>
            </a:xfrm>
            <a:custGeom>
              <a:avLst/>
              <a:gdLst>
                <a:gd name="T0" fmla="*/ 5 w 211"/>
                <a:gd name="T1" fmla="*/ 10 h 20"/>
                <a:gd name="T2" fmla="*/ 206 w 211"/>
                <a:gd name="T3" fmla="*/ 0 h 20"/>
                <a:gd name="T4" fmla="*/ 211 w 211"/>
                <a:gd name="T5" fmla="*/ 5 h 20"/>
                <a:gd name="T6" fmla="*/ 206 w 211"/>
                <a:gd name="T7" fmla="*/ 10 h 20"/>
                <a:gd name="T8" fmla="*/ 6 w 211"/>
                <a:gd name="T9" fmla="*/ 20 h 20"/>
                <a:gd name="T10" fmla="*/ 0 w 211"/>
                <a:gd name="T11" fmla="*/ 15 h 20"/>
                <a:gd name="T12" fmla="*/ 5 w 211"/>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211" h="20">
                  <a:moveTo>
                    <a:pt x="5" y="10"/>
                  </a:moveTo>
                  <a:cubicBezTo>
                    <a:pt x="206" y="0"/>
                    <a:pt x="206" y="0"/>
                    <a:pt x="206" y="0"/>
                  </a:cubicBezTo>
                  <a:cubicBezTo>
                    <a:pt x="209" y="0"/>
                    <a:pt x="211" y="2"/>
                    <a:pt x="211" y="5"/>
                  </a:cubicBezTo>
                  <a:cubicBezTo>
                    <a:pt x="211" y="8"/>
                    <a:pt x="209" y="10"/>
                    <a:pt x="206" y="10"/>
                  </a:cubicBezTo>
                  <a:cubicBezTo>
                    <a:pt x="6" y="20"/>
                    <a:pt x="6" y="20"/>
                    <a:pt x="6" y="20"/>
                  </a:cubicBezTo>
                  <a:cubicBezTo>
                    <a:pt x="3" y="20"/>
                    <a:pt x="0" y="18"/>
                    <a:pt x="0" y="15"/>
                  </a:cubicBezTo>
                  <a:cubicBezTo>
                    <a:pt x="0" y="12"/>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1" name="Freeform 612">
              <a:extLst>
                <a:ext uri="{FF2B5EF4-FFF2-40B4-BE49-F238E27FC236}">
                  <a16:creationId xmlns:a16="http://schemas.microsoft.com/office/drawing/2014/main" id="{AE4EC60B-802D-4EE7-8864-7FE2117A0EEC}"/>
                </a:ext>
              </a:extLst>
            </p:cNvPr>
            <p:cNvSpPr>
              <a:spLocks noChangeArrowheads="1"/>
            </p:cNvSpPr>
            <p:nvPr/>
          </p:nvSpPr>
          <p:spPr bwMode="auto">
            <a:xfrm>
              <a:off x="10799763" y="3471631"/>
              <a:ext cx="422275" cy="39688"/>
            </a:xfrm>
            <a:custGeom>
              <a:avLst/>
              <a:gdLst>
                <a:gd name="T0" fmla="*/ 6 w 212"/>
                <a:gd name="T1" fmla="*/ 9 h 20"/>
                <a:gd name="T2" fmla="*/ 206 w 212"/>
                <a:gd name="T3" fmla="*/ 0 h 20"/>
                <a:gd name="T4" fmla="*/ 212 w 212"/>
                <a:gd name="T5" fmla="*/ 5 h 20"/>
                <a:gd name="T6" fmla="*/ 207 w 212"/>
                <a:gd name="T7" fmla="*/ 10 h 20"/>
                <a:gd name="T8" fmla="*/ 6 w 212"/>
                <a:gd name="T9" fmla="*/ 20 h 20"/>
                <a:gd name="T10" fmla="*/ 1 w 212"/>
                <a:gd name="T11" fmla="*/ 15 h 20"/>
                <a:gd name="T12" fmla="*/ 6 w 212"/>
                <a:gd name="T13" fmla="*/ 9 h 20"/>
              </a:gdLst>
              <a:ahLst/>
              <a:cxnLst>
                <a:cxn ang="0">
                  <a:pos x="T0" y="T1"/>
                </a:cxn>
                <a:cxn ang="0">
                  <a:pos x="T2" y="T3"/>
                </a:cxn>
                <a:cxn ang="0">
                  <a:pos x="T4" y="T5"/>
                </a:cxn>
                <a:cxn ang="0">
                  <a:pos x="T6" y="T7"/>
                </a:cxn>
                <a:cxn ang="0">
                  <a:pos x="T8" y="T9"/>
                </a:cxn>
                <a:cxn ang="0">
                  <a:pos x="T10" y="T11"/>
                </a:cxn>
                <a:cxn ang="0">
                  <a:pos x="T12" y="T13"/>
                </a:cxn>
              </a:cxnLst>
              <a:rect l="0" t="0" r="r" b="b"/>
              <a:pathLst>
                <a:path w="212" h="20">
                  <a:moveTo>
                    <a:pt x="6" y="9"/>
                  </a:moveTo>
                  <a:cubicBezTo>
                    <a:pt x="206" y="0"/>
                    <a:pt x="206" y="0"/>
                    <a:pt x="206" y="0"/>
                  </a:cubicBezTo>
                  <a:cubicBezTo>
                    <a:pt x="209" y="0"/>
                    <a:pt x="212" y="2"/>
                    <a:pt x="212" y="5"/>
                  </a:cubicBezTo>
                  <a:cubicBezTo>
                    <a:pt x="212" y="7"/>
                    <a:pt x="210" y="10"/>
                    <a:pt x="207" y="10"/>
                  </a:cubicBezTo>
                  <a:cubicBezTo>
                    <a:pt x="6" y="20"/>
                    <a:pt x="6" y="20"/>
                    <a:pt x="6" y="20"/>
                  </a:cubicBezTo>
                  <a:cubicBezTo>
                    <a:pt x="3" y="20"/>
                    <a:pt x="1" y="18"/>
                    <a:pt x="1" y="15"/>
                  </a:cubicBezTo>
                  <a:cubicBezTo>
                    <a:pt x="0" y="12"/>
                    <a:pt x="3" y="10"/>
                    <a:pt x="6" y="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2" name="Freeform 613">
              <a:extLst>
                <a:ext uri="{FF2B5EF4-FFF2-40B4-BE49-F238E27FC236}">
                  <a16:creationId xmlns:a16="http://schemas.microsoft.com/office/drawing/2014/main" id="{2C0B7680-FE07-45BA-971A-E9802D80E4B2}"/>
                </a:ext>
              </a:extLst>
            </p:cNvPr>
            <p:cNvSpPr>
              <a:spLocks noChangeArrowheads="1"/>
            </p:cNvSpPr>
            <p:nvPr/>
          </p:nvSpPr>
          <p:spPr bwMode="auto">
            <a:xfrm>
              <a:off x="10798175" y="3419244"/>
              <a:ext cx="422275" cy="41275"/>
            </a:xfrm>
            <a:custGeom>
              <a:avLst/>
              <a:gdLst>
                <a:gd name="T0" fmla="*/ 5 w 212"/>
                <a:gd name="T1" fmla="*/ 10 h 21"/>
                <a:gd name="T2" fmla="*/ 206 w 212"/>
                <a:gd name="T3" fmla="*/ 1 h 21"/>
                <a:gd name="T4" fmla="*/ 212 w 212"/>
                <a:gd name="T5" fmla="*/ 6 h 21"/>
                <a:gd name="T6" fmla="*/ 207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1"/>
                    <a:pt x="206" y="1"/>
                    <a:pt x="206" y="1"/>
                  </a:cubicBezTo>
                  <a:cubicBezTo>
                    <a:pt x="209" y="0"/>
                    <a:pt x="211" y="3"/>
                    <a:pt x="212" y="6"/>
                  </a:cubicBezTo>
                  <a:cubicBezTo>
                    <a:pt x="212" y="8"/>
                    <a:pt x="209" y="11"/>
                    <a:pt x="207" y="11"/>
                  </a:cubicBezTo>
                  <a:cubicBezTo>
                    <a:pt x="6" y="21"/>
                    <a:pt x="6" y="21"/>
                    <a:pt x="6" y="21"/>
                  </a:cubicBezTo>
                  <a:cubicBezTo>
                    <a:pt x="3" y="21"/>
                    <a:pt x="0" y="19"/>
                    <a:pt x="0" y="16"/>
                  </a:cubicBezTo>
                  <a:cubicBezTo>
                    <a:pt x="0" y="13"/>
                    <a:pt x="2" y="11"/>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3" name="Freeform 614">
              <a:extLst>
                <a:ext uri="{FF2B5EF4-FFF2-40B4-BE49-F238E27FC236}">
                  <a16:creationId xmlns:a16="http://schemas.microsoft.com/office/drawing/2014/main" id="{3295AA88-F193-477D-9EC5-9AA53BBB063B}"/>
                </a:ext>
              </a:extLst>
            </p:cNvPr>
            <p:cNvSpPr>
              <a:spLocks noChangeArrowheads="1"/>
            </p:cNvSpPr>
            <p:nvPr/>
          </p:nvSpPr>
          <p:spPr bwMode="auto">
            <a:xfrm>
              <a:off x="10983913" y="2420706"/>
              <a:ext cx="504825" cy="952500"/>
            </a:xfrm>
            <a:custGeom>
              <a:avLst/>
              <a:gdLst>
                <a:gd name="T0" fmla="*/ 0 w 254"/>
                <a:gd name="T1" fmla="*/ 291 h 478"/>
                <a:gd name="T2" fmla="*/ 156 w 254"/>
                <a:gd name="T3" fmla="*/ 291 h 478"/>
                <a:gd name="T4" fmla="*/ 96 w 254"/>
                <a:gd name="T5" fmla="*/ 440 h 478"/>
                <a:gd name="T6" fmla="*/ 163 w 254"/>
                <a:gd name="T7" fmla="*/ 478 h 478"/>
                <a:gd name="T8" fmla="*/ 251 w 254"/>
                <a:gd name="T9" fmla="*/ 298 h 478"/>
                <a:gd name="T10" fmla="*/ 248 w 254"/>
                <a:gd name="T11" fmla="*/ 127 h 478"/>
                <a:gd name="T12" fmla="*/ 158 w 254"/>
                <a:gd name="T13" fmla="*/ 3 h 478"/>
                <a:gd name="T14" fmla="*/ 140 w 254"/>
                <a:gd name="T15" fmla="*/ 3 h 478"/>
                <a:gd name="T16" fmla="*/ 52 w 254"/>
                <a:gd name="T17" fmla="*/ 161 h 478"/>
                <a:gd name="T18" fmla="*/ 0 w 254"/>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4" y="139"/>
                    <a:pt x="248" y="127"/>
                  </a:cubicBezTo>
                  <a:cubicBezTo>
                    <a:pt x="241" y="114"/>
                    <a:pt x="167"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4" name="Freeform 615">
              <a:extLst>
                <a:ext uri="{FF2B5EF4-FFF2-40B4-BE49-F238E27FC236}">
                  <a16:creationId xmlns:a16="http://schemas.microsoft.com/office/drawing/2014/main" id="{7330C712-0111-493C-B6F6-49EDCB975211}"/>
                </a:ext>
              </a:extLst>
            </p:cNvPr>
            <p:cNvSpPr>
              <a:spLocks noChangeArrowheads="1"/>
            </p:cNvSpPr>
            <p:nvPr/>
          </p:nvSpPr>
          <p:spPr bwMode="auto">
            <a:xfrm>
              <a:off x="11288713" y="2688994"/>
              <a:ext cx="42862"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7" y="25"/>
                    <a:pt x="9" y="32"/>
                  </a:cubicBezTo>
                  <a:cubicBezTo>
                    <a:pt x="12"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5" name="Freeform 616">
              <a:extLst>
                <a:ext uri="{FF2B5EF4-FFF2-40B4-BE49-F238E27FC236}">
                  <a16:creationId xmlns:a16="http://schemas.microsoft.com/office/drawing/2014/main" id="{38EA1B84-FB3E-4965-97B2-79ED630D4A68}"/>
                </a:ext>
              </a:extLst>
            </p:cNvPr>
            <p:cNvSpPr>
              <a:spLocks noChangeArrowheads="1"/>
            </p:cNvSpPr>
            <p:nvPr/>
          </p:nvSpPr>
          <p:spPr bwMode="auto">
            <a:xfrm>
              <a:off x="11261725"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6" name="Freeform 617">
              <a:extLst>
                <a:ext uri="{FF2B5EF4-FFF2-40B4-BE49-F238E27FC236}">
                  <a16:creationId xmlns:a16="http://schemas.microsoft.com/office/drawing/2014/main" id="{AD9FC0BA-DEC5-42C7-BCBF-5D3FE7AED2A5}"/>
                </a:ext>
              </a:extLst>
            </p:cNvPr>
            <p:cNvSpPr>
              <a:spLocks noChangeArrowheads="1"/>
            </p:cNvSpPr>
            <p:nvPr/>
          </p:nvSpPr>
          <p:spPr bwMode="auto">
            <a:xfrm>
              <a:off x="11171238" y="3300181"/>
              <a:ext cx="130175" cy="90488"/>
            </a:xfrm>
            <a:custGeom>
              <a:avLst/>
              <a:gdLst>
                <a:gd name="T0" fmla="*/ 6 w 82"/>
                <a:gd name="T1" fmla="*/ 0 h 57"/>
                <a:gd name="T2" fmla="*/ 0 w 82"/>
                <a:gd name="T3" fmla="*/ 14 h 57"/>
                <a:gd name="T4" fmla="*/ 66 w 82"/>
                <a:gd name="T5" fmla="*/ 51 h 57"/>
                <a:gd name="T6" fmla="*/ 76 w 82"/>
                <a:gd name="T7" fmla="*/ 57 h 57"/>
                <a:gd name="T8" fmla="*/ 82 w 82"/>
                <a:gd name="T9" fmla="*/ 43 h 57"/>
                <a:gd name="T10" fmla="*/ 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6" y="0"/>
                  </a:moveTo>
                  <a:lnTo>
                    <a:pt x="0" y="14"/>
                  </a:lnTo>
                  <a:lnTo>
                    <a:pt x="66" y="51"/>
                  </a:lnTo>
                  <a:lnTo>
                    <a:pt x="76" y="57"/>
                  </a:lnTo>
                  <a:lnTo>
                    <a:pt x="82"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7" name="Freeform 618">
              <a:extLst>
                <a:ext uri="{FF2B5EF4-FFF2-40B4-BE49-F238E27FC236}">
                  <a16:creationId xmlns:a16="http://schemas.microsoft.com/office/drawing/2014/main" id="{177041C5-BD03-4647-9F2C-84FD0045BD9B}"/>
                </a:ext>
              </a:extLst>
            </p:cNvPr>
            <p:cNvSpPr>
              <a:spLocks noChangeArrowheads="1"/>
            </p:cNvSpPr>
            <p:nvPr/>
          </p:nvSpPr>
          <p:spPr bwMode="auto">
            <a:xfrm>
              <a:off x="11064875"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1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7" y="11"/>
                    <a:pt x="61" y="0"/>
                    <a:pt x="61"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8" name="Freeform 619">
              <a:extLst>
                <a:ext uri="{FF2B5EF4-FFF2-40B4-BE49-F238E27FC236}">
                  <a16:creationId xmlns:a16="http://schemas.microsoft.com/office/drawing/2014/main" id="{09A26676-9602-43D8-B8B0-E67003482EFA}"/>
                </a:ext>
              </a:extLst>
            </p:cNvPr>
            <p:cNvSpPr>
              <a:spLocks noChangeArrowheads="1"/>
            </p:cNvSpPr>
            <p:nvPr/>
          </p:nvSpPr>
          <p:spPr bwMode="auto">
            <a:xfrm>
              <a:off x="10983913"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2" y="72"/>
                    <a:pt x="124" y="139"/>
                    <a:pt x="124" y="139"/>
                  </a:cubicBezTo>
                  <a:cubicBezTo>
                    <a:pt x="119" y="191"/>
                    <a:pt x="119" y="191"/>
                    <a:pt x="119" y="191"/>
                  </a:cubicBezTo>
                  <a:cubicBezTo>
                    <a:pt x="119" y="191"/>
                    <a:pt x="59" y="278"/>
                    <a:pt x="0" y="284"/>
                  </a:cubicBez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9" name="Freeform 620">
              <a:extLst>
                <a:ext uri="{FF2B5EF4-FFF2-40B4-BE49-F238E27FC236}">
                  <a16:creationId xmlns:a16="http://schemas.microsoft.com/office/drawing/2014/main" id="{466E1672-5EC3-45DF-982C-962ED7AAE643}"/>
                </a:ext>
              </a:extLst>
            </p:cNvPr>
            <p:cNvSpPr>
              <a:spLocks noChangeArrowheads="1"/>
            </p:cNvSpPr>
            <p:nvPr/>
          </p:nvSpPr>
          <p:spPr bwMode="auto">
            <a:xfrm>
              <a:off x="10475913" y="2420706"/>
              <a:ext cx="508000" cy="952500"/>
            </a:xfrm>
            <a:custGeom>
              <a:avLst/>
              <a:gdLst>
                <a:gd name="T0" fmla="*/ 255 w 255"/>
                <a:gd name="T1" fmla="*/ 291 h 478"/>
                <a:gd name="T2" fmla="*/ 98 w 255"/>
                <a:gd name="T3" fmla="*/ 291 h 478"/>
                <a:gd name="T4" fmla="*/ 158 w 255"/>
                <a:gd name="T5" fmla="*/ 440 h 478"/>
                <a:gd name="T6" fmla="*/ 91 w 255"/>
                <a:gd name="T7" fmla="*/ 478 h 478"/>
                <a:gd name="T8" fmla="*/ 3 w 255"/>
                <a:gd name="T9" fmla="*/ 298 h 478"/>
                <a:gd name="T10" fmla="*/ 6 w 255"/>
                <a:gd name="T11" fmla="*/ 127 h 478"/>
                <a:gd name="T12" fmla="*/ 96 w 255"/>
                <a:gd name="T13" fmla="*/ 3 h 478"/>
                <a:gd name="T14" fmla="*/ 114 w 255"/>
                <a:gd name="T15" fmla="*/ 3 h 478"/>
                <a:gd name="T16" fmla="*/ 202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8" y="291"/>
                    <a:pt x="98" y="291"/>
                    <a:pt x="98" y="291"/>
                  </a:cubicBezTo>
                  <a:cubicBezTo>
                    <a:pt x="98" y="291"/>
                    <a:pt x="155" y="439"/>
                    <a:pt x="158" y="440"/>
                  </a:cubicBezTo>
                  <a:cubicBezTo>
                    <a:pt x="91" y="478"/>
                    <a:pt x="91" y="478"/>
                    <a:pt x="91" y="478"/>
                  </a:cubicBezTo>
                  <a:cubicBezTo>
                    <a:pt x="91" y="478"/>
                    <a:pt x="6" y="306"/>
                    <a:pt x="3" y="298"/>
                  </a:cubicBezTo>
                  <a:cubicBezTo>
                    <a:pt x="0" y="291"/>
                    <a:pt x="0" y="139"/>
                    <a:pt x="6" y="127"/>
                  </a:cubicBezTo>
                  <a:cubicBezTo>
                    <a:pt x="13" y="114"/>
                    <a:pt x="87" y="5"/>
                    <a:pt x="96" y="3"/>
                  </a:cubicBezTo>
                  <a:cubicBezTo>
                    <a:pt x="105" y="0"/>
                    <a:pt x="114" y="3"/>
                    <a:pt x="114" y="3"/>
                  </a:cubicBezTo>
                  <a:cubicBezTo>
                    <a:pt x="202" y="161"/>
                    <a:pt x="202" y="161"/>
                    <a:pt x="202"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0" name="Freeform 621">
              <a:extLst>
                <a:ext uri="{FF2B5EF4-FFF2-40B4-BE49-F238E27FC236}">
                  <a16:creationId xmlns:a16="http://schemas.microsoft.com/office/drawing/2014/main" id="{CC05B77C-9DCA-4641-8DED-7B6AB57247FD}"/>
                </a:ext>
              </a:extLst>
            </p:cNvPr>
            <p:cNvSpPr>
              <a:spLocks noChangeArrowheads="1"/>
            </p:cNvSpPr>
            <p:nvPr/>
          </p:nvSpPr>
          <p:spPr bwMode="auto">
            <a:xfrm>
              <a:off x="10633075" y="2688994"/>
              <a:ext cx="42862"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1" name="Freeform 622">
              <a:extLst>
                <a:ext uri="{FF2B5EF4-FFF2-40B4-BE49-F238E27FC236}">
                  <a16:creationId xmlns:a16="http://schemas.microsoft.com/office/drawing/2014/main" id="{0C5FE5A0-E2DE-48CB-B500-DF1DCDC335CD}"/>
                </a:ext>
              </a:extLst>
            </p:cNvPr>
            <p:cNvSpPr>
              <a:spLocks noChangeArrowheads="1"/>
            </p:cNvSpPr>
            <p:nvPr/>
          </p:nvSpPr>
          <p:spPr bwMode="auto">
            <a:xfrm>
              <a:off x="10648950" y="2720744"/>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2" name="Freeform 623">
              <a:extLst>
                <a:ext uri="{FF2B5EF4-FFF2-40B4-BE49-F238E27FC236}">
                  <a16:creationId xmlns:a16="http://schemas.microsoft.com/office/drawing/2014/main" id="{5E3041CE-3F9D-4BA9-A82B-D0BDCC77075B}"/>
                </a:ext>
              </a:extLst>
            </p:cNvPr>
            <p:cNvSpPr>
              <a:spLocks noChangeArrowheads="1"/>
            </p:cNvSpPr>
            <p:nvPr/>
          </p:nvSpPr>
          <p:spPr bwMode="auto">
            <a:xfrm>
              <a:off x="10663238" y="3300181"/>
              <a:ext cx="130175" cy="90488"/>
            </a:xfrm>
            <a:custGeom>
              <a:avLst/>
              <a:gdLst>
                <a:gd name="T0" fmla="*/ 76 w 82"/>
                <a:gd name="T1" fmla="*/ 0 h 57"/>
                <a:gd name="T2" fmla="*/ 82 w 82"/>
                <a:gd name="T3" fmla="*/ 14 h 57"/>
                <a:gd name="T4" fmla="*/ 16 w 82"/>
                <a:gd name="T5" fmla="*/ 51 h 57"/>
                <a:gd name="T6" fmla="*/ 6 w 82"/>
                <a:gd name="T7" fmla="*/ 57 h 57"/>
                <a:gd name="T8" fmla="*/ 0 w 82"/>
                <a:gd name="T9" fmla="*/ 43 h 57"/>
                <a:gd name="T10" fmla="*/ 7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76" y="0"/>
                  </a:moveTo>
                  <a:lnTo>
                    <a:pt x="82" y="14"/>
                  </a:lnTo>
                  <a:lnTo>
                    <a:pt x="16"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3" name="Freeform 624">
              <a:extLst>
                <a:ext uri="{FF2B5EF4-FFF2-40B4-BE49-F238E27FC236}">
                  <a16:creationId xmlns:a16="http://schemas.microsoft.com/office/drawing/2014/main" id="{24DAF36B-2DB2-4C1E-965D-61C2B4372B28}"/>
                </a:ext>
              </a:extLst>
            </p:cNvPr>
            <p:cNvSpPr>
              <a:spLocks noChangeArrowheads="1"/>
            </p:cNvSpPr>
            <p:nvPr/>
          </p:nvSpPr>
          <p:spPr bwMode="auto">
            <a:xfrm>
              <a:off x="10694988" y="3333519"/>
              <a:ext cx="204787" cy="354013"/>
            </a:xfrm>
            <a:custGeom>
              <a:avLst/>
              <a:gdLst>
                <a:gd name="T0" fmla="*/ 0 w 103"/>
                <a:gd name="T1" fmla="*/ 23 h 178"/>
                <a:gd name="T2" fmla="*/ 23 w 103"/>
                <a:gd name="T3" fmla="*/ 74 h 178"/>
                <a:gd name="T4" fmla="*/ 40 w 103"/>
                <a:gd name="T5" fmla="*/ 151 h 178"/>
                <a:gd name="T6" fmla="*/ 85 w 103"/>
                <a:gd name="T7" fmla="*/ 174 h 178"/>
                <a:gd name="T8" fmla="*/ 102 w 103"/>
                <a:gd name="T9" fmla="*/ 112 h 178"/>
                <a:gd name="T10" fmla="*/ 84 w 103"/>
                <a:gd name="T11" fmla="*/ 44 h 178"/>
                <a:gd name="T12" fmla="*/ 50 w 103"/>
                <a:gd name="T13" fmla="*/ 13 h 178"/>
                <a:gd name="T14" fmla="*/ 42 w 103"/>
                <a:gd name="T15" fmla="*/ 0 h 178"/>
                <a:gd name="T16" fmla="*/ 0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3"/>
                  </a:moveTo>
                  <a:cubicBezTo>
                    <a:pt x="1" y="27"/>
                    <a:pt x="23" y="70"/>
                    <a:pt x="23" y="74"/>
                  </a:cubicBezTo>
                  <a:cubicBezTo>
                    <a:pt x="23" y="77"/>
                    <a:pt x="34" y="145"/>
                    <a:pt x="40" y="151"/>
                  </a:cubicBezTo>
                  <a:cubicBezTo>
                    <a:pt x="45" y="156"/>
                    <a:pt x="80" y="178"/>
                    <a:pt x="85" y="174"/>
                  </a:cubicBezTo>
                  <a:cubicBezTo>
                    <a:pt x="91" y="170"/>
                    <a:pt x="103" y="121"/>
                    <a:pt x="102" y="112"/>
                  </a:cubicBezTo>
                  <a:cubicBezTo>
                    <a:pt x="102" y="103"/>
                    <a:pt x="91" y="51"/>
                    <a:pt x="84" y="44"/>
                  </a:cubicBezTo>
                  <a:cubicBezTo>
                    <a:pt x="78" y="36"/>
                    <a:pt x="54" y="15"/>
                    <a:pt x="50" y="13"/>
                  </a:cubicBezTo>
                  <a:cubicBezTo>
                    <a:pt x="46" y="11"/>
                    <a:pt x="42" y="0"/>
                    <a:pt x="42"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4" name="Freeform 625">
              <a:extLst>
                <a:ext uri="{FF2B5EF4-FFF2-40B4-BE49-F238E27FC236}">
                  <a16:creationId xmlns:a16="http://schemas.microsoft.com/office/drawing/2014/main" id="{57DE7361-6EF0-4DBF-95CC-13543101BA3A}"/>
                </a:ext>
              </a:extLst>
            </p:cNvPr>
            <p:cNvSpPr>
              <a:spLocks noChangeArrowheads="1"/>
            </p:cNvSpPr>
            <p:nvPr/>
          </p:nvSpPr>
          <p:spPr bwMode="auto">
            <a:xfrm>
              <a:off x="10861675" y="2696931"/>
              <a:ext cx="241300" cy="303213"/>
            </a:xfrm>
            <a:custGeom>
              <a:avLst/>
              <a:gdLst>
                <a:gd name="T0" fmla="*/ 61 w 121"/>
                <a:gd name="T1" fmla="*/ 21 h 152"/>
                <a:gd name="T2" fmla="*/ 0 w 121"/>
                <a:gd name="T3" fmla="*/ 0 h 152"/>
                <a:gd name="T4" fmla="*/ 61 w 121"/>
                <a:gd name="T5" fmla="*/ 152 h 152"/>
                <a:gd name="T6" fmla="*/ 121 w 121"/>
                <a:gd name="T7" fmla="*/ 0 h 152"/>
                <a:gd name="T8" fmla="*/ 61 w 121"/>
                <a:gd name="T9" fmla="*/ 21 h 152"/>
              </a:gdLst>
              <a:ahLst/>
              <a:cxnLst>
                <a:cxn ang="0">
                  <a:pos x="T0" y="T1"/>
                </a:cxn>
                <a:cxn ang="0">
                  <a:pos x="T2" y="T3"/>
                </a:cxn>
                <a:cxn ang="0">
                  <a:pos x="T4" y="T5"/>
                </a:cxn>
                <a:cxn ang="0">
                  <a:pos x="T6" y="T7"/>
                </a:cxn>
                <a:cxn ang="0">
                  <a:pos x="T8" y="T9"/>
                </a:cxn>
              </a:cxnLst>
              <a:rect l="0" t="0" r="r" b="b"/>
              <a:pathLst>
                <a:path w="121" h="152">
                  <a:moveTo>
                    <a:pt x="61" y="21"/>
                  </a:moveTo>
                  <a:cubicBezTo>
                    <a:pt x="0" y="0"/>
                    <a:pt x="0" y="0"/>
                    <a:pt x="0" y="0"/>
                  </a:cubicBezTo>
                  <a:cubicBezTo>
                    <a:pt x="12" y="30"/>
                    <a:pt x="61" y="152"/>
                    <a:pt x="61" y="152"/>
                  </a:cubicBezTo>
                  <a:cubicBezTo>
                    <a:pt x="61" y="152"/>
                    <a:pt x="110" y="30"/>
                    <a:pt x="121"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5" name="Freeform 626">
              <a:extLst>
                <a:ext uri="{FF2B5EF4-FFF2-40B4-BE49-F238E27FC236}">
                  <a16:creationId xmlns:a16="http://schemas.microsoft.com/office/drawing/2014/main" id="{560735F4-9139-4903-871B-2642A229CCA4}"/>
                </a:ext>
              </a:extLst>
            </p:cNvPr>
            <p:cNvSpPr>
              <a:spLocks noChangeArrowheads="1"/>
            </p:cNvSpPr>
            <p:nvPr/>
          </p:nvSpPr>
          <p:spPr bwMode="auto">
            <a:xfrm>
              <a:off x="10694988" y="2408006"/>
              <a:ext cx="574675" cy="393700"/>
            </a:xfrm>
            <a:custGeom>
              <a:avLst/>
              <a:gdLst>
                <a:gd name="T0" fmla="*/ 281 w 289"/>
                <a:gd name="T1" fmla="*/ 0 h 197"/>
                <a:gd name="T2" fmla="*/ 269 w 289"/>
                <a:gd name="T3" fmla="*/ 0 h 197"/>
                <a:gd name="T4" fmla="*/ 264 w 289"/>
                <a:gd name="T5" fmla="*/ 52 h 197"/>
                <a:gd name="T6" fmla="*/ 145 w 289"/>
                <a:gd name="T7" fmla="*/ 145 h 197"/>
                <a:gd name="T8" fmla="*/ 26 w 289"/>
                <a:gd name="T9" fmla="*/ 52 h 197"/>
                <a:gd name="T10" fmla="*/ 21 w 289"/>
                <a:gd name="T11" fmla="*/ 0 h 197"/>
                <a:gd name="T12" fmla="*/ 8 w 289"/>
                <a:gd name="T13" fmla="*/ 0 h 197"/>
                <a:gd name="T14" fmla="*/ 8 w 289"/>
                <a:gd name="T15" fmla="*/ 50 h 197"/>
                <a:gd name="T16" fmla="*/ 31 w 289"/>
                <a:gd name="T17" fmla="*/ 67 h 197"/>
                <a:gd name="T18" fmla="*/ 56 w 289"/>
                <a:gd name="T19" fmla="*/ 135 h 197"/>
                <a:gd name="T20" fmla="*/ 145 w 289"/>
                <a:gd name="T21" fmla="*/ 197 h 197"/>
                <a:gd name="T22" fmla="*/ 233 w 289"/>
                <a:gd name="T23" fmla="*/ 135 h 197"/>
                <a:gd name="T24" fmla="*/ 258 w 289"/>
                <a:gd name="T25" fmla="*/ 67 h 197"/>
                <a:gd name="T26" fmla="*/ 281 w 289"/>
                <a:gd name="T27" fmla="*/ 50 h 197"/>
                <a:gd name="T28" fmla="*/ 281 w 289"/>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0"/>
                  </a:moveTo>
                  <a:cubicBezTo>
                    <a:pt x="274" y="0"/>
                    <a:pt x="269" y="0"/>
                    <a:pt x="269" y="0"/>
                  </a:cubicBezTo>
                  <a:cubicBezTo>
                    <a:pt x="264" y="52"/>
                    <a:pt x="264" y="52"/>
                    <a:pt x="264" y="52"/>
                  </a:cubicBezTo>
                  <a:cubicBezTo>
                    <a:pt x="264" y="52"/>
                    <a:pt x="185" y="145"/>
                    <a:pt x="145" y="145"/>
                  </a:cubicBezTo>
                  <a:cubicBezTo>
                    <a:pt x="104" y="145"/>
                    <a:pt x="26" y="52"/>
                    <a:pt x="26" y="52"/>
                  </a:cubicBezTo>
                  <a:cubicBezTo>
                    <a:pt x="21" y="0"/>
                    <a:pt x="21" y="0"/>
                    <a:pt x="21" y="0"/>
                  </a:cubicBezTo>
                  <a:cubicBezTo>
                    <a:pt x="21" y="0"/>
                    <a:pt x="15" y="0"/>
                    <a:pt x="8" y="0"/>
                  </a:cubicBezTo>
                  <a:cubicBezTo>
                    <a:pt x="0" y="0"/>
                    <a:pt x="7" y="42"/>
                    <a:pt x="8" y="50"/>
                  </a:cubicBezTo>
                  <a:cubicBezTo>
                    <a:pt x="9" y="59"/>
                    <a:pt x="31" y="67"/>
                    <a:pt x="31" y="67"/>
                  </a:cubicBezTo>
                  <a:cubicBezTo>
                    <a:pt x="31" y="67"/>
                    <a:pt x="47" y="115"/>
                    <a:pt x="56" y="135"/>
                  </a:cubicBezTo>
                  <a:cubicBezTo>
                    <a:pt x="65" y="155"/>
                    <a:pt x="145" y="197"/>
                    <a:pt x="145" y="197"/>
                  </a:cubicBezTo>
                  <a:cubicBezTo>
                    <a:pt x="145" y="197"/>
                    <a:pt x="224" y="155"/>
                    <a:pt x="233" y="135"/>
                  </a:cubicBezTo>
                  <a:cubicBezTo>
                    <a:pt x="242" y="115"/>
                    <a:pt x="258" y="67"/>
                    <a:pt x="258" y="67"/>
                  </a:cubicBezTo>
                  <a:cubicBezTo>
                    <a:pt x="258" y="67"/>
                    <a:pt x="280" y="59"/>
                    <a:pt x="281" y="50"/>
                  </a:cubicBezTo>
                  <a:cubicBezTo>
                    <a:pt x="283" y="42"/>
                    <a:pt x="289"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6" name="Freeform 627">
              <a:extLst>
                <a:ext uri="{FF2B5EF4-FFF2-40B4-BE49-F238E27FC236}">
                  <a16:creationId xmlns:a16="http://schemas.microsoft.com/office/drawing/2014/main" id="{B70B91DB-1992-469A-BA22-8864598AE01A}"/>
                </a:ext>
              </a:extLst>
            </p:cNvPr>
            <p:cNvSpPr>
              <a:spLocks noChangeArrowheads="1"/>
            </p:cNvSpPr>
            <p:nvPr/>
          </p:nvSpPr>
          <p:spPr bwMode="auto">
            <a:xfrm>
              <a:off x="10736263"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F47B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7" name="Freeform 628">
              <a:extLst>
                <a:ext uri="{FF2B5EF4-FFF2-40B4-BE49-F238E27FC236}">
                  <a16:creationId xmlns:a16="http://schemas.microsoft.com/office/drawing/2014/main" id="{52F2DD21-1A14-4B95-9AB2-34E4DB7CE520}"/>
                </a:ext>
              </a:extLst>
            </p:cNvPr>
            <p:cNvSpPr>
              <a:spLocks noChangeArrowheads="1"/>
            </p:cNvSpPr>
            <p:nvPr/>
          </p:nvSpPr>
          <p:spPr bwMode="auto">
            <a:xfrm>
              <a:off x="10720388" y="4798781"/>
              <a:ext cx="211137" cy="130175"/>
            </a:xfrm>
            <a:custGeom>
              <a:avLst/>
              <a:gdLst>
                <a:gd name="T0" fmla="*/ 8 w 133"/>
                <a:gd name="T1" fmla="*/ 82 h 82"/>
                <a:gd name="T2" fmla="*/ 0 w 133"/>
                <a:gd name="T3" fmla="*/ 67 h 82"/>
                <a:gd name="T4" fmla="*/ 126 w 133"/>
                <a:gd name="T5" fmla="*/ 0 h 82"/>
                <a:gd name="T6" fmla="*/ 133 w 133"/>
                <a:gd name="T7" fmla="*/ 16 h 82"/>
                <a:gd name="T8" fmla="*/ 8 w 133"/>
                <a:gd name="T9" fmla="*/ 82 h 82"/>
              </a:gdLst>
              <a:ahLst/>
              <a:cxnLst>
                <a:cxn ang="0">
                  <a:pos x="T0" y="T1"/>
                </a:cxn>
                <a:cxn ang="0">
                  <a:pos x="T2" y="T3"/>
                </a:cxn>
                <a:cxn ang="0">
                  <a:pos x="T4" y="T5"/>
                </a:cxn>
                <a:cxn ang="0">
                  <a:pos x="T6" y="T7"/>
                </a:cxn>
                <a:cxn ang="0">
                  <a:pos x="T8" y="T9"/>
                </a:cxn>
              </a:cxnLst>
              <a:rect l="0" t="0" r="r" b="b"/>
              <a:pathLst>
                <a:path w="133" h="82">
                  <a:moveTo>
                    <a:pt x="8" y="82"/>
                  </a:moveTo>
                  <a:lnTo>
                    <a:pt x="0" y="67"/>
                  </a:lnTo>
                  <a:lnTo>
                    <a:pt x="126" y="0"/>
                  </a:lnTo>
                  <a:lnTo>
                    <a:pt x="133" y="16"/>
                  </a:lnTo>
                  <a:lnTo>
                    <a:pt x="8" y="82"/>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8" name="Freeform 629">
              <a:extLst>
                <a:ext uri="{FF2B5EF4-FFF2-40B4-BE49-F238E27FC236}">
                  <a16:creationId xmlns:a16="http://schemas.microsoft.com/office/drawing/2014/main" id="{FE46453A-F780-4224-820A-1DCFC0A4A9AB}"/>
                </a:ext>
              </a:extLst>
            </p:cNvPr>
            <p:cNvSpPr>
              <a:spLocks noChangeArrowheads="1"/>
            </p:cNvSpPr>
            <p:nvPr/>
          </p:nvSpPr>
          <p:spPr bwMode="auto">
            <a:xfrm>
              <a:off x="10733088" y="4821006"/>
              <a:ext cx="211137" cy="128588"/>
            </a:xfrm>
            <a:custGeom>
              <a:avLst/>
              <a:gdLst>
                <a:gd name="T0" fmla="*/ 7 w 133"/>
                <a:gd name="T1" fmla="*/ 81 h 81"/>
                <a:gd name="T2" fmla="*/ 0 w 133"/>
                <a:gd name="T3" fmla="*/ 66 h 81"/>
                <a:gd name="T4" fmla="*/ 125 w 133"/>
                <a:gd name="T5" fmla="*/ 0 h 81"/>
                <a:gd name="T6" fmla="*/ 133 w 133"/>
                <a:gd name="T7" fmla="*/ 15 h 81"/>
                <a:gd name="T8" fmla="*/ 7 w 133"/>
                <a:gd name="T9" fmla="*/ 81 h 81"/>
              </a:gdLst>
              <a:ahLst/>
              <a:cxnLst>
                <a:cxn ang="0">
                  <a:pos x="T0" y="T1"/>
                </a:cxn>
                <a:cxn ang="0">
                  <a:pos x="T2" y="T3"/>
                </a:cxn>
                <a:cxn ang="0">
                  <a:pos x="T4" y="T5"/>
                </a:cxn>
                <a:cxn ang="0">
                  <a:pos x="T6" y="T7"/>
                </a:cxn>
                <a:cxn ang="0">
                  <a:pos x="T8" y="T9"/>
                </a:cxn>
              </a:cxnLst>
              <a:rect l="0" t="0" r="r" b="b"/>
              <a:pathLst>
                <a:path w="133" h="81">
                  <a:moveTo>
                    <a:pt x="7" y="81"/>
                  </a:moveTo>
                  <a:lnTo>
                    <a:pt x="0" y="66"/>
                  </a:lnTo>
                  <a:lnTo>
                    <a:pt x="125" y="0"/>
                  </a:lnTo>
                  <a:lnTo>
                    <a:pt x="133" y="15"/>
                  </a:lnTo>
                  <a:lnTo>
                    <a:pt x="7" y="81"/>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9" name="Freeform 630">
              <a:extLst>
                <a:ext uri="{FF2B5EF4-FFF2-40B4-BE49-F238E27FC236}">
                  <a16:creationId xmlns:a16="http://schemas.microsoft.com/office/drawing/2014/main" id="{CAB8E9E7-B95B-41B1-A9B9-DE9C9B34FDF4}"/>
                </a:ext>
              </a:extLst>
            </p:cNvPr>
            <p:cNvSpPr>
              <a:spLocks noChangeArrowheads="1"/>
            </p:cNvSpPr>
            <p:nvPr/>
          </p:nvSpPr>
          <p:spPr bwMode="auto">
            <a:xfrm>
              <a:off x="10915650" y="4798781"/>
              <a:ext cx="55562" cy="46038"/>
            </a:xfrm>
            <a:custGeom>
              <a:avLst/>
              <a:gdLst>
                <a:gd name="T0" fmla="*/ 2 w 28"/>
                <a:gd name="T1" fmla="*/ 0 h 23"/>
                <a:gd name="T2" fmla="*/ 28 w 28"/>
                <a:gd name="T3" fmla="*/ 3 h 23"/>
                <a:gd name="T4" fmla="*/ 14 w 28"/>
                <a:gd name="T5" fmla="*/ 23 h 23"/>
                <a:gd name="T6" fmla="*/ 2 w 28"/>
                <a:gd name="T7" fmla="*/ 0 h 23"/>
              </a:gdLst>
              <a:ahLst/>
              <a:cxnLst>
                <a:cxn ang="0">
                  <a:pos x="T0" y="T1"/>
                </a:cxn>
                <a:cxn ang="0">
                  <a:pos x="T2" y="T3"/>
                </a:cxn>
                <a:cxn ang="0">
                  <a:pos x="T4" y="T5"/>
                </a:cxn>
                <a:cxn ang="0">
                  <a:pos x="T6" y="T7"/>
                </a:cxn>
              </a:cxnLst>
              <a:rect l="0" t="0" r="r" b="b"/>
              <a:pathLst>
                <a:path w="28" h="23">
                  <a:moveTo>
                    <a:pt x="2" y="0"/>
                  </a:moveTo>
                  <a:cubicBezTo>
                    <a:pt x="28" y="3"/>
                    <a:pt x="28" y="3"/>
                    <a:pt x="28" y="3"/>
                  </a:cubicBezTo>
                  <a:cubicBezTo>
                    <a:pt x="14" y="23"/>
                    <a:pt x="14" y="23"/>
                    <a:pt x="14" y="23"/>
                  </a:cubicBezTo>
                  <a:cubicBezTo>
                    <a:pt x="14" y="23"/>
                    <a:pt x="0" y="16"/>
                    <a:pt x="2" y="0"/>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0" name="Freeform 631">
              <a:extLst>
                <a:ext uri="{FF2B5EF4-FFF2-40B4-BE49-F238E27FC236}">
                  <a16:creationId xmlns:a16="http://schemas.microsoft.com/office/drawing/2014/main" id="{11CAC3D1-64A0-47E8-A59F-6F70B57B5C94}"/>
                </a:ext>
              </a:extLst>
            </p:cNvPr>
            <p:cNvSpPr>
              <a:spLocks noChangeArrowheads="1"/>
            </p:cNvSpPr>
            <p:nvPr/>
          </p:nvSpPr>
          <p:spPr bwMode="auto">
            <a:xfrm>
              <a:off x="10961688" y="4803544"/>
              <a:ext cx="9525" cy="7938"/>
            </a:xfrm>
            <a:custGeom>
              <a:avLst/>
              <a:gdLst>
                <a:gd name="T0" fmla="*/ 6 w 6"/>
                <a:gd name="T1" fmla="*/ 1 h 5"/>
                <a:gd name="T2" fmla="*/ 2 w 6"/>
                <a:gd name="T3" fmla="*/ 5 h 5"/>
                <a:gd name="T4" fmla="*/ 0 w 6"/>
                <a:gd name="T5" fmla="*/ 0 h 5"/>
                <a:gd name="T6" fmla="*/ 6 w 6"/>
                <a:gd name="T7" fmla="*/ 1 h 5"/>
              </a:gdLst>
              <a:ahLst/>
              <a:cxnLst>
                <a:cxn ang="0">
                  <a:pos x="T0" y="T1"/>
                </a:cxn>
                <a:cxn ang="0">
                  <a:pos x="T2" y="T3"/>
                </a:cxn>
                <a:cxn ang="0">
                  <a:pos x="T4" y="T5"/>
                </a:cxn>
                <a:cxn ang="0">
                  <a:pos x="T6" y="T7"/>
                </a:cxn>
              </a:cxnLst>
              <a:rect l="0" t="0" r="r" b="b"/>
              <a:pathLst>
                <a:path w="6" h="5">
                  <a:moveTo>
                    <a:pt x="6" y="1"/>
                  </a:moveTo>
                  <a:lnTo>
                    <a:pt x="2" y="5"/>
                  </a:lnTo>
                  <a:lnTo>
                    <a:pt x="0" y="0"/>
                  </a:lnTo>
                  <a:lnTo>
                    <a:pt x="6" y="1"/>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1" name="Freeform 632">
              <a:extLst>
                <a:ext uri="{FF2B5EF4-FFF2-40B4-BE49-F238E27FC236}">
                  <a16:creationId xmlns:a16="http://schemas.microsoft.com/office/drawing/2014/main" id="{6DD21946-CB51-4DA1-A017-9B60E6936069}"/>
                </a:ext>
              </a:extLst>
            </p:cNvPr>
            <p:cNvSpPr>
              <a:spLocks noChangeArrowheads="1"/>
            </p:cNvSpPr>
            <p:nvPr/>
          </p:nvSpPr>
          <p:spPr bwMode="auto">
            <a:xfrm>
              <a:off x="10704513" y="4905144"/>
              <a:ext cx="39687" cy="52388"/>
            </a:xfrm>
            <a:custGeom>
              <a:avLst/>
              <a:gdLst>
                <a:gd name="T0" fmla="*/ 8 w 20"/>
                <a:gd name="T1" fmla="*/ 0 h 27"/>
                <a:gd name="T2" fmla="*/ 20 w 20"/>
                <a:gd name="T3" fmla="*/ 23 h 27"/>
                <a:gd name="T4" fmla="*/ 12 w 20"/>
                <a:gd name="T5" fmla="*/ 27 h 27"/>
                <a:gd name="T6" fmla="*/ 0 w 20"/>
                <a:gd name="T7" fmla="*/ 4 h 27"/>
                <a:gd name="T8" fmla="*/ 8 w 20"/>
                <a:gd name="T9" fmla="*/ 0 h 27"/>
              </a:gdLst>
              <a:ahLst/>
              <a:cxnLst>
                <a:cxn ang="0">
                  <a:pos x="T0" y="T1"/>
                </a:cxn>
                <a:cxn ang="0">
                  <a:pos x="T2" y="T3"/>
                </a:cxn>
                <a:cxn ang="0">
                  <a:pos x="T4" y="T5"/>
                </a:cxn>
                <a:cxn ang="0">
                  <a:pos x="T6" y="T7"/>
                </a:cxn>
                <a:cxn ang="0">
                  <a:pos x="T8" y="T9"/>
                </a:cxn>
              </a:cxnLst>
              <a:rect l="0" t="0" r="r" b="b"/>
              <a:pathLst>
                <a:path w="20" h="27">
                  <a:moveTo>
                    <a:pt x="8" y="0"/>
                  </a:moveTo>
                  <a:cubicBezTo>
                    <a:pt x="8" y="0"/>
                    <a:pt x="19" y="8"/>
                    <a:pt x="20" y="23"/>
                  </a:cubicBezTo>
                  <a:cubicBezTo>
                    <a:pt x="12" y="27"/>
                    <a:pt x="12" y="27"/>
                    <a:pt x="12" y="27"/>
                  </a:cubicBezTo>
                  <a:cubicBezTo>
                    <a:pt x="0" y="4"/>
                    <a:pt x="0" y="4"/>
                    <a:pt x="0" y="4"/>
                  </a:cubicBezTo>
                  <a:lnTo>
                    <a:pt x="8" y="0"/>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2" name="Freeform 633">
              <a:extLst>
                <a:ext uri="{FF2B5EF4-FFF2-40B4-BE49-F238E27FC236}">
                  <a16:creationId xmlns:a16="http://schemas.microsoft.com/office/drawing/2014/main" id="{3F349029-777C-4C53-AAA6-39B7835DF514}"/>
                </a:ext>
              </a:extLst>
            </p:cNvPr>
            <p:cNvSpPr>
              <a:spLocks noChangeArrowheads="1"/>
            </p:cNvSpPr>
            <p:nvPr/>
          </p:nvSpPr>
          <p:spPr bwMode="auto">
            <a:xfrm>
              <a:off x="10679113" y="4913081"/>
              <a:ext cx="49212" cy="55563"/>
            </a:xfrm>
            <a:custGeom>
              <a:avLst/>
              <a:gdLst>
                <a:gd name="T0" fmla="*/ 13 w 25"/>
                <a:gd name="T1" fmla="*/ 0 h 28"/>
                <a:gd name="T2" fmla="*/ 4 w 25"/>
                <a:gd name="T3" fmla="*/ 5 h 28"/>
                <a:gd name="T4" fmla="*/ 16 w 25"/>
                <a:gd name="T5" fmla="*/ 28 h 28"/>
                <a:gd name="T6" fmla="*/ 25 w 25"/>
                <a:gd name="T7" fmla="*/ 23 h 28"/>
                <a:gd name="T8" fmla="*/ 13 w 25"/>
                <a:gd name="T9" fmla="*/ 0 h 28"/>
              </a:gdLst>
              <a:ahLst/>
              <a:cxnLst>
                <a:cxn ang="0">
                  <a:pos x="T0" y="T1"/>
                </a:cxn>
                <a:cxn ang="0">
                  <a:pos x="T2" y="T3"/>
                </a:cxn>
                <a:cxn ang="0">
                  <a:pos x="T4" y="T5"/>
                </a:cxn>
                <a:cxn ang="0">
                  <a:pos x="T6" y="T7"/>
                </a:cxn>
                <a:cxn ang="0">
                  <a:pos x="T8" y="T9"/>
                </a:cxn>
              </a:cxnLst>
              <a:rect l="0" t="0" r="r" b="b"/>
              <a:pathLst>
                <a:path w="25" h="28">
                  <a:moveTo>
                    <a:pt x="13" y="0"/>
                  </a:moveTo>
                  <a:cubicBezTo>
                    <a:pt x="4" y="5"/>
                    <a:pt x="4" y="5"/>
                    <a:pt x="4" y="5"/>
                  </a:cubicBezTo>
                  <a:cubicBezTo>
                    <a:pt x="4" y="5"/>
                    <a:pt x="0" y="16"/>
                    <a:pt x="16" y="28"/>
                  </a:cubicBezTo>
                  <a:cubicBezTo>
                    <a:pt x="25" y="23"/>
                    <a:pt x="25" y="23"/>
                    <a:pt x="25" y="23"/>
                  </a:cubicBezTo>
                  <a:cubicBezTo>
                    <a:pt x="25" y="23"/>
                    <a:pt x="25" y="9"/>
                    <a:pt x="13" y="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3" name="Freeform 634">
              <a:extLst>
                <a:ext uri="{FF2B5EF4-FFF2-40B4-BE49-F238E27FC236}">
                  <a16:creationId xmlns:a16="http://schemas.microsoft.com/office/drawing/2014/main" id="{95C92206-17D2-4157-AAB3-D10668921B0C}"/>
                </a:ext>
              </a:extLst>
            </p:cNvPr>
            <p:cNvSpPr>
              <a:spLocks noChangeArrowheads="1"/>
            </p:cNvSpPr>
            <p:nvPr/>
          </p:nvSpPr>
          <p:spPr bwMode="auto">
            <a:xfrm>
              <a:off x="11690350" y="3392256"/>
              <a:ext cx="117475" cy="215900"/>
            </a:xfrm>
            <a:custGeom>
              <a:avLst/>
              <a:gdLst>
                <a:gd name="T0" fmla="*/ 59 w 74"/>
                <a:gd name="T1" fmla="*/ 0 h 136"/>
                <a:gd name="T2" fmla="*/ 74 w 74"/>
                <a:gd name="T3" fmla="*/ 8 h 136"/>
                <a:gd name="T4" fmla="*/ 15 w 74"/>
                <a:gd name="T5" fmla="*/ 136 h 136"/>
                <a:gd name="T6" fmla="*/ 0 w 74"/>
                <a:gd name="T7" fmla="*/ 129 h 136"/>
                <a:gd name="T8" fmla="*/ 59 w 74"/>
                <a:gd name="T9" fmla="*/ 0 h 136"/>
              </a:gdLst>
              <a:ahLst/>
              <a:cxnLst>
                <a:cxn ang="0">
                  <a:pos x="T0" y="T1"/>
                </a:cxn>
                <a:cxn ang="0">
                  <a:pos x="T2" y="T3"/>
                </a:cxn>
                <a:cxn ang="0">
                  <a:pos x="T4" y="T5"/>
                </a:cxn>
                <a:cxn ang="0">
                  <a:pos x="T6" y="T7"/>
                </a:cxn>
                <a:cxn ang="0">
                  <a:pos x="T8" y="T9"/>
                </a:cxn>
              </a:cxnLst>
              <a:rect l="0" t="0" r="r" b="b"/>
              <a:pathLst>
                <a:path w="74" h="136">
                  <a:moveTo>
                    <a:pt x="59" y="0"/>
                  </a:moveTo>
                  <a:lnTo>
                    <a:pt x="74" y="8"/>
                  </a:lnTo>
                  <a:lnTo>
                    <a:pt x="15" y="136"/>
                  </a:lnTo>
                  <a:lnTo>
                    <a:pt x="0" y="129"/>
                  </a:lnTo>
                  <a:lnTo>
                    <a:pt x="59" y="0"/>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4" name="Freeform 635">
              <a:extLst>
                <a:ext uri="{FF2B5EF4-FFF2-40B4-BE49-F238E27FC236}">
                  <a16:creationId xmlns:a16="http://schemas.microsoft.com/office/drawing/2014/main" id="{9159F576-0A73-4C53-B89D-FD7EF37110CA}"/>
                </a:ext>
              </a:extLst>
            </p:cNvPr>
            <p:cNvSpPr>
              <a:spLocks noChangeArrowheads="1"/>
            </p:cNvSpPr>
            <p:nvPr/>
          </p:nvSpPr>
          <p:spPr bwMode="auto">
            <a:xfrm>
              <a:off x="11668125" y="3382731"/>
              <a:ext cx="117475" cy="214313"/>
            </a:xfrm>
            <a:custGeom>
              <a:avLst/>
              <a:gdLst>
                <a:gd name="T0" fmla="*/ 58 w 74"/>
                <a:gd name="T1" fmla="*/ 0 h 135"/>
                <a:gd name="T2" fmla="*/ 74 w 74"/>
                <a:gd name="T3" fmla="*/ 7 h 135"/>
                <a:gd name="T4" fmla="*/ 15 w 74"/>
                <a:gd name="T5" fmla="*/ 135 h 135"/>
                <a:gd name="T6" fmla="*/ 0 w 74"/>
                <a:gd name="T7" fmla="*/ 129 h 135"/>
                <a:gd name="T8" fmla="*/ 58 w 74"/>
                <a:gd name="T9" fmla="*/ 0 h 135"/>
              </a:gdLst>
              <a:ahLst/>
              <a:cxnLst>
                <a:cxn ang="0">
                  <a:pos x="T0" y="T1"/>
                </a:cxn>
                <a:cxn ang="0">
                  <a:pos x="T2" y="T3"/>
                </a:cxn>
                <a:cxn ang="0">
                  <a:pos x="T4" y="T5"/>
                </a:cxn>
                <a:cxn ang="0">
                  <a:pos x="T6" y="T7"/>
                </a:cxn>
                <a:cxn ang="0">
                  <a:pos x="T8" y="T9"/>
                </a:cxn>
              </a:cxnLst>
              <a:rect l="0" t="0" r="r" b="b"/>
              <a:pathLst>
                <a:path w="74" h="135">
                  <a:moveTo>
                    <a:pt x="58" y="0"/>
                  </a:moveTo>
                  <a:lnTo>
                    <a:pt x="74" y="7"/>
                  </a:lnTo>
                  <a:lnTo>
                    <a:pt x="15" y="135"/>
                  </a:lnTo>
                  <a:lnTo>
                    <a:pt x="0" y="129"/>
                  </a:lnTo>
                  <a:lnTo>
                    <a:pt x="58" y="0"/>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5" name="Freeform 636">
              <a:extLst>
                <a:ext uri="{FF2B5EF4-FFF2-40B4-BE49-F238E27FC236}">
                  <a16:creationId xmlns:a16="http://schemas.microsoft.com/office/drawing/2014/main" id="{918CE4B1-3C89-469B-A239-6DEE3B2F6637}"/>
                </a:ext>
              </a:extLst>
            </p:cNvPr>
            <p:cNvSpPr>
              <a:spLocks noChangeArrowheads="1"/>
            </p:cNvSpPr>
            <p:nvPr/>
          </p:nvSpPr>
          <p:spPr bwMode="auto">
            <a:xfrm>
              <a:off x="11668125" y="3581169"/>
              <a:ext cx="46037" cy="53975"/>
            </a:xfrm>
            <a:custGeom>
              <a:avLst/>
              <a:gdLst>
                <a:gd name="T0" fmla="*/ 23 w 23"/>
                <a:gd name="T1" fmla="*/ 13 h 27"/>
                <a:gd name="T2" fmla="*/ 2 w 23"/>
                <a:gd name="T3" fmla="*/ 27 h 27"/>
                <a:gd name="T4" fmla="*/ 0 w 23"/>
                <a:gd name="T5" fmla="*/ 3 h 27"/>
                <a:gd name="T6" fmla="*/ 23 w 23"/>
                <a:gd name="T7" fmla="*/ 13 h 27"/>
              </a:gdLst>
              <a:ahLst/>
              <a:cxnLst>
                <a:cxn ang="0">
                  <a:pos x="T0" y="T1"/>
                </a:cxn>
                <a:cxn ang="0">
                  <a:pos x="T2" y="T3"/>
                </a:cxn>
                <a:cxn ang="0">
                  <a:pos x="T4" y="T5"/>
                </a:cxn>
                <a:cxn ang="0">
                  <a:pos x="T6" y="T7"/>
                </a:cxn>
              </a:cxnLst>
              <a:rect l="0" t="0" r="r" b="b"/>
              <a:pathLst>
                <a:path w="23" h="27">
                  <a:moveTo>
                    <a:pt x="23" y="13"/>
                  </a:moveTo>
                  <a:cubicBezTo>
                    <a:pt x="2" y="27"/>
                    <a:pt x="2" y="27"/>
                    <a:pt x="2" y="27"/>
                  </a:cubicBezTo>
                  <a:cubicBezTo>
                    <a:pt x="0" y="3"/>
                    <a:pt x="0" y="3"/>
                    <a:pt x="0" y="3"/>
                  </a:cubicBezTo>
                  <a:cubicBezTo>
                    <a:pt x="0" y="3"/>
                    <a:pt x="15" y="0"/>
                    <a:pt x="23" y="13"/>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6" name="Freeform 637">
              <a:extLst>
                <a:ext uri="{FF2B5EF4-FFF2-40B4-BE49-F238E27FC236}">
                  <a16:creationId xmlns:a16="http://schemas.microsoft.com/office/drawing/2014/main" id="{71ACD129-183B-4725-BD60-CC41A5FC991E}"/>
                </a:ext>
              </a:extLst>
            </p:cNvPr>
            <p:cNvSpPr>
              <a:spLocks noChangeArrowheads="1"/>
            </p:cNvSpPr>
            <p:nvPr/>
          </p:nvSpPr>
          <p:spPr bwMode="auto">
            <a:xfrm>
              <a:off x="11669713" y="3627206"/>
              <a:ext cx="7937" cy="7938"/>
            </a:xfrm>
            <a:custGeom>
              <a:avLst/>
              <a:gdLst>
                <a:gd name="T0" fmla="*/ 2 w 5"/>
                <a:gd name="T1" fmla="*/ 5 h 5"/>
                <a:gd name="T2" fmla="*/ 0 w 5"/>
                <a:gd name="T3" fmla="*/ 0 h 5"/>
                <a:gd name="T4" fmla="*/ 5 w 5"/>
                <a:gd name="T5" fmla="*/ 3 h 5"/>
                <a:gd name="T6" fmla="*/ 2 w 5"/>
                <a:gd name="T7" fmla="*/ 5 h 5"/>
              </a:gdLst>
              <a:ahLst/>
              <a:cxnLst>
                <a:cxn ang="0">
                  <a:pos x="T0" y="T1"/>
                </a:cxn>
                <a:cxn ang="0">
                  <a:pos x="T2" y="T3"/>
                </a:cxn>
                <a:cxn ang="0">
                  <a:pos x="T4" y="T5"/>
                </a:cxn>
                <a:cxn ang="0">
                  <a:pos x="T6" y="T7"/>
                </a:cxn>
              </a:cxnLst>
              <a:rect l="0" t="0" r="r" b="b"/>
              <a:pathLst>
                <a:path w="5" h="5">
                  <a:moveTo>
                    <a:pt x="2" y="5"/>
                  </a:moveTo>
                  <a:lnTo>
                    <a:pt x="0" y="0"/>
                  </a:lnTo>
                  <a:lnTo>
                    <a:pt x="5" y="3"/>
                  </a:lnTo>
                  <a:lnTo>
                    <a:pt x="2" y="5"/>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7" name="Freeform 638">
              <a:extLst>
                <a:ext uri="{FF2B5EF4-FFF2-40B4-BE49-F238E27FC236}">
                  <a16:creationId xmlns:a16="http://schemas.microsoft.com/office/drawing/2014/main" id="{EC515DD1-04F1-48BF-8483-AB6FE352F0FE}"/>
                </a:ext>
              </a:extLst>
            </p:cNvPr>
            <p:cNvSpPr>
              <a:spLocks noChangeArrowheads="1"/>
            </p:cNvSpPr>
            <p:nvPr/>
          </p:nvSpPr>
          <p:spPr bwMode="auto">
            <a:xfrm>
              <a:off x="11760200" y="3366856"/>
              <a:ext cx="55562" cy="38100"/>
            </a:xfrm>
            <a:custGeom>
              <a:avLst/>
              <a:gdLst>
                <a:gd name="T0" fmla="*/ 24 w 28"/>
                <a:gd name="T1" fmla="*/ 19 h 19"/>
                <a:gd name="T2" fmla="*/ 0 w 28"/>
                <a:gd name="T3" fmla="*/ 8 h 19"/>
                <a:gd name="T4" fmla="*/ 4 w 28"/>
                <a:gd name="T5" fmla="*/ 0 h 19"/>
                <a:gd name="T6" fmla="*/ 28 w 28"/>
                <a:gd name="T7" fmla="*/ 10 h 19"/>
                <a:gd name="T8" fmla="*/ 24 w 28"/>
                <a:gd name="T9" fmla="*/ 19 h 19"/>
              </a:gdLst>
              <a:ahLst/>
              <a:cxnLst>
                <a:cxn ang="0">
                  <a:pos x="T0" y="T1"/>
                </a:cxn>
                <a:cxn ang="0">
                  <a:pos x="T2" y="T3"/>
                </a:cxn>
                <a:cxn ang="0">
                  <a:pos x="T4" y="T5"/>
                </a:cxn>
                <a:cxn ang="0">
                  <a:pos x="T6" y="T7"/>
                </a:cxn>
                <a:cxn ang="0">
                  <a:pos x="T8" y="T9"/>
                </a:cxn>
              </a:cxnLst>
              <a:rect l="0" t="0" r="r" b="b"/>
              <a:pathLst>
                <a:path w="28" h="19">
                  <a:moveTo>
                    <a:pt x="24" y="19"/>
                  </a:moveTo>
                  <a:cubicBezTo>
                    <a:pt x="24" y="19"/>
                    <a:pt x="10" y="19"/>
                    <a:pt x="0" y="8"/>
                  </a:cubicBezTo>
                  <a:cubicBezTo>
                    <a:pt x="4" y="0"/>
                    <a:pt x="4" y="0"/>
                    <a:pt x="4" y="0"/>
                  </a:cubicBezTo>
                  <a:cubicBezTo>
                    <a:pt x="28" y="10"/>
                    <a:pt x="28" y="10"/>
                    <a:pt x="28" y="10"/>
                  </a:cubicBezTo>
                  <a:lnTo>
                    <a:pt x="24" y="19"/>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8" name="Freeform 639">
              <a:extLst>
                <a:ext uri="{FF2B5EF4-FFF2-40B4-BE49-F238E27FC236}">
                  <a16:creationId xmlns:a16="http://schemas.microsoft.com/office/drawing/2014/main" id="{F8410760-F5D1-4447-B03B-243874148C57}"/>
                </a:ext>
              </a:extLst>
            </p:cNvPr>
            <p:cNvSpPr>
              <a:spLocks noChangeArrowheads="1"/>
            </p:cNvSpPr>
            <p:nvPr/>
          </p:nvSpPr>
          <p:spPr bwMode="auto">
            <a:xfrm>
              <a:off x="11768138" y="3346219"/>
              <a:ext cx="55562" cy="42863"/>
            </a:xfrm>
            <a:custGeom>
              <a:avLst/>
              <a:gdLst>
                <a:gd name="T0" fmla="*/ 24 w 28"/>
                <a:gd name="T1" fmla="*/ 20 h 21"/>
                <a:gd name="T2" fmla="*/ 28 w 28"/>
                <a:gd name="T3" fmla="*/ 11 h 21"/>
                <a:gd name="T4" fmla="*/ 4 w 28"/>
                <a:gd name="T5" fmla="*/ 0 h 21"/>
                <a:gd name="T6" fmla="*/ 0 w 28"/>
                <a:gd name="T7" fmla="*/ 10 h 21"/>
                <a:gd name="T8" fmla="*/ 24 w 28"/>
                <a:gd name="T9" fmla="*/ 20 h 21"/>
              </a:gdLst>
              <a:ahLst/>
              <a:cxnLst>
                <a:cxn ang="0">
                  <a:pos x="T0" y="T1"/>
                </a:cxn>
                <a:cxn ang="0">
                  <a:pos x="T2" y="T3"/>
                </a:cxn>
                <a:cxn ang="0">
                  <a:pos x="T4" y="T5"/>
                </a:cxn>
                <a:cxn ang="0">
                  <a:pos x="T6" y="T7"/>
                </a:cxn>
                <a:cxn ang="0">
                  <a:pos x="T8" y="T9"/>
                </a:cxn>
              </a:cxnLst>
              <a:rect l="0" t="0" r="r" b="b"/>
              <a:pathLst>
                <a:path w="28" h="21">
                  <a:moveTo>
                    <a:pt x="24" y="20"/>
                  </a:moveTo>
                  <a:cubicBezTo>
                    <a:pt x="28" y="11"/>
                    <a:pt x="28" y="11"/>
                    <a:pt x="28" y="11"/>
                  </a:cubicBezTo>
                  <a:cubicBezTo>
                    <a:pt x="28" y="11"/>
                    <a:pt x="25" y="0"/>
                    <a:pt x="4" y="0"/>
                  </a:cubicBezTo>
                  <a:cubicBezTo>
                    <a:pt x="0" y="10"/>
                    <a:pt x="0" y="10"/>
                    <a:pt x="0" y="10"/>
                  </a:cubicBezTo>
                  <a:cubicBezTo>
                    <a:pt x="0" y="10"/>
                    <a:pt x="8" y="21"/>
                    <a:pt x="24" y="2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9" name="Freeform 640">
              <a:extLst>
                <a:ext uri="{FF2B5EF4-FFF2-40B4-BE49-F238E27FC236}">
                  <a16:creationId xmlns:a16="http://schemas.microsoft.com/office/drawing/2014/main" id="{2003C927-51CF-4DAC-B71E-F77D3CE7D06E}"/>
                </a:ext>
              </a:extLst>
            </p:cNvPr>
            <p:cNvSpPr>
              <a:spLocks noChangeArrowheads="1"/>
            </p:cNvSpPr>
            <p:nvPr/>
          </p:nvSpPr>
          <p:spPr bwMode="auto">
            <a:xfrm>
              <a:off x="10842625" y="4811481"/>
              <a:ext cx="55562" cy="125413"/>
            </a:xfrm>
            <a:custGeom>
              <a:avLst/>
              <a:gdLst>
                <a:gd name="T0" fmla="*/ 24 w 28"/>
                <a:gd name="T1" fmla="*/ 38 h 63"/>
                <a:gd name="T2" fmla="*/ 28 w 28"/>
                <a:gd name="T3" fmla="*/ 11 h 63"/>
                <a:gd name="T4" fmla="*/ 9 w 28"/>
                <a:gd name="T5" fmla="*/ 15 h 63"/>
                <a:gd name="T6" fmla="*/ 2 w 28"/>
                <a:gd name="T7" fmla="*/ 55 h 63"/>
                <a:gd name="T8" fmla="*/ 24 w 28"/>
                <a:gd name="T9" fmla="*/ 38 h 63"/>
              </a:gdLst>
              <a:ahLst/>
              <a:cxnLst>
                <a:cxn ang="0">
                  <a:pos x="T0" y="T1"/>
                </a:cxn>
                <a:cxn ang="0">
                  <a:pos x="T2" y="T3"/>
                </a:cxn>
                <a:cxn ang="0">
                  <a:pos x="T4" y="T5"/>
                </a:cxn>
                <a:cxn ang="0">
                  <a:pos x="T6" y="T7"/>
                </a:cxn>
                <a:cxn ang="0">
                  <a:pos x="T8" y="T9"/>
                </a:cxn>
              </a:cxnLst>
              <a:rect l="0" t="0" r="r" b="b"/>
              <a:pathLst>
                <a:path w="28" h="63">
                  <a:moveTo>
                    <a:pt x="24" y="38"/>
                  </a:moveTo>
                  <a:cubicBezTo>
                    <a:pt x="28" y="11"/>
                    <a:pt x="28" y="11"/>
                    <a:pt x="28" y="11"/>
                  </a:cubicBezTo>
                  <a:cubicBezTo>
                    <a:pt x="28" y="11"/>
                    <a:pt x="22" y="0"/>
                    <a:pt x="9" y="15"/>
                  </a:cubicBezTo>
                  <a:cubicBezTo>
                    <a:pt x="9" y="15"/>
                    <a:pt x="0" y="47"/>
                    <a:pt x="2" y="55"/>
                  </a:cubicBezTo>
                  <a:cubicBezTo>
                    <a:pt x="5" y="63"/>
                    <a:pt x="24" y="38"/>
                    <a:pt x="24" y="38"/>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0" name="Freeform 641">
              <a:extLst>
                <a:ext uri="{FF2B5EF4-FFF2-40B4-BE49-F238E27FC236}">
                  <a16:creationId xmlns:a16="http://schemas.microsoft.com/office/drawing/2014/main" id="{4FAC508F-DFBA-4EB7-B0BB-D506211FC10E}"/>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1" name="Freeform 642">
              <a:extLst>
                <a:ext uri="{FF2B5EF4-FFF2-40B4-BE49-F238E27FC236}">
                  <a16:creationId xmlns:a16="http://schemas.microsoft.com/office/drawing/2014/main" id="{8C1B707B-1F47-484F-B88A-19D517D45290}"/>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2" name="Freeform 643">
              <a:extLst>
                <a:ext uri="{FF2B5EF4-FFF2-40B4-BE49-F238E27FC236}">
                  <a16:creationId xmlns:a16="http://schemas.microsoft.com/office/drawing/2014/main" id="{C3D63BC8-9E4F-41CF-B239-F18D10F7A883}"/>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3" name="Rectangle 644">
              <a:extLst>
                <a:ext uri="{FF2B5EF4-FFF2-40B4-BE49-F238E27FC236}">
                  <a16:creationId xmlns:a16="http://schemas.microsoft.com/office/drawing/2014/main" id="{FAB8C81F-0154-4A8E-9883-F1A5B006883E}"/>
                </a:ext>
              </a:extLst>
            </p:cNvPr>
            <p:cNvSpPr>
              <a:spLocks noChangeArrowheads="1"/>
            </p:cNvSpPr>
            <p:nvPr/>
          </p:nvSpPr>
          <p:spPr bwMode="auto">
            <a:xfrm>
              <a:off x="10609263" y="4855931"/>
              <a:ext cx="58737" cy="50800"/>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8154" name="Freeform 645">
              <a:extLst>
                <a:ext uri="{FF2B5EF4-FFF2-40B4-BE49-F238E27FC236}">
                  <a16:creationId xmlns:a16="http://schemas.microsoft.com/office/drawing/2014/main" id="{F5696D3C-FB8E-431B-8134-072A93DD9CFF}"/>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5" name="Freeform 646">
              <a:extLst>
                <a:ext uri="{FF2B5EF4-FFF2-40B4-BE49-F238E27FC236}">
                  <a16:creationId xmlns:a16="http://schemas.microsoft.com/office/drawing/2014/main" id="{27077F15-AD75-46E9-8D5A-C91CDE5D9C7C}"/>
                </a:ext>
              </a:extLst>
            </p:cNvPr>
            <p:cNvSpPr>
              <a:spLocks noChangeArrowheads="1"/>
            </p:cNvSpPr>
            <p:nvPr/>
          </p:nvSpPr>
          <p:spPr bwMode="auto">
            <a:xfrm>
              <a:off x="10566400" y="4760681"/>
              <a:ext cx="60325" cy="47625"/>
            </a:xfrm>
            <a:custGeom>
              <a:avLst/>
              <a:gdLst>
                <a:gd name="T0" fmla="*/ 21 w 30"/>
                <a:gd name="T1" fmla="*/ 0 h 24"/>
                <a:gd name="T2" fmla="*/ 18 w 30"/>
                <a:gd name="T3" fmla="*/ 0 h 24"/>
                <a:gd name="T4" fmla="*/ 4 w 30"/>
                <a:gd name="T5" fmla="*/ 6 h 24"/>
                <a:gd name="T6" fmla="*/ 0 w 30"/>
                <a:gd name="T7" fmla="*/ 13 h 24"/>
                <a:gd name="T8" fmla="*/ 0 w 30"/>
                <a:gd name="T9" fmla="*/ 16 h 24"/>
                <a:gd name="T10" fmla="*/ 2 w 30"/>
                <a:gd name="T11" fmla="*/ 20 h 24"/>
                <a:gd name="T12" fmla="*/ 9 w 30"/>
                <a:gd name="T13" fmla="*/ 24 h 24"/>
                <a:gd name="T14" fmla="*/ 12 w 30"/>
                <a:gd name="T15" fmla="*/ 24 h 24"/>
                <a:gd name="T16" fmla="*/ 26 w 30"/>
                <a:gd name="T17" fmla="*/ 18 h 24"/>
                <a:gd name="T18" fmla="*/ 30 w 30"/>
                <a:gd name="T19" fmla="*/ 11 h 24"/>
                <a:gd name="T20" fmla="*/ 30 w 30"/>
                <a:gd name="T21" fmla="*/ 8 h 24"/>
                <a:gd name="T22" fmla="*/ 28 w 30"/>
                <a:gd name="T23" fmla="*/ 4 h 24"/>
                <a:gd name="T24" fmla="*/ 21 w 30"/>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4">
                  <a:moveTo>
                    <a:pt x="21" y="0"/>
                  </a:moveTo>
                  <a:cubicBezTo>
                    <a:pt x="20" y="0"/>
                    <a:pt x="19" y="0"/>
                    <a:pt x="18" y="0"/>
                  </a:cubicBezTo>
                  <a:cubicBezTo>
                    <a:pt x="4" y="6"/>
                    <a:pt x="4" y="6"/>
                    <a:pt x="4" y="6"/>
                  </a:cubicBezTo>
                  <a:cubicBezTo>
                    <a:pt x="2" y="7"/>
                    <a:pt x="0" y="10"/>
                    <a:pt x="0" y="13"/>
                  </a:cubicBezTo>
                  <a:cubicBezTo>
                    <a:pt x="0" y="14"/>
                    <a:pt x="0" y="15"/>
                    <a:pt x="0" y="16"/>
                  </a:cubicBezTo>
                  <a:cubicBezTo>
                    <a:pt x="2" y="20"/>
                    <a:pt x="2" y="20"/>
                    <a:pt x="2" y="20"/>
                  </a:cubicBezTo>
                  <a:cubicBezTo>
                    <a:pt x="3" y="23"/>
                    <a:pt x="6" y="24"/>
                    <a:pt x="9" y="24"/>
                  </a:cubicBezTo>
                  <a:cubicBezTo>
                    <a:pt x="10" y="24"/>
                    <a:pt x="11" y="24"/>
                    <a:pt x="12" y="24"/>
                  </a:cubicBezTo>
                  <a:cubicBezTo>
                    <a:pt x="26" y="18"/>
                    <a:pt x="26" y="18"/>
                    <a:pt x="26" y="18"/>
                  </a:cubicBezTo>
                  <a:cubicBezTo>
                    <a:pt x="28" y="17"/>
                    <a:pt x="30" y="14"/>
                    <a:pt x="30" y="11"/>
                  </a:cubicBezTo>
                  <a:cubicBezTo>
                    <a:pt x="30" y="10"/>
                    <a:pt x="30" y="9"/>
                    <a:pt x="30" y="8"/>
                  </a:cubicBezTo>
                  <a:cubicBezTo>
                    <a:pt x="28" y="4"/>
                    <a:pt x="28" y="4"/>
                    <a:pt x="28" y="4"/>
                  </a:cubicBezTo>
                  <a:cubicBezTo>
                    <a:pt x="27" y="1"/>
                    <a:pt x="24" y="0"/>
                    <a:pt x="21"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6" name="Freeform 647">
              <a:extLst>
                <a:ext uri="{FF2B5EF4-FFF2-40B4-BE49-F238E27FC236}">
                  <a16:creationId xmlns:a16="http://schemas.microsoft.com/office/drawing/2014/main" id="{4C4E92C7-29A7-40C6-937A-68D931519C5F}"/>
                </a:ext>
              </a:extLst>
            </p:cNvPr>
            <p:cNvSpPr>
              <a:spLocks noChangeArrowheads="1"/>
            </p:cNvSpPr>
            <p:nvPr/>
          </p:nvSpPr>
          <p:spPr bwMode="auto">
            <a:xfrm>
              <a:off x="10569575" y="4773381"/>
              <a:ext cx="98425" cy="120650"/>
            </a:xfrm>
            <a:custGeom>
              <a:avLst/>
              <a:gdLst>
                <a:gd name="T0" fmla="*/ 17 w 62"/>
                <a:gd name="T1" fmla="*/ 8 h 76"/>
                <a:gd name="T2" fmla="*/ 0 w 62"/>
                <a:gd name="T3" fmla="*/ 16 h 76"/>
                <a:gd name="T4" fmla="*/ 25 w 62"/>
                <a:gd name="T5" fmla="*/ 76 h 76"/>
                <a:gd name="T6" fmla="*/ 44 w 62"/>
                <a:gd name="T7" fmla="*/ 69 h 76"/>
                <a:gd name="T8" fmla="*/ 62 w 62"/>
                <a:gd name="T9" fmla="*/ 61 h 76"/>
                <a:gd name="T10" fmla="*/ 36 w 62"/>
                <a:gd name="T11" fmla="*/ 0 h 76"/>
                <a:gd name="T12" fmla="*/ 17 w 62"/>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62" h="76">
                  <a:moveTo>
                    <a:pt x="17" y="8"/>
                  </a:moveTo>
                  <a:lnTo>
                    <a:pt x="0" y="16"/>
                  </a:lnTo>
                  <a:lnTo>
                    <a:pt x="25" y="76"/>
                  </a:lnTo>
                  <a:lnTo>
                    <a:pt x="44" y="69"/>
                  </a:lnTo>
                  <a:lnTo>
                    <a:pt x="62" y="61"/>
                  </a:lnTo>
                  <a:lnTo>
                    <a:pt x="36" y="0"/>
                  </a:lnTo>
                  <a:lnTo>
                    <a:pt x="17" y="8"/>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7" name="Freeform 648">
              <a:extLst>
                <a:ext uri="{FF2B5EF4-FFF2-40B4-BE49-F238E27FC236}">
                  <a16:creationId xmlns:a16="http://schemas.microsoft.com/office/drawing/2014/main" id="{58D68E10-5794-4B5B-B52C-CD6EEA093078}"/>
                </a:ext>
              </a:extLst>
            </p:cNvPr>
            <p:cNvSpPr>
              <a:spLocks noChangeArrowheads="1"/>
            </p:cNvSpPr>
            <p:nvPr/>
          </p:nvSpPr>
          <p:spPr bwMode="auto">
            <a:xfrm>
              <a:off x="11628438" y="4759094"/>
              <a:ext cx="39687" cy="44450"/>
            </a:xfrm>
            <a:custGeom>
              <a:avLst/>
              <a:gdLst>
                <a:gd name="T0" fmla="*/ 7 w 20"/>
                <a:gd name="T1" fmla="*/ 20 h 22"/>
                <a:gd name="T2" fmla="*/ 2 w 20"/>
                <a:gd name="T3" fmla="*/ 17 h 22"/>
                <a:gd name="T4" fmla="*/ 1 w 20"/>
                <a:gd name="T5" fmla="*/ 12 h 22"/>
                <a:gd name="T6" fmla="*/ 8 w 20"/>
                <a:gd name="T7" fmla="*/ 3 h 22"/>
                <a:gd name="T8" fmla="*/ 13 w 20"/>
                <a:gd name="T9" fmla="*/ 1 h 22"/>
                <a:gd name="T10" fmla="*/ 18 w 20"/>
                <a:gd name="T11" fmla="*/ 5 h 22"/>
                <a:gd name="T12" fmla="*/ 19 w 20"/>
                <a:gd name="T13" fmla="*/ 10 h 22"/>
                <a:gd name="T14" fmla="*/ 13 w 20"/>
                <a:gd name="T15" fmla="*/ 19 h 22"/>
                <a:gd name="T16" fmla="*/ 7 w 20"/>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2">
                  <a:moveTo>
                    <a:pt x="7" y="20"/>
                  </a:moveTo>
                  <a:cubicBezTo>
                    <a:pt x="2" y="17"/>
                    <a:pt x="2" y="17"/>
                    <a:pt x="2" y="17"/>
                  </a:cubicBezTo>
                  <a:cubicBezTo>
                    <a:pt x="0" y="16"/>
                    <a:pt x="0" y="13"/>
                    <a:pt x="1" y="12"/>
                  </a:cubicBezTo>
                  <a:cubicBezTo>
                    <a:pt x="8" y="3"/>
                    <a:pt x="8" y="3"/>
                    <a:pt x="8" y="3"/>
                  </a:cubicBezTo>
                  <a:cubicBezTo>
                    <a:pt x="9" y="1"/>
                    <a:pt x="11" y="0"/>
                    <a:pt x="13" y="1"/>
                  </a:cubicBezTo>
                  <a:cubicBezTo>
                    <a:pt x="18" y="5"/>
                    <a:pt x="18" y="5"/>
                    <a:pt x="18" y="5"/>
                  </a:cubicBezTo>
                  <a:cubicBezTo>
                    <a:pt x="20" y="6"/>
                    <a:pt x="20" y="8"/>
                    <a:pt x="19" y="10"/>
                  </a:cubicBezTo>
                  <a:cubicBezTo>
                    <a:pt x="13" y="19"/>
                    <a:pt x="13" y="19"/>
                    <a:pt x="13" y="19"/>
                  </a:cubicBezTo>
                  <a:cubicBezTo>
                    <a:pt x="11" y="21"/>
                    <a:pt x="9" y="22"/>
                    <a:pt x="7" y="20"/>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8" name="Freeform 649">
              <a:extLst>
                <a:ext uri="{FF2B5EF4-FFF2-40B4-BE49-F238E27FC236}">
                  <a16:creationId xmlns:a16="http://schemas.microsoft.com/office/drawing/2014/main" id="{758A1ADF-8D43-443B-829D-21E680D78A5C}"/>
                </a:ext>
              </a:extLst>
            </p:cNvPr>
            <p:cNvSpPr>
              <a:spLocks noChangeArrowheads="1"/>
            </p:cNvSpPr>
            <p:nvPr/>
          </p:nvSpPr>
          <p:spPr bwMode="auto">
            <a:xfrm>
              <a:off x="11634788" y="4587644"/>
              <a:ext cx="152400" cy="203200"/>
            </a:xfrm>
            <a:custGeom>
              <a:avLst/>
              <a:gdLst>
                <a:gd name="T0" fmla="*/ 9 w 77"/>
                <a:gd name="T1" fmla="*/ 100 h 102"/>
                <a:gd name="T2" fmla="*/ 3 w 77"/>
                <a:gd name="T3" fmla="*/ 96 h 102"/>
                <a:gd name="T4" fmla="*/ 2 w 77"/>
                <a:gd name="T5" fmla="*/ 89 h 102"/>
                <a:gd name="T6" fmla="*/ 61 w 77"/>
                <a:gd name="T7" fmla="*/ 3 h 102"/>
                <a:gd name="T8" fmla="*/ 68 w 77"/>
                <a:gd name="T9" fmla="*/ 2 h 102"/>
                <a:gd name="T10" fmla="*/ 74 w 77"/>
                <a:gd name="T11" fmla="*/ 6 h 102"/>
                <a:gd name="T12" fmla="*/ 75 w 77"/>
                <a:gd name="T13" fmla="*/ 13 h 102"/>
                <a:gd name="T14" fmla="*/ 16 w 77"/>
                <a:gd name="T15" fmla="*/ 99 h 102"/>
                <a:gd name="T16" fmla="*/ 9 w 77"/>
                <a:gd name="T17"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102">
                  <a:moveTo>
                    <a:pt x="9" y="100"/>
                  </a:moveTo>
                  <a:cubicBezTo>
                    <a:pt x="3" y="96"/>
                    <a:pt x="3" y="96"/>
                    <a:pt x="3" y="96"/>
                  </a:cubicBezTo>
                  <a:cubicBezTo>
                    <a:pt x="1" y="95"/>
                    <a:pt x="0" y="92"/>
                    <a:pt x="2" y="89"/>
                  </a:cubicBezTo>
                  <a:cubicBezTo>
                    <a:pt x="61" y="3"/>
                    <a:pt x="61" y="3"/>
                    <a:pt x="61" y="3"/>
                  </a:cubicBezTo>
                  <a:cubicBezTo>
                    <a:pt x="63" y="1"/>
                    <a:pt x="66" y="0"/>
                    <a:pt x="68" y="2"/>
                  </a:cubicBezTo>
                  <a:cubicBezTo>
                    <a:pt x="74" y="6"/>
                    <a:pt x="74" y="6"/>
                    <a:pt x="74" y="6"/>
                  </a:cubicBezTo>
                  <a:cubicBezTo>
                    <a:pt x="76" y="8"/>
                    <a:pt x="77" y="11"/>
                    <a:pt x="75" y="13"/>
                  </a:cubicBezTo>
                  <a:cubicBezTo>
                    <a:pt x="16" y="99"/>
                    <a:pt x="16" y="99"/>
                    <a:pt x="16" y="99"/>
                  </a:cubicBezTo>
                  <a:cubicBezTo>
                    <a:pt x="14" y="101"/>
                    <a:pt x="11" y="102"/>
                    <a:pt x="9" y="100"/>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9" name="Freeform 650">
              <a:extLst>
                <a:ext uri="{FF2B5EF4-FFF2-40B4-BE49-F238E27FC236}">
                  <a16:creationId xmlns:a16="http://schemas.microsoft.com/office/drawing/2014/main" id="{456D837B-9E56-4CE4-950F-B05A2C42E78F}"/>
                </a:ext>
              </a:extLst>
            </p:cNvPr>
            <p:cNvSpPr>
              <a:spLocks noChangeArrowheads="1"/>
            </p:cNvSpPr>
            <p:nvPr/>
          </p:nvSpPr>
          <p:spPr bwMode="auto">
            <a:xfrm>
              <a:off x="11709400" y="4651144"/>
              <a:ext cx="36512" cy="28575"/>
            </a:xfrm>
            <a:custGeom>
              <a:avLst/>
              <a:gdLst>
                <a:gd name="T0" fmla="*/ 16 w 18"/>
                <a:gd name="T1" fmla="*/ 14 h 14"/>
                <a:gd name="T2" fmla="*/ 0 w 18"/>
                <a:gd name="T3" fmla="*/ 3 h 14"/>
                <a:gd name="T4" fmla="*/ 0 w 18"/>
                <a:gd name="T5" fmla="*/ 2 h 14"/>
                <a:gd name="T6" fmla="*/ 1 w 18"/>
                <a:gd name="T7" fmla="*/ 1 h 14"/>
                <a:gd name="T8" fmla="*/ 2 w 18"/>
                <a:gd name="T9" fmla="*/ 0 h 14"/>
                <a:gd name="T10" fmla="*/ 18 w 18"/>
                <a:gd name="T11" fmla="*/ 11 h 14"/>
                <a:gd name="T12" fmla="*/ 18 w 18"/>
                <a:gd name="T13" fmla="*/ 12 h 14"/>
                <a:gd name="T14" fmla="*/ 17 w 18"/>
                <a:gd name="T15" fmla="*/ 13 h 14"/>
                <a:gd name="T16" fmla="*/ 16 w 18"/>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4"/>
                  </a:moveTo>
                  <a:cubicBezTo>
                    <a:pt x="0" y="3"/>
                    <a:pt x="0" y="3"/>
                    <a:pt x="0" y="3"/>
                  </a:cubicBezTo>
                  <a:cubicBezTo>
                    <a:pt x="0" y="3"/>
                    <a:pt x="0" y="2"/>
                    <a:pt x="0" y="2"/>
                  </a:cubicBezTo>
                  <a:cubicBezTo>
                    <a:pt x="1" y="1"/>
                    <a:pt x="1" y="1"/>
                    <a:pt x="1" y="1"/>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4"/>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0" name="Freeform 651">
              <a:extLst>
                <a:ext uri="{FF2B5EF4-FFF2-40B4-BE49-F238E27FC236}">
                  <a16:creationId xmlns:a16="http://schemas.microsoft.com/office/drawing/2014/main" id="{38260E5D-868D-4675-85A8-743EF396CA13}"/>
                </a:ext>
              </a:extLst>
            </p:cNvPr>
            <p:cNvSpPr>
              <a:spLocks noChangeArrowheads="1"/>
            </p:cNvSpPr>
            <p:nvPr/>
          </p:nvSpPr>
          <p:spPr bwMode="auto">
            <a:xfrm>
              <a:off x="11714163" y="4549544"/>
              <a:ext cx="100012" cy="123825"/>
            </a:xfrm>
            <a:custGeom>
              <a:avLst/>
              <a:gdLst>
                <a:gd name="T0" fmla="*/ 42 w 50"/>
                <a:gd name="T1" fmla="*/ 24 h 62"/>
                <a:gd name="T2" fmla="*/ 45 w 50"/>
                <a:gd name="T3" fmla="*/ 3 h 62"/>
                <a:gd name="T4" fmla="*/ 26 w 50"/>
                <a:gd name="T5" fmla="*/ 13 h 62"/>
                <a:gd name="T6" fmla="*/ 0 w 50"/>
                <a:gd name="T7" fmla="*/ 51 h 62"/>
                <a:gd name="T8" fmla="*/ 16 w 50"/>
                <a:gd name="T9" fmla="*/ 62 h 62"/>
                <a:gd name="T10" fmla="*/ 42 w 50"/>
                <a:gd name="T11" fmla="*/ 24 h 62"/>
              </a:gdLst>
              <a:ahLst/>
              <a:cxnLst>
                <a:cxn ang="0">
                  <a:pos x="T0" y="T1"/>
                </a:cxn>
                <a:cxn ang="0">
                  <a:pos x="T2" y="T3"/>
                </a:cxn>
                <a:cxn ang="0">
                  <a:pos x="T4" y="T5"/>
                </a:cxn>
                <a:cxn ang="0">
                  <a:pos x="T6" y="T7"/>
                </a:cxn>
                <a:cxn ang="0">
                  <a:pos x="T8" y="T9"/>
                </a:cxn>
                <a:cxn ang="0">
                  <a:pos x="T10" y="T11"/>
                </a:cxn>
              </a:cxnLst>
              <a:rect l="0" t="0" r="r" b="b"/>
              <a:pathLst>
                <a:path w="50" h="62">
                  <a:moveTo>
                    <a:pt x="42" y="24"/>
                  </a:moveTo>
                  <a:cubicBezTo>
                    <a:pt x="50" y="12"/>
                    <a:pt x="50" y="6"/>
                    <a:pt x="45" y="3"/>
                  </a:cubicBezTo>
                  <a:cubicBezTo>
                    <a:pt x="41" y="0"/>
                    <a:pt x="34" y="1"/>
                    <a:pt x="26" y="13"/>
                  </a:cubicBezTo>
                  <a:cubicBezTo>
                    <a:pt x="0" y="51"/>
                    <a:pt x="0" y="51"/>
                    <a:pt x="0" y="51"/>
                  </a:cubicBezTo>
                  <a:cubicBezTo>
                    <a:pt x="16" y="62"/>
                    <a:pt x="16" y="62"/>
                    <a:pt x="16" y="62"/>
                  </a:cubicBezTo>
                  <a:cubicBezTo>
                    <a:pt x="42" y="24"/>
                    <a:pt x="42" y="24"/>
                    <a:pt x="42" y="24"/>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1" name="Freeform 652">
              <a:extLst>
                <a:ext uri="{FF2B5EF4-FFF2-40B4-BE49-F238E27FC236}">
                  <a16:creationId xmlns:a16="http://schemas.microsoft.com/office/drawing/2014/main" id="{D86C2BB6-16F8-40E9-8C8D-7F9CAC694620}"/>
                </a:ext>
              </a:extLst>
            </p:cNvPr>
            <p:cNvSpPr>
              <a:spLocks noChangeArrowheads="1"/>
            </p:cNvSpPr>
            <p:nvPr/>
          </p:nvSpPr>
          <p:spPr bwMode="auto">
            <a:xfrm>
              <a:off x="11763375" y="4573356"/>
              <a:ext cx="36512" cy="28575"/>
            </a:xfrm>
            <a:custGeom>
              <a:avLst/>
              <a:gdLst>
                <a:gd name="T0" fmla="*/ 16 w 18"/>
                <a:gd name="T1" fmla="*/ 13 h 14"/>
                <a:gd name="T2" fmla="*/ 0 w 18"/>
                <a:gd name="T3" fmla="*/ 3 h 14"/>
                <a:gd name="T4" fmla="*/ 0 w 18"/>
                <a:gd name="T5" fmla="*/ 1 h 14"/>
                <a:gd name="T6" fmla="*/ 1 w 18"/>
                <a:gd name="T7" fmla="*/ 0 h 14"/>
                <a:gd name="T8" fmla="*/ 2 w 18"/>
                <a:gd name="T9" fmla="*/ 0 h 14"/>
                <a:gd name="T10" fmla="*/ 18 w 18"/>
                <a:gd name="T11" fmla="*/ 11 h 14"/>
                <a:gd name="T12" fmla="*/ 18 w 18"/>
                <a:gd name="T13" fmla="*/ 12 h 14"/>
                <a:gd name="T14" fmla="*/ 17 w 18"/>
                <a:gd name="T15" fmla="*/ 13 h 14"/>
                <a:gd name="T16" fmla="*/ 16 w 18"/>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3"/>
                  </a:moveTo>
                  <a:cubicBezTo>
                    <a:pt x="0" y="3"/>
                    <a:pt x="0" y="3"/>
                    <a:pt x="0" y="3"/>
                  </a:cubicBezTo>
                  <a:cubicBezTo>
                    <a:pt x="0" y="2"/>
                    <a:pt x="0" y="2"/>
                    <a:pt x="0" y="1"/>
                  </a:cubicBezTo>
                  <a:cubicBezTo>
                    <a:pt x="1" y="0"/>
                    <a:pt x="1" y="0"/>
                    <a:pt x="1" y="0"/>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3"/>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2" name="Freeform 653">
              <a:extLst>
                <a:ext uri="{FF2B5EF4-FFF2-40B4-BE49-F238E27FC236}">
                  <a16:creationId xmlns:a16="http://schemas.microsoft.com/office/drawing/2014/main" id="{321490B3-5947-460C-9426-2C33EFD9F37F}"/>
                </a:ext>
              </a:extLst>
            </p:cNvPr>
            <p:cNvSpPr>
              <a:spLocks noChangeArrowheads="1"/>
            </p:cNvSpPr>
            <p:nvPr/>
          </p:nvSpPr>
          <p:spPr bwMode="auto">
            <a:xfrm>
              <a:off x="11731625" y="4579706"/>
              <a:ext cx="46037" cy="63500"/>
            </a:xfrm>
            <a:custGeom>
              <a:avLst/>
              <a:gdLst>
                <a:gd name="T0" fmla="*/ 6 w 23"/>
                <a:gd name="T1" fmla="*/ 26 h 32"/>
                <a:gd name="T2" fmla="*/ 22 w 23"/>
                <a:gd name="T3" fmla="*/ 2 h 32"/>
                <a:gd name="T4" fmla="*/ 22 w 23"/>
                <a:gd name="T5" fmla="*/ 0 h 32"/>
                <a:gd name="T6" fmla="*/ 21 w 23"/>
                <a:gd name="T7" fmla="*/ 2 h 32"/>
                <a:gd name="T8" fmla="*/ 1 w 23"/>
                <a:gd name="T9" fmla="*/ 29 h 32"/>
                <a:gd name="T10" fmla="*/ 1 w 23"/>
                <a:gd name="T11" fmla="*/ 32 h 32"/>
                <a:gd name="T12" fmla="*/ 1 w 23"/>
                <a:gd name="T13" fmla="*/ 32 h 32"/>
                <a:gd name="T14" fmla="*/ 1 w 23"/>
                <a:gd name="T15" fmla="*/ 32 h 32"/>
                <a:gd name="T16" fmla="*/ 1 w 23"/>
                <a:gd name="T17" fmla="*/ 32 h 32"/>
                <a:gd name="T18" fmla="*/ 3 w 23"/>
                <a:gd name="T19" fmla="*/ 31 h 32"/>
                <a:gd name="T20" fmla="*/ 5 w 23"/>
                <a:gd name="T21" fmla="*/ 28 h 32"/>
                <a:gd name="T22" fmla="*/ 6 w 23"/>
                <a:gd name="T23"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2">
                  <a:moveTo>
                    <a:pt x="6" y="26"/>
                  </a:moveTo>
                  <a:cubicBezTo>
                    <a:pt x="22" y="2"/>
                    <a:pt x="22" y="2"/>
                    <a:pt x="22" y="2"/>
                  </a:cubicBezTo>
                  <a:cubicBezTo>
                    <a:pt x="23" y="2"/>
                    <a:pt x="23" y="1"/>
                    <a:pt x="22" y="0"/>
                  </a:cubicBezTo>
                  <a:cubicBezTo>
                    <a:pt x="22" y="0"/>
                    <a:pt x="21" y="1"/>
                    <a:pt x="21" y="2"/>
                  </a:cubicBezTo>
                  <a:cubicBezTo>
                    <a:pt x="1" y="29"/>
                    <a:pt x="1" y="29"/>
                    <a:pt x="1" y="29"/>
                  </a:cubicBezTo>
                  <a:cubicBezTo>
                    <a:pt x="1" y="30"/>
                    <a:pt x="0" y="31"/>
                    <a:pt x="1" y="32"/>
                  </a:cubicBezTo>
                  <a:cubicBezTo>
                    <a:pt x="1" y="32"/>
                    <a:pt x="1" y="32"/>
                    <a:pt x="1" y="32"/>
                  </a:cubicBezTo>
                  <a:cubicBezTo>
                    <a:pt x="1" y="32"/>
                    <a:pt x="1" y="32"/>
                    <a:pt x="1" y="32"/>
                  </a:cubicBezTo>
                  <a:cubicBezTo>
                    <a:pt x="1" y="32"/>
                    <a:pt x="1" y="32"/>
                    <a:pt x="1" y="32"/>
                  </a:cubicBezTo>
                  <a:cubicBezTo>
                    <a:pt x="2" y="32"/>
                    <a:pt x="3" y="32"/>
                    <a:pt x="3" y="31"/>
                  </a:cubicBezTo>
                  <a:cubicBezTo>
                    <a:pt x="5" y="28"/>
                    <a:pt x="5" y="28"/>
                    <a:pt x="5" y="28"/>
                  </a:cubicBezTo>
                  <a:cubicBezTo>
                    <a:pt x="6" y="27"/>
                    <a:pt x="6" y="26"/>
                    <a:pt x="6" y="26"/>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3" name="Freeform 654">
              <a:extLst>
                <a:ext uri="{FF2B5EF4-FFF2-40B4-BE49-F238E27FC236}">
                  <a16:creationId xmlns:a16="http://schemas.microsoft.com/office/drawing/2014/main" id="{78D1CB7D-D333-43E8-9FDC-ADEAA09366C7}"/>
                </a:ext>
              </a:extLst>
            </p:cNvPr>
            <p:cNvSpPr>
              <a:spLocks noChangeArrowheads="1"/>
            </p:cNvSpPr>
            <p:nvPr/>
          </p:nvSpPr>
          <p:spPr bwMode="auto">
            <a:xfrm>
              <a:off x="11625263" y="4790844"/>
              <a:ext cx="20637" cy="22225"/>
            </a:xfrm>
            <a:custGeom>
              <a:avLst/>
              <a:gdLst>
                <a:gd name="T0" fmla="*/ 7 w 11"/>
                <a:gd name="T1" fmla="*/ 3 h 11"/>
                <a:gd name="T2" fmla="*/ 2 w 11"/>
                <a:gd name="T3" fmla="*/ 0 h 11"/>
                <a:gd name="T4" fmla="*/ 0 w 11"/>
                <a:gd name="T5" fmla="*/ 9 h 11"/>
                <a:gd name="T6" fmla="*/ 2 w 11"/>
                <a:gd name="T7" fmla="*/ 10 h 11"/>
                <a:gd name="T8" fmla="*/ 4 w 11"/>
                <a:gd name="T9" fmla="*/ 11 h 11"/>
                <a:gd name="T10" fmla="*/ 11 w 11"/>
                <a:gd name="T11" fmla="*/ 6 h 11"/>
                <a:gd name="T12" fmla="*/ 7 w 11"/>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7" y="3"/>
                  </a:moveTo>
                  <a:cubicBezTo>
                    <a:pt x="2" y="0"/>
                    <a:pt x="2" y="0"/>
                    <a:pt x="2" y="0"/>
                  </a:cubicBezTo>
                  <a:cubicBezTo>
                    <a:pt x="2" y="0"/>
                    <a:pt x="2" y="6"/>
                    <a:pt x="0" y="9"/>
                  </a:cubicBezTo>
                  <a:cubicBezTo>
                    <a:pt x="2" y="10"/>
                    <a:pt x="2" y="10"/>
                    <a:pt x="2" y="10"/>
                  </a:cubicBezTo>
                  <a:cubicBezTo>
                    <a:pt x="4" y="11"/>
                    <a:pt x="4" y="11"/>
                    <a:pt x="4" y="11"/>
                  </a:cubicBezTo>
                  <a:cubicBezTo>
                    <a:pt x="5" y="9"/>
                    <a:pt x="11" y="6"/>
                    <a:pt x="11" y="6"/>
                  </a:cubicBezTo>
                  <a:lnTo>
                    <a:pt x="7" y="3"/>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4" name="Freeform 655">
              <a:extLst>
                <a:ext uri="{FF2B5EF4-FFF2-40B4-BE49-F238E27FC236}">
                  <a16:creationId xmlns:a16="http://schemas.microsoft.com/office/drawing/2014/main" id="{399290CB-0E3B-40B9-85D5-5388249C49A4}"/>
                </a:ext>
              </a:extLst>
            </p:cNvPr>
            <p:cNvSpPr>
              <a:spLocks noChangeArrowheads="1"/>
            </p:cNvSpPr>
            <p:nvPr/>
          </p:nvSpPr>
          <p:spPr bwMode="auto">
            <a:xfrm>
              <a:off x="11618913" y="4808306"/>
              <a:ext cx="11112" cy="14288"/>
            </a:xfrm>
            <a:custGeom>
              <a:avLst/>
              <a:gdLst>
                <a:gd name="T0" fmla="*/ 6 w 7"/>
                <a:gd name="T1" fmla="*/ 2 h 9"/>
                <a:gd name="T2" fmla="*/ 4 w 7"/>
                <a:gd name="T3" fmla="*/ 0 h 9"/>
                <a:gd name="T4" fmla="*/ 0 w 7"/>
                <a:gd name="T5" fmla="*/ 8 h 9"/>
                <a:gd name="T6" fmla="*/ 1 w 7"/>
                <a:gd name="T7" fmla="*/ 9 h 9"/>
                <a:gd name="T8" fmla="*/ 7 w 7"/>
                <a:gd name="T9" fmla="*/ 3 h 9"/>
                <a:gd name="T10" fmla="*/ 6 w 7"/>
                <a:gd name="T11" fmla="*/ 2 h 9"/>
              </a:gdLst>
              <a:ahLst/>
              <a:cxnLst>
                <a:cxn ang="0">
                  <a:pos x="T0" y="T1"/>
                </a:cxn>
                <a:cxn ang="0">
                  <a:pos x="T2" y="T3"/>
                </a:cxn>
                <a:cxn ang="0">
                  <a:pos x="T4" y="T5"/>
                </a:cxn>
                <a:cxn ang="0">
                  <a:pos x="T6" y="T7"/>
                </a:cxn>
                <a:cxn ang="0">
                  <a:pos x="T8" y="T9"/>
                </a:cxn>
                <a:cxn ang="0">
                  <a:pos x="T10" y="T11"/>
                </a:cxn>
              </a:cxnLst>
              <a:rect l="0" t="0" r="r" b="b"/>
              <a:pathLst>
                <a:path w="7" h="9">
                  <a:moveTo>
                    <a:pt x="6" y="2"/>
                  </a:moveTo>
                  <a:lnTo>
                    <a:pt x="4" y="0"/>
                  </a:lnTo>
                  <a:lnTo>
                    <a:pt x="0" y="8"/>
                  </a:lnTo>
                  <a:lnTo>
                    <a:pt x="1" y="9"/>
                  </a:lnTo>
                  <a:lnTo>
                    <a:pt x="7" y="3"/>
                  </a:lnTo>
                  <a:lnTo>
                    <a:pt x="6" y="2"/>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5" name="Freeform 656">
              <a:extLst>
                <a:ext uri="{FF2B5EF4-FFF2-40B4-BE49-F238E27FC236}">
                  <a16:creationId xmlns:a16="http://schemas.microsoft.com/office/drawing/2014/main" id="{C4928B5A-BFD4-4B33-BC84-DF4027E33F45}"/>
                </a:ext>
              </a:extLst>
            </p:cNvPr>
            <p:cNvSpPr>
              <a:spLocks noChangeArrowheads="1"/>
            </p:cNvSpPr>
            <p:nvPr/>
          </p:nvSpPr>
          <p:spPr bwMode="auto">
            <a:xfrm>
              <a:off x="11731625" y="4628919"/>
              <a:ext cx="14287" cy="15875"/>
            </a:xfrm>
            <a:custGeom>
              <a:avLst/>
              <a:gdLst>
                <a:gd name="T0" fmla="*/ 2 w 7"/>
                <a:gd name="T1" fmla="*/ 8 h 8"/>
                <a:gd name="T2" fmla="*/ 1 w 7"/>
                <a:gd name="T3" fmla="*/ 7 h 8"/>
                <a:gd name="T4" fmla="*/ 1 w 7"/>
                <a:gd name="T5" fmla="*/ 5 h 8"/>
                <a:gd name="T6" fmla="*/ 4 w 7"/>
                <a:gd name="T7" fmla="*/ 1 h 8"/>
                <a:gd name="T8" fmla="*/ 5 w 7"/>
                <a:gd name="T9" fmla="*/ 0 h 8"/>
                <a:gd name="T10" fmla="*/ 7 w 7"/>
                <a:gd name="T11" fmla="*/ 1 h 8"/>
                <a:gd name="T12" fmla="*/ 7 w 7"/>
                <a:gd name="T13" fmla="*/ 3 h 8"/>
                <a:gd name="T14" fmla="*/ 4 w 7"/>
                <a:gd name="T15" fmla="*/ 7 h 8"/>
                <a:gd name="T16" fmla="*/ 2 w 7"/>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2" y="8"/>
                  </a:moveTo>
                  <a:cubicBezTo>
                    <a:pt x="1" y="7"/>
                    <a:pt x="1" y="7"/>
                    <a:pt x="1" y="7"/>
                  </a:cubicBezTo>
                  <a:cubicBezTo>
                    <a:pt x="1" y="6"/>
                    <a:pt x="0" y="6"/>
                    <a:pt x="1" y="5"/>
                  </a:cubicBezTo>
                  <a:cubicBezTo>
                    <a:pt x="4" y="1"/>
                    <a:pt x="4" y="1"/>
                    <a:pt x="4" y="1"/>
                  </a:cubicBezTo>
                  <a:cubicBezTo>
                    <a:pt x="4" y="0"/>
                    <a:pt x="5" y="0"/>
                    <a:pt x="5" y="0"/>
                  </a:cubicBezTo>
                  <a:cubicBezTo>
                    <a:pt x="7" y="1"/>
                    <a:pt x="7" y="1"/>
                    <a:pt x="7" y="1"/>
                  </a:cubicBezTo>
                  <a:cubicBezTo>
                    <a:pt x="7" y="2"/>
                    <a:pt x="7" y="2"/>
                    <a:pt x="7" y="3"/>
                  </a:cubicBezTo>
                  <a:cubicBezTo>
                    <a:pt x="4" y="7"/>
                    <a:pt x="4" y="7"/>
                    <a:pt x="4" y="7"/>
                  </a:cubicBezTo>
                  <a:cubicBezTo>
                    <a:pt x="3" y="8"/>
                    <a:pt x="3" y="8"/>
                    <a:pt x="2" y="8"/>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6" name="Freeform 657">
              <a:extLst>
                <a:ext uri="{FF2B5EF4-FFF2-40B4-BE49-F238E27FC236}">
                  <a16:creationId xmlns:a16="http://schemas.microsoft.com/office/drawing/2014/main" id="{4D1D20C1-53FB-440F-B27A-338C0846AE2B}"/>
                </a:ext>
              </a:extLst>
            </p:cNvPr>
            <p:cNvSpPr>
              <a:spLocks noChangeArrowheads="1"/>
            </p:cNvSpPr>
            <p:nvPr/>
          </p:nvSpPr>
          <p:spPr bwMode="auto">
            <a:xfrm>
              <a:off x="9429750" y="4730519"/>
              <a:ext cx="42862" cy="39688"/>
            </a:xfrm>
            <a:custGeom>
              <a:avLst/>
              <a:gdLst>
                <a:gd name="T0" fmla="*/ 16 w 21"/>
                <a:gd name="T1" fmla="*/ 2 h 20"/>
                <a:gd name="T2" fmla="*/ 20 w 21"/>
                <a:gd name="T3" fmla="*/ 6 h 20"/>
                <a:gd name="T4" fmla="*/ 19 w 21"/>
                <a:gd name="T5" fmla="*/ 12 h 20"/>
                <a:gd name="T6" fmla="*/ 10 w 21"/>
                <a:gd name="T7" fmla="*/ 18 h 20"/>
                <a:gd name="T8" fmla="*/ 5 w 21"/>
                <a:gd name="T9" fmla="*/ 18 h 20"/>
                <a:gd name="T10" fmla="*/ 1 w 21"/>
                <a:gd name="T11" fmla="*/ 13 h 20"/>
                <a:gd name="T12" fmla="*/ 2 w 21"/>
                <a:gd name="T13" fmla="*/ 8 h 20"/>
                <a:gd name="T14" fmla="*/ 11 w 21"/>
                <a:gd name="T15" fmla="*/ 1 h 20"/>
                <a:gd name="T16" fmla="*/ 16 w 21"/>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0">
                  <a:moveTo>
                    <a:pt x="16" y="2"/>
                  </a:moveTo>
                  <a:cubicBezTo>
                    <a:pt x="20" y="6"/>
                    <a:pt x="20" y="6"/>
                    <a:pt x="20" y="6"/>
                  </a:cubicBezTo>
                  <a:cubicBezTo>
                    <a:pt x="21" y="8"/>
                    <a:pt x="21" y="10"/>
                    <a:pt x="19" y="12"/>
                  </a:cubicBezTo>
                  <a:cubicBezTo>
                    <a:pt x="10" y="18"/>
                    <a:pt x="10" y="18"/>
                    <a:pt x="10" y="18"/>
                  </a:cubicBezTo>
                  <a:cubicBezTo>
                    <a:pt x="9" y="20"/>
                    <a:pt x="6" y="20"/>
                    <a:pt x="5" y="18"/>
                  </a:cubicBezTo>
                  <a:cubicBezTo>
                    <a:pt x="1" y="13"/>
                    <a:pt x="1" y="13"/>
                    <a:pt x="1" y="13"/>
                  </a:cubicBezTo>
                  <a:cubicBezTo>
                    <a:pt x="0" y="12"/>
                    <a:pt x="0" y="9"/>
                    <a:pt x="2" y="8"/>
                  </a:cubicBezTo>
                  <a:cubicBezTo>
                    <a:pt x="11" y="1"/>
                    <a:pt x="11" y="1"/>
                    <a:pt x="11" y="1"/>
                  </a:cubicBezTo>
                  <a:cubicBezTo>
                    <a:pt x="12" y="0"/>
                    <a:pt x="15" y="0"/>
                    <a:pt x="16" y="2"/>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7" name="Freeform 658">
              <a:extLst>
                <a:ext uri="{FF2B5EF4-FFF2-40B4-BE49-F238E27FC236}">
                  <a16:creationId xmlns:a16="http://schemas.microsoft.com/office/drawing/2014/main" id="{6152EE41-8300-41AF-BC04-E0B1FB6C4577}"/>
                </a:ext>
              </a:extLst>
            </p:cNvPr>
            <p:cNvSpPr>
              <a:spLocks noChangeArrowheads="1"/>
            </p:cNvSpPr>
            <p:nvPr/>
          </p:nvSpPr>
          <p:spPr bwMode="auto">
            <a:xfrm>
              <a:off x="9266238" y="4736869"/>
              <a:ext cx="195262" cy="161925"/>
            </a:xfrm>
            <a:custGeom>
              <a:avLst/>
              <a:gdLst>
                <a:gd name="T0" fmla="*/ 92 w 98"/>
                <a:gd name="T1" fmla="*/ 3 h 81"/>
                <a:gd name="T2" fmla="*/ 96 w 98"/>
                <a:gd name="T3" fmla="*/ 8 h 81"/>
                <a:gd name="T4" fmla="*/ 95 w 98"/>
                <a:gd name="T5" fmla="*/ 16 h 81"/>
                <a:gd name="T6" fmla="*/ 13 w 98"/>
                <a:gd name="T7" fmla="*/ 80 h 81"/>
                <a:gd name="T8" fmla="*/ 6 w 98"/>
                <a:gd name="T9" fmla="*/ 79 h 81"/>
                <a:gd name="T10" fmla="*/ 1 w 98"/>
                <a:gd name="T11" fmla="*/ 73 h 81"/>
                <a:gd name="T12" fmla="*/ 2 w 98"/>
                <a:gd name="T13" fmla="*/ 66 h 81"/>
                <a:gd name="T14" fmla="*/ 85 w 98"/>
                <a:gd name="T15" fmla="*/ 2 h 81"/>
                <a:gd name="T16" fmla="*/ 92 w 98"/>
                <a:gd name="T17"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81">
                  <a:moveTo>
                    <a:pt x="92" y="3"/>
                  </a:moveTo>
                  <a:cubicBezTo>
                    <a:pt x="96" y="8"/>
                    <a:pt x="96" y="8"/>
                    <a:pt x="96" y="8"/>
                  </a:cubicBezTo>
                  <a:cubicBezTo>
                    <a:pt x="98" y="11"/>
                    <a:pt x="97" y="14"/>
                    <a:pt x="95" y="16"/>
                  </a:cubicBezTo>
                  <a:cubicBezTo>
                    <a:pt x="13" y="80"/>
                    <a:pt x="13" y="80"/>
                    <a:pt x="13" y="80"/>
                  </a:cubicBezTo>
                  <a:cubicBezTo>
                    <a:pt x="11" y="81"/>
                    <a:pt x="7" y="81"/>
                    <a:pt x="6" y="79"/>
                  </a:cubicBezTo>
                  <a:cubicBezTo>
                    <a:pt x="1" y="73"/>
                    <a:pt x="1" y="73"/>
                    <a:pt x="1" y="73"/>
                  </a:cubicBezTo>
                  <a:cubicBezTo>
                    <a:pt x="0" y="71"/>
                    <a:pt x="0" y="68"/>
                    <a:pt x="2" y="66"/>
                  </a:cubicBezTo>
                  <a:cubicBezTo>
                    <a:pt x="85" y="2"/>
                    <a:pt x="85" y="2"/>
                    <a:pt x="85" y="2"/>
                  </a:cubicBezTo>
                  <a:cubicBezTo>
                    <a:pt x="87" y="0"/>
                    <a:pt x="90" y="1"/>
                    <a:pt x="92" y="3"/>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8" name="Freeform 659">
              <a:extLst>
                <a:ext uri="{FF2B5EF4-FFF2-40B4-BE49-F238E27FC236}">
                  <a16:creationId xmlns:a16="http://schemas.microsoft.com/office/drawing/2014/main" id="{28D184AD-78D6-4410-AE32-7354A55C2BD7}"/>
                </a:ext>
              </a:extLst>
            </p:cNvPr>
            <p:cNvSpPr>
              <a:spLocks noChangeArrowheads="1"/>
            </p:cNvSpPr>
            <p:nvPr/>
          </p:nvSpPr>
          <p:spPr bwMode="auto">
            <a:xfrm>
              <a:off x="9326563" y="4819419"/>
              <a:ext cx="28575" cy="34925"/>
            </a:xfrm>
            <a:custGeom>
              <a:avLst/>
              <a:gdLst>
                <a:gd name="T0" fmla="*/ 3 w 14"/>
                <a:gd name="T1" fmla="*/ 1 h 18"/>
                <a:gd name="T2" fmla="*/ 14 w 14"/>
                <a:gd name="T3" fmla="*/ 15 h 18"/>
                <a:gd name="T4" fmla="*/ 14 w 14"/>
                <a:gd name="T5" fmla="*/ 17 h 18"/>
                <a:gd name="T6" fmla="*/ 13 w 14"/>
                <a:gd name="T7" fmla="*/ 18 h 18"/>
                <a:gd name="T8" fmla="*/ 12 w 14"/>
                <a:gd name="T9" fmla="*/ 17 h 18"/>
                <a:gd name="T10" fmla="*/ 0 w 14"/>
                <a:gd name="T11" fmla="*/ 3 h 18"/>
                <a:gd name="T12" fmla="*/ 0 w 14"/>
                <a:gd name="T13" fmla="*/ 1 h 18"/>
                <a:gd name="T14" fmla="*/ 1 w 14"/>
                <a:gd name="T15" fmla="*/ 0 h 18"/>
                <a:gd name="T16" fmla="*/ 3 w 14"/>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8">
                  <a:moveTo>
                    <a:pt x="3" y="1"/>
                  </a:moveTo>
                  <a:cubicBezTo>
                    <a:pt x="14" y="15"/>
                    <a:pt x="14" y="15"/>
                    <a:pt x="14" y="15"/>
                  </a:cubicBezTo>
                  <a:cubicBezTo>
                    <a:pt x="14" y="16"/>
                    <a:pt x="14" y="16"/>
                    <a:pt x="14" y="17"/>
                  </a:cubicBezTo>
                  <a:cubicBezTo>
                    <a:pt x="13" y="18"/>
                    <a:pt x="13" y="18"/>
                    <a:pt x="13" y="18"/>
                  </a:cubicBezTo>
                  <a:cubicBezTo>
                    <a:pt x="12" y="18"/>
                    <a:pt x="12" y="18"/>
                    <a:pt x="12" y="17"/>
                  </a:cubicBezTo>
                  <a:cubicBezTo>
                    <a:pt x="0" y="3"/>
                    <a:pt x="0" y="3"/>
                    <a:pt x="0" y="3"/>
                  </a:cubicBezTo>
                  <a:cubicBezTo>
                    <a:pt x="0" y="2"/>
                    <a:pt x="0" y="1"/>
                    <a:pt x="0" y="1"/>
                  </a:cubicBezTo>
                  <a:cubicBezTo>
                    <a:pt x="1" y="0"/>
                    <a:pt x="1" y="0"/>
                    <a:pt x="1" y="0"/>
                  </a:cubicBezTo>
                  <a:cubicBezTo>
                    <a:pt x="2" y="0"/>
                    <a:pt x="2"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9" name="Freeform 660">
              <a:extLst>
                <a:ext uri="{FF2B5EF4-FFF2-40B4-BE49-F238E27FC236}">
                  <a16:creationId xmlns:a16="http://schemas.microsoft.com/office/drawing/2014/main" id="{88F232F5-E365-46DF-A6E7-7C242B984344}"/>
                </a:ext>
              </a:extLst>
            </p:cNvPr>
            <p:cNvSpPr>
              <a:spLocks noChangeArrowheads="1"/>
            </p:cNvSpPr>
            <p:nvPr/>
          </p:nvSpPr>
          <p:spPr bwMode="auto">
            <a:xfrm>
              <a:off x="9229725" y="4822594"/>
              <a:ext cx="120650" cy="106363"/>
            </a:xfrm>
            <a:custGeom>
              <a:avLst/>
              <a:gdLst>
                <a:gd name="T0" fmla="*/ 12 w 61"/>
                <a:gd name="T1" fmla="*/ 29 h 53"/>
                <a:gd name="T2" fmla="*/ 3 w 61"/>
                <a:gd name="T3" fmla="*/ 48 h 53"/>
                <a:gd name="T4" fmla="*/ 24 w 61"/>
                <a:gd name="T5" fmla="*/ 44 h 53"/>
                <a:gd name="T6" fmla="*/ 61 w 61"/>
                <a:gd name="T7" fmla="*/ 16 h 53"/>
                <a:gd name="T8" fmla="*/ 49 w 61"/>
                <a:gd name="T9" fmla="*/ 0 h 53"/>
                <a:gd name="T10" fmla="*/ 12 w 61"/>
                <a:gd name="T11" fmla="*/ 29 h 53"/>
              </a:gdLst>
              <a:ahLst/>
              <a:cxnLst>
                <a:cxn ang="0">
                  <a:pos x="T0" y="T1"/>
                </a:cxn>
                <a:cxn ang="0">
                  <a:pos x="T2" y="T3"/>
                </a:cxn>
                <a:cxn ang="0">
                  <a:pos x="T4" y="T5"/>
                </a:cxn>
                <a:cxn ang="0">
                  <a:pos x="T6" y="T7"/>
                </a:cxn>
                <a:cxn ang="0">
                  <a:pos x="T8" y="T9"/>
                </a:cxn>
                <a:cxn ang="0">
                  <a:pos x="T10" y="T11"/>
                </a:cxn>
              </a:cxnLst>
              <a:rect l="0" t="0" r="r" b="b"/>
              <a:pathLst>
                <a:path w="61" h="53">
                  <a:moveTo>
                    <a:pt x="12" y="29"/>
                  </a:moveTo>
                  <a:cubicBezTo>
                    <a:pt x="1" y="37"/>
                    <a:pt x="0" y="44"/>
                    <a:pt x="3" y="48"/>
                  </a:cubicBezTo>
                  <a:cubicBezTo>
                    <a:pt x="6" y="52"/>
                    <a:pt x="13" y="53"/>
                    <a:pt x="24" y="44"/>
                  </a:cubicBezTo>
                  <a:cubicBezTo>
                    <a:pt x="61" y="16"/>
                    <a:pt x="61" y="16"/>
                    <a:pt x="61" y="16"/>
                  </a:cubicBezTo>
                  <a:cubicBezTo>
                    <a:pt x="49" y="0"/>
                    <a:pt x="49" y="0"/>
                    <a:pt x="49" y="0"/>
                  </a:cubicBezTo>
                  <a:cubicBezTo>
                    <a:pt x="12" y="29"/>
                    <a:pt x="12" y="29"/>
                    <a:pt x="12" y="29"/>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0" name="Freeform 661">
              <a:extLst>
                <a:ext uri="{FF2B5EF4-FFF2-40B4-BE49-F238E27FC236}">
                  <a16:creationId xmlns:a16="http://schemas.microsoft.com/office/drawing/2014/main" id="{E50C9233-E211-4DB4-A69B-657757BD72C6}"/>
                </a:ext>
              </a:extLst>
            </p:cNvPr>
            <p:cNvSpPr>
              <a:spLocks noChangeArrowheads="1"/>
            </p:cNvSpPr>
            <p:nvPr/>
          </p:nvSpPr>
          <p:spPr bwMode="auto">
            <a:xfrm>
              <a:off x="9250363" y="4876569"/>
              <a:ext cx="30162" cy="36513"/>
            </a:xfrm>
            <a:custGeom>
              <a:avLst/>
              <a:gdLst>
                <a:gd name="T0" fmla="*/ 3 w 15"/>
                <a:gd name="T1" fmla="*/ 1 h 18"/>
                <a:gd name="T2" fmla="*/ 15 w 15"/>
                <a:gd name="T3" fmla="*/ 16 h 18"/>
                <a:gd name="T4" fmla="*/ 14 w 15"/>
                <a:gd name="T5" fmla="*/ 17 h 18"/>
                <a:gd name="T6" fmla="*/ 13 w 15"/>
                <a:gd name="T7" fmla="*/ 18 h 18"/>
                <a:gd name="T8" fmla="*/ 12 w 15"/>
                <a:gd name="T9" fmla="*/ 18 h 18"/>
                <a:gd name="T10" fmla="*/ 1 w 15"/>
                <a:gd name="T11" fmla="*/ 3 h 18"/>
                <a:gd name="T12" fmla="*/ 1 w 15"/>
                <a:gd name="T13" fmla="*/ 1 h 18"/>
                <a:gd name="T14" fmla="*/ 2 w 15"/>
                <a:gd name="T15" fmla="*/ 1 h 18"/>
                <a:gd name="T16" fmla="*/ 3 w 15"/>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3" y="1"/>
                  </a:moveTo>
                  <a:cubicBezTo>
                    <a:pt x="15" y="16"/>
                    <a:pt x="15" y="16"/>
                    <a:pt x="15" y="16"/>
                  </a:cubicBezTo>
                  <a:cubicBezTo>
                    <a:pt x="15" y="16"/>
                    <a:pt x="15" y="17"/>
                    <a:pt x="14" y="17"/>
                  </a:cubicBezTo>
                  <a:cubicBezTo>
                    <a:pt x="13" y="18"/>
                    <a:pt x="13" y="18"/>
                    <a:pt x="13" y="18"/>
                  </a:cubicBezTo>
                  <a:cubicBezTo>
                    <a:pt x="13" y="18"/>
                    <a:pt x="12" y="18"/>
                    <a:pt x="12" y="18"/>
                  </a:cubicBezTo>
                  <a:cubicBezTo>
                    <a:pt x="1" y="3"/>
                    <a:pt x="1" y="3"/>
                    <a:pt x="1" y="3"/>
                  </a:cubicBezTo>
                  <a:cubicBezTo>
                    <a:pt x="0" y="2"/>
                    <a:pt x="0" y="2"/>
                    <a:pt x="1" y="1"/>
                  </a:cubicBezTo>
                  <a:cubicBezTo>
                    <a:pt x="2" y="1"/>
                    <a:pt x="2" y="1"/>
                    <a:pt x="2" y="1"/>
                  </a:cubicBezTo>
                  <a:cubicBezTo>
                    <a:pt x="2" y="0"/>
                    <a:pt x="3"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1" name="Freeform 662">
              <a:extLst>
                <a:ext uri="{FF2B5EF4-FFF2-40B4-BE49-F238E27FC236}">
                  <a16:creationId xmlns:a16="http://schemas.microsoft.com/office/drawing/2014/main" id="{A4B96A71-BC23-4B02-B08C-CAF279CC73E8}"/>
                </a:ext>
              </a:extLst>
            </p:cNvPr>
            <p:cNvSpPr>
              <a:spLocks noChangeArrowheads="1"/>
            </p:cNvSpPr>
            <p:nvPr/>
          </p:nvSpPr>
          <p:spPr bwMode="auto">
            <a:xfrm>
              <a:off x="9269413" y="4854344"/>
              <a:ext cx="58737" cy="50800"/>
            </a:xfrm>
            <a:custGeom>
              <a:avLst/>
              <a:gdLst>
                <a:gd name="T0" fmla="*/ 23 w 30"/>
                <a:gd name="T1" fmla="*/ 5 h 25"/>
                <a:gd name="T2" fmla="*/ 1 w 30"/>
                <a:gd name="T3" fmla="*/ 22 h 25"/>
                <a:gd name="T4" fmla="*/ 0 w 30"/>
                <a:gd name="T5" fmla="*/ 24 h 25"/>
                <a:gd name="T6" fmla="*/ 2 w 30"/>
                <a:gd name="T7" fmla="*/ 24 h 25"/>
                <a:gd name="T8" fmla="*/ 29 w 30"/>
                <a:gd name="T9" fmla="*/ 3 h 25"/>
                <a:gd name="T10" fmla="*/ 30 w 30"/>
                <a:gd name="T11" fmla="*/ 1 h 25"/>
                <a:gd name="T12" fmla="*/ 30 w 30"/>
                <a:gd name="T13" fmla="*/ 1 h 25"/>
                <a:gd name="T14" fmla="*/ 30 w 30"/>
                <a:gd name="T15" fmla="*/ 1 h 25"/>
                <a:gd name="T16" fmla="*/ 29 w 30"/>
                <a:gd name="T17" fmla="*/ 0 h 25"/>
                <a:gd name="T18" fmla="*/ 27 w 30"/>
                <a:gd name="T19" fmla="*/ 1 h 25"/>
                <a:gd name="T20" fmla="*/ 25 w 30"/>
                <a:gd name="T21" fmla="*/ 3 h 25"/>
                <a:gd name="T22" fmla="*/ 23 w 30"/>
                <a:gd name="T23"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25">
                  <a:moveTo>
                    <a:pt x="23" y="5"/>
                  </a:moveTo>
                  <a:cubicBezTo>
                    <a:pt x="1" y="22"/>
                    <a:pt x="1" y="22"/>
                    <a:pt x="1" y="22"/>
                  </a:cubicBezTo>
                  <a:cubicBezTo>
                    <a:pt x="0" y="23"/>
                    <a:pt x="0" y="24"/>
                    <a:pt x="0" y="24"/>
                  </a:cubicBezTo>
                  <a:cubicBezTo>
                    <a:pt x="0" y="25"/>
                    <a:pt x="1" y="24"/>
                    <a:pt x="2" y="24"/>
                  </a:cubicBezTo>
                  <a:cubicBezTo>
                    <a:pt x="29" y="3"/>
                    <a:pt x="29" y="3"/>
                    <a:pt x="29" y="3"/>
                  </a:cubicBezTo>
                  <a:cubicBezTo>
                    <a:pt x="30" y="2"/>
                    <a:pt x="30" y="1"/>
                    <a:pt x="30" y="1"/>
                  </a:cubicBezTo>
                  <a:cubicBezTo>
                    <a:pt x="30" y="1"/>
                    <a:pt x="30" y="1"/>
                    <a:pt x="30" y="1"/>
                  </a:cubicBezTo>
                  <a:cubicBezTo>
                    <a:pt x="30" y="1"/>
                    <a:pt x="30" y="1"/>
                    <a:pt x="30" y="1"/>
                  </a:cubicBezTo>
                  <a:cubicBezTo>
                    <a:pt x="29" y="0"/>
                    <a:pt x="29" y="0"/>
                    <a:pt x="29" y="0"/>
                  </a:cubicBezTo>
                  <a:cubicBezTo>
                    <a:pt x="29" y="0"/>
                    <a:pt x="28" y="0"/>
                    <a:pt x="27" y="1"/>
                  </a:cubicBezTo>
                  <a:cubicBezTo>
                    <a:pt x="25" y="3"/>
                    <a:pt x="25" y="3"/>
                    <a:pt x="25" y="3"/>
                  </a:cubicBezTo>
                  <a:cubicBezTo>
                    <a:pt x="24" y="4"/>
                    <a:pt x="23" y="5"/>
                    <a:pt x="23" y="5"/>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2" name="Freeform 663">
              <a:extLst>
                <a:ext uri="{FF2B5EF4-FFF2-40B4-BE49-F238E27FC236}">
                  <a16:creationId xmlns:a16="http://schemas.microsoft.com/office/drawing/2014/main" id="{78A055F3-029B-4E59-9FC3-439332299D2A}"/>
                </a:ext>
              </a:extLst>
            </p:cNvPr>
            <p:cNvSpPr>
              <a:spLocks noChangeArrowheads="1"/>
            </p:cNvSpPr>
            <p:nvPr/>
          </p:nvSpPr>
          <p:spPr bwMode="auto">
            <a:xfrm>
              <a:off x="9459913" y="4725756"/>
              <a:ext cx="22225" cy="20638"/>
            </a:xfrm>
            <a:custGeom>
              <a:avLst/>
              <a:gdLst>
                <a:gd name="T0" fmla="*/ 3 w 11"/>
                <a:gd name="T1" fmla="*/ 7 h 11"/>
                <a:gd name="T2" fmla="*/ 6 w 11"/>
                <a:gd name="T3" fmla="*/ 11 h 11"/>
                <a:gd name="T4" fmla="*/ 11 w 11"/>
                <a:gd name="T5" fmla="*/ 3 h 11"/>
                <a:gd name="T6" fmla="*/ 10 w 11"/>
                <a:gd name="T7" fmla="*/ 2 h 11"/>
                <a:gd name="T8" fmla="*/ 9 w 11"/>
                <a:gd name="T9" fmla="*/ 0 h 11"/>
                <a:gd name="T10" fmla="*/ 0 w 11"/>
                <a:gd name="T11" fmla="*/ 3 h 11"/>
                <a:gd name="T12" fmla="*/ 3 w 11"/>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3" y="7"/>
                  </a:moveTo>
                  <a:cubicBezTo>
                    <a:pt x="6" y="11"/>
                    <a:pt x="6" y="11"/>
                    <a:pt x="6" y="11"/>
                  </a:cubicBezTo>
                  <a:cubicBezTo>
                    <a:pt x="6" y="11"/>
                    <a:pt x="9" y="5"/>
                    <a:pt x="11" y="3"/>
                  </a:cubicBezTo>
                  <a:cubicBezTo>
                    <a:pt x="10" y="2"/>
                    <a:pt x="10" y="2"/>
                    <a:pt x="10" y="2"/>
                  </a:cubicBezTo>
                  <a:cubicBezTo>
                    <a:pt x="9" y="0"/>
                    <a:pt x="9" y="0"/>
                    <a:pt x="9" y="0"/>
                  </a:cubicBezTo>
                  <a:cubicBezTo>
                    <a:pt x="6" y="2"/>
                    <a:pt x="0" y="3"/>
                    <a:pt x="0" y="3"/>
                  </a:cubicBezTo>
                  <a:lnTo>
                    <a:pt x="3" y="7"/>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3" name="Freeform 664">
              <a:extLst>
                <a:ext uri="{FF2B5EF4-FFF2-40B4-BE49-F238E27FC236}">
                  <a16:creationId xmlns:a16="http://schemas.microsoft.com/office/drawing/2014/main" id="{89435542-DFE9-4A3E-B285-333A0C475E49}"/>
                </a:ext>
              </a:extLst>
            </p:cNvPr>
            <p:cNvSpPr>
              <a:spLocks noChangeArrowheads="1"/>
            </p:cNvSpPr>
            <p:nvPr/>
          </p:nvSpPr>
          <p:spPr bwMode="auto">
            <a:xfrm>
              <a:off x="9477375" y="4717819"/>
              <a:ext cx="14287" cy="12700"/>
            </a:xfrm>
            <a:custGeom>
              <a:avLst/>
              <a:gdLst>
                <a:gd name="T0" fmla="*/ 2 w 9"/>
                <a:gd name="T1" fmla="*/ 7 h 8"/>
                <a:gd name="T2" fmla="*/ 3 w 9"/>
                <a:gd name="T3" fmla="*/ 8 h 8"/>
                <a:gd name="T4" fmla="*/ 9 w 9"/>
                <a:gd name="T5" fmla="*/ 2 h 8"/>
                <a:gd name="T6" fmla="*/ 9 w 9"/>
                <a:gd name="T7" fmla="*/ 1 h 8"/>
                <a:gd name="T8" fmla="*/ 8 w 9"/>
                <a:gd name="T9" fmla="*/ 0 h 8"/>
                <a:gd name="T10" fmla="*/ 0 w 9"/>
                <a:gd name="T11" fmla="*/ 5 h 8"/>
                <a:gd name="T12" fmla="*/ 2 w 9"/>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2" y="7"/>
                  </a:moveTo>
                  <a:lnTo>
                    <a:pt x="3" y="8"/>
                  </a:lnTo>
                  <a:lnTo>
                    <a:pt x="9" y="2"/>
                  </a:lnTo>
                  <a:lnTo>
                    <a:pt x="9" y="1"/>
                  </a:lnTo>
                  <a:lnTo>
                    <a:pt x="8" y="0"/>
                  </a:lnTo>
                  <a:lnTo>
                    <a:pt x="0" y="5"/>
                  </a:lnTo>
                  <a:lnTo>
                    <a:pt x="2" y="7"/>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4" name="Freeform 665">
              <a:extLst>
                <a:ext uri="{FF2B5EF4-FFF2-40B4-BE49-F238E27FC236}">
                  <a16:creationId xmlns:a16="http://schemas.microsoft.com/office/drawing/2014/main" id="{DBEB4B52-5982-4500-827C-3B035A67CA81}"/>
                </a:ext>
              </a:extLst>
            </p:cNvPr>
            <p:cNvSpPr>
              <a:spLocks noChangeArrowheads="1"/>
            </p:cNvSpPr>
            <p:nvPr/>
          </p:nvSpPr>
          <p:spPr bwMode="auto">
            <a:xfrm>
              <a:off x="9313863" y="4852756"/>
              <a:ext cx="14287" cy="14288"/>
            </a:xfrm>
            <a:custGeom>
              <a:avLst/>
              <a:gdLst>
                <a:gd name="T0" fmla="*/ 6 w 7"/>
                <a:gd name="T1" fmla="*/ 1 h 7"/>
                <a:gd name="T2" fmla="*/ 7 w 7"/>
                <a:gd name="T3" fmla="*/ 2 h 7"/>
                <a:gd name="T4" fmla="*/ 7 w 7"/>
                <a:gd name="T5" fmla="*/ 3 h 7"/>
                <a:gd name="T6" fmla="*/ 2 w 7"/>
                <a:gd name="T7" fmla="*/ 7 h 7"/>
                <a:gd name="T8" fmla="*/ 1 w 7"/>
                <a:gd name="T9" fmla="*/ 6 h 7"/>
                <a:gd name="T10" fmla="*/ 0 w 7"/>
                <a:gd name="T11" fmla="*/ 5 h 7"/>
                <a:gd name="T12" fmla="*/ 0 w 7"/>
                <a:gd name="T13" fmla="*/ 4 h 7"/>
                <a:gd name="T14" fmla="*/ 4 w 7"/>
                <a:gd name="T15" fmla="*/ 1 h 7"/>
                <a:gd name="T16" fmla="*/ 6 w 7"/>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6" y="1"/>
                  </a:moveTo>
                  <a:cubicBezTo>
                    <a:pt x="7" y="2"/>
                    <a:pt x="7" y="2"/>
                    <a:pt x="7" y="2"/>
                  </a:cubicBezTo>
                  <a:cubicBezTo>
                    <a:pt x="7" y="2"/>
                    <a:pt x="7" y="3"/>
                    <a:pt x="7" y="3"/>
                  </a:cubicBezTo>
                  <a:cubicBezTo>
                    <a:pt x="2" y="7"/>
                    <a:pt x="2" y="7"/>
                    <a:pt x="2" y="7"/>
                  </a:cubicBezTo>
                  <a:cubicBezTo>
                    <a:pt x="2" y="7"/>
                    <a:pt x="1" y="7"/>
                    <a:pt x="1" y="6"/>
                  </a:cubicBezTo>
                  <a:cubicBezTo>
                    <a:pt x="0" y="5"/>
                    <a:pt x="0" y="5"/>
                    <a:pt x="0" y="5"/>
                  </a:cubicBezTo>
                  <a:cubicBezTo>
                    <a:pt x="0" y="5"/>
                    <a:pt x="0" y="4"/>
                    <a:pt x="0" y="4"/>
                  </a:cubicBezTo>
                  <a:cubicBezTo>
                    <a:pt x="4" y="1"/>
                    <a:pt x="4" y="1"/>
                    <a:pt x="4" y="1"/>
                  </a:cubicBezTo>
                  <a:cubicBezTo>
                    <a:pt x="5" y="0"/>
                    <a:pt x="6" y="0"/>
                    <a:pt x="6"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5" name="Freeform 666">
              <a:extLst>
                <a:ext uri="{FF2B5EF4-FFF2-40B4-BE49-F238E27FC236}">
                  <a16:creationId xmlns:a16="http://schemas.microsoft.com/office/drawing/2014/main" id="{6D961CBF-07E5-494C-875E-3FB779B01192}"/>
                </a:ext>
              </a:extLst>
            </p:cNvPr>
            <p:cNvSpPr>
              <a:spLocks noChangeArrowheads="1"/>
            </p:cNvSpPr>
            <p:nvPr/>
          </p:nvSpPr>
          <p:spPr bwMode="auto">
            <a:xfrm>
              <a:off x="6907213" y="4093931"/>
              <a:ext cx="420687" cy="431800"/>
            </a:xfrm>
            <a:custGeom>
              <a:avLst/>
              <a:gdLst>
                <a:gd name="T0" fmla="*/ 203 w 211"/>
                <a:gd name="T1" fmla="*/ 150 h 217"/>
                <a:gd name="T2" fmla="*/ 92 w 211"/>
                <a:gd name="T3" fmla="*/ 214 h 217"/>
                <a:gd name="T4" fmla="*/ 76 w 211"/>
                <a:gd name="T5" fmla="*/ 209 h 217"/>
                <a:gd name="T6" fmla="*/ 3 w 211"/>
                <a:gd name="T7" fmla="*/ 83 h 217"/>
                <a:gd name="T8" fmla="*/ 7 w 211"/>
                <a:gd name="T9" fmla="*/ 67 h 217"/>
                <a:gd name="T10" fmla="*/ 119 w 211"/>
                <a:gd name="T11" fmla="*/ 3 h 217"/>
                <a:gd name="T12" fmla="*/ 135 w 211"/>
                <a:gd name="T13" fmla="*/ 7 h 217"/>
                <a:gd name="T14" fmla="*/ 208 w 211"/>
                <a:gd name="T15" fmla="*/ 134 h 217"/>
                <a:gd name="T16" fmla="*/ 203 w 211"/>
                <a:gd name="T17" fmla="*/ 15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217">
                  <a:moveTo>
                    <a:pt x="203" y="150"/>
                  </a:moveTo>
                  <a:cubicBezTo>
                    <a:pt x="92" y="214"/>
                    <a:pt x="92" y="214"/>
                    <a:pt x="92" y="214"/>
                  </a:cubicBezTo>
                  <a:cubicBezTo>
                    <a:pt x="86" y="217"/>
                    <a:pt x="79" y="215"/>
                    <a:pt x="76" y="209"/>
                  </a:cubicBezTo>
                  <a:cubicBezTo>
                    <a:pt x="3" y="83"/>
                    <a:pt x="3" y="83"/>
                    <a:pt x="3" y="83"/>
                  </a:cubicBezTo>
                  <a:cubicBezTo>
                    <a:pt x="0" y="78"/>
                    <a:pt x="2" y="70"/>
                    <a:pt x="7" y="67"/>
                  </a:cubicBezTo>
                  <a:cubicBezTo>
                    <a:pt x="119" y="3"/>
                    <a:pt x="119" y="3"/>
                    <a:pt x="119" y="3"/>
                  </a:cubicBezTo>
                  <a:cubicBezTo>
                    <a:pt x="125" y="0"/>
                    <a:pt x="132" y="2"/>
                    <a:pt x="135" y="7"/>
                  </a:cubicBezTo>
                  <a:cubicBezTo>
                    <a:pt x="208" y="134"/>
                    <a:pt x="208" y="134"/>
                    <a:pt x="208" y="134"/>
                  </a:cubicBezTo>
                  <a:cubicBezTo>
                    <a:pt x="211" y="139"/>
                    <a:pt x="209" y="146"/>
                    <a:pt x="203" y="150"/>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6" name="Freeform 667">
              <a:extLst>
                <a:ext uri="{FF2B5EF4-FFF2-40B4-BE49-F238E27FC236}">
                  <a16:creationId xmlns:a16="http://schemas.microsoft.com/office/drawing/2014/main" id="{E36CFE9B-C44D-4F84-A86B-080615BA6C39}"/>
                </a:ext>
              </a:extLst>
            </p:cNvPr>
            <p:cNvSpPr>
              <a:spLocks noChangeArrowheads="1"/>
            </p:cNvSpPr>
            <p:nvPr/>
          </p:nvSpPr>
          <p:spPr bwMode="auto">
            <a:xfrm>
              <a:off x="6937375" y="4125681"/>
              <a:ext cx="236537" cy="161925"/>
            </a:xfrm>
            <a:custGeom>
              <a:avLst/>
              <a:gdLst>
                <a:gd name="T0" fmla="*/ 149 w 149"/>
                <a:gd name="T1" fmla="*/ 24 h 102"/>
                <a:gd name="T2" fmla="*/ 14 w 149"/>
                <a:gd name="T3" fmla="*/ 102 h 102"/>
                <a:gd name="T4" fmla="*/ 0 w 149"/>
                <a:gd name="T5" fmla="*/ 78 h 102"/>
                <a:gd name="T6" fmla="*/ 134 w 149"/>
                <a:gd name="T7" fmla="*/ 0 h 102"/>
                <a:gd name="T8" fmla="*/ 149 w 149"/>
                <a:gd name="T9" fmla="*/ 24 h 102"/>
              </a:gdLst>
              <a:ahLst/>
              <a:cxnLst>
                <a:cxn ang="0">
                  <a:pos x="T0" y="T1"/>
                </a:cxn>
                <a:cxn ang="0">
                  <a:pos x="T2" y="T3"/>
                </a:cxn>
                <a:cxn ang="0">
                  <a:pos x="T4" y="T5"/>
                </a:cxn>
                <a:cxn ang="0">
                  <a:pos x="T6" y="T7"/>
                </a:cxn>
                <a:cxn ang="0">
                  <a:pos x="T8" y="T9"/>
                </a:cxn>
              </a:cxnLst>
              <a:rect l="0" t="0" r="r" b="b"/>
              <a:pathLst>
                <a:path w="149" h="102">
                  <a:moveTo>
                    <a:pt x="149" y="24"/>
                  </a:moveTo>
                  <a:lnTo>
                    <a:pt x="14" y="102"/>
                  </a:lnTo>
                  <a:lnTo>
                    <a:pt x="0" y="78"/>
                  </a:lnTo>
                  <a:lnTo>
                    <a:pt x="134" y="0"/>
                  </a:lnTo>
                  <a:lnTo>
                    <a:pt x="149" y="24"/>
                  </a:lnTo>
                  <a:close/>
                </a:path>
              </a:pathLst>
            </a:custGeom>
            <a:solidFill>
              <a:srgbClr val="F9DB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7" name="Freeform 668">
              <a:extLst>
                <a:ext uri="{FF2B5EF4-FFF2-40B4-BE49-F238E27FC236}">
                  <a16:creationId xmlns:a16="http://schemas.microsoft.com/office/drawing/2014/main" id="{32E43DE3-6778-4F7E-BA30-F77D4AF55764}"/>
                </a:ext>
              </a:extLst>
            </p:cNvPr>
            <p:cNvSpPr>
              <a:spLocks noChangeArrowheads="1"/>
            </p:cNvSpPr>
            <p:nvPr/>
          </p:nvSpPr>
          <p:spPr bwMode="auto">
            <a:xfrm>
              <a:off x="6959600" y="4225694"/>
              <a:ext cx="34925" cy="23813"/>
            </a:xfrm>
            <a:custGeom>
              <a:avLst/>
              <a:gdLst>
                <a:gd name="T0" fmla="*/ 22 w 22"/>
                <a:gd name="T1" fmla="*/ 3 h 15"/>
                <a:gd name="T2" fmla="*/ 1 w 22"/>
                <a:gd name="T3" fmla="*/ 15 h 15"/>
                <a:gd name="T4" fmla="*/ 0 w 22"/>
                <a:gd name="T5" fmla="*/ 12 h 15"/>
                <a:gd name="T6" fmla="*/ 20 w 22"/>
                <a:gd name="T7" fmla="*/ 0 h 15"/>
                <a:gd name="T8" fmla="*/ 22 w 22"/>
                <a:gd name="T9" fmla="*/ 3 h 15"/>
              </a:gdLst>
              <a:ahLst/>
              <a:cxnLst>
                <a:cxn ang="0">
                  <a:pos x="T0" y="T1"/>
                </a:cxn>
                <a:cxn ang="0">
                  <a:pos x="T2" y="T3"/>
                </a:cxn>
                <a:cxn ang="0">
                  <a:pos x="T4" y="T5"/>
                </a:cxn>
                <a:cxn ang="0">
                  <a:pos x="T6" y="T7"/>
                </a:cxn>
                <a:cxn ang="0">
                  <a:pos x="T8" y="T9"/>
                </a:cxn>
              </a:cxnLst>
              <a:rect l="0" t="0" r="r" b="b"/>
              <a:pathLst>
                <a:path w="22" h="15">
                  <a:moveTo>
                    <a:pt x="22" y="3"/>
                  </a:moveTo>
                  <a:lnTo>
                    <a:pt x="1" y="15"/>
                  </a:lnTo>
                  <a:lnTo>
                    <a:pt x="0" y="12"/>
                  </a:lnTo>
                  <a:lnTo>
                    <a:pt x="20" y="0"/>
                  </a:lnTo>
                  <a:lnTo>
                    <a:pt x="22"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8" name="Freeform 669">
              <a:extLst>
                <a:ext uri="{FF2B5EF4-FFF2-40B4-BE49-F238E27FC236}">
                  <a16:creationId xmlns:a16="http://schemas.microsoft.com/office/drawing/2014/main" id="{E7B6E298-968F-4C5B-B399-32E1C09AED75}"/>
                </a:ext>
              </a:extLst>
            </p:cNvPr>
            <p:cNvSpPr>
              <a:spLocks noChangeArrowheads="1"/>
            </p:cNvSpPr>
            <p:nvPr/>
          </p:nvSpPr>
          <p:spPr bwMode="auto">
            <a:xfrm>
              <a:off x="6986588" y="4228869"/>
              <a:ext cx="20637" cy="25400"/>
            </a:xfrm>
            <a:custGeom>
              <a:avLst/>
              <a:gdLst>
                <a:gd name="T0" fmla="*/ 0 w 13"/>
                <a:gd name="T1" fmla="*/ 3 h 16"/>
                <a:gd name="T2" fmla="*/ 4 w 13"/>
                <a:gd name="T3" fmla="*/ 0 h 16"/>
                <a:gd name="T4" fmla="*/ 13 w 13"/>
                <a:gd name="T5" fmla="*/ 14 h 16"/>
                <a:gd name="T6" fmla="*/ 8 w 13"/>
                <a:gd name="T7" fmla="*/ 16 h 16"/>
                <a:gd name="T8" fmla="*/ 0 w 13"/>
                <a:gd name="T9" fmla="*/ 3 h 16"/>
              </a:gdLst>
              <a:ahLst/>
              <a:cxnLst>
                <a:cxn ang="0">
                  <a:pos x="T0" y="T1"/>
                </a:cxn>
                <a:cxn ang="0">
                  <a:pos x="T2" y="T3"/>
                </a:cxn>
                <a:cxn ang="0">
                  <a:pos x="T4" y="T5"/>
                </a:cxn>
                <a:cxn ang="0">
                  <a:pos x="T6" y="T7"/>
                </a:cxn>
                <a:cxn ang="0">
                  <a:pos x="T8" y="T9"/>
                </a:cxn>
              </a:cxnLst>
              <a:rect l="0" t="0" r="r" b="b"/>
              <a:pathLst>
                <a:path w="13" h="16">
                  <a:moveTo>
                    <a:pt x="0" y="3"/>
                  </a:moveTo>
                  <a:lnTo>
                    <a:pt x="4" y="0"/>
                  </a:lnTo>
                  <a:lnTo>
                    <a:pt x="13" y="14"/>
                  </a:lnTo>
                  <a:lnTo>
                    <a:pt x="8" y="16"/>
                  </a:lnTo>
                  <a:lnTo>
                    <a:pt x="0"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9" name="Freeform 670">
              <a:extLst>
                <a:ext uri="{FF2B5EF4-FFF2-40B4-BE49-F238E27FC236}">
                  <a16:creationId xmlns:a16="http://schemas.microsoft.com/office/drawing/2014/main" id="{C2DDA84D-BF14-49B1-9DFB-84D8DA4F75EB}"/>
                </a:ext>
              </a:extLst>
            </p:cNvPr>
            <p:cNvSpPr>
              <a:spLocks noChangeArrowheads="1"/>
            </p:cNvSpPr>
            <p:nvPr/>
          </p:nvSpPr>
          <p:spPr bwMode="auto">
            <a:xfrm>
              <a:off x="7018338" y="4209819"/>
              <a:ext cx="14287" cy="12700"/>
            </a:xfrm>
            <a:custGeom>
              <a:avLst/>
              <a:gdLst>
                <a:gd name="T0" fmla="*/ 9 w 9"/>
                <a:gd name="T1" fmla="*/ 6 h 8"/>
                <a:gd name="T2" fmla="*/ 4 w 9"/>
                <a:gd name="T3" fmla="*/ 8 h 8"/>
                <a:gd name="T4" fmla="*/ 0 w 9"/>
                <a:gd name="T5" fmla="*/ 2 h 8"/>
                <a:gd name="T6" fmla="*/ 5 w 9"/>
                <a:gd name="T7" fmla="*/ 0 h 8"/>
                <a:gd name="T8" fmla="*/ 9 w 9"/>
                <a:gd name="T9" fmla="*/ 6 h 8"/>
              </a:gdLst>
              <a:ahLst/>
              <a:cxnLst>
                <a:cxn ang="0">
                  <a:pos x="T0" y="T1"/>
                </a:cxn>
                <a:cxn ang="0">
                  <a:pos x="T2" y="T3"/>
                </a:cxn>
                <a:cxn ang="0">
                  <a:pos x="T4" y="T5"/>
                </a:cxn>
                <a:cxn ang="0">
                  <a:pos x="T6" y="T7"/>
                </a:cxn>
                <a:cxn ang="0">
                  <a:pos x="T8" y="T9"/>
                </a:cxn>
              </a:cxnLst>
              <a:rect l="0" t="0" r="r" b="b"/>
              <a:pathLst>
                <a:path w="9" h="8">
                  <a:moveTo>
                    <a:pt x="9" y="6"/>
                  </a:moveTo>
                  <a:lnTo>
                    <a:pt x="4" y="8"/>
                  </a:lnTo>
                  <a:lnTo>
                    <a:pt x="0" y="2"/>
                  </a:lnTo>
                  <a:lnTo>
                    <a:pt x="5" y="0"/>
                  </a:lnTo>
                  <a:lnTo>
                    <a:pt x="9" y="6"/>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0" name="Freeform 671">
              <a:extLst>
                <a:ext uri="{FF2B5EF4-FFF2-40B4-BE49-F238E27FC236}">
                  <a16:creationId xmlns:a16="http://schemas.microsoft.com/office/drawing/2014/main" id="{B0B1175E-B5C7-4C65-8633-491F16B99CF1}"/>
                </a:ext>
              </a:extLst>
            </p:cNvPr>
            <p:cNvSpPr>
              <a:spLocks noChangeArrowheads="1"/>
            </p:cNvSpPr>
            <p:nvPr/>
          </p:nvSpPr>
          <p:spPr bwMode="auto">
            <a:xfrm>
              <a:off x="7073900" y="4181244"/>
              <a:ext cx="23812" cy="25400"/>
            </a:xfrm>
            <a:custGeom>
              <a:avLst/>
              <a:gdLst>
                <a:gd name="T0" fmla="*/ 15 w 15"/>
                <a:gd name="T1" fmla="*/ 11 h 16"/>
                <a:gd name="T2" fmla="*/ 8 w 15"/>
                <a:gd name="T3" fmla="*/ 16 h 16"/>
                <a:gd name="T4" fmla="*/ 0 w 15"/>
                <a:gd name="T5" fmla="*/ 4 h 16"/>
                <a:gd name="T6" fmla="*/ 8 w 15"/>
                <a:gd name="T7" fmla="*/ 0 h 16"/>
                <a:gd name="T8" fmla="*/ 15 w 15"/>
                <a:gd name="T9" fmla="*/ 11 h 16"/>
              </a:gdLst>
              <a:ahLst/>
              <a:cxnLst>
                <a:cxn ang="0">
                  <a:pos x="T0" y="T1"/>
                </a:cxn>
                <a:cxn ang="0">
                  <a:pos x="T2" y="T3"/>
                </a:cxn>
                <a:cxn ang="0">
                  <a:pos x="T4" y="T5"/>
                </a:cxn>
                <a:cxn ang="0">
                  <a:pos x="T6" y="T7"/>
                </a:cxn>
                <a:cxn ang="0">
                  <a:pos x="T8" y="T9"/>
                </a:cxn>
              </a:cxnLst>
              <a:rect l="0" t="0" r="r" b="b"/>
              <a:pathLst>
                <a:path w="15" h="16">
                  <a:moveTo>
                    <a:pt x="15" y="11"/>
                  </a:moveTo>
                  <a:lnTo>
                    <a:pt x="8" y="16"/>
                  </a:lnTo>
                  <a:lnTo>
                    <a:pt x="0" y="4"/>
                  </a:lnTo>
                  <a:lnTo>
                    <a:pt x="8" y="0"/>
                  </a:lnTo>
                  <a:lnTo>
                    <a:pt x="15" y="11"/>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1" name="Freeform 672">
              <a:extLst>
                <a:ext uri="{FF2B5EF4-FFF2-40B4-BE49-F238E27FC236}">
                  <a16:creationId xmlns:a16="http://schemas.microsoft.com/office/drawing/2014/main" id="{BCE720B1-96FD-4BA5-8359-A956A82AD01C}"/>
                </a:ext>
              </a:extLst>
            </p:cNvPr>
            <p:cNvSpPr>
              <a:spLocks noChangeArrowheads="1"/>
            </p:cNvSpPr>
            <p:nvPr/>
          </p:nvSpPr>
          <p:spPr bwMode="auto">
            <a:xfrm>
              <a:off x="7113588" y="4147906"/>
              <a:ext cx="19050" cy="15875"/>
            </a:xfrm>
            <a:custGeom>
              <a:avLst/>
              <a:gdLst>
                <a:gd name="T0" fmla="*/ 12 w 12"/>
                <a:gd name="T1" fmla="*/ 5 h 10"/>
                <a:gd name="T2" fmla="*/ 3 w 12"/>
                <a:gd name="T3" fmla="*/ 10 h 10"/>
                <a:gd name="T4" fmla="*/ 0 w 12"/>
                <a:gd name="T5" fmla="*/ 5 h 10"/>
                <a:gd name="T6" fmla="*/ 9 w 12"/>
                <a:gd name="T7" fmla="*/ 0 h 10"/>
                <a:gd name="T8" fmla="*/ 12 w 12"/>
                <a:gd name="T9" fmla="*/ 5 h 10"/>
              </a:gdLst>
              <a:ahLst/>
              <a:cxnLst>
                <a:cxn ang="0">
                  <a:pos x="T0" y="T1"/>
                </a:cxn>
                <a:cxn ang="0">
                  <a:pos x="T2" y="T3"/>
                </a:cxn>
                <a:cxn ang="0">
                  <a:pos x="T4" y="T5"/>
                </a:cxn>
                <a:cxn ang="0">
                  <a:pos x="T6" y="T7"/>
                </a:cxn>
                <a:cxn ang="0">
                  <a:pos x="T8" y="T9"/>
                </a:cxn>
              </a:cxnLst>
              <a:rect l="0" t="0" r="r" b="b"/>
              <a:pathLst>
                <a:path w="12" h="10">
                  <a:moveTo>
                    <a:pt x="12" y="5"/>
                  </a:moveTo>
                  <a:lnTo>
                    <a:pt x="3" y="10"/>
                  </a:lnTo>
                  <a:lnTo>
                    <a:pt x="0" y="5"/>
                  </a:lnTo>
                  <a:lnTo>
                    <a:pt x="9" y="0"/>
                  </a:lnTo>
                  <a:lnTo>
                    <a:pt x="12"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2" name="Freeform 673">
              <a:extLst>
                <a:ext uri="{FF2B5EF4-FFF2-40B4-BE49-F238E27FC236}">
                  <a16:creationId xmlns:a16="http://schemas.microsoft.com/office/drawing/2014/main" id="{DB56FD75-5E76-4CAF-A1AB-48ED50B58813}"/>
                </a:ext>
              </a:extLst>
            </p:cNvPr>
            <p:cNvSpPr>
              <a:spLocks noChangeArrowheads="1"/>
            </p:cNvSpPr>
            <p:nvPr/>
          </p:nvSpPr>
          <p:spPr bwMode="auto">
            <a:xfrm>
              <a:off x="7127875" y="4157431"/>
              <a:ext cx="22225" cy="17463"/>
            </a:xfrm>
            <a:custGeom>
              <a:avLst/>
              <a:gdLst>
                <a:gd name="T0" fmla="*/ 14 w 14"/>
                <a:gd name="T1" fmla="*/ 5 h 11"/>
                <a:gd name="T2" fmla="*/ 3 w 14"/>
                <a:gd name="T3" fmla="*/ 11 h 11"/>
                <a:gd name="T4" fmla="*/ 0 w 14"/>
                <a:gd name="T5" fmla="*/ 6 h 11"/>
                <a:gd name="T6" fmla="*/ 10 w 14"/>
                <a:gd name="T7" fmla="*/ 0 h 11"/>
                <a:gd name="T8" fmla="*/ 14 w 14"/>
                <a:gd name="T9" fmla="*/ 5 h 11"/>
              </a:gdLst>
              <a:ahLst/>
              <a:cxnLst>
                <a:cxn ang="0">
                  <a:pos x="T0" y="T1"/>
                </a:cxn>
                <a:cxn ang="0">
                  <a:pos x="T2" y="T3"/>
                </a:cxn>
                <a:cxn ang="0">
                  <a:pos x="T4" y="T5"/>
                </a:cxn>
                <a:cxn ang="0">
                  <a:pos x="T6" y="T7"/>
                </a:cxn>
                <a:cxn ang="0">
                  <a:pos x="T8" y="T9"/>
                </a:cxn>
              </a:cxnLst>
              <a:rect l="0" t="0" r="r" b="b"/>
              <a:pathLst>
                <a:path w="14" h="11">
                  <a:moveTo>
                    <a:pt x="14" y="5"/>
                  </a:moveTo>
                  <a:lnTo>
                    <a:pt x="3" y="11"/>
                  </a:lnTo>
                  <a:lnTo>
                    <a:pt x="0" y="6"/>
                  </a:lnTo>
                  <a:lnTo>
                    <a:pt x="10" y="0"/>
                  </a:lnTo>
                  <a:lnTo>
                    <a:pt x="14"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3" name="Freeform 674">
              <a:extLst>
                <a:ext uri="{FF2B5EF4-FFF2-40B4-BE49-F238E27FC236}">
                  <a16:creationId xmlns:a16="http://schemas.microsoft.com/office/drawing/2014/main" id="{551631ED-6032-4B3D-BB44-CDD4E501C7A6}"/>
                </a:ext>
              </a:extLst>
            </p:cNvPr>
            <p:cNvSpPr>
              <a:spLocks noChangeArrowheads="1"/>
            </p:cNvSpPr>
            <p:nvPr/>
          </p:nvSpPr>
          <p:spPr bwMode="auto">
            <a:xfrm>
              <a:off x="7032625" y="4211406"/>
              <a:ext cx="31750" cy="22225"/>
            </a:xfrm>
            <a:custGeom>
              <a:avLst/>
              <a:gdLst>
                <a:gd name="T0" fmla="*/ 20 w 20"/>
                <a:gd name="T1" fmla="*/ 2 h 14"/>
                <a:gd name="T2" fmla="*/ 1 w 20"/>
                <a:gd name="T3" fmla="*/ 14 h 14"/>
                <a:gd name="T4" fmla="*/ 0 w 20"/>
                <a:gd name="T5" fmla="*/ 10 h 14"/>
                <a:gd name="T6" fmla="*/ 19 w 20"/>
                <a:gd name="T7" fmla="*/ 0 h 14"/>
                <a:gd name="T8" fmla="*/ 20 w 20"/>
                <a:gd name="T9" fmla="*/ 2 h 14"/>
              </a:gdLst>
              <a:ahLst/>
              <a:cxnLst>
                <a:cxn ang="0">
                  <a:pos x="T0" y="T1"/>
                </a:cxn>
                <a:cxn ang="0">
                  <a:pos x="T2" y="T3"/>
                </a:cxn>
                <a:cxn ang="0">
                  <a:pos x="T4" y="T5"/>
                </a:cxn>
                <a:cxn ang="0">
                  <a:pos x="T6" y="T7"/>
                </a:cxn>
                <a:cxn ang="0">
                  <a:pos x="T8" y="T9"/>
                </a:cxn>
              </a:cxnLst>
              <a:rect l="0" t="0" r="r" b="b"/>
              <a:pathLst>
                <a:path w="20" h="14">
                  <a:moveTo>
                    <a:pt x="20" y="2"/>
                  </a:moveTo>
                  <a:lnTo>
                    <a:pt x="1" y="14"/>
                  </a:lnTo>
                  <a:lnTo>
                    <a:pt x="0" y="10"/>
                  </a:lnTo>
                  <a:lnTo>
                    <a:pt x="19" y="0"/>
                  </a:lnTo>
                  <a:lnTo>
                    <a:pt x="20" y="2"/>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4" name="Freeform 675">
              <a:extLst>
                <a:ext uri="{FF2B5EF4-FFF2-40B4-BE49-F238E27FC236}">
                  <a16:creationId xmlns:a16="http://schemas.microsoft.com/office/drawing/2014/main" id="{38A90070-91E8-4679-BFC6-F03BF95F0187}"/>
                </a:ext>
              </a:extLst>
            </p:cNvPr>
            <p:cNvSpPr>
              <a:spLocks noChangeArrowheads="1"/>
            </p:cNvSpPr>
            <p:nvPr/>
          </p:nvSpPr>
          <p:spPr bwMode="auto">
            <a:xfrm>
              <a:off x="6978650" y="4197119"/>
              <a:ext cx="304800" cy="287338"/>
            </a:xfrm>
            <a:custGeom>
              <a:avLst/>
              <a:gdLst>
                <a:gd name="T0" fmla="*/ 148 w 153"/>
                <a:gd name="T1" fmla="*/ 89 h 144"/>
                <a:gd name="T2" fmla="*/ 56 w 153"/>
                <a:gd name="T3" fmla="*/ 141 h 144"/>
                <a:gd name="T4" fmla="*/ 43 w 153"/>
                <a:gd name="T5" fmla="*/ 138 h 144"/>
                <a:gd name="T6" fmla="*/ 3 w 153"/>
                <a:gd name="T7" fmla="*/ 68 h 144"/>
                <a:gd name="T8" fmla="*/ 6 w 153"/>
                <a:gd name="T9" fmla="*/ 55 h 144"/>
                <a:gd name="T10" fmla="*/ 98 w 153"/>
                <a:gd name="T11" fmla="*/ 3 h 144"/>
                <a:gd name="T12" fmla="*/ 111 w 153"/>
                <a:gd name="T13" fmla="*/ 6 h 144"/>
                <a:gd name="T14" fmla="*/ 151 w 153"/>
                <a:gd name="T15" fmla="*/ 76 h 144"/>
                <a:gd name="T16" fmla="*/ 148 w 153"/>
                <a:gd name="T17" fmla="*/ 8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144">
                  <a:moveTo>
                    <a:pt x="148" y="89"/>
                  </a:moveTo>
                  <a:cubicBezTo>
                    <a:pt x="56" y="141"/>
                    <a:pt x="56" y="141"/>
                    <a:pt x="56" y="141"/>
                  </a:cubicBezTo>
                  <a:cubicBezTo>
                    <a:pt x="51" y="144"/>
                    <a:pt x="46" y="143"/>
                    <a:pt x="43" y="138"/>
                  </a:cubicBezTo>
                  <a:cubicBezTo>
                    <a:pt x="3" y="68"/>
                    <a:pt x="3" y="68"/>
                    <a:pt x="3" y="68"/>
                  </a:cubicBezTo>
                  <a:cubicBezTo>
                    <a:pt x="0" y="64"/>
                    <a:pt x="2" y="58"/>
                    <a:pt x="6" y="55"/>
                  </a:cubicBezTo>
                  <a:cubicBezTo>
                    <a:pt x="98" y="3"/>
                    <a:pt x="98" y="3"/>
                    <a:pt x="98" y="3"/>
                  </a:cubicBezTo>
                  <a:cubicBezTo>
                    <a:pt x="103" y="0"/>
                    <a:pt x="108" y="2"/>
                    <a:pt x="111" y="6"/>
                  </a:cubicBezTo>
                  <a:cubicBezTo>
                    <a:pt x="151" y="76"/>
                    <a:pt x="151" y="76"/>
                    <a:pt x="151" y="76"/>
                  </a:cubicBezTo>
                  <a:cubicBezTo>
                    <a:pt x="153" y="81"/>
                    <a:pt x="152" y="86"/>
                    <a:pt x="148" y="89"/>
                  </a:cubicBez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5" name="Freeform 676">
              <a:extLst>
                <a:ext uri="{FF2B5EF4-FFF2-40B4-BE49-F238E27FC236}">
                  <a16:creationId xmlns:a16="http://schemas.microsoft.com/office/drawing/2014/main" id="{DC9B70C1-507D-4C4D-BCB4-BCDD2A1864E1}"/>
                </a:ext>
              </a:extLst>
            </p:cNvPr>
            <p:cNvSpPr>
              <a:spLocks noChangeArrowheads="1"/>
            </p:cNvSpPr>
            <p:nvPr/>
          </p:nvSpPr>
          <p:spPr bwMode="auto">
            <a:xfrm>
              <a:off x="7061200" y="4273319"/>
              <a:ext cx="57150" cy="55563"/>
            </a:xfrm>
            <a:custGeom>
              <a:avLst/>
              <a:gdLst>
                <a:gd name="T0" fmla="*/ 23 w 29"/>
                <a:gd name="T1" fmla="*/ 21 h 28"/>
                <a:gd name="T2" fmla="*/ 16 w 29"/>
                <a:gd name="T3" fmla="*/ 25 h 28"/>
                <a:gd name="T4" fmla="*/ 5 w 29"/>
                <a:gd name="T5" fmla="*/ 22 h 28"/>
                <a:gd name="T6" fmla="*/ 2 w 29"/>
                <a:gd name="T7" fmla="*/ 18 h 28"/>
                <a:gd name="T8" fmla="*/ 6 w 29"/>
                <a:gd name="T9" fmla="*/ 6 h 28"/>
                <a:gd name="T10" fmla="*/ 13 w 29"/>
                <a:gd name="T11" fmla="*/ 2 h 28"/>
                <a:gd name="T12" fmla="*/ 24 w 29"/>
                <a:gd name="T13" fmla="*/ 6 h 28"/>
                <a:gd name="T14" fmla="*/ 27 w 29"/>
                <a:gd name="T15" fmla="*/ 9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2" y="9"/>
                    <a:pt x="6" y="6"/>
                  </a:cubicBezTo>
                  <a:cubicBezTo>
                    <a:pt x="13" y="2"/>
                    <a:pt x="13" y="2"/>
                    <a:pt x="13" y="2"/>
                  </a:cubicBezTo>
                  <a:cubicBezTo>
                    <a:pt x="17" y="0"/>
                    <a:pt x="22" y="1"/>
                    <a:pt x="24" y="6"/>
                  </a:cubicBezTo>
                  <a:cubicBezTo>
                    <a:pt x="27" y="9"/>
                    <a:pt x="27" y="9"/>
                    <a:pt x="27" y="9"/>
                  </a:cubicBezTo>
                  <a:cubicBezTo>
                    <a:pt x="29" y="14"/>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6" name="Freeform 677">
              <a:extLst>
                <a:ext uri="{FF2B5EF4-FFF2-40B4-BE49-F238E27FC236}">
                  <a16:creationId xmlns:a16="http://schemas.microsoft.com/office/drawing/2014/main" id="{D68D5BFC-B536-4C96-B907-FAC36A26F6D4}"/>
                </a:ext>
              </a:extLst>
            </p:cNvPr>
            <p:cNvSpPr>
              <a:spLocks noChangeArrowheads="1"/>
            </p:cNvSpPr>
            <p:nvPr/>
          </p:nvSpPr>
          <p:spPr bwMode="auto">
            <a:xfrm>
              <a:off x="7008813" y="4303481"/>
              <a:ext cx="57150" cy="52388"/>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7" name="Freeform 678">
              <a:extLst>
                <a:ext uri="{FF2B5EF4-FFF2-40B4-BE49-F238E27FC236}">
                  <a16:creationId xmlns:a16="http://schemas.microsoft.com/office/drawing/2014/main" id="{805F57C7-C80A-4E65-BCA8-057C41BBCC16}"/>
                </a:ext>
              </a:extLst>
            </p:cNvPr>
            <p:cNvSpPr>
              <a:spLocks noChangeArrowheads="1"/>
            </p:cNvSpPr>
            <p:nvPr/>
          </p:nvSpPr>
          <p:spPr bwMode="auto">
            <a:xfrm>
              <a:off x="7112000" y="4243156"/>
              <a:ext cx="58737" cy="55563"/>
            </a:xfrm>
            <a:custGeom>
              <a:avLst/>
              <a:gdLst>
                <a:gd name="T0" fmla="*/ 23 w 29"/>
                <a:gd name="T1" fmla="*/ 21 h 28"/>
                <a:gd name="T2" fmla="*/ 16 w 29"/>
                <a:gd name="T3" fmla="*/ 25 h 28"/>
                <a:gd name="T4" fmla="*/ 4 w 29"/>
                <a:gd name="T5" fmla="*/ 22 h 28"/>
                <a:gd name="T6" fmla="*/ 2 w 29"/>
                <a:gd name="T7" fmla="*/ 18 h 28"/>
                <a:gd name="T8" fmla="*/ 5 w 29"/>
                <a:gd name="T9" fmla="*/ 7 h 28"/>
                <a:gd name="T10" fmla="*/ 12 w 29"/>
                <a:gd name="T11" fmla="*/ 3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4" y="22"/>
                  </a:cubicBezTo>
                  <a:cubicBezTo>
                    <a:pt x="2" y="18"/>
                    <a:pt x="2" y="18"/>
                    <a:pt x="2" y="18"/>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8" name="Freeform 679">
              <a:extLst>
                <a:ext uri="{FF2B5EF4-FFF2-40B4-BE49-F238E27FC236}">
                  <a16:creationId xmlns:a16="http://schemas.microsoft.com/office/drawing/2014/main" id="{16C72F5A-30DD-4BA8-9B78-8042CC3CEA36}"/>
                </a:ext>
              </a:extLst>
            </p:cNvPr>
            <p:cNvSpPr>
              <a:spLocks noChangeArrowheads="1"/>
            </p:cNvSpPr>
            <p:nvPr/>
          </p:nvSpPr>
          <p:spPr bwMode="auto">
            <a:xfrm>
              <a:off x="7086600" y="4319356"/>
              <a:ext cx="57150"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2"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9" name="Freeform 680">
              <a:extLst>
                <a:ext uri="{FF2B5EF4-FFF2-40B4-BE49-F238E27FC236}">
                  <a16:creationId xmlns:a16="http://schemas.microsoft.com/office/drawing/2014/main" id="{585F9008-EC97-48FE-8EE8-2ECE85DF9E97}"/>
                </a:ext>
              </a:extLst>
            </p:cNvPr>
            <p:cNvSpPr>
              <a:spLocks noChangeArrowheads="1"/>
            </p:cNvSpPr>
            <p:nvPr/>
          </p:nvSpPr>
          <p:spPr bwMode="auto">
            <a:xfrm>
              <a:off x="7035800" y="4347931"/>
              <a:ext cx="57150" cy="53975"/>
            </a:xfrm>
            <a:custGeom>
              <a:avLst/>
              <a:gdLst>
                <a:gd name="T0" fmla="*/ 23 w 28"/>
                <a:gd name="T1" fmla="*/ 21 h 27"/>
                <a:gd name="T2" fmla="*/ 16 w 28"/>
                <a:gd name="T3" fmla="*/ 25 h 27"/>
                <a:gd name="T4" fmla="*/ 4 w 28"/>
                <a:gd name="T5" fmla="*/ 22 h 27"/>
                <a:gd name="T6" fmla="*/ 2 w 28"/>
                <a:gd name="T7" fmla="*/ 18 h 27"/>
                <a:gd name="T8" fmla="*/ 5 w 28"/>
                <a:gd name="T9" fmla="*/ 6 h 27"/>
                <a:gd name="T10" fmla="*/ 12 w 28"/>
                <a:gd name="T11" fmla="*/ 2 h 27"/>
                <a:gd name="T12" fmla="*/ 24 w 28"/>
                <a:gd name="T13" fmla="*/ 5 h 27"/>
                <a:gd name="T14" fmla="*/ 26 w 28"/>
                <a:gd name="T15" fmla="*/ 9 h 27"/>
                <a:gd name="T16" fmla="*/ 23 w 28"/>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23" y="21"/>
                  </a:moveTo>
                  <a:cubicBezTo>
                    <a:pt x="16" y="25"/>
                    <a:pt x="16" y="25"/>
                    <a:pt x="16" y="25"/>
                  </a:cubicBezTo>
                  <a:cubicBezTo>
                    <a:pt x="12" y="27"/>
                    <a:pt x="7" y="26"/>
                    <a:pt x="4" y="22"/>
                  </a:cubicBezTo>
                  <a:cubicBezTo>
                    <a:pt x="2" y="18"/>
                    <a:pt x="2" y="18"/>
                    <a:pt x="2" y="18"/>
                  </a:cubicBezTo>
                  <a:cubicBezTo>
                    <a:pt x="0" y="14"/>
                    <a:pt x="1" y="8"/>
                    <a:pt x="5" y="6"/>
                  </a:cubicBezTo>
                  <a:cubicBezTo>
                    <a:pt x="12" y="2"/>
                    <a:pt x="12" y="2"/>
                    <a:pt x="12" y="2"/>
                  </a:cubicBezTo>
                  <a:cubicBezTo>
                    <a:pt x="16" y="0"/>
                    <a:pt x="21" y="1"/>
                    <a:pt x="24" y="5"/>
                  </a:cubicBezTo>
                  <a:cubicBezTo>
                    <a:pt x="26" y="9"/>
                    <a:pt x="26" y="9"/>
                    <a:pt x="26" y="9"/>
                  </a:cubicBezTo>
                  <a:cubicBezTo>
                    <a:pt x="28" y="13"/>
                    <a:pt x="27" y="18"/>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0" name="Freeform 681">
              <a:extLst>
                <a:ext uri="{FF2B5EF4-FFF2-40B4-BE49-F238E27FC236}">
                  <a16:creationId xmlns:a16="http://schemas.microsoft.com/office/drawing/2014/main" id="{238FD0CF-5DE0-4A4C-AC67-288919E16990}"/>
                </a:ext>
              </a:extLst>
            </p:cNvPr>
            <p:cNvSpPr>
              <a:spLocks noChangeArrowheads="1"/>
            </p:cNvSpPr>
            <p:nvPr/>
          </p:nvSpPr>
          <p:spPr bwMode="auto">
            <a:xfrm>
              <a:off x="7137400" y="4289194"/>
              <a:ext cx="58737" cy="55563"/>
            </a:xfrm>
            <a:custGeom>
              <a:avLst/>
              <a:gdLst>
                <a:gd name="T0" fmla="*/ 23 w 29"/>
                <a:gd name="T1" fmla="*/ 21 h 28"/>
                <a:gd name="T2" fmla="*/ 16 w 29"/>
                <a:gd name="T3" fmla="*/ 25 h 28"/>
                <a:gd name="T4" fmla="*/ 5 w 29"/>
                <a:gd name="T5" fmla="*/ 22 h 28"/>
                <a:gd name="T6" fmla="*/ 2 w 29"/>
                <a:gd name="T7" fmla="*/ 18 h 28"/>
                <a:gd name="T8" fmla="*/ 5 w 29"/>
                <a:gd name="T9" fmla="*/ 6 h 28"/>
                <a:gd name="T10" fmla="*/ 12 w 29"/>
                <a:gd name="T11" fmla="*/ 2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1" y="9"/>
                    <a:pt x="5" y="6"/>
                  </a:cubicBezTo>
                  <a:cubicBezTo>
                    <a:pt x="12" y="2"/>
                    <a:pt x="12" y="2"/>
                    <a:pt x="12" y="2"/>
                  </a:cubicBezTo>
                  <a:cubicBezTo>
                    <a:pt x="17"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1" name="Freeform 682">
              <a:extLst>
                <a:ext uri="{FF2B5EF4-FFF2-40B4-BE49-F238E27FC236}">
                  <a16:creationId xmlns:a16="http://schemas.microsoft.com/office/drawing/2014/main" id="{338A3A81-2481-4821-AAA9-D5A6D6623D3C}"/>
                </a:ext>
              </a:extLst>
            </p:cNvPr>
            <p:cNvSpPr>
              <a:spLocks noChangeArrowheads="1"/>
            </p:cNvSpPr>
            <p:nvPr/>
          </p:nvSpPr>
          <p:spPr bwMode="auto">
            <a:xfrm>
              <a:off x="7112000" y="4363806"/>
              <a:ext cx="58737"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8"/>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2" name="Freeform 683">
              <a:extLst>
                <a:ext uri="{FF2B5EF4-FFF2-40B4-BE49-F238E27FC236}">
                  <a16:creationId xmlns:a16="http://schemas.microsoft.com/office/drawing/2014/main" id="{AB874A14-FCC1-40BA-834F-40AB62B8F48C}"/>
                </a:ext>
              </a:extLst>
            </p:cNvPr>
            <p:cNvSpPr>
              <a:spLocks noChangeArrowheads="1"/>
            </p:cNvSpPr>
            <p:nvPr/>
          </p:nvSpPr>
          <p:spPr bwMode="auto">
            <a:xfrm>
              <a:off x="7062788" y="4392381"/>
              <a:ext cx="57150" cy="55563"/>
            </a:xfrm>
            <a:custGeom>
              <a:avLst/>
              <a:gdLst>
                <a:gd name="T0" fmla="*/ 23 w 29"/>
                <a:gd name="T1" fmla="*/ 22 h 28"/>
                <a:gd name="T2" fmla="*/ 16 w 29"/>
                <a:gd name="T3" fmla="*/ 26 h 28"/>
                <a:gd name="T4" fmla="*/ 4 w 29"/>
                <a:gd name="T5" fmla="*/ 22 h 28"/>
                <a:gd name="T6" fmla="*/ 2 w 29"/>
                <a:gd name="T7" fmla="*/ 19 h 28"/>
                <a:gd name="T8" fmla="*/ 5 w 29"/>
                <a:gd name="T9" fmla="*/ 7 h 28"/>
                <a:gd name="T10" fmla="*/ 12 w 29"/>
                <a:gd name="T11" fmla="*/ 3 h 28"/>
                <a:gd name="T12" fmla="*/ 24 w 29"/>
                <a:gd name="T13" fmla="*/ 6 h 28"/>
                <a:gd name="T14" fmla="*/ 26 w 29"/>
                <a:gd name="T15" fmla="*/ 10 h 28"/>
                <a:gd name="T16" fmla="*/ 23 w 29"/>
                <a:gd name="T17"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2"/>
                  </a:moveTo>
                  <a:cubicBezTo>
                    <a:pt x="16" y="26"/>
                    <a:pt x="16" y="26"/>
                    <a:pt x="16" y="26"/>
                  </a:cubicBezTo>
                  <a:cubicBezTo>
                    <a:pt x="12" y="28"/>
                    <a:pt x="7" y="27"/>
                    <a:pt x="4" y="22"/>
                  </a:cubicBezTo>
                  <a:cubicBezTo>
                    <a:pt x="2" y="19"/>
                    <a:pt x="2" y="19"/>
                    <a:pt x="2" y="19"/>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2"/>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3" name="Freeform 684">
              <a:extLst>
                <a:ext uri="{FF2B5EF4-FFF2-40B4-BE49-F238E27FC236}">
                  <a16:creationId xmlns:a16="http://schemas.microsoft.com/office/drawing/2014/main" id="{6129B61C-BAD6-4054-9D87-9D8BC0E582A7}"/>
                </a:ext>
              </a:extLst>
            </p:cNvPr>
            <p:cNvSpPr>
              <a:spLocks noChangeArrowheads="1"/>
            </p:cNvSpPr>
            <p:nvPr/>
          </p:nvSpPr>
          <p:spPr bwMode="auto">
            <a:xfrm>
              <a:off x="7164388" y="4335231"/>
              <a:ext cx="57150" cy="53975"/>
            </a:xfrm>
            <a:custGeom>
              <a:avLst/>
              <a:gdLst>
                <a:gd name="T0" fmla="*/ 23 w 29"/>
                <a:gd name="T1" fmla="*/ 21 h 27"/>
                <a:gd name="T2" fmla="*/ 16 w 29"/>
                <a:gd name="T3" fmla="*/ 25 h 27"/>
                <a:gd name="T4" fmla="*/ 5 w 29"/>
                <a:gd name="T5" fmla="*/ 22 h 27"/>
                <a:gd name="T6" fmla="*/ 2 w 29"/>
                <a:gd name="T7" fmla="*/ 18 h 27"/>
                <a:gd name="T8" fmla="*/ 6 w 29"/>
                <a:gd name="T9" fmla="*/ 6 h 27"/>
                <a:gd name="T10" fmla="*/ 13 w 29"/>
                <a:gd name="T11" fmla="*/ 2 h 27"/>
                <a:gd name="T12" fmla="*/ 24 w 29"/>
                <a:gd name="T13" fmla="*/ 5 h 27"/>
                <a:gd name="T14" fmla="*/ 27 w 29"/>
                <a:gd name="T15" fmla="*/ 9 h 27"/>
                <a:gd name="T16" fmla="*/ 23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3" y="21"/>
                  </a:moveTo>
                  <a:cubicBezTo>
                    <a:pt x="16" y="25"/>
                    <a:pt x="16" y="25"/>
                    <a:pt x="16" y="25"/>
                  </a:cubicBezTo>
                  <a:cubicBezTo>
                    <a:pt x="12" y="27"/>
                    <a:pt x="7" y="26"/>
                    <a:pt x="5" y="22"/>
                  </a:cubicBezTo>
                  <a:cubicBezTo>
                    <a:pt x="2" y="18"/>
                    <a:pt x="2" y="18"/>
                    <a:pt x="2" y="18"/>
                  </a:cubicBezTo>
                  <a:cubicBezTo>
                    <a:pt x="0" y="14"/>
                    <a:pt x="1" y="9"/>
                    <a:pt x="6" y="6"/>
                  </a:cubicBezTo>
                  <a:cubicBezTo>
                    <a:pt x="13" y="2"/>
                    <a:pt x="13" y="2"/>
                    <a:pt x="13" y="2"/>
                  </a:cubicBezTo>
                  <a:cubicBezTo>
                    <a:pt x="17" y="0"/>
                    <a:pt x="22" y="1"/>
                    <a:pt x="24" y="5"/>
                  </a:cubicBezTo>
                  <a:cubicBezTo>
                    <a:pt x="27" y="9"/>
                    <a:pt x="27" y="9"/>
                    <a:pt x="27" y="9"/>
                  </a:cubicBezTo>
                  <a:cubicBezTo>
                    <a:pt x="29" y="13"/>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4" name="Freeform 685">
              <a:extLst>
                <a:ext uri="{FF2B5EF4-FFF2-40B4-BE49-F238E27FC236}">
                  <a16:creationId xmlns:a16="http://schemas.microsoft.com/office/drawing/2014/main" id="{A019A0C9-B591-485E-B0E1-43C792849502}"/>
                </a:ext>
              </a:extLst>
            </p:cNvPr>
            <p:cNvSpPr>
              <a:spLocks noChangeArrowheads="1"/>
            </p:cNvSpPr>
            <p:nvPr/>
          </p:nvSpPr>
          <p:spPr bwMode="auto">
            <a:xfrm>
              <a:off x="7162800" y="4219344"/>
              <a:ext cx="49212" cy="52388"/>
            </a:xfrm>
            <a:custGeom>
              <a:avLst/>
              <a:gdLst>
                <a:gd name="T0" fmla="*/ 22 w 25"/>
                <a:gd name="T1" fmla="*/ 20 h 26"/>
                <a:gd name="T2" fmla="*/ 14 w 25"/>
                <a:gd name="T3" fmla="*/ 25 h 26"/>
                <a:gd name="T4" fmla="*/ 8 w 25"/>
                <a:gd name="T5" fmla="*/ 23 h 26"/>
                <a:gd name="T6" fmla="*/ 1 w 25"/>
                <a:gd name="T7" fmla="*/ 12 h 26"/>
                <a:gd name="T8" fmla="*/ 3 w 25"/>
                <a:gd name="T9" fmla="*/ 6 h 26"/>
                <a:gd name="T10" fmla="*/ 11 w 25"/>
                <a:gd name="T11" fmla="*/ 1 h 26"/>
                <a:gd name="T12" fmla="*/ 17 w 25"/>
                <a:gd name="T13" fmla="*/ 2 h 26"/>
                <a:gd name="T14" fmla="*/ 24 w 25"/>
                <a:gd name="T15" fmla="*/ 14 h 26"/>
                <a:gd name="T16" fmla="*/ 22 w 25"/>
                <a:gd name="T1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0"/>
                  </a:moveTo>
                  <a:cubicBezTo>
                    <a:pt x="14" y="25"/>
                    <a:pt x="14" y="25"/>
                    <a:pt x="14" y="25"/>
                  </a:cubicBezTo>
                  <a:cubicBezTo>
                    <a:pt x="12" y="26"/>
                    <a:pt x="9" y="25"/>
                    <a:pt x="8" y="23"/>
                  </a:cubicBezTo>
                  <a:cubicBezTo>
                    <a:pt x="1" y="12"/>
                    <a:pt x="1" y="12"/>
                    <a:pt x="1" y="12"/>
                  </a:cubicBezTo>
                  <a:cubicBezTo>
                    <a:pt x="0" y="10"/>
                    <a:pt x="1" y="7"/>
                    <a:pt x="3" y="6"/>
                  </a:cubicBezTo>
                  <a:cubicBezTo>
                    <a:pt x="11" y="1"/>
                    <a:pt x="11" y="1"/>
                    <a:pt x="11" y="1"/>
                  </a:cubicBezTo>
                  <a:cubicBezTo>
                    <a:pt x="13" y="0"/>
                    <a:pt x="16" y="0"/>
                    <a:pt x="17" y="2"/>
                  </a:cubicBezTo>
                  <a:cubicBezTo>
                    <a:pt x="24" y="14"/>
                    <a:pt x="24" y="14"/>
                    <a:pt x="24" y="14"/>
                  </a:cubicBezTo>
                  <a:cubicBezTo>
                    <a:pt x="25" y="16"/>
                    <a:pt x="24" y="19"/>
                    <a:pt x="22" y="2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5" name="Freeform 686">
              <a:extLst>
                <a:ext uri="{FF2B5EF4-FFF2-40B4-BE49-F238E27FC236}">
                  <a16:creationId xmlns:a16="http://schemas.microsoft.com/office/drawing/2014/main" id="{76A1A733-BFF8-4339-BEB2-46DADC3B646D}"/>
                </a:ext>
              </a:extLst>
            </p:cNvPr>
            <p:cNvSpPr>
              <a:spLocks noChangeArrowheads="1"/>
            </p:cNvSpPr>
            <p:nvPr/>
          </p:nvSpPr>
          <p:spPr bwMode="auto">
            <a:xfrm>
              <a:off x="7213600" y="4308244"/>
              <a:ext cx="49212" cy="52388"/>
            </a:xfrm>
            <a:custGeom>
              <a:avLst/>
              <a:gdLst>
                <a:gd name="T0" fmla="*/ 22 w 25"/>
                <a:gd name="T1" fmla="*/ 21 h 26"/>
                <a:gd name="T2" fmla="*/ 14 w 25"/>
                <a:gd name="T3" fmla="*/ 25 h 26"/>
                <a:gd name="T4" fmla="*/ 8 w 25"/>
                <a:gd name="T5" fmla="*/ 23 h 26"/>
                <a:gd name="T6" fmla="*/ 2 w 25"/>
                <a:gd name="T7" fmla="*/ 13 h 26"/>
                <a:gd name="T8" fmla="*/ 3 w 25"/>
                <a:gd name="T9" fmla="*/ 6 h 26"/>
                <a:gd name="T10" fmla="*/ 11 w 25"/>
                <a:gd name="T11" fmla="*/ 2 h 26"/>
                <a:gd name="T12" fmla="*/ 18 w 25"/>
                <a:gd name="T13" fmla="*/ 3 h 26"/>
                <a:gd name="T14" fmla="*/ 24 w 25"/>
                <a:gd name="T15" fmla="*/ 14 h 26"/>
                <a:gd name="T16" fmla="*/ 22 w 25"/>
                <a:gd name="T17"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1"/>
                  </a:moveTo>
                  <a:cubicBezTo>
                    <a:pt x="14" y="25"/>
                    <a:pt x="14" y="25"/>
                    <a:pt x="14" y="25"/>
                  </a:cubicBezTo>
                  <a:cubicBezTo>
                    <a:pt x="12" y="26"/>
                    <a:pt x="9" y="26"/>
                    <a:pt x="8" y="23"/>
                  </a:cubicBezTo>
                  <a:cubicBezTo>
                    <a:pt x="2" y="13"/>
                    <a:pt x="2" y="13"/>
                    <a:pt x="2" y="13"/>
                  </a:cubicBezTo>
                  <a:cubicBezTo>
                    <a:pt x="0" y="10"/>
                    <a:pt x="1" y="8"/>
                    <a:pt x="3" y="6"/>
                  </a:cubicBezTo>
                  <a:cubicBezTo>
                    <a:pt x="11" y="2"/>
                    <a:pt x="11" y="2"/>
                    <a:pt x="11" y="2"/>
                  </a:cubicBezTo>
                  <a:cubicBezTo>
                    <a:pt x="14" y="0"/>
                    <a:pt x="16" y="1"/>
                    <a:pt x="18" y="3"/>
                  </a:cubicBezTo>
                  <a:cubicBezTo>
                    <a:pt x="24" y="14"/>
                    <a:pt x="24" y="14"/>
                    <a:pt x="24" y="14"/>
                  </a:cubicBezTo>
                  <a:cubicBezTo>
                    <a:pt x="25" y="16"/>
                    <a:pt x="24" y="19"/>
                    <a:pt x="22" y="21"/>
                  </a:cubicBez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6" name="Freeform 687">
              <a:extLst>
                <a:ext uri="{FF2B5EF4-FFF2-40B4-BE49-F238E27FC236}">
                  <a16:creationId xmlns:a16="http://schemas.microsoft.com/office/drawing/2014/main" id="{65739784-0110-4962-A47A-1D349A2C6FBB}"/>
                </a:ext>
              </a:extLst>
            </p:cNvPr>
            <p:cNvSpPr>
              <a:spLocks noChangeArrowheads="1"/>
            </p:cNvSpPr>
            <p:nvPr/>
          </p:nvSpPr>
          <p:spPr bwMode="auto">
            <a:xfrm>
              <a:off x="7188200" y="4265381"/>
              <a:ext cx="49212" cy="49213"/>
            </a:xfrm>
            <a:custGeom>
              <a:avLst/>
              <a:gdLst>
                <a:gd name="T0" fmla="*/ 21 w 25"/>
                <a:gd name="T1" fmla="*/ 20 h 25"/>
                <a:gd name="T2" fmla="*/ 15 w 25"/>
                <a:gd name="T3" fmla="*/ 24 h 25"/>
                <a:gd name="T4" fmla="*/ 7 w 25"/>
                <a:gd name="T5" fmla="*/ 22 h 25"/>
                <a:gd name="T6" fmla="*/ 2 w 25"/>
                <a:gd name="T7" fmla="*/ 13 h 25"/>
                <a:gd name="T8" fmla="*/ 4 w 25"/>
                <a:gd name="T9" fmla="*/ 5 h 25"/>
                <a:gd name="T10" fmla="*/ 10 w 25"/>
                <a:gd name="T11" fmla="*/ 1 h 25"/>
                <a:gd name="T12" fmla="*/ 18 w 25"/>
                <a:gd name="T13" fmla="*/ 3 h 25"/>
                <a:gd name="T14" fmla="*/ 23 w 25"/>
                <a:gd name="T15" fmla="*/ 13 h 25"/>
                <a:gd name="T16" fmla="*/ 21 w 25"/>
                <a:gd name="T1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21" y="20"/>
                  </a:moveTo>
                  <a:cubicBezTo>
                    <a:pt x="15" y="24"/>
                    <a:pt x="15" y="24"/>
                    <a:pt x="15" y="24"/>
                  </a:cubicBezTo>
                  <a:cubicBezTo>
                    <a:pt x="12" y="25"/>
                    <a:pt x="9" y="24"/>
                    <a:pt x="7" y="22"/>
                  </a:cubicBezTo>
                  <a:cubicBezTo>
                    <a:pt x="2" y="13"/>
                    <a:pt x="2" y="13"/>
                    <a:pt x="2" y="13"/>
                  </a:cubicBezTo>
                  <a:cubicBezTo>
                    <a:pt x="0" y="10"/>
                    <a:pt x="1" y="7"/>
                    <a:pt x="4" y="5"/>
                  </a:cubicBezTo>
                  <a:cubicBezTo>
                    <a:pt x="10" y="1"/>
                    <a:pt x="10" y="1"/>
                    <a:pt x="10" y="1"/>
                  </a:cubicBezTo>
                  <a:cubicBezTo>
                    <a:pt x="13" y="0"/>
                    <a:pt x="16" y="1"/>
                    <a:pt x="18" y="3"/>
                  </a:cubicBezTo>
                  <a:cubicBezTo>
                    <a:pt x="23" y="13"/>
                    <a:pt x="23" y="13"/>
                    <a:pt x="23" y="13"/>
                  </a:cubicBezTo>
                  <a:cubicBezTo>
                    <a:pt x="25" y="15"/>
                    <a:pt x="24" y="19"/>
                    <a:pt x="21" y="20"/>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7" name="Freeform 688">
              <a:extLst>
                <a:ext uri="{FF2B5EF4-FFF2-40B4-BE49-F238E27FC236}">
                  <a16:creationId xmlns:a16="http://schemas.microsoft.com/office/drawing/2014/main" id="{C1763AC0-9770-444C-9B2E-09025028716A}"/>
                </a:ext>
              </a:extLst>
            </p:cNvPr>
            <p:cNvSpPr>
              <a:spLocks noChangeArrowheads="1"/>
            </p:cNvSpPr>
            <p:nvPr/>
          </p:nvSpPr>
          <p:spPr bwMode="auto">
            <a:xfrm>
              <a:off x="6959600" y="4163781"/>
              <a:ext cx="215900" cy="128588"/>
            </a:xfrm>
            <a:custGeom>
              <a:avLst/>
              <a:gdLst>
                <a:gd name="T0" fmla="*/ 136 w 136"/>
                <a:gd name="T1" fmla="*/ 4 h 81"/>
                <a:gd name="T2" fmla="*/ 1 w 136"/>
                <a:gd name="T3" fmla="*/ 81 h 81"/>
                <a:gd name="T4" fmla="*/ 0 w 136"/>
                <a:gd name="T5" fmla="*/ 78 h 81"/>
                <a:gd name="T6" fmla="*/ 135 w 136"/>
                <a:gd name="T7" fmla="*/ 0 h 81"/>
                <a:gd name="T8" fmla="*/ 136 w 136"/>
                <a:gd name="T9" fmla="*/ 4 h 81"/>
              </a:gdLst>
              <a:ahLst/>
              <a:cxnLst>
                <a:cxn ang="0">
                  <a:pos x="T0" y="T1"/>
                </a:cxn>
                <a:cxn ang="0">
                  <a:pos x="T2" y="T3"/>
                </a:cxn>
                <a:cxn ang="0">
                  <a:pos x="T4" y="T5"/>
                </a:cxn>
                <a:cxn ang="0">
                  <a:pos x="T6" y="T7"/>
                </a:cxn>
                <a:cxn ang="0">
                  <a:pos x="T8" y="T9"/>
                </a:cxn>
              </a:cxnLst>
              <a:rect l="0" t="0" r="r" b="b"/>
              <a:pathLst>
                <a:path w="136" h="81">
                  <a:moveTo>
                    <a:pt x="136" y="4"/>
                  </a:moveTo>
                  <a:lnTo>
                    <a:pt x="1" y="81"/>
                  </a:lnTo>
                  <a:lnTo>
                    <a:pt x="0" y="78"/>
                  </a:lnTo>
                  <a:lnTo>
                    <a:pt x="135" y="0"/>
                  </a:lnTo>
                  <a:lnTo>
                    <a:pt x="136" y="4"/>
                  </a:ln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8" name="Freeform 689">
              <a:extLst>
                <a:ext uri="{FF2B5EF4-FFF2-40B4-BE49-F238E27FC236}">
                  <a16:creationId xmlns:a16="http://schemas.microsoft.com/office/drawing/2014/main" id="{3CD38B15-CBA2-405D-B243-098C471325B4}"/>
                </a:ext>
              </a:extLst>
            </p:cNvPr>
            <p:cNvSpPr>
              <a:spLocks noChangeArrowheads="1"/>
            </p:cNvSpPr>
            <p:nvPr/>
          </p:nvSpPr>
          <p:spPr bwMode="auto">
            <a:xfrm>
              <a:off x="9320213" y="4790844"/>
              <a:ext cx="55562" cy="125413"/>
            </a:xfrm>
            <a:custGeom>
              <a:avLst/>
              <a:gdLst>
                <a:gd name="T0" fmla="*/ 23 w 28"/>
                <a:gd name="T1" fmla="*/ 37 h 63"/>
                <a:gd name="T2" fmla="*/ 28 w 28"/>
                <a:gd name="T3" fmla="*/ 11 h 63"/>
                <a:gd name="T4" fmla="*/ 9 w 28"/>
                <a:gd name="T5" fmla="*/ 14 h 63"/>
                <a:gd name="T6" fmla="*/ 2 w 28"/>
                <a:gd name="T7" fmla="*/ 54 h 63"/>
                <a:gd name="T8" fmla="*/ 23 w 28"/>
                <a:gd name="T9" fmla="*/ 37 h 63"/>
              </a:gdLst>
              <a:ahLst/>
              <a:cxnLst>
                <a:cxn ang="0">
                  <a:pos x="T0" y="T1"/>
                </a:cxn>
                <a:cxn ang="0">
                  <a:pos x="T2" y="T3"/>
                </a:cxn>
                <a:cxn ang="0">
                  <a:pos x="T4" y="T5"/>
                </a:cxn>
                <a:cxn ang="0">
                  <a:pos x="T6" y="T7"/>
                </a:cxn>
                <a:cxn ang="0">
                  <a:pos x="T8" y="T9"/>
                </a:cxn>
              </a:cxnLst>
              <a:rect l="0" t="0" r="r" b="b"/>
              <a:pathLst>
                <a:path w="28" h="63">
                  <a:moveTo>
                    <a:pt x="23" y="37"/>
                  </a:moveTo>
                  <a:cubicBezTo>
                    <a:pt x="28" y="11"/>
                    <a:pt x="28" y="11"/>
                    <a:pt x="28" y="11"/>
                  </a:cubicBezTo>
                  <a:cubicBezTo>
                    <a:pt x="28" y="11"/>
                    <a:pt x="21" y="0"/>
                    <a:pt x="9" y="14"/>
                  </a:cubicBezTo>
                  <a:cubicBezTo>
                    <a:pt x="9" y="14"/>
                    <a:pt x="0" y="46"/>
                    <a:pt x="2" y="54"/>
                  </a:cubicBezTo>
                  <a:cubicBezTo>
                    <a:pt x="4" y="63"/>
                    <a:pt x="23" y="37"/>
                    <a:pt x="23" y="37"/>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9" name="Freeform 690">
              <a:extLst>
                <a:ext uri="{FF2B5EF4-FFF2-40B4-BE49-F238E27FC236}">
                  <a16:creationId xmlns:a16="http://schemas.microsoft.com/office/drawing/2014/main" id="{0B1307DF-18F2-46DD-801F-69D08C1D4A03}"/>
                </a:ext>
              </a:extLst>
            </p:cNvPr>
            <p:cNvSpPr>
              <a:spLocks noChangeArrowheads="1"/>
            </p:cNvSpPr>
            <p:nvPr/>
          </p:nvSpPr>
          <p:spPr bwMode="auto">
            <a:xfrm>
              <a:off x="7650163" y="4530494"/>
              <a:ext cx="565150" cy="630238"/>
            </a:xfrm>
            <a:custGeom>
              <a:avLst/>
              <a:gdLst>
                <a:gd name="T0" fmla="*/ 278 w 356"/>
                <a:gd name="T1" fmla="*/ 16 h 397"/>
                <a:gd name="T2" fmla="*/ 251 w 356"/>
                <a:gd name="T3" fmla="*/ 7 h 397"/>
                <a:gd name="T4" fmla="*/ 228 w 356"/>
                <a:gd name="T5" fmla="*/ 23 h 397"/>
                <a:gd name="T6" fmla="*/ 201 w 356"/>
                <a:gd name="T7" fmla="*/ 15 h 397"/>
                <a:gd name="T8" fmla="*/ 178 w 356"/>
                <a:gd name="T9" fmla="*/ 31 h 397"/>
                <a:gd name="T10" fmla="*/ 150 w 356"/>
                <a:gd name="T11" fmla="*/ 23 h 397"/>
                <a:gd name="T12" fmla="*/ 128 w 356"/>
                <a:gd name="T13" fmla="*/ 39 h 397"/>
                <a:gd name="T14" fmla="*/ 100 w 356"/>
                <a:gd name="T15" fmla="*/ 31 h 397"/>
                <a:gd name="T16" fmla="*/ 78 w 356"/>
                <a:gd name="T17" fmla="*/ 47 h 397"/>
                <a:gd name="T18" fmla="*/ 50 w 356"/>
                <a:gd name="T19" fmla="*/ 39 h 397"/>
                <a:gd name="T20" fmla="*/ 27 w 356"/>
                <a:gd name="T21" fmla="*/ 55 h 397"/>
                <a:gd name="T22" fmla="*/ 0 w 356"/>
                <a:gd name="T23" fmla="*/ 46 h 397"/>
                <a:gd name="T24" fmla="*/ 2 w 356"/>
                <a:gd name="T25" fmla="*/ 59 h 397"/>
                <a:gd name="T26" fmla="*/ 24 w 356"/>
                <a:gd name="T27" fmla="*/ 197 h 397"/>
                <a:gd name="T28" fmla="*/ 55 w 356"/>
                <a:gd name="T29" fmla="*/ 397 h 397"/>
                <a:gd name="T30" fmla="*/ 356 w 356"/>
                <a:gd name="T31" fmla="*/ 351 h 397"/>
                <a:gd name="T32" fmla="*/ 325 w 356"/>
                <a:gd name="T33" fmla="*/ 150 h 397"/>
                <a:gd name="T34" fmla="*/ 303 w 356"/>
                <a:gd name="T35" fmla="*/ 12 h 397"/>
                <a:gd name="T36" fmla="*/ 301 w 356"/>
                <a:gd name="T37" fmla="*/ 0 h 397"/>
                <a:gd name="T38" fmla="*/ 278 w 356"/>
                <a:gd name="T39" fmla="*/ 16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6" h="397">
                  <a:moveTo>
                    <a:pt x="278" y="16"/>
                  </a:moveTo>
                  <a:lnTo>
                    <a:pt x="251" y="7"/>
                  </a:lnTo>
                  <a:lnTo>
                    <a:pt x="228" y="23"/>
                  </a:lnTo>
                  <a:lnTo>
                    <a:pt x="201" y="15"/>
                  </a:lnTo>
                  <a:lnTo>
                    <a:pt x="178" y="31"/>
                  </a:lnTo>
                  <a:lnTo>
                    <a:pt x="150" y="23"/>
                  </a:lnTo>
                  <a:lnTo>
                    <a:pt x="128" y="39"/>
                  </a:lnTo>
                  <a:lnTo>
                    <a:pt x="100" y="31"/>
                  </a:lnTo>
                  <a:lnTo>
                    <a:pt x="78" y="47"/>
                  </a:lnTo>
                  <a:lnTo>
                    <a:pt x="50" y="39"/>
                  </a:lnTo>
                  <a:lnTo>
                    <a:pt x="27" y="55"/>
                  </a:lnTo>
                  <a:lnTo>
                    <a:pt x="0" y="46"/>
                  </a:lnTo>
                  <a:lnTo>
                    <a:pt x="2" y="59"/>
                  </a:lnTo>
                  <a:lnTo>
                    <a:pt x="24" y="197"/>
                  </a:lnTo>
                  <a:lnTo>
                    <a:pt x="55" y="397"/>
                  </a:lnTo>
                  <a:lnTo>
                    <a:pt x="356" y="351"/>
                  </a:lnTo>
                  <a:lnTo>
                    <a:pt x="325" y="150"/>
                  </a:lnTo>
                  <a:lnTo>
                    <a:pt x="303" y="12"/>
                  </a:lnTo>
                  <a:lnTo>
                    <a:pt x="301" y="0"/>
                  </a:lnTo>
                  <a:lnTo>
                    <a:pt x="278" y="16"/>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0" name="Freeform 691">
              <a:extLst>
                <a:ext uri="{FF2B5EF4-FFF2-40B4-BE49-F238E27FC236}">
                  <a16:creationId xmlns:a16="http://schemas.microsoft.com/office/drawing/2014/main" id="{73546E95-1B53-4B73-A221-5F8E13935A5E}"/>
                </a:ext>
              </a:extLst>
            </p:cNvPr>
            <p:cNvSpPr>
              <a:spLocks noChangeArrowheads="1"/>
            </p:cNvSpPr>
            <p:nvPr/>
          </p:nvSpPr>
          <p:spPr bwMode="auto">
            <a:xfrm>
              <a:off x="7689850" y="4589231"/>
              <a:ext cx="423862" cy="117475"/>
            </a:xfrm>
            <a:custGeom>
              <a:avLst/>
              <a:gdLst>
                <a:gd name="T0" fmla="*/ 210 w 213"/>
                <a:gd name="T1" fmla="*/ 27 h 59"/>
                <a:gd name="T2" fmla="*/ 7 w 213"/>
                <a:gd name="T3" fmla="*/ 58 h 59"/>
                <a:gd name="T4" fmla="*/ 4 w 213"/>
                <a:gd name="T5" fmla="*/ 56 h 59"/>
                <a:gd name="T6" fmla="*/ 0 w 213"/>
                <a:gd name="T7" fmla="*/ 36 h 59"/>
                <a:gd name="T8" fmla="*/ 3 w 213"/>
                <a:gd name="T9" fmla="*/ 32 h 59"/>
                <a:gd name="T10" fmla="*/ 206 w 213"/>
                <a:gd name="T11" fmla="*/ 0 h 59"/>
                <a:gd name="T12" fmla="*/ 210 w 213"/>
                <a:gd name="T13" fmla="*/ 3 h 59"/>
                <a:gd name="T14" fmla="*/ 213 w 213"/>
                <a:gd name="T15" fmla="*/ 23 h 59"/>
                <a:gd name="T16" fmla="*/ 210 w 213"/>
                <a:gd name="T17" fmla="*/ 2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59">
                  <a:moveTo>
                    <a:pt x="210" y="27"/>
                  </a:moveTo>
                  <a:cubicBezTo>
                    <a:pt x="7" y="58"/>
                    <a:pt x="7" y="58"/>
                    <a:pt x="7" y="58"/>
                  </a:cubicBezTo>
                  <a:cubicBezTo>
                    <a:pt x="6" y="59"/>
                    <a:pt x="4" y="57"/>
                    <a:pt x="4" y="56"/>
                  </a:cubicBezTo>
                  <a:cubicBezTo>
                    <a:pt x="0" y="36"/>
                    <a:pt x="0" y="36"/>
                    <a:pt x="0" y="36"/>
                  </a:cubicBezTo>
                  <a:cubicBezTo>
                    <a:pt x="0" y="34"/>
                    <a:pt x="1" y="32"/>
                    <a:pt x="3" y="32"/>
                  </a:cubicBezTo>
                  <a:cubicBezTo>
                    <a:pt x="206" y="0"/>
                    <a:pt x="206" y="0"/>
                    <a:pt x="206" y="0"/>
                  </a:cubicBezTo>
                  <a:cubicBezTo>
                    <a:pt x="208" y="0"/>
                    <a:pt x="209" y="1"/>
                    <a:pt x="210" y="3"/>
                  </a:cubicBezTo>
                  <a:cubicBezTo>
                    <a:pt x="213" y="23"/>
                    <a:pt x="213" y="23"/>
                    <a:pt x="213" y="23"/>
                  </a:cubicBezTo>
                  <a:cubicBezTo>
                    <a:pt x="213" y="25"/>
                    <a:pt x="212" y="27"/>
                    <a:pt x="210" y="27"/>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1" name="Freeform 692">
              <a:extLst>
                <a:ext uri="{FF2B5EF4-FFF2-40B4-BE49-F238E27FC236}">
                  <a16:creationId xmlns:a16="http://schemas.microsoft.com/office/drawing/2014/main" id="{0310DB7A-6F43-4B08-B87D-6B4558292B64}"/>
                </a:ext>
              </a:extLst>
            </p:cNvPr>
            <p:cNvSpPr>
              <a:spLocks noChangeArrowheads="1"/>
            </p:cNvSpPr>
            <p:nvPr/>
          </p:nvSpPr>
          <p:spPr bwMode="auto">
            <a:xfrm>
              <a:off x="7700963" y="4711469"/>
              <a:ext cx="144462" cy="166688"/>
            </a:xfrm>
            <a:custGeom>
              <a:avLst/>
              <a:gdLst>
                <a:gd name="T0" fmla="*/ 69 w 72"/>
                <a:gd name="T1" fmla="*/ 75 h 84"/>
                <a:gd name="T2" fmla="*/ 15 w 72"/>
                <a:gd name="T3" fmla="*/ 83 h 84"/>
                <a:gd name="T4" fmla="*/ 11 w 72"/>
                <a:gd name="T5" fmla="*/ 81 h 84"/>
                <a:gd name="T6" fmla="*/ 0 w 72"/>
                <a:gd name="T7" fmla="*/ 12 h 84"/>
                <a:gd name="T8" fmla="*/ 3 w 72"/>
                <a:gd name="T9" fmla="*/ 9 h 84"/>
                <a:gd name="T10" fmla="*/ 58 w 72"/>
                <a:gd name="T11" fmla="*/ 0 h 84"/>
                <a:gd name="T12" fmla="*/ 61 w 72"/>
                <a:gd name="T13" fmla="*/ 3 h 84"/>
                <a:gd name="T14" fmla="*/ 72 w 72"/>
                <a:gd name="T15" fmla="*/ 71 h 84"/>
                <a:gd name="T16" fmla="*/ 69 w 72"/>
                <a:gd name="T17" fmla="*/ 7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84">
                  <a:moveTo>
                    <a:pt x="69" y="75"/>
                  </a:moveTo>
                  <a:cubicBezTo>
                    <a:pt x="15" y="83"/>
                    <a:pt x="15" y="83"/>
                    <a:pt x="15" y="83"/>
                  </a:cubicBezTo>
                  <a:cubicBezTo>
                    <a:pt x="13" y="84"/>
                    <a:pt x="11" y="82"/>
                    <a:pt x="11" y="81"/>
                  </a:cubicBezTo>
                  <a:cubicBezTo>
                    <a:pt x="0" y="12"/>
                    <a:pt x="0" y="12"/>
                    <a:pt x="0" y="12"/>
                  </a:cubicBezTo>
                  <a:cubicBezTo>
                    <a:pt x="0" y="11"/>
                    <a:pt x="1" y="9"/>
                    <a:pt x="3" y="9"/>
                  </a:cubicBezTo>
                  <a:cubicBezTo>
                    <a:pt x="58" y="0"/>
                    <a:pt x="58" y="0"/>
                    <a:pt x="58" y="0"/>
                  </a:cubicBezTo>
                  <a:cubicBezTo>
                    <a:pt x="59" y="0"/>
                    <a:pt x="61" y="1"/>
                    <a:pt x="61" y="3"/>
                  </a:cubicBezTo>
                  <a:cubicBezTo>
                    <a:pt x="72" y="71"/>
                    <a:pt x="72" y="71"/>
                    <a:pt x="72" y="71"/>
                  </a:cubicBezTo>
                  <a:cubicBezTo>
                    <a:pt x="72" y="73"/>
                    <a:pt x="71" y="75"/>
                    <a:pt x="69" y="7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2" name="Freeform 693">
              <a:extLst>
                <a:ext uri="{FF2B5EF4-FFF2-40B4-BE49-F238E27FC236}">
                  <a16:creationId xmlns:a16="http://schemas.microsoft.com/office/drawing/2014/main" id="{A0AB616F-8411-451A-8317-094852538CC1}"/>
                </a:ext>
              </a:extLst>
            </p:cNvPr>
            <p:cNvSpPr>
              <a:spLocks noChangeArrowheads="1"/>
            </p:cNvSpPr>
            <p:nvPr/>
          </p:nvSpPr>
          <p:spPr bwMode="auto">
            <a:xfrm>
              <a:off x="7727950" y="4874981"/>
              <a:ext cx="155575" cy="242888"/>
            </a:xfrm>
            <a:custGeom>
              <a:avLst/>
              <a:gdLst>
                <a:gd name="T0" fmla="*/ 74 w 78"/>
                <a:gd name="T1" fmla="*/ 114 h 122"/>
                <a:gd name="T2" fmla="*/ 21 w 78"/>
                <a:gd name="T3" fmla="*/ 122 h 122"/>
                <a:gd name="T4" fmla="*/ 17 w 78"/>
                <a:gd name="T5" fmla="*/ 119 h 122"/>
                <a:gd name="T6" fmla="*/ 0 w 78"/>
                <a:gd name="T7" fmla="*/ 13 h 122"/>
                <a:gd name="T8" fmla="*/ 3 w 78"/>
                <a:gd name="T9" fmla="*/ 8 h 122"/>
                <a:gd name="T10" fmla="*/ 57 w 78"/>
                <a:gd name="T11" fmla="*/ 0 h 122"/>
                <a:gd name="T12" fmla="*/ 61 w 78"/>
                <a:gd name="T13" fmla="*/ 3 h 122"/>
                <a:gd name="T14" fmla="*/ 78 w 78"/>
                <a:gd name="T15" fmla="*/ 109 h 122"/>
                <a:gd name="T16" fmla="*/ 74 w 78"/>
                <a:gd name="T17" fmla="*/ 11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22">
                  <a:moveTo>
                    <a:pt x="74" y="114"/>
                  </a:moveTo>
                  <a:cubicBezTo>
                    <a:pt x="21" y="122"/>
                    <a:pt x="21" y="122"/>
                    <a:pt x="21" y="122"/>
                  </a:cubicBezTo>
                  <a:cubicBezTo>
                    <a:pt x="19" y="122"/>
                    <a:pt x="17" y="121"/>
                    <a:pt x="17" y="119"/>
                  </a:cubicBezTo>
                  <a:cubicBezTo>
                    <a:pt x="0" y="13"/>
                    <a:pt x="0" y="13"/>
                    <a:pt x="0" y="13"/>
                  </a:cubicBezTo>
                  <a:cubicBezTo>
                    <a:pt x="0" y="11"/>
                    <a:pt x="1" y="9"/>
                    <a:pt x="3" y="8"/>
                  </a:cubicBezTo>
                  <a:cubicBezTo>
                    <a:pt x="57" y="0"/>
                    <a:pt x="57" y="0"/>
                    <a:pt x="57" y="0"/>
                  </a:cubicBezTo>
                  <a:cubicBezTo>
                    <a:pt x="59" y="0"/>
                    <a:pt x="61" y="1"/>
                    <a:pt x="61" y="3"/>
                  </a:cubicBezTo>
                  <a:cubicBezTo>
                    <a:pt x="78" y="109"/>
                    <a:pt x="78" y="109"/>
                    <a:pt x="78" y="109"/>
                  </a:cubicBezTo>
                  <a:cubicBezTo>
                    <a:pt x="78" y="111"/>
                    <a:pt x="76" y="113"/>
                    <a:pt x="74" y="114"/>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3" name="Freeform 694">
              <a:extLst>
                <a:ext uri="{FF2B5EF4-FFF2-40B4-BE49-F238E27FC236}">
                  <a16:creationId xmlns:a16="http://schemas.microsoft.com/office/drawing/2014/main" id="{218B619C-1760-46D8-BE27-59494284C40C}"/>
                </a:ext>
              </a:extLst>
            </p:cNvPr>
            <p:cNvSpPr>
              <a:spLocks noChangeArrowheads="1"/>
            </p:cNvSpPr>
            <p:nvPr/>
          </p:nvSpPr>
          <p:spPr bwMode="auto">
            <a:xfrm>
              <a:off x="7840663" y="4665431"/>
              <a:ext cx="282575" cy="85725"/>
            </a:xfrm>
            <a:custGeom>
              <a:avLst/>
              <a:gdLst>
                <a:gd name="T0" fmla="*/ 140 w 142"/>
                <a:gd name="T1" fmla="*/ 22 h 43"/>
                <a:gd name="T2" fmla="*/ 6 w 142"/>
                <a:gd name="T3" fmla="*/ 43 h 43"/>
                <a:gd name="T4" fmla="*/ 3 w 142"/>
                <a:gd name="T5" fmla="*/ 41 h 43"/>
                <a:gd name="T6" fmla="*/ 0 w 142"/>
                <a:gd name="T7" fmla="*/ 24 h 43"/>
                <a:gd name="T8" fmla="*/ 2 w 142"/>
                <a:gd name="T9" fmla="*/ 21 h 43"/>
                <a:gd name="T10" fmla="*/ 137 w 142"/>
                <a:gd name="T11" fmla="*/ 0 h 43"/>
                <a:gd name="T12" fmla="*/ 139 w 142"/>
                <a:gd name="T13" fmla="*/ 2 h 43"/>
                <a:gd name="T14" fmla="*/ 142 w 142"/>
                <a:gd name="T15" fmla="*/ 19 h 43"/>
                <a:gd name="T16" fmla="*/ 140 w 142"/>
                <a:gd name="T17"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43">
                  <a:moveTo>
                    <a:pt x="140" y="22"/>
                  </a:moveTo>
                  <a:cubicBezTo>
                    <a:pt x="6" y="43"/>
                    <a:pt x="6" y="43"/>
                    <a:pt x="6" y="43"/>
                  </a:cubicBezTo>
                  <a:cubicBezTo>
                    <a:pt x="4" y="43"/>
                    <a:pt x="3" y="42"/>
                    <a:pt x="3" y="41"/>
                  </a:cubicBezTo>
                  <a:cubicBezTo>
                    <a:pt x="0" y="24"/>
                    <a:pt x="0" y="24"/>
                    <a:pt x="0" y="24"/>
                  </a:cubicBezTo>
                  <a:cubicBezTo>
                    <a:pt x="0" y="22"/>
                    <a:pt x="1" y="21"/>
                    <a:pt x="2" y="21"/>
                  </a:cubicBezTo>
                  <a:cubicBezTo>
                    <a:pt x="137" y="0"/>
                    <a:pt x="137" y="0"/>
                    <a:pt x="137" y="0"/>
                  </a:cubicBezTo>
                  <a:cubicBezTo>
                    <a:pt x="138" y="0"/>
                    <a:pt x="139" y="1"/>
                    <a:pt x="139" y="2"/>
                  </a:cubicBezTo>
                  <a:cubicBezTo>
                    <a:pt x="142" y="19"/>
                    <a:pt x="142" y="19"/>
                    <a:pt x="142" y="19"/>
                  </a:cubicBezTo>
                  <a:cubicBezTo>
                    <a:pt x="142" y="20"/>
                    <a:pt x="141" y="21"/>
                    <a:pt x="140" y="22"/>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4" name="Freeform 695">
              <a:extLst>
                <a:ext uri="{FF2B5EF4-FFF2-40B4-BE49-F238E27FC236}">
                  <a16:creationId xmlns:a16="http://schemas.microsoft.com/office/drawing/2014/main" id="{3A097868-1B11-42C0-8E0F-51101E2C5D5C}"/>
                </a:ext>
              </a:extLst>
            </p:cNvPr>
            <p:cNvSpPr>
              <a:spLocks noChangeArrowheads="1"/>
            </p:cNvSpPr>
            <p:nvPr/>
          </p:nvSpPr>
          <p:spPr bwMode="auto">
            <a:xfrm>
              <a:off x="7848600" y="4720994"/>
              <a:ext cx="280987" cy="69850"/>
            </a:xfrm>
            <a:custGeom>
              <a:avLst/>
              <a:gdLst>
                <a:gd name="T0" fmla="*/ 177 w 177"/>
                <a:gd name="T1" fmla="*/ 16 h 44"/>
                <a:gd name="T2" fmla="*/ 3 w 177"/>
                <a:gd name="T3" fmla="*/ 44 h 44"/>
                <a:gd name="T4" fmla="*/ 0 w 177"/>
                <a:gd name="T5" fmla="*/ 28 h 44"/>
                <a:gd name="T6" fmla="*/ 175 w 177"/>
                <a:gd name="T7" fmla="*/ 0 h 44"/>
                <a:gd name="T8" fmla="*/ 177 w 177"/>
                <a:gd name="T9" fmla="*/ 16 h 44"/>
              </a:gdLst>
              <a:ahLst/>
              <a:cxnLst>
                <a:cxn ang="0">
                  <a:pos x="T0" y="T1"/>
                </a:cxn>
                <a:cxn ang="0">
                  <a:pos x="T2" y="T3"/>
                </a:cxn>
                <a:cxn ang="0">
                  <a:pos x="T4" y="T5"/>
                </a:cxn>
                <a:cxn ang="0">
                  <a:pos x="T6" y="T7"/>
                </a:cxn>
                <a:cxn ang="0">
                  <a:pos x="T8" y="T9"/>
                </a:cxn>
              </a:cxnLst>
              <a:rect l="0" t="0" r="r" b="b"/>
              <a:pathLst>
                <a:path w="177" h="44">
                  <a:moveTo>
                    <a:pt x="177" y="16"/>
                  </a:moveTo>
                  <a:lnTo>
                    <a:pt x="3" y="44"/>
                  </a:lnTo>
                  <a:lnTo>
                    <a:pt x="0" y="28"/>
                  </a:lnTo>
                  <a:lnTo>
                    <a:pt x="175" y="0"/>
                  </a:lnTo>
                  <a:lnTo>
                    <a:pt x="177" y="16"/>
                  </a:ln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5" name="Freeform 696">
              <a:extLst>
                <a:ext uri="{FF2B5EF4-FFF2-40B4-BE49-F238E27FC236}">
                  <a16:creationId xmlns:a16="http://schemas.microsoft.com/office/drawing/2014/main" id="{AC4E57E7-2A76-492D-8711-6F39AF5057F2}"/>
                </a:ext>
              </a:extLst>
            </p:cNvPr>
            <p:cNvSpPr>
              <a:spLocks noChangeArrowheads="1"/>
            </p:cNvSpPr>
            <p:nvPr/>
          </p:nvSpPr>
          <p:spPr bwMode="auto">
            <a:xfrm>
              <a:off x="7856538" y="4768619"/>
              <a:ext cx="279400" cy="53975"/>
            </a:xfrm>
            <a:custGeom>
              <a:avLst/>
              <a:gdLst>
                <a:gd name="T0" fmla="*/ 139 w 140"/>
                <a:gd name="T1" fmla="*/ 5 h 27"/>
                <a:gd name="T2" fmla="*/ 2 w 140"/>
                <a:gd name="T3" fmla="*/ 27 h 27"/>
                <a:gd name="T4" fmla="*/ 1 w 140"/>
                <a:gd name="T5" fmla="*/ 25 h 27"/>
                <a:gd name="T6" fmla="*/ 0 w 140"/>
                <a:gd name="T7" fmla="*/ 22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5"/>
                  </a:cubicBezTo>
                  <a:cubicBezTo>
                    <a:pt x="0" y="22"/>
                    <a:pt x="0" y="22"/>
                    <a:pt x="0" y="22"/>
                  </a:cubicBezTo>
                  <a:cubicBezTo>
                    <a:pt x="0" y="22"/>
                    <a:pt x="0" y="21"/>
                    <a:pt x="1" y="21"/>
                  </a:cubicBezTo>
                  <a:cubicBezTo>
                    <a:pt x="138" y="0"/>
                    <a:pt x="138" y="0"/>
                    <a:pt x="138" y="0"/>
                  </a:cubicBezTo>
                  <a:cubicBezTo>
                    <a:pt x="138" y="0"/>
                    <a:pt x="139" y="0"/>
                    <a:pt x="139" y="1"/>
                  </a:cubicBezTo>
                  <a:cubicBezTo>
                    <a:pt x="140" y="4"/>
                    <a:pt x="140" y="4"/>
                    <a:pt x="140" y="4"/>
                  </a:cubicBezTo>
                  <a:cubicBezTo>
                    <a:pt x="140" y="4"/>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6" name="Freeform 697">
              <a:extLst>
                <a:ext uri="{FF2B5EF4-FFF2-40B4-BE49-F238E27FC236}">
                  <a16:creationId xmlns:a16="http://schemas.microsoft.com/office/drawing/2014/main" id="{CE7E4ACA-D1A2-4AD3-85B7-FE7FEAFD6CF0}"/>
                </a:ext>
              </a:extLst>
            </p:cNvPr>
            <p:cNvSpPr>
              <a:spLocks noChangeArrowheads="1"/>
            </p:cNvSpPr>
            <p:nvPr/>
          </p:nvSpPr>
          <p:spPr bwMode="auto">
            <a:xfrm>
              <a:off x="7861300" y="47892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7" name="Freeform 698">
              <a:extLst>
                <a:ext uri="{FF2B5EF4-FFF2-40B4-BE49-F238E27FC236}">
                  <a16:creationId xmlns:a16="http://schemas.microsoft.com/office/drawing/2014/main" id="{28BF6573-CB38-4907-9B50-7FBB1F60EC0A}"/>
                </a:ext>
              </a:extLst>
            </p:cNvPr>
            <p:cNvSpPr>
              <a:spLocks noChangeArrowheads="1"/>
            </p:cNvSpPr>
            <p:nvPr/>
          </p:nvSpPr>
          <p:spPr bwMode="auto">
            <a:xfrm>
              <a:off x="7862888" y="48083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1" y="21"/>
                  </a:cubicBezTo>
                  <a:cubicBezTo>
                    <a:pt x="138" y="0"/>
                    <a:pt x="138" y="0"/>
                    <a:pt x="138" y="0"/>
                  </a:cubicBezTo>
                  <a:cubicBezTo>
                    <a:pt x="139" y="0"/>
                    <a:pt x="139" y="0"/>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8" name="Freeform 699">
              <a:extLst>
                <a:ext uri="{FF2B5EF4-FFF2-40B4-BE49-F238E27FC236}">
                  <a16:creationId xmlns:a16="http://schemas.microsoft.com/office/drawing/2014/main" id="{62121EC3-AB0F-4819-AF95-5D756FC35F64}"/>
                </a:ext>
              </a:extLst>
            </p:cNvPr>
            <p:cNvSpPr>
              <a:spLocks noChangeArrowheads="1"/>
            </p:cNvSpPr>
            <p:nvPr/>
          </p:nvSpPr>
          <p:spPr bwMode="auto">
            <a:xfrm>
              <a:off x="7867650" y="4828944"/>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7"/>
                    <a:pt x="0"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9" name="Freeform 700">
              <a:extLst>
                <a:ext uri="{FF2B5EF4-FFF2-40B4-BE49-F238E27FC236}">
                  <a16:creationId xmlns:a16="http://schemas.microsoft.com/office/drawing/2014/main" id="{8D7AFC24-0522-4F35-8A28-70E16CD5002D}"/>
                </a:ext>
              </a:extLst>
            </p:cNvPr>
            <p:cNvSpPr>
              <a:spLocks noChangeArrowheads="1"/>
            </p:cNvSpPr>
            <p:nvPr/>
          </p:nvSpPr>
          <p:spPr bwMode="auto">
            <a:xfrm>
              <a:off x="7869238" y="4847994"/>
              <a:ext cx="277812" cy="57150"/>
            </a:xfrm>
            <a:custGeom>
              <a:avLst/>
              <a:gdLst>
                <a:gd name="T0" fmla="*/ 139 w 140"/>
                <a:gd name="T1" fmla="*/ 6 h 28"/>
                <a:gd name="T2" fmla="*/ 2 w 140"/>
                <a:gd name="T3" fmla="*/ 27 h 28"/>
                <a:gd name="T4" fmla="*/ 1 w 140"/>
                <a:gd name="T5" fmla="*/ 26 h 28"/>
                <a:gd name="T6" fmla="*/ 0 w 140"/>
                <a:gd name="T7" fmla="*/ 23 h 28"/>
                <a:gd name="T8" fmla="*/ 2 w 140"/>
                <a:gd name="T9" fmla="*/ 22 h 28"/>
                <a:gd name="T10" fmla="*/ 138 w 140"/>
                <a:gd name="T11" fmla="*/ 1 h 28"/>
                <a:gd name="T12" fmla="*/ 140 w 140"/>
                <a:gd name="T13" fmla="*/ 2 h 28"/>
                <a:gd name="T14" fmla="*/ 140 w 140"/>
                <a:gd name="T15" fmla="*/ 5 h 28"/>
                <a:gd name="T16" fmla="*/ 139 w 140"/>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8">
                  <a:moveTo>
                    <a:pt x="139" y="6"/>
                  </a:moveTo>
                  <a:cubicBezTo>
                    <a:pt x="2" y="27"/>
                    <a:pt x="2" y="27"/>
                    <a:pt x="2" y="27"/>
                  </a:cubicBezTo>
                  <a:cubicBezTo>
                    <a:pt x="2" y="28"/>
                    <a:pt x="1" y="27"/>
                    <a:pt x="1" y="26"/>
                  </a:cubicBezTo>
                  <a:cubicBezTo>
                    <a:pt x="0" y="23"/>
                    <a:pt x="0" y="23"/>
                    <a:pt x="0" y="23"/>
                  </a:cubicBezTo>
                  <a:cubicBezTo>
                    <a:pt x="0" y="23"/>
                    <a:pt x="1" y="22"/>
                    <a:pt x="2" y="22"/>
                  </a:cubicBezTo>
                  <a:cubicBezTo>
                    <a:pt x="138" y="1"/>
                    <a:pt x="138" y="1"/>
                    <a:pt x="138" y="1"/>
                  </a:cubicBezTo>
                  <a:cubicBezTo>
                    <a:pt x="139" y="0"/>
                    <a:pt x="140" y="1"/>
                    <a:pt x="140" y="2"/>
                  </a:cubicBezTo>
                  <a:cubicBezTo>
                    <a:pt x="140" y="5"/>
                    <a:pt x="140" y="5"/>
                    <a:pt x="140" y="5"/>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0" name="Freeform 701">
              <a:extLst>
                <a:ext uri="{FF2B5EF4-FFF2-40B4-BE49-F238E27FC236}">
                  <a16:creationId xmlns:a16="http://schemas.microsoft.com/office/drawing/2014/main" id="{FD432A41-0CB5-4DE6-B91D-28B25AA5D08B}"/>
                </a:ext>
              </a:extLst>
            </p:cNvPr>
            <p:cNvSpPr>
              <a:spLocks noChangeArrowheads="1"/>
            </p:cNvSpPr>
            <p:nvPr/>
          </p:nvSpPr>
          <p:spPr bwMode="auto">
            <a:xfrm>
              <a:off x="7872413" y="4870219"/>
              <a:ext cx="279400" cy="53975"/>
            </a:xfrm>
            <a:custGeom>
              <a:avLst/>
              <a:gdLst>
                <a:gd name="T0" fmla="*/ 139 w 140"/>
                <a:gd name="T1" fmla="*/ 5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1" name="Freeform 702">
              <a:extLst>
                <a:ext uri="{FF2B5EF4-FFF2-40B4-BE49-F238E27FC236}">
                  <a16:creationId xmlns:a16="http://schemas.microsoft.com/office/drawing/2014/main" id="{395A8A67-4000-434F-824E-77ABC390EB32}"/>
                </a:ext>
              </a:extLst>
            </p:cNvPr>
            <p:cNvSpPr>
              <a:spLocks noChangeArrowheads="1"/>
            </p:cNvSpPr>
            <p:nvPr/>
          </p:nvSpPr>
          <p:spPr bwMode="auto">
            <a:xfrm>
              <a:off x="7877175" y="48908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7"/>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2" name="Freeform 703">
              <a:extLst>
                <a:ext uri="{FF2B5EF4-FFF2-40B4-BE49-F238E27FC236}">
                  <a16:creationId xmlns:a16="http://schemas.microsoft.com/office/drawing/2014/main" id="{D563A160-09E5-4039-968E-4D04CF436368}"/>
                </a:ext>
              </a:extLst>
            </p:cNvPr>
            <p:cNvSpPr>
              <a:spLocks noChangeArrowheads="1"/>
            </p:cNvSpPr>
            <p:nvPr/>
          </p:nvSpPr>
          <p:spPr bwMode="auto">
            <a:xfrm>
              <a:off x="7878763" y="49099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2"/>
                    <a:pt x="1" y="22"/>
                  </a:cubicBezTo>
                  <a:cubicBezTo>
                    <a:pt x="138" y="0"/>
                    <a:pt x="138" y="0"/>
                    <a:pt x="138" y="0"/>
                  </a:cubicBezTo>
                  <a:cubicBezTo>
                    <a:pt x="139" y="0"/>
                    <a:pt x="139" y="1"/>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3" name="Freeform 704">
              <a:extLst>
                <a:ext uri="{FF2B5EF4-FFF2-40B4-BE49-F238E27FC236}">
                  <a16:creationId xmlns:a16="http://schemas.microsoft.com/office/drawing/2014/main" id="{EA11B3BE-D050-46CD-BDCA-99C44EF9D57F}"/>
                </a:ext>
              </a:extLst>
            </p:cNvPr>
            <p:cNvSpPr>
              <a:spLocks noChangeArrowheads="1"/>
            </p:cNvSpPr>
            <p:nvPr/>
          </p:nvSpPr>
          <p:spPr bwMode="auto">
            <a:xfrm>
              <a:off x="7886700" y="4987694"/>
              <a:ext cx="117475" cy="30163"/>
            </a:xfrm>
            <a:custGeom>
              <a:avLst/>
              <a:gdLst>
                <a:gd name="T0" fmla="*/ 58 w 59"/>
                <a:gd name="T1" fmla="*/ 6 h 15"/>
                <a:gd name="T2" fmla="*/ 2 w 59"/>
                <a:gd name="T3" fmla="*/ 15 h 15"/>
                <a:gd name="T4" fmla="*/ 1 w 59"/>
                <a:gd name="T5" fmla="*/ 14 h 15"/>
                <a:gd name="T6" fmla="*/ 0 w 59"/>
                <a:gd name="T7" fmla="*/ 10 h 15"/>
                <a:gd name="T8" fmla="*/ 1 w 59"/>
                <a:gd name="T9" fmla="*/ 9 h 15"/>
                <a:gd name="T10" fmla="*/ 57 w 59"/>
                <a:gd name="T11" fmla="*/ 1 h 15"/>
                <a:gd name="T12" fmla="*/ 58 w 59"/>
                <a:gd name="T13" fmla="*/ 1 h 15"/>
                <a:gd name="T14" fmla="*/ 59 w 59"/>
                <a:gd name="T15" fmla="*/ 5 h 15"/>
                <a:gd name="T16" fmla="*/ 58 w 59"/>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5">
                  <a:moveTo>
                    <a:pt x="58" y="6"/>
                  </a:moveTo>
                  <a:cubicBezTo>
                    <a:pt x="2" y="15"/>
                    <a:pt x="2" y="15"/>
                    <a:pt x="2" y="15"/>
                  </a:cubicBezTo>
                  <a:cubicBezTo>
                    <a:pt x="1" y="15"/>
                    <a:pt x="1" y="15"/>
                    <a:pt x="1" y="14"/>
                  </a:cubicBezTo>
                  <a:cubicBezTo>
                    <a:pt x="0" y="10"/>
                    <a:pt x="0" y="10"/>
                    <a:pt x="0" y="10"/>
                  </a:cubicBezTo>
                  <a:cubicBezTo>
                    <a:pt x="0" y="10"/>
                    <a:pt x="1" y="9"/>
                    <a:pt x="1" y="9"/>
                  </a:cubicBezTo>
                  <a:cubicBezTo>
                    <a:pt x="57" y="1"/>
                    <a:pt x="57" y="1"/>
                    <a:pt x="57" y="1"/>
                  </a:cubicBezTo>
                  <a:cubicBezTo>
                    <a:pt x="58" y="0"/>
                    <a:pt x="58" y="1"/>
                    <a:pt x="58" y="1"/>
                  </a:cubicBezTo>
                  <a:cubicBezTo>
                    <a:pt x="59" y="5"/>
                    <a:pt x="59" y="5"/>
                    <a:pt x="59" y="5"/>
                  </a:cubicBezTo>
                  <a:cubicBezTo>
                    <a:pt x="59" y="6"/>
                    <a:pt x="59" y="6"/>
                    <a:pt x="5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4" name="Freeform 705">
              <a:extLst>
                <a:ext uri="{FF2B5EF4-FFF2-40B4-BE49-F238E27FC236}">
                  <a16:creationId xmlns:a16="http://schemas.microsoft.com/office/drawing/2014/main" id="{1470B42E-209C-4595-9CCF-0DAFF6BAAE68}"/>
                </a:ext>
              </a:extLst>
            </p:cNvPr>
            <p:cNvSpPr>
              <a:spLocks noChangeArrowheads="1"/>
            </p:cNvSpPr>
            <p:nvPr/>
          </p:nvSpPr>
          <p:spPr bwMode="auto">
            <a:xfrm>
              <a:off x="7893050" y="4995631"/>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5" name="Freeform 706">
              <a:extLst>
                <a:ext uri="{FF2B5EF4-FFF2-40B4-BE49-F238E27FC236}">
                  <a16:creationId xmlns:a16="http://schemas.microsoft.com/office/drawing/2014/main" id="{C6CA23C8-DFBE-4BF5-B26A-466E112A98CB}"/>
                </a:ext>
              </a:extLst>
            </p:cNvPr>
            <p:cNvSpPr>
              <a:spLocks noChangeArrowheads="1"/>
            </p:cNvSpPr>
            <p:nvPr/>
          </p:nvSpPr>
          <p:spPr bwMode="auto">
            <a:xfrm>
              <a:off x="7894638" y="5016269"/>
              <a:ext cx="279400" cy="53975"/>
            </a:xfrm>
            <a:custGeom>
              <a:avLst/>
              <a:gdLst>
                <a:gd name="T0" fmla="*/ 139 w 140"/>
                <a:gd name="T1" fmla="*/ 6 h 27"/>
                <a:gd name="T2" fmla="*/ 2 w 140"/>
                <a:gd name="T3" fmla="*/ 27 h 27"/>
                <a:gd name="T4" fmla="*/ 1 w 140"/>
                <a:gd name="T5" fmla="*/ 26 h 27"/>
                <a:gd name="T6" fmla="*/ 0 w 140"/>
                <a:gd name="T7" fmla="*/ 23 h 27"/>
                <a:gd name="T8" fmla="*/ 2 w 140"/>
                <a:gd name="T9" fmla="*/ 21 h 27"/>
                <a:gd name="T10" fmla="*/ 138 w 140"/>
                <a:gd name="T11" fmla="*/ 0 h 27"/>
                <a:gd name="T12" fmla="*/ 140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2" y="21"/>
                  </a:cubicBezTo>
                  <a:cubicBezTo>
                    <a:pt x="138" y="0"/>
                    <a:pt x="138" y="0"/>
                    <a:pt x="138" y="0"/>
                  </a:cubicBezTo>
                  <a:cubicBezTo>
                    <a:pt x="139" y="0"/>
                    <a:pt x="140" y="0"/>
                    <a:pt x="140"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6" name="Freeform 707">
              <a:extLst>
                <a:ext uri="{FF2B5EF4-FFF2-40B4-BE49-F238E27FC236}">
                  <a16:creationId xmlns:a16="http://schemas.microsoft.com/office/drawing/2014/main" id="{BC26C60D-F089-4B4E-A147-CD1790E945AD}"/>
                </a:ext>
              </a:extLst>
            </p:cNvPr>
            <p:cNvSpPr>
              <a:spLocks noChangeArrowheads="1"/>
            </p:cNvSpPr>
            <p:nvPr/>
          </p:nvSpPr>
          <p:spPr bwMode="auto">
            <a:xfrm>
              <a:off x="7899400" y="5035319"/>
              <a:ext cx="277812"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1" y="27"/>
                    <a:pt x="1" y="27"/>
                    <a:pt x="1"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7" name="Freeform 708">
              <a:extLst>
                <a:ext uri="{FF2B5EF4-FFF2-40B4-BE49-F238E27FC236}">
                  <a16:creationId xmlns:a16="http://schemas.microsoft.com/office/drawing/2014/main" id="{E3365AA2-A9B8-40A5-9F25-034D306BA306}"/>
                </a:ext>
              </a:extLst>
            </p:cNvPr>
            <p:cNvSpPr>
              <a:spLocks noChangeArrowheads="1"/>
            </p:cNvSpPr>
            <p:nvPr/>
          </p:nvSpPr>
          <p:spPr bwMode="auto">
            <a:xfrm>
              <a:off x="10298113" y="4209819"/>
              <a:ext cx="158750" cy="188913"/>
            </a:xfrm>
            <a:custGeom>
              <a:avLst/>
              <a:gdLst>
                <a:gd name="T0" fmla="*/ 66 w 80"/>
                <a:gd name="T1" fmla="*/ 36 h 95"/>
                <a:gd name="T2" fmla="*/ 68 w 80"/>
                <a:gd name="T3" fmla="*/ 8 h 95"/>
                <a:gd name="T4" fmla="*/ 42 w 80"/>
                <a:gd name="T5" fmla="*/ 19 h 95"/>
                <a:gd name="T6" fmla="*/ 0 w 80"/>
                <a:gd name="T7" fmla="*/ 78 h 95"/>
                <a:gd name="T8" fmla="*/ 16 w 80"/>
                <a:gd name="T9" fmla="*/ 81 h 95"/>
                <a:gd name="T10" fmla="*/ 24 w 80"/>
                <a:gd name="T11" fmla="*/ 95 h 95"/>
                <a:gd name="T12" fmla="*/ 66 w 80"/>
                <a:gd name="T13" fmla="*/ 36 h 95"/>
              </a:gdLst>
              <a:ahLst/>
              <a:cxnLst>
                <a:cxn ang="0">
                  <a:pos x="T0" y="T1"/>
                </a:cxn>
                <a:cxn ang="0">
                  <a:pos x="T2" y="T3"/>
                </a:cxn>
                <a:cxn ang="0">
                  <a:pos x="T4" y="T5"/>
                </a:cxn>
                <a:cxn ang="0">
                  <a:pos x="T6" y="T7"/>
                </a:cxn>
                <a:cxn ang="0">
                  <a:pos x="T8" y="T9"/>
                </a:cxn>
                <a:cxn ang="0">
                  <a:pos x="T10" y="T11"/>
                </a:cxn>
                <a:cxn ang="0">
                  <a:pos x="T12" y="T13"/>
                </a:cxn>
              </a:cxnLst>
              <a:rect l="0" t="0" r="r" b="b"/>
              <a:pathLst>
                <a:path w="80" h="95">
                  <a:moveTo>
                    <a:pt x="66" y="36"/>
                  </a:moveTo>
                  <a:cubicBezTo>
                    <a:pt x="80" y="17"/>
                    <a:pt x="68" y="8"/>
                    <a:pt x="68" y="8"/>
                  </a:cubicBezTo>
                  <a:cubicBezTo>
                    <a:pt x="68" y="8"/>
                    <a:pt x="55" y="0"/>
                    <a:pt x="42" y="19"/>
                  </a:cubicBezTo>
                  <a:cubicBezTo>
                    <a:pt x="28" y="38"/>
                    <a:pt x="0" y="78"/>
                    <a:pt x="0" y="78"/>
                  </a:cubicBezTo>
                  <a:cubicBezTo>
                    <a:pt x="0" y="78"/>
                    <a:pt x="11" y="77"/>
                    <a:pt x="16" y="81"/>
                  </a:cubicBezTo>
                  <a:cubicBezTo>
                    <a:pt x="22" y="84"/>
                    <a:pt x="24" y="95"/>
                    <a:pt x="24" y="95"/>
                  </a:cubicBezTo>
                  <a:cubicBezTo>
                    <a:pt x="24" y="95"/>
                    <a:pt x="53" y="55"/>
                    <a:pt x="66" y="3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8" name="Freeform 709">
              <a:extLst>
                <a:ext uri="{FF2B5EF4-FFF2-40B4-BE49-F238E27FC236}">
                  <a16:creationId xmlns:a16="http://schemas.microsoft.com/office/drawing/2014/main" id="{73175AB7-6018-4B77-8EBA-DCC6CBEF3D7C}"/>
                </a:ext>
              </a:extLst>
            </p:cNvPr>
            <p:cNvSpPr>
              <a:spLocks noChangeArrowheads="1"/>
            </p:cNvSpPr>
            <p:nvPr/>
          </p:nvSpPr>
          <p:spPr bwMode="auto">
            <a:xfrm>
              <a:off x="10407650" y="4249506"/>
              <a:ext cx="7937" cy="7938"/>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9" name="Freeform 710">
              <a:extLst>
                <a:ext uri="{FF2B5EF4-FFF2-40B4-BE49-F238E27FC236}">
                  <a16:creationId xmlns:a16="http://schemas.microsoft.com/office/drawing/2014/main" id="{D76553DD-D9D0-4AB2-8443-C63632AA992F}"/>
                </a:ext>
              </a:extLst>
            </p:cNvPr>
            <p:cNvSpPr>
              <a:spLocks noChangeArrowheads="1"/>
            </p:cNvSpPr>
            <p:nvPr/>
          </p:nvSpPr>
          <p:spPr bwMode="auto">
            <a:xfrm>
              <a:off x="10398125" y="4262206"/>
              <a:ext cx="7937" cy="9525"/>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0" name="Freeform 711">
              <a:extLst>
                <a:ext uri="{FF2B5EF4-FFF2-40B4-BE49-F238E27FC236}">
                  <a16:creationId xmlns:a16="http://schemas.microsoft.com/office/drawing/2014/main" id="{C385F040-E26D-443A-A74E-86781EC5F4F4}"/>
                </a:ext>
              </a:extLst>
            </p:cNvPr>
            <p:cNvSpPr>
              <a:spLocks noChangeArrowheads="1"/>
            </p:cNvSpPr>
            <p:nvPr/>
          </p:nvSpPr>
          <p:spPr bwMode="auto">
            <a:xfrm>
              <a:off x="10388600" y="4276494"/>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0" y="3"/>
                    <a:pt x="0" y="2"/>
                    <a:pt x="1" y="1"/>
                  </a:cubicBezTo>
                  <a:cubicBezTo>
                    <a:pt x="1" y="1"/>
                    <a:pt x="2" y="0"/>
                    <a:pt x="3" y="1"/>
                  </a:cubicBezTo>
                  <a:cubicBezTo>
                    <a:pt x="4" y="1"/>
                    <a:pt x="4" y="3"/>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1" name="Freeform 712">
              <a:extLst>
                <a:ext uri="{FF2B5EF4-FFF2-40B4-BE49-F238E27FC236}">
                  <a16:creationId xmlns:a16="http://schemas.microsoft.com/office/drawing/2014/main" id="{36C20A98-B2CD-4DE0-8127-1EDC26124C6B}"/>
                </a:ext>
              </a:extLst>
            </p:cNvPr>
            <p:cNvSpPr>
              <a:spLocks noChangeArrowheads="1"/>
            </p:cNvSpPr>
            <p:nvPr/>
          </p:nvSpPr>
          <p:spPr bwMode="auto">
            <a:xfrm>
              <a:off x="10377488" y="4290781"/>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1"/>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2" name="Freeform 713">
              <a:extLst>
                <a:ext uri="{FF2B5EF4-FFF2-40B4-BE49-F238E27FC236}">
                  <a16:creationId xmlns:a16="http://schemas.microsoft.com/office/drawing/2014/main" id="{35B941BE-461D-4528-A807-365CEE044725}"/>
                </a:ext>
              </a:extLst>
            </p:cNvPr>
            <p:cNvSpPr>
              <a:spLocks noChangeArrowheads="1"/>
            </p:cNvSpPr>
            <p:nvPr/>
          </p:nvSpPr>
          <p:spPr bwMode="auto">
            <a:xfrm>
              <a:off x="10367963" y="4305069"/>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0"/>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3" name="Freeform 714">
              <a:extLst>
                <a:ext uri="{FF2B5EF4-FFF2-40B4-BE49-F238E27FC236}">
                  <a16:creationId xmlns:a16="http://schemas.microsoft.com/office/drawing/2014/main" id="{3CFF6F54-BB9E-461F-A04F-88FF5C5CB11E}"/>
                </a:ext>
              </a:extLst>
            </p:cNvPr>
            <p:cNvSpPr>
              <a:spLocks noChangeArrowheads="1"/>
            </p:cNvSpPr>
            <p:nvPr/>
          </p:nvSpPr>
          <p:spPr bwMode="auto">
            <a:xfrm>
              <a:off x="10129838" y="4447944"/>
              <a:ext cx="157162" cy="188913"/>
            </a:xfrm>
            <a:custGeom>
              <a:avLst/>
              <a:gdLst>
                <a:gd name="T0" fmla="*/ 38 w 79"/>
                <a:gd name="T1" fmla="*/ 76 h 95"/>
                <a:gd name="T2" fmla="*/ 11 w 79"/>
                <a:gd name="T3" fmla="*/ 87 h 95"/>
                <a:gd name="T4" fmla="*/ 13 w 79"/>
                <a:gd name="T5" fmla="*/ 58 h 95"/>
                <a:gd name="T6" fmla="*/ 55 w 79"/>
                <a:gd name="T7" fmla="*/ 0 h 95"/>
                <a:gd name="T8" fmla="*/ 64 w 79"/>
                <a:gd name="T9" fmla="*/ 13 h 95"/>
                <a:gd name="T10" fmla="*/ 79 w 79"/>
                <a:gd name="T11" fmla="*/ 17 h 95"/>
                <a:gd name="T12" fmla="*/ 38 w 79"/>
                <a:gd name="T13" fmla="*/ 76 h 95"/>
              </a:gdLst>
              <a:ahLst/>
              <a:cxnLst>
                <a:cxn ang="0">
                  <a:pos x="T0" y="T1"/>
                </a:cxn>
                <a:cxn ang="0">
                  <a:pos x="T2" y="T3"/>
                </a:cxn>
                <a:cxn ang="0">
                  <a:pos x="T4" y="T5"/>
                </a:cxn>
                <a:cxn ang="0">
                  <a:pos x="T6" y="T7"/>
                </a:cxn>
                <a:cxn ang="0">
                  <a:pos x="T8" y="T9"/>
                </a:cxn>
                <a:cxn ang="0">
                  <a:pos x="T10" y="T11"/>
                </a:cxn>
                <a:cxn ang="0">
                  <a:pos x="T12" y="T13"/>
                </a:cxn>
              </a:cxnLst>
              <a:rect l="0" t="0" r="r" b="b"/>
              <a:pathLst>
                <a:path w="79" h="95">
                  <a:moveTo>
                    <a:pt x="38" y="76"/>
                  </a:moveTo>
                  <a:cubicBezTo>
                    <a:pt x="24" y="95"/>
                    <a:pt x="11" y="87"/>
                    <a:pt x="11" y="87"/>
                  </a:cubicBezTo>
                  <a:cubicBezTo>
                    <a:pt x="11" y="87"/>
                    <a:pt x="0" y="77"/>
                    <a:pt x="13" y="58"/>
                  </a:cubicBezTo>
                  <a:cubicBezTo>
                    <a:pt x="27" y="40"/>
                    <a:pt x="55" y="0"/>
                    <a:pt x="55" y="0"/>
                  </a:cubicBezTo>
                  <a:cubicBezTo>
                    <a:pt x="55" y="0"/>
                    <a:pt x="58" y="11"/>
                    <a:pt x="64" y="13"/>
                  </a:cubicBezTo>
                  <a:cubicBezTo>
                    <a:pt x="68" y="18"/>
                    <a:pt x="79" y="17"/>
                    <a:pt x="79" y="17"/>
                  </a:cubicBezTo>
                  <a:cubicBezTo>
                    <a:pt x="79" y="17"/>
                    <a:pt x="51" y="57"/>
                    <a:pt x="38" y="7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4" name="Freeform 715">
              <a:extLst>
                <a:ext uri="{FF2B5EF4-FFF2-40B4-BE49-F238E27FC236}">
                  <a16:creationId xmlns:a16="http://schemas.microsoft.com/office/drawing/2014/main" id="{D8D52ECE-5620-4307-AFAF-F75B32A0F404}"/>
                </a:ext>
              </a:extLst>
            </p:cNvPr>
            <p:cNvSpPr>
              <a:spLocks noChangeArrowheads="1"/>
            </p:cNvSpPr>
            <p:nvPr/>
          </p:nvSpPr>
          <p:spPr bwMode="auto">
            <a:xfrm>
              <a:off x="10210800" y="4347931"/>
              <a:ext cx="157162" cy="158750"/>
            </a:xfrm>
            <a:custGeom>
              <a:avLst/>
              <a:gdLst>
                <a:gd name="T0" fmla="*/ 11 w 79"/>
                <a:gd name="T1" fmla="*/ 19 h 79"/>
                <a:gd name="T2" fmla="*/ 19 w 79"/>
                <a:gd name="T3" fmla="*/ 68 h 79"/>
                <a:gd name="T4" fmla="*/ 68 w 79"/>
                <a:gd name="T5" fmla="*/ 60 h 79"/>
                <a:gd name="T6" fmla="*/ 60 w 79"/>
                <a:gd name="T7" fmla="*/ 11 h 79"/>
                <a:gd name="T8" fmla="*/ 11 w 79"/>
                <a:gd name="T9" fmla="*/ 19 h 79"/>
              </a:gdLst>
              <a:ahLst/>
              <a:cxnLst>
                <a:cxn ang="0">
                  <a:pos x="T0" y="T1"/>
                </a:cxn>
                <a:cxn ang="0">
                  <a:pos x="T2" y="T3"/>
                </a:cxn>
                <a:cxn ang="0">
                  <a:pos x="T4" y="T5"/>
                </a:cxn>
                <a:cxn ang="0">
                  <a:pos x="T6" y="T7"/>
                </a:cxn>
                <a:cxn ang="0">
                  <a:pos x="T8" y="T9"/>
                </a:cxn>
              </a:cxnLst>
              <a:rect l="0" t="0" r="r" b="b"/>
              <a:pathLst>
                <a:path w="79" h="79">
                  <a:moveTo>
                    <a:pt x="11" y="19"/>
                  </a:moveTo>
                  <a:cubicBezTo>
                    <a:pt x="0" y="35"/>
                    <a:pt x="3" y="57"/>
                    <a:pt x="19" y="68"/>
                  </a:cubicBezTo>
                  <a:cubicBezTo>
                    <a:pt x="35" y="79"/>
                    <a:pt x="57" y="76"/>
                    <a:pt x="68" y="60"/>
                  </a:cubicBezTo>
                  <a:cubicBezTo>
                    <a:pt x="79" y="44"/>
                    <a:pt x="76" y="22"/>
                    <a:pt x="60" y="11"/>
                  </a:cubicBezTo>
                  <a:cubicBezTo>
                    <a:pt x="44" y="0"/>
                    <a:pt x="22" y="4"/>
                    <a:pt x="11" y="19"/>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5" name="Freeform 716">
              <a:extLst>
                <a:ext uri="{FF2B5EF4-FFF2-40B4-BE49-F238E27FC236}">
                  <a16:creationId xmlns:a16="http://schemas.microsoft.com/office/drawing/2014/main" id="{8C53D6AB-1F21-48B1-8D88-E2C30D492A95}"/>
                </a:ext>
              </a:extLst>
            </p:cNvPr>
            <p:cNvSpPr>
              <a:spLocks noChangeArrowheads="1"/>
            </p:cNvSpPr>
            <p:nvPr/>
          </p:nvSpPr>
          <p:spPr bwMode="auto">
            <a:xfrm>
              <a:off x="10221913" y="4360631"/>
              <a:ext cx="134937" cy="133350"/>
            </a:xfrm>
            <a:custGeom>
              <a:avLst/>
              <a:gdLst>
                <a:gd name="T0" fmla="*/ 9 w 67"/>
                <a:gd name="T1" fmla="*/ 16 h 67"/>
                <a:gd name="T2" fmla="*/ 16 w 67"/>
                <a:gd name="T3" fmla="*/ 58 h 67"/>
                <a:gd name="T4" fmla="*/ 58 w 67"/>
                <a:gd name="T5" fmla="*/ 51 h 67"/>
                <a:gd name="T6" fmla="*/ 51 w 67"/>
                <a:gd name="T7" fmla="*/ 10 h 67"/>
                <a:gd name="T8" fmla="*/ 9 w 67"/>
                <a:gd name="T9" fmla="*/ 16 h 67"/>
              </a:gdLst>
              <a:ahLst/>
              <a:cxnLst>
                <a:cxn ang="0">
                  <a:pos x="T0" y="T1"/>
                </a:cxn>
                <a:cxn ang="0">
                  <a:pos x="T2" y="T3"/>
                </a:cxn>
                <a:cxn ang="0">
                  <a:pos x="T4" y="T5"/>
                </a:cxn>
                <a:cxn ang="0">
                  <a:pos x="T6" y="T7"/>
                </a:cxn>
                <a:cxn ang="0">
                  <a:pos x="T8" y="T9"/>
                </a:cxn>
              </a:cxnLst>
              <a:rect l="0" t="0" r="r" b="b"/>
              <a:pathLst>
                <a:path w="67" h="67">
                  <a:moveTo>
                    <a:pt x="9" y="16"/>
                  </a:moveTo>
                  <a:cubicBezTo>
                    <a:pt x="0" y="30"/>
                    <a:pt x="3" y="48"/>
                    <a:pt x="16" y="58"/>
                  </a:cubicBezTo>
                  <a:cubicBezTo>
                    <a:pt x="30" y="67"/>
                    <a:pt x="48" y="64"/>
                    <a:pt x="58" y="51"/>
                  </a:cubicBezTo>
                  <a:cubicBezTo>
                    <a:pt x="67" y="38"/>
                    <a:pt x="64" y="19"/>
                    <a:pt x="51" y="10"/>
                  </a:cubicBezTo>
                  <a:cubicBezTo>
                    <a:pt x="37" y="0"/>
                    <a:pt x="19" y="3"/>
                    <a:pt x="9" y="16"/>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6" name="Freeform 717">
              <a:extLst>
                <a:ext uri="{FF2B5EF4-FFF2-40B4-BE49-F238E27FC236}">
                  <a16:creationId xmlns:a16="http://schemas.microsoft.com/office/drawing/2014/main" id="{03BA762E-7159-4FD6-B91D-5B352BF8B6EF}"/>
                </a:ext>
              </a:extLst>
            </p:cNvPr>
            <p:cNvSpPr>
              <a:spLocks noChangeArrowheads="1"/>
            </p:cNvSpPr>
            <p:nvPr/>
          </p:nvSpPr>
          <p:spPr bwMode="auto">
            <a:xfrm>
              <a:off x="10315575" y="4382856"/>
              <a:ext cx="6350" cy="7938"/>
            </a:xfrm>
            <a:custGeom>
              <a:avLst/>
              <a:gdLst>
                <a:gd name="T0" fmla="*/ 0 w 4"/>
                <a:gd name="T1" fmla="*/ 5 h 5"/>
                <a:gd name="T2" fmla="*/ 0 w 4"/>
                <a:gd name="T3" fmla="*/ 5 h 5"/>
                <a:gd name="T4" fmla="*/ 2 w 4"/>
                <a:gd name="T5" fmla="*/ 5 h 5"/>
                <a:gd name="T6" fmla="*/ 4 w 4"/>
                <a:gd name="T7" fmla="*/ 1 h 5"/>
                <a:gd name="T8" fmla="*/ 4 w 4"/>
                <a:gd name="T9" fmla="*/ 0 h 5"/>
                <a:gd name="T10" fmla="*/ 3 w 4"/>
                <a:gd name="T11" fmla="*/ 0 h 5"/>
                <a:gd name="T12" fmla="*/ 0 w 4"/>
                <a:gd name="T13" fmla="*/ 4 h 5"/>
                <a:gd name="T14" fmla="*/ 0 w 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5"/>
                  </a:moveTo>
                  <a:lnTo>
                    <a:pt x="0" y="5"/>
                  </a:lnTo>
                  <a:lnTo>
                    <a:pt x="2" y="5"/>
                  </a:lnTo>
                  <a:lnTo>
                    <a:pt x="4" y="1"/>
                  </a:lnTo>
                  <a:lnTo>
                    <a:pt x="4" y="0"/>
                  </a:lnTo>
                  <a:lnTo>
                    <a:pt x="3" y="0"/>
                  </a:lnTo>
                  <a:lnTo>
                    <a:pt x="0" y="4"/>
                  </a:lnTo>
                  <a:lnTo>
                    <a:pt x="0" y="5"/>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7" name="Freeform 718">
              <a:extLst>
                <a:ext uri="{FF2B5EF4-FFF2-40B4-BE49-F238E27FC236}">
                  <a16:creationId xmlns:a16="http://schemas.microsoft.com/office/drawing/2014/main" id="{111076E8-A598-4921-B230-CDC76CB5D649}"/>
                </a:ext>
              </a:extLst>
            </p:cNvPr>
            <p:cNvSpPr>
              <a:spLocks noChangeArrowheads="1"/>
            </p:cNvSpPr>
            <p:nvPr/>
          </p:nvSpPr>
          <p:spPr bwMode="auto">
            <a:xfrm>
              <a:off x="10326688" y="4397144"/>
              <a:ext cx="7937" cy="4763"/>
            </a:xfrm>
            <a:custGeom>
              <a:avLst/>
              <a:gdLst>
                <a:gd name="T0" fmla="*/ 0 w 5"/>
                <a:gd name="T1" fmla="*/ 3 h 3"/>
                <a:gd name="T2" fmla="*/ 0 w 5"/>
                <a:gd name="T3" fmla="*/ 3 h 3"/>
                <a:gd name="T4" fmla="*/ 2 w 5"/>
                <a:gd name="T5" fmla="*/ 3 h 3"/>
                <a:gd name="T6" fmla="*/ 5 w 5"/>
                <a:gd name="T7" fmla="*/ 1 h 3"/>
                <a:gd name="T8" fmla="*/ 5 w 5"/>
                <a:gd name="T9" fmla="*/ 0 h 3"/>
                <a:gd name="T10" fmla="*/ 3 w 5"/>
                <a:gd name="T11" fmla="*/ 0 h 3"/>
                <a:gd name="T12" fmla="*/ 1 w 5"/>
                <a:gd name="T13" fmla="*/ 2 h 3"/>
                <a:gd name="T14" fmla="*/ 0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3"/>
                  </a:moveTo>
                  <a:lnTo>
                    <a:pt x="0" y="3"/>
                  </a:lnTo>
                  <a:lnTo>
                    <a:pt x="2" y="3"/>
                  </a:lnTo>
                  <a:lnTo>
                    <a:pt x="5" y="1"/>
                  </a:lnTo>
                  <a:lnTo>
                    <a:pt x="5" y="0"/>
                  </a:lnTo>
                  <a:lnTo>
                    <a:pt x="3" y="0"/>
                  </a:lnTo>
                  <a:lnTo>
                    <a:pt x="1" y="2"/>
                  </a:lnTo>
                  <a:lnTo>
                    <a:pt x="0"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8" name="Freeform 719">
              <a:extLst>
                <a:ext uri="{FF2B5EF4-FFF2-40B4-BE49-F238E27FC236}">
                  <a16:creationId xmlns:a16="http://schemas.microsoft.com/office/drawing/2014/main" id="{EFC78829-930A-43D8-9FA9-2CA31C89D275}"/>
                </a:ext>
              </a:extLst>
            </p:cNvPr>
            <p:cNvSpPr>
              <a:spLocks noChangeArrowheads="1"/>
            </p:cNvSpPr>
            <p:nvPr/>
          </p:nvSpPr>
          <p:spPr bwMode="auto">
            <a:xfrm>
              <a:off x="10334625" y="4413019"/>
              <a:ext cx="9525" cy="4763"/>
            </a:xfrm>
            <a:custGeom>
              <a:avLst/>
              <a:gdLst>
                <a:gd name="T0" fmla="*/ 0 w 5"/>
                <a:gd name="T1" fmla="*/ 2 h 3"/>
                <a:gd name="T2" fmla="*/ 0 w 5"/>
                <a:gd name="T3" fmla="*/ 2 h 3"/>
                <a:gd name="T4" fmla="*/ 1 w 5"/>
                <a:gd name="T5" fmla="*/ 3 h 3"/>
                <a:gd name="T6" fmla="*/ 4 w 5"/>
                <a:gd name="T7" fmla="*/ 2 h 3"/>
                <a:gd name="T8" fmla="*/ 4 w 5"/>
                <a:gd name="T9" fmla="*/ 1 h 3"/>
                <a:gd name="T10" fmla="*/ 3 w 5"/>
                <a:gd name="T11" fmla="*/ 0 h 3"/>
                <a:gd name="T12" fmla="*/ 0 w 5"/>
                <a:gd name="T13" fmla="*/ 1 h 3"/>
                <a:gd name="T14" fmla="*/ 0 w 5"/>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2"/>
                  </a:moveTo>
                  <a:cubicBezTo>
                    <a:pt x="0" y="2"/>
                    <a:pt x="0" y="2"/>
                    <a:pt x="0" y="2"/>
                  </a:cubicBezTo>
                  <a:cubicBezTo>
                    <a:pt x="0" y="2"/>
                    <a:pt x="0" y="3"/>
                    <a:pt x="1" y="3"/>
                  </a:cubicBezTo>
                  <a:cubicBezTo>
                    <a:pt x="4" y="2"/>
                    <a:pt x="4" y="2"/>
                    <a:pt x="4" y="2"/>
                  </a:cubicBezTo>
                  <a:cubicBezTo>
                    <a:pt x="4" y="2"/>
                    <a:pt x="5" y="1"/>
                    <a:pt x="4" y="1"/>
                  </a:cubicBezTo>
                  <a:cubicBezTo>
                    <a:pt x="4" y="0"/>
                    <a:pt x="4" y="0"/>
                    <a:pt x="3" y="0"/>
                  </a:cubicBezTo>
                  <a:cubicBezTo>
                    <a:pt x="0" y="1"/>
                    <a:pt x="0" y="1"/>
                    <a:pt x="0" y="1"/>
                  </a:cubicBezTo>
                  <a:cubicBezTo>
                    <a:pt x="0" y="1"/>
                    <a:pt x="0" y="2"/>
                    <a:pt x="0"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9" name="Freeform 720">
              <a:extLst>
                <a:ext uri="{FF2B5EF4-FFF2-40B4-BE49-F238E27FC236}">
                  <a16:creationId xmlns:a16="http://schemas.microsoft.com/office/drawing/2014/main" id="{7C64E51F-5AB7-4056-9FEC-4BCAF7E8B2EE}"/>
                </a:ext>
              </a:extLst>
            </p:cNvPr>
            <p:cNvSpPr>
              <a:spLocks noChangeArrowheads="1"/>
            </p:cNvSpPr>
            <p:nvPr/>
          </p:nvSpPr>
          <p:spPr bwMode="auto">
            <a:xfrm>
              <a:off x="10334625" y="4430481"/>
              <a:ext cx="9525" cy="3175"/>
            </a:xfrm>
            <a:custGeom>
              <a:avLst/>
              <a:gdLst>
                <a:gd name="T0" fmla="*/ 0 w 5"/>
                <a:gd name="T1" fmla="*/ 1 h 2"/>
                <a:gd name="T2" fmla="*/ 0 w 5"/>
                <a:gd name="T3" fmla="*/ 1 h 2"/>
                <a:gd name="T4" fmla="*/ 1 w 5"/>
                <a:gd name="T5" fmla="*/ 2 h 2"/>
                <a:gd name="T6" fmla="*/ 4 w 5"/>
                <a:gd name="T7" fmla="*/ 2 h 2"/>
                <a:gd name="T8" fmla="*/ 5 w 5"/>
                <a:gd name="T9" fmla="*/ 1 h 2"/>
                <a:gd name="T10" fmla="*/ 4 w 5"/>
                <a:gd name="T11" fmla="*/ 1 h 2"/>
                <a:gd name="T12" fmla="*/ 1 w 5"/>
                <a:gd name="T13" fmla="*/ 0 h 2"/>
                <a:gd name="T14" fmla="*/ 0 w 5"/>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0" y="1"/>
                  </a:moveTo>
                  <a:cubicBezTo>
                    <a:pt x="0" y="1"/>
                    <a:pt x="0" y="1"/>
                    <a:pt x="0" y="1"/>
                  </a:cubicBezTo>
                  <a:cubicBezTo>
                    <a:pt x="0" y="1"/>
                    <a:pt x="1" y="2"/>
                    <a:pt x="1" y="2"/>
                  </a:cubicBezTo>
                  <a:cubicBezTo>
                    <a:pt x="4" y="2"/>
                    <a:pt x="4" y="2"/>
                    <a:pt x="4" y="2"/>
                  </a:cubicBezTo>
                  <a:cubicBezTo>
                    <a:pt x="5" y="2"/>
                    <a:pt x="5" y="2"/>
                    <a:pt x="5" y="1"/>
                  </a:cubicBezTo>
                  <a:cubicBezTo>
                    <a:pt x="5" y="1"/>
                    <a:pt x="5" y="1"/>
                    <a:pt x="4" y="1"/>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0" name="Freeform 721">
              <a:extLst>
                <a:ext uri="{FF2B5EF4-FFF2-40B4-BE49-F238E27FC236}">
                  <a16:creationId xmlns:a16="http://schemas.microsoft.com/office/drawing/2014/main" id="{18034309-8D06-43E8-9BF6-D975DF63B0C1}"/>
                </a:ext>
              </a:extLst>
            </p:cNvPr>
            <p:cNvSpPr>
              <a:spLocks noChangeArrowheads="1"/>
            </p:cNvSpPr>
            <p:nvPr/>
          </p:nvSpPr>
          <p:spPr bwMode="auto">
            <a:xfrm>
              <a:off x="10329863" y="4446356"/>
              <a:ext cx="9525" cy="6350"/>
            </a:xfrm>
            <a:custGeom>
              <a:avLst/>
              <a:gdLst>
                <a:gd name="T0" fmla="*/ 0 w 5"/>
                <a:gd name="T1" fmla="*/ 1 h 3"/>
                <a:gd name="T2" fmla="*/ 0 w 5"/>
                <a:gd name="T3" fmla="*/ 1 h 3"/>
                <a:gd name="T4" fmla="*/ 1 w 5"/>
                <a:gd name="T5" fmla="*/ 2 h 3"/>
                <a:gd name="T6" fmla="*/ 4 w 5"/>
                <a:gd name="T7" fmla="*/ 3 h 3"/>
                <a:gd name="T8" fmla="*/ 5 w 5"/>
                <a:gd name="T9" fmla="*/ 3 h 3"/>
                <a:gd name="T10" fmla="*/ 4 w 5"/>
                <a:gd name="T11" fmla="*/ 2 h 3"/>
                <a:gd name="T12" fmla="*/ 1 w 5"/>
                <a:gd name="T13" fmla="*/ 0 h 3"/>
                <a:gd name="T14" fmla="*/ 0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1"/>
                  </a:moveTo>
                  <a:cubicBezTo>
                    <a:pt x="0" y="1"/>
                    <a:pt x="0" y="1"/>
                    <a:pt x="0" y="1"/>
                  </a:cubicBezTo>
                  <a:cubicBezTo>
                    <a:pt x="0" y="1"/>
                    <a:pt x="0" y="1"/>
                    <a:pt x="1" y="2"/>
                  </a:cubicBezTo>
                  <a:cubicBezTo>
                    <a:pt x="4" y="3"/>
                    <a:pt x="4" y="3"/>
                    <a:pt x="4" y="3"/>
                  </a:cubicBezTo>
                  <a:cubicBezTo>
                    <a:pt x="4" y="3"/>
                    <a:pt x="4" y="3"/>
                    <a:pt x="5" y="3"/>
                  </a:cubicBezTo>
                  <a:cubicBezTo>
                    <a:pt x="5" y="2"/>
                    <a:pt x="5" y="2"/>
                    <a:pt x="4" y="2"/>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1" name="Freeform 722">
              <a:extLst>
                <a:ext uri="{FF2B5EF4-FFF2-40B4-BE49-F238E27FC236}">
                  <a16:creationId xmlns:a16="http://schemas.microsoft.com/office/drawing/2014/main" id="{3007564D-4245-410D-8767-BB6657ED2B73}"/>
                </a:ext>
              </a:extLst>
            </p:cNvPr>
            <p:cNvSpPr>
              <a:spLocks noChangeArrowheads="1"/>
            </p:cNvSpPr>
            <p:nvPr/>
          </p:nvSpPr>
          <p:spPr bwMode="auto">
            <a:xfrm>
              <a:off x="10321925" y="4460644"/>
              <a:ext cx="6350" cy="7938"/>
            </a:xfrm>
            <a:custGeom>
              <a:avLst/>
              <a:gdLst>
                <a:gd name="T0" fmla="*/ 0 w 4"/>
                <a:gd name="T1" fmla="*/ 0 h 5"/>
                <a:gd name="T2" fmla="*/ 0 w 4"/>
                <a:gd name="T3" fmla="*/ 0 h 5"/>
                <a:gd name="T4" fmla="*/ 0 w 4"/>
                <a:gd name="T5" fmla="*/ 1 h 5"/>
                <a:gd name="T6" fmla="*/ 3 w 4"/>
                <a:gd name="T7" fmla="*/ 5 h 5"/>
                <a:gd name="T8" fmla="*/ 4 w 4"/>
                <a:gd name="T9" fmla="*/ 5 h 5"/>
                <a:gd name="T10" fmla="*/ 4 w 4"/>
                <a:gd name="T11" fmla="*/ 2 h 5"/>
                <a:gd name="T12" fmla="*/ 1 w 4"/>
                <a:gd name="T13" fmla="*/ 0 h 5"/>
                <a:gd name="T14" fmla="*/ 0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0"/>
                  </a:moveTo>
                  <a:lnTo>
                    <a:pt x="0" y="0"/>
                  </a:lnTo>
                  <a:lnTo>
                    <a:pt x="0" y="1"/>
                  </a:lnTo>
                  <a:lnTo>
                    <a:pt x="3" y="5"/>
                  </a:lnTo>
                  <a:lnTo>
                    <a:pt x="4" y="5"/>
                  </a:lnTo>
                  <a:lnTo>
                    <a:pt x="4" y="2"/>
                  </a:lnTo>
                  <a:lnTo>
                    <a:pt x="1" y="0"/>
                  </a:lnTo>
                  <a:lnTo>
                    <a:pt x="0"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2" name="Freeform 723">
              <a:extLst>
                <a:ext uri="{FF2B5EF4-FFF2-40B4-BE49-F238E27FC236}">
                  <a16:creationId xmlns:a16="http://schemas.microsoft.com/office/drawing/2014/main" id="{B23DBE03-DDC3-47B9-A6DD-D76184F61BD8}"/>
                </a:ext>
              </a:extLst>
            </p:cNvPr>
            <p:cNvSpPr>
              <a:spLocks noChangeArrowheads="1"/>
            </p:cNvSpPr>
            <p:nvPr/>
          </p:nvSpPr>
          <p:spPr bwMode="auto">
            <a:xfrm>
              <a:off x="10306050" y="4468581"/>
              <a:ext cx="7937" cy="9525"/>
            </a:xfrm>
            <a:custGeom>
              <a:avLst/>
              <a:gdLst>
                <a:gd name="T0" fmla="*/ 1 w 4"/>
                <a:gd name="T1" fmla="*/ 1 h 5"/>
                <a:gd name="T2" fmla="*/ 1 w 4"/>
                <a:gd name="T3" fmla="*/ 1 h 5"/>
                <a:gd name="T4" fmla="*/ 1 w 4"/>
                <a:gd name="T5" fmla="*/ 2 h 5"/>
                <a:gd name="T6" fmla="*/ 2 w 4"/>
                <a:gd name="T7" fmla="*/ 5 h 5"/>
                <a:gd name="T8" fmla="*/ 3 w 4"/>
                <a:gd name="T9" fmla="*/ 5 h 5"/>
                <a:gd name="T10" fmla="*/ 3 w 4"/>
                <a:gd name="T11" fmla="*/ 4 h 5"/>
                <a:gd name="T12" fmla="*/ 2 w 4"/>
                <a:gd name="T13" fmla="*/ 1 h 5"/>
                <a:gd name="T14" fmla="*/ 1 w 4"/>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1" y="1"/>
                  </a:moveTo>
                  <a:cubicBezTo>
                    <a:pt x="1" y="1"/>
                    <a:pt x="1" y="1"/>
                    <a:pt x="1" y="1"/>
                  </a:cubicBezTo>
                  <a:cubicBezTo>
                    <a:pt x="1" y="1"/>
                    <a:pt x="0" y="1"/>
                    <a:pt x="1" y="2"/>
                  </a:cubicBezTo>
                  <a:cubicBezTo>
                    <a:pt x="2" y="5"/>
                    <a:pt x="2" y="5"/>
                    <a:pt x="2" y="5"/>
                  </a:cubicBezTo>
                  <a:cubicBezTo>
                    <a:pt x="2" y="5"/>
                    <a:pt x="3" y="5"/>
                    <a:pt x="3" y="5"/>
                  </a:cubicBezTo>
                  <a:cubicBezTo>
                    <a:pt x="3" y="5"/>
                    <a:pt x="4" y="4"/>
                    <a:pt x="3" y="4"/>
                  </a:cubicBezTo>
                  <a:cubicBezTo>
                    <a:pt x="2" y="1"/>
                    <a:pt x="2" y="1"/>
                    <a:pt x="2" y="1"/>
                  </a:cubicBezTo>
                  <a:cubicBezTo>
                    <a:pt x="2" y="1"/>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3" name="Freeform 724">
              <a:extLst>
                <a:ext uri="{FF2B5EF4-FFF2-40B4-BE49-F238E27FC236}">
                  <a16:creationId xmlns:a16="http://schemas.microsoft.com/office/drawing/2014/main" id="{490CF38C-A9F4-47C7-8C5D-E761CBA7D8A1}"/>
                </a:ext>
              </a:extLst>
            </p:cNvPr>
            <p:cNvSpPr>
              <a:spLocks noChangeArrowheads="1"/>
            </p:cNvSpPr>
            <p:nvPr/>
          </p:nvSpPr>
          <p:spPr bwMode="auto">
            <a:xfrm>
              <a:off x="10291763" y="4473344"/>
              <a:ext cx="3175" cy="11113"/>
            </a:xfrm>
            <a:custGeom>
              <a:avLst/>
              <a:gdLst>
                <a:gd name="T0" fmla="*/ 0 w 1"/>
                <a:gd name="T1" fmla="*/ 0 h 5"/>
                <a:gd name="T2" fmla="*/ 0 w 1"/>
                <a:gd name="T3" fmla="*/ 0 h 5"/>
                <a:gd name="T4" fmla="*/ 0 w 1"/>
                <a:gd name="T5" fmla="*/ 1 h 5"/>
                <a:gd name="T6" fmla="*/ 0 w 1"/>
                <a:gd name="T7" fmla="*/ 4 h 5"/>
                <a:gd name="T8" fmla="*/ 1 w 1"/>
                <a:gd name="T9" fmla="*/ 4 h 5"/>
                <a:gd name="T10" fmla="*/ 1 w 1"/>
                <a:gd name="T11" fmla="*/ 4 h 5"/>
                <a:gd name="T12" fmla="*/ 1 w 1"/>
                <a:gd name="T13" fmla="*/ 0 h 5"/>
                <a:gd name="T14" fmla="*/ 0 w 1"/>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0" y="0"/>
                  </a:moveTo>
                  <a:cubicBezTo>
                    <a:pt x="0" y="0"/>
                    <a:pt x="0" y="0"/>
                    <a:pt x="0" y="0"/>
                  </a:cubicBezTo>
                  <a:cubicBezTo>
                    <a:pt x="0" y="0"/>
                    <a:pt x="0" y="0"/>
                    <a:pt x="0" y="1"/>
                  </a:cubicBezTo>
                  <a:cubicBezTo>
                    <a:pt x="0" y="4"/>
                    <a:pt x="0" y="4"/>
                    <a:pt x="0" y="4"/>
                  </a:cubicBezTo>
                  <a:cubicBezTo>
                    <a:pt x="0" y="4"/>
                    <a:pt x="0" y="5"/>
                    <a:pt x="1" y="4"/>
                  </a:cubicBezTo>
                  <a:cubicBezTo>
                    <a:pt x="1" y="4"/>
                    <a:pt x="1" y="4"/>
                    <a:pt x="1" y="4"/>
                  </a:cubicBezTo>
                  <a:cubicBezTo>
                    <a:pt x="1" y="0"/>
                    <a:pt x="1" y="0"/>
                    <a:pt x="1" y="0"/>
                  </a:cubicBezTo>
                  <a:cubicBezTo>
                    <a:pt x="1" y="0"/>
                    <a:pt x="1" y="0"/>
                    <a:pt x="0"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4" name="Freeform 725">
              <a:extLst>
                <a:ext uri="{FF2B5EF4-FFF2-40B4-BE49-F238E27FC236}">
                  <a16:creationId xmlns:a16="http://schemas.microsoft.com/office/drawing/2014/main" id="{C2B6ECFA-7105-4E10-A1A9-808EBD9A035A}"/>
                </a:ext>
              </a:extLst>
            </p:cNvPr>
            <p:cNvSpPr>
              <a:spLocks noChangeArrowheads="1"/>
            </p:cNvSpPr>
            <p:nvPr/>
          </p:nvSpPr>
          <p:spPr bwMode="auto">
            <a:xfrm>
              <a:off x="10272713" y="4471756"/>
              <a:ext cx="6350" cy="11113"/>
            </a:xfrm>
            <a:custGeom>
              <a:avLst/>
              <a:gdLst>
                <a:gd name="T0" fmla="*/ 2 w 3"/>
                <a:gd name="T1" fmla="*/ 0 h 5"/>
                <a:gd name="T2" fmla="*/ 2 w 3"/>
                <a:gd name="T3" fmla="*/ 0 h 5"/>
                <a:gd name="T4" fmla="*/ 1 w 3"/>
                <a:gd name="T5" fmla="*/ 0 h 5"/>
                <a:gd name="T6" fmla="*/ 0 w 3"/>
                <a:gd name="T7" fmla="*/ 4 h 5"/>
                <a:gd name="T8" fmla="*/ 1 w 3"/>
                <a:gd name="T9" fmla="*/ 5 h 5"/>
                <a:gd name="T10" fmla="*/ 2 w 3"/>
                <a:gd name="T11" fmla="*/ 4 h 5"/>
                <a:gd name="T12" fmla="*/ 3 w 3"/>
                <a:gd name="T13" fmla="*/ 1 h 5"/>
                <a:gd name="T14" fmla="*/ 2 w 3"/>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0"/>
                  </a:moveTo>
                  <a:cubicBezTo>
                    <a:pt x="2" y="0"/>
                    <a:pt x="2" y="0"/>
                    <a:pt x="2" y="0"/>
                  </a:cubicBezTo>
                  <a:cubicBezTo>
                    <a:pt x="2" y="0"/>
                    <a:pt x="1" y="0"/>
                    <a:pt x="1" y="0"/>
                  </a:cubicBezTo>
                  <a:cubicBezTo>
                    <a:pt x="0" y="4"/>
                    <a:pt x="0" y="4"/>
                    <a:pt x="0" y="4"/>
                  </a:cubicBezTo>
                  <a:cubicBezTo>
                    <a:pt x="0" y="4"/>
                    <a:pt x="1" y="4"/>
                    <a:pt x="1" y="5"/>
                  </a:cubicBezTo>
                  <a:cubicBezTo>
                    <a:pt x="1" y="5"/>
                    <a:pt x="2" y="4"/>
                    <a:pt x="2" y="4"/>
                  </a:cubicBezTo>
                  <a:cubicBezTo>
                    <a:pt x="3" y="1"/>
                    <a:pt x="3" y="1"/>
                    <a:pt x="3" y="1"/>
                  </a:cubicBezTo>
                  <a:cubicBezTo>
                    <a:pt x="3" y="0"/>
                    <a:pt x="3" y="0"/>
                    <a:pt x="2"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5" name="Freeform 726">
              <a:extLst>
                <a:ext uri="{FF2B5EF4-FFF2-40B4-BE49-F238E27FC236}">
                  <a16:creationId xmlns:a16="http://schemas.microsoft.com/office/drawing/2014/main" id="{6E05279C-1345-452F-8116-90B489A166A7}"/>
                </a:ext>
              </a:extLst>
            </p:cNvPr>
            <p:cNvSpPr>
              <a:spLocks noChangeArrowheads="1"/>
            </p:cNvSpPr>
            <p:nvPr/>
          </p:nvSpPr>
          <p:spPr bwMode="auto">
            <a:xfrm>
              <a:off x="10256838" y="4463819"/>
              <a:ext cx="6350" cy="7938"/>
            </a:xfrm>
            <a:custGeom>
              <a:avLst/>
              <a:gdLst>
                <a:gd name="T0" fmla="*/ 4 w 4"/>
                <a:gd name="T1" fmla="*/ 0 h 5"/>
                <a:gd name="T2" fmla="*/ 4 w 4"/>
                <a:gd name="T3" fmla="*/ 0 h 5"/>
                <a:gd name="T4" fmla="*/ 2 w 4"/>
                <a:gd name="T5" fmla="*/ 1 h 5"/>
                <a:gd name="T6" fmla="*/ 0 w 4"/>
                <a:gd name="T7" fmla="*/ 4 h 5"/>
                <a:gd name="T8" fmla="*/ 0 w 4"/>
                <a:gd name="T9" fmla="*/ 5 h 5"/>
                <a:gd name="T10" fmla="*/ 1 w 4"/>
                <a:gd name="T11" fmla="*/ 5 h 5"/>
                <a:gd name="T12" fmla="*/ 4 w 4"/>
                <a:gd name="T13" fmla="*/ 3 h 5"/>
                <a:gd name="T14" fmla="*/ 4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4" y="0"/>
                  </a:moveTo>
                  <a:lnTo>
                    <a:pt x="4" y="0"/>
                  </a:lnTo>
                  <a:lnTo>
                    <a:pt x="2" y="1"/>
                  </a:lnTo>
                  <a:lnTo>
                    <a:pt x="0" y="4"/>
                  </a:lnTo>
                  <a:lnTo>
                    <a:pt x="0" y="5"/>
                  </a:lnTo>
                  <a:lnTo>
                    <a:pt x="1" y="5"/>
                  </a:lnTo>
                  <a:lnTo>
                    <a:pt x="4" y="3"/>
                  </a:lnTo>
                  <a:lnTo>
                    <a:pt x="4"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6" name="Freeform 727">
              <a:extLst>
                <a:ext uri="{FF2B5EF4-FFF2-40B4-BE49-F238E27FC236}">
                  <a16:creationId xmlns:a16="http://schemas.microsoft.com/office/drawing/2014/main" id="{71F8ECB1-4DF4-4680-9440-A9A41E8EF6C6}"/>
                </a:ext>
              </a:extLst>
            </p:cNvPr>
            <p:cNvSpPr>
              <a:spLocks noChangeArrowheads="1"/>
            </p:cNvSpPr>
            <p:nvPr/>
          </p:nvSpPr>
          <p:spPr bwMode="auto">
            <a:xfrm>
              <a:off x="10244138" y="4454294"/>
              <a:ext cx="7937" cy="6350"/>
            </a:xfrm>
            <a:custGeom>
              <a:avLst/>
              <a:gdLst>
                <a:gd name="T0" fmla="*/ 5 w 5"/>
                <a:gd name="T1" fmla="*/ 0 h 4"/>
                <a:gd name="T2" fmla="*/ 5 w 5"/>
                <a:gd name="T3" fmla="*/ 0 h 4"/>
                <a:gd name="T4" fmla="*/ 3 w 5"/>
                <a:gd name="T5" fmla="*/ 0 h 4"/>
                <a:gd name="T6" fmla="*/ 0 w 5"/>
                <a:gd name="T7" fmla="*/ 1 h 4"/>
                <a:gd name="T8" fmla="*/ 0 w 5"/>
                <a:gd name="T9" fmla="*/ 4 h 4"/>
                <a:gd name="T10" fmla="*/ 2 w 5"/>
                <a:gd name="T11" fmla="*/ 4 h 4"/>
                <a:gd name="T12" fmla="*/ 4 w 5"/>
                <a:gd name="T13" fmla="*/ 1 h 4"/>
                <a:gd name="T14" fmla="*/ 5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5" y="0"/>
                  </a:moveTo>
                  <a:lnTo>
                    <a:pt x="5" y="0"/>
                  </a:lnTo>
                  <a:lnTo>
                    <a:pt x="3" y="0"/>
                  </a:lnTo>
                  <a:lnTo>
                    <a:pt x="0" y="1"/>
                  </a:lnTo>
                  <a:lnTo>
                    <a:pt x="0" y="4"/>
                  </a:lnTo>
                  <a:lnTo>
                    <a:pt x="2" y="4"/>
                  </a:lnTo>
                  <a:lnTo>
                    <a:pt x="4" y="1"/>
                  </a:lnTo>
                  <a:lnTo>
                    <a:pt x="5"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7" name="Freeform 728">
              <a:extLst>
                <a:ext uri="{FF2B5EF4-FFF2-40B4-BE49-F238E27FC236}">
                  <a16:creationId xmlns:a16="http://schemas.microsoft.com/office/drawing/2014/main" id="{F1D38AB5-F9D7-418E-ACE5-98389BBAB7FA}"/>
                </a:ext>
              </a:extLst>
            </p:cNvPr>
            <p:cNvSpPr>
              <a:spLocks noChangeArrowheads="1"/>
            </p:cNvSpPr>
            <p:nvPr/>
          </p:nvSpPr>
          <p:spPr bwMode="auto">
            <a:xfrm>
              <a:off x="10234613" y="4438419"/>
              <a:ext cx="9525" cy="3175"/>
            </a:xfrm>
            <a:custGeom>
              <a:avLst/>
              <a:gdLst>
                <a:gd name="T0" fmla="*/ 5 w 5"/>
                <a:gd name="T1" fmla="*/ 0 h 2"/>
                <a:gd name="T2" fmla="*/ 5 w 5"/>
                <a:gd name="T3" fmla="*/ 0 h 2"/>
                <a:gd name="T4" fmla="*/ 4 w 5"/>
                <a:gd name="T5" fmla="*/ 0 h 2"/>
                <a:gd name="T6" fmla="*/ 1 w 5"/>
                <a:gd name="T7" fmla="*/ 1 h 2"/>
                <a:gd name="T8" fmla="*/ 1 w 5"/>
                <a:gd name="T9" fmla="*/ 2 h 2"/>
                <a:gd name="T10" fmla="*/ 1 w 5"/>
                <a:gd name="T11" fmla="*/ 2 h 2"/>
                <a:gd name="T12" fmla="*/ 5 w 5"/>
                <a:gd name="T13" fmla="*/ 1 h 2"/>
                <a:gd name="T14" fmla="*/ 5 w 5"/>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0"/>
                  </a:moveTo>
                  <a:cubicBezTo>
                    <a:pt x="5" y="0"/>
                    <a:pt x="5" y="0"/>
                    <a:pt x="5" y="0"/>
                  </a:cubicBezTo>
                  <a:cubicBezTo>
                    <a:pt x="5" y="0"/>
                    <a:pt x="5" y="0"/>
                    <a:pt x="4" y="0"/>
                  </a:cubicBezTo>
                  <a:cubicBezTo>
                    <a:pt x="1" y="1"/>
                    <a:pt x="1" y="1"/>
                    <a:pt x="1" y="1"/>
                  </a:cubicBezTo>
                  <a:cubicBezTo>
                    <a:pt x="1" y="1"/>
                    <a:pt x="0" y="1"/>
                    <a:pt x="1" y="2"/>
                  </a:cubicBezTo>
                  <a:cubicBezTo>
                    <a:pt x="1" y="2"/>
                    <a:pt x="1" y="2"/>
                    <a:pt x="1" y="2"/>
                  </a:cubicBezTo>
                  <a:cubicBezTo>
                    <a:pt x="5" y="1"/>
                    <a:pt x="5" y="1"/>
                    <a:pt x="5" y="1"/>
                  </a:cubicBezTo>
                  <a:cubicBezTo>
                    <a:pt x="5" y="1"/>
                    <a:pt x="5" y="1"/>
                    <a:pt x="5"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8" name="Freeform 729">
              <a:extLst>
                <a:ext uri="{FF2B5EF4-FFF2-40B4-BE49-F238E27FC236}">
                  <a16:creationId xmlns:a16="http://schemas.microsoft.com/office/drawing/2014/main" id="{A54B1DEA-11C5-4F0A-B482-A933A093145C}"/>
                </a:ext>
              </a:extLst>
            </p:cNvPr>
            <p:cNvSpPr>
              <a:spLocks noChangeArrowheads="1"/>
            </p:cNvSpPr>
            <p:nvPr/>
          </p:nvSpPr>
          <p:spPr bwMode="auto">
            <a:xfrm>
              <a:off x="10234613" y="4420956"/>
              <a:ext cx="9525" cy="3175"/>
            </a:xfrm>
            <a:custGeom>
              <a:avLst/>
              <a:gdLst>
                <a:gd name="T0" fmla="*/ 5 w 5"/>
                <a:gd name="T1" fmla="*/ 2 h 2"/>
                <a:gd name="T2" fmla="*/ 5 w 5"/>
                <a:gd name="T3" fmla="*/ 2 h 2"/>
                <a:gd name="T4" fmla="*/ 4 w 5"/>
                <a:gd name="T5" fmla="*/ 1 h 2"/>
                <a:gd name="T6" fmla="*/ 1 w 5"/>
                <a:gd name="T7" fmla="*/ 0 h 2"/>
                <a:gd name="T8" fmla="*/ 0 w 5"/>
                <a:gd name="T9" fmla="*/ 1 h 2"/>
                <a:gd name="T10" fmla="*/ 0 w 5"/>
                <a:gd name="T11" fmla="*/ 2 h 2"/>
                <a:gd name="T12" fmla="*/ 4 w 5"/>
                <a:gd name="T13" fmla="*/ 2 h 2"/>
                <a:gd name="T14" fmla="*/ 5 w 5"/>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2"/>
                  </a:moveTo>
                  <a:cubicBezTo>
                    <a:pt x="5" y="2"/>
                    <a:pt x="5" y="2"/>
                    <a:pt x="5" y="2"/>
                  </a:cubicBezTo>
                  <a:cubicBezTo>
                    <a:pt x="5" y="1"/>
                    <a:pt x="4" y="1"/>
                    <a:pt x="4" y="1"/>
                  </a:cubicBezTo>
                  <a:cubicBezTo>
                    <a:pt x="1" y="0"/>
                    <a:pt x="1" y="0"/>
                    <a:pt x="1" y="0"/>
                  </a:cubicBezTo>
                  <a:cubicBezTo>
                    <a:pt x="0" y="0"/>
                    <a:pt x="0" y="1"/>
                    <a:pt x="0" y="1"/>
                  </a:cubicBezTo>
                  <a:cubicBezTo>
                    <a:pt x="0" y="2"/>
                    <a:pt x="0" y="2"/>
                    <a:pt x="0" y="2"/>
                  </a:cubicBezTo>
                  <a:cubicBezTo>
                    <a:pt x="4" y="2"/>
                    <a:pt x="4" y="2"/>
                    <a:pt x="4" y="2"/>
                  </a:cubicBezTo>
                  <a:cubicBezTo>
                    <a:pt x="4" y="2"/>
                    <a:pt x="5" y="2"/>
                    <a:pt x="5"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9" name="Freeform 730">
              <a:extLst>
                <a:ext uri="{FF2B5EF4-FFF2-40B4-BE49-F238E27FC236}">
                  <a16:creationId xmlns:a16="http://schemas.microsoft.com/office/drawing/2014/main" id="{96658BBA-9084-4624-B578-B72570D120DD}"/>
                </a:ext>
              </a:extLst>
            </p:cNvPr>
            <p:cNvSpPr>
              <a:spLocks noChangeArrowheads="1"/>
            </p:cNvSpPr>
            <p:nvPr/>
          </p:nvSpPr>
          <p:spPr bwMode="auto">
            <a:xfrm>
              <a:off x="10239375" y="4401906"/>
              <a:ext cx="9525" cy="6350"/>
            </a:xfrm>
            <a:custGeom>
              <a:avLst/>
              <a:gdLst>
                <a:gd name="T0" fmla="*/ 5 w 5"/>
                <a:gd name="T1" fmla="*/ 3 h 3"/>
                <a:gd name="T2" fmla="*/ 5 w 5"/>
                <a:gd name="T3" fmla="*/ 3 h 3"/>
                <a:gd name="T4" fmla="*/ 4 w 5"/>
                <a:gd name="T5" fmla="*/ 2 h 3"/>
                <a:gd name="T6" fmla="*/ 1 w 5"/>
                <a:gd name="T7" fmla="*/ 0 h 3"/>
                <a:gd name="T8" fmla="*/ 0 w 5"/>
                <a:gd name="T9" fmla="*/ 1 h 3"/>
                <a:gd name="T10" fmla="*/ 1 w 5"/>
                <a:gd name="T11" fmla="*/ 2 h 3"/>
                <a:gd name="T12" fmla="*/ 4 w 5"/>
                <a:gd name="T13" fmla="*/ 3 h 3"/>
                <a:gd name="T14" fmla="*/ 5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5" y="3"/>
                  </a:moveTo>
                  <a:cubicBezTo>
                    <a:pt x="5" y="3"/>
                    <a:pt x="5" y="3"/>
                    <a:pt x="5" y="3"/>
                  </a:cubicBezTo>
                  <a:cubicBezTo>
                    <a:pt x="5" y="2"/>
                    <a:pt x="5" y="2"/>
                    <a:pt x="4" y="2"/>
                  </a:cubicBezTo>
                  <a:cubicBezTo>
                    <a:pt x="1" y="0"/>
                    <a:pt x="1" y="0"/>
                    <a:pt x="1" y="0"/>
                  </a:cubicBezTo>
                  <a:cubicBezTo>
                    <a:pt x="1" y="0"/>
                    <a:pt x="1" y="0"/>
                    <a:pt x="0" y="1"/>
                  </a:cubicBezTo>
                  <a:cubicBezTo>
                    <a:pt x="0" y="1"/>
                    <a:pt x="0" y="2"/>
                    <a:pt x="1" y="2"/>
                  </a:cubicBezTo>
                  <a:cubicBezTo>
                    <a:pt x="4" y="3"/>
                    <a:pt x="4" y="3"/>
                    <a:pt x="4" y="3"/>
                  </a:cubicBezTo>
                  <a:cubicBezTo>
                    <a:pt x="4" y="3"/>
                    <a:pt x="5" y="3"/>
                    <a:pt x="5" y="3"/>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0" name="Freeform 731">
              <a:extLst>
                <a:ext uri="{FF2B5EF4-FFF2-40B4-BE49-F238E27FC236}">
                  <a16:creationId xmlns:a16="http://schemas.microsoft.com/office/drawing/2014/main" id="{1416B0FA-E595-4B9E-84FD-15596821BDAF}"/>
                </a:ext>
              </a:extLst>
            </p:cNvPr>
            <p:cNvSpPr>
              <a:spLocks noChangeArrowheads="1"/>
            </p:cNvSpPr>
            <p:nvPr/>
          </p:nvSpPr>
          <p:spPr bwMode="auto">
            <a:xfrm>
              <a:off x="10250488" y="4389206"/>
              <a:ext cx="6350" cy="4763"/>
            </a:xfrm>
            <a:custGeom>
              <a:avLst/>
              <a:gdLst>
                <a:gd name="T0" fmla="*/ 4 w 4"/>
                <a:gd name="T1" fmla="*/ 3 h 3"/>
                <a:gd name="T2" fmla="*/ 4 w 4"/>
                <a:gd name="T3" fmla="*/ 3 h 3"/>
                <a:gd name="T4" fmla="*/ 4 w 4"/>
                <a:gd name="T5" fmla="*/ 2 h 3"/>
                <a:gd name="T6" fmla="*/ 1 w 4"/>
                <a:gd name="T7" fmla="*/ 0 h 3"/>
                <a:gd name="T8" fmla="*/ 0 w 4"/>
                <a:gd name="T9" fmla="*/ 0 h 3"/>
                <a:gd name="T10" fmla="*/ 0 w 4"/>
                <a:gd name="T11" fmla="*/ 1 h 3"/>
                <a:gd name="T12" fmla="*/ 3 w 4"/>
                <a:gd name="T13" fmla="*/ 3 h 3"/>
                <a:gd name="T14" fmla="*/ 4 w 4"/>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4" y="3"/>
                  </a:moveTo>
                  <a:lnTo>
                    <a:pt x="4" y="3"/>
                  </a:lnTo>
                  <a:lnTo>
                    <a:pt x="4" y="2"/>
                  </a:lnTo>
                  <a:lnTo>
                    <a:pt x="1" y="0"/>
                  </a:lnTo>
                  <a:lnTo>
                    <a:pt x="0" y="0"/>
                  </a:lnTo>
                  <a:lnTo>
                    <a:pt x="0" y="1"/>
                  </a:lnTo>
                  <a:lnTo>
                    <a:pt x="3" y="3"/>
                  </a:lnTo>
                  <a:lnTo>
                    <a:pt x="4"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1" name="Freeform 732">
              <a:extLst>
                <a:ext uri="{FF2B5EF4-FFF2-40B4-BE49-F238E27FC236}">
                  <a16:creationId xmlns:a16="http://schemas.microsoft.com/office/drawing/2014/main" id="{60F54F46-D294-4CE0-B457-C1ECD62AE86E}"/>
                </a:ext>
              </a:extLst>
            </p:cNvPr>
            <p:cNvSpPr>
              <a:spLocks noChangeArrowheads="1"/>
            </p:cNvSpPr>
            <p:nvPr/>
          </p:nvSpPr>
          <p:spPr bwMode="auto">
            <a:xfrm>
              <a:off x="10264775" y="4376506"/>
              <a:ext cx="6350" cy="9525"/>
            </a:xfrm>
            <a:custGeom>
              <a:avLst/>
              <a:gdLst>
                <a:gd name="T0" fmla="*/ 3 w 3"/>
                <a:gd name="T1" fmla="*/ 5 h 5"/>
                <a:gd name="T2" fmla="*/ 3 w 3"/>
                <a:gd name="T3" fmla="*/ 5 h 5"/>
                <a:gd name="T4" fmla="*/ 3 w 3"/>
                <a:gd name="T5" fmla="*/ 4 h 5"/>
                <a:gd name="T6" fmla="*/ 2 w 3"/>
                <a:gd name="T7" fmla="*/ 1 h 5"/>
                <a:gd name="T8" fmla="*/ 1 w 3"/>
                <a:gd name="T9" fmla="*/ 0 h 5"/>
                <a:gd name="T10" fmla="*/ 1 w 3"/>
                <a:gd name="T11" fmla="*/ 1 h 5"/>
                <a:gd name="T12" fmla="*/ 2 w 3"/>
                <a:gd name="T13" fmla="*/ 4 h 5"/>
                <a:gd name="T14" fmla="*/ 3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5"/>
                  </a:moveTo>
                  <a:cubicBezTo>
                    <a:pt x="3" y="5"/>
                    <a:pt x="3" y="5"/>
                    <a:pt x="3" y="5"/>
                  </a:cubicBezTo>
                  <a:cubicBezTo>
                    <a:pt x="3" y="5"/>
                    <a:pt x="3" y="4"/>
                    <a:pt x="3" y="4"/>
                  </a:cubicBezTo>
                  <a:cubicBezTo>
                    <a:pt x="2" y="1"/>
                    <a:pt x="2" y="1"/>
                    <a:pt x="2" y="1"/>
                  </a:cubicBezTo>
                  <a:cubicBezTo>
                    <a:pt x="2" y="0"/>
                    <a:pt x="1" y="0"/>
                    <a:pt x="1" y="0"/>
                  </a:cubicBezTo>
                  <a:cubicBezTo>
                    <a:pt x="1" y="1"/>
                    <a:pt x="0" y="1"/>
                    <a:pt x="1" y="1"/>
                  </a:cubicBezTo>
                  <a:cubicBezTo>
                    <a:pt x="2" y="4"/>
                    <a:pt x="2" y="4"/>
                    <a:pt x="2" y="4"/>
                  </a:cubicBezTo>
                  <a:cubicBezTo>
                    <a:pt x="2" y="5"/>
                    <a:pt x="3" y="5"/>
                    <a:pt x="3"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2" name="Freeform 733">
              <a:extLst>
                <a:ext uri="{FF2B5EF4-FFF2-40B4-BE49-F238E27FC236}">
                  <a16:creationId xmlns:a16="http://schemas.microsoft.com/office/drawing/2014/main" id="{BC06D893-299C-4C17-8482-56D4A35EE055}"/>
                </a:ext>
              </a:extLst>
            </p:cNvPr>
            <p:cNvSpPr>
              <a:spLocks noChangeArrowheads="1"/>
            </p:cNvSpPr>
            <p:nvPr/>
          </p:nvSpPr>
          <p:spPr bwMode="auto">
            <a:xfrm>
              <a:off x="10283825" y="4373331"/>
              <a:ext cx="3175" cy="9525"/>
            </a:xfrm>
            <a:custGeom>
              <a:avLst/>
              <a:gdLst>
                <a:gd name="T0" fmla="*/ 1 w 1"/>
                <a:gd name="T1" fmla="*/ 5 h 5"/>
                <a:gd name="T2" fmla="*/ 1 w 1"/>
                <a:gd name="T3" fmla="*/ 5 h 5"/>
                <a:gd name="T4" fmla="*/ 1 w 1"/>
                <a:gd name="T5" fmla="*/ 4 h 5"/>
                <a:gd name="T6" fmla="*/ 1 w 1"/>
                <a:gd name="T7" fmla="*/ 1 h 5"/>
                <a:gd name="T8" fmla="*/ 0 w 1"/>
                <a:gd name="T9" fmla="*/ 0 h 5"/>
                <a:gd name="T10" fmla="*/ 0 w 1"/>
                <a:gd name="T11" fmla="*/ 1 h 5"/>
                <a:gd name="T12" fmla="*/ 0 w 1"/>
                <a:gd name="T13" fmla="*/ 4 h 5"/>
                <a:gd name="T14" fmla="*/ 1 w 1"/>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1" y="5"/>
                  </a:moveTo>
                  <a:cubicBezTo>
                    <a:pt x="1" y="5"/>
                    <a:pt x="1" y="5"/>
                    <a:pt x="1" y="5"/>
                  </a:cubicBezTo>
                  <a:cubicBezTo>
                    <a:pt x="1" y="5"/>
                    <a:pt x="1" y="4"/>
                    <a:pt x="1" y="4"/>
                  </a:cubicBezTo>
                  <a:cubicBezTo>
                    <a:pt x="1" y="1"/>
                    <a:pt x="1" y="1"/>
                    <a:pt x="1" y="1"/>
                  </a:cubicBezTo>
                  <a:cubicBezTo>
                    <a:pt x="1" y="0"/>
                    <a:pt x="1" y="0"/>
                    <a:pt x="0" y="0"/>
                  </a:cubicBezTo>
                  <a:cubicBezTo>
                    <a:pt x="0" y="0"/>
                    <a:pt x="0" y="0"/>
                    <a:pt x="0" y="1"/>
                  </a:cubicBezTo>
                  <a:cubicBezTo>
                    <a:pt x="0" y="4"/>
                    <a:pt x="0" y="4"/>
                    <a:pt x="0" y="4"/>
                  </a:cubicBezTo>
                  <a:cubicBezTo>
                    <a:pt x="0" y="5"/>
                    <a:pt x="0" y="5"/>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3" name="Freeform 734">
              <a:extLst>
                <a:ext uri="{FF2B5EF4-FFF2-40B4-BE49-F238E27FC236}">
                  <a16:creationId xmlns:a16="http://schemas.microsoft.com/office/drawing/2014/main" id="{FDD9913B-4880-4FFA-9EAD-48E20E70AB06}"/>
                </a:ext>
              </a:extLst>
            </p:cNvPr>
            <p:cNvSpPr>
              <a:spLocks noChangeArrowheads="1"/>
            </p:cNvSpPr>
            <p:nvPr/>
          </p:nvSpPr>
          <p:spPr bwMode="auto">
            <a:xfrm>
              <a:off x="10299700" y="4374919"/>
              <a:ext cx="6350" cy="9525"/>
            </a:xfrm>
            <a:custGeom>
              <a:avLst/>
              <a:gdLst>
                <a:gd name="T0" fmla="*/ 1 w 3"/>
                <a:gd name="T1" fmla="*/ 5 h 5"/>
                <a:gd name="T2" fmla="*/ 1 w 3"/>
                <a:gd name="T3" fmla="*/ 5 h 5"/>
                <a:gd name="T4" fmla="*/ 2 w 3"/>
                <a:gd name="T5" fmla="*/ 4 h 5"/>
                <a:gd name="T6" fmla="*/ 2 w 3"/>
                <a:gd name="T7" fmla="*/ 1 h 5"/>
                <a:gd name="T8" fmla="*/ 2 w 3"/>
                <a:gd name="T9" fmla="*/ 0 h 5"/>
                <a:gd name="T10" fmla="*/ 1 w 3"/>
                <a:gd name="T11" fmla="*/ 0 h 5"/>
                <a:gd name="T12" fmla="*/ 0 w 3"/>
                <a:gd name="T13" fmla="*/ 4 h 5"/>
                <a:gd name="T14" fmla="*/ 1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1" y="5"/>
                  </a:moveTo>
                  <a:cubicBezTo>
                    <a:pt x="1" y="5"/>
                    <a:pt x="1" y="5"/>
                    <a:pt x="1" y="5"/>
                  </a:cubicBezTo>
                  <a:cubicBezTo>
                    <a:pt x="1" y="5"/>
                    <a:pt x="1" y="4"/>
                    <a:pt x="2" y="4"/>
                  </a:cubicBezTo>
                  <a:cubicBezTo>
                    <a:pt x="2" y="1"/>
                    <a:pt x="2" y="1"/>
                    <a:pt x="2" y="1"/>
                  </a:cubicBezTo>
                  <a:cubicBezTo>
                    <a:pt x="3" y="0"/>
                    <a:pt x="2" y="0"/>
                    <a:pt x="2" y="0"/>
                  </a:cubicBezTo>
                  <a:cubicBezTo>
                    <a:pt x="1" y="0"/>
                    <a:pt x="1" y="0"/>
                    <a:pt x="1" y="0"/>
                  </a:cubicBezTo>
                  <a:cubicBezTo>
                    <a:pt x="0" y="4"/>
                    <a:pt x="0" y="4"/>
                    <a:pt x="0" y="4"/>
                  </a:cubicBezTo>
                  <a:cubicBezTo>
                    <a:pt x="0" y="4"/>
                    <a:pt x="0" y="4"/>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4" name="Freeform 735">
              <a:extLst>
                <a:ext uri="{FF2B5EF4-FFF2-40B4-BE49-F238E27FC236}">
                  <a16:creationId xmlns:a16="http://schemas.microsoft.com/office/drawing/2014/main" id="{4B51C143-158E-4028-98D3-EF298A3A5CD6}"/>
                </a:ext>
              </a:extLst>
            </p:cNvPr>
            <p:cNvSpPr>
              <a:spLocks noChangeArrowheads="1"/>
            </p:cNvSpPr>
            <p:nvPr/>
          </p:nvSpPr>
          <p:spPr bwMode="auto">
            <a:xfrm>
              <a:off x="10250488" y="4425719"/>
              <a:ext cx="39687" cy="12700"/>
            </a:xfrm>
            <a:custGeom>
              <a:avLst/>
              <a:gdLst>
                <a:gd name="T0" fmla="*/ 0 w 20"/>
                <a:gd name="T1" fmla="*/ 5 h 6"/>
                <a:gd name="T2" fmla="*/ 0 w 20"/>
                <a:gd name="T3" fmla="*/ 5 h 6"/>
                <a:gd name="T4" fmla="*/ 1 w 20"/>
                <a:gd name="T5" fmla="*/ 6 h 6"/>
                <a:gd name="T6" fmla="*/ 19 w 20"/>
                <a:gd name="T7" fmla="*/ 2 h 6"/>
                <a:gd name="T8" fmla="*/ 20 w 20"/>
                <a:gd name="T9" fmla="*/ 1 h 6"/>
                <a:gd name="T10" fmla="*/ 19 w 20"/>
                <a:gd name="T11" fmla="*/ 0 h 6"/>
                <a:gd name="T12" fmla="*/ 1 w 20"/>
                <a:gd name="T13" fmla="*/ 4 h 6"/>
                <a:gd name="T14" fmla="*/ 0 w 20"/>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
                  <a:moveTo>
                    <a:pt x="0" y="5"/>
                  </a:moveTo>
                  <a:cubicBezTo>
                    <a:pt x="0" y="5"/>
                    <a:pt x="0" y="5"/>
                    <a:pt x="0" y="5"/>
                  </a:cubicBezTo>
                  <a:cubicBezTo>
                    <a:pt x="0" y="6"/>
                    <a:pt x="1" y="6"/>
                    <a:pt x="1" y="6"/>
                  </a:cubicBezTo>
                  <a:cubicBezTo>
                    <a:pt x="19" y="2"/>
                    <a:pt x="19" y="2"/>
                    <a:pt x="19" y="2"/>
                  </a:cubicBezTo>
                  <a:cubicBezTo>
                    <a:pt x="20" y="2"/>
                    <a:pt x="20" y="1"/>
                    <a:pt x="20" y="1"/>
                  </a:cubicBezTo>
                  <a:cubicBezTo>
                    <a:pt x="20" y="0"/>
                    <a:pt x="19" y="0"/>
                    <a:pt x="19" y="0"/>
                  </a:cubicBezTo>
                  <a:cubicBezTo>
                    <a:pt x="1" y="4"/>
                    <a:pt x="1" y="4"/>
                    <a:pt x="1" y="4"/>
                  </a:cubicBezTo>
                  <a:cubicBezTo>
                    <a:pt x="0" y="4"/>
                    <a:pt x="0" y="5"/>
                    <a:pt x="0" y="5"/>
                  </a:cubicBezTo>
                  <a:close/>
                </a:path>
              </a:pathLst>
            </a:custGeom>
            <a:solidFill>
              <a:srgbClr val="8D95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5" name="Freeform 736">
              <a:extLst>
                <a:ext uri="{FF2B5EF4-FFF2-40B4-BE49-F238E27FC236}">
                  <a16:creationId xmlns:a16="http://schemas.microsoft.com/office/drawing/2014/main" id="{7C260DA1-ABD1-4B19-AB4A-86E27B4040F3}"/>
                </a:ext>
              </a:extLst>
            </p:cNvPr>
            <p:cNvSpPr>
              <a:spLocks noChangeArrowheads="1"/>
            </p:cNvSpPr>
            <p:nvPr/>
          </p:nvSpPr>
          <p:spPr bwMode="auto">
            <a:xfrm>
              <a:off x="10255250" y="4401906"/>
              <a:ext cx="34925" cy="26988"/>
            </a:xfrm>
            <a:custGeom>
              <a:avLst/>
              <a:gdLst>
                <a:gd name="T0" fmla="*/ 0 w 22"/>
                <a:gd name="T1" fmla="*/ 2 h 17"/>
                <a:gd name="T2" fmla="*/ 21 w 22"/>
                <a:gd name="T3" fmla="*/ 17 h 17"/>
                <a:gd name="T4" fmla="*/ 22 w 22"/>
                <a:gd name="T5" fmla="*/ 17 h 17"/>
                <a:gd name="T6" fmla="*/ 0 w 22"/>
                <a:gd name="T7" fmla="*/ 0 h 17"/>
                <a:gd name="T8" fmla="*/ 0 w 22"/>
                <a:gd name="T9" fmla="*/ 2 h 17"/>
              </a:gdLst>
              <a:ahLst/>
              <a:cxnLst>
                <a:cxn ang="0">
                  <a:pos x="T0" y="T1"/>
                </a:cxn>
                <a:cxn ang="0">
                  <a:pos x="T2" y="T3"/>
                </a:cxn>
                <a:cxn ang="0">
                  <a:pos x="T4" y="T5"/>
                </a:cxn>
                <a:cxn ang="0">
                  <a:pos x="T6" y="T7"/>
                </a:cxn>
                <a:cxn ang="0">
                  <a:pos x="T8" y="T9"/>
                </a:cxn>
              </a:cxnLst>
              <a:rect l="0" t="0" r="r" b="b"/>
              <a:pathLst>
                <a:path w="22" h="17">
                  <a:moveTo>
                    <a:pt x="0" y="2"/>
                  </a:moveTo>
                  <a:lnTo>
                    <a:pt x="21" y="17"/>
                  </a:lnTo>
                  <a:lnTo>
                    <a:pt x="22" y="17"/>
                  </a:lnTo>
                  <a:lnTo>
                    <a:pt x="0" y="0"/>
                  </a:lnTo>
                  <a:lnTo>
                    <a:pt x="0" y="2"/>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6" name="Freeform 737">
              <a:extLst>
                <a:ext uri="{FF2B5EF4-FFF2-40B4-BE49-F238E27FC236}">
                  <a16:creationId xmlns:a16="http://schemas.microsoft.com/office/drawing/2014/main" id="{61070ED5-9E3F-4071-AE44-15E0D0CFECD2}"/>
                </a:ext>
              </a:extLst>
            </p:cNvPr>
            <p:cNvSpPr>
              <a:spLocks noChangeArrowheads="1"/>
            </p:cNvSpPr>
            <p:nvPr/>
          </p:nvSpPr>
          <p:spPr bwMode="auto">
            <a:xfrm>
              <a:off x="10283825" y="4422544"/>
              <a:ext cx="11112" cy="9525"/>
            </a:xfrm>
            <a:custGeom>
              <a:avLst/>
              <a:gdLst>
                <a:gd name="T0" fmla="*/ 1 w 5"/>
                <a:gd name="T1" fmla="*/ 1 h 5"/>
                <a:gd name="T2" fmla="*/ 1 w 5"/>
                <a:gd name="T3" fmla="*/ 5 h 5"/>
                <a:gd name="T4" fmla="*/ 4 w 5"/>
                <a:gd name="T5" fmla="*/ 4 h 5"/>
                <a:gd name="T6" fmla="*/ 4 w 5"/>
                <a:gd name="T7" fmla="*/ 1 h 5"/>
                <a:gd name="T8" fmla="*/ 1 w 5"/>
                <a:gd name="T9" fmla="*/ 1 h 5"/>
              </a:gdLst>
              <a:ahLst/>
              <a:cxnLst>
                <a:cxn ang="0">
                  <a:pos x="T0" y="T1"/>
                </a:cxn>
                <a:cxn ang="0">
                  <a:pos x="T2" y="T3"/>
                </a:cxn>
                <a:cxn ang="0">
                  <a:pos x="T4" y="T5"/>
                </a:cxn>
                <a:cxn ang="0">
                  <a:pos x="T6" y="T7"/>
                </a:cxn>
                <a:cxn ang="0">
                  <a:pos x="T8" y="T9"/>
                </a:cxn>
              </a:cxnLst>
              <a:rect l="0" t="0" r="r" b="b"/>
              <a:pathLst>
                <a:path w="5" h="5">
                  <a:moveTo>
                    <a:pt x="1" y="1"/>
                  </a:moveTo>
                  <a:cubicBezTo>
                    <a:pt x="0" y="2"/>
                    <a:pt x="0" y="4"/>
                    <a:pt x="1" y="5"/>
                  </a:cubicBezTo>
                  <a:cubicBezTo>
                    <a:pt x="2" y="5"/>
                    <a:pt x="4" y="5"/>
                    <a:pt x="4" y="4"/>
                  </a:cubicBezTo>
                  <a:cubicBezTo>
                    <a:pt x="5" y="3"/>
                    <a:pt x="5" y="2"/>
                    <a:pt x="4" y="1"/>
                  </a:cubicBezTo>
                  <a:cubicBezTo>
                    <a:pt x="3" y="0"/>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7" name="Freeform 738">
              <a:extLst>
                <a:ext uri="{FF2B5EF4-FFF2-40B4-BE49-F238E27FC236}">
                  <a16:creationId xmlns:a16="http://schemas.microsoft.com/office/drawing/2014/main" id="{57D56EA8-B38D-4544-986D-9AAF6CB2895F}"/>
                </a:ext>
              </a:extLst>
            </p:cNvPr>
            <p:cNvSpPr>
              <a:spLocks noChangeArrowheads="1"/>
            </p:cNvSpPr>
            <p:nvPr/>
          </p:nvSpPr>
          <p:spPr bwMode="auto">
            <a:xfrm>
              <a:off x="10288588" y="4398731"/>
              <a:ext cx="22225" cy="30163"/>
            </a:xfrm>
            <a:custGeom>
              <a:avLst/>
              <a:gdLst>
                <a:gd name="T0" fmla="*/ 0 w 11"/>
                <a:gd name="T1" fmla="*/ 14 h 15"/>
                <a:gd name="T2" fmla="*/ 1 w 11"/>
                <a:gd name="T3" fmla="*/ 15 h 15"/>
                <a:gd name="T4" fmla="*/ 3 w 11"/>
                <a:gd name="T5" fmla="*/ 14 h 15"/>
                <a:gd name="T6" fmla="*/ 11 w 11"/>
                <a:gd name="T7" fmla="*/ 3 h 15"/>
                <a:gd name="T8" fmla="*/ 11 w 11"/>
                <a:gd name="T9" fmla="*/ 1 h 15"/>
                <a:gd name="T10" fmla="*/ 10 w 11"/>
                <a:gd name="T11" fmla="*/ 1 h 15"/>
                <a:gd name="T12" fmla="*/ 8 w 11"/>
                <a:gd name="T13" fmla="*/ 1 h 15"/>
                <a:gd name="T14" fmla="*/ 0 w 11"/>
                <a:gd name="T15" fmla="*/ 12 h 15"/>
                <a:gd name="T16" fmla="*/ 0 w 11"/>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5">
                  <a:moveTo>
                    <a:pt x="0" y="14"/>
                  </a:moveTo>
                  <a:cubicBezTo>
                    <a:pt x="1" y="15"/>
                    <a:pt x="1" y="15"/>
                    <a:pt x="1" y="15"/>
                  </a:cubicBezTo>
                  <a:cubicBezTo>
                    <a:pt x="2" y="15"/>
                    <a:pt x="2" y="15"/>
                    <a:pt x="3" y="14"/>
                  </a:cubicBezTo>
                  <a:cubicBezTo>
                    <a:pt x="11" y="3"/>
                    <a:pt x="11" y="3"/>
                    <a:pt x="11" y="3"/>
                  </a:cubicBezTo>
                  <a:cubicBezTo>
                    <a:pt x="11" y="2"/>
                    <a:pt x="11" y="1"/>
                    <a:pt x="11" y="1"/>
                  </a:cubicBezTo>
                  <a:cubicBezTo>
                    <a:pt x="10" y="1"/>
                    <a:pt x="10" y="1"/>
                    <a:pt x="10" y="1"/>
                  </a:cubicBezTo>
                  <a:cubicBezTo>
                    <a:pt x="10" y="0"/>
                    <a:pt x="9" y="0"/>
                    <a:pt x="8" y="1"/>
                  </a:cubicBezTo>
                  <a:cubicBezTo>
                    <a:pt x="0" y="12"/>
                    <a:pt x="0" y="12"/>
                    <a:pt x="0" y="12"/>
                  </a:cubicBezTo>
                  <a:cubicBezTo>
                    <a:pt x="0" y="13"/>
                    <a:pt x="0" y="14"/>
                    <a:pt x="0" y="14"/>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8" name="Freeform 739">
              <a:extLst>
                <a:ext uri="{FF2B5EF4-FFF2-40B4-BE49-F238E27FC236}">
                  <a16:creationId xmlns:a16="http://schemas.microsoft.com/office/drawing/2014/main" id="{42BD886A-D29F-4447-9EB6-9FD48EFFEA82}"/>
                </a:ext>
              </a:extLst>
            </p:cNvPr>
            <p:cNvSpPr>
              <a:spLocks noChangeArrowheads="1"/>
            </p:cNvSpPr>
            <p:nvPr/>
          </p:nvSpPr>
          <p:spPr bwMode="auto">
            <a:xfrm>
              <a:off x="10983913" y="2131781"/>
              <a:ext cx="0" cy="533400"/>
            </a:xfrm>
            <a:custGeom>
              <a:avLst/>
              <a:gdLst>
                <a:gd name="T0" fmla="*/ 0 w 1"/>
                <a:gd name="T1" fmla="*/ 0 h 336"/>
                <a:gd name="T2" fmla="*/ 0 w 1"/>
                <a:gd name="T3" fmla="*/ 336 h 336"/>
                <a:gd name="T4" fmla="*/ 0 w 1"/>
                <a:gd name="T5" fmla="*/ 0 h 336"/>
              </a:gdLst>
              <a:ahLst/>
              <a:cxnLst>
                <a:cxn ang="0">
                  <a:pos x="T0" y="T1"/>
                </a:cxn>
                <a:cxn ang="0">
                  <a:pos x="T2" y="T3"/>
                </a:cxn>
                <a:cxn ang="0">
                  <a:pos x="T4" y="T5"/>
                </a:cxn>
              </a:cxnLst>
              <a:rect l="0" t="0" r="r" b="b"/>
              <a:pathLst>
                <a:path w="1" h="336">
                  <a:moveTo>
                    <a:pt x="0" y="0"/>
                  </a:moveTo>
                  <a:lnTo>
                    <a:pt x="0" y="336"/>
                  </a:ln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9" name="Line 740">
              <a:extLst>
                <a:ext uri="{FF2B5EF4-FFF2-40B4-BE49-F238E27FC236}">
                  <a16:creationId xmlns:a16="http://schemas.microsoft.com/office/drawing/2014/main" id="{277DF0BE-1E7F-4F04-BC85-EE12CA8204AE}"/>
                </a:ext>
              </a:extLst>
            </p:cNvPr>
            <p:cNvSpPr>
              <a:spLocks noChangeShapeType="1"/>
            </p:cNvSpPr>
            <p:nvPr/>
          </p:nvSpPr>
          <p:spPr bwMode="auto">
            <a:xfrm>
              <a:off x="10983913" y="2131781"/>
              <a:ext cx="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0" name="Freeform 741">
              <a:extLst>
                <a:ext uri="{FF2B5EF4-FFF2-40B4-BE49-F238E27FC236}">
                  <a16:creationId xmlns:a16="http://schemas.microsoft.com/office/drawing/2014/main" id="{0AFFF4A6-40C0-4D3B-8AD4-001F990131E1}"/>
                </a:ext>
              </a:extLst>
            </p:cNvPr>
            <p:cNvSpPr>
              <a:spLocks noChangeArrowheads="1"/>
            </p:cNvSpPr>
            <p:nvPr/>
          </p:nvSpPr>
          <p:spPr bwMode="auto">
            <a:xfrm>
              <a:off x="8448675" y="4420956"/>
              <a:ext cx="358775" cy="304800"/>
            </a:xfrm>
            <a:custGeom>
              <a:avLst/>
              <a:gdLst>
                <a:gd name="T0" fmla="*/ 171 w 180"/>
                <a:gd name="T1" fmla="*/ 92 h 153"/>
                <a:gd name="T2" fmla="*/ 146 w 180"/>
                <a:gd name="T3" fmla="*/ 85 h 153"/>
                <a:gd name="T4" fmla="*/ 95 w 180"/>
                <a:gd name="T5" fmla="*/ 10 h 153"/>
                <a:gd name="T6" fmla="*/ 10 w 180"/>
                <a:gd name="T7" fmla="*/ 59 h 153"/>
                <a:gd name="T8" fmla="*/ 59 w 180"/>
                <a:gd name="T9" fmla="*/ 144 h 153"/>
                <a:gd name="T10" fmla="*/ 141 w 180"/>
                <a:gd name="T11" fmla="*/ 105 h 153"/>
                <a:gd name="T12" fmla="*/ 166 w 180"/>
                <a:gd name="T13" fmla="*/ 112 h 153"/>
                <a:gd name="T14" fmla="*/ 179 w 180"/>
                <a:gd name="T15" fmla="*/ 104 h 153"/>
                <a:gd name="T16" fmla="*/ 171 w 180"/>
                <a:gd name="T17" fmla="*/ 9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53">
                  <a:moveTo>
                    <a:pt x="171" y="92"/>
                  </a:moveTo>
                  <a:cubicBezTo>
                    <a:pt x="146" y="85"/>
                    <a:pt x="146" y="85"/>
                    <a:pt x="146" y="85"/>
                  </a:cubicBezTo>
                  <a:cubicBezTo>
                    <a:pt x="150" y="51"/>
                    <a:pt x="129" y="19"/>
                    <a:pt x="95" y="10"/>
                  </a:cubicBezTo>
                  <a:cubicBezTo>
                    <a:pt x="58" y="0"/>
                    <a:pt x="20" y="22"/>
                    <a:pt x="10" y="59"/>
                  </a:cubicBezTo>
                  <a:cubicBezTo>
                    <a:pt x="0" y="96"/>
                    <a:pt x="22" y="135"/>
                    <a:pt x="59" y="144"/>
                  </a:cubicBezTo>
                  <a:cubicBezTo>
                    <a:pt x="93" y="153"/>
                    <a:pt x="127" y="136"/>
                    <a:pt x="141" y="105"/>
                  </a:cubicBezTo>
                  <a:cubicBezTo>
                    <a:pt x="166" y="112"/>
                    <a:pt x="166" y="112"/>
                    <a:pt x="166" y="112"/>
                  </a:cubicBezTo>
                  <a:cubicBezTo>
                    <a:pt x="171" y="113"/>
                    <a:pt x="177" y="110"/>
                    <a:pt x="179" y="104"/>
                  </a:cubicBezTo>
                  <a:cubicBezTo>
                    <a:pt x="180" y="99"/>
                    <a:pt x="177" y="93"/>
                    <a:pt x="171" y="92"/>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1" name="Freeform 742">
              <a:extLst>
                <a:ext uri="{FF2B5EF4-FFF2-40B4-BE49-F238E27FC236}">
                  <a16:creationId xmlns:a16="http://schemas.microsoft.com/office/drawing/2014/main" id="{ED8E6689-6C29-496E-A124-9B098B1A4817}"/>
                </a:ext>
              </a:extLst>
            </p:cNvPr>
            <p:cNvSpPr>
              <a:spLocks noChangeArrowheads="1"/>
            </p:cNvSpPr>
            <p:nvPr/>
          </p:nvSpPr>
          <p:spPr bwMode="auto">
            <a:xfrm>
              <a:off x="8483600" y="4455881"/>
              <a:ext cx="234950" cy="234950"/>
            </a:xfrm>
            <a:custGeom>
              <a:avLst/>
              <a:gdLst>
                <a:gd name="T0" fmla="*/ 110 w 118"/>
                <a:gd name="T1" fmla="*/ 73 h 118"/>
                <a:gd name="T2" fmla="*/ 46 w 118"/>
                <a:gd name="T3" fmla="*/ 110 h 118"/>
                <a:gd name="T4" fmla="*/ 8 w 118"/>
                <a:gd name="T5" fmla="*/ 46 h 118"/>
                <a:gd name="T6" fmla="*/ 73 w 118"/>
                <a:gd name="T7" fmla="*/ 8 h 118"/>
                <a:gd name="T8" fmla="*/ 110 w 118"/>
                <a:gd name="T9" fmla="*/ 73 h 118"/>
              </a:gdLst>
              <a:ahLst/>
              <a:cxnLst>
                <a:cxn ang="0">
                  <a:pos x="T0" y="T1"/>
                </a:cxn>
                <a:cxn ang="0">
                  <a:pos x="T2" y="T3"/>
                </a:cxn>
                <a:cxn ang="0">
                  <a:pos x="T4" y="T5"/>
                </a:cxn>
                <a:cxn ang="0">
                  <a:pos x="T6" y="T7"/>
                </a:cxn>
                <a:cxn ang="0">
                  <a:pos x="T8" y="T9"/>
                </a:cxn>
              </a:cxnLst>
              <a:rect l="0" t="0" r="r" b="b"/>
              <a:pathLst>
                <a:path w="118" h="118">
                  <a:moveTo>
                    <a:pt x="110" y="73"/>
                  </a:moveTo>
                  <a:cubicBezTo>
                    <a:pt x="103" y="101"/>
                    <a:pt x="74" y="118"/>
                    <a:pt x="46" y="110"/>
                  </a:cubicBezTo>
                  <a:cubicBezTo>
                    <a:pt x="17" y="103"/>
                    <a:pt x="0" y="74"/>
                    <a:pt x="8" y="46"/>
                  </a:cubicBezTo>
                  <a:cubicBezTo>
                    <a:pt x="15" y="17"/>
                    <a:pt x="44" y="0"/>
                    <a:pt x="73" y="8"/>
                  </a:cubicBezTo>
                  <a:cubicBezTo>
                    <a:pt x="101" y="15"/>
                    <a:pt x="118" y="44"/>
                    <a:pt x="110" y="73"/>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2" name="Freeform 743">
              <a:extLst>
                <a:ext uri="{FF2B5EF4-FFF2-40B4-BE49-F238E27FC236}">
                  <a16:creationId xmlns:a16="http://schemas.microsoft.com/office/drawing/2014/main" id="{1D7EE4D6-92E0-4913-856C-B8672D7D5C3A}"/>
                </a:ext>
              </a:extLst>
            </p:cNvPr>
            <p:cNvSpPr>
              <a:spLocks noChangeArrowheads="1"/>
            </p:cNvSpPr>
            <p:nvPr/>
          </p:nvSpPr>
          <p:spPr bwMode="auto">
            <a:xfrm>
              <a:off x="8583613" y="4579706"/>
              <a:ext cx="47625" cy="47625"/>
            </a:xfrm>
            <a:custGeom>
              <a:avLst/>
              <a:gdLst>
                <a:gd name="T0" fmla="*/ 23 w 24"/>
                <a:gd name="T1" fmla="*/ 15 h 24"/>
                <a:gd name="T2" fmla="*/ 10 w 24"/>
                <a:gd name="T3" fmla="*/ 23 h 24"/>
                <a:gd name="T4" fmla="*/ 2 w 24"/>
                <a:gd name="T5" fmla="*/ 10 h 24"/>
                <a:gd name="T6" fmla="*/ 15 w 24"/>
                <a:gd name="T7" fmla="*/ 2 h 24"/>
                <a:gd name="T8" fmla="*/ 23 w 24"/>
                <a:gd name="T9" fmla="*/ 15 h 24"/>
              </a:gdLst>
              <a:ahLst/>
              <a:cxnLst>
                <a:cxn ang="0">
                  <a:pos x="T0" y="T1"/>
                </a:cxn>
                <a:cxn ang="0">
                  <a:pos x="T2" y="T3"/>
                </a:cxn>
                <a:cxn ang="0">
                  <a:pos x="T4" y="T5"/>
                </a:cxn>
                <a:cxn ang="0">
                  <a:pos x="T6" y="T7"/>
                </a:cxn>
                <a:cxn ang="0">
                  <a:pos x="T8" y="T9"/>
                </a:cxn>
              </a:cxnLst>
              <a:rect l="0" t="0" r="r" b="b"/>
              <a:pathLst>
                <a:path w="24" h="24">
                  <a:moveTo>
                    <a:pt x="23" y="15"/>
                  </a:moveTo>
                  <a:cubicBezTo>
                    <a:pt x="21" y="21"/>
                    <a:pt x="15" y="24"/>
                    <a:pt x="10" y="23"/>
                  </a:cubicBezTo>
                  <a:cubicBezTo>
                    <a:pt x="4" y="21"/>
                    <a:pt x="0" y="15"/>
                    <a:pt x="2" y="10"/>
                  </a:cubicBezTo>
                  <a:cubicBezTo>
                    <a:pt x="4" y="4"/>
                    <a:pt x="9" y="0"/>
                    <a:pt x="15" y="2"/>
                  </a:cubicBezTo>
                  <a:cubicBezTo>
                    <a:pt x="21" y="3"/>
                    <a:pt x="24" y="9"/>
                    <a:pt x="23" y="1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3" name="Freeform 744">
              <a:extLst>
                <a:ext uri="{FF2B5EF4-FFF2-40B4-BE49-F238E27FC236}">
                  <a16:creationId xmlns:a16="http://schemas.microsoft.com/office/drawing/2014/main" id="{D3958A40-834F-4161-9345-FC76FAA755A9}"/>
                </a:ext>
              </a:extLst>
            </p:cNvPr>
            <p:cNvSpPr>
              <a:spLocks noChangeArrowheads="1"/>
            </p:cNvSpPr>
            <p:nvPr/>
          </p:nvSpPr>
          <p:spPr bwMode="auto">
            <a:xfrm>
              <a:off x="8624888" y="4601931"/>
              <a:ext cx="19050" cy="17463"/>
            </a:xfrm>
            <a:custGeom>
              <a:avLst/>
              <a:gdLst>
                <a:gd name="T0" fmla="*/ 9 w 9"/>
                <a:gd name="T1" fmla="*/ 5 h 9"/>
                <a:gd name="T2" fmla="*/ 4 w 9"/>
                <a:gd name="T3" fmla="*/ 8 h 9"/>
                <a:gd name="T4" fmla="*/ 1 w 9"/>
                <a:gd name="T5" fmla="*/ 3 h 9"/>
                <a:gd name="T6" fmla="*/ 6 w 9"/>
                <a:gd name="T7" fmla="*/ 0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8" y="7"/>
                    <a:pt x="6" y="9"/>
                    <a:pt x="4" y="8"/>
                  </a:cubicBezTo>
                  <a:cubicBezTo>
                    <a:pt x="2" y="7"/>
                    <a:pt x="0" y="5"/>
                    <a:pt x="1" y="3"/>
                  </a:cubicBezTo>
                  <a:cubicBezTo>
                    <a:pt x="2" y="1"/>
                    <a:pt x="4" y="0"/>
                    <a:pt x="6" y="0"/>
                  </a:cubicBezTo>
                  <a:cubicBezTo>
                    <a:pt x="8" y="1"/>
                    <a:pt x="9" y="3"/>
                    <a:pt x="9"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4" name="Freeform 745">
              <a:extLst>
                <a:ext uri="{FF2B5EF4-FFF2-40B4-BE49-F238E27FC236}">
                  <a16:creationId xmlns:a16="http://schemas.microsoft.com/office/drawing/2014/main" id="{1790B5F5-1826-423E-B466-F105B91A1250}"/>
                </a:ext>
              </a:extLst>
            </p:cNvPr>
            <p:cNvSpPr>
              <a:spLocks noChangeArrowheads="1"/>
            </p:cNvSpPr>
            <p:nvPr/>
          </p:nvSpPr>
          <p:spPr bwMode="auto">
            <a:xfrm>
              <a:off x="8642350" y="4587644"/>
              <a:ext cx="20637" cy="20638"/>
            </a:xfrm>
            <a:custGeom>
              <a:avLst/>
              <a:gdLst>
                <a:gd name="T0" fmla="*/ 10 w 11"/>
                <a:gd name="T1" fmla="*/ 6 h 10"/>
                <a:gd name="T2" fmla="*/ 4 w 11"/>
                <a:gd name="T3" fmla="*/ 9 h 10"/>
                <a:gd name="T4" fmla="*/ 1 w 11"/>
                <a:gd name="T5" fmla="*/ 3 h 10"/>
                <a:gd name="T6" fmla="*/ 7 w 11"/>
                <a:gd name="T7" fmla="*/ 0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9" y="8"/>
                    <a:pt x="7" y="10"/>
                    <a:pt x="4" y="9"/>
                  </a:cubicBezTo>
                  <a:cubicBezTo>
                    <a:pt x="2" y="8"/>
                    <a:pt x="0" y="6"/>
                    <a:pt x="1" y="3"/>
                  </a:cubicBezTo>
                  <a:cubicBezTo>
                    <a:pt x="2" y="1"/>
                    <a:pt x="4" y="0"/>
                    <a:pt x="7" y="0"/>
                  </a:cubicBezTo>
                  <a:cubicBezTo>
                    <a:pt x="9" y="1"/>
                    <a:pt x="11" y="3"/>
                    <a:pt x="10" y="6"/>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5" name="Freeform 746">
              <a:extLst>
                <a:ext uri="{FF2B5EF4-FFF2-40B4-BE49-F238E27FC236}">
                  <a16:creationId xmlns:a16="http://schemas.microsoft.com/office/drawing/2014/main" id="{B2CE20C3-2951-4081-9557-6B2A82CE9912}"/>
                </a:ext>
              </a:extLst>
            </p:cNvPr>
            <p:cNvSpPr>
              <a:spLocks noChangeArrowheads="1"/>
            </p:cNvSpPr>
            <p:nvPr/>
          </p:nvSpPr>
          <p:spPr bwMode="auto">
            <a:xfrm>
              <a:off x="8629650" y="4633681"/>
              <a:ext cx="22225" cy="23813"/>
            </a:xfrm>
            <a:custGeom>
              <a:avLst/>
              <a:gdLst>
                <a:gd name="T0" fmla="*/ 10 w 11"/>
                <a:gd name="T1" fmla="*/ 7 h 12"/>
                <a:gd name="T2" fmla="*/ 4 w 11"/>
                <a:gd name="T3" fmla="*/ 11 h 12"/>
                <a:gd name="T4" fmla="*/ 0 w 11"/>
                <a:gd name="T5" fmla="*/ 5 h 12"/>
                <a:gd name="T6" fmla="*/ 7 w 11"/>
                <a:gd name="T7" fmla="*/ 1 h 12"/>
                <a:gd name="T8" fmla="*/ 10 w 11"/>
                <a:gd name="T9" fmla="*/ 7 h 12"/>
              </a:gdLst>
              <a:ahLst/>
              <a:cxnLst>
                <a:cxn ang="0">
                  <a:pos x="T0" y="T1"/>
                </a:cxn>
                <a:cxn ang="0">
                  <a:pos x="T2" y="T3"/>
                </a:cxn>
                <a:cxn ang="0">
                  <a:pos x="T4" y="T5"/>
                </a:cxn>
                <a:cxn ang="0">
                  <a:pos x="T6" y="T7"/>
                </a:cxn>
                <a:cxn ang="0">
                  <a:pos x="T8" y="T9"/>
                </a:cxn>
              </a:cxnLst>
              <a:rect l="0" t="0" r="r" b="b"/>
              <a:pathLst>
                <a:path w="11" h="12">
                  <a:moveTo>
                    <a:pt x="10" y="7"/>
                  </a:moveTo>
                  <a:cubicBezTo>
                    <a:pt x="10" y="10"/>
                    <a:pt x="7" y="12"/>
                    <a:pt x="4" y="11"/>
                  </a:cubicBezTo>
                  <a:cubicBezTo>
                    <a:pt x="1" y="10"/>
                    <a:pt x="0" y="7"/>
                    <a:pt x="0" y="5"/>
                  </a:cubicBezTo>
                  <a:cubicBezTo>
                    <a:pt x="1" y="2"/>
                    <a:pt x="4" y="0"/>
                    <a:pt x="7" y="1"/>
                  </a:cubicBezTo>
                  <a:cubicBezTo>
                    <a:pt x="9" y="2"/>
                    <a:pt x="11" y="5"/>
                    <a:pt x="10"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6" name="Freeform 747">
              <a:extLst>
                <a:ext uri="{FF2B5EF4-FFF2-40B4-BE49-F238E27FC236}">
                  <a16:creationId xmlns:a16="http://schemas.microsoft.com/office/drawing/2014/main" id="{C9FE79A8-DB79-4B0F-85EB-6833F0A2321B}"/>
                </a:ext>
              </a:extLst>
            </p:cNvPr>
            <p:cNvSpPr>
              <a:spLocks noChangeArrowheads="1"/>
            </p:cNvSpPr>
            <p:nvPr/>
          </p:nvSpPr>
          <p:spPr bwMode="auto">
            <a:xfrm>
              <a:off x="8599488" y="4647969"/>
              <a:ext cx="23812" cy="23813"/>
            </a:xfrm>
            <a:custGeom>
              <a:avLst/>
              <a:gdLst>
                <a:gd name="T0" fmla="*/ 11 w 12"/>
                <a:gd name="T1" fmla="*/ 7 h 12"/>
                <a:gd name="T2" fmla="*/ 5 w 12"/>
                <a:gd name="T3" fmla="*/ 11 h 12"/>
                <a:gd name="T4" fmla="*/ 1 w 12"/>
                <a:gd name="T5" fmla="*/ 4 h 12"/>
                <a:gd name="T6" fmla="*/ 7 w 12"/>
                <a:gd name="T7" fmla="*/ 1 h 12"/>
                <a:gd name="T8" fmla="*/ 11 w 12"/>
                <a:gd name="T9" fmla="*/ 7 h 12"/>
              </a:gdLst>
              <a:ahLst/>
              <a:cxnLst>
                <a:cxn ang="0">
                  <a:pos x="T0" y="T1"/>
                </a:cxn>
                <a:cxn ang="0">
                  <a:pos x="T2" y="T3"/>
                </a:cxn>
                <a:cxn ang="0">
                  <a:pos x="T4" y="T5"/>
                </a:cxn>
                <a:cxn ang="0">
                  <a:pos x="T6" y="T7"/>
                </a:cxn>
                <a:cxn ang="0">
                  <a:pos x="T8" y="T9"/>
                </a:cxn>
              </a:cxnLst>
              <a:rect l="0" t="0" r="r" b="b"/>
              <a:pathLst>
                <a:path w="12" h="12">
                  <a:moveTo>
                    <a:pt x="11" y="7"/>
                  </a:moveTo>
                  <a:cubicBezTo>
                    <a:pt x="10" y="10"/>
                    <a:pt x="7" y="12"/>
                    <a:pt x="5" y="11"/>
                  </a:cubicBezTo>
                  <a:cubicBezTo>
                    <a:pt x="2" y="10"/>
                    <a:pt x="0" y="7"/>
                    <a:pt x="1" y="4"/>
                  </a:cubicBezTo>
                  <a:cubicBezTo>
                    <a:pt x="2" y="2"/>
                    <a:pt x="5" y="0"/>
                    <a:pt x="7" y="1"/>
                  </a:cubicBezTo>
                  <a:cubicBezTo>
                    <a:pt x="10" y="1"/>
                    <a:pt x="12" y="4"/>
                    <a:pt x="11"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7" name="Freeform 748">
              <a:extLst>
                <a:ext uri="{FF2B5EF4-FFF2-40B4-BE49-F238E27FC236}">
                  <a16:creationId xmlns:a16="http://schemas.microsoft.com/office/drawing/2014/main" id="{D7FA7644-5101-4ECC-A7A0-2C6896878A5E}"/>
                </a:ext>
              </a:extLst>
            </p:cNvPr>
            <p:cNvSpPr>
              <a:spLocks noChangeArrowheads="1"/>
            </p:cNvSpPr>
            <p:nvPr/>
          </p:nvSpPr>
          <p:spPr bwMode="auto">
            <a:xfrm>
              <a:off x="8655050" y="4617806"/>
              <a:ext cx="14287" cy="15875"/>
            </a:xfrm>
            <a:custGeom>
              <a:avLst/>
              <a:gdLst>
                <a:gd name="T0" fmla="*/ 7 w 7"/>
                <a:gd name="T1" fmla="*/ 5 h 8"/>
                <a:gd name="T2" fmla="*/ 3 w 7"/>
                <a:gd name="T3" fmla="*/ 7 h 8"/>
                <a:gd name="T4" fmla="*/ 1 w 7"/>
                <a:gd name="T5" fmla="*/ 3 h 8"/>
                <a:gd name="T6" fmla="*/ 5 w 7"/>
                <a:gd name="T7" fmla="*/ 1 h 8"/>
                <a:gd name="T8" fmla="*/ 7 w 7"/>
                <a:gd name="T9" fmla="*/ 5 h 8"/>
              </a:gdLst>
              <a:ahLst/>
              <a:cxnLst>
                <a:cxn ang="0">
                  <a:pos x="T0" y="T1"/>
                </a:cxn>
                <a:cxn ang="0">
                  <a:pos x="T2" y="T3"/>
                </a:cxn>
                <a:cxn ang="0">
                  <a:pos x="T4" y="T5"/>
                </a:cxn>
                <a:cxn ang="0">
                  <a:pos x="T6" y="T7"/>
                </a:cxn>
                <a:cxn ang="0">
                  <a:pos x="T8" y="T9"/>
                </a:cxn>
              </a:cxnLst>
              <a:rect l="0" t="0" r="r" b="b"/>
              <a:pathLst>
                <a:path w="7" h="8">
                  <a:moveTo>
                    <a:pt x="7" y="5"/>
                  </a:moveTo>
                  <a:cubicBezTo>
                    <a:pt x="6" y="7"/>
                    <a:pt x="5" y="8"/>
                    <a:pt x="3" y="7"/>
                  </a:cubicBezTo>
                  <a:cubicBezTo>
                    <a:pt x="1" y="7"/>
                    <a:pt x="0" y="5"/>
                    <a:pt x="1" y="3"/>
                  </a:cubicBezTo>
                  <a:cubicBezTo>
                    <a:pt x="1" y="1"/>
                    <a:pt x="3" y="0"/>
                    <a:pt x="5" y="1"/>
                  </a:cubicBezTo>
                  <a:cubicBezTo>
                    <a:pt x="6" y="1"/>
                    <a:pt x="7" y="3"/>
                    <a:pt x="7"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8" name="Freeform 749">
              <a:extLst>
                <a:ext uri="{FF2B5EF4-FFF2-40B4-BE49-F238E27FC236}">
                  <a16:creationId xmlns:a16="http://schemas.microsoft.com/office/drawing/2014/main" id="{5B6FC34E-23C3-490C-A878-8E07A8A5C0E8}"/>
                </a:ext>
              </a:extLst>
            </p:cNvPr>
            <p:cNvSpPr>
              <a:spLocks noChangeArrowheads="1"/>
            </p:cNvSpPr>
            <p:nvPr/>
          </p:nvSpPr>
          <p:spPr bwMode="auto">
            <a:xfrm>
              <a:off x="8575675" y="4620981"/>
              <a:ext cx="36512" cy="38100"/>
            </a:xfrm>
            <a:custGeom>
              <a:avLst/>
              <a:gdLst>
                <a:gd name="T0" fmla="*/ 17 w 18"/>
                <a:gd name="T1" fmla="*/ 11 h 19"/>
                <a:gd name="T2" fmla="*/ 7 w 18"/>
                <a:gd name="T3" fmla="*/ 17 h 19"/>
                <a:gd name="T4" fmla="*/ 1 w 18"/>
                <a:gd name="T5" fmla="*/ 7 h 19"/>
                <a:gd name="T6" fmla="*/ 11 w 18"/>
                <a:gd name="T7" fmla="*/ 1 h 19"/>
                <a:gd name="T8" fmla="*/ 17 w 18"/>
                <a:gd name="T9" fmla="*/ 11 h 19"/>
              </a:gdLst>
              <a:ahLst/>
              <a:cxnLst>
                <a:cxn ang="0">
                  <a:pos x="T0" y="T1"/>
                </a:cxn>
                <a:cxn ang="0">
                  <a:pos x="T2" y="T3"/>
                </a:cxn>
                <a:cxn ang="0">
                  <a:pos x="T4" y="T5"/>
                </a:cxn>
                <a:cxn ang="0">
                  <a:pos x="T6" y="T7"/>
                </a:cxn>
                <a:cxn ang="0">
                  <a:pos x="T8" y="T9"/>
                </a:cxn>
              </a:cxnLst>
              <a:rect l="0" t="0" r="r" b="b"/>
              <a:pathLst>
                <a:path w="18" h="19">
                  <a:moveTo>
                    <a:pt x="17" y="11"/>
                  </a:moveTo>
                  <a:cubicBezTo>
                    <a:pt x="16" y="16"/>
                    <a:pt x="11" y="19"/>
                    <a:pt x="7" y="17"/>
                  </a:cubicBezTo>
                  <a:cubicBezTo>
                    <a:pt x="3" y="16"/>
                    <a:pt x="0" y="12"/>
                    <a:pt x="1" y="7"/>
                  </a:cubicBezTo>
                  <a:cubicBezTo>
                    <a:pt x="2" y="3"/>
                    <a:pt x="7" y="0"/>
                    <a:pt x="11" y="1"/>
                  </a:cubicBezTo>
                  <a:cubicBezTo>
                    <a:pt x="16" y="2"/>
                    <a:pt x="18" y="7"/>
                    <a:pt x="17" y="1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9" name="Freeform 750">
              <a:extLst>
                <a:ext uri="{FF2B5EF4-FFF2-40B4-BE49-F238E27FC236}">
                  <a16:creationId xmlns:a16="http://schemas.microsoft.com/office/drawing/2014/main" id="{9C6E0FEC-5E8E-4CC3-A961-509C77F39208}"/>
                </a:ext>
              </a:extLst>
            </p:cNvPr>
            <p:cNvSpPr>
              <a:spLocks noChangeArrowheads="1"/>
            </p:cNvSpPr>
            <p:nvPr/>
          </p:nvSpPr>
          <p:spPr bwMode="auto">
            <a:xfrm>
              <a:off x="8605838" y="4632094"/>
              <a:ext cx="15875" cy="15875"/>
            </a:xfrm>
            <a:custGeom>
              <a:avLst/>
              <a:gdLst>
                <a:gd name="T0" fmla="*/ 8 w 8"/>
                <a:gd name="T1" fmla="*/ 5 h 8"/>
                <a:gd name="T2" fmla="*/ 3 w 8"/>
                <a:gd name="T3" fmla="*/ 7 h 8"/>
                <a:gd name="T4" fmla="*/ 1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cubicBezTo>
                    <a:pt x="7" y="7"/>
                    <a:pt x="5" y="8"/>
                    <a:pt x="3" y="7"/>
                  </a:cubicBezTo>
                  <a:cubicBezTo>
                    <a:pt x="1" y="7"/>
                    <a:pt x="0" y="5"/>
                    <a:pt x="1" y="3"/>
                  </a:cubicBezTo>
                  <a:cubicBezTo>
                    <a:pt x="1" y="1"/>
                    <a:pt x="3" y="0"/>
                    <a:pt x="5" y="0"/>
                  </a:cubicBezTo>
                  <a:cubicBezTo>
                    <a:pt x="7" y="1"/>
                    <a:pt x="8" y="3"/>
                    <a:pt x="8"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0" name="Freeform 751">
              <a:extLst>
                <a:ext uri="{FF2B5EF4-FFF2-40B4-BE49-F238E27FC236}">
                  <a16:creationId xmlns:a16="http://schemas.microsoft.com/office/drawing/2014/main" id="{54F4D3B6-9E5D-46B6-A5AB-88CE2F8E88DC}"/>
                </a:ext>
              </a:extLst>
            </p:cNvPr>
            <p:cNvSpPr>
              <a:spLocks noChangeArrowheads="1"/>
            </p:cNvSpPr>
            <p:nvPr/>
          </p:nvSpPr>
          <p:spPr bwMode="auto">
            <a:xfrm>
              <a:off x="10080625" y="3693881"/>
              <a:ext cx="309562" cy="330200"/>
            </a:xfrm>
            <a:custGeom>
              <a:avLst/>
              <a:gdLst>
                <a:gd name="T0" fmla="*/ 126 w 155"/>
                <a:gd name="T1" fmla="*/ 5 h 166"/>
                <a:gd name="T2" fmla="*/ 111 w 155"/>
                <a:gd name="T3" fmla="*/ 26 h 166"/>
                <a:gd name="T4" fmla="*/ 23 w 155"/>
                <a:gd name="T5" fmla="*/ 46 h 166"/>
                <a:gd name="T6" fmla="*/ 37 w 155"/>
                <a:gd name="T7" fmla="*/ 143 h 166"/>
                <a:gd name="T8" fmla="*/ 134 w 155"/>
                <a:gd name="T9" fmla="*/ 129 h 166"/>
                <a:gd name="T10" fmla="*/ 128 w 155"/>
                <a:gd name="T11" fmla="*/ 39 h 166"/>
                <a:gd name="T12" fmla="*/ 143 w 155"/>
                <a:gd name="T13" fmla="*/ 18 h 166"/>
                <a:gd name="T14" fmla="*/ 141 w 155"/>
                <a:gd name="T15" fmla="*/ 3 h 166"/>
                <a:gd name="T16" fmla="*/ 126 w 155"/>
                <a:gd name="T17" fmla="*/ 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66">
                  <a:moveTo>
                    <a:pt x="126" y="5"/>
                  </a:moveTo>
                  <a:cubicBezTo>
                    <a:pt x="111" y="26"/>
                    <a:pt x="111" y="26"/>
                    <a:pt x="111" y="26"/>
                  </a:cubicBezTo>
                  <a:cubicBezTo>
                    <a:pt x="81" y="10"/>
                    <a:pt x="43" y="18"/>
                    <a:pt x="23" y="46"/>
                  </a:cubicBezTo>
                  <a:cubicBezTo>
                    <a:pt x="0" y="77"/>
                    <a:pt x="6" y="120"/>
                    <a:pt x="37" y="143"/>
                  </a:cubicBezTo>
                  <a:cubicBezTo>
                    <a:pt x="68" y="166"/>
                    <a:pt x="112" y="160"/>
                    <a:pt x="134" y="129"/>
                  </a:cubicBezTo>
                  <a:cubicBezTo>
                    <a:pt x="155" y="101"/>
                    <a:pt x="152" y="63"/>
                    <a:pt x="128" y="39"/>
                  </a:cubicBezTo>
                  <a:cubicBezTo>
                    <a:pt x="143" y="18"/>
                    <a:pt x="143" y="18"/>
                    <a:pt x="143" y="18"/>
                  </a:cubicBezTo>
                  <a:cubicBezTo>
                    <a:pt x="147" y="13"/>
                    <a:pt x="146" y="6"/>
                    <a:pt x="141" y="3"/>
                  </a:cubicBezTo>
                  <a:cubicBezTo>
                    <a:pt x="137" y="0"/>
                    <a:pt x="130" y="1"/>
                    <a:pt x="126"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1" name="Freeform 752">
              <a:extLst>
                <a:ext uri="{FF2B5EF4-FFF2-40B4-BE49-F238E27FC236}">
                  <a16:creationId xmlns:a16="http://schemas.microsoft.com/office/drawing/2014/main" id="{85AA527A-3362-4EB1-9D58-AC452252CF9C}"/>
                </a:ext>
              </a:extLst>
            </p:cNvPr>
            <p:cNvSpPr>
              <a:spLocks noChangeArrowheads="1"/>
            </p:cNvSpPr>
            <p:nvPr/>
          </p:nvSpPr>
          <p:spPr bwMode="auto">
            <a:xfrm>
              <a:off x="10117138" y="3747856"/>
              <a:ext cx="239712" cy="238125"/>
            </a:xfrm>
            <a:custGeom>
              <a:avLst/>
              <a:gdLst>
                <a:gd name="T0" fmla="*/ 92 w 120"/>
                <a:gd name="T1" fmla="*/ 18 h 120"/>
                <a:gd name="T2" fmla="*/ 103 w 120"/>
                <a:gd name="T3" fmla="*/ 92 h 120"/>
                <a:gd name="T4" fmla="*/ 29 w 120"/>
                <a:gd name="T5" fmla="*/ 103 h 120"/>
                <a:gd name="T6" fmla="*/ 18 w 120"/>
                <a:gd name="T7" fmla="*/ 29 h 120"/>
                <a:gd name="T8" fmla="*/ 92 w 120"/>
                <a:gd name="T9" fmla="*/ 18 h 120"/>
              </a:gdLst>
              <a:ahLst/>
              <a:cxnLst>
                <a:cxn ang="0">
                  <a:pos x="T0" y="T1"/>
                </a:cxn>
                <a:cxn ang="0">
                  <a:pos x="T2" y="T3"/>
                </a:cxn>
                <a:cxn ang="0">
                  <a:pos x="T4" y="T5"/>
                </a:cxn>
                <a:cxn ang="0">
                  <a:pos x="T6" y="T7"/>
                </a:cxn>
                <a:cxn ang="0">
                  <a:pos x="T8" y="T9"/>
                </a:cxn>
              </a:cxnLst>
              <a:rect l="0" t="0" r="r" b="b"/>
              <a:pathLst>
                <a:path w="120" h="120">
                  <a:moveTo>
                    <a:pt x="92" y="18"/>
                  </a:moveTo>
                  <a:cubicBezTo>
                    <a:pt x="116" y="35"/>
                    <a:pt x="120" y="68"/>
                    <a:pt x="103" y="92"/>
                  </a:cubicBezTo>
                  <a:cubicBezTo>
                    <a:pt x="86" y="115"/>
                    <a:pt x="52" y="120"/>
                    <a:pt x="29" y="103"/>
                  </a:cubicBezTo>
                  <a:cubicBezTo>
                    <a:pt x="5" y="86"/>
                    <a:pt x="0" y="52"/>
                    <a:pt x="18" y="29"/>
                  </a:cubicBezTo>
                  <a:cubicBezTo>
                    <a:pt x="35" y="5"/>
                    <a:pt x="68" y="0"/>
                    <a:pt x="92" y="1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2" name="Freeform 753">
              <a:extLst>
                <a:ext uri="{FF2B5EF4-FFF2-40B4-BE49-F238E27FC236}">
                  <a16:creationId xmlns:a16="http://schemas.microsoft.com/office/drawing/2014/main" id="{B1DC5EA8-9A9C-4751-A011-EA09B29DA886}"/>
                </a:ext>
              </a:extLst>
            </p:cNvPr>
            <p:cNvSpPr>
              <a:spLocks noChangeArrowheads="1"/>
            </p:cNvSpPr>
            <p:nvPr/>
          </p:nvSpPr>
          <p:spPr bwMode="auto">
            <a:xfrm>
              <a:off x="10242550" y="3849456"/>
              <a:ext cx="49212" cy="47625"/>
            </a:xfrm>
            <a:custGeom>
              <a:avLst/>
              <a:gdLst>
                <a:gd name="T0" fmla="*/ 19 w 25"/>
                <a:gd name="T1" fmla="*/ 3 h 24"/>
                <a:gd name="T2" fmla="*/ 21 w 25"/>
                <a:gd name="T3" fmla="*/ 18 h 24"/>
                <a:gd name="T4" fmla="*/ 6 w 25"/>
                <a:gd name="T5" fmla="*/ 21 h 24"/>
                <a:gd name="T6" fmla="*/ 4 w 25"/>
                <a:gd name="T7" fmla="*/ 6 h 24"/>
                <a:gd name="T8" fmla="*/ 19 w 25"/>
                <a:gd name="T9" fmla="*/ 3 h 24"/>
              </a:gdLst>
              <a:ahLst/>
              <a:cxnLst>
                <a:cxn ang="0">
                  <a:pos x="T0" y="T1"/>
                </a:cxn>
                <a:cxn ang="0">
                  <a:pos x="T2" y="T3"/>
                </a:cxn>
                <a:cxn ang="0">
                  <a:pos x="T4" y="T5"/>
                </a:cxn>
                <a:cxn ang="0">
                  <a:pos x="T6" y="T7"/>
                </a:cxn>
                <a:cxn ang="0">
                  <a:pos x="T8" y="T9"/>
                </a:cxn>
              </a:cxnLst>
              <a:rect l="0" t="0" r="r" b="b"/>
              <a:pathLst>
                <a:path w="25" h="24">
                  <a:moveTo>
                    <a:pt x="19" y="3"/>
                  </a:moveTo>
                  <a:cubicBezTo>
                    <a:pt x="24" y="7"/>
                    <a:pt x="25" y="14"/>
                    <a:pt x="21" y="18"/>
                  </a:cubicBezTo>
                  <a:cubicBezTo>
                    <a:pt x="18" y="23"/>
                    <a:pt x="11" y="24"/>
                    <a:pt x="6" y="21"/>
                  </a:cubicBezTo>
                  <a:cubicBezTo>
                    <a:pt x="1" y="17"/>
                    <a:pt x="0" y="10"/>
                    <a:pt x="4" y="6"/>
                  </a:cubicBezTo>
                  <a:cubicBezTo>
                    <a:pt x="8" y="1"/>
                    <a:pt x="14" y="0"/>
                    <a:pt x="19"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3" name="Freeform 754">
              <a:extLst>
                <a:ext uri="{FF2B5EF4-FFF2-40B4-BE49-F238E27FC236}">
                  <a16:creationId xmlns:a16="http://schemas.microsoft.com/office/drawing/2014/main" id="{20DFB52D-CE05-4FB8-858F-A1C515A7865A}"/>
                </a:ext>
              </a:extLst>
            </p:cNvPr>
            <p:cNvSpPr>
              <a:spLocks noChangeArrowheads="1"/>
            </p:cNvSpPr>
            <p:nvPr/>
          </p:nvSpPr>
          <p:spPr bwMode="auto">
            <a:xfrm>
              <a:off x="10274300" y="3839931"/>
              <a:ext cx="17462" cy="19050"/>
            </a:xfrm>
            <a:custGeom>
              <a:avLst/>
              <a:gdLst>
                <a:gd name="T0" fmla="*/ 7 w 9"/>
                <a:gd name="T1" fmla="*/ 1 h 9"/>
                <a:gd name="T2" fmla="*/ 8 w 9"/>
                <a:gd name="T3" fmla="*/ 7 h 9"/>
                <a:gd name="T4" fmla="*/ 2 w 9"/>
                <a:gd name="T5" fmla="*/ 8 h 9"/>
                <a:gd name="T6" fmla="*/ 1 w 9"/>
                <a:gd name="T7" fmla="*/ 2 h 9"/>
                <a:gd name="T8" fmla="*/ 7 w 9"/>
                <a:gd name="T9" fmla="*/ 1 h 9"/>
              </a:gdLst>
              <a:ahLst/>
              <a:cxnLst>
                <a:cxn ang="0">
                  <a:pos x="T0" y="T1"/>
                </a:cxn>
                <a:cxn ang="0">
                  <a:pos x="T2" y="T3"/>
                </a:cxn>
                <a:cxn ang="0">
                  <a:pos x="T4" y="T5"/>
                </a:cxn>
                <a:cxn ang="0">
                  <a:pos x="T6" y="T7"/>
                </a:cxn>
                <a:cxn ang="0">
                  <a:pos x="T8" y="T9"/>
                </a:cxn>
              </a:cxnLst>
              <a:rect l="0" t="0" r="r" b="b"/>
              <a:pathLst>
                <a:path w="9" h="9">
                  <a:moveTo>
                    <a:pt x="7" y="1"/>
                  </a:moveTo>
                  <a:cubicBezTo>
                    <a:pt x="8" y="2"/>
                    <a:pt x="9" y="5"/>
                    <a:pt x="8" y="7"/>
                  </a:cubicBezTo>
                  <a:cubicBezTo>
                    <a:pt x="6" y="9"/>
                    <a:pt x="4" y="9"/>
                    <a:pt x="2" y="8"/>
                  </a:cubicBezTo>
                  <a:cubicBezTo>
                    <a:pt x="0" y="6"/>
                    <a:pt x="0" y="4"/>
                    <a:pt x="1" y="2"/>
                  </a:cubicBezTo>
                  <a:cubicBezTo>
                    <a:pt x="2" y="0"/>
                    <a:pt x="5" y="0"/>
                    <a:pt x="7"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4" name="Freeform 755">
              <a:extLst>
                <a:ext uri="{FF2B5EF4-FFF2-40B4-BE49-F238E27FC236}">
                  <a16:creationId xmlns:a16="http://schemas.microsoft.com/office/drawing/2014/main" id="{47BA3CB2-E371-4224-B61D-46FCBD868D75}"/>
                </a:ext>
              </a:extLst>
            </p:cNvPr>
            <p:cNvSpPr>
              <a:spLocks noChangeArrowheads="1"/>
            </p:cNvSpPr>
            <p:nvPr/>
          </p:nvSpPr>
          <p:spPr bwMode="auto">
            <a:xfrm>
              <a:off x="10266363" y="3819294"/>
              <a:ext cx="22225" cy="19050"/>
            </a:xfrm>
            <a:custGeom>
              <a:avLst/>
              <a:gdLst>
                <a:gd name="T0" fmla="*/ 8 w 11"/>
                <a:gd name="T1" fmla="*/ 1 h 10"/>
                <a:gd name="T2" fmla="*/ 9 w 11"/>
                <a:gd name="T3" fmla="*/ 8 h 10"/>
                <a:gd name="T4" fmla="*/ 3 w 11"/>
                <a:gd name="T5" fmla="*/ 9 h 10"/>
                <a:gd name="T6" fmla="*/ 2 w 11"/>
                <a:gd name="T7" fmla="*/ 2 h 10"/>
                <a:gd name="T8" fmla="*/ 8 w 11"/>
                <a:gd name="T9" fmla="*/ 1 h 10"/>
              </a:gdLst>
              <a:ahLst/>
              <a:cxnLst>
                <a:cxn ang="0">
                  <a:pos x="T0" y="T1"/>
                </a:cxn>
                <a:cxn ang="0">
                  <a:pos x="T2" y="T3"/>
                </a:cxn>
                <a:cxn ang="0">
                  <a:pos x="T4" y="T5"/>
                </a:cxn>
                <a:cxn ang="0">
                  <a:pos x="T6" y="T7"/>
                </a:cxn>
                <a:cxn ang="0">
                  <a:pos x="T8" y="T9"/>
                </a:cxn>
              </a:cxnLst>
              <a:rect l="0" t="0" r="r" b="b"/>
              <a:pathLst>
                <a:path w="11" h="10">
                  <a:moveTo>
                    <a:pt x="8" y="1"/>
                  </a:moveTo>
                  <a:cubicBezTo>
                    <a:pt x="10" y="3"/>
                    <a:pt x="11" y="6"/>
                    <a:pt x="9" y="8"/>
                  </a:cubicBezTo>
                  <a:cubicBezTo>
                    <a:pt x="8" y="10"/>
                    <a:pt x="5" y="10"/>
                    <a:pt x="3" y="9"/>
                  </a:cubicBezTo>
                  <a:cubicBezTo>
                    <a:pt x="1" y="7"/>
                    <a:pt x="0" y="4"/>
                    <a:pt x="2" y="2"/>
                  </a:cubicBezTo>
                  <a:cubicBezTo>
                    <a:pt x="3" y="0"/>
                    <a:pt x="6" y="0"/>
                    <a:pt x="8"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5" name="Freeform 756">
              <a:extLst>
                <a:ext uri="{FF2B5EF4-FFF2-40B4-BE49-F238E27FC236}">
                  <a16:creationId xmlns:a16="http://schemas.microsoft.com/office/drawing/2014/main" id="{DF4C855B-ECFD-453A-AF43-F34EA59CDDBA}"/>
                </a:ext>
              </a:extLst>
            </p:cNvPr>
            <p:cNvSpPr>
              <a:spLocks noChangeArrowheads="1"/>
            </p:cNvSpPr>
            <p:nvPr/>
          </p:nvSpPr>
          <p:spPr bwMode="auto">
            <a:xfrm>
              <a:off x="10306050" y="3846281"/>
              <a:ext cx="23812" cy="22225"/>
            </a:xfrm>
            <a:custGeom>
              <a:avLst/>
              <a:gdLst>
                <a:gd name="T0" fmla="*/ 9 w 12"/>
                <a:gd name="T1" fmla="*/ 2 h 11"/>
                <a:gd name="T2" fmla="*/ 10 w 12"/>
                <a:gd name="T3" fmla="*/ 9 h 11"/>
                <a:gd name="T4" fmla="*/ 3 w 12"/>
                <a:gd name="T5" fmla="*/ 10 h 11"/>
                <a:gd name="T6" fmla="*/ 2 w 12"/>
                <a:gd name="T7" fmla="*/ 3 h 11"/>
                <a:gd name="T8" fmla="*/ 9 w 12"/>
                <a:gd name="T9" fmla="*/ 2 h 11"/>
              </a:gdLst>
              <a:ahLst/>
              <a:cxnLst>
                <a:cxn ang="0">
                  <a:pos x="T0" y="T1"/>
                </a:cxn>
                <a:cxn ang="0">
                  <a:pos x="T2" y="T3"/>
                </a:cxn>
                <a:cxn ang="0">
                  <a:pos x="T4" y="T5"/>
                </a:cxn>
                <a:cxn ang="0">
                  <a:pos x="T6" y="T7"/>
                </a:cxn>
                <a:cxn ang="0">
                  <a:pos x="T8" y="T9"/>
                </a:cxn>
              </a:cxnLst>
              <a:rect l="0" t="0" r="r" b="b"/>
              <a:pathLst>
                <a:path w="12" h="11">
                  <a:moveTo>
                    <a:pt x="9" y="2"/>
                  </a:moveTo>
                  <a:cubicBezTo>
                    <a:pt x="11" y="3"/>
                    <a:pt x="12" y="6"/>
                    <a:pt x="10" y="9"/>
                  </a:cubicBezTo>
                  <a:cubicBezTo>
                    <a:pt x="8" y="11"/>
                    <a:pt x="5" y="11"/>
                    <a:pt x="3" y="10"/>
                  </a:cubicBezTo>
                  <a:cubicBezTo>
                    <a:pt x="1" y="8"/>
                    <a:pt x="0" y="5"/>
                    <a:pt x="2" y="3"/>
                  </a:cubicBezTo>
                  <a:cubicBezTo>
                    <a:pt x="3" y="0"/>
                    <a:pt x="7" y="0"/>
                    <a:pt x="9" y="2"/>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6" name="Freeform 757">
              <a:extLst>
                <a:ext uri="{FF2B5EF4-FFF2-40B4-BE49-F238E27FC236}">
                  <a16:creationId xmlns:a16="http://schemas.microsoft.com/office/drawing/2014/main" id="{F0B2D75F-BE57-4CCE-80FC-F87497EFCE62}"/>
                </a:ext>
              </a:extLst>
            </p:cNvPr>
            <p:cNvSpPr>
              <a:spLocks noChangeArrowheads="1"/>
            </p:cNvSpPr>
            <p:nvPr/>
          </p:nvSpPr>
          <p:spPr bwMode="auto">
            <a:xfrm>
              <a:off x="10307638" y="3878031"/>
              <a:ext cx="23812" cy="23813"/>
            </a:xfrm>
            <a:custGeom>
              <a:avLst/>
              <a:gdLst>
                <a:gd name="T0" fmla="*/ 9 w 12"/>
                <a:gd name="T1" fmla="*/ 1 h 12"/>
                <a:gd name="T2" fmla="*/ 10 w 12"/>
                <a:gd name="T3" fmla="*/ 9 h 12"/>
                <a:gd name="T4" fmla="*/ 3 w 12"/>
                <a:gd name="T5" fmla="*/ 10 h 12"/>
                <a:gd name="T6" fmla="*/ 2 w 12"/>
                <a:gd name="T7" fmla="*/ 3 h 12"/>
                <a:gd name="T8" fmla="*/ 9 w 12"/>
                <a:gd name="T9" fmla="*/ 1 h 12"/>
              </a:gdLst>
              <a:ahLst/>
              <a:cxnLst>
                <a:cxn ang="0">
                  <a:pos x="T0" y="T1"/>
                </a:cxn>
                <a:cxn ang="0">
                  <a:pos x="T2" y="T3"/>
                </a:cxn>
                <a:cxn ang="0">
                  <a:pos x="T4" y="T5"/>
                </a:cxn>
                <a:cxn ang="0">
                  <a:pos x="T6" y="T7"/>
                </a:cxn>
                <a:cxn ang="0">
                  <a:pos x="T8" y="T9"/>
                </a:cxn>
              </a:cxnLst>
              <a:rect l="0" t="0" r="r" b="b"/>
              <a:pathLst>
                <a:path w="12" h="12">
                  <a:moveTo>
                    <a:pt x="9" y="1"/>
                  </a:moveTo>
                  <a:cubicBezTo>
                    <a:pt x="11" y="3"/>
                    <a:pt x="12" y="6"/>
                    <a:pt x="10" y="9"/>
                  </a:cubicBezTo>
                  <a:cubicBezTo>
                    <a:pt x="8" y="11"/>
                    <a:pt x="5" y="12"/>
                    <a:pt x="3" y="10"/>
                  </a:cubicBezTo>
                  <a:cubicBezTo>
                    <a:pt x="0" y="8"/>
                    <a:pt x="0" y="5"/>
                    <a:pt x="2" y="3"/>
                  </a:cubicBezTo>
                  <a:cubicBezTo>
                    <a:pt x="3" y="0"/>
                    <a:pt x="7" y="0"/>
                    <a:pt x="9"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7" name="Freeform 758">
              <a:extLst>
                <a:ext uri="{FF2B5EF4-FFF2-40B4-BE49-F238E27FC236}">
                  <a16:creationId xmlns:a16="http://schemas.microsoft.com/office/drawing/2014/main" id="{2E2481F1-92C8-414C-BC5D-AAACFFCA5FBC}"/>
                </a:ext>
              </a:extLst>
            </p:cNvPr>
            <p:cNvSpPr>
              <a:spLocks noChangeArrowheads="1"/>
            </p:cNvSpPr>
            <p:nvPr/>
          </p:nvSpPr>
          <p:spPr bwMode="auto">
            <a:xfrm>
              <a:off x="10299700" y="3822469"/>
              <a:ext cx="14287" cy="14288"/>
            </a:xfrm>
            <a:custGeom>
              <a:avLst/>
              <a:gdLst>
                <a:gd name="T0" fmla="*/ 6 w 7"/>
                <a:gd name="T1" fmla="*/ 1 h 7"/>
                <a:gd name="T2" fmla="*/ 6 w 7"/>
                <a:gd name="T3" fmla="*/ 5 h 7"/>
                <a:gd name="T4" fmla="*/ 2 w 7"/>
                <a:gd name="T5" fmla="*/ 6 h 7"/>
                <a:gd name="T6" fmla="*/ 1 w 7"/>
                <a:gd name="T7" fmla="*/ 2 h 7"/>
                <a:gd name="T8" fmla="*/ 6 w 7"/>
                <a:gd name="T9" fmla="*/ 1 h 7"/>
              </a:gdLst>
              <a:ahLst/>
              <a:cxnLst>
                <a:cxn ang="0">
                  <a:pos x="T0" y="T1"/>
                </a:cxn>
                <a:cxn ang="0">
                  <a:pos x="T2" y="T3"/>
                </a:cxn>
                <a:cxn ang="0">
                  <a:pos x="T4" y="T5"/>
                </a:cxn>
                <a:cxn ang="0">
                  <a:pos x="T6" y="T7"/>
                </a:cxn>
                <a:cxn ang="0">
                  <a:pos x="T8" y="T9"/>
                </a:cxn>
              </a:cxnLst>
              <a:rect l="0" t="0" r="r" b="b"/>
              <a:pathLst>
                <a:path w="7" h="7">
                  <a:moveTo>
                    <a:pt x="6" y="1"/>
                  </a:moveTo>
                  <a:cubicBezTo>
                    <a:pt x="7" y="2"/>
                    <a:pt x="7" y="4"/>
                    <a:pt x="6" y="5"/>
                  </a:cubicBezTo>
                  <a:cubicBezTo>
                    <a:pt x="5" y="7"/>
                    <a:pt x="3" y="7"/>
                    <a:pt x="2" y="6"/>
                  </a:cubicBezTo>
                  <a:cubicBezTo>
                    <a:pt x="0" y="5"/>
                    <a:pt x="0" y="3"/>
                    <a:pt x="1" y="2"/>
                  </a:cubicBezTo>
                  <a:cubicBezTo>
                    <a:pt x="2" y="0"/>
                    <a:pt x="4"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8" name="Freeform 759">
              <a:extLst>
                <a:ext uri="{FF2B5EF4-FFF2-40B4-BE49-F238E27FC236}">
                  <a16:creationId xmlns:a16="http://schemas.microsoft.com/office/drawing/2014/main" id="{BB8A5DF9-C6D9-4546-BBFD-B164F82E6D69}"/>
                </a:ext>
              </a:extLst>
            </p:cNvPr>
            <p:cNvSpPr>
              <a:spLocks noChangeArrowheads="1"/>
            </p:cNvSpPr>
            <p:nvPr/>
          </p:nvSpPr>
          <p:spPr bwMode="auto">
            <a:xfrm>
              <a:off x="10275888" y="3881206"/>
              <a:ext cx="38100" cy="36513"/>
            </a:xfrm>
            <a:custGeom>
              <a:avLst/>
              <a:gdLst>
                <a:gd name="T0" fmla="*/ 15 w 19"/>
                <a:gd name="T1" fmla="*/ 3 h 19"/>
                <a:gd name="T2" fmla="*/ 16 w 19"/>
                <a:gd name="T3" fmla="*/ 14 h 19"/>
                <a:gd name="T4" fmla="*/ 5 w 19"/>
                <a:gd name="T5" fmla="*/ 16 h 19"/>
                <a:gd name="T6" fmla="*/ 3 w 19"/>
                <a:gd name="T7" fmla="*/ 4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8" y="5"/>
                    <a:pt x="19" y="11"/>
                    <a:pt x="16" y="14"/>
                  </a:cubicBezTo>
                  <a:cubicBezTo>
                    <a:pt x="14" y="18"/>
                    <a:pt x="8" y="19"/>
                    <a:pt x="5" y="16"/>
                  </a:cubicBezTo>
                  <a:cubicBezTo>
                    <a:pt x="1" y="13"/>
                    <a:pt x="0" y="8"/>
                    <a:pt x="3" y="4"/>
                  </a:cubicBezTo>
                  <a:cubicBezTo>
                    <a:pt x="6" y="1"/>
                    <a:pt x="11" y="0"/>
                    <a:pt x="15"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9" name="Freeform 760">
              <a:extLst>
                <a:ext uri="{FF2B5EF4-FFF2-40B4-BE49-F238E27FC236}">
                  <a16:creationId xmlns:a16="http://schemas.microsoft.com/office/drawing/2014/main" id="{5C17AC7C-539B-47D2-A453-3E6F1A693AB5}"/>
                </a:ext>
              </a:extLst>
            </p:cNvPr>
            <p:cNvSpPr>
              <a:spLocks noChangeArrowheads="1"/>
            </p:cNvSpPr>
            <p:nvPr/>
          </p:nvSpPr>
          <p:spPr bwMode="auto">
            <a:xfrm>
              <a:off x="10294938" y="3873269"/>
              <a:ext cx="15875" cy="15875"/>
            </a:xfrm>
            <a:custGeom>
              <a:avLst/>
              <a:gdLst>
                <a:gd name="T0" fmla="*/ 6 w 8"/>
                <a:gd name="T1" fmla="*/ 1 h 8"/>
                <a:gd name="T2" fmla="*/ 7 w 8"/>
                <a:gd name="T3" fmla="*/ 6 h 8"/>
                <a:gd name="T4" fmla="*/ 2 w 8"/>
                <a:gd name="T5" fmla="*/ 7 h 8"/>
                <a:gd name="T6" fmla="*/ 1 w 8"/>
                <a:gd name="T7" fmla="*/ 2 h 8"/>
                <a:gd name="T8" fmla="*/ 6 w 8"/>
                <a:gd name="T9" fmla="*/ 1 h 8"/>
              </a:gdLst>
              <a:ahLst/>
              <a:cxnLst>
                <a:cxn ang="0">
                  <a:pos x="T0" y="T1"/>
                </a:cxn>
                <a:cxn ang="0">
                  <a:pos x="T2" y="T3"/>
                </a:cxn>
                <a:cxn ang="0">
                  <a:pos x="T4" y="T5"/>
                </a:cxn>
                <a:cxn ang="0">
                  <a:pos x="T6" y="T7"/>
                </a:cxn>
                <a:cxn ang="0">
                  <a:pos x="T8" y="T9"/>
                </a:cxn>
              </a:cxnLst>
              <a:rect l="0" t="0" r="r" b="b"/>
              <a:pathLst>
                <a:path w="8" h="8">
                  <a:moveTo>
                    <a:pt x="6" y="1"/>
                  </a:moveTo>
                  <a:cubicBezTo>
                    <a:pt x="8" y="2"/>
                    <a:pt x="8" y="4"/>
                    <a:pt x="7" y="6"/>
                  </a:cubicBezTo>
                  <a:cubicBezTo>
                    <a:pt x="6" y="7"/>
                    <a:pt x="3" y="8"/>
                    <a:pt x="2" y="7"/>
                  </a:cubicBezTo>
                  <a:cubicBezTo>
                    <a:pt x="0" y="5"/>
                    <a:pt x="0" y="3"/>
                    <a:pt x="1" y="2"/>
                  </a:cubicBezTo>
                  <a:cubicBezTo>
                    <a:pt x="2" y="0"/>
                    <a:pt x="5"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70" name="Rectangle 761">
              <a:extLst>
                <a:ext uri="{FF2B5EF4-FFF2-40B4-BE49-F238E27FC236}">
                  <a16:creationId xmlns:a16="http://schemas.microsoft.com/office/drawing/2014/main" id="{4F1D48D5-9B57-4DB3-B30B-1DD7B357A780}"/>
                </a:ext>
              </a:extLst>
            </p:cNvPr>
            <p:cNvSpPr>
              <a:spLocks noChangeArrowheads="1"/>
            </p:cNvSpPr>
            <p:nvPr/>
          </p:nvSpPr>
          <p:spPr bwMode="auto">
            <a:xfrm>
              <a:off x="9453563" y="2131781"/>
              <a:ext cx="7937" cy="533400"/>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8271" name="Freeform 762">
              <a:extLst>
                <a:ext uri="{FF2B5EF4-FFF2-40B4-BE49-F238E27FC236}">
                  <a16:creationId xmlns:a16="http://schemas.microsoft.com/office/drawing/2014/main" id="{5D275B82-26D3-497A-8649-478D7C90A6FD}"/>
                </a:ext>
              </a:extLst>
            </p:cNvPr>
            <p:cNvSpPr>
              <a:spLocks noChangeArrowheads="1"/>
            </p:cNvSpPr>
            <p:nvPr/>
          </p:nvSpPr>
          <p:spPr bwMode="auto">
            <a:xfrm>
              <a:off x="9453563" y="2131781"/>
              <a:ext cx="7937" cy="533400"/>
            </a:xfrm>
            <a:custGeom>
              <a:avLst/>
              <a:gdLst>
                <a:gd name="T0" fmla="*/ 0 w 5"/>
                <a:gd name="T1" fmla="*/ 0 h 336"/>
                <a:gd name="T2" fmla="*/ 0 w 5"/>
                <a:gd name="T3" fmla="*/ 336 h 336"/>
                <a:gd name="T4" fmla="*/ 5 w 5"/>
                <a:gd name="T5" fmla="*/ 336 h 336"/>
                <a:gd name="T6" fmla="*/ 5 w 5"/>
                <a:gd name="T7" fmla="*/ 0 h 336"/>
              </a:gdLst>
              <a:ahLst/>
              <a:cxnLst>
                <a:cxn ang="0">
                  <a:pos x="T0" y="T1"/>
                </a:cxn>
                <a:cxn ang="0">
                  <a:pos x="T2" y="T3"/>
                </a:cxn>
                <a:cxn ang="0">
                  <a:pos x="T4" y="T5"/>
                </a:cxn>
                <a:cxn ang="0">
                  <a:pos x="T6" y="T7"/>
                </a:cxn>
              </a:cxnLst>
              <a:rect l="0" t="0" r="r" b="b"/>
              <a:pathLst>
                <a:path w="5" h="336">
                  <a:moveTo>
                    <a:pt x="0" y="0"/>
                  </a:moveTo>
                  <a:lnTo>
                    <a:pt x="0" y="336"/>
                  </a:lnTo>
                  <a:lnTo>
                    <a:pt x="5" y="336"/>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72" name="Rectangle 763">
              <a:extLst>
                <a:ext uri="{FF2B5EF4-FFF2-40B4-BE49-F238E27FC236}">
                  <a16:creationId xmlns:a16="http://schemas.microsoft.com/office/drawing/2014/main" id="{A6D4E596-C311-4B3C-86D2-2BCD3D16E177}"/>
                </a:ext>
              </a:extLst>
            </p:cNvPr>
            <p:cNvSpPr>
              <a:spLocks noChangeArrowheads="1"/>
            </p:cNvSpPr>
            <p:nvPr/>
          </p:nvSpPr>
          <p:spPr bwMode="auto">
            <a:xfrm>
              <a:off x="7927975" y="2138131"/>
              <a:ext cx="7937" cy="534988"/>
            </a:xfrm>
            <a:prstGeom prst="rect">
              <a:avLst/>
            </a:prstGeom>
            <a:solidFill>
              <a:srgbClr val="7D5C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8273" name="Freeform 764">
              <a:extLst>
                <a:ext uri="{FF2B5EF4-FFF2-40B4-BE49-F238E27FC236}">
                  <a16:creationId xmlns:a16="http://schemas.microsoft.com/office/drawing/2014/main" id="{28AD96A2-0CF5-4C7F-ADA4-7ED40F2C10FA}"/>
                </a:ext>
              </a:extLst>
            </p:cNvPr>
            <p:cNvSpPr>
              <a:spLocks noChangeArrowheads="1"/>
            </p:cNvSpPr>
            <p:nvPr/>
          </p:nvSpPr>
          <p:spPr bwMode="auto">
            <a:xfrm>
              <a:off x="7927975" y="2138131"/>
              <a:ext cx="7937" cy="534988"/>
            </a:xfrm>
            <a:custGeom>
              <a:avLst/>
              <a:gdLst>
                <a:gd name="T0" fmla="*/ 0 w 5"/>
                <a:gd name="T1" fmla="*/ 0 h 337"/>
                <a:gd name="T2" fmla="*/ 0 w 5"/>
                <a:gd name="T3" fmla="*/ 337 h 337"/>
                <a:gd name="T4" fmla="*/ 5 w 5"/>
                <a:gd name="T5" fmla="*/ 337 h 337"/>
                <a:gd name="T6" fmla="*/ 5 w 5"/>
                <a:gd name="T7" fmla="*/ 0 h 337"/>
              </a:gdLst>
              <a:ahLst/>
              <a:cxnLst>
                <a:cxn ang="0">
                  <a:pos x="T0" y="T1"/>
                </a:cxn>
                <a:cxn ang="0">
                  <a:pos x="T2" y="T3"/>
                </a:cxn>
                <a:cxn ang="0">
                  <a:pos x="T4" y="T5"/>
                </a:cxn>
                <a:cxn ang="0">
                  <a:pos x="T6" y="T7"/>
                </a:cxn>
              </a:cxnLst>
              <a:rect l="0" t="0" r="r" b="b"/>
              <a:pathLst>
                <a:path w="5" h="337">
                  <a:moveTo>
                    <a:pt x="0" y="0"/>
                  </a:moveTo>
                  <a:lnTo>
                    <a:pt x="0" y="337"/>
                  </a:lnTo>
                  <a:lnTo>
                    <a:pt x="5" y="337"/>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74" name="Rectangle 765">
              <a:extLst>
                <a:ext uri="{FF2B5EF4-FFF2-40B4-BE49-F238E27FC236}">
                  <a16:creationId xmlns:a16="http://schemas.microsoft.com/office/drawing/2014/main" id="{C3CDE85A-F742-4637-ACCE-260A3EE7B5FF}"/>
                </a:ext>
              </a:extLst>
            </p:cNvPr>
            <p:cNvSpPr>
              <a:spLocks noChangeArrowheads="1"/>
            </p:cNvSpPr>
            <p:nvPr/>
          </p:nvSpPr>
          <p:spPr bwMode="auto">
            <a:xfrm>
              <a:off x="7927975" y="5721119"/>
              <a:ext cx="7937" cy="534988"/>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8275" name="Freeform 766">
              <a:extLst>
                <a:ext uri="{FF2B5EF4-FFF2-40B4-BE49-F238E27FC236}">
                  <a16:creationId xmlns:a16="http://schemas.microsoft.com/office/drawing/2014/main" id="{9FC33CDA-A8B2-4C71-B97D-E6443B25444A}"/>
                </a:ext>
              </a:extLst>
            </p:cNvPr>
            <p:cNvSpPr>
              <a:spLocks noChangeArrowheads="1"/>
            </p:cNvSpPr>
            <p:nvPr/>
          </p:nvSpPr>
          <p:spPr bwMode="auto">
            <a:xfrm>
              <a:off x="7927975" y="5721119"/>
              <a:ext cx="7937" cy="534988"/>
            </a:xfrm>
            <a:custGeom>
              <a:avLst/>
              <a:gdLst>
                <a:gd name="T0" fmla="*/ 5 w 5"/>
                <a:gd name="T1" fmla="*/ 337 h 337"/>
                <a:gd name="T2" fmla="*/ 5 w 5"/>
                <a:gd name="T3" fmla="*/ 0 h 337"/>
                <a:gd name="T4" fmla="*/ 0 w 5"/>
                <a:gd name="T5" fmla="*/ 0 h 337"/>
                <a:gd name="T6" fmla="*/ 0 w 5"/>
                <a:gd name="T7" fmla="*/ 337 h 337"/>
              </a:gdLst>
              <a:ahLst/>
              <a:cxnLst>
                <a:cxn ang="0">
                  <a:pos x="T0" y="T1"/>
                </a:cxn>
                <a:cxn ang="0">
                  <a:pos x="T2" y="T3"/>
                </a:cxn>
                <a:cxn ang="0">
                  <a:pos x="T4" y="T5"/>
                </a:cxn>
                <a:cxn ang="0">
                  <a:pos x="T6" y="T7"/>
                </a:cxn>
              </a:cxnLst>
              <a:rect l="0" t="0" r="r" b="b"/>
              <a:pathLst>
                <a:path w="5" h="337">
                  <a:moveTo>
                    <a:pt x="5" y="337"/>
                  </a:moveTo>
                  <a:lnTo>
                    <a:pt x="5" y="0"/>
                  </a:lnTo>
                  <a:lnTo>
                    <a:pt x="0" y="0"/>
                  </a:lnTo>
                  <a:lnTo>
                    <a:pt x="0" y="3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76" name="Rectangle 767">
              <a:extLst>
                <a:ext uri="{FF2B5EF4-FFF2-40B4-BE49-F238E27FC236}">
                  <a16:creationId xmlns:a16="http://schemas.microsoft.com/office/drawing/2014/main" id="{43FAD31C-8663-4F71-84BB-407DF857E5F9}"/>
                </a:ext>
              </a:extLst>
            </p:cNvPr>
            <p:cNvSpPr>
              <a:spLocks noChangeArrowheads="1"/>
            </p:cNvSpPr>
            <p:nvPr/>
          </p:nvSpPr>
          <p:spPr bwMode="auto">
            <a:xfrm>
              <a:off x="9453563" y="5729056"/>
              <a:ext cx="7937" cy="533400"/>
            </a:xfrm>
            <a:prstGeom prst="rect">
              <a:avLst/>
            </a:prstGeom>
            <a:solidFill>
              <a:srgbClr val="CD3E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8277" name="Freeform 768">
              <a:extLst>
                <a:ext uri="{FF2B5EF4-FFF2-40B4-BE49-F238E27FC236}">
                  <a16:creationId xmlns:a16="http://schemas.microsoft.com/office/drawing/2014/main" id="{27FAC75C-9922-4651-868B-21E6C7CC31EC}"/>
                </a:ext>
              </a:extLst>
            </p:cNvPr>
            <p:cNvSpPr>
              <a:spLocks noChangeArrowheads="1"/>
            </p:cNvSpPr>
            <p:nvPr/>
          </p:nvSpPr>
          <p:spPr bwMode="auto">
            <a:xfrm>
              <a:off x="9453563" y="5729056"/>
              <a:ext cx="7937" cy="533400"/>
            </a:xfrm>
            <a:custGeom>
              <a:avLst/>
              <a:gdLst>
                <a:gd name="T0" fmla="*/ 5 w 5"/>
                <a:gd name="T1" fmla="*/ 336 h 336"/>
                <a:gd name="T2" fmla="*/ 5 w 5"/>
                <a:gd name="T3" fmla="*/ 0 h 336"/>
                <a:gd name="T4" fmla="*/ 0 w 5"/>
                <a:gd name="T5" fmla="*/ 0 h 336"/>
                <a:gd name="T6" fmla="*/ 0 w 5"/>
                <a:gd name="T7" fmla="*/ 336 h 336"/>
              </a:gdLst>
              <a:ahLst/>
              <a:cxnLst>
                <a:cxn ang="0">
                  <a:pos x="T0" y="T1"/>
                </a:cxn>
                <a:cxn ang="0">
                  <a:pos x="T2" y="T3"/>
                </a:cxn>
                <a:cxn ang="0">
                  <a:pos x="T4" y="T5"/>
                </a:cxn>
                <a:cxn ang="0">
                  <a:pos x="T6" y="T7"/>
                </a:cxn>
              </a:cxnLst>
              <a:rect l="0" t="0" r="r" b="b"/>
              <a:pathLst>
                <a:path w="5" h="336">
                  <a:moveTo>
                    <a:pt x="5" y="336"/>
                  </a:moveTo>
                  <a:lnTo>
                    <a:pt x="5" y="0"/>
                  </a:lnTo>
                  <a:lnTo>
                    <a:pt x="0" y="0"/>
                  </a:lnTo>
                  <a:lnTo>
                    <a:pt x="0" y="3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534" name="文本框 775">
            <a:extLst>
              <a:ext uri="{FF2B5EF4-FFF2-40B4-BE49-F238E27FC236}">
                <a16:creationId xmlns:a16="http://schemas.microsoft.com/office/drawing/2014/main" id="{45BE620A-FD30-4069-AF4E-73A0A90EF4AE}"/>
              </a:ext>
            </a:extLst>
          </p:cNvPr>
          <p:cNvSpPr txBox="1"/>
          <p:nvPr/>
        </p:nvSpPr>
        <p:spPr>
          <a:xfrm>
            <a:off x="468022" y="3019076"/>
            <a:ext cx="6859462" cy="1368067"/>
          </a:xfrm>
          <a:prstGeom prst="rect">
            <a:avLst/>
          </a:prstGeom>
          <a:noFill/>
          <a:ln w="9525">
            <a:noFill/>
          </a:ln>
        </p:spPr>
        <p:txBody>
          <a:bodyPr wrap="square">
            <a:spAutoFit/>
          </a:bodyPr>
          <a:lstStyle/>
          <a:p>
            <a:pPr algn="ctr">
              <a:lnSpc>
                <a:spcPct val="140000"/>
              </a:lnSpc>
              <a:defRPr/>
            </a:pPr>
            <a:r>
              <a:rPr lang="zh-CN" altLang="en-US" sz="320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第 </a:t>
            </a:r>
            <a:r>
              <a:rPr lang="en-US" altLang="zh-CN" sz="320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34 </a:t>
            </a:r>
            <a:r>
              <a:rPr lang="zh-CN" altLang="en-US" sz="320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课 </a:t>
            </a:r>
          </a:p>
          <a:p>
            <a:pPr algn="ctr">
              <a:lnSpc>
                <a:spcPct val="140000"/>
              </a:lnSpc>
              <a:defRPr/>
            </a:pPr>
            <a:r>
              <a:rPr lang="zh-CN" altLang="en-US" sz="320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信息社会的伦理与道德、法律与法规</a:t>
            </a:r>
          </a:p>
        </p:txBody>
      </p:sp>
      <p:sp>
        <p:nvSpPr>
          <p:cNvPr id="780" name="等腰三角形 779">
            <a:extLst>
              <a:ext uri="{FF2B5EF4-FFF2-40B4-BE49-F238E27FC236}">
                <a16:creationId xmlns:a16="http://schemas.microsoft.com/office/drawing/2014/main" id="{AC7EEADE-3B27-46A4-B796-3E8150E2C142}"/>
              </a:ext>
            </a:extLst>
          </p:cNvPr>
          <p:cNvSpPr/>
          <p:nvPr/>
        </p:nvSpPr>
        <p:spPr>
          <a:xfrm rot="13773772">
            <a:off x="3259138" y="1550988"/>
            <a:ext cx="184150" cy="317500"/>
          </a:xfrm>
          <a:custGeom>
            <a:avLst/>
            <a:gdLst>
              <a:gd name="connsiteX0" fmla="*/ 0 w 490786"/>
              <a:gd name="connsiteY0" fmla="*/ 423091 h 423091"/>
              <a:gd name="connsiteX1" fmla="*/ 245393 w 490786"/>
              <a:gd name="connsiteY1" fmla="*/ 0 h 423091"/>
              <a:gd name="connsiteX2" fmla="*/ 490786 w 490786"/>
              <a:gd name="connsiteY2" fmla="*/ 423091 h 423091"/>
              <a:gd name="connsiteX3" fmla="*/ 0 w 490786"/>
              <a:gd name="connsiteY3" fmla="*/ 423091 h 423091"/>
              <a:gd name="connsiteX0-1" fmla="*/ 0 w 245393"/>
              <a:gd name="connsiteY0-2" fmla="*/ 423091 h 423091"/>
              <a:gd name="connsiteX1-3" fmla="*/ 245393 w 245393"/>
              <a:gd name="connsiteY1-4" fmla="*/ 0 h 423091"/>
              <a:gd name="connsiteX2-5" fmla="*/ 219188 w 245393"/>
              <a:gd name="connsiteY2-6" fmla="*/ 316203 h 423091"/>
              <a:gd name="connsiteX3-7" fmla="*/ 0 w 245393"/>
              <a:gd name="connsiteY3-8" fmla="*/ 423091 h 423091"/>
            </a:gdLst>
            <a:ahLst/>
            <a:cxnLst>
              <a:cxn ang="0">
                <a:pos x="connsiteX0-1" y="connsiteY0-2"/>
              </a:cxn>
              <a:cxn ang="0">
                <a:pos x="connsiteX1-3" y="connsiteY1-4"/>
              </a:cxn>
              <a:cxn ang="0">
                <a:pos x="connsiteX2-5" y="connsiteY2-6"/>
              </a:cxn>
              <a:cxn ang="0">
                <a:pos x="connsiteX3-7" y="connsiteY3-8"/>
              </a:cxn>
            </a:cxnLst>
            <a:rect l="l" t="t" r="r" b="b"/>
            <a:pathLst>
              <a:path w="245393" h="423091">
                <a:moveTo>
                  <a:pt x="0" y="423091"/>
                </a:moveTo>
                <a:lnTo>
                  <a:pt x="245393" y="0"/>
                </a:lnTo>
                <a:lnTo>
                  <a:pt x="219188" y="316203"/>
                </a:lnTo>
                <a:lnTo>
                  <a:pt x="0" y="423091"/>
                </a:lnTo>
                <a:close/>
              </a:path>
            </a:pathLst>
          </a:cu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81" name="等腰三角形 780">
            <a:extLst>
              <a:ext uri="{FF2B5EF4-FFF2-40B4-BE49-F238E27FC236}">
                <a16:creationId xmlns:a16="http://schemas.microsoft.com/office/drawing/2014/main" id="{D8ED76B4-73B0-4F66-A0F2-83F003B86003}"/>
              </a:ext>
            </a:extLst>
          </p:cNvPr>
          <p:cNvSpPr/>
          <p:nvPr/>
        </p:nvSpPr>
        <p:spPr>
          <a:xfrm rot="5400000">
            <a:off x="3249614" y="1687514"/>
            <a:ext cx="84137" cy="30003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Lst>
            <a:ahLst/>
            <a:cxnLst>
              <a:cxn ang="0">
                <a:pos x="connsiteX0-1" y="connsiteY0-2"/>
              </a:cxn>
              <a:cxn ang="0">
                <a:pos x="connsiteX1-3" y="connsiteY1-4"/>
              </a:cxn>
              <a:cxn ang="0">
                <a:pos x="connsiteX2-5" y="connsiteY2-6"/>
              </a:cxn>
              <a:cxn ang="0">
                <a:pos x="connsiteX3-7" y="connsiteY3-8"/>
              </a:cxn>
            </a:cxnLst>
            <a:rect l="l" t="t" r="r" b="b"/>
            <a:pathLst>
              <a:path w="238005" h="444383">
                <a:moveTo>
                  <a:pt x="0" y="444383"/>
                </a:moveTo>
                <a:lnTo>
                  <a:pt x="238005" y="176143"/>
                </a:lnTo>
                <a:lnTo>
                  <a:pt x="68367" y="0"/>
                </a:lnTo>
                <a:lnTo>
                  <a:pt x="0" y="444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pic>
        <p:nvPicPr>
          <p:cNvPr id="38282" name="图片 771">
            <a:extLst>
              <a:ext uri="{FF2B5EF4-FFF2-40B4-BE49-F238E27FC236}">
                <a16:creationId xmlns:a16="http://schemas.microsoft.com/office/drawing/2014/main" id="{E13B754D-B487-436A-8679-B7803102B8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780338">
            <a:off x="1830388" y="1614489"/>
            <a:ext cx="1350962"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3" name="等腰三角形 780">
            <a:extLst>
              <a:ext uri="{FF2B5EF4-FFF2-40B4-BE49-F238E27FC236}">
                <a16:creationId xmlns:a16="http://schemas.microsoft.com/office/drawing/2014/main" id="{A0C721C5-942E-4A33-AD7E-65EE44D4F4CE}"/>
              </a:ext>
            </a:extLst>
          </p:cNvPr>
          <p:cNvSpPr/>
          <p:nvPr/>
        </p:nvSpPr>
        <p:spPr>
          <a:xfrm rot="3954975" flipH="1">
            <a:off x="3079751" y="1500189"/>
            <a:ext cx="176213" cy="19208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 name="connsiteX0-17" fmla="*/ 0 w 364377"/>
              <a:gd name="connsiteY0-18" fmla="*/ 444383 h 444383"/>
              <a:gd name="connsiteX1-19" fmla="*/ 364378 w 364377"/>
              <a:gd name="connsiteY1-20" fmla="*/ 220912 h 444383"/>
              <a:gd name="connsiteX2-21" fmla="*/ 68367 w 364377"/>
              <a:gd name="connsiteY2-22" fmla="*/ 0 h 444383"/>
              <a:gd name="connsiteX3-23" fmla="*/ 0 w 364377"/>
              <a:gd name="connsiteY3-24" fmla="*/ 444383 h 444383"/>
              <a:gd name="connsiteX0-25" fmla="*/ 0 w 364379"/>
              <a:gd name="connsiteY0-26" fmla="*/ 283210 h 283210"/>
              <a:gd name="connsiteX1-27" fmla="*/ 364378 w 364379"/>
              <a:gd name="connsiteY1-28" fmla="*/ 59739 h 283210"/>
              <a:gd name="connsiteX2-29" fmla="*/ 220017 w 364379"/>
              <a:gd name="connsiteY2-30" fmla="*/ 0 h 283210"/>
              <a:gd name="connsiteX3-31" fmla="*/ 0 w 364379"/>
              <a:gd name="connsiteY3-32" fmla="*/ 283210 h 283210"/>
            </a:gdLst>
            <a:ahLst/>
            <a:cxnLst>
              <a:cxn ang="0">
                <a:pos x="connsiteX0-1" y="connsiteY0-2"/>
              </a:cxn>
              <a:cxn ang="0">
                <a:pos x="connsiteX1-3" y="connsiteY1-4"/>
              </a:cxn>
              <a:cxn ang="0">
                <a:pos x="connsiteX2-5" y="connsiteY2-6"/>
              </a:cxn>
              <a:cxn ang="0">
                <a:pos x="connsiteX3-7" y="connsiteY3-8"/>
              </a:cxn>
            </a:cxnLst>
            <a:rect l="l" t="t" r="r" b="b"/>
            <a:pathLst>
              <a:path w="364379" h="283210">
                <a:moveTo>
                  <a:pt x="0" y="283210"/>
                </a:moveTo>
                <a:lnTo>
                  <a:pt x="364378" y="59739"/>
                </a:lnTo>
                <a:lnTo>
                  <a:pt x="220017" y="0"/>
                </a:lnTo>
                <a:lnTo>
                  <a:pt x="0" y="2832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397" name="文本框 777">
            <a:extLst>
              <a:ext uri="{FF2B5EF4-FFF2-40B4-BE49-F238E27FC236}">
                <a16:creationId xmlns:a16="http://schemas.microsoft.com/office/drawing/2014/main" id="{AE715F04-22C6-4AB4-949D-3DD395D55E8A}"/>
              </a:ext>
            </a:extLst>
          </p:cNvPr>
          <p:cNvSpPr txBox="1">
            <a:spLocks noChangeArrowheads="1"/>
          </p:cNvSpPr>
          <p:nvPr/>
        </p:nvSpPr>
        <p:spPr bwMode="auto">
          <a:xfrm>
            <a:off x="634634" y="3769048"/>
            <a:ext cx="6475654"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dist"/>
            <a:r>
              <a:rPr lang="en-US" altLang="zh-CN" sz="100" dirty="0">
                <a:solidFill>
                  <a:schemeClr val="bg1"/>
                </a:solidFill>
                <a:latin typeface="微软雅黑" panose="020B0503020204020204" pitchFamily="34" charset="-122"/>
                <a:ea typeface="微软雅黑" panose="020B0503020204020204" pitchFamily="34" charset="-122"/>
              </a:rPr>
              <a:t>https://study.wjszzx.com.cn/</a:t>
            </a:r>
            <a:endParaRPr lang="zh-CN" altLang="en-US" sz="1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Box 13@|17FFC:16777215|FBC:16777215|LFC:16777215|LBC:16777215">
            <a:extLst>
              <a:ext uri="{FF2B5EF4-FFF2-40B4-BE49-F238E27FC236}">
                <a16:creationId xmlns:a16="http://schemas.microsoft.com/office/drawing/2014/main" id="{53DF5F8F-EAD3-4269-AFC8-936CAC579008}"/>
              </a:ext>
            </a:extLst>
          </p:cNvPr>
          <p:cNvSpPr txBox="1">
            <a:spLocks noChangeArrowheads="1"/>
          </p:cNvSpPr>
          <p:nvPr/>
        </p:nvSpPr>
        <p:spPr bwMode="auto">
          <a:xfrm>
            <a:off x="1706564" y="303213"/>
            <a:ext cx="87788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latin typeface="楷体_GB2312" panose="02010609030101010101" pitchFamily="49" charset="-122"/>
                <a:ea typeface="楷体_GB2312" panose="02010609030101010101" pitchFamily="49" charset="-122"/>
                <a:sym typeface="Arial" panose="020B0604020202020204" pitchFamily="34" charset="0"/>
              </a:rPr>
              <a:t>信息公开制度及意义</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P147</a:t>
            </a:r>
          </a:p>
        </p:txBody>
      </p:sp>
      <p:sp>
        <p:nvSpPr>
          <p:cNvPr id="2" name="Rectangle 171">
            <a:extLst>
              <a:ext uri="{FF2B5EF4-FFF2-40B4-BE49-F238E27FC236}">
                <a16:creationId xmlns:a16="http://schemas.microsoft.com/office/drawing/2014/main" id="{EED8C7C3-2464-4928-918C-15D442844F02}"/>
              </a:ext>
            </a:extLst>
          </p:cNvPr>
          <p:cNvSpPr/>
          <p:nvPr/>
        </p:nvSpPr>
        <p:spPr>
          <a:xfrm>
            <a:off x="1706564" y="1152525"/>
            <a:ext cx="8778875" cy="4394200"/>
          </a:xfrm>
          <a:prstGeom prst="rect">
            <a:avLst/>
          </a:prstGeom>
          <a:noFill/>
          <a:ln w="28575" cap="flat" cmpd="sng">
            <a:solidFill>
              <a:srgbClr val="FED16C"/>
            </a:solidFill>
            <a:prstDash val="sysDash"/>
            <a:miter/>
            <a:headEnd type="none" w="med" len="med"/>
            <a:tailEnd type="none" w="med" len="med"/>
          </a:ln>
        </p:spPr>
        <p:txBody>
          <a:bodyPr lIns="0" tIns="0" rIns="0" bIns="0">
            <a:spAutoFit/>
          </a:bodyPr>
          <a:lstStyle/>
          <a:p>
            <a:pPr marL="71755">
              <a:lnSpc>
                <a:spcPct val="170000"/>
              </a:lnSpc>
            </a:pPr>
            <a:r>
              <a:rPr lang="en-US" sz="2400" noProof="1">
                <a:latin typeface="楷体_GB2312" panose="02010609030101010101" pitchFamily="49" charset="-122"/>
                <a:ea typeface="楷体_GB2312" panose="02010609030101010101" pitchFamily="49" charset="-122"/>
              </a:rPr>
              <a:t>    </a:t>
            </a:r>
            <a:r>
              <a:rPr sz="2400" noProof="1">
                <a:latin typeface="楷体_GB2312" panose="02010609030101010101" pitchFamily="49" charset="-122"/>
                <a:ea typeface="楷体_GB2312" panose="02010609030101010101" pitchFamily="49" charset="-122"/>
              </a:rPr>
              <a:t>我国政府信息公开工作主要依照</a:t>
            </a:r>
            <a:r>
              <a:rPr sz="2400" u="heavy" noProof="1">
                <a:uFill>
                  <a:solidFill>
                    <a:srgbClr val="FF0000"/>
                  </a:solidFill>
                </a:uFill>
                <a:latin typeface="楷体_GB2312" panose="02010609030101010101" pitchFamily="49" charset="-122"/>
                <a:ea typeface="楷体_GB2312" panose="02010609030101010101" pitchFamily="49" charset="-122"/>
              </a:rPr>
              <a:t>《中华人民共和国政府信息公开条例》</a:t>
            </a:r>
            <a:r>
              <a:rPr sz="2400" noProof="1">
                <a:latin typeface="楷体_GB2312" panose="02010609030101010101" pitchFamily="49" charset="-122"/>
                <a:ea typeface="楷体_GB2312" panose="02010609030101010101" pitchFamily="49" charset="-122"/>
              </a:rPr>
              <a:t>开展。</a:t>
            </a:r>
          </a:p>
          <a:p>
            <a:pPr marL="71755">
              <a:lnSpc>
                <a:spcPct val="170000"/>
              </a:lnSpc>
            </a:pPr>
            <a:r>
              <a:rPr lang="en-US" sz="2400" noProof="1">
                <a:latin typeface="楷体_GB2312" panose="02010609030101010101" pitchFamily="49" charset="-122"/>
                <a:ea typeface="楷体_GB2312" panose="02010609030101010101" pitchFamily="49" charset="-122"/>
              </a:rPr>
              <a:t>    </a:t>
            </a:r>
            <a:r>
              <a:rPr lang="zh-CN" altLang="en-US" sz="2400" noProof="1">
                <a:latin typeface="楷体_GB2312" panose="02010609030101010101" pitchFamily="49" charset="-122"/>
                <a:ea typeface="楷体_GB2312" panose="02010609030101010101" pitchFamily="49" charset="-122"/>
              </a:rPr>
              <a:t>政府信息公开制度的建立与发展对社会政治、经济和文化的发展都有重要的作用与意义。</a:t>
            </a:r>
            <a:r>
              <a:rPr sz="2400" noProof="1">
                <a:latin typeface="楷体_GB2312" panose="02010609030101010101" pitchFamily="49" charset="-122"/>
                <a:ea typeface="楷体_GB2312" panose="02010609030101010101" pitchFamily="49" charset="-122"/>
              </a:rPr>
              <a:t> </a:t>
            </a:r>
            <a:r>
              <a:rPr lang="en-US" sz="2400" noProof="1">
                <a:latin typeface="楷体_GB2312" panose="02010609030101010101" pitchFamily="49" charset="-122"/>
                <a:ea typeface="楷体_GB2312" panose="02010609030101010101" pitchFamily="49" charset="-122"/>
              </a:rPr>
              <a:t>   </a:t>
            </a:r>
          </a:p>
          <a:p>
            <a:pPr marL="71755">
              <a:lnSpc>
                <a:spcPct val="170000"/>
              </a:lnSpc>
            </a:pPr>
            <a:r>
              <a:rPr lang="en-US" sz="2400" noProof="1">
                <a:latin typeface="楷体_GB2312" panose="02010609030101010101" pitchFamily="49" charset="-122"/>
                <a:ea typeface="楷体_GB2312" panose="02010609030101010101" pitchFamily="49" charset="-122"/>
              </a:rPr>
              <a:t>    </a:t>
            </a:r>
            <a:r>
              <a:rPr lang="zh-CN" altLang="en-US" sz="2400" noProof="1">
                <a:latin typeface="楷体_GB2312" panose="02010609030101010101" pitchFamily="49" charset="-122"/>
                <a:ea typeface="楷体_GB2312" panose="02010609030101010101" pitchFamily="49" charset="-122"/>
              </a:rPr>
              <a:t>①</a:t>
            </a:r>
            <a:r>
              <a:rPr lang="en-US" altLang="zh-CN" sz="2400" noProof="1">
                <a:latin typeface="楷体_GB2312" panose="02010609030101010101" pitchFamily="49" charset="-122"/>
                <a:ea typeface="楷体_GB2312" panose="02010609030101010101" pitchFamily="49" charset="-122"/>
              </a:rPr>
              <a:t> </a:t>
            </a:r>
            <a:r>
              <a:rPr sz="2400" noProof="1">
                <a:latin typeface="楷体_GB2312" panose="02010609030101010101" pitchFamily="49" charset="-122"/>
                <a:ea typeface="楷体_GB2312" panose="02010609030101010101" pitchFamily="49" charset="-122"/>
              </a:rPr>
              <a:t>政府信息公开促进公众参与国家管理</a:t>
            </a:r>
          </a:p>
          <a:p>
            <a:pPr marL="71755">
              <a:lnSpc>
                <a:spcPct val="170000"/>
              </a:lnSpc>
            </a:pPr>
            <a:r>
              <a:rPr sz="2400" noProof="1">
                <a:latin typeface="楷体_GB2312" panose="02010609030101010101" pitchFamily="49" charset="-122"/>
                <a:ea typeface="楷体_GB2312" panose="02010609030101010101" pitchFamily="49" charset="-122"/>
              </a:rPr>
              <a:t> </a:t>
            </a:r>
            <a:r>
              <a:rPr lang="en-US" sz="2400" noProof="1">
                <a:latin typeface="楷体_GB2312" panose="02010609030101010101" pitchFamily="49" charset="-122"/>
                <a:ea typeface="楷体_GB2312" panose="02010609030101010101" pitchFamily="49" charset="-122"/>
              </a:rPr>
              <a:t>   </a:t>
            </a:r>
            <a:r>
              <a:rPr lang="zh-CN" altLang="en-US" sz="2400" noProof="1">
                <a:latin typeface="楷体_GB2312" panose="02010609030101010101" pitchFamily="49" charset="-122"/>
                <a:ea typeface="楷体_GB2312" panose="02010609030101010101" pitchFamily="49" charset="-122"/>
              </a:rPr>
              <a:t>②</a:t>
            </a:r>
            <a:r>
              <a:rPr lang="en-US" altLang="zh-CN" sz="2400" noProof="1">
                <a:latin typeface="楷体_GB2312" panose="02010609030101010101" pitchFamily="49" charset="-122"/>
                <a:ea typeface="楷体_GB2312" panose="02010609030101010101" pitchFamily="49" charset="-122"/>
              </a:rPr>
              <a:t> </a:t>
            </a:r>
            <a:r>
              <a:rPr sz="2400" noProof="1">
                <a:latin typeface="楷体_GB2312" panose="02010609030101010101" pitchFamily="49" charset="-122"/>
                <a:ea typeface="楷体_GB2312" panose="02010609030101010101" pitchFamily="49" charset="-122"/>
              </a:rPr>
              <a:t>保障个人权益</a:t>
            </a:r>
          </a:p>
          <a:p>
            <a:pPr marL="71755">
              <a:lnSpc>
                <a:spcPct val="170000"/>
              </a:lnSpc>
            </a:pPr>
            <a:r>
              <a:rPr sz="2400" noProof="1">
                <a:latin typeface="楷体_GB2312" panose="02010609030101010101" pitchFamily="49" charset="-122"/>
                <a:ea typeface="楷体_GB2312" panose="02010609030101010101" pitchFamily="49" charset="-122"/>
              </a:rPr>
              <a:t> </a:t>
            </a:r>
            <a:r>
              <a:rPr lang="en-US" sz="2400" noProof="1">
                <a:latin typeface="楷体_GB2312" panose="02010609030101010101" pitchFamily="49" charset="-122"/>
                <a:ea typeface="楷体_GB2312" panose="02010609030101010101" pitchFamily="49" charset="-122"/>
              </a:rPr>
              <a:t>   </a:t>
            </a:r>
            <a:r>
              <a:rPr lang="zh-CN" altLang="en-US" sz="2400" noProof="1">
                <a:latin typeface="楷体_GB2312" panose="02010609030101010101" pitchFamily="49" charset="-122"/>
                <a:ea typeface="楷体_GB2312" panose="02010609030101010101" pitchFamily="49" charset="-122"/>
              </a:rPr>
              <a:t>③</a:t>
            </a:r>
            <a:r>
              <a:rPr lang="en-US" altLang="zh-CN" sz="2400" noProof="1">
                <a:latin typeface="楷体_GB2312" panose="02010609030101010101" pitchFamily="49" charset="-122"/>
                <a:ea typeface="楷体_GB2312" panose="02010609030101010101" pitchFamily="49" charset="-122"/>
              </a:rPr>
              <a:t> </a:t>
            </a:r>
            <a:r>
              <a:rPr sz="2400" noProof="1">
                <a:latin typeface="楷体_GB2312" panose="02010609030101010101" pitchFamily="49" charset="-122"/>
                <a:ea typeface="楷体_GB2312" panose="02010609030101010101" pitchFamily="49" charset="-122"/>
              </a:rPr>
              <a:t>促进经济增长</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extBox 13@|17FFC:16777215|FBC:16777215|LFC:16777215|LBC:16777215">
            <a:extLst>
              <a:ext uri="{FF2B5EF4-FFF2-40B4-BE49-F238E27FC236}">
                <a16:creationId xmlns:a16="http://schemas.microsoft.com/office/drawing/2014/main" id="{3F515DD8-6828-40B0-9209-39C06FAA883A}"/>
              </a:ext>
            </a:extLst>
          </p:cNvPr>
          <p:cNvSpPr txBox="1">
            <a:spLocks noChangeArrowheads="1"/>
          </p:cNvSpPr>
          <p:nvPr/>
        </p:nvSpPr>
        <p:spPr bwMode="auto">
          <a:xfrm>
            <a:off x="1706564" y="303213"/>
            <a:ext cx="87788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latin typeface="楷体_GB2312" panose="02010609030101010101" pitchFamily="49" charset="-122"/>
                <a:ea typeface="楷体_GB2312" panose="02010609030101010101" pitchFamily="49" charset="-122"/>
                <a:sym typeface="Arial" panose="020B0604020202020204" pitchFamily="34" charset="0"/>
              </a:rPr>
              <a:t>知识产权</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P151</a:t>
            </a:r>
          </a:p>
        </p:txBody>
      </p:sp>
      <p:sp>
        <p:nvSpPr>
          <p:cNvPr id="37890" name="Rectangle 171">
            <a:extLst>
              <a:ext uri="{FF2B5EF4-FFF2-40B4-BE49-F238E27FC236}">
                <a16:creationId xmlns:a16="http://schemas.microsoft.com/office/drawing/2014/main" id="{82F309E4-B86E-4C8B-B5CB-C44A1EFEF059}"/>
              </a:ext>
            </a:extLst>
          </p:cNvPr>
          <p:cNvSpPr>
            <a:spLocks noChangeArrowheads="1"/>
          </p:cNvSpPr>
          <p:nvPr/>
        </p:nvSpPr>
        <p:spPr bwMode="auto">
          <a:xfrm>
            <a:off x="1706564" y="1001713"/>
            <a:ext cx="8778875" cy="3543300"/>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6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    </a:t>
            </a:r>
            <a:r>
              <a:rPr lang="zh-CN" altLang="en-US" sz="2400">
                <a:latin typeface="楷体_GB2312" panose="02010609030101010101" pitchFamily="49" charset="-122"/>
                <a:ea typeface="楷体_GB2312" panose="02010609030101010101" pitchFamily="49" charset="-122"/>
              </a:rPr>
              <a:t>【</a:t>
            </a:r>
            <a:r>
              <a:rPr lang="zh-CN" altLang="zh-CN" sz="2400">
                <a:latin typeface="楷体_GB2312" panose="02010609030101010101" pitchFamily="49" charset="-122"/>
                <a:ea typeface="楷体_GB2312" panose="02010609030101010101" pitchFamily="49" charset="-122"/>
              </a:rPr>
              <a:t>知识产权】是智力劳动产生的成果所有权，它是依照各国法律赋予符合条件的著作者以及发明者或成果拥有者在一定期限内享有的独占权利。</a:t>
            </a:r>
          </a:p>
          <a:p>
            <a:pPr>
              <a:lnSpc>
                <a:spcPct val="160000"/>
              </a:lnSpc>
              <a:buFont typeface="Arial" panose="020B0604020202020204" pitchFamily="34" charset="0"/>
              <a:buNone/>
            </a:pPr>
            <a:r>
              <a:rPr lang="zh-CN" altLang="zh-CN" sz="2400">
                <a:latin typeface="楷体_GB2312" panose="02010609030101010101" pitchFamily="49" charset="-122"/>
                <a:ea typeface="楷体_GB2312" panose="02010609030101010101" pitchFamily="49" charset="-122"/>
              </a:rPr>
              <a:t>　　</a:t>
            </a:r>
            <a:r>
              <a:rPr lang="zh-CN" altLang="zh-CN" sz="2400">
                <a:solidFill>
                  <a:srgbClr val="FF0000"/>
                </a:solidFill>
                <a:latin typeface="楷体_GB2312" panose="02010609030101010101" pitchFamily="49" charset="-122"/>
                <a:ea typeface="楷体_GB2312" panose="02010609030101010101" pitchFamily="49" charset="-122"/>
              </a:rPr>
              <a:t>补充：</a:t>
            </a:r>
            <a:endParaRPr lang="zh-CN" altLang="zh-CN" sz="2400">
              <a:latin typeface="楷体_GB2312" panose="02010609030101010101" pitchFamily="49" charset="-122"/>
              <a:ea typeface="楷体_GB2312" panose="02010609030101010101" pitchFamily="49" charset="-122"/>
            </a:endParaRPr>
          </a:p>
          <a:p>
            <a:pPr>
              <a:lnSpc>
                <a:spcPct val="16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    </a:t>
            </a:r>
            <a:r>
              <a:rPr lang="zh-CN" altLang="zh-CN" sz="2400">
                <a:latin typeface="楷体_GB2312" panose="02010609030101010101" pitchFamily="49" charset="-122"/>
                <a:ea typeface="楷体_GB2312" panose="02010609030101010101" pitchFamily="49" charset="-122"/>
              </a:rPr>
              <a:t>知识产权主要有两类：一类是著作权</a:t>
            </a:r>
            <a:r>
              <a:rPr lang="en-US" altLang="zh-CN" sz="2400">
                <a:latin typeface="楷体_GB2312" panose="02010609030101010101" pitchFamily="49" charset="-122"/>
                <a:ea typeface="楷体_GB2312" panose="02010609030101010101" pitchFamily="49" charset="-122"/>
              </a:rPr>
              <a:t>(</a:t>
            </a:r>
            <a:r>
              <a:rPr lang="zh-CN" altLang="zh-CN" sz="2000">
                <a:latin typeface="楷体_GB2312" panose="02010609030101010101" pitchFamily="49" charset="-122"/>
                <a:ea typeface="楷体_GB2312" panose="02010609030101010101" pitchFamily="49" charset="-122"/>
              </a:rPr>
              <a:t>也称为版权、文学产权</a:t>
            </a:r>
            <a:r>
              <a:rPr lang="en-US" altLang="zh-CN" sz="2400">
                <a:latin typeface="楷体_GB2312" panose="02010609030101010101" pitchFamily="49" charset="-122"/>
                <a:ea typeface="楷体_GB2312" panose="02010609030101010101" pitchFamily="49" charset="-122"/>
              </a:rPr>
              <a:t>)</a:t>
            </a:r>
            <a:r>
              <a:rPr lang="zh-CN" altLang="zh-CN" sz="2400">
                <a:latin typeface="楷体_GB2312" panose="02010609030101010101" pitchFamily="49" charset="-122"/>
                <a:ea typeface="楷体_GB2312" panose="02010609030101010101" pitchFamily="49" charset="-122"/>
              </a:rPr>
              <a:t>，</a:t>
            </a:r>
          </a:p>
          <a:p>
            <a:pPr algn="r">
              <a:lnSpc>
                <a:spcPct val="160000"/>
              </a:lnSpc>
              <a:buFont typeface="Arial" panose="020B0604020202020204" pitchFamily="34" charset="0"/>
              <a:buNone/>
            </a:pPr>
            <a:r>
              <a:rPr lang="zh-CN" altLang="zh-CN" sz="2400">
                <a:latin typeface="楷体_GB2312" panose="02010609030101010101" pitchFamily="49" charset="-122"/>
                <a:ea typeface="楷体_GB2312" panose="02010609030101010101" pitchFamily="49" charset="-122"/>
              </a:rPr>
              <a:t>另一类是工业产权（也称为产业产权）。</a:t>
            </a:r>
          </a:p>
        </p:txBody>
      </p:sp>
      <p:sp>
        <p:nvSpPr>
          <p:cNvPr id="2" name="Rectangle 171">
            <a:extLst>
              <a:ext uri="{FF2B5EF4-FFF2-40B4-BE49-F238E27FC236}">
                <a16:creationId xmlns:a16="http://schemas.microsoft.com/office/drawing/2014/main" id="{D11D9A08-A2A0-4154-AE30-14C620577AC0}"/>
              </a:ext>
            </a:extLst>
          </p:cNvPr>
          <p:cNvSpPr/>
          <p:nvPr/>
        </p:nvSpPr>
        <p:spPr>
          <a:xfrm>
            <a:off x="1706564" y="4692650"/>
            <a:ext cx="8778875" cy="1676998"/>
          </a:xfrm>
          <a:prstGeom prst="rect">
            <a:avLst/>
          </a:prstGeom>
          <a:noFill/>
          <a:ln w="28575" cap="flat" cmpd="sng">
            <a:solidFill>
              <a:srgbClr val="FED16C"/>
            </a:solidFill>
            <a:prstDash val="sysDash"/>
            <a:miter/>
            <a:headEnd type="none" w="med" len="med"/>
            <a:tailEnd type="none" w="med" len="med"/>
          </a:ln>
        </p:spPr>
        <p:txBody>
          <a:bodyPr lIns="0" tIns="0" rIns="0" bIns="0">
            <a:spAutoFit/>
          </a:bodyPr>
          <a:lstStyle/>
          <a:p>
            <a:pPr marL="71755">
              <a:lnSpc>
                <a:spcPct val="160000"/>
              </a:lnSpc>
            </a:pPr>
            <a:r>
              <a:rPr lang="en-US" sz="2400" noProof="1">
                <a:latin typeface="楷体_GB2312" panose="02010609030101010101" pitchFamily="49" charset="-122"/>
                <a:ea typeface="楷体_GB2312" panose="02010609030101010101" pitchFamily="49" charset="-122"/>
              </a:rPr>
              <a:t>    </a:t>
            </a:r>
            <a:r>
              <a:rPr sz="2400" noProof="1">
                <a:latin typeface="楷体_GB2312" panose="02010609030101010101" pitchFamily="49" charset="-122"/>
                <a:ea typeface="楷体_GB2312" panose="02010609030101010101" pitchFamily="49" charset="-122"/>
              </a:rPr>
              <a:t>信息产业相关的产权法具体包括</a:t>
            </a:r>
            <a:r>
              <a:rPr sz="2400" u="heavy" noProof="1">
                <a:uFill>
                  <a:solidFill>
                    <a:srgbClr val="FF0000"/>
                  </a:solidFill>
                </a:uFill>
                <a:latin typeface="楷体_GB2312" panose="02010609030101010101" pitchFamily="49" charset="-122"/>
                <a:ea typeface="楷体_GB2312" panose="02010609030101010101" pitchFamily="49" charset="-122"/>
              </a:rPr>
              <a:t>《中华人民共和国著作权法》</a:t>
            </a:r>
            <a:r>
              <a:rPr sz="2400" noProof="1">
                <a:latin typeface="楷体_GB2312" panose="02010609030101010101" pitchFamily="49" charset="-122"/>
                <a:ea typeface="楷体_GB2312" panose="02010609030101010101" pitchFamily="49" charset="-122"/>
              </a:rPr>
              <a:t>《中华人民共和国专利法》《中华人民共和国商标法》《计算机软件保护条例》、商业秘密的保护法、数据库的保护法等。</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Box 13@|17FFC:16777215|FBC:16777215|LFC:16777215|LBC:16777215">
            <a:extLst>
              <a:ext uri="{FF2B5EF4-FFF2-40B4-BE49-F238E27FC236}">
                <a16:creationId xmlns:a16="http://schemas.microsoft.com/office/drawing/2014/main" id="{BB459EE8-5741-47DC-AF09-112B802DFCE4}"/>
              </a:ext>
            </a:extLst>
          </p:cNvPr>
          <p:cNvSpPr txBox="1">
            <a:spLocks noChangeArrowheads="1"/>
          </p:cNvSpPr>
          <p:nvPr/>
        </p:nvSpPr>
        <p:spPr bwMode="auto">
          <a:xfrm>
            <a:off x="1706564" y="303213"/>
            <a:ext cx="87788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latin typeface="楷体_GB2312" panose="02010609030101010101" pitchFamily="49" charset="-122"/>
                <a:ea typeface="楷体_GB2312" panose="02010609030101010101" pitchFamily="49" charset="-122"/>
                <a:sym typeface="Arial" panose="020B0604020202020204" pitchFamily="34" charset="0"/>
              </a:rPr>
              <a:t>著作权</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P151</a:t>
            </a:r>
          </a:p>
        </p:txBody>
      </p:sp>
      <p:sp>
        <p:nvSpPr>
          <p:cNvPr id="38914" name="Rectangle 171">
            <a:extLst>
              <a:ext uri="{FF2B5EF4-FFF2-40B4-BE49-F238E27FC236}">
                <a16:creationId xmlns:a16="http://schemas.microsoft.com/office/drawing/2014/main" id="{07ED692D-2C8D-4BCE-A90D-B49D38CF8B22}"/>
              </a:ext>
            </a:extLst>
          </p:cNvPr>
          <p:cNvSpPr>
            <a:spLocks noChangeArrowheads="1"/>
          </p:cNvSpPr>
          <p:nvPr/>
        </p:nvSpPr>
        <p:spPr bwMode="auto">
          <a:xfrm>
            <a:off x="1706564" y="1428751"/>
            <a:ext cx="8778875" cy="3692525"/>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20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    </a:t>
            </a:r>
            <a:r>
              <a:rPr lang="zh-CN" altLang="zh-CN" sz="2400">
                <a:latin typeface="楷体_GB2312" panose="02010609030101010101" pitchFamily="49" charset="-122"/>
                <a:ea typeface="楷体_GB2312" panose="02010609030101010101" pitchFamily="49" charset="-122"/>
              </a:rPr>
              <a:t>【著作权】也称为版权，是指作者和其他著作权人对文化、艺术和科学工程作品所享有的各项专有权利。</a:t>
            </a:r>
          </a:p>
          <a:p>
            <a:pPr>
              <a:lnSpc>
                <a:spcPct val="200000"/>
              </a:lnSpc>
              <a:buFont typeface="Arial" panose="020B0604020202020204" pitchFamily="34" charset="0"/>
              <a:buNone/>
            </a:pPr>
            <a:r>
              <a:rPr lang="zh-CN" altLang="zh-CN" sz="2400">
                <a:latin typeface="楷体_GB2312" panose="02010609030101010101" pitchFamily="49" charset="-122"/>
                <a:ea typeface="楷体_GB2312" panose="02010609030101010101" pitchFamily="49" charset="-122"/>
              </a:rPr>
              <a:t> </a:t>
            </a:r>
            <a:r>
              <a:rPr lang="en-US" altLang="zh-CN" sz="2400">
                <a:latin typeface="楷体_GB2312" panose="02010609030101010101" pitchFamily="49" charset="-122"/>
                <a:ea typeface="楷体_GB2312" panose="02010609030101010101" pitchFamily="49" charset="-122"/>
              </a:rPr>
              <a:t>   </a:t>
            </a:r>
            <a:r>
              <a:rPr lang="zh-CN" altLang="zh-CN" sz="2400">
                <a:latin typeface="楷体_GB2312" panose="02010609030101010101" pitchFamily="49" charset="-122"/>
                <a:ea typeface="楷体_GB2312" panose="02010609030101010101" pitchFamily="49" charset="-122"/>
              </a:rPr>
              <a:t>未经著作权人同意对作品进行复制、出卖、赠予他人或公开发布的行为都是违法的。</a:t>
            </a:r>
          </a:p>
          <a:p>
            <a:pPr>
              <a:lnSpc>
                <a:spcPct val="20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    </a:t>
            </a:r>
            <a:r>
              <a:rPr lang="zh-CN" altLang="en-US" sz="2400">
                <a:latin typeface="楷体_GB2312" panose="02010609030101010101" pitchFamily="49" charset="-122"/>
                <a:ea typeface="楷体_GB2312" panose="02010609030101010101" pitchFamily="49" charset="-122"/>
              </a:rPr>
              <a:t>保护著作权的最主要目的是鼓励人们创新。</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extBox 13@|17FFC:16777215|FBC:16777215|LFC:16777215|LBC:16777215">
            <a:extLst>
              <a:ext uri="{FF2B5EF4-FFF2-40B4-BE49-F238E27FC236}">
                <a16:creationId xmlns:a16="http://schemas.microsoft.com/office/drawing/2014/main" id="{7EB17F17-44A2-4861-A2D0-3BFD84730F00}"/>
              </a:ext>
            </a:extLst>
          </p:cNvPr>
          <p:cNvSpPr txBox="1">
            <a:spLocks noChangeArrowheads="1"/>
          </p:cNvSpPr>
          <p:nvPr/>
        </p:nvSpPr>
        <p:spPr bwMode="auto">
          <a:xfrm>
            <a:off x="1706564" y="303213"/>
            <a:ext cx="87788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latin typeface="楷体_GB2312" panose="02010609030101010101" pitchFamily="49" charset="-122"/>
                <a:ea typeface="楷体_GB2312" panose="02010609030101010101" pitchFamily="49" charset="-122"/>
                <a:sym typeface="Arial" panose="020B0604020202020204" pitchFamily="34" charset="0"/>
              </a:rPr>
              <a:t>著作权合理使用</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P151</a:t>
            </a:r>
          </a:p>
        </p:txBody>
      </p:sp>
      <p:sp>
        <p:nvSpPr>
          <p:cNvPr id="39938" name="Rectangle 171">
            <a:extLst>
              <a:ext uri="{FF2B5EF4-FFF2-40B4-BE49-F238E27FC236}">
                <a16:creationId xmlns:a16="http://schemas.microsoft.com/office/drawing/2014/main" id="{12B56D32-3D6C-43B1-AE76-5513C14BBCFF}"/>
              </a:ext>
            </a:extLst>
          </p:cNvPr>
          <p:cNvSpPr>
            <a:spLocks noChangeArrowheads="1"/>
          </p:cNvSpPr>
          <p:nvPr/>
        </p:nvSpPr>
        <p:spPr bwMode="auto">
          <a:xfrm>
            <a:off x="1706564" y="1428750"/>
            <a:ext cx="8778875" cy="282192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20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    </a:t>
            </a:r>
            <a:r>
              <a:rPr lang="zh-CN" altLang="zh-CN" sz="2400">
                <a:latin typeface="楷体_GB2312" panose="02010609030101010101" pitchFamily="49" charset="-122"/>
                <a:ea typeface="楷体_GB2312" panose="02010609030101010101" pitchFamily="49" charset="-122"/>
              </a:rPr>
              <a:t>《中华人民共和国著作权法》第二十二条规定，尽管未经版权所有者允许，对于教师和学生来说，出于教学、研究、学习的需要，可以</a:t>
            </a:r>
            <a:r>
              <a:rPr lang="zh-CN" altLang="zh-CN" sz="2400">
                <a:solidFill>
                  <a:srgbClr val="FF0000"/>
                </a:solidFill>
                <a:latin typeface="楷体_GB2312" panose="02010609030101010101" pitchFamily="49" charset="-122"/>
                <a:ea typeface="楷体_GB2312" panose="02010609030101010101" pitchFamily="49" charset="-122"/>
              </a:rPr>
              <a:t>合理使用</a:t>
            </a:r>
            <a:r>
              <a:rPr lang="zh-CN" altLang="zh-CN" sz="2400">
                <a:latin typeface="楷体_GB2312" panose="02010609030101010101" pitchFamily="49" charset="-122"/>
                <a:ea typeface="楷体_GB2312" panose="02010609030101010101" pitchFamily="49" charset="-122"/>
              </a:rPr>
              <a:t>受版权保护的作品（</a:t>
            </a:r>
            <a:r>
              <a:rPr lang="zh-CN" altLang="zh-CN" sz="2400">
                <a:solidFill>
                  <a:srgbClr val="FF0000"/>
                </a:solidFill>
                <a:latin typeface="楷体_GB2312" panose="02010609030101010101" pitchFamily="49" charset="-122"/>
                <a:ea typeface="楷体_GB2312" panose="02010609030101010101" pitchFamily="49" charset="-122"/>
              </a:rPr>
              <a:t>注明出处、指明作者和作品名称</a:t>
            </a:r>
            <a:r>
              <a:rPr lang="zh-CN" altLang="zh-CN" sz="2400">
                <a:latin typeface="楷体_GB2312" panose="02010609030101010101" pitchFamily="49" charset="-122"/>
                <a:ea typeface="楷体_GB2312" panose="02010609030101010101" pitchFamily="49" charset="-122"/>
              </a:rPr>
              <a:t>），且不需要支付报酬。</a:t>
            </a:r>
          </a:p>
        </p:txBody>
      </p:sp>
      <p:sp>
        <p:nvSpPr>
          <p:cNvPr id="39939" name="Rectangle 171">
            <a:extLst>
              <a:ext uri="{FF2B5EF4-FFF2-40B4-BE49-F238E27FC236}">
                <a16:creationId xmlns:a16="http://schemas.microsoft.com/office/drawing/2014/main" id="{19054F43-62C7-4333-9379-A19CAD5BF33A}"/>
              </a:ext>
            </a:extLst>
          </p:cNvPr>
          <p:cNvSpPr>
            <a:spLocks noChangeArrowheads="1"/>
          </p:cNvSpPr>
          <p:nvPr/>
        </p:nvSpPr>
        <p:spPr bwMode="auto">
          <a:xfrm>
            <a:off x="1706564" y="4692650"/>
            <a:ext cx="8778875" cy="1676998"/>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6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    </a:t>
            </a:r>
            <a:r>
              <a:rPr lang="zh-CN" altLang="en-US" sz="2400">
                <a:latin typeface="楷体_GB2312" panose="02010609030101010101" pitchFamily="49" charset="-122"/>
                <a:ea typeface="楷体_GB2312" panose="02010609030101010101" pitchFamily="49" charset="-122"/>
              </a:rPr>
              <a:t>【</a:t>
            </a:r>
            <a:r>
              <a:rPr lang="zh-CN" altLang="zh-CN" sz="2400">
                <a:latin typeface="楷体_GB2312" panose="02010609030101010101" pitchFamily="49" charset="-122"/>
                <a:ea typeface="楷体_GB2312" panose="02010609030101010101" pitchFamily="49" charset="-122"/>
              </a:rPr>
              <a:t>公有领域】的作品可供人们自由、无偿地使用，例如开源软件和硬件。共享版权的作品则保留了一部分版权，有条件地实现了</a:t>
            </a:r>
            <a:r>
              <a:rPr lang="zh-CN" altLang="zh-CN" sz="2400">
                <a:solidFill>
                  <a:srgbClr val="FF0000"/>
                </a:solidFill>
                <a:latin typeface="楷体_GB2312" panose="02010609030101010101" pitchFamily="49" charset="-122"/>
                <a:ea typeface="楷体_GB2312" panose="02010609030101010101" pitchFamily="49" charset="-122"/>
              </a:rPr>
              <a:t>知识共享</a:t>
            </a:r>
            <a:r>
              <a:rPr lang="zh-CN" altLang="zh-CN" sz="2400">
                <a:latin typeface="楷体_GB2312" panose="02010609030101010101" pitchFamily="49" charset="-122"/>
                <a:ea typeface="楷体_GB2312" panose="02010609030101010101" pitchFamily="49" charset="-122"/>
              </a:rPr>
              <a:t>。</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bwMode="auto">
      <p:bgPr>
        <a:solidFill>
          <a:srgbClr val="87C7E3"/>
        </a:solidFill>
        <a:effectLst/>
      </p:bgPr>
    </p:bg>
    <p:spTree>
      <p:nvGrpSpPr>
        <p:cNvPr id="1" name=""/>
        <p:cNvGrpSpPr/>
        <p:nvPr/>
      </p:nvGrpSpPr>
      <p:grpSpPr>
        <a:xfrm>
          <a:off x="0" y="0"/>
          <a:ext cx="0" cy="0"/>
          <a:chOff x="0" y="0"/>
          <a:chExt cx="0" cy="0"/>
        </a:xfrm>
      </p:grpSpPr>
      <p:sp>
        <p:nvSpPr>
          <p:cNvPr id="71682" name="Freeform 382">
            <a:extLst>
              <a:ext uri="{FF2B5EF4-FFF2-40B4-BE49-F238E27FC236}">
                <a16:creationId xmlns:a16="http://schemas.microsoft.com/office/drawing/2014/main" id="{AA1AA651-7F59-4F3D-B52A-0E925DF139D1}"/>
              </a:ext>
            </a:extLst>
          </p:cNvPr>
          <p:cNvSpPr>
            <a:spLocks noChangeArrowheads="1"/>
          </p:cNvSpPr>
          <p:nvPr/>
        </p:nvSpPr>
        <p:spPr bwMode="auto">
          <a:xfrm>
            <a:off x="524512" y="2933701"/>
            <a:ext cx="11188676" cy="1789113"/>
          </a:xfrm>
          <a:custGeom>
            <a:avLst/>
            <a:gdLst>
              <a:gd name="T0" fmla="*/ 2726 w 2749"/>
              <a:gd name="T1" fmla="*/ 1198 h 1198"/>
              <a:gd name="T2" fmla="*/ 24 w 2749"/>
              <a:gd name="T3" fmla="*/ 1198 h 1198"/>
              <a:gd name="T4" fmla="*/ 0 w 2749"/>
              <a:gd name="T5" fmla="*/ 1174 h 1198"/>
              <a:gd name="T6" fmla="*/ 0 w 2749"/>
              <a:gd name="T7" fmla="*/ 24 h 1198"/>
              <a:gd name="T8" fmla="*/ 24 w 2749"/>
              <a:gd name="T9" fmla="*/ 0 h 1198"/>
              <a:gd name="T10" fmla="*/ 2726 w 2749"/>
              <a:gd name="T11" fmla="*/ 0 h 1198"/>
              <a:gd name="T12" fmla="*/ 2749 w 2749"/>
              <a:gd name="T13" fmla="*/ 24 h 1198"/>
              <a:gd name="T14" fmla="*/ 2749 w 2749"/>
              <a:gd name="T15" fmla="*/ 1174 h 1198"/>
              <a:gd name="T16" fmla="*/ 2726 w 2749"/>
              <a:gd name="T17" fmla="*/ 1198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9" h="1198">
                <a:moveTo>
                  <a:pt x="2726" y="1198"/>
                </a:moveTo>
                <a:cubicBezTo>
                  <a:pt x="24" y="1198"/>
                  <a:pt x="24" y="1198"/>
                  <a:pt x="24" y="1198"/>
                </a:cubicBezTo>
                <a:cubicBezTo>
                  <a:pt x="11" y="1198"/>
                  <a:pt x="0" y="1187"/>
                  <a:pt x="0" y="1174"/>
                </a:cubicBezTo>
                <a:cubicBezTo>
                  <a:pt x="0" y="24"/>
                  <a:pt x="0" y="24"/>
                  <a:pt x="0" y="24"/>
                </a:cubicBezTo>
                <a:cubicBezTo>
                  <a:pt x="0" y="11"/>
                  <a:pt x="11" y="0"/>
                  <a:pt x="24" y="0"/>
                </a:cubicBezTo>
                <a:cubicBezTo>
                  <a:pt x="2726" y="0"/>
                  <a:pt x="2726" y="0"/>
                  <a:pt x="2726" y="0"/>
                </a:cubicBezTo>
                <a:cubicBezTo>
                  <a:pt x="2739" y="0"/>
                  <a:pt x="2749" y="11"/>
                  <a:pt x="2749" y="24"/>
                </a:cubicBezTo>
                <a:cubicBezTo>
                  <a:pt x="2749" y="1174"/>
                  <a:pt x="2749" y="1174"/>
                  <a:pt x="2749" y="1174"/>
                </a:cubicBezTo>
                <a:cubicBezTo>
                  <a:pt x="2749" y="1187"/>
                  <a:pt x="2739" y="1198"/>
                  <a:pt x="2726" y="1198"/>
                </a:cubicBezTo>
              </a:path>
            </a:pathLst>
          </a:custGeom>
          <a:solidFill>
            <a:srgbClr val="2E4C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71683" name="组合 773">
            <a:extLst>
              <a:ext uri="{FF2B5EF4-FFF2-40B4-BE49-F238E27FC236}">
                <a16:creationId xmlns:a16="http://schemas.microsoft.com/office/drawing/2014/main" id="{470E6A44-C7ED-40FE-8555-805F7C130023}"/>
              </a:ext>
            </a:extLst>
          </p:cNvPr>
          <p:cNvGrpSpPr>
            <a:grpSpLocks/>
          </p:cNvGrpSpPr>
          <p:nvPr/>
        </p:nvGrpSpPr>
        <p:grpSpPr bwMode="auto">
          <a:xfrm>
            <a:off x="7097300" y="2282826"/>
            <a:ext cx="4103688" cy="3097213"/>
            <a:chOff x="6719888" y="2131781"/>
            <a:chExt cx="5472112" cy="4130676"/>
          </a:xfrm>
        </p:grpSpPr>
        <p:sp>
          <p:nvSpPr>
            <p:cNvPr id="71684" name="AutoShape 380">
              <a:extLst>
                <a:ext uri="{FF2B5EF4-FFF2-40B4-BE49-F238E27FC236}">
                  <a16:creationId xmlns:a16="http://schemas.microsoft.com/office/drawing/2014/main" id="{236542F7-6524-4146-B770-5C7DE0FE3FEA}"/>
                </a:ext>
              </a:extLst>
            </p:cNvPr>
            <p:cNvSpPr>
              <a:spLocks noChangeAspect="1" noChangeArrowheads="1" noTextEdit="1"/>
            </p:cNvSpPr>
            <p:nvPr/>
          </p:nvSpPr>
          <p:spPr bwMode="auto">
            <a:xfrm>
              <a:off x="6719888" y="2131781"/>
              <a:ext cx="5472112"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685" name="Freeform 383">
              <a:extLst>
                <a:ext uri="{FF2B5EF4-FFF2-40B4-BE49-F238E27FC236}">
                  <a16:creationId xmlns:a16="http://schemas.microsoft.com/office/drawing/2014/main" id="{71536EFE-8D5D-4BC1-BFD9-F9A04DB548FD}"/>
                </a:ext>
              </a:extLst>
            </p:cNvPr>
            <p:cNvSpPr>
              <a:spLocks noChangeArrowheads="1"/>
            </p:cNvSpPr>
            <p:nvPr/>
          </p:nvSpPr>
          <p:spPr bwMode="auto">
            <a:xfrm>
              <a:off x="9183688" y="4540019"/>
              <a:ext cx="549275" cy="698500"/>
            </a:xfrm>
            <a:custGeom>
              <a:avLst/>
              <a:gdLst>
                <a:gd name="T0" fmla="*/ 258 w 276"/>
                <a:gd name="T1" fmla="*/ 351 h 351"/>
                <a:gd name="T2" fmla="*/ 18 w 276"/>
                <a:gd name="T3" fmla="*/ 351 h 351"/>
                <a:gd name="T4" fmla="*/ 0 w 276"/>
                <a:gd name="T5" fmla="*/ 333 h 351"/>
                <a:gd name="T6" fmla="*/ 0 w 276"/>
                <a:gd name="T7" fmla="*/ 18 h 351"/>
                <a:gd name="T8" fmla="*/ 18 w 276"/>
                <a:gd name="T9" fmla="*/ 0 h 351"/>
                <a:gd name="T10" fmla="*/ 258 w 276"/>
                <a:gd name="T11" fmla="*/ 0 h 351"/>
                <a:gd name="T12" fmla="*/ 276 w 276"/>
                <a:gd name="T13" fmla="*/ 18 h 351"/>
                <a:gd name="T14" fmla="*/ 276 w 276"/>
                <a:gd name="T15" fmla="*/ 333 h 351"/>
                <a:gd name="T16" fmla="*/ 258 w 276"/>
                <a:gd name="T17"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51">
                  <a:moveTo>
                    <a:pt x="258" y="351"/>
                  </a:moveTo>
                  <a:cubicBezTo>
                    <a:pt x="18" y="351"/>
                    <a:pt x="18" y="351"/>
                    <a:pt x="18" y="351"/>
                  </a:cubicBezTo>
                  <a:cubicBezTo>
                    <a:pt x="8" y="351"/>
                    <a:pt x="0" y="343"/>
                    <a:pt x="0" y="333"/>
                  </a:cubicBezTo>
                  <a:cubicBezTo>
                    <a:pt x="0" y="18"/>
                    <a:pt x="0" y="18"/>
                    <a:pt x="0" y="18"/>
                  </a:cubicBezTo>
                  <a:cubicBezTo>
                    <a:pt x="0" y="8"/>
                    <a:pt x="8" y="0"/>
                    <a:pt x="18" y="0"/>
                  </a:cubicBezTo>
                  <a:cubicBezTo>
                    <a:pt x="258" y="0"/>
                    <a:pt x="258" y="0"/>
                    <a:pt x="258" y="0"/>
                  </a:cubicBezTo>
                  <a:cubicBezTo>
                    <a:pt x="268" y="0"/>
                    <a:pt x="276" y="8"/>
                    <a:pt x="276" y="18"/>
                  </a:cubicBezTo>
                  <a:cubicBezTo>
                    <a:pt x="276" y="333"/>
                    <a:pt x="276" y="333"/>
                    <a:pt x="276" y="333"/>
                  </a:cubicBezTo>
                  <a:cubicBezTo>
                    <a:pt x="276" y="343"/>
                    <a:pt x="268" y="351"/>
                    <a:pt x="258" y="351"/>
                  </a:cubicBezTo>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6" name="Rectangle 384">
              <a:extLst>
                <a:ext uri="{FF2B5EF4-FFF2-40B4-BE49-F238E27FC236}">
                  <a16:creationId xmlns:a16="http://schemas.microsoft.com/office/drawing/2014/main" id="{9482C228-77D6-45C8-BA13-B6EFF29B44EC}"/>
                </a:ext>
              </a:extLst>
            </p:cNvPr>
            <p:cNvSpPr>
              <a:spLocks noChangeArrowheads="1"/>
            </p:cNvSpPr>
            <p:nvPr/>
          </p:nvSpPr>
          <p:spPr bwMode="auto">
            <a:xfrm>
              <a:off x="9221788" y="4559069"/>
              <a:ext cx="473075" cy="6080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687" name="Rectangle 385">
              <a:extLst>
                <a:ext uri="{FF2B5EF4-FFF2-40B4-BE49-F238E27FC236}">
                  <a16:creationId xmlns:a16="http://schemas.microsoft.com/office/drawing/2014/main" id="{647D2AEF-6E0E-4B1C-BD90-BEF965FEA454}"/>
                </a:ext>
              </a:extLst>
            </p:cNvPr>
            <p:cNvSpPr>
              <a:spLocks noChangeArrowheads="1"/>
            </p:cNvSpPr>
            <p:nvPr/>
          </p:nvSpPr>
          <p:spPr bwMode="auto">
            <a:xfrm>
              <a:off x="9221788" y="4559069"/>
              <a:ext cx="473075"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688" name="Freeform 386">
              <a:extLst>
                <a:ext uri="{FF2B5EF4-FFF2-40B4-BE49-F238E27FC236}">
                  <a16:creationId xmlns:a16="http://schemas.microsoft.com/office/drawing/2014/main" id="{9AC2DCF1-CED1-46F8-8939-0383880B7E2C}"/>
                </a:ext>
              </a:extLst>
            </p:cNvPr>
            <p:cNvSpPr>
              <a:spLocks noChangeArrowheads="1"/>
            </p:cNvSpPr>
            <p:nvPr/>
          </p:nvSpPr>
          <p:spPr bwMode="auto">
            <a:xfrm>
              <a:off x="9221788" y="5167082"/>
              <a:ext cx="473075" cy="20638"/>
            </a:xfrm>
            <a:custGeom>
              <a:avLst/>
              <a:gdLst>
                <a:gd name="T0" fmla="*/ 294 w 298"/>
                <a:gd name="T1" fmla="*/ 13 h 13"/>
                <a:gd name="T2" fmla="*/ 2 w 298"/>
                <a:gd name="T3" fmla="*/ 13 h 13"/>
                <a:gd name="T4" fmla="*/ 0 w 298"/>
                <a:gd name="T5" fmla="*/ 0 h 13"/>
                <a:gd name="T6" fmla="*/ 298 w 298"/>
                <a:gd name="T7" fmla="*/ 0 h 13"/>
                <a:gd name="T8" fmla="*/ 294 w 298"/>
                <a:gd name="T9" fmla="*/ 13 h 13"/>
              </a:gdLst>
              <a:ahLst/>
              <a:cxnLst>
                <a:cxn ang="0">
                  <a:pos x="T0" y="T1"/>
                </a:cxn>
                <a:cxn ang="0">
                  <a:pos x="T2" y="T3"/>
                </a:cxn>
                <a:cxn ang="0">
                  <a:pos x="T4" y="T5"/>
                </a:cxn>
                <a:cxn ang="0">
                  <a:pos x="T6" y="T7"/>
                </a:cxn>
                <a:cxn ang="0">
                  <a:pos x="T8" y="T9"/>
                </a:cxn>
              </a:cxnLst>
              <a:rect l="0" t="0" r="r" b="b"/>
              <a:pathLst>
                <a:path w="298" h="13">
                  <a:moveTo>
                    <a:pt x="294" y="13"/>
                  </a:moveTo>
                  <a:lnTo>
                    <a:pt x="2" y="13"/>
                  </a:lnTo>
                  <a:lnTo>
                    <a:pt x="0" y="0"/>
                  </a:lnTo>
                  <a:lnTo>
                    <a:pt x="298" y="0"/>
                  </a:lnTo>
                  <a:lnTo>
                    <a:pt x="294" y="13"/>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9" name="Freeform 387">
              <a:extLst>
                <a:ext uri="{FF2B5EF4-FFF2-40B4-BE49-F238E27FC236}">
                  <a16:creationId xmlns:a16="http://schemas.microsoft.com/office/drawing/2014/main" id="{18CBC919-3E74-4E7A-993E-48A2D5D138F2}"/>
                </a:ext>
              </a:extLst>
            </p:cNvPr>
            <p:cNvSpPr>
              <a:spLocks noChangeArrowheads="1"/>
            </p:cNvSpPr>
            <p:nvPr/>
          </p:nvSpPr>
          <p:spPr bwMode="auto">
            <a:xfrm>
              <a:off x="9250363" y="4608282"/>
              <a:ext cx="412750" cy="12700"/>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0" name="Freeform 388">
              <a:extLst>
                <a:ext uri="{FF2B5EF4-FFF2-40B4-BE49-F238E27FC236}">
                  <a16:creationId xmlns:a16="http://schemas.microsoft.com/office/drawing/2014/main" id="{D939FF4B-4344-4FA1-962A-BB2987F2C0FC}"/>
                </a:ext>
              </a:extLst>
            </p:cNvPr>
            <p:cNvSpPr>
              <a:spLocks noChangeArrowheads="1"/>
            </p:cNvSpPr>
            <p:nvPr/>
          </p:nvSpPr>
          <p:spPr bwMode="auto">
            <a:xfrm>
              <a:off x="9250363" y="46447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1" name="Freeform 389">
              <a:extLst>
                <a:ext uri="{FF2B5EF4-FFF2-40B4-BE49-F238E27FC236}">
                  <a16:creationId xmlns:a16="http://schemas.microsoft.com/office/drawing/2014/main" id="{FC24258C-D479-4A5B-82EE-034FDEF0C1AC}"/>
                </a:ext>
              </a:extLst>
            </p:cNvPr>
            <p:cNvSpPr>
              <a:spLocks noChangeArrowheads="1"/>
            </p:cNvSpPr>
            <p:nvPr/>
          </p:nvSpPr>
          <p:spPr bwMode="auto">
            <a:xfrm>
              <a:off x="9250363" y="46828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2" name="Freeform 390">
              <a:extLst>
                <a:ext uri="{FF2B5EF4-FFF2-40B4-BE49-F238E27FC236}">
                  <a16:creationId xmlns:a16="http://schemas.microsoft.com/office/drawing/2014/main" id="{9E6F49FA-2655-40AD-A92C-D79819143BCB}"/>
                </a:ext>
              </a:extLst>
            </p:cNvPr>
            <p:cNvSpPr>
              <a:spLocks noChangeArrowheads="1"/>
            </p:cNvSpPr>
            <p:nvPr/>
          </p:nvSpPr>
          <p:spPr bwMode="auto">
            <a:xfrm>
              <a:off x="9250363" y="4720994"/>
              <a:ext cx="412750" cy="12700"/>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3" name="Freeform 391">
              <a:extLst>
                <a:ext uri="{FF2B5EF4-FFF2-40B4-BE49-F238E27FC236}">
                  <a16:creationId xmlns:a16="http://schemas.microsoft.com/office/drawing/2014/main" id="{7AD64773-71F0-411B-876A-B0D7D0685636}"/>
                </a:ext>
              </a:extLst>
            </p:cNvPr>
            <p:cNvSpPr>
              <a:spLocks noChangeArrowheads="1"/>
            </p:cNvSpPr>
            <p:nvPr/>
          </p:nvSpPr>
          <p:spPr bwMode="auto">
            <a:xfrm>
              <a:off x="9250363" y="475909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4" name="Freeform 392">
              <a:extLst>
                <a:ext uri="{FF2B5EF4-FFF2-40B4-BE49-F238E27FC236}">
                  <a16:creationId xmlns:a16="http://schemas.microsoft.com/office/drawing/2014/main" id="{D5F132FB-6164-4960-8C20-FA81A8493140}"/>
                </a:ext>
              </a:extLst>
            </p:cNvPr>
            <p:cNvSpPr>
              <a:spLocks noChangeArrowheads="1"/>
            </p:cNvSpPr>
            <p:nvPr/>
          </p:nvSpPr>
          <p:spPr bwMode="auto">
            <a:xfrm>
              <a:off x="9250363" y="47940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5" name="Freeform 393">
              <a:extLst>
                <a:ext uri="{FF2B5EF4-FFF2-40B4-BE49-F238E27FC236}">
                  <a16:creationId xmlns:a16="http://schemas.microsoft.com/office/drawing/2014/main" id="{E2788C73-7E82-4A96-8AD5-36AF13C9621F}"/>
                </a:ext>
              </a:extLst>
            </p:cNvPr>
            <p:cNvSpPr>
              <a:spLocks noChangeArrowheads="1"/>
            </p:cNvSpPr>
            <p:nvPr/>
          </p:nvSpPr>
          <p:spPr bwMode="auto">
            <a:xfrm>
              <a:off x="9250363" y="48321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6" name="Freeform 394">
              <a:extLst>
                <a:ext uri="{FF2B5EF4-FFF2-40B4-BE49-F238E27FC236}">
                  <a16:creationId xmlns:a16="http://schemas.microsoft.com/office/drawing/2014/main" id="{29028F5B-75FE-4D20-93C9-ACA13867BCAE}"/>
                </a:ext>
              </a:extLst>
            </p:cNvPr>
            <p:cNvSpPr>
              <a:spLocks noChangeArrowheads="1"/>
            </p:cNvSpPr>
            <p:nvPr/>
          </p:nvSpPr>
          <p:spPr bwMode="auto">
            <a:xfrm>
              <a:off x="9250363" y="48702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7" name="Freeform 395">
              <a:extLst>
                <a:ext uri="{FF2B5EF4-FFF2-40B4-BE49-F238E27FC236}">
                  <a16:creationId xmlns:a16="http://schemas.microsoft.com/office/drawing/2014/main" id="{F0C46FFB-F5B5-4454-B5CB-87CF72402F75}"/>
                </a:ext>
              </a:extLst>
            </p:cNvPr>
            <p:cNvSpPr>
              <a:spLocks noChangeArrowheads="1"/>
            </p:cNvSpPr>
            <p:nvPr/>
          </p:nvSpPr>
          <p:spPr bwMode="auto">
            <a:xfrm>
              <a:off x="9250363" y="49083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8" name="Freeform 396">
              <a:extLst>
                <a:ext uri="{FF2B5EF4-FFF2-40B4-BE49-F238E27FC236}">
                  <a16:creationId xmlns:a16="http://schemas.microsoft.com/office/drawing/2014/main" id="{C5CE03EE-41FF-4E43-8C88-545591362E03}"/>
                </a:ext>
              </a:extLst>
            </p:cNvPr>
            <p:cNvSpPr>
              <a:spLocks noChangeArrowheads="1"/>
            </p:cNvSpPr>
            <p:nvPr/>
          </p:nvSpPr>
          <p:spPr bwMode="auto">
            <a:xfrm>
              <a:off x="9250363" y="49464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9" name="Freeform 397">
              <a:extLst>
                <a:ext uri="{FF2B5EF4-FFF2-40B4-BE49-F238E27FC236}">
                  <a16:creationId xmlns:a16="http://schemas.microsoft.com/office/drawing/2014/main" id="{8635CE2E-A7E3-4D45-9DA5-FFAEBE868B4E}"/>
                </a:ext>
              </a:extLst>
            </p:cNvPr>
            <p:cNvSpPr>
              <a:spLocks noChangeArrowheads="1"/>
            </p:cNvSpPr>
            <p:nvPr/>
          </p:nvSpPr>
          <p:spPr bwMode="auto">
            <a:xfrm>
              <a:off x="9250363" y="49845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0"/>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0"/>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0" name="Freeform 398">
              <a:extLst>
                <a:ext uri="{FF2B5EF4-FFF2-40B4-BE49-F238E27FC236}">
                  <a16:creationId xmlns:a16="http://schemas.microsoft.com/office/drawing/2014/main" id="{856DC9C5-8841-416D-A8F9-90A598EF9621}"/>
                </a:ext>
              </a:extLst>
            </p:cNvPr>
            <p:cNvSpPr>
              <a:spLocks noChangeArrowheads="1"/>
            </p:cNvSpPr>
            <p:nvPr/>
          </p:nvSpPr>
          <p:spPr bwMode="auto">
            <a:xfrm>
              <a:off x="9250363" y="50194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1" name="Freeform 399">
              <a:extLst>
                <a:ext uri="{FF2B5EF4-FFF2-40B4-BE49-F238E27FC236}">
                  <a16:creationId xmlns:a16="http://schemas.microsoft.com/office/drawing/2014/main" id="{66AF7C54-D40D-4F7C-BCC7-ED0F09488810}"/>
                </a:ext>
              </a:extLst>
            </p:cNvPr>
            <p:cNvSpPr>
              <a:spLocks noChangeArrowheads="1"/>
            </p:cNvSpPr>
            <p:nvPr/>
          </p:nvSpPr>
          <p:spPr bwMode="auto">
            <a:xfrm>
              <a:off x="9250363" y="50575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2" name="Freeform 400">
              <a:extLst>
                <a:ext uri="{FF2B5EF4-FFF2-40B4-BE49-F238E27FC236}">
                  <a16:creationId xmlns:a16="http://schemas.microsoft.com/office/drawing/2014/main" id="{68B8C538-9FA0-4D8C-9550-4B67169C8B32}"/>
                </a:ext>
              </a:extLst>
            </p:cNvPr>
            <p:cNvSpPr>
              <a:spLocks noChangeArrowheads="1"/>
            </p:cNvSpPr>
            <p:nvPr/>
          </p:nvSpPr>
          <p:spPr bwMode="auto">
            <a:xfrm>
              <a:off x="9250363" y="50956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3" name="Freeform 401">
              <a:extLst>
                <a:ext uri="{FF2B5EF4-FFF2-40B4-BE49-F238E27FC236}">
                  <a16:creationId xmlns:a16="http://schemas.microsoft.com/office/drawing/2014/main" id="{03913F60-4A2D-4AC0-A4D8-77F2F682DB14}"/>
                </a:ext>
              </a:extLst>
            </p:cNvPr>
            <p:cNvSpPr>
              <a:spLocks noChangeArrowheads="1"/>
            </p:cNvSpPr>
            <p:nvPr/>
          </p:nvSpPr>
          <p:spPr bwMode="auto">
            <a:xfrm>
              <a:off x="9250363" y="513374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4" name="Rectangle 402">
              <a:extLst>
                <a:ext uri="{FF2B5EF4-FFF2-40B4-BE49-F238E27FC236}">
                  <a16:creationId xmlns:a16="http://schemas.microsoft.com/office/drawing/2014/main" id="{3A04976A-6917-4441-A811-4F83AC30CF50}"/>
                </a:ext>
              </a:extLst>
            </p:cNvPr>
            <p:cNvSpPr>
              <a:spLocks noChangeArrowheads="1"/>
            </p:cNvSpPr>
            <p:nvPr/>
          </p:nvSpPr>
          <p:spPr bwMode="auto">
            <a:xfrm>
              <a:off x="9321800" y="4495569"/>
              <a:ext cx="269875" cy="444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705" name="Rectangle 403">
              <a:extLst>
                <a:ext uri="{FF2B5EF4-FFF2-40B4-BE49-F238E27FC236}">
                  <a16:creationId xmlns:a16="http://schemas.microsoft.com/office/drawing/2014/main" id="{9DBB319F-0165-4D75-BBBD-13AA5DCDE1F6}"/>
                </a:ext>
              </a:extLst>
            </p:cNvPr>
            <p:cNvSpPr>
              <a:spLocks noChangeArrowheads="1"/>
            </p:cNvSpPr>
            <p:nvPr/>
          </p:nvSpPr>
          <p:spPr bwMode="auto">
            <a:xfrm>
              <a:off x="9321800" y="4495569"/>
              <a:ext cx="269875" cy="22225"/>
            </a:xfrm>
            <a:prstGeom prst="rect">
              <a:avLst/>
            </a:prstGeom>
            <a:solidFill>
              <a:srgbClr val="B0AF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706" name="Oval 404">
              <a:extLst>
                <a:ext uri="{FF2B5EF4-FFF2-40B4-BE49-F238E27FC236}">
                  <a16:creationId xmlns:a16="http://schemas.microsoft.com/office/drawing/2014/main" id="{A0F2882E-77F2-4BD8-B2F6-85C273AA1D5C}"/>
                </a:ext>
              </a:extLst>
            </p:cNvPr>
            <p:cNvSpPr>
              <a:spLocks noChangeArrowheads="1"/>
            </p:cNvSpPr>
            <p:nvPr/>
          </p:nvSpPr>
          <p:spPr bwMode="auto">
            <a:xfrm>
              <a:off x="9420225"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71707" name="Oval 405">
              <a:extLst>
                <a:ext uri="{FF2B5EF4-FFF2-40B4-BE49-F238E27FC236}">
                  <a16:creationId xmlns:a16="http://schemas.microsoft.com/office/drawing/2014/main" id="{CF7D88FB-19E3-4B1D-B725-A3F5AAC44C4E}"/>
                </a:ext>
              </a:extLst>
            </p:cNvPr>
            <p:cNvSpPr>
              <a:spLocks noChangeArrowheads="1"/>
            </p:cNvSpPr>
            <p:nvPr/>
          </p:nvSpPr>
          <p:spPr bwMode="auto">
            <a:xfrm>
              <a:off x="9482137"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71708" name="Freeform 406">
              <a:extLst>
                <a:ext uri="{FF2B5EF4-FFF2-40B4-BE49-F238E27FC236}">
                  <a16:creationId xmlns:a16="http://schemas.microsoft.com/office/drawing/2014/main" id="{1E3F45C7-4F2D-4C29-A097-36BEF95756B2}"/>
                </a:ext>
              </a:extLst>
            </p:cNvPr>
            <p:cNvSpPr>
              <a:spLocks noChangeArrowheads="1"/>
            </p:cNvSpPr>
            <p:nvPr/>
          </p:nvSpPr>
          <p:spPr bwMode="auto">
            <a:xfrm>
              <a:off x="9458325" y="5022619"/>
              <a:ext cx="508000" cy="950913"/>
            </a:xfrm>
            <a:custGeom>
              <a:avLst/>
              <a:gdLst>
                <a:gd name="T0" fmla="*/ 0 w 255"/>
                <a:gd name="T1" fmla="*/ 187 h 478"/>
                <a:gd name="T2" fmla="*/ 156 w 255"/>
                <a:gd name="T3" fmla="*/ 187 h 478"/>
                <a:gd name="T4" fmla="*/ 96 w 255"/>
                <a:gd name="T5" fmla="*/ 38 h 478"/>
                <a:gd name="T6" fmla="*/ 163 w 255"/>
                <a:gd name="T7" fmla="*/ 0 h 478"/>
                <a:gd name="T8" fmla="*/ 251 w 255"/>
                <a:gd name="T9" fmla="*/ 180 h 478"/>
                <a:gd name="T10" fmla="*/ 248 w 255"/>
                <a:gd name="T11" fmla="*/ 351 h 478"/>
                <a:gd name="T12" fmla="*/ 158 w 255"/>
                <a:gd name="T13" fmla="*/ 475 h 478"/>
                <a:gd name="T14" fmla="*/ 140 w 255"/>
                <a:gd name="T15" fmla="*/ 475 h 478"/>
                <a:gd name="T16" fmla="*/ 52 w 255"/>
                <a:gd name="T17" fmla="*/ 317 h 478"/>
                <a:gd name="T18" fmla="*/ 0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5" y="339"/>
                    <a:pt x="248" y="351"/>
                  </a:cubicBezTo>
                  <a:cubicBezTo>
                    <a:pt x="241" y="364"/>
                    <a:pt x="168"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9" name="Freeform 407">
              <a:extLst>
                <a:ext uri="{FF2B5EF4-FFF2-40B4-BE49-F238E27FC236}">
                  <a16:creationId xmlns:a16="http://schemas.microsoft.com/office/drawing/2014/main" id="{76D9A157-5CEE-4A25-A339-C216C868F11C}"/>
                </a:ext>
              </a:extLst>
            </p:cNvPr>
            <p:cNvSpPr>
              <a:spLocks noChangeArrowheads="1"/>
            </p:cNvSpPr>
            <p:nvPr/>
          </p:nvSpPr>
          <p:spPr bwMode="auto">
            <a:xfrm>
              <a:off x="9763125" y="5546494"/>
              <a:ext cx="42862" cy="158750"/>
            </a:xfrm>
            <a:custGeom>
              <a:avLst/>
              <a:gdLst>
                <a:gd name="T0" fmla="*/ 10 w 22"/>
                <a:gd name="T1" fmla="*/ 80 h 80"/>
                <a:gd name="T2" fmla="*/ 0 w 22"/>
                <a:gd name="T3" fmla="*/ 32 h 80"/>
                <a:gd name="T4" fmla="*/ 0 w 22"/>
                <a:gd name="T5" fmla="*/ 17 h 80"/>
                <a:gd name="T6" fmla="*/ 10 w 22"/>
                <a:gd name="T7" fmla="*/ 48 h 80"/>
                <a:gd name="T8" fmla="*/ 15 w 22"/>
                <a:gd name="T9" fmla="*/ 0 h 80"/>
                <a:gd name="T10" fmla="*/ 10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0" y="80"/>
                  </a:moveTo>
                  <a:cubicBezTo>
                    <a:pt x="0" y="32"/>
                    <a:pt x="0" y="32"/>
                    <a:pt x="0" y="32"/>
                  </a:cubicBezTo>
                  <a:cubicBezTo>
                    <a:pt x="0" y="17"/>
                    <a:pt x="0" y="17"/>
                    <a:pt x="0" y="17"/>
                  </a:cubicBezTo>
                  <a:cubicBezTo>
                    <a:pt x="0" y="17"/>
                    <a:pt x="7" y="55"/>
                    <a:pt x="10" y="48"/>
                  </a:cubicBezTo>
                  <a:cubicBezTo>
                    <a:pt x="12" y="42"/>
                    <a:pt x="15" y="0"/>
                    <a:pt x="15" y="0"/>
                  </a:cubicBezTo>
                  <a:cubicBezTo>
                    <a:pt x="15" y="0"/>
                    <a:pt x="22" y="56"/>
                    <a:pt x="10"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0" name="Freeform 408">
              <a:extLst>
                <a:ext uri="{FF2B5EF4-FFF2-40B4-BE49-F238E27FC236}">
                  <a16:creationId xmlns:a16="http://schemas.microsoft.com/office/drawing/2014/main" id="{7FD4FA64-CE20-46F3-BC84-6D4A31B76A09}"/>
                </a:ext>
              </a:extLst>
            </p:cNvPr>
            <p:cNvSpPr>
              <a:spLocks noChangeArrowheads="1"/>
            </p:cNvSpPr>
            <p:nvPr/>
          </p:nvSpPr>
          <p:spPr bwMode="auto">
            <a:xfrm>
              <a:off x="9736137"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1" name="Freeform 409">
              <a:extLst>
                <a:ext uri="{FF2B5EF4-FFF2-40B4-BE49-F238E27FC236}">
                  <a16:creationId xmlns:a16="http://schemas.microsoft.com/office/drawing/2014/main" id="{38D09024-315D-43F6-9293-29D55B2646AF}"/>
                </a:ext>
              </a:extLst>
            </p:cNvPr>
            <p:cNvSpPr>
              <a:spLocks noChangeArrowheads="1"/>
            </p:cNvSpPr>
            <p:nvPr/>
          </p:nvSpPr>
          <p:spPr bwMode="auto">
            <a:xfrm>
              <a:off x="9645650" y="5003569"/>
              <a:ext cx="133350" cy="90488"/>
            </a:xfrm>
            <a:custGeom>
              <a:avLst/>
              <a:gdLst>
                <a:gd name="T0" fmla="*/ 6 w 84"/>
                <a:gd name="T1" fmla="*/ 57 h 57"/>
                <a:gd name="T2" fmla="*/ 0 w 84"/>
                <a:gd name="T3" fmla="*/ 43 h 57"/>
                <a:gd name="T4" fmla="*/ 66 w 84"/>
                <a:gd name="T5" fmla="*/ 7 h 57"/>
                <a:gd name="T6" fmla="*/ 76 w 84"/>
                <a:gd name="T7" fmla="*/ 0 h 57"/>
                <a:gd name="T8" fmla="*/ 84 w 84"/>
                <a:gd name="T9" fmla="*/ 14 h 57"/>
                <a:gd name="T10" fmla="*/ 6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6" y="57"/>
                  </a:moveTo>
                  <a:lnTo>
                    <a:pt x="0" y="43"/>
                  </a:lnTo>
                  <a:lnTo>
                    <a:pt x="66" y="7"/>
                  </a:lnTo>
                  <a:lnTo>
                    <a:pt x="76" y="0"/>
                  </a:lnTo>
                  <a:lnTo>
                    <a:pt x="84"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2" name="Freeform 410">
              <a:extLst>
                <a:ext uri="{FF2B5EF4-FFF2-40B4-BE49-F238E27FC236}">
                  <a16:creationId xmlns:a16="http://schemas.microsoft.com/office/drawing/2014/main" id="{A5D3ED26-43FE-4691-A9F0-EA4D85D51F30}"/>
                </a:ext>
              </a:extLst>
            </p:cNvPr>
            <p:cNvSpPr>
              <a:spLocks noChangeArrowheads="1"/>
            </p:cNvSpPr>
            <p:nvPr/>
          </p:nvSpPr>
          <p:spPr bwMode="auto">
            <a:xfrm>
              <a:off x="9539287"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3" name="Freeform 411">
              <a:extLst>
                <a:ext uri="{FF2B5EF4-FFF2-40B4-BE49-F238E27FC236}">
                  <a16:creationId xmlns:a16="http://schemas.microsoft.com/office/drawing/2014/main" id="{3FA4C0DA-A11E-44F8-9C71-1542515FC718}"/>
                </a:ext>
              </a:extLst>
            </p:cNvPr>
            <p:cNvSpPr>
              <a:spLocks noChangeArrowheads="1"/>
            </p:cNvSpPr>
            <p:nvPr/>
          </p:nvSpPr>
          <p:spPr bwMode="auto">
            <a:xfrm>
              <a:off x="9458325"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3" y="212"/>
                    <a:pt x="124" y="145"/>
                    <a:pt x="124" y="145"/>
                  </a:cubicBezTo>
                  <a:cubicBezTo>
                    <a:pt x="119" y="93"/>
                    <a:pt x="119" y="93"/>
                    <a:pt x="119" y="93"/>
                  </a:cubicBezTo>
                  <a:cubicBezTo>
                    <a:pt x="119" y="93"/>
                    <a:pt x="59" y="6"/>
                    <a:pt x="0" y="0"/>
                  </a:cubicBezTo>
                  <a:lnTo>
                    <a:pt x="0" y="284"/>
                  </a:lnTo>
                  <a:close/>
                </a:path>
              </a:pathLst>
            </a:custGeom>
            <a:solidFill>
              <a:srgbClr val="CD3E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4" name="Freeform 412">
              <a:extLst>
                <a:ext uri="{FF2B5EF4-FFF2-40B4-BE49-F238E27FC236}">
                  <a16:creationId xmlns:a16="http://schemas.microsoft.com/office/drawing/2014/main" id="{C890D9BA-9558-4BB2-919E-57BA5039BEC2}"/>
                </a:ext>
              </a:extLst>
            </p:cNvPr>
            <p:cNvSpPr>
              <a:spLocks noChangeArrowheads="1"/>
            </p:cNvSpPr>
            <p:nvPr/>
          </p:nvSpPr>
          <p:spPr bwMode="auto">
            <a:xfrm>
              <a:off x="8950325" y="5022619"/>
              <a:ext cx="508000" cy="950913"/>
            </a:xfrm>
            <a:custGeom>
              <a:avLst/>
              <a:gdLst>
                <a:gd name="T0" fmla="*/ 255 w 255"/>
                <a:gd name="T1" fmla="*/ 187 h 478"/>
                <a:gd name="T2" fmla="*/ 99 w 255"/>
                <a:gd name="T3" fmla="*/ 187 h 478"/>
                <a:gd name="T4" fmla="*/ 158 w 255"/>
                <a:gd name="T5" fmla="*/ 38 h 478"/>
                <a:gd name="T6" fmla="*/ 91 w 255"/>
                <a:gd name="T7" fmla="*/ 0 h 478"/>
                <a:gd name="T8" fmla="*/ 3 w 255"/>
                <a:gd name="T9" fmla="*/ 180 h 478"/>
                <a:gd name="T10" fmla="*/ 7 w 255"/>
                <a:gd name="T11" fmla="*/ 351 h 478"/>
                <a:gd name="T12" fmla="*/ 96 w 255"/>
                <a:gd name="T13" fmla="*/ 475 h 478"/>
                <a:gd name="T14" fmla="*/ 115 w 255"/>
                <a:gd name="T15" fmla="*/ 475 h 478"/>
                <a:gd name="T16" fmla="*/ 203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9" y="187"/>
                    <a:pt x="99" y="187"/>
                    <a:pt x="99" y="187"/>
                  </a:cubicBezTo>
                  <a:cubicBezTo>
                    <a:pt x="99" y="187"/>
                    <a:pt x="155" y="39"/>
                    <a:pt x="158" y="38"/>
                  </a:cubicBezTo>
                  <a:cubicBezTo>
                    <a:pt x="91" y="0"/>
                    <a:pt x="91" y="0"/>
                    <a:pt x="91" y="0"/>
                  </a:cubicBezTo>
                  <a:cubicBezTo>
                    <a:pt x="91" y="0"/>
                    <a:pt x="6" y="172"/>
                    <a:pt x="3" y="180"/>
                  </a:cubicBezTo>
                  <a:cubicBezTo>
                    <a:pt x="1" y="187"/>
                    <a:pt x="0" y="339"/>
                    <a:pt x="7" y="351"/>
                  </a:cubicBezTo>
                  <a:cubicBezTo>
                    <a:pt x="13" y="364"/>
                    <a:pt x="87" y="473"/>
                    <a:pt x="96" y="475"/>
                  </a:cubicBezTo>
                  <a:cubicBezTo>
                    <a:pt x="105" y="478"/>
                    <a:pt x="115" y="475"/>
                    <a:pt x="115" y="475"/>
                  </a:cubicBezTo>
                  <a:cubicBezTo>
                    <a:pt x="203" y="317"/>
                    <a:pt x="203" y="317"/>
                    <a:pt x="203"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5" name="Freeform 413">
              <a:extLst>
                <a:ext uri="{FF2B5EF4-FFF2-40B4-BE49-F238E27FC236}">
                  <a16:creationId xmlns:a16="http://schemas.microsoft.com/office/drawing/2014/main" id="{C324F097-5C34-4130-A673-89ACBF2E909B}"/>
                </a:ext>
              </a:extLst>
            </p:cNvPr>
            <p:cNvSpPr>
              <a:spLocks noChangeArrowheads="1"/>
            </p:cNvSpPr>
            <p:nvPr/>
          </p:nvSpPr>
          <p:spPr bwMode="auto">
            <a:xfrm>
              <a:off x="9107488" y="5546494"/>
              <a:ext cx="44450"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6" name="Freeform 414">
              <a:extLst>
                <a:ext uri="{FF2B5EF4-FFF2-40B4-BE49-F238E27FC236}">
                  <a16:creationId xmlns:a16="http://schemas.microsoft.com/office/drawing/2014/main" id="{185C0F8A-6B84-414D-853F-D8CC08D2BEB0}"/>
                </a:ext>
              </a:extLst>
            </p:cNvPr>
            <p:cNvSpPr>
              <a:spLocks noChangeArrowheads="1"/>
            </p:cNvSpPr>
            <p:nvPr/>
          </p:nvSpPr>
          <p:spPr bwMode="auto">
            <a:xfrm>
              <a:off x="9123363" y="5394094"/>
              <a:ext cx="53975" cy="279400"/>
            </a:xfrm>
            <a:custGeom>
              <a:avLst/>
              <a:gdLst>
                <a:gd name="T0" fmla="*/ 15 w 34"/>
                <a:gd name="T1" fmla="*/ 0 h 176"/>
                <a:gd name="T2" fmla="*/ 0 w 34"/>
                <a:gd name="T3" fmla="*/ 103 h 176"/>
                <a:gd name="T4" fmla="*/ 0 w 34"/>
                <a:gd name="T5" fmla="*/ 176 h 176"/>
                <a:gd name="T6" fmla="*/ 15 w 34"/>
                <a:gd name="T7" fmla="*/ 146 h 176"/>
                <a:gd name="T8" fmla="*/ 34 w 34"/>
                <a:gd name="T9" fmla="*/ 0 h 176"/>
                <a:gd name="T10" fmla="*/ 15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5" y="0"/>
                  </a:moveTo>
                  <a:lnTo>
                    <a:pt x="0" y="103"/>
                  </a:lnTo>
                  <a:lnTo>
                    <a:pt x="0" y="176"/>
                  </a:lnTo>
                  <a:lnTo>
                    <a:pt x="15" y="146"/>
                  </a:lnTo>
                  <a:lnTo>
                    <a:pt x="34" y="0"/>
                  </a:lnTo>
                  <a:lnTo>
                    <a:pt x="15"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7" name="Freeform 415">
              <a:extLst>
                <a:ext uri="{FF2B5EF4-FFF2-40B4-BE49-F238E27FC236}">
                  <a16:creationId xmlns:a16="http://schemas.microsoft.com/office/drawing/2014/main" id="{C3952224-0282-44C7-8807-EB166AE535A2}"/>
                </a:ext>
              </a:extLst>
            </p:cNvPr>
            <p:cNvSpPr>
              <a:spLocks noChangeArrowheads="1"/>
            </p:cNvSpPr>
            <p:nvPr/>
          </p:nvSpPr>
          <p:spPr bwMode="auto">
            <a:xfrm>
              <a:off x="9137650" y="5003569"/>
              <a:ext cx="131762" cy="90488"/>
            </a:xfrm>
            <a:custGeom>
              <a:avLst/>
              <a:gdLst>
                <a:gd name="T0" fmla="*/ 76 w 83"/>
                <a:gd name="T1" fmla="*/ 57 h 57"/>
                <a:gd name="T2" fmla="*/ 83 w 83"/>
                <a:gd name="T3" fmla="*/ 43 h 57"/>
                <a:gd name="T4" fmla="*/ 17 w 83"/>
                <a:gd name="T5" fmla="*/ 7 h 57"/>
                <a:gd name="T6" fmla="*/ 6 w 83"/>
                <a:gd name="T7" fmla="*/ 0 h 57"/>
                <a:gd name="T8" fmla="*/ 0 w 83"/>
                <a:gd name="T9" fmla="*/ 14 h 57"/>
                <a:gd name="T10" fmla="*/ 76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76" y="57"/>
                  </a:moveTo>
                  <a:lnTo>
                    <a:pt x="83" y="43"/>
                  </a:lnTo>
                  <a:lnTo>
                    <a:pt x="17"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8" name="Freeform 416">
              <a:extLst>
                <a:ext uri="{FF2B5EF4-FFF2-40B4-BE49-F238E27FC236}">
                  <a16:creationId xmlns:a16="http://schemas.microsoft.com/office/drawing/2014/main" id="{5E3B0566-3A2F-416B-9EBA-845E34FF5B1F}"/>
                </a:ext>
              </a:extLst>
            </p:cNvPr>
            <p:cNvSpPr>
              <a:spLocks noChangeArrowheads="1"/>
            </p:cNvSpPr>
            <p:nvPr/>
          </p:nvSpPr>
          <p:spPr bwMode="auto">
            <a:xfrm>
              <a:off x="9170988" y="4706707"/>
              <a:ext cx="203200" cy="355600"/>
            </a:xfrm>
            <a:custGeom>
              <a:avLst/>
              <a:gdLst>
                <a:gd name="T0" fmla="*/ 0 w 102"/>
                <a:gd name="T1" fmla="*/ 155 h 178"/>
                <a:gd name="T2" fmla="*/ 22 w 102"/>
                <a:gd name="T3" fmla="*/ 104 h 178"/>
                <a:gd name="T4" fmla="*/ 39 w 102"/>
                <a:gd name="T5" fmla="*/ 27 h 178"/>
                <a:gd name="T6" fmla="*/ 85 w 102"/>
                <a:gd name="T7" fmla="*/ 4 h 178"/>
                <a:gd name="T8" fmla="*/ 102 w 102"/>
                <a:gd name="T9" fmla="*/ 66 h 178"/>
                <a:gd name="T10" fmla="*/ 83 w 102"/>
                <a:gd name="T11" fmla="*/ 134 h 178"/>
                <a:gd name="T12" fmla="*/ 49 w 102"/>
                <a:gd name="T13" fmla="*/ 165 h 178"/>
                <a:gd name="T14" fmla="*/ 41 w 102"/>
                <a:gd name="T15" fmla="*/ 178 h 178"/>
                <a:gd name="T16" fmla="*/ 0 w 102"/>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155"/>
                  </a:moveTo>
                  <a:cubicBezTo>
                    <a:pt x="0" y="151"/>
                    <a:pt x="22" y="108"/>
                    <a:pt x="22" y="104"/>
                  </a:cubicBezTo>
                  <a:cubicBezTo>
                    <a:pt x="22" y="101"/>
                    <a:pt x="34" y="33"/>
                    <a:pt x="39" y="27"/>
                  </a:cubicBezTo>
                  <a:cubicBezTo>
                    <a:pt x="44" y="22"/>
                    <a:pt x="79" y="0"/>
                    <a:pt x="85" y="4"/>
                  </a:cubicBezTo>
                  <a:cubicBezTo>
                    <a:pt x="91" y="8"/>
                    <a:pt x="102" y="57"/>
                    <a:pt x="102" y="66"/>
                  </a:cubicBezTo>
                  <a:cubicBezTo>
                    <a:pt x="101" y="75"/>
                    <a:pt x="90" y="127"/>
                    <a:pt x="83" y="134"/>
                  </a:cubicBezTo>
                  <a:cubicBezTo>
                    <a:pt x="77" y="142"/>
                    <a:pt x="54" y="163"/>
                    <a:pt x="49"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9" name="Freeform 417">
              <a:extLst>
                <a:ext uri="{FF2B5EF4-FFF2-40B4-BE49-F238E27FC236}">
                  <a16:creationId xmlns:a16="http://schemas.microsoft.com/office/drawing/2014/main" id="{AA2B4A9A-2473-48B1-9767-AC82ECF7C715}"/>
                </a:ext>
              </a:extLst>
            </p:cNvPr>
            <p:cNvSpPr>
              <a:spLocks noChangeArrowheads="1"/>
            </p:cNvSpPr>
            <p:nvPr/>
          </p:nvSpPr>
          <p:spPr bwMode="auto">
            <a:xfrm>
              <a:off x="9336088" y="5394094"/>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0" name="Freeform 418">
              <a:extLst>
                <a:ext uri="{FF2B5EF4-FFF2-40B4-BE49-F238E27FC236}">
                  <a16:creationId xmlns:a16="http://schemas.microsoft.com/office/drawing/2014/main" id="{01992016-F21F-4ED9-9608-9B8694BD0BA5}"/>
                </a:ext>
              </a:extLst>
            </p:cNvPr>
            <p:cNvSpPr>
              <a:spLocks noChangeArrowheads="1"/>
            </p:cNvSpPr>
            <p:nvPr/>
          </p:nvSpPr>
          <p:spPr bwMode="auto">
            <a:xfrm>
              <a:off x="9170988" y="5594119"/>
              <a:ext cx="573087" cy="392113"/>
            </a:xfrm>
            <a:custGeom>
              <a:avLst/>
              <a:gdLst>
                <a:gd name="T0" fmla="*/ 280 w 288"/>
                <a:gd name="T1" fmla="*/ 147 h 197"/>
                <a:gd name="T2" fmla="*/ 258 w 288"/>
                <a:gd name="T3" fmla="*/ 130 h 197"/>
                <a:gd name="T4" fmla="*/ 232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0 w 288"/>
                <a:gd name="T27" fmla="*/ 197 h 197"/>
                <a:gd name="T28" fmla="*/ 280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147"/>
                  </a:moveTo>
                  <a:cubicBezTo>
                    <a:pt x="279" y="138"/>
                    <a:pt x="258" y="130"/>
                    <a:pt x="258" y="130"/>
                  </a:cubicBezTo>
                  <a:cubicBezTo>
                    <a:pt x="258" y="130"/>
                    <a:pt x="241" y="82"/>
                    <a:pt x="232" y="62"/>
                  </a:cubicBezTo>
                  <a:cubicBezTo>
                    <a:pt x="224" y="41"/>
                    <a:pt x="144" y="0"/>
                    <a:pt x="144" y="0"/>
                  </a:cubicBezTo>
                  <a:cubicBezTo>
                    <a:pt x="144" y="0"/>
                    <a:pt x="64" y="41"/>
                    <a:pt x="55" y="62"/>
                  </a:cubicBezTo>
                  <a:cubicBezTo>
                    <a:pt x="46" y="82"/>
                    <a:pt x="30" y="130"/>
                    <a:pt x="30" y="130"/>
                  </a:cubicBezTo>
                  <a:cubicBezTo>
                    <a:pt x="30" y="130"/>
                    <a:pt x="8" y="138"/>
                    <a:pt x="7" y="147"/>
                  </a:cubicBezTo>
                  <a:cubicBezTo>
                    <a:pt x="6" y="155"/>
                    <a:pt x="0" y="197"/>
                    <a:pt x="7" y="197"/>
                  </a:cubicBezTo>
                  <a:cubicBezTo>
                    <a:pt x="15" y="197"/>
                    <a:pt x="20" y="197"/>
                    <a:pt x="20" y="197"/>
                  </a:cubicBezTo>
                  <a:cubicBezTo>
                    <a:pt x="25" y="145"/>
                    <a:pt x="25" y="145"/>
                    <a:pt x="25" y="145"/>
                  </a:cubicBezTo>
                  <a:cubicBezTo>
                    <a:pt x="25" y="145"/>
                    <a:pt x="103" y="52"/>
                    <a:pt x="144" y="52"/>
                  </a:cubicBezTo>
                  <a:cubicBezTo>
                    <a:pt x="184" y="52"/>
                    <a:pt x="263" y="145"/>
                    <a:pt x="263" y="145"/>
                  </a:cubicBezTo>
                  <a:cubicBezTo>
                    <a:pt x="268" y="197"/>
                    <a:pt x="268" y="197"/>
                    <a:pt x="268" y="197"/>
                  </a:cubicBezTo>
                  <a:cubicBezTo>
                    <a:pt x="268" y="197"/>
                    <a:pt x="273" y="197"/>
                    <a:pt x="280" y="197"/>
                  </a:cubicBezTo>
                  <a:cubicBezTo>
                    <a:pt x="288" y="197"/>
                    <a:pt x="282" y="155"/>
                    <a:pt x="280"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1" name="Freeform 419">
              <a:extLst>
                <a:ext uri="{FF2B5EF4-FFF2-40B4-BE49-F238E27FC236}">
                  <a16:creationId xmlns:a16="http://schemas.microsoft.com/office/drawing/2014/main" id="{1CBDE648-0CF8-4B44-B8E0-3C5DDD9B6547}"/>
                </a:ext>
              </a:extLst>
            </p:cNvPr>
            <p:cNvSpPr>
              <a:spLocks noChangeArrowheads="1"/>
            </p:cNvSpPr>
            <p:nvPr/>
          </p:nvSpPr>
          <p:spPr bwMode="auto">
            <a:xfrm>
              <a:off x="9210675"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AF3C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2" name="Freeform 420">
              <a:extLst>
                <a:ext uri="{FF2B5EF4-FFF2-40B4-BE49-F238E27FC236}">
                  <a16:creationId xmlns:a16="http://schemas.microsoft.com/office/drawing/2014/main" id="{1679F065-0B1C-43F2-8891-309ECFD6B867}"/>
                </a:ext>
              </a:extLst>
            </p:cNvPr>
            <p:cNvSpPr>
              <a:spLocks noChangeArrowheads="1"/>
            </p:cNvSpPr>
            <p:nvPr/>
          </p:nvSpPr>
          <p:spPr bwMode="auto">
            <a:xfrm>
              <a:off x="7932738" y="5016269"/>
              <a:ext cx="508000" cy="949325"/>
            </a:xfrm>
            <a:custGeom>
              <a:avLst/>
              <a:gdLst>
                <a:gd name="T0" fmla="*/ 0 w 255"/>
                <a:gd name="T1" fmla="*/ 186 h 477"/>
                <a:gd name="T2" fmla="*/ 156 w 255"/>
                <a:gd name="T3" fmla="*/ 186 h 477"/>
                <a:gd name="T4" fmla="*/ 97 w 255"/>
                <a:gd name="T5" fmla="*/ 37 h 477"/>
                <a:gd name="T6" fmla="*/ 163 w 255"/>
                <a:gd name="T7" fmla="*/ 0 h 477"/>
                <a:gd name="T8" fmla="*/ 252 w 255"/>
                <a:gd name="T9" fmla="*/ 179 h 477"/>
                <a:gd name="T10" fmla="*/ 248 w 255"/>
                <a:gd name="T11" fmla="*/ 350 h 477"/>
                <a:gd name="T12" fmla="*/ 159 w 255"/>
                <a:gd name="T13" fmla="*/ 474 h 477"/>
                <a:gd name="T14" fmla="*/ 140 w 255"/>
                <a:gd name="T15" fmla="*/ 474 h 477"/>
                <a:gd name="T16" fmla="*/ 52 w 255"/>
                <a:gd name="T17" fmla="*/ 316 h 477"/>
                <a:gd name="T18" fmla="*/ 0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186"/>
                  </a:moveTo>
                  <a:cubicBezTo>
                    <a:pt x="156" y="186"/>
                    <a:pt x="156" y="186"/>
                    <a:pt x="156" y="186"/>
                  </a:cubicBezTo>
                  <a:cubicBezTo>
                    <a:pt x="156" y="186"/>
                    <a:pt x="100" y="38"/>
                    <a:pt x="97" y="37"/>
                  </a:cubicBezTo>
                  <a:cubicBezTo>
                    <a:pt x="163" y="0"/>
                    <a:pt x="163" y="0"/>
                    <a:pt x="163" y="0"/>
                  </a:cubicBezTo>
                  <a:cubicBezTo>
                    <a:pt x="163" y="0"/>
                    <a:pt x="249" y="171"/>
                    <a:pt x="252" y="179"/>
                  </a:cubicBezTo>
                  <a:cubicBezTo>
                    <a:pt x="254" y="186"/>
                    <a:pt x="255" y="338"/>
                    <a:pt x="248" y="350"/>
                  </a:cubicBezTo>
                  <a:cubicBezTo>
                    <a:pt x="241" y="363"/>
                    <a:pt x="168" y="472"/>
                    <a:pt x="159" y="474"/>
                  </a:cubicBezTo>
                  <a:cubicBezTo>
                    <a:pt x="149" y="477"/>
                    <a:pt x="140" y="474"/>
                    <a:pt x="140" y="474"/>
                  </a:cubicBezTo>
                  <a:cubicBezTo>
                    <a:pt x="52" y="316"/>
                    <a:pt x="52" y="316"/>
                    <a:pt x="52" y="316"/>
                  </a:cubicBezTo>
                  <a:lnTo>
                    <a:pt x="0"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3" name="Freeform 421">
              <a:extLst>
                <a:ext uri="{FF2B5EF4-FFF2-40B4-BE49-F238E27FC236}">
                  <a16:creationId xmlns:a16="http://schemas.microsoft.com/office/drawing/2014/main" id="{78DD8704-BC40-40AE-88DC-3E281DA18CD7}"/>
                </a:ext>
              </a:extLst>
            </p:cNvPr>
            <p:cNvSpPr>
              <a:spLocks noChangeArrowheads="1"/>
            </p:cNvSpPr>
            <p:nvPr/>
          </p:nvSpPr>
          <p:spPr bwMode="auto">
            <a:xfrm>
              <a:off x="8239125" y="5536969"/>
              <a:ext cx="44450" cy="160338"/>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6" y="55"/>
                    <a:pt x="9" y="48"/>
                  </a:cubicBezTo>
                  <a:cubicBezTo>
                    <a:pt x="11"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4" name="Freeform 422">
              <a:extLst>
                <a:ext uri="{FF2B5EF4-FFF2-40B4-BE49-F238E27FC236}">
                  <a16:creationId xmlns:a16="http://schemas.microsoft.com/office/drawing/2014/main" id="{32E9EEDE-2E44-404C-B67E-E2F77639DC06}"/>
                </a:ext>
              </a:extLst>
            </p:cNvPr>
            <p:cNvSpPr>
              <a:spLocks noChangeArrowheads="1"/>
            </p:cNvSpPr>
            <p:nvPr/>
          </p:nvSpPr>
          <p:spPr bwMode="auto">
            <a:xfrm>
              <a:off x="8212138" y="5386157"/>
              <a:ext cx="55562" cy="279400"/>
            </a:xfrm>
            <a:custGeom>
              <a:avLst/>
              <a:gdLst>
                <a:gd name="T0" fmla="*/ 20 w 35"/>
                <a:gd name="T1" fmla="*/ 0 h 176"/>
                <a:gd name="T2" fmla="*/ 35 w 35"/>
                <a:gd name="T3" fmla="*/ 103 h 176"/>
                <a:gd name="T4" fmla="*/ 35 w 35"/>
                <a:gd name="T5" fmla="*/ 176 h 176"/>
                <a:gd name="T6" fmla="*/ 20 w 35"/>
                <a:gd name="T7" fmla="*/ 146 h 176"/>
                <a:gd name="T8" fmla="*/ 0 w 35"/>
                <a:gd name="T9" fmla="*/ 0 h 176"/>
                <a:gd name="T10" fmla="*/ 20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20" y="0"/>
                  </a:moveTo>
                  <a:lnTo>
                    <a:pt x="35" y="103"/>
                  </a:lnTo>
                  <a:lnTo>
                    <a:pt x="35"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5" name="Freeform 423">
              <a:extLst>
                <a:ext uri="{FF2B5EF4-FFF2-40B4-BE49-F238E27FC236}">
                  <a16:creationId xmlns:a16="http://schemas.microsoft.com/office/drawing/2014/main" id="{239BA83F-236B-4BA3-974B-1CCC935A0249}"/>
                </a:ext>
              </a:extLst>
            </p:cNvPr>
            <p:cNvSpPr>
              <a:spLocks noChangeArrowheads="1"/>
            </p:cNvSpPr>
            <p:nvPr/>
          </p:nvSpPr>
          <p:spPr bwMode="auto">
            <a:xfrm>
              <a:off x="8121650" y="4995632"/>
              <a:ext cx="131762" cy="90488"/>
            </a:xfrm>
            <a:custGeom>
              <a:avLst/>
              <a:gdLst>
                <a:gd name="T0" fmla="*/ 5 w 83"/>
                <a:gd name="T1" fmla="*/ 57 h 57"/>
                <a:gd name="T2" fmla="*/ 0 w 83"/>
                <a:gd name="T3" fmla="*/ 43 h 57"/>
                <a:gd name="T4" fmla="*/ 65 w 83"/>
                <a:gd name="T5" fmla="*/ 6 h 57"/>
                <a:gd name="T6" fmla="*/ 77 w 83"/>
                <a:gd name="T7" fmla="*/ 0 h 57"/>
                <a:gd name="T8" fmla="*/ 83 w 83"/>
                <a:gd name="T9" fmla="*/ 14 h 57"/>
                <a:gd name="T10" fmla="*/ 5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5" y="57"/>
                  </a:moveTo>
                  <a:lnTo>
                    <a:pt x="0" y="43"/>
                  </a:lnTo>
                  <a:lnTo>
                    <a:pt x="65" y="6"/>
                  </a:lnTo>
                  <a:lnTo>
                    <a:pt x="77" y="0"/>
                  </a:lnTo>
                  <a:lnTo>
                    <a:pt x="83" y="14"/>
                  </a:lnTo>
                  <a:lnTo>
                    <a:pt x="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6" name="Freeform 424">
              <a:extLst>
                <a:ext uri="{FF2B5EF4-FFF2-40B4-BE49-F238E27FC236}">
                  <a16:creationId xmlns:a16="http://schemas.microsoft.com/office/drawing/2014/main" id="{5EAD4CF5-1F5F-4CF3-A874-7313C3AEB32A}"/>
                </a:ext>
              </a:extLst>
            </p:cNvPr>
            <p:cNvSpPr>
              <a:spLocks noChangeArrowheads="1"/>
            </p:cNvSpPr>
            <p:nvPr/>
          </p:nvSpPr>
          <p:spPr bwMode="auto">
            <a:xfrm>
              <a:off x="8013700" y="4698769"/>
              <a:ext cx="206375" cy="355600"/>
            </a:xfrm>
            <a:custGeom>
              <a:avLst/>
              <a:gdLst>
                <a:gd name="T0" fmla="*/ 103 w 103"/>
                <a:gd name="T1" fmla="*/ 155 h 178"/>
                <a:gd name="T2" fmla="*/ 81 w 103"/>
                <a:gd name="T3" fmla="*/ 104 h 178"/>
                <a:gd name="T4" fmla="*/ 64 w 103"/>
                <a:gd name="T5" fmla="*/ 28 h 178"/>
                <a:gd name="T6" fmla="*/ 18 w 103"/>
                <a:gd name="T7" fmla="*/ 4 h 178"/>
                <a:gd name="T8" fmla="*/ 1 w 103"/>
                <a:gd name="T9" fmla="*/ 66 h 178"/>
                <a:gd name="T10" fmla="*/ 19 w 103"/>
                <a:gd name="T11" fmla="*/ 134 h 178"/>
                <a:gd name="T12" fmla="*/ 54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1" y="108"/>
                    <a:pt x="81" y="104"/>
                  </a:cubicBezTo>
                  <a:cubicBezTo>
                    <a:pt x="81" y="101"/>
                    <a:pt x="69" y="33"/>
                    <a:pt x="64" y="28"/>
                  </a:cubicBezTo>
                  <a:cubicBezTo>
                    <a:pt x="59" y="23"/>
                    <a:pt x="24" y="0"/>
                    <a:pt x="18" y="4"/>
                  </a:cubicBezTo>
                  <a:cubicBezTo>
                    <a:pt x="12" y="9"/>
                    <a:pt x="0" y="57"/>
                    <a:pt x="1" y="66"/>
                  </a:cubicBezTo>
                  <a:cubicBezTo>
                    <a:pt x="2" y="75"/>
                    <a:pt x="13" y="127"/>
                    <a:pt x="19" y="134"/>
                  </a:cubicBezTo>
                  <a:cubicBezTo>
                    <a:pt x="26" y="142"/>
                    <a:pt x="49" y="163"/>
                    <a:pt x="54"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7" name="Freeform 425">
              <a:extLst>
                <a:ext uri="{FF2B5EF4-FFF2-40B4-BE49-F238E27FC236}">
                  <a16:creationId xmlns:a16="http://schemas.microsoft.com/office/drawing/2014/main" id="{20583F9C-17DF-48FB-8CD6-C3B7D8E6EE1E}"/>
                </a:ext>
              </a:extLst>
            </p:cNvPr>
            <p:cNvSpPr>
              <a:spLocks noChangeArrowheads="1"/>
            </p:cNvSpPr>
            <p:nvPr/>
          </p:nvSpPr>
          <p:spPr bwMode="auto">
            <a:xfrm>
              <a:off x="7932738" y="5689369"/>
              <a:ext cx="246062" cy="566738"/>
            </a:xfrm>
            <a:custGeom>
              <a:avLst/>
              <a:gdLst>
                <a:gd name="T0" fmla="*/ 0 w 124"/>
                <a:gd name="T1" fmla="*/ 285 h 285"/>
                <a:gd name="T2" fmla="*/ 111 w 124"/>
                <a:gd name="T3" fmla="*/ 243 h 285"/>
                <a:gd name="T4" fmla="*/ 124 w 124"/>
                <a:gd name="T5" fmla="*/ 145 h 285"/>
                <a:gd name="T6" fmla="*/ 119 w 124"/>
                <a:gd name="T7" fmla="*/ 93 h 285"/>
                <a:gd name="T8" fmla="*/ 0 w 124"/>
                <a:gd name="T9" fmla="*/ 0 h 285"/>
                <a:gd name="T10" fmla="*/ 0 w 124"/>
                <a:gd name="T11" fmla="*/ 285 h 285"/>
              </a:gdLst>
              <a:ahLst/>
              <a:cxnLst>
                <a:cxn ang="0">
                  <a:pos x="T0" y="T1"/>
                </a:cxn>
                <a:cxn ang="0">
                  <a:pos x="T2" y="T3"/>
                </a:cxn>
                <a:cxn ang="0">
                  <a:pos x="T4" y="T5"/>
                </a:cxn>
                <a:cxn ang="0">
                  <a:pos x="T6" y="T7"/>
                </a:cxn>
                <a:cxn ang="0">
                  <a:pos x="T8" y="T9"/>
                </a:cxn>
                <a:cxn ang="0">
                  <a:pos x="T10" y="T11"/>
                </a:cxn>
              </a:cxnLst>
              <a:rect l="0" t="0" r="r" b="b"/>
              <a:pathLst>
                <a:path w="124" h="285">
                  <a:moveTo>
                    <a:pt x="0" y="285"/>
                  </a:moveTo>
                  <a:cubicBezTo>
                    <a:pt x="6" y="285"/>
                    <a:pt x="100" y="273"/>
                    <a:pt x="111" y="243"/>
                  </a:cubicBezTo>
                  <a:cubicBezTo>
                    <a:pt x="123" y="212"/>
                    <a:pt x="124" y="145"/>
                    <a:pt x="124" y="145"/>
                  </a:cubicBezTo>
                  <a:cubicBezTo>
                    <a:pt x="119" y="93"/>
                    <a:pt x="119" y="93"/>
                    <a:pt x="119" y="93"/>
                  </a:cubicBezTo>
                  <a:cubicBezTo>
                    <a:pt x="119" y="93"/>
                    <a:pt x="60" y="6"/>
                    <a:pt x="0" y="0"/>
                  </a:cubicBezTo>
                  <a:lnTo>
                    <a:pt x="0" y="285"/>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8" name="Freeform 426">
              <a:extLst>
                <a:ext uri="{FF2B5EF4-FFF2-40B4-BE49-F238E27FC236}">
                  <a16:creationId xmlns:a16="http://schemas.microsoft.com/office/drawing/2014/main" id="{6E5682D4-A1D1-4B53-BA8E-86CE084A7674}"/>
                </a:ext>
              </a:extLst>
            </p:cNvPr>
            <p:cNvSpPr>
              <a:spLocks noChangeArrowheads="1"/>
            </p:cNvSpPr>
            <p:nvPr/>
          </p:nvSpPr>
          <p:spPr bwMode="auto">
            <a:xfrm>
              <a:off x="7424738" y="5016269"/>
              <a:ext cx="508000" cy="949325"/>
            </a:xfrm>
            <a:custGeom>
              <a:avLst/>
              <a:gdLst>
                <a:gd name="T0" fmla="*/ 255 w 255"/>
                <a:gd name="T1" fmla="*/ 186 h 477"/>
                <a:gd name="T2" fmla="*/ 99 w 255"/>
                <a:gd name="T3" fmla="*/ 186 h 477"/>
                <a:gd name="T4" fmla="*/ 158 w 255"/>
                <a:gd name="T5" fmla="*/ 37 h 477"/>
                <a:gd name="T6" fmla="*/ 92 w 255"/>
                <a:gd name="T7" fmla="*/ 0 h 477"/>
                <a:gd name="T8" fmla="*/ 3 w 255"/>
                <a:gd name="T9" fmla="*/ 179 h 477"/>
                <a:gd name="T10" fmla="*/ 7 w 255"/>
                <a:gd name="T11" fmla="*/ 350 h 477"/>
                <a:gd name="T12" fmla="*/ 96 w 255"/>
                <a:gd name="T13" fmla="*/ 474 h 477"/>
                <a:gd name="T14" fmla="*/ 115 w 255"/>
                <a:gd name="T15" fmla="*/ 474 h 477"/>
                <a:gd name="T16" fmla="*/ 203 w 255"/>
                <a:gd name="T17" fmla="*/ 316 h 477"/>
                <a:gd name="T18" fmla="*/ 255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186"/>
                  </a:moveTo>
                  <a:cubicBezTo>
                    <a:pt x="99" y="186"/>
                    <a:pt x="99" y="186"/>
                    <a:pt x="99" y="186"/>
                  </a:cubicBezTo>
                  <a:cubicBezTo>
                    <a:pt x="99" y="186"/>
                    <a:pt x="155" y="38"/>
                    <a:pt x="158" y="37"/>
                  </a:cubicBezTo>
                  <a:cubicBezTo>
                    <a:pt x="92" y="0"/>
                    <a:pt x="92" y="0"/>
                    <a:pt x="92" y="0"/>
                  </a:cubicBezTo>
                  <a:cubicBezTo>
                    <a:pt x="92" y="0"/>
                    <a:pt x="6" y="171"/>
                    <a:pt x="3" y="179"/>
                  </a:cubicBezTo>
                  <a:cubicBezTo>
                    <a:pt x="1" y="186"/>
                    <a:pt x="0" y="338"/>
                    <a:pt x="7" y="350"/>
                  </a:cubicBezTo>
                  <a:cubicBezTo>
                    <a:pt x="14" y="363"/>
                    <a:pt x="87" y="472"/>
                    <a:pt x="96" y="474"/>
                  </a:cubicBezTo>
                  <a:cubicBezTo>
                    <a:pt x="106" y="477"/>
                    <a:pt x="115" y="474"/>
                    <a:pt x="115" y="474"/>
                  </a:cubicBezTo>
                  <a:cubicBezTo>
                    <a:pt x="203" y="316"/>
                    <a:pt x="203" y="316"/>
                    <a:pt x="203" y="316"/>
                  </a:cubicBezTo>
                  <a:lnTo>
                    <a:pt x="255"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9" name="Freeform 427">
              <a:extLst>
                <a:ext uri="{FF2B5EF4-FFF2-40B4-BE49-F238E27FC236}">
                  <a16:creationId xmlns:a16="http://schemas.microsoft.com/office/drawing/2014/main" id="{3A9AE188-1CD4-4918-921C-B5081DAE3725}"/>
                </a:ext>
              </a:extLst>
            </p:cNvPr>
            <p:cNvSpPr>
              <a:spLocks noChangeArrowheads="1"/>
            </p:cNvSpPr>
            <p:nvPr/>
          </p:nvSpPr>
          <p:spPr bwMode="auto">
            <a:xfrm>
              <a:off x="7583488" y="5536969"/>
              <a:ext cx="42862" cy="160338"/>
            </a:xfrm>
            <a:custGeom>
              <a:avLst/>
              <a:gdLst>
                <a:gd name="T0" fmla="*/ 12 w 21"/>
                <a:gd name="T1" fmla="*/ 80 h 80"/>
                <a:gd name="T2" fmla="*/ 21 w 21"/>
                <a:gd name="T3" fmla="*/ 32 h 80"/>
                <a:gd name="T4" fmla="*/ 21 w 21"/>
                <a:gd name="T5" fmla="*/ 17 h 80"/>
                <a:gd name="T6" fmla="*/ 12 w 21"/>
                <a:gd name="T7" fmla="*/ 48 h 80"/>
                <a:gd name="T8" fmla="*/ 7 w 21"/>
                <a:gd name="T9" fmla="*/ 0 h 80"/>
                <a:gd name="T10" fmla="*/ 12 w 21"/>
                <a:gd name="T11" fmla="*/ 80 h 80"/>
              </a:gdLst>
              <a:ahLst/>
              <a:cxnLst>
                <a:cxn ang="0">
                  <a:pos x="T0" y="T1"/>
                </a:cxn>
                <a:cxn ang="0">
                  <a:pos x="T2" y="T3"/>
                </a:cxn>
                <a:cxn ang="0">
                  <a:pos x="T4" y="T5"/>
                </a:cxn>
                <a:cxn ang="0">
                  <a:pos x="T6" y="T7"/>
                </a:cxn>
                <a:cxn ang="0">
                  <a:pos x="T8" y="T9"/>
                </a:cxn>
                <a:cxn ang="0">
                  <a:pos x="T10" y="T11"/>
                </a:cxn>
              </a:cxnLst>
              <a:rect l="0" t="0" r="r" b="b"/>
              <a:pathLst>
                <a:path w="21" h="80">
                  <a:moveTo>
                    <a:pt x="12" y="80"/>
                  </a:moveTo>
                  <a:cubicBezTo>
                    <a:pt x="21" y="32"/>
                    <a:pt x="21" y="32"/>
                    <a:pt x="21" y="32"/>
                  </a:cubicBezTo>
                  <a:cubicBezTo>
                    <a:pt x="21" y="17"/>
                    <a:pt x="21" y="17"/>
                    <a:pt x="21" y="17"/>
                  </a:cubicBezTo>
                  <a:cubicBezTo>
                    <a:pt x="21" y="17"/>
                    <a:pt x="15" y="55"/>
                    <a:pt x="12" y="48"/>
                  </a:cubicBezTo>
                  <a:cubicBezTo>
                    <a:pt x="10" y="42"/>
                    <a:pt x="7" y="0"/>
                    <a:pt x="7" y="0"/>
                  </a:cubicBezTo>
                  <a:cubicBezTo>
                    <a:pt x="7" y="0"/>
                    <a:pt x="0" y="56"/>
                    <a:pt x="12"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0" name="Freeform 428">
              <a:extLst>
                <a:ext uri="{FF2B5EF4-FFF2-40B4-BE49-F238E27FC236}">
                  <a16:creationId xmlns:a16="http://schemas.microsoft.com/office/drawing/2014/main" id="{BD1C96E0-C9DD-46E1-8678-6D0B32F8C145}"/>
                </a:ext>
              </a:extLst>
            </p:cNvPr>
            <p:cNvSpPr>
              <a:spLocks noChangeArrowheads="1"/>
            </p:cNvSpPr>
            <p:nvPr/>
          </p:nvSpPr>
          <p:spPr bwMode="auto">
            <a:xfrm>
              <a:off x="7599363" y="5386157"/>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1" name="Freeform 429">
              <a:extLst>
                <a:ext uri="{FF2B5EF4-FFF2-40B4-BE49-F238E27FC236}">
                  <a16:creationId xmlns:a16="http://schemas.microsoft.com/office/drawing/2014/main" id="{0C3ADACF-9972-4847-AE97-421FEAA72214}"/>
                </a:ext>
              </a:extLst>
            </p:cNvPr>
            <p:cNvSpPr>
              <a:spLocks noChangeArrowheads="1"/>
            </p:cNvSpPr>
            <p:nvPr/>
          </p:nvSpPr>
          <p:spPr bwMode="auto">
            <a:xfrm>
              <a:off x="7612063" y="4995632"/>
              <a:ext cx="133350" cy="90488"/>
            </a:xfrm>
            <a:custGeom>
              <a:avLst/>
              <a:gdLst>
                <a:gd name="T0" fmla="*/ 78 w 84"/>
                <a:gd name="T1" fmla="*/ 57 h 57"/>
                <a:gd name="T2" fmla="*/ 84 w 84"/>
                <a:gd name="T3" fmla="*/ 43 h 57"/>
                <a:gd name="T4" fmla="*/ 18 w 84"/>
                <a:gd name="T5" fmla="*/ 6 h 57"/>
                <a:gd name="T6" fmla="*/ 6 w 84"/>
                <a:gd name="T7" fmla="*/ 0 h 57"/>
                <a:gd name="T8" fmla="*/ 0 w 84"/>
                <a:gd name="T9" fmla="*/ 14 h 57"/>
                <a:gd name="T10" fmla="*/ 78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78" y="57"/>
                  </a:moveTo>
                  <a:lnTo>
                    <a:pt x="84" y="43"/>
                  </a:lnTo>
                  <a:lnTo>
                    <a:pt x="18" y="6"/>
                  </a:lnTo>
                  <a:lnTo>
                    <a:pt x="6" y="0"/>
                  </a:lnTo>
                  <a:lnTo>
                    <a:pt x="0" y="14"/>
                  </a:lnTo>
                  <a:lnTo>
                    <a:pt x="78"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2" name="Freeform 430">
              <a:extLst>
                <a:ext uri="{FF2B5EF4-FFF2-40B4-BE49-F238E27FC236}">
                  <a16:creationId xmlns:a16="http://schemas.microsoft.com/office/drawing/2014/main" id="{FB0DED77-0D66-43C6-B056-DA8AE3692738}"/>
                </a:ext>
              </a:extLst>
            </p:cNvPr>
            <p:cNvSpPr>
              <a:spLocks noChangeArrowheads="1"/>
            </p:cNvSpPr>
            <p:nvPr/>
          </p:nvSpPr>
          <p:spPr bwMode="auto">
            <a:xfrm>
              <a:off x="7645400" y="4698769"/>
              <a:ext cx="206375" cy="355600"/>
            </a:xfrm>
            <a:custGeom>
              <a:avLst/>
              <a:gdLst>
                <a:gd name="T0" fmla="*/ 0 w 103"/>
                <a:gd name="T1" fmla="*/ 155 h 178"/>
                <a:gd name="T2" fmla="*/ 23 w 103"/>
                <a:gd name="T3" fmla="*/ 104 h 178"/>
                <a:gd name="T4" fmla="*/ 39 w 103"/>
                <a:gd name="T5" fmla="*/ 28 h 178"/>
                <a:gd name="T6" fmla="*/ 85 w 103"/>
                <a:gd name="T7" fmla="*/ 4 h 178"/>
                <a:gd name="T8" fmla="*/ 102 w 103"/>
                <a:gd name="T9" fmla="*/ 66 h 178"/>
                <a:gd name="T10" fmla="*/ 84 w 103"/>
                <a:gd name="T11" fmla="*/ 134 h 178"/>
                <a:gd name="T12" fmla="*/ 50 w 103"/>
                <a:gd name="T13" fmla="*/ 165 h 178"/>
                <a:gd name="T14" fmla="*/ 41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39" y="28"/>
                  </a:cubicBezTo>
                  <a:cubicBezTo>
                    <a:pt x="44" y="23"/>
                    <a:pt x="79" y="0"/>
                    <a:pt x="85" y="4"/>
                  </a:cubicBezTo>
                  <a:cubicBezTo>
                    <a:pt x="91" y="9"/>
                    <a:pt x="103" y="57"/>
                    <a:pt x="102" y="66"/>
                  </a:cubicBezTo>
                  <a:cubicBezTo>
                    <a:pt x="101" y="75"/>
                    <a:pt x="90" y="127"/>
                    <a:pt x="84" y="134"/>
                  </a:cubicBezTo>
                  <a:cubicBezTo>
                    <a:pt x="77" y="142"/>
                    <a:pt x="54" y="163"/>
                    <a:pt x="50"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3" name="Freeform 431">
              <a:extLst>
                <a:ext uri="{FF2B5EF4-FFF2-40B4-BE49-F238E27FC236}">
                  <a16:creationId xmlns:a16="http://schemas.microsoft.com/office/drawing/2014/main" id="{12348352-6ECE-4676-949D-D4BCAC43BF05}"/>
                </a:ext>
              </a:extLst>
            </p:cNvPr>
            <p:cNvSpPr>
              <a:spLocks noChangeArrowheads="1"/>
            </p:cNvSpPr>
            <p:nvPr/>
          </p:nvSpPr>
          <p:spPr bwMode="auto">
            <a:xfrm>
              <a:off x="7810500" y="5386157"/>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4" name="Freeform 432">
              <a:extLst>
                <a:ext uri="{FF2B5EF4-FFF2-40B4-BE49-F238E27FC236}">
                  <a16:creationId xmlns:a16="http://schemas.microsoft.com/office/drawing/2014/main" id="{3136D0F7-51E0-45DB-9361-0154A9C8B315}"/>
                </a:ext>
              </a:extLst>
            </p:cNvPr>
            <p:cNvSpPr>
              <a:spLocks noChangeArrowheads="1"/>
            </p:cNvSpPr>
            <p:nvPr/>
          </p:nvSpPr>
          <p:spPr bwMode="auto">
            <a:xfrm>
              <a:off x="7645400" y="5586182"/>
              <a:ext cx="574675" cy="392113"/>
            </a:xfrm>
            <a:custGeom>
              <a:avLst/>
              <a:gdLst>
                <a:gd name="T0" fmla="*/ 281 w 288"/>
                <a:gd name="T1" fmla="*/ 147 h 197"/>
                <a:gd name="T2" fmla="*/ 258 w 288"/>
                <a:gd name="T3" fmla="*/ 130 h 197"/>
                <a:gd name="T4" fmla="*/ 233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1 w 288"/>
                <a:gd name="T27" fmla="*/ 197 h 197"/>
                <a:gd name="T28" fmla="*/ 281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147"/>
                  </a:moveTo>
                  <a:cubicBezTo>
                    <a:pt x="279" y="138"/>
                    <a:pt x="258" y="130"/>
                    <a:pt x="258" y="130"/>
                  </a:cubicBezTo>
                  <a:cubicBezTo>
                    <a:pt x="258" y="130"/>
                    <a:pt x="242" y="82"/>
                    <a:pt x="233" y="62"/>
                  </a:cubicBezTo>
                  <a:cubicBezTo>
                    <a:pt x="224" y="42"/>
                    <a:pt x="144" y="0"/>
                    <a:pt x="144" y="0"/>
                  </a:cubicBezTo>
                  <a:cubicBezTo>
                    <a:pt x="144" y="0"/>
                    <a:pt x="64" y="42"/>
                    <a:pt x="55" y="62"/>
                  </a:cubicBezTo>
                  <a:cubicBezTo>
                    <a:pt x="47" y="82"/>
                    <a:pt x="30" y="130"/>
                    <a:pt x="30" y="130"/>
                  </a:cubicBezTo>
                  <a:cubicBezTo>
                    <a:pt x="30" y="130"/>
                    <a:pt x="9" y="138"/>
                    <a:pt x="7" y="147"/>
                  </a:cubicBezTo>
                  <a:cubicBezTo>
                    <a:pt x="6" y="156"/>
                    <a:pt x="0" y="197"/>
                    <a:pt x="7" y="197"/>
                  </a:cubicBezTo>
                  <a:cubicBezTo>
                    <a:pt x="15" y="197"/>
                    <a:pt x="20" y="197"/>
                    <a:pt x="20" y="197"/>
                  </a:cubicBezTo>
                  <a:cubicBezTo>
                    <a:pt x="25" y="145"/>
                    <a:pt x="25" y="145"/>
                    <a:pt x="25" y="145"/>
                  </a:cubicBezTo>
                  <a:cubicBezTo>
                    <a:pt x="25" y="145"/>
                    <a:pt x="104" y="52"/>
                    <a:pt x="144" y="52"/>
                  </a:cubicBezTo>
                  <a:cubicBezTo>
                    <a:pt x="185" y="52"/>
                    <a:pt x="263" y="145"/>
                    <a:pt x="263" y="145"/>
                  </a:cubicBezTo>
                  <a:cubicBezTo>
                    <a:pt x="268" y="197"/>
                    <a:pt x="268" y="197"/>
                    <a:pt x="268" y="197"/>
                  </a:cubicBezTo>
                  <a:cubicBezTo>
                    <a:pt x="268" y="197"/>
                    <a:pt x="273" y="197"/>
                    <a:pt x="281" y="197"/>
                  </a:cubicBezTo>
                  <a:cubicBezTo>
                    <a:pt x="288" y="197"/>
                    <a:pt x="282" y="156"/>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5" name="Freeform 433">
              <a:extLst>
                <a:ext uri="{FF2B5EF4-FFF2-40B4-BE49-F238E27FC236}">
                  <a16:creationId xmlns:a16="http://schemas.microsoft.com/office/drawing/2014/main" id="{7E62FC49-A40C-45D7-A9BC-8D4C94D6299C}"/>
                </a:ext>
              </a:extLst>
            </p:cNvPr>
            <p:cNvSpPr>
              <a:spLocks noChangeArrowheads="1"/>
            </p:cNvSpPr>
            <p:nvPr/>
          </p:nvSpPr>
          <p:spPr bwMode="auto">
            <a:xfrm>
              <a:off x="7685088" y="5665557"/>
              <a:ext cx="315912" cy="590550"/>
            </a:xfrm>
            <a:custGeom>
              <a:avLst/>
              <a:gdLst>
                <a:gd name="T0" fmla="*/ 81 w 158"/>
                <a:gd name="T1" fmla="*/ 28 h 297"/>
                <a:gd name="T2" fmla="*/ 81 w 158"/>
                <a:gd name="T3" fmla="*/ 28 h 297"/>
                <a:gd name="T4" fmla="*/ 5 w 158"/>
                <a:gd name="T5" fmla="*/ 105 h 297"/>
                <a:gd name="T6" fmla="*/ 0 w 158"/>
                <a:gd name="T7" fmla="*/ 157 h 297"/>
                <a:gd name="T8" fmla="*/ 13 w 158"/>
                <a:gd name="T9" fmla="*/ 255 h 297"/>
                <a:gd name="T10" fmla="*/ 124 w 158"/>
                <a:gd name="T11" fmla="*/ 297 h 297"/>
                <a:gd name="T12" fmla="*/ 124 w 158"/>
                <a:gd name="T13" fmla="*/ 28 h 297"/>
                <a:gd name="T14" fmla="*/ 158 w 158"/>
                <a:gd name="T15" fmla="*/ 0 h 297"/>
                <a:gd name="T16" fmla="*/ 81 w 158"/>
                <a:gd name="T17" fmla="*/ 28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8"/>
                  </a:moveTo>
                  <a:cubicBezTo>
                    <a:pt x="81" y="28"/>
                    <a:pt x="81" y="28"/>
                    <a:pt x="81" y="28"/>
                  </a:cubicBezTo>
                  <a:cubicBezTo>
                    <a:pt x="39" y="55"/>
                    <a:pt x="5" y="105"/>
                    <a:pt x="5" y="105"/>
                  </a:cubicBezTo>
                  <a:cubicBezTo>
                    <a:pt x="0" y="157"/>
                    <a:pt x="0" y="157"/>
                    <a:pt x="0" y="157"/>
                  </a:cubicBezTo>
                  <a:cubicBezTo>
                    <a:pt x="0" y="157"/>
                    <a:pt x="1" y="224"/>
                    <a:pt x="13" y="255"/>
                  </a:cubicBezTo>
                  <a:cubicBezTo>
                    <a:pt x="24" y="285"/>
                    <a:pt x="118" y="297"/>
                    <a:pt x="124" y="297"/>
                  </a:cubicBezTo>
                  <a:cubicBezTo>
                    <a:pt x="124" y="28"/>
                    <a:pt x="124" y="28"/>
                    <a:pt x="124" y="28"/>
                  </a:cubicBezTo>
                  <a:cubicBezTo>
                    <a:pt x="124" y="16"/>
                    <a:pt x="158" y="0"/>
                    <a:pt x="158" y="0"/>
                  </a:cubicBezTo>
                  <a:cubicBezTo>
                    <a:pt x="115" y="4"/>
                    <a:pt x="84" y="27"/>
                    <a:pt x="81" y="2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6" name="Rectangle 434">
              <a:extLst>
                <a:ext uri="{FF2B5EF4-FFF2-40B4-BE49-F238E27FC236}">
                  <a16:creationId xmlns:a16="http://schemas.microsoft.com/office/drawing/2014/main" id="{5B360FB7-9EDA-46DB-9E25-524A6B5736B7}"/>
                </a:ext>
              </a:extLst>
            </p:cNvPr>
            <p:cNvSpPr>
              <a:spLocks noChangeArrowheads="1"/>
            </p:cNvSpPr>
            <p:nvPr/>
          </p:nvSpPr>
          <p:spPr bwMode="auto">
            <a:xfrm>
              <a:off x="10706100" y="4543194"/>
              <a:ext cx="849312" cy="577850"/>
            </a:xfrm>
            <a:prstGeom prst="rect">
              <a:avLst/>
            </a:prstGeom>
            <a:solidFill>
              <a:srgbClr val="2F5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737" name="Rectangle 435">
              <a:extLst>
                <a:ext uri="{FF2B5EF4-FFF2-40B4-BE49-F238E27FC236}">
                  <a16:creationId xmlns:a16="http://schemas.microsoft.com/office/drawing/2014/main" id="{57693852-23CD-40EE-B938-32D7D53A1C0F}"/>
                </a:ext>
              </a:extLst>
            </p:cNvPr>
            <p:cNvSpPr>
              <a:spLocks noChangeArrowheads="1"/>
            </p:cNvSpPr>
            <p:nvPr/>
          </p:nvSpPr>
          <p:spPr bwMode="auto">
            <a:xfrm>
              <a:off x="10706100" y="4543194"/>
              <a:ext cx="849312"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738" name="Freeform 436">
              <a:extLst>
                <a:ext uri="{FF2B5EF4-FFF2-40B4-BE49-F238E27FC236}">
                  <a16:creationId xmlns:a16="http://schemas.microsoft.com/office/drawing/2014/main" id="{601AD103-363C-4213-A7C2-A2CD75CE71B3}"/>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close/>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9" name="Freeform 437">
              <a:extLst>
                <a:ext uri="{FF2B5EF4-FFF2-40B4-BE49-F238E27FC236}">
                  <a16:creationId xmlns:a16="http://schemas.microsoft.com/office/drawing/2014/main" id="{F9F010C5-E6AF-4BDA-AC63-7B4BDB386D77}"/>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0" name="Freeform 438">
              <a:extLst>
                <a:ext uri="{FF2B5EF4-FFF2-40B4-BE49-F238E27FC236}">
                  <a16:creationId xmlns:a16="http://schemas.microsoft.com/office/drawing/2014/main" id="{6B6D56ED-FF6D-4DC0-A099-C199E4EB4103}"/>
                </a:ext>
              </a:extLst>
            </p:cNvPr>
            <p:cNvSpPr>
              <a:spLocks noChangeArrowheads="1"/>
            </p:cNvSpPr>
            <p:nvPr/>
          </p:nvSpPr>
          <p:spPr bwMode="auto">
            <a:xfrm>
              <a:off x="10725150" y="4563832"/>
              <a:ext cx="404812" cy="525463"/>
            </a:xfrm>
            <a:custGeom>
              <a:avLst/>
              <a:gdLst>
                <a:gd name="T0" fmla="*/ 176 w 204"/>
                <a:gd name="T1" fmla="*/ 0 h 264"/>
                <a:gd name="T2" fmla="*/ 0 w 204"/>
                <a:gd name="T3" fmla="*/ 0 h 264"/>
                <a:gd name="T4" fmla="*/ 0 w 204"/>
                <a:gd name="T5" fmla="*/ 264 h 264"/>
                <a:gd name="T6" fmla="*/ 204 w 204"/>
                <a:gd name="T7" fmla="*/ 264 h 264"/>
                <a:gd name="T8" fmla="*/ 204 w 204"/>
                <a:gd name="T9" fmla="*/ 20 h 264"/>
                <a:gd name="T10" fmla="*/ 176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176" y="0"/>
                  </a:moveTo>
                  <a:cubicBezTo>
                    <a:pt x="0" y="0"/>
                    <a:pt x="0" y="0"/>
                    <a:pt x="0" y="0"/>
                  </a:cubicBezTo>
                  <a:cubicBezTo>
                    <a:pt x="0" y="264"/>
                    <a:pt x="0" y="264"/>
                    <a:pt x="0" y="264"/>
                  </a:cubicBezTo>
                  <a:cubicBezTo>
                    <a:pt x="204" y="264"/>
                    <a:pt x="204" y="264"/>
                    <a:pt x="204" y="264"/>
                  </a:cubicBezTo>
                  <a:cubicBezTo>
                    <a:pt x="204" y="20"/>
                    <a:pt x="204" y="20"/>
                    <a:pt x="204" y="20"/>
                  </a:cubicBezTo>
                  <a:cubicBezTo>
                    <a:pt x="204" y="1"/>
                    <a:pt x="176" y="0"/>
                    <a:pt x="176"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1" name="Freeform 439">
              <a:extLst>
                <a:ext uri="{FF2B5EF4-FFF2-40B4-BE49-F238E27FC236}">
                  <a16:creationId xmlns:a16="http://schemas.microsoft.com/office/drawing/2014/main" id="{33F060EF-F3AD-4E78-833B-F97715B9FD6E}"/>
                </a:ext>
              </a:extLst>
            </p:cNvPr>
            <p:cNvSpPr>
              <a:spLocks noChangeArrowheads="1"/>
            </p:cNvSpPr>
            <p:nvPr/>
          </p:nvSpPr>
          <p:spPr bwMode="auto">
            <a:xfrm>
              <a:off x="11129962" y="4563832"/>
              <a:ext cx="406400" cy="525463"/>
            </a:xfrm>
            <a:custGeom>
              <a:avLst/>
              <a:gdLst>
                <a:gd name="T0" fmla="*/ 28 w 204"/>
                <a:gd name="T1" fmla="*/ 0 h 264"/>
                <a:gd name="T2" fmla="*/ 204 w 204"/>
                <a:gd name="T3" fmla="*/ 0 h 264"/>
                <a:gd name="T4" fmla="*/ 204 w 204"/>
                <a:gd name="T5" fmla="*/ 264 h 264"/>
                <a:gd name="T6" fmla="*/ 0 w 204"/>
                <a:gd name="T7" fmla="*/ 264 h 264"/>
                <a:gd name="T8" fmla="*/ 0 w 204"/>
                <a:gd name="T9" fmla="*/ 20 h 264"/>
                <a:gd name="T10" fmla="*/ 28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28" y="0"/>
                  </a:moveTo>
                  <a:cubicBezTo>
                    <a:pt x="204" y="0"/>
                    <a:pt x="204" y="0"/>
                    <a:pt x="204" y="0"/>
                  </a:cubicBezTo>
                  <a:cubicBezTo>
                    <a:pt x="204" y="264"/>
                    <a:pt x="204" y="264"/>
                    <a:pt x="204" y="264"/>
                  </a:cubicBezTo>
                  <a:cubicBezTo>
                    <a:pt x="0" y="264"/>
                    <a:pt x="0" y="264"/>
                    <a:pt x="0" y="264"/>
                  </a:cubicBezTo>
                  <a:cubicBezTo>
                    <a:pt x="0" y="20"/>
                    <a:pt x="0" y="20"/>
                    <a:pt x="0" y="20"/>
                  </a:cubicBezTo>
                  <a:cubicBezTo>
                    <a:pt x="0" y="1"/>
                    <a:pt x="28" y="0"/>
                    <a:pt x="28"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2" name="Freeform 440">
              <a:extLst>
                <a:ext uri="{FF2B5EF4-FFF2-40B4-BE49-F238E27FC236}">
                  <a16:creationId xmlns:a16="http://schemas.microsoft.com/office/drawing/2014/main" id="{8B899BFF-9DF8-4FF2-A7C9-4A3C2B06523E}"/>
                </a:ext>
              </a:extLst>
            </p:cNvPr>
            <p:cNvSpPr>
              <a:spLocks noChangeArrowheads="1"/>
            </p:cNvSpPr>
            <p:nvPr/>
          </p:nvSpPr>
          <p:spPr bwMode="auto">
            <a:xfrm>
              <a:off x="10725150" y="4563832"/>
              <a:ext cx="404812" cy="525463"/>
            </a:xfrm>
            <a:custGeom>
              <a:avLst/>
              <a:gdLst>
                <a:gd name="T0" fmla="*/ 176 w 204"/>
                <a:gd name="T1" fmla="*/ 0 h 264"/>
                <a:gd name="T2" fmla="*/ 176 w 204"/>
                <a:gd name="T3" fmla="*/ 247 h 264"/>
                <a:gd name="T4" fmla="*/ 6 w 204"/>
                <a:gd name="T5" fmla="*/ 247 h 264"/>
                <a:gd name="T6" fmla="*/ 6 w 204"/>
                <a:gd name="T7" fmla="*/ 0 h 264"/>
                <a:gd name="T8" fmla="*/ 0 w 204"/>
                <a:gd name="T9" fmla="*/ 0 h 264"/>
                <a:gd name="T10" fmla="*/ 0 w 204"/>
                <a:gd name="T11" fmla="*/ 264 h 264"/>
                <a:gd name="T12" fmla="*/ 204 w 204"/>
                <a:gd name="T13" fmla="*/ 264 h 264"/>
                <a:gd name="T14" fmla="*/ 204 w 204"/>
                <a:gd name="T15" fmla="*/ 20 h 264"/>
                <a:gd name="T16" fmla="*/ 176 w 204"/>
                <a:gd name="T1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64">
                  <a:moveTo>
                    <a:pt x="176" y="0"/>
                  </a:moveTo>
                  <a:cubicBezTo>
                    <a:pt x="176" y="247"/>
                    <a:pt x="176" y="247"/>
                    <a:pt x="176" y="247"/>
                  </a:cubicBezTo>
                  <a:cubicBezTo>
                    <a:pt x="6" y="247"/>
                    <a:pt x="6" y="247"/>
                    <a:pt x="6" y="247"/>
                  </a:cubicBezTo>
                  <a:cubicBezTo>
                    <a:pt x="6" y="0"/>
                    <a:pt x="6" y="0"/>
                    <a:pt x="6" y="0"/>
                  </a:cubicBezTo>
                  <a:cubicBezTo>
                    <a:pt x="0" y="0"/>
                    <a:pt x="0" y="0"/>
                    <a:pt x="0" y="0"/>
                  </a:cubicBezTo>
                  <a:cubicBezTo>
                    <a:pt x="0" y="264"/>
                    <a:pt x="0" y="264"/>
                    <a:pt x="0" y="264"/>
                  </a:cubicBezTo>
                  <a:cubicBezTo>
                    <a:pt x="204" y="264"/>
                    <a:pt x="204" y="264"/>
                    <a:pt x="204" y="264"/>
                  </a:cubicBezTo>
                  <a:cubicBezTo>
                    <a:pt x="204" y="20"/>
                    <a:pt x="204" y="20"/>
                    <a:pt x="204" y="20"/>
                  </a:cubicBezTo>
                  <a:cubicBezTo>
                    <a:pt x="204" y="20"/>
                    <a:pt x="204" y="0"/>
                    <a:pt x="176"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3" name="Freeform 441">
              <a:extLst>
                <a:ext uri="{FF2B5EF4-FFF2-40B4-BE49-F238E27FC236}">
                  <a16:creationId xmlns:a16="http://schemas.microsoft.com/office/drawing/2014/main" id="{35EED1C2-E8A0-4A0F-9E42-9872AED2846F}"/>
                </a:ext>
              </a:extLst>
            </p:cNvPr>
            <p:cNvSpPr>
              <a:spLocks noEditPoints="1" noChangeArrowheads="1"/>
            </p:cNvSpPr>
            <p:nvPr/>
          </p:nvSpPr>
          <p:spPr bwMode="auto">
            <a:xfrm>
              <a:off x="11129962" y="4563832"/>
              <a:ext cx="57150" cy="39688"/>
            </a:xfrm>
            <a:custGeom>
              <a:avLst/>
              <a:gdLst>
                <a:gd name="T0" fmla="*/ 0 w 28"/>
                <a:gd name="T1" fmla="*/ 20 h 20"/>
                <a:gd name="T2" fmla="*/ 0 w 28"/>
                <a:gd name="T3" fmla="*/ 20 h 20"/>
                <a:gd name="T4" fmla="*/ 0 w 28"/>
                <a:gd name="T5" fmla="*/ 20 h 20"/>
                <a:gd name="T6" fmla="*/ 0 w 28"/>
                <a:gd name="T7" fmla="*/ 20 h 20"/>
                <a:gd name="T8" fmla="*/ 28 w 28"/>
                <a:gd name="T9" fmla="*/ 0 h 20"/>
                <a:gd name="T10" fmla="*/ 5 w 28"/>
                <a:gd name="T11" fmla="*/ 8 h 20"/>
                <a:gd name="T12" fmla="*/ 28 w 28"/>
                <a:gd name="T13" fmla="*/ 0 h 20"/>
                <a:gd name="T14" fmla="*/ 28 w 28"/>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0">
                  <a:moveTo>
                    <a:pt x="0" y="20"/>
                  </a:moveTo>
                  <a:cubicBezTo>
                    <a:pt x="0" y="20"/>
                    <a:pt x="0" y="20"/>
                    <a:pt x="0" y="20"/>
                  </a:cubicBezTo>
                  <a:cubicBezTo>
                    <a:pt x="0" y="20"/>
                    <a:pt x="0" y="20"/>
                    <a:pt x="0" y="20"/>
                  </a:cubicBezTo>
                  <a:cubicBezTo>
                    <a:pt x="0" y="20"/>
                    <a:pt x="0" y="20"/>
                    <a:pt x="0" y="20"/>
                  </a:cubicBezTo>
                  <a:moveTo>
                    <a:pt x="28" y="0"/>
                  </a:moveTo>
                  <a:cubicBezTo>
                    <a:pt x="15" y="0"/>
                    <a:pt x="9" y="4"/>
                    <a:pt x="5" y="8"/>
                  </a:cubicBezTo>
                  <a:cubicBezTo>
                    <a:pt x="13" y="0"/>
                    <a:pt x="28" y="0"/>
                    <a:pt x="28" y="0"/>
                  </a:cubicBezTo>
                  <a:cubicBezTo>
                    <a:pt x="28" y="0"/>
                    <a:pt x="28" y="0"/>
                    <a:pt x="28" y="0"/>
                  </a:cubicBezTo>
                </a:path>
              </a:pathLst>
            </a:custGeom>
            <a:solidFill>
              <a:srgbClr val="7489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4" name="Freeform 442">
              <a:extLst>
                <a:ext uri="{FF2B5EF4-FFF2-40B4-BE49-F238E27FC236}">
                  <a16:creationId xmlns:a16="http://schemas.microsoft.com/office/drawing/2014/main" id="{896C9EAD-3C91-4911-A973-FEF04BC44E57}"/>
                </a:ext>
              </a:extLst>
            </p:cNvPr>
            <p:cNvSpPr>
              <a:spLocks noChangeArrowheads="1"/>
            </p:cNvSpPr>
            <p:nvPr/>
          </p:nvSpPr>
          <p:spPr bwMode="auto">
            <a:xfrm>
              <a:off x="11129962" y="4563832"/>
              <a:ext cx="406400" cy="525463"/>
            </a:xfrm>
            <a:custGeom>
              <a:avLst/>
              <a:gdLst>
                <a:gd name="T0" fmla="*/ 204 w 204"/>
                <a:gd name="T1" fmla="*/ 0 h 264"/>
                <a:gd name="T2" fmla="*/ 198 w 204"/>
                <a:gd name="T3" fmla="*/ 0 h 264"/>
                <a:gd name="T4" fmla="*/ 198 w 204"/>
                <a:gd name="T5" fmla="*/ 247 h 264"/>
                <a:gd name="T6" fmla="*/ 28 w 204"/>
                <a:gd name="T7" fmla="*/ 247 h 264"/>
                <a:gd name="T8" fmla="*/ 28 w 204"/>
                <a:gd name="T9" fmla="*/ 0 h 264"/>
                <a:gd name="T10" fmla="*/ 5 w 204"/>
                <a:gd name="T11" fmla="*/ 8 h 264"/>
                <a:gd name="T12" fmla="*/ 0 w 204"/>
                <a:gd name="T13" fmla="*/ 20 h 264"/>
                <a:gd name="T14" fmla="*/ 0 w 204"/>
                <a:gd name="T15" fmla="*/ 20 h 264"/>
                <a:gd name="T16" fmla="*/ 0 w 204"/>
                <a:gd name="T17" fmla="*/ 264 h 264"/>
                <a:gd name="T18" fmla="*/ 204 w 204"/>
                <a:gd name="T19" fmla="*/ 264 h 264"/>
                <a:gd name="T20" fmla="*/ 204 w 204"/>
                <a:gd name="T2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264">
                  <a:moveTo>
                    <a:pt x="204" y="0"/>
                  </a:moveTo>
                  <a:cubicBezTo>
                    <a:pt x="198" y="0"/>
                    <a:pt x="198" y="0"/>
                    <a:pt x="198" y="0"/>
                  </a:cubicBezTo>
                  <a:cubicBezTo>
                    <a:pt x="198" y="247"/>
                    <a:pt x="198" y="247"/>
                    <a:pt x="198" y="247"/>
                  </a:cubicBezTo>
                  <a:cubicBezTo>
                    <a:pt x="28" y="247"/>
                    <a:pt x="28" y="247"/>
                    <a:pt x="28" y="247"/>
                  </a:cubicBezTo>
                  <a:cubicBezTo>
                    <a:pt x="28" y="0"/>
                    <a:pt x="28" y="0"/>
                    <a:pt x="28" y="0"/>
                  </a:cubicBezTo>
                  <a:cubicBezTo>
                    <a:pt x="28" y="0"/>
                    <a:pt x="13" y="0"/>
                    <a:pt x="5" y="8"/>
                  </a:cubicBezTo>
                  <a:cubicBezTo>
                    <a:pt x="0" y="13"/>
                    <a:pt x="0" y="19"/>
                    <a:pt x="0" y="20"/>
                  </a:cubicBezTo>
                  <a:cubicBezTo>
                    <a:pt x="0" y="20"/>
                    <a:pt x="0" y="20"/>
                    <a:pt x="0" y="20"/>
                  </a:cubicBezTo>
                  <a:cubicBezTo>
                    <a:pt x="0" y="264"/>
                    <a:pt x="0" y="264"/>
                    <a:pt x="0" y="264"/>
                  </a:cubicBezTo>
                  <a:cubicBezTo>
                    <a:pt x="204" y="264"/>
                    <a:pt x="204" y="264"/>
                    <a:pt x="204" y="264"/>
                  </a:cubicBezTo>
                  <a:cubicBezTo>
                    <a:pt x="204" y="0"/>
                    <a:pt x="204" y="0"/>
                    <a:pt x="204"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5" name="Freeform 443">
              <a:extLst>
                <a:ext uri="{FF2B5EF4-FFF2-40B4-BE49-F238E27FC236}">
                  <a16:creationId xmlns:a16="http://schemas.microsoft.com/office/drawing/2014/main" id="{D0EA04C6-0185-4FD7-B960-655F530962E2}"/>
                </a:ext>
              </a:extLst>
            </p:cNvPr>
            <p:cNvSpPr>
              <a:spLocks noChangeArrowheads="1"/>
            </p:cNvSpPr>
            <p:nvPr/>
          </p:nvSpPr>
          <p:spPr bwMode="auto">
            <a:xfrm>
              <a:off x="10725150" y="5055957"/>
              <a:ext cx="404812" cy="33338"/>
            </a:xfrm>
            <a:custGeom>
              <a:avLst/>
              <a:gdLst>
                <a:gd name="T0" fmla="*/ 0 w 204"/>
                <a:gd name="T1" fmla="*/ 17 h 17"/>
                <a:gd name="T2" fmla="*/ 6 w 204"/>
                <a:gd name="T3" fmla="*/ 0 h 17"/>
                <a:gd name="T4" fmla="*/ 176 w 204"/>
                <a:gd name="T5" fmla="*/ 0 h 17"/>
                <a:gd name="T6" fmla="*/ 204 w 204"/>
                <a:gd name="T7" fmla="*/ 17 h 17"/>
                <a:gd name="T8" fmla="*/ 0 w 204"/>
                <a:gd name="T9" fmla="*/ 17 h 17"/>
              </a:gdLst>
              <a:ahLst/>
              <a:cxnLst>
                <a:cxn ang="0">
                  <a:pos x="T0" y="T1"/>
                </a:cxn>
                <a:cxn ang="0">
                  <a:pos x="T2" y="T3"/>
                </a:cxn>
                <a:cxn ang="0">
                  <a:pos x="T4" y="T5"/>
                </a:cxn>
                <a:cxn ang="0">
                  <a:pos x="T6" y="T7"/>
                </a:cxn>
                <a:cxn ang="0">
                  <a:pos x="T8" y="T9"/>
                </a:cxn>
              </a:cxnLst>
              <a:rect l="0" t="0" r="r" b="b"/>
              <a:pathLst>
                <a:path w="204" h="17">
                  <a:moveTo>
                    <a:pt x="0" y="17"/>
                  </a:moveTo>
                  <a:cubicBezTo>
                    <a:pt x="6" y="0"/>
                    <a:pt x="6" y="0"/>
                    <a:pt x="6" y="0"/>
                  </a:cubicBezTo>
                  <a:cubicBezTo>
                    <a:pt x="176" y="0"/>
                    <a:pt x="176" y="0"/>
                    <a:pt x="176" y="0"/>
                  </a:cubicBezTo>
                  <a:cubicBezTo>
                    <a:pt x="176" y="0"/>
                    <a:pt x="197" y="4"/>
                    <a:pt x="204" y="17"/>
                  </a:cubicBezTo>
                  <a:lnTo>
                    <a:pt x="0"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6" name="Freeform 444">
              <a:extLst>
                <a:ext uri="{FF2B5EF4-FFF2-40B4-BE49-F238E27FC236}">
                  <a16:creationId xmlns:a16="http://schemas.microsoft.com/office/drawing/2014/main" id="{8D8359E7-95EE-4F5B-B496-7341E12CEEB0}"/>
                </a:ext>
              </a:extLst>
            </p:cNvPr>
            <p:cNvSpPr>
              <a:spLocks noChangeArrowheads="1"/>
            </p:cNvSpPr>
            <p:nvPr/>
          </p:nvSpPr>
          <p:spPr bwMode="auto">
            <a:xfrm>
              <a:off x="11129962" y="5055957"/>
              <a:ext cx="406400" cy="33338"/>
            </a:xfrm>
            <a:custGeom>
              <a:avLst/>
              <a:gdLst>
                <a:gd name="T0" fmla="*/ 204 w 204"/>
                <a:gd name="T1" fmla="*/ 17 h 17"/>
                <a:gd name="T2" fmla="*/ 198 w 204"/>
                <a:gd name="T3" fmla="*/ 0 h 17"/>
                <a:gd name="T4" fmla="*/ 28 w 204"/>
                <a:gd name="T5" fmla="*/ 0 h 17"/>
                <a:gd name="T6" fmla="*/ 0 w 204"/>
                <a:gd name="T7" fmla="*/ 17 h 17"/>
                <a:gd name="T8" fmla="*/ 204 w 204"/>
                <a:gd name="T9" fmla="*/ 17 h 17"/>
              </a:gdLst>
              <a:ahLst/>
              <a:cxnLst>
                <a:cxn ang="0">
                  <a:pos x="T0" y="T1"/>
                </a:cxn>
                <a:cxn ang="0">
                  <a:pos x="T2" y="T3"/>
                </a:cxn>
                <a:cxn ang="0">
                  <a:pos x="T4" y="T5"/>
                </a:cxn>
                <a:cxn ang="0">
                  <a:pos x="T6" y="T7"/>
                </a:cxn>
                <a:cxn ang="0">
                  <a:pos x="T8" y="T9"/>
                </a:cxn>
              </a:cxnLst>
              <a:rect l="0" t="0" r="r" b="b"/>
              <a:pathLst>
                <a:path w="204" h="17">
                  <a:moveTo>
                    <a:pt x="204" y="17"/>
                  </a:moveTo>
                  <a:cubicBezTo>
                    <a:pt x="198" y="0"/>
                    <a:pt x="198" y="0"/>
                    <a:pt x="198" y="0"/>
                  </a:cubicBezTo>
                  <a:cubicBezTo>
                    <a:pt x="28" y="0"/>
                    <a:pt x="28" y="0"/>
                    <a:pt x="28" y="0"/>
                  </a:cubicBezTo>
                  <a:cubicBezTo>
                    <a:pt x="28" y="0"/>
                    <a:pt x="7" y="4"/>
                    <a:pt x="0" y="17"/>
                  </a:cubicBezTo>
                  <a:lnTo>
                    <a:pt x="204"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7" name="Rectangle 445">
              <a:extLst>
                <a:ext uri="{FF2B5EF4-FFF2-40B4-BE49-F238E27FC236}">
                  <a16:creationId xmlns:a16="http://schemas.microsoft.com/office/drawing/2014/main" id="{0B2EA34D-006A-4AD5-B750-0E64F9E8C2AE}"/>
                </a:ext>
              </a:extLst>
            </p:cNvPr>
            <p:cNvSpPr>
              <a:spLocks noChangeArrowheads="1"/>
            </p:cNvSpPr>
            <p:nvPr/>
          </p:nvSpPr>
          <p:spPr bwMode="auto">
            <a:xfrm>
              <a:off x="11128375" y="4563832"/>
              <a:ext cx="4762" cy="539750"/>
            </a:xfrm>
            <a:prstGeom prst="rect">
              <a:avLst/>
            </a:prstGeom>
            <a:solidFill>
              <a:srgbClr val="4352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748" name="Freeform 446">
              <a:extLst>
                <a:ext uri="{FF2B5EF4-FFF2-40B4-BE49-F238E27FC236}">
                  <a16:creationId xmlns:a16="http://schemas.microsoft.com/office/drawing/2014/main" id="{50185D1A-3724-4E08-A9C6-B3AB385228D2}"/>
                </a:ext>
              </a:extLst>
            </p:cNvPr>
            <p:cNvSpPr>
              <a:spLocks noChangeArrowheads="1"/>
            </p:cNvSpPr>
            <p:nvPr/>
          </p:nvSpPr>
          <p:spPr bwMode="auto">
            <a:xfrm>
              <a:off x="11128375" y="4563832"/>
              <a:ext cx="4762" cy="539750"/>
            </a:xfrm>
            <a:custGeom>
              <a:avLst/>
              <a:gdLst>
                <a:gd name="T0" fmla="*/ 3 w 3"/>
                <a:gd name="T1" fmla="*/ 340 h 340"/>
                <a:gd name="T2" fmla="*/ 3 w 3"/>
                <a:gd name="T3" fmla="*/ 0 h 340"/>
                <a:gd name="T4" fmla="*/ 0 w 3"/>
                <a:gd name="T5" fmla="*/ 0 h 340"/>
                <a:gd name="T6" fmla="*/ 0 w 3"/>
                <a:gd name="T7" fmla="*/ 340 h 340"/>
              </a:gdLst>
              <a:ahLst/>
              <a:cxnLst>
                <a:cxn ang="0">
                  <a:pos x="T0" y="T1"/>
                </a:cxn>
                <a:cxn ang="0">
                  <a:pos x="T2" y="T3"/>
                </a:cxn>
                <a:cxn ang="0">
                  <a:pos x="T4" y="T5"/>
                </a:cxn>
                <a:cxn ang="0">
                  <a:pos x="T6" y="T7"/>
                </a:cxn>
              </a:cxnLst>
              <a:rect l="0" t="0" r="r" b="b"/>
              <a:pathLst>
                <a:path w="3" h="340">
                  <a:moveTo>
                    <a:pt x="3" y="340"/>
                  </a:moveTo>
                  <a:lnTo>
                    <a:pt x="3" y="0"/>
                  </a:lnTo>
                  <a:lnTo>
                    <a:pt x="0" y="0"/>
                  </a:lnTo>
                  <a:lnTo>
                    <a:pt x="0" y="3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9" name="Freeform 447">
              <a:extLst>
                <a:ext uri="{FF2B5EF4-FFF2-40B4-BE49-F238E27FC236}">
                  <a16:creationId xmlns:a16="http://schemas.microsoft.com/office/drawing/2014/main" id="{07A5E4AD-01AD-4476-903C-3EA126094AC0}"/>
                </a:ext>
              </a:extLst>
            </p:cNvPr>
            <p:cNvSpPr>
              <a:spLocks noChangeArrowheads="1"/>
            </p:cNvSpPr>
            <p:nvPr/>
          </p:nvSpPr>
          <p:spPr bwMode="auto">
            <a:xfrm>
              <a:off x="10750550" y="4597169"/>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0" name="Freeform 448">
              <a:extLst>
                <a:ext uri="{FF2B5EF4-FFF2-40B4-BE49-F238E27FC236}">
                  <a16:creationId xmlns:a16="http://schemas.microsoft.com/office/drawing/2014/main" id="{D5500784-EF76-41E5-8B0D-6692A88507F2}"/>
                </a:ext>
              </a:extLst>
            </p:cNvPr>
            <p:cNvSpPr>
              <a:spLocks noChangeArrowheads="1"/>
            </p:cNvSpPr>
            <p:nvPr/>
          </p:nvSpPr>
          <p:spPr bwMode="auto">
            <a:xfrm>
              <a:off x="10750550" y="46257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1" name="Freeform 449">
              <a:extLst>
                <a:ext uri="{FF2B5EF4-FFF2-40B4-BE49-F238E27FC236}">
                  <a16:creationId xmlns:a16="http://schemas.microsoft.com/office/drawing/2014/main" id="{F1DDFC9B-4154-4ECB-98B7-C50188FADD84}"/>
                </a:ext>
              </a:extLst>
            </p:cNvPr>
            <p:cNvSpPr>
              <a:spLocks noChangeArrowheads="1"/>
            </p:cNvSpPr>
            <p:nvPr/>
          </p:nvSpPr>
          <p:spPr bwMode="auto">
            <a:xfrm>
              <a:off x="10750550" y="465590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2" name="Freeform 450">
              <a:extLst>
                <a:ext uri="{FF2B5EF4-FFF2-40B4-BE49-F238E27FC236}">
                  <a16:creationId xmlns:a16="http://schemas.microsoft.com/office/drawing/2014/main" id="{468BD523-EB94-472D-A1C4-6CE6296EFD6B}"/>
                </a:ext>
              </a:extLst>
            </p:cNvPr>
            <p:cNvSpPr>
              <a:spLocks noChangeArrowheads="1"/>
            </p:cNvSpPr>
            <p:nvPr/>
          </p:nvSpPr>
          <p:spPr bwMode="auto">
            <a:xfrm>
              <a:off x="10750550" y="4682894"/>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3" name="Freeform 451">
              <a:extLst>
                <a:ext uri="{FF2B5EF4-FFF2-40B4-BE49-F238E27FC236}">
                  <a16:creationId xmlns:a16="http://schemas.microsoft.com/office/drawing/2014/main" id="{21062A08-75E3-4652-B02E-CB86CE03D68D}"/>
                </a:ext>
              </a:extLst>
            </p:cNvPr>
            <p:cNvSpPr>
              <a:spLocks noChangeArrowheads="1"/>
            </p:cNvSpPr>
            <p:nvPr/>
          </p:nvSpPr>
          <p:spPr bwMode="auto">
            <a:xfrm>
              <a:off x="10750550" y="471305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4" name="Freeform 452">
              <a:extLst>
                <a:ext uri="{FF2B5EF4-FFF2-40B4-BE49-F238E27FC236}">
                  <a16:creationId xmlns:a16="http://schemas.microsoft.com/office/drawing/2014/main" id="{11270849-F9C6-4F68-AEBD-5D5E3D5FF3C3}"/>
                </a:ext>
              </a:extLst>
            </p:cNvPr>
            <p:cNvSpPr>
              <a:spLocks noChangeArrowheads="1"/>
            </p:cNvSpPr>
            <p:nvPr/>
          </p:nvSpPr>
          <p:spPr bwMode="auto">
            <a:xfrm>
              <a:off x="10750550" y="47416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5" name="Freeform 453">
              <a:extLst>
                <a:ext uri="{FF2B5EF4-FFF2-40B4-BE49-F238E27FC236}">
                  <a16:creationId xmlns:a16="http://schemas.microsoft.com/office/drawing/2014/main" id="{2F8EE57D-C299-4545-8411-B78CE58EEC3B}"/>
                </a:ext>
              </a:extLst>
            </p:cNvPr>
            <p:cNvSpPr>
              <a:spLocks noChangeArrowheads="1"/>
            </p:cNvSpPr>
            <p:nvPr/>
          </p:nvSpPr>
          <p:spPr bwMode="auto">
            <a:xfrm>
              <a:off x="10750550" y="47702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6" name="Freeform 454">
              <a:extLst>
                <a:ext uri="{FF2B5EF4-FFF2-40B4-BE49-F238E27FC236}">
                  <a16:creationId xmlns:a16="http://schemas.microsoft.com/office/drawing/2014/main" id="{0D232E24-3088-49EC-8BFF-258090428B11}"/>
                </a:ext>
              </a:extLst>
            </p:cNvPr>
            <p:cNvSpPr>
              <a:spLocks noChangeArrowheads="1"/>
            </p:cNvSpPr>
            <p:nvPr/>
          </p:nvSpPr>
          <p:spPr bwMode="auto">
            <a:xfrm>
              <a:off x="10750550" y="47987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7" name="Freeform 455">
              <a:extLst>
                <a:ext uri="{FF2B5EF4-FFF2-40B4-BE49-F238E27FC236}">
                  <a16:creationId xmlns:a16="http://schemas.microsoft.com/office/drawing/2014/main" id="{8980D19F-D873-468C-8EFB-8D5817035CB9}"/>
                </a:ext>
              </a:extLst>
            </p:cNvPr>
            <p:cNvSpPr>
              <a:spLocks noChangeArrowheads="1"/>
            </p:cNvSpPr>
            <p:nvPr/>
          </p:nvSpPr>
          <p:spPr bwMode="auto">
            <a:xfrm>
              <a:off x="10750550" y="48289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8" name="Freeform 456">
              <a:extLst>
                <a:ext uri="{FF2B5EF4-FFF2-40B4-BE49-F238E27FC236}">
                  <a16:creationId xmlns:a16="http://schemas.microsoft.com/office/drawing/2014/main" id="{51B867C9-15E9-42F2-A61B-896FE80B96EB}"/>
                </a:ext>
              </a:extLst>
            </p:cNvPr>
            <p:cNvSpPr>
              <a:spLocks noChangeArrowheads="1"/>
            </p:cNvSpPr>
            <p:nvPr/>
          </p:nvSpPr>
          <p:spPr bwMode="auto">
            <a:xfrm>
              <a:off x="10750550" y="4855932"/>
              <a:ext cx="319087" cy="12700"/>
            </a:xfrm>
            <a:custGeom>
              <a:avLst/>
              <a:gdLst>
                <a:gd name="T0" fmla="*/ 158 w 160"/>
                <a:gd name="T1" fmla="*/ 0 h 6"/>
                <a:gd name="T2" fmla="*/ 2 w 160"/>
                <a:gd name="T3" fmla="*/ 0 h 6"/>
                <a:gd name="T4" fmla="*/ 0 w 160"/>
                <a:gd name="T5" fmla="*/ 2 h 6"/>
                <a:gd name="T6" fmla="*/ 0 w 160"/>
                <a:gd name="T7" fmla="*/ 3 h 6"/>
                <a:gd name="T8" fmla="*/ 2 w 160"/>
                <a:gd name="T9" fmla="*/ 6 h 6"/>
                <a:gd name="T10" fmla="*/ 158 w 160"/>
                <a:gd name="T11" fmla="*/ 6 h 6"/>
                <a:gd name="T12" fmla="*/ 160 w 160"/>
                <a:gd name="T13" fmla="*/ 3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3"/>
                    <a:pt x="0" y="3"/>
                    <a:pt x="0" y="3"/>
                  </a:cubicBezTo>
                  <a:cubicBezTo>
                    <a:pt x="0" y="5"/>
                    <a:pt x="1" y="6"/>
                    <a:pt x="2" y="6"/>
                  </a:cubicBezTo>
                  <a:cubicBezTo>
                    <a:pt x="158" y="6"/>
                    <a:pt x="158" y="6"/>
                    <a:pt x="158" y="6"/>
                  </a:cubicBezTo>
                  <a:cubicBezTo>
                    <a:pt x="159" y="6"/>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9" name="Freeform 457">
              <a:extLst>
                <a:ext uri="{FF2B5EF4-FFF2-40B4-BE49-F238E27FC236}">
                  <a16:creationId xmlns:a16="http://schemas.microsoft.com/office/drawing/2014/main" id="{08758832-AB63-42D9-99E4-A29C66C65868}"/>
                </a:ext>
              </a:extLst>
            </p:cNvPr>
            <p:cNvSpPr>
              <a:spLocks noChangeArrowheads="1"/>
            </p:cNvSpPr>
            <p:nvPr/>
          </p:nvSpPr>
          <p:spPr bwMode="auto">
            <a:xfrm>
              <a:off x="10750550" y="488609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0" name="Freeform 458">
              <a:extLst>
                <a:ext uri="{FF2B5EF4-FFF2-40B4-BE49-F238E27FC236}">
                  <a16:creationId xmlns:a16="http://schemas.microsoft.com/office/drawing/2014/main" id="{1BB4D7FA-75D4-49B8-B53B-50C01277DC4C}"/>
                </a:ext>
              </a:extLst>
            </p:cNvPr>
            <p:cNvSpPr>
              <a:spLocks noChangeArrowheads="1"/>
            </p:cNvSpPr>
            <p:nvPr/>
          </p:nvSpPr>
          <p:spPr bwMode="auto">
            <a:xfrm>
              <a:off x="10750550" y="4914669"/>
              <a:ext cx="319087"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1" name="Freeform 459">
              <a:extLst>
                <a:ext uri="{FF2B5EF4-FFF2-40B4-BE49-F238E27FC236}">
                  <a16:creationId xmlns:a16="http://schemas.microsoft.com/office/drawing/2014/main" id="{5BCB97FA-D0A8-47C0-BC89-838B31D9069D}"/>
                </a:ext>
              </a:extLst>
            </p:cNvPr>
            <p:cNvSpPr>
              <a:spLocks noChangeArrowheads="1"/>
            </p:cNvSpPr>
            <p:nvPr/>
          </p:nvSpPr>
          <p:spPr bwMode="auto">
            <a:xfrm>
              <a:off x="10750550" y="49448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2" name="Freeform 460">
              <a:extLst>
                <a:ext uri="{FF2B5EF4-FFF2-40B4-BE49-F238E27FC236}">
                  <a16:creationId xmlns:a16="http://schemas.microsoft.com/office/drawing/2014/main" id="{31FEEA68-A4F0-4939-8FA5-75978EF785DB}"/>
                </a:ext>
              </a:extLst>
            </p:cNvPr>
            <p:cNvSpPr>
              <a:spLocks noChangeArrowheads="1"/>
            </p:cNvSpPr>
            <p:nvPr/>
          </p:nvSpPr>
          <p:spPr bwMode="auto">
            <a:xfrm>
              <a:off x="10750550" y="49734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3" name="Freeform 461">
              <a:extLst>
                <a:ext uri="{FF2B5EF4-FFF2-40B4-BE49-F238E27FC236}">
                  <a16:creationId xmlns:a16="http://schemas.microsoft.com/office/drawing/2014/main" id="{06546ECB-5F15-4CCF-B023-0C9D214153E1}"/>
                </a:ext>
              </a:extLst>
            </p:cNvPr>
            <p:cNvSpPr>
              <a:spLocks noChangeArrowheads="1"/>
            </p:cNvSpPr>
            <p:nvPr/>
          </p:nvSpPr>
          <p:spPr bwMode="auto">
            <a:xfrm>
              <a:off x="10750550" y="50019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4" name="Freeform 462">
              <a:extLst>
                <a:ext uri="{FF2B5EF4-FFF2-40B4-BE49-F238E27FC236}">
                  <a16:creationId xmlns:a16="http://schemas.microsoft.com/office/drawing/2014/main" id="{5401FC18-C679-44A6-9D77-3407CB134A23}"/>
                </a:ext>
              </a:extLst>
            </p:cNvPr>
            <p:cNvSpPr>
              <a:spLocks noChangeArrowheads="1"/>
            </p:cNvSpPr>
            <p:nvPr/>
          </p:nvSpPr>
          <p:spPr bwMode="auto">
            <a:xfrm>
              <a:off x="11195050" y="45955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5" name="Freeform 463">
              <a:extLst>
                <a:ext uri="{FF2B5EF4-FFF2-40B4-BE49-F238E27FC236}">
                  <a16:creationId xmlns:a16="http://schemas.microsoft.com/office/drawing/2014/main" id="{C0E53152-8984-4574-87DF-A370E3CB4C6E}"/>
                </a:ext>
              </a:extLst>
            </p:cNvPr>
            <p:cNvSpPr>
              <a:spLocks noChangeArrowheads="1"/>
            </p:cNvSpPr>
            <p:nvPr/>
          </p:nvSpPr>
          <p:spPr bwMode="auto">
            <a:xfrm>
              <a:off x="11195050" y="46257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6" name="Freeform 464">
              <a:extLst>
                <a:ext uri="{FF2B5EF4-FFF2-40B4-BE49-F238E27FC236}">
                  <a16:creationId xmlns:a16="http://schemas.microsoft.com/office/drawing/2014/main" id="{21D2D7EB-1B7E-406F-952C-6E81596E66BA}"/>
                </a:ext>
              </a:extLst>
            </p:cNvPr>
            <p:cNvSpPr>
              <a:spLocks noChangeArrowheads="1"/>
            </p:cNvSpPr>
            <p:nvPr/>
          </p:nvSpPr>
          <p:spPr bwMode="auto">
            <a:xfrm>
              <a:off x="11195050" y="46527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7" name="Freeform 465">
              <a:extLst>
                <a:ext uri="{FF2B5EF4-FFF2-40B4-BE49-F238E27FC236}">
                  <a16:creationId xmlns:a16="http://schemas.microsoft.com/office/drawing/2014/main" id="{6EDEF29E-4261-469B-B269-696693178445}"/>
                </a:ext>
              </a:extLst>
            </p:cNvPr>
            <p:cNvSpPr>
              <a:spLocks noChangeArrowheads="1"/>
            </p:cNvSpPr>
            <p:nvPr/>
          </p:nvSpPr>
          <p:spPr bwMode="auto">
            <a:xfrm>
              <a:off x="11195050" y="4682894"/>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8" name="Freeform 466">
              <a:extLst>
                <a:ext uri="{FF2B5EF4-FFF2-40B4-BE49-F238E27FC236}">
                  <a16:creationId xmlns:a16="http://schemas.microsoft.com/office/drawing/2014/main" id="{FEE648F3-0AFF-4679-920F-134984396D2A}"/>
                </a:ext>
              </a:extLst>
            </p:cNvPr>
            <p:cNvSpPr>
              <a:spLocks noChangeArrowheads="1"/>
            </p:cNvSpPr>
            <p:nvPr/>
          </p:nvSpPr>
          <p:spPr bwMode="auto">
            <a:xfrm>
              <a:off x="11195050" y="4711469"/>
              <a:ext cx="317500"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9" name="Freeform 467">
              <a:extLst>
                <a:ext uri="{FF2B5EF4-FFF2-40B4-BE49-F238E27FC236}">
                  <a16:creationId xmlns:a16="http://schemas.microsoft.com/office/drawing/2014/main" id="{EB88F38F-C91B-48A8-94D2-AD351E5C760C}"/>
                </a:ext>
              </a:extLst>
            </p:cNvPr>
            <p:cNvSpPr>
              <a:spLocks noChangeArrowheads="1"/>
            </p:cNvSpPr>
            <p:nvPr/>
          </p:nvSpPr>
          <p:spPr bwMode="auto">
            <a:xfrm>
              <a:off x="11195050" y="47416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0" name="Freeform 468">
              <a:extLst>
                <a:ext uri="{FF2B5EF4-FFF2-40B4-BE49-F238E27FC236}">
                  <a16:creationId xmlns:a16="http://schemas.microsoft.com/office/drawing/2014/main" id="{E4640051-B260-4A06-97F1-D289BE8860AC}"/>
                </a:ext>
              </a:extLst>
            </p:cNvPr>
            <p:cNvSpPr>
              <a:spLocks noChangeArrowheads="1"/>
            </p:cNvSpPr>
            <p:nvPr/>
          </p:nvSpPr>
          <p:spPr bwMode="auto">
            <a:xfrm>
              <a:off x="11195050" y="4768619"/>
              <a:ext cx="317500" cy="12700"/>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1" name="Freeform 469">
              <a:extLst>
                <a:ext uri="{FF2B5EF4-FFF2-40B4-BE49-F238E27FC236}">
                  <a16:creationId xmlns:a16="http://schemas.microsoft.com/office/drawing/2014/main" id="{3448F1DE-4B4C-4CB5-883A-3ACD9945D901}"/>
                </a:ext>
              </a:extLst>
            </p:cNvPr>
            <p:cNvSpPr>
              <a:spLocks noChangeArrowheads="1"/>
            </p:cNvSpPr>
            <p:nvPr/>
          </p:nvSpPr>
          <p:spPr bwMode="auto">
            <a:xfrm>
              <a:off x="11195050" y="47987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2" name="Freeform 470">
              <a:extLst>
                <a:ext uri="{FF2B5EF4-FFF2-40B4-BE49-F238E27FC236}">
                  <a16:creationId xmlns:a16="http://schemas.microsoft.com/office/drawing/2014/main" id="{27A78442-5F4E-4726-AFE7-5A763A6CCE63}"/>
                </a:ext>
              </a:extLst>
            </p:cNvPr>
            <p:cNvSpPr>
              <a:spLocks noChangeArrowheads="1"/>
            </p:cNvSpPr>
            <p:nvPr/>
          </p:nvSpPr>
          <p:spPr bwMode="auto">
            <a:xfrm>
              <a:off x="11195050" y="48289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3" name="Freeform 471">
              <a:extLst>
                <a:ext uri="{FF2B5EF4-FFF2-40B4-BE49-F238E27FC236}">
                  <a16:creationId xmlns:a16="http://schemas.microsoft.com/office/drawing/2014/main" id="{C37E6A48-2999-4F32-985A-EA115B5D51EA}"/>
                </a:ext>
              </a:extLst>
            </p:cNvPr>
            <p:cNvSpPr>
              <a:spLocks noChangeArrowheads="1"/>
            </p:cNvSpPr>
            <p:nvPr/>
          </p:nvSpPr>
          <p:spPr bwMode="auto">
            <a:xfrm>
              <a:off x="11195050" y="48559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4" name="Freeform 472">
              <a:extLst>
                <a:ext uri="{FF2B5EF4-FFF2-40B4-BE49-F238E27FC236}">
                  <a16:creationId xmlns:a16="http://schemas.microsoft.com/office/drawing/2014/main" id="{3ACF4A61-B06F-44C0-823A-DB54BE62513E}"/>
                </a:ext>
              </a:extLst>
            </p:cNvPr>
            <p:cNvSpPr>
              <a:spLocks noChangeArrowheads="1"/>
            </p:cNvSpPr>
            <p:nvPr/>
          </p:nvSpPr>
          <p:spPr bwMode="auto">
            <a:xfrm>
              <a:off x="11195050" y="488609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5" name="Freeform 473">
              <a:extLst>
                <a:ext uri="{FF2B5EF4-FFF2-40B4-BE49-F238E27FC236}">
                  <a16:creationId xmlns:a16="http://schemas.microsoft.com/office/drawing/2014/main" id="{ACA0F2B5-BC0A-4DE7-BA7A-677060F4D5C2}"/>
                </a:ext>
              </a:extLst>
            </p:cNvPr>
            <p:cNvSpPr>
              <a:spLocks noChangeArrowheads="1"/>
            </p:cNvSpPr>
            <p:nvPr/>
          </p:nvSpPr>
          <p:spPr bwMode="auto">
            <a:xfrm>
              <a:off x="11195050" y="491466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6" name="Freeform 474">
              <a:extLst>
                <a:ext uri="{FF2B5EF4-FFF2-40B4-BE49-F238E27FC236}">
                  <a16:creationId xmlns:a16="http://schemas.microsoft.com/office/drawing/2014/main" id="{EE132D87-8D6F-4F6D-B092-BD69E07E8A81}"/>
                </a:ext>
              </a:extLst>
            </p:cNvPr>
            <p:cNvSpPr>
              <a:spLocks noChangeArrowheads="1"/>
            </p:cNvSpPr>
            <p:nvPr/>
          </p:nvSpPr>
          <p:spPr bwMode="auto">
            <a:xfrm>
              <a:off x="11195050" y="49448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7" name="Freeform 475">
              <a:extLst>
                <a:ext uri="{FF2B5EF4-FFF2-40B4-BE49-F238E27FC236}">
                  <a16:creationId xmlns:a16="http://schemas.microsoft.com/office/drawing/2014/main" id="{1F906C72-34AE-41B9-B3AC-DCCC6954F680}"/>
                </a:ext>
              </a:extLst>
            </p:cNvPr>
            <p:cNvSpPr>
              <a:spLocks noChangeArrowheads="1"/>
            </p:cNvSpPr>
            <p:nvPr/>
          </p:nvSpPr>
          <p:spPr bwMode="auto">
            <a:xfrm>
              <a:off x="11195050" y="497181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8" name="Freeform 476">
              <a:extLst>
                <a:ext uri="{FF2B5EF4-FFF2-40B4-BE49-F238E27FC236}">
                  <a16:creationId xmlns:a16="http://schemas.microsoft.com/office/drawing/2014/main" id="{106F550B-E96A-4841-9D6A-C5CBE016880E}"/>
                </a:ext>
              </a:extLst>
            </p:cNvPr>
            <p:cNvSpPr>
              <a:spLocks noChangeArrowheads="1"/>
            </p:cNvSpPr>
            <p:nvPr/>
          </p:nvSpPr>
          <p:spPr bwMode="auto">
            <a:xfrm>
              <a:off x="11195050" y="50019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9" name="Freeform 477">
              <a:extLst>
                <a:ext uri="{FF2B5EF4-FFF2-40B4-BE49-F238E27FC236}">
                  <a16:creationId xmlns:a16="http://schemas.microsoft.com/office/drawing/2014/main" id="{A17245EB-FF3E-4BEC-8A3A-86F397AE23B5}"/>
                </a:ext>
              </a:extLst>
            </p:cNvPr>
            <p:cNvSpPr>
              <a:spLocks noChangeArrowheads="1"/>
            </p:cNvSpPr>
            <p:nvPr/>
          </p:nvSpPr>
          <p:spPr bwMode="auto">
            <a:xfrm>
              <a:off x="11017250" y="5011507"/>
              <a:ext cx="30162" cy="26988"/>
            </a:xfrm>
            <a:custGeom>
              <a:avLst/>
              <a:gdLst>
                <a:gd name="T0" fmla="*/ 15 w 19"/>
                <a:gd name="T1" fmla="*/ 2 h 17"/>
                <a:gd name="T2" fmla="*/ 15 w 19"/>
                <a:gd name="T3" fmla="*/ 2 h 17"/>
                <a:gd name="T4" fmla="*/ 19 w 19"/>
                <a:gd name="T5" fmla="*/ 0 h 17"/>
                <a:gd name="T6" fmla="*/ 1 w 19"/>
                <a:gd name="T7" fmla="*/ 17 h 17"/>
                <a:gd name="T8" fmla="*/ 0 w 19"/>
                <a:gd name="T9" fmla="*/ 17 h 17"/>
                <a:gd name="T10" fmla="*/ 15 w 19"/>
                <a:gd name="T11" fmla="*/ 2 h 17"/>
              </a:gdLst>
              <a:ahLst/>
              <a:cxnLst>
                <a:cxn ang="0">
                  <a:pos x="T0" y="T1"/>
                </a:cxn>
                <a:cxn ang="0">
                  <a:pos x="T2" y="T3"/>
                </a:cxn>
                <a:cxn ang="0">
                  <a:pos x="T4" y="T5"/>
                </a:cxn>
                <a:cxn ang="0">
                  <a:pos x="T6" y="T7"/>
                </a:cxn>
                <a:cxn ang="0">
                  <a:pos x="T8" y="T9"/>
                </a:cxn>
                <a:cxn ang="0">
                  <a:pos x="T10" y="T11"/>
                </a:cxn>
              </a:cxnLst>
              <a:rect l="0" t="0" r="r" b="b"/>
              <a:pathLst>
                <a:path w="19" h="17">
                  <a:moveTo>
                    <a:pt x="15" y="2"/>
                  </a:moveTo>
                  <a:lnTo>
                    <a:pt x="15" y="2"/>
                  </a:lnTo>
                  <a:lnTo>
                    <a:pt x="19" y="0"/>
                  </a:lnTo>
                  <a:lnTo>
                    <a:pt x="1" y="17"/>
                  </a:lnTo>
                  <a:lnTo>
                    <a:pt x="0" y="17"/>
                  </a:lnTo>
                  <a:lnTo>
                    <a:pt x="15" y="2"/>
                  </a:lnTo>
                  <a:close/>
                </a:path>
              </a:pathLst>
            </a:custGeom>
            <a:solidFill>
              <a:srgbClr val="A9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0" name="Freeform 478">
              <a:extLst>
                <a:ext uri="{FF2B5EF4-FFF2-40B4-BE49-F238E27FC236}">
                  <a16:creationId xmlns:a16="http://schemas.microsoft.com/office/drawing/2014/main" id="{071D8A3B-EE4F-450E-B581-436D58ED3C8E}"/>
                </a:ext>
              </a:extLst>
            </p:cNvPr>
            <p:cNvSpPr>
              <a:spLocks noChangeArrowheads="1"/>
            </p:cNvSpPr>
            <p:nvPr/>
          </p:nvSpPr>
          <p:spPr bwMode="auto">
            <a:xfrm>
              <a:off x="9028113" y="3204931"/>
              <a:ext cx="857250" cy="574675"/>
            </a:xfrm>
            <a:custGeom>
              <a:avLst/>
              <a:gdLst>
                <a:gd name="T0" fmla="*/ 415 w 431"/>
                <a:gd name="T1" fmla="*/ 288 h 288"/>
                <a:gd name="T2" fmla="*/ 17 w 431"/>
                <a:gd name="T3" fmla="*/ 288 h 288"/>
                <a:gd name="T4" fmla="*/ 0 w 431"/>
                <a:gd name="T5" fmla="*/ 271 h 288"/>
                <a:gd name="T6" fmla="*/ 0 w 431"/>
                <a:gd name="T7" fmla="*/ 17 h 288"/>
                <a:gd name="T8" fmla="*/ 17 w 431"/>
                <a:gd name="T9" fmla="*/ 0 h 288"/>
                <a:gd name="T10" fmla="*/ 415 w 431"/>
                <a:gd name="T11" fmla="*/ 0 h 288"/>
                <a:gd name="T12" fmla="*/ 431 w 431"/>
                <a:gd name="T13" fmla="*/ 17 h 288"/>
                <a:gd name="T14" fmla="*/ 431 w 431"/>
                <a:gd name="T15" fmla="*/ 271 h 288"/>
                <a:gd name="T16" fmla="*/ 415 w 431"/>
                <a:gd name="T1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1" h="288">
                  <a:moveTo>
                    <a:pt x="415" y="288"/>
                  </a:moveTo>
                  <a:cubicBezTo>
                    <a:pt x="17" y="288"/>
                    <a:pt x="17" y="288"/>
                    <a:pt x="17" y="288"/>
                  </a:cubicBezTo>
                  <a:cubicBezTo>
                    <a:pt x="8" y="288"/>
                    <a:pt x="0" y="280"/>
                    <a:pt x="0" y="271"/>
                  </a:cubicBezTo>
                  <a:cubicBezTo>
                    <a:pt x="0" y="17"/>
                    <a:pt x="0" y="17"/>
                    <a:pt x="0" y="17"/>
                  </a:cubicBezTo>
                  <a:cubicBezTo>
                    <a:pt x="0" y="8"/>
                    <a:pt x="8" y="0"/>
                    <a:pt x="17" y="0"/>
                  </a:cubicBezTo>
                  <a:cubicBezTo>
                    <a:pt x="415" y="0"/>
                    <a:pt x="415" y="0"/>
                    <a:pt x="415" y="0"/>
                  </a:cubicBezTo>
                  <a:cubicBezTo>
                    <a:pt x="424" y="0"/>
                    <a:pt x="431" y="8"/>
                    <a:pt x="431" y="17"/>
                  </a:cubicBezTo>
                  <a:cubicBezTo>
                    <a:pt x="431" y="271"/>
                    <a:pt x="431" y="271"/>
                    <a:pt x="431" y="271"/>
                  </a:cubicBezTo>
                  <a:cubicBezTo>
                    <a:pt x="431" y="280"/>
                    <a:pt x="424" y="288"/>
                    <a:pt x="415" y="288"/>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1" name="Freeform 479">
              <a:extLst>
                <a:ext uri="{FF2B5EF4-FFF2-40B4-BE49-F238E27FC236}">
                  <a16:creationId xmlns:a16="http://schemas.microsoft.com/office/drawing/2014/main" id="{2980EAC3-E9F8-46B0-8028-3AEFFB199232}"/>
                </a:ext>
              </a:extLst>
            </p:cNvPr>
            <p:cNvSpPr>
              <a:spLocks noChangeArrowheads="1"/>
            </p:cNvSpPr>
            <p:nvPr/>
          </p:nvSpPr>
          <p:spPr bwMode="auto">
            <a:xfrm>
              <a:off x="9309100" y="3228744"/>
              <a:ext cx="298450" cy="179388"/>
            </a:xfrm>
            <a:custGeom>
              <a:avLst/>
              <a:gdLst>
                <a:gd name="T0" fmla="*/ 141 w 150"/>
                <a:gd name="T1" fmla="*/ 90 h 90"/>
                <a:gd name="T2" fmla="*/ 9 w 150"/>
                <a:gd name="T3" fmla="*/ 90 h 90"/>
                <a:gd name="T4" fmla="*/ 0 w 150"/>
                <a:gd name="T5" fmla="*/ 81 h 90"/>
                <a:gd name="T6" fmla="*/ 0 w 150"/>
                <a:gd name="T7" fmla="*/ 9 h 90"/>
                <a:gd name="T8" fmla="*/ 9 w 150"/>
                <a:gd name="T9" fmla="*/ 0 h 90"/>
                <a:gd name="T10" fmla="*/ 141 w 150"/>
                <a:gd name="T11" fmla="*/ 0 h 90"/>
                <a:gd name="T12" fmla="*/ 150 w 150"/>
                <a:gd name="T13" fmla="*/ 9 h 90"/>
                <a:gd name="T14" fmla="*/ 150 w 150"/>
                <a:gd name="T15" fmla="*/ 81 h 90"/>
                <a:gd name="T16" fmla="*/ 141 w 150"/>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90">
                  <a:moveTo>
                    <a:pt x="141" y="90"/>
                  </a:moveTo>
                  <a:cubicBezTo>
                    <a:pt x="9" y="90"/>
                    <a:pt x="9" y="90"/>
                    <a:pt x="9" y="90"/>
                  </a:cubicBezTo>
                  <a:cubicBezTo>
                    <a:pt x="4" y="90"/>
                    <a:pt x="0" y="86"/>
                    <a:pt x="0" y="81"/>
                  </a:cubicBezTo>
                  <a:cubicBezTo>
                    <a:pt x="0" y="9"/>
                    <a:pt x="0" y="9"/>
                    <a:pt x="0" y="9"/>
                  </a:cubicBezTo>
                  <a:cubicBezTo>
                    <a:pt x="0" y="4"/>
                    <a:pt x="4" y="0"/>
                    <a:pt x="9" y="0"/>
                  </a:cubicBezTo>
                  <a:cubicBezTo>
                    <a:pt x="141" y="0"/>
                    <a:pt x="141" y="0"/>
                    <a:pt x="141" y="0"/>
                  </a:cubicBezTo>
                  <a:cubicBezTo>
                    <a:pt x="146" y="0"/>
                    <a:pt x="150" y="4"/>
                    <a:pt x="150" y="9"/>
                  </a:cubicBezTo>
                  <a:cubicBezTo>
                    <a:pt x="150" y="81"/>
                    <a:pt x="150" y="81"/>
                    <a:pt x="150" y="81"/>
                  </a:cubicBezTo>
                  <a:cubicBezTo>
                    <a:pt x="150" y="86"/>
                    <a:pt x="146" y="90"/>
                    <a:pt x="141" y="90"/>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2" name="Freeform 480">
              <a:extLst>
                <a:ext uri="{FF2B5EF4-FFF2-40B4-BE49-F238E27FC236}">
                  <a16:creationId xmlns:a16="http://schemas.microsoft.com/office/drawing/2014/main" id="{C683389D-1BA7-451C-9BF2-55B5B1B49EAE}"/>
                </a:ext>
              </a:extLst>
            </p:cNvPr>
            <p:cNvSpPr>
              <a:spLocks noChangeArrowheads="1"/>
            </p:cNvSpPr>
            <p:nvPr/>
          </p:nvSpPr>
          <p:spPr bwMode="auto">
            <a:xfrm>
              <a:off x="9309100" y="3447819"/>
              <a:ext cx="325437" cy="52388"/>
            </a:xfrm>
            <a:custGeom>
              <a:avLst/>
              <a:gdLst>
                <a:gd name="T0" fmla="*/ 158 w 164"/>
                <a:gd name="T1" fmla="*/ 26 h 26"/>
                <a:gd name="T2" fmla="*/ 6 w 164"/>
                <a:gd name="T3" fmla="*/ 26 h 26"/>
                <a:gd name="T4" fmla="*/ 0 w 164"/>
                <a:gd name="T5" fmla="*/ 20 h 26"/>
                <a:gd name="T6" fmla="*/ 0 w 164"/>
                <a:gd name="T7" fmla="*/ 6 h 26"/>
                <a:gd name="T8" fmla="*/ 6 w 164"/>
                <a:gd name="T9" fmla="*/ 0 h 26"/>
                <a:gd name="T10" fmla="*/ 158 w 164"/>
                <a:gd name="T11" fmla="*/ 0 h 26"/>
                <a:gd name="T12" fmla="*/ 164 w 164"/>
                <a:gd name="T13" fmla="*/ 6 h 26"/>
                <a:gd name="T14" fmla="*/ 164 w 164"/>
                <a:gd name="T15" fmla="*/ 20 h 26"/>
                <a:gd name="T16" fmla="*/ 158 w 164"/>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26">
                  <a:moveTo>
                    <a:pt x="158" y="26"/>
                  </a:moveTo>
                  <a:cubicBezTo>
                    <a:pt x="6" y="26"/>
                    <a:pt x="6" y="26"/>
                    <a:pt x="6" y="26"/>
                  </a:cubicBezTo>
                  <a:cubicBezTo>
                    <a:pt x="3" y="26"/>
                    <a:pt x="0" y="24"/>
                    <a:pt x="0" y="20"/>
                  </a:cubicBezTo>
                  <a:cubicBezTo>
                    <a:pt x="0" y="6"/>
                    <a:pt x="0" y="6"/>
                    <a:pt x="0" y="6"/>
                  </a:cubicBezTo>
                  <a:cubicBezTo>
                    <a:pt x="0" y="3"/>
                    <a:pt x="3" y="0"/>
                    <a:pt x="6" y="0"/>
                  </a:cubicBezTo>
                  <a:cubicBezTo>
                    <a:pt x="158" y="0"/>
                    <a:pt x="158" y="0"/>
                    <a:pt x="158" y="0"/>
                  </a:cubicBezTo>
                  <a:cubicBezTo>
                    <a:pt x="161" y="0"/>
                    <a:pt x="164" y="3"/>
                    <a:pt x="164" y="6"/>
                  </a:cubicBezTo>
                  <a:cubicBezTo>
                    <a:pt x="164" y="20"/>
                    <a:pt x="164" y="20"/>
                    <a:pt x="164" y="20"/>
                  </a:cubicBezTo>
                  <a:cubicBezTo>
                    <a:pt x="164" y="24"/>
                    <a:pt x="161" y="26"/>
                    <a:pt x="158" y="26"/>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3" name="Freeform 481">
              <a:extLst>
                <a:ext uri="{FF2B5EF4-FFF2-40B4-BE49-F238E27FC236}">
                  <a16:creationId xmlns:a16="http://schemas.microsoft.com/office/drawing/2014/main" id="{046BA439-5C56-4A34-A00E-973BBBF3FC02}"/>
                </a:ext>
              </a:extLst>
            </p:cNvPr>
            <p:cNvSpPr>
              <a:spLocks noChangeArrowheads="1"/>
            </p:cNvSpPr>
            <p:nvPr/>
          </p:nvSpPr>
          <p:spPr bwMode="auto">
            <a:xfrm>
              <a:off x="9053513"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4" name="Freeform 482">
              <a:extLst>
                <a:ext uri="{FF2B5EF4-FFF2-40B4-BE49-F238E27FC236}">
                  <a16:creationId xmlns:a16="http://schemas.microsoft.com/office/drawing/2014/main" id="{68DD4C1F-6737-402A-AF2B-91DB2751036F}"/>
                </a:ext>
              </a:extLst>
            </p:cNvPr>
            <p:cNvSpPr>
              <a:spLocks noChangeArrowheads="1"/>
            </p:cNvSpPr>
            <p:nvPr/>
          </p:nvSpPr>
          <p:spPr bwMode="auto">
            <a:xfrm>
              <a:off x="9139238"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2" y="0"/>
                    <a:pt x="35" y="3"/>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5" name="Freeform 483">
              <a:extLst>
                <a:ext uri="{FF2B5EF4-FFF2-40B4-BE49-F238E27FC236}">
                  <a16:creationId xmlns:a16="http://schemas.microsoft.com/office/drawing/2014/main" id="{6B4CB2E7-AEFE-441C-B9F7-146EF20067E0}"/>
                </a:ext>
              </a:extLst>
            </p:cNvPr>
            <p:cNvSpPr>
              <a:spLocks noChangeArrowheads="1"/>
            </p:cNvSpPr>
            <p:nvPr/>
          </p:nvSpPr>
          <p:spPr bwMode="auto">
            <a:xfrm>
              <a:off x="922337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3"/>
                    <a:pt x="3"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6" name="Freeform 484">
              <a:extLst>
                <a:ext uri="{FF2B5EF4-FFF2-40B4-BE49-F238E27FC236}">
                  <a16:creationId xmlns:a16="http://schemas.microsoft.com/office/drawing/2014/main" id="{0390EE90-89CE-4B1E-A84A-995D452A7F41}"/>
                </a:ext>
              </a:extLst>
            </p:cNvPr>
            <p:cNvSpPr>
              <a:spLocks noChangeArrowheads="1"/>
            </p:cNvSpPr>
            <p:nvPr/>
          </p:nvSpPr>
          <p:spPr bwMode="auto">
            <a:xfrm>
              <a:off x="964882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7" name="Freeform 485">
              <a:extLst>
                <a:ext uri="{FF2B5EF4-FFF2-40B4-BE49-F238E27FC236}">
                  <a16:creationId xmlns:a16="http://schemas.microsoft.com/office/drawing/2014/main" id="{466E9D5B-F3E2-40F3-8BCE-B8CDEE3716A2}"/>
                </a:ext>
              </a:extLst>
            </p:cNvPr>
            <p:cNvSpPr>
              <a:spLocks noChangeArrowheads="1"/>
            </p:cNvSpPr>
            <p:nvPr/>
          </p:nvSpPr>
          <p:spPr bwMode="auto">
            <a:xfrm>
              <a:off x="9734550"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8" name="Freeform 486">
              <a:extLst>
                <a:ext uri="{FF2B5EF4-FFF2-40B4-BE49-F238E27FC236}">
                  <a16:creationId xmlns:a16="http://schemas.microsoft.com/office/drawing/2014/main" id="{2EDF1F3C-48A4-48DA-9620-00CB9FDDF4F7}"/>
                </a:ext>
              </a:extLst>
            </p:cNvPr>
            <p:cNvSpPr>
              <a:spLocks noChangeArrowheads="1"/>
            </p:cNvSpPr>
            <p:nvPr/>
          </p:nvSpPr>
          <p:spPr bwMode="auto">
            <a:xfrm>
              <a:off x="9053513"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9" name="Freeform 487">
              <a:extLst>
                <a:ext uri="{FF2B5EF4-FFF2-40B4-BE49-F238E27FC236}">
                  <a16:creationId xmlns:a16="http://schemas.microsoft.com/office/drawing/2014/main" id="{B0CC87F1-6A3E-45DF-9733-F37FBA39A78C}"/>
                </a:ext>
              </a:extLst>
            </p:cNvPr>
            <p:cNvSpPr>
              <a:spLocks noChangeArrowheads="1"/>
            </p:cNvSpPr>
            <p:nvPr/>
          </p:nvSpPr>
          <p:spPr bwMode="auto">
            <a:xfrm>
              <a:off x="9139238"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0" name="Freeform 488">
              <a:extLst>
                <a:ext uri="{FF2B5EF4-FFF2-40B4-BE49-F238E27FC236}">
                  <a16:creationId xmlns:a16="http://schemas.microsoft.com/office/drawing/2014/main" id="{2EC07C9C-6195-4D48-911F-68F440E615DB}"/>
                </a:ext>
              </a:extLst>
            </p:cNvPr>
            <p:cNvSpPr>
              <a:spLocks noChangeArrowheads="1"/>
            </p:cNvSpPr>
            <p:nvPr/>
          </p:nvSpPr>
          <p:spPr bwMode="auto">
            <a:xfrm>
              <a:off x="922337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1" name="Freeform 489">
              <a:extLst>
                <a:ext uri="{FF2B5EF4-FFF2-40B4-BE49-F238E27FC236}">
                  <a16:creationId xmlns:a16="http://schemas.microsoft.com/office/drawing/2014/main" id="{AC890D1D-F034-4ED7-8276-D42481392622}"/>
                </a:ext>
              </a:extLst>
            </p:cNvPr>
            <p:cNvSpPr>
              <a:spLocks noChangeArrowheads="1"/>
            </p:cNvSpPr>
            <p:nvPr/>
          </p:nvSpPr>
          <p:spPr bwMode="auto">
            <a:xfrm>
              <a:off x="9309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2" name="Freeform 490">
              <a:extLst>
                <a:ext uri="{FF2B5EF4-FFF2-40B4-BE49-F238E27FC236}">
                  <a16:creationId xmlns:a16="http://schemas.microsoft.com/office/drawing/2014/main" id="{94A771E5-13A8-4EA8-87B2-44D578872B91}"/>
                </a:ext>
              </a:extLst>
            </p:cNvPr>
            <p:cNvSpPr>
              <a:spLocks noChangeArrowheads="1"/>
            </p:cNvSpPr>
            <p:nvPr/>
          </p:nvSpPr>
          <p:spPr bwMode="auto">
            <a:xfrm>
              <a:off x="9394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3" name="Freeform 491">
              <a:extLst>
                <a:ext uri="{FF2B5EF4-FFF2-40B4-BE49-F238E27FC236}">
                  <a16:creationId xmlns:a16="http://schemas.microsoft.com/office/drawing/2014/main" id="{6CB792F0-CD92-4710-AEED-21F42376A29A}"/>
                </a:ext>
              </a:extLst>
            </p:cNvPr>
            <p:cNvSpPr>
              <a:spLocks noChangeArrowheads="1"/>
            </p:cNvSpPr>
            <p:nvPr/>
          </p:nvSpPr>
          <p:spPr bwMode="auto">
            <a:xfrm>
              <a:off x="9480550" y="3514494"/>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4" name="Freeform 492">
              <a:extLst>
                <a:ext uri="{FF2B5EF4-FFF2-40B4-BE49-F238E27FC236}">
                  <a16:creationId xmlns:a16="http://schemas.microsoft.com/office/drawing/2014/main" id="{4DDA4D0D-E0EA-4B57-B6D1-BC1FE66ACCF9}"/>
                </a:ext>
              </a:extLst>
            </p:cNvPr>
            <p:cNvSpPr>
              <a:spLocks noChangeArrowheads="1"/>
            </p:cNvSpPr>
            <p:nvPr/>
          </p:nvSpPr>
          <p:spPr bwMode="auto">
            <a:xfrm>
              <a:off x="9563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5" name="Freeform 493">
              <a:extLst>
                <a:ext uri="{FF2B5EF4-FFF2-40B4-BE49-F238E27FC236}">
                  <a16:creationId xmlns:a16="http://schemas.microsoft.com/office/drawing/2014/main" id="{D8546234-F44A-4D38-81A9-B2566C78E4CF}"/>
                </a:ext>
              </a:extLst>
            </p:cNvPr>
            <p:cNvSpPr>
              <a:spLocks noChangeArrowheads="1"/>
            </p:cNvSpPr>
            <p:nvPr/>
          </p:nvSpPr>
          <p:spPr bwMode="auto">
            <a:xfrm>
              <a:off x="9648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6" name="Freeform 494">
              <a:extLst>
                <a:ext uri="{FF2B5EF4-FFF2-40B4-BE49-F238E27FC236}">
                  <a16:creationId xmlns:a16="http://schemas.microsoft.com/office/drawing/2014/main" id="{D81991FF-B2CB-4EC7-BB9C-866BCDDB6505}"/>
                </a:ext>
              </a:extLst>
            </p:cNvPr>
            <p:cNvSpPr>
              <a:spLocks noChangeArrowheads="1"/>
            </p:cNvSpPr>
            <p:nvPr/>
          </p:nvSpPr>
          <p:spPr bwMode="auto">
            <a:xfrm>
              <a:off x="973455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7" name="Freeform 495">
              <a:extLst>
                <a:ext uri="{FF2B5EF4-FFF2-40B4-BE49-F238E27FC236}">
                  <a16:creationId xmlns:a16="http://schemas.microsoft.com/office/drawing/2014/main" id="{A45977F2-9A4D-42C1-AC1B-5B021BE754D8}"/>
                </a:ext>
              </a:extLst>
            </p:cNvPr>
            <p:cNvSpPr>
              <a:spLocks noChangeArrowheads="1"/>
            </p:cNvSpPr>
            <p:nvPr/>
          </p:nvSpPr>
          <p:spPr bwMode="auto">
            <a:xfrm>
              <a:off x="9053513"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8" name="Freeform 496">
              <a:extLst>
                <a:ext uri="{FF2B5EF4-FFF2-40B4-BE49-F238E27FC236}">
                  <a16:creationId xmlns:a16="http://schemas.microsoft.com/office/drawing/2014/main" id="{84793406-667E-423A-A907-103513F32234}"/>
                </a:ext>
              </a:extLst>
            </p:cNvPr>
            <p:cNvSpPr>
              <a:spLocks noChangeArrowheads="1"/>
            </p:cNvSpPr>
            <p:nvPr/>
          </p:nvSpPr>
          <p:spPr bwMode="auto">
            <a:xfrm>
              <a:off x="9139238"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9" name="Freeform 497">
              <a:extLst>
                <a:ext uri="{FF2B5EF4-FFF2-40B4-BE49-F238E27FC236}">
                  <a16:creationId xmlns:a16="http://schemas.microsoft.com/office/drawing/2014/main" id="{72A6419F-0DB3-4BA7-A12B-81252E2BB4CB}"/>
                </a:ext>
              </a:extLst>
            </p:cNvPr>
            <p:cNvSpPr>
              <a:spLocks noChangeArrowheads="1"/>
            </p:cNvSpPr>
            <p:nvPr/>
          </p:nvSpPr>
          <p:spPr bwMode="auto">
            <a:xfrm>
              <a:off x="922337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0" name="Freeform 498">
              <a:extLst>
                <a:ext uri="{FF2B5EF4-FFF2-40B4-BE49-F238E27FC236}">
                  <a16:creationId xmlns:a16="http://schemas.microsoft.com/office/drawing/2014/main" id="{EB25758F-894F-479F-BB4C-FE16E68E2BA0}"/>
                </a:ext>
              </a:extLst>
            </p:cNvPr>
            <p:cNvSpPr>
              <a:spLocks noChangeArrowheads="1"/>
            </p:cNvSpPr>
            <p:nvPr/>
          </p:nvSpPr>
          <p:spPr bwMode="auto">
            <a:xfrm>
              <a:off x="9309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1" name="Freeform 499">
              <a:extLst>
                <a:ext uri="{FF2B5EF4-FFF2-40B4-BE49-F238E27FC236}">
                  <a16:creationId xmlns:a16="http://schemas.microsoft.com/office/drawing/2014/main" id="{32613296-DBE0-4560-AA48-AA68ACF48E12}"/>
                </a:ext>
              </a:extLst>
            </p:cNvPr>
            <p:cNvSpPr>
              <a:spLocks noChangeArrowheads="1"/>
            </p:cNvSpPr>
            <p:nvPr/>
          </p:nvSpPr>
          <p:spPr bwMode="auto">
            <a:xfrm>
              <a:off x="9394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2" name="Freeform 500">
              <a:extLst>
                <a:ext uri="{FF2B5EF4-FFF2-40B4-BE49-F238E27FC236}">
                  <a16:creationId xmlns:a16="http://schemas.microsoft.com/office/drawing/2014/main" id="{4DD35214-A372-4CB0-9EF7-37FBE59F9078}"/>
                </a:ext>
              </a:extLst>
            </p:cNvPr>
            <p:cNvSpPr>
              <a:spLocks noChangeArrowheads="1"/>
            </p:cNvSpPr>
            <p:nvPr/>
          </p:nvSpPr>
          <p:spPr bwMode="auto">
            <a:xfrm>
              <a:off x="9480550" y="3579581"/>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3" name="Freeform 501">
              <a:extLst>
                <a:ext uri="{FF2B5EF4-FFF2-40B4-BE49-F238E27FC236}">
                  <a16:creationId xmlns:a16="http://schemas.microsoft.com/office/drawing/2014/main" id="{608E1DD9-F541-44BE-B407-27D0C89B644B}"/>
                </a:ext>
              </a:extLst>
            </p:cNvPr>
            <p:cNvSpPr>
              <a:spLocks noChangeArrowheads="1"/>
            </p:cNvSpPr>
            <p:nvPr/>
          </p:nvSpPr>
          <p:spPr bwMode="auto">
            <a:xfrm>
              <a:off x="9563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4" name="Freeform 502">
              <a:extLst>
                <a:ext uri="{FF2B5EF4-FFF2-40B4-BE49-F238E27FC236}">
                  <a16:creationId xmlns:a16="http://schemas.microsoft.com/office/drawing/2014/main" id="{0F982856-F7F4-496A-987D-39F10DFA9A9F}"/>
                </a:ext>
              </a:extLst>
            </p:cNvPr>
            <p:cNvSpPr>
              <a:spLocks noChangeArrowheads="1"/>
            </p:cNvSpPr>
            <p:nvPr/>
          </p:nvSpPr>
          <p:spPr bwMode="auto">
            <a:xfrm>
              <a:off x="9648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5" name="Freeform 503">
              <a:extLst>
                <a:ext uri="{FF2B5EF4-FFF2-40B4-BE49-F238E27FC236}">
                  <a16:creationId xmlns:a16="http://schemas.microsoft.com/office/drawing/2014/main" id="{ED04C687-22E8-416B-BEB6-18CF8E6A4214}"/>
                </a:ext>
              </a:extLst>
            </p:cNvPr>
            <p:cNvSpPr>
              <a:spLocks noChangeArrowheads="1"/>
            </p:cNvSpPr>
            <p:nvPr/>
          </p:nvSpPr>
          <p:spPr bwMode="auto">
            <a:xfrm>
              <a:off x="973455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6" name="Freeform 504">
              <a:extLst>
                <a:ext uri="{FF2B5EF4-FFF2-40B4-BE49-F238E27FC236}">
                  <a16:creationId xmlns:a16="http://schemas.microsoft.com/office/drawing/2014/main" id="{4BAFFA35-1FE8-40D8-9617-7396B4749C57}"/>
                </a:ext>
              </a:extLst>
            </p:cNvPr>
            <p:cNvSpPr>
              <a:spLocks noChangeArrowheads="1"/>
            </p:cNvSpPr>
            <p:nvPr/>
          </p:nvSpPr>
          <p:spPr bwMode="auto">
            <a:xfrm>
              <a:off x="9053513"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7" name="Freeform 505">
              <a:extLst>
                <a:ext uri="{FF2B5EF4-FFF2-40B4-BE49-F238E27FC236}">
                  <a16:creationId xmlns:a16="http://schemas.microsoft.com/office/drawing/2014/main" id="{33D3AB8C-C73A-4F93-822E-D6926FEE0190}"/>
                </a:ext>
              </a:extLst>
            </p:cNvPr>
            <p:cNvSpPr>
              <a:spLocks noChangeArrowheads="1"/>
            </p:cNvSpPr>
            <p:nvPr/>
          </p:nvSpPr>
          <p:spPr bwMode="auto">
            <a:xfrm>
              <a:off x="9139238"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8" name="Freeform 506">
              <a:extLst>
                <a:ext uri="{FF2B5EF4-FFF2-40B4-BE49-F238E27FC236}">
                  <a16:creationId xmlns:a16="http://schemas.microsoft.com/office/drawing/2014/main" id="{30EA71E6-689D-4B2A-B433-C06282B84B04}"/>
                </a:ext>
              </a:extLst>
            </p:cNvPr>
            <p:cNvSpPr>
              <a:spLocks noChangeArrowheads="1"/>
            </p:cNvSpPr>
            <p:nvPr/>
          </p:nvSpPr>
          <p:spPr bwMode="auto">
            <a:xfrm>
              <a:off x="922337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9" name="Freeform 507">
              <a:extLst>
                <a:ext uri="{FF2B5EF4-FFF2-40B4-BE49-F238E27FC236}">
                  <a16:creationId xmlns:a16="http://schemas.microsoft.com/office/drawing/2014/main" id="{6E33526E-D649-4FAE-8330-F13EA23AC4D1}"/>
                </a:ext>
              </a:extLst>
            </p:cNvPr>
            <p:cNvSpPr>
              <a:spLocks noChangeArrowheads="1"/>
            </p:cNvSpPr>
            <p:nvPr/>
          </p:nvSpPr>
          <p:spPr bwMode="auto">
            <a:xfrm>
              <a:off x="9309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0" name="Freeform 508">
              <a:extLst>
                <a:ext uri="{FF2B5EF4-FFF2-40B4-BE49-F238E27FC236}">
                  <a16:creationId xmlns:a16="http://schemas.microsoft.com/office/drawing/2014/main" id="{664E6759-4E1F-4E65-8516-E86A4389C28A}"/>
                </a:ext>
              </a:extLst>
            </p:cNvPr>
            <p:cNvSpPr>
              <a:spLocks noChangeArrowheads="1"/>
            </p:cNvSpPr>
            <p:nvPr/>
          </p:nvSpPr>
          <p:spPr bwMode="auto">
            <a:xfrm>
              <a:off x="9394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1" name="Freeform 509">
              <a:extLst>
                <a:ext uri="{FF2B5EF4-FFF2-40B4-BE49-F238E27FC236}">
                  <a16:creationId xmlns:a16="http://schemas.microsoft.com/office/drawing/2014/main" id="{4951AB75-96D1-4CE2-AF14-4A3E7B0F1710}"/>
                </a:ext>
              </a:extLst>
            </p:cNvPr>
            <p:cNvSpPr>
              <a:spLocks noChangeArrowheads="1"/>
            </p:cNvSpPr>
            <p:nvPr/>
          </p:nvSpPr>
          <p:spPr bwMode="auto">
            <a:xfrm>
              <a:off x="9480550" y="3646256"/>
              <a:ext cx="68262"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2" name="Freeform 510">
              <a:extLst>
                <a:ext uri="{FF2B5EF4-FFF2-40B4-BE49-F238E27FC236}">
                  <a16:creationId xmlns:a16="http://schemas.microsoft.com/office/drawing/2014/main" id="{846E1C09-0A7F-4F04-B2CE-14A36657268F}"/>
                </a:ext>
              </a:extLst>
            </p:cNvPr>
            <p:cNvSpPr>
              <a:spLocks noChangeArrowheads="1"/>
            </p:cNvSpPr>
            <p:nvPr/>
          </p:nvSpPr>
          <p:spPr bwMode="auto">
            <a:xfrm>
              <a:off x="9563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3" name="Freeform 511">
              <a:extLst>
                <a:ext uri="{FF2B5EF4-FFF2-40B4-BE49-F238E27FC236}">
                  <a16:creationId xmlns:a16="http://schemas.microsoft.com/office/drawing/2014/main" id="{D7B56B33-D669-4FE8-8690-A3BA84CF067A}"/>
                </a:ext>
              </a:extLst>
            </p:cNvPr>
            <p:cNvSpPr>
              <a:spLocks noChangeArrowheads="1"/>
            </p:cNvSpPr>
            <p:nvPr/>
          </p:nvSpPr>
          <p:spPr bwMode="auto">
            <a:xfrm>
              <a:off x="9648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4" name="Freeform 512">
              <a:extLst>
                <a:ext uri="{FF2B5EF4-FFF2-40B4-BE49-F238E27FC236}">
                  <a16:creationId xmlns:a16="http://schemas.microsoft.com/office/drawing/2014/main" id="{543BD3A2-4231-4B48-A608-5BBEA41AE7AF}"/>
                </a:ext>
              </a:extLst>
            </p:cNvPr>
            <p:cNvSpPr>
              <a:spLocks noChangeArrowheads="1"/>
            </p:cNvSpPr>
            <p:nvPr/>
          </p:nvSpPr>
          <p:spPr bwMode="auto">
            <a:xfrm>
              <a:off x="973455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5" name="Freeform 513">
              <a:extLst>
                <a:ext uri="{FF2B5EF4-FFF2-40B4-BE49-F238E27FC236}">
                  <a16:creationId xmlns:a16="http://schemas.microsoft.com/office/drawing/2014/main" id="{EE893996-2AE4-4FBA-94EB-4DF9A80A0253}"/>
                </a:ext>
              </a:extLst>
            </p:cNvPr>
            <p:cNvSpPr>
              <a:spLocks noChangeArrowheads="1"/>
            </p:cNvSpPr>
            <p:nvPr/>
          </p:nvSpPr>
          <p:spPr bwMode="auto">
            <a:xfrm>
              <a:off x="8956675" y="3779606"/>
              <a:ext cx="1003300" cy="198438"/>
            </a:xfrm>
            <a:custGeom>
              <a:avLst/>
              <a:gdLst>
                <a:gd name="T0" fmla="*/ 475 w 504"/>
                <a:gd name="T1" fmla="*/ 17 h 100"/>
                <a:gd name="T2" fmla="*/ 446 w 504"/>
                <a:gd name="T3" fmla="*/ 0 h 100"/>
                <a:gd name="T4" fmla="*/ 252 w 504"/>
                <a:gd name="T5" fmla="*/ 0 h 100"/>
                <a:gd name="T6" fmla="*/ 58 w 504"/>
                <a:gd name="T7" fmla="*/ 0 h 100"/>
                <a:gd name="T8" fmla="*/ 29 w 504"/>
                <a:gd name="T9" fmla="*/ 17 h 100"/>
                <a:gd name="T10" fmla="*/ 0 w 504"/>
                <a:gd name="T11" fmla="*/ 78 h 100"/>
                <a:gd name="T12" fmla="*/ 22 w 504"/>
                <a:gd name="T13" fmla="*/ 100 h 100"/>
                <a:gd name="T14" fmla="*/ 252 w 504"/>
                <a:gd name="T15" fmla="*/ 100 h 100"/>
                <a:gd name="T16" fmla="*/ 482 w 504"/>
                <a:gd name="T17" fmla="*/ 100 h 100"/>
                <a:gd name="T18" fmla="*/ 504 w 504"/>
                <a:gd name="T19" fmla="*/ 78 h 100"/>
                <a:gd name="T20" fmla="*/ 475 w 504"/>
                <a:gd name="T21" fmla="*/ 1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4" h="100">
                  <a:moveTo>
                    <a:pt x="475" y="17"/>
                  </a:moveTo>
                  <a:cubicBezTo>
                    <a:pt x="467" y="0"/>
                    <a:pt x="458" y="0"/>
                    <a:pt x="446" y="0"/>
                  </a:cubicBezTo>
                  <a:cubicBezTo>
                    <a:pt x="252" y="0"/>
                    <a:pt x="252" y="0"/>
                    <a:pt x="252" y="0"/>
                  </a:cubicBezTo>
                  <a:cubicBezTo>
                    <a:pt x="58" y="0"/>
                    <a:pt x="58" y="0"/>
                    <a:pt x="58" y="0"/>
                  </a:cubicBezTo>
                  <a:cubicBezTo>
                    <a:pt x="46" y="0"/>
                    <a:pt x="37" y="0"/>
                    <a:pt x="29" y="17"/>
                  </a:cubicBezTo>
                  <a:cubicBezTo>
                    <a:pt x="0" y="78"/>
                    <a:pt x="0" y="78"/>
                    <a:pt x="0" y="78"/>
                  </a:cubicBezTo>
                  <a:cubicBezTo>
                    <a:pt x="0" y="90"/>
                    <a:pt x="10" y="100"/>
                    <a:pt x="22" y="100"/>
                  </a:cubicBezTo>
                  <a:cubicBezTo>
                    <a:pt x="252" y="100"/>
                    <a:pt x="252" y="100"/>
                    <a:pt x="252" y="100"/>
                  </a:cubicBezTo>
                  <a:cubicBezTo>
                    <a:pt x="482" y="100"/>
                    <a:pt x="482" y="100"/>
                    <a:pt x="482" y="100"/>
                  </a:cubicBezTo>
                  <a:cubicBezTo>
                    <a:pt x="494" y="100"/>
                    <a:pt x="504" y="90"/>
                    <a:pt x="504" y="78"/>
                  </a:cubicBezTo>
                  <a:lnTo>
                    <a:pt x="475" y="17"/>
                  </a:ln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6" name="Freeform 514">
              <a:extLst>
                <a:ext uri="{FF2B5EF4-FFF2-40B4-BE49-F238E27FC236}">
                  <a16:creationId xmlns:a16="http://schemas.microsoft.com/office/drawing/2014/main" id="{30E075B2-CB9C-490F-8ED0-7F3450573F40}"/>
                </a:ext>
              </a:extLst>
            </p:cNvPr>
            <p:cNvSpPr>
              <a:spLocks noChangeArrowheads="1"/>
            </p:cNvSpPr>
            <p:nvPr/>
          </p:nvSpPr>
          <p:spPr bwMode="auto">
            <a:xfrm>
              <a:off x="8983663" y="3790719"/>
              <a:ext cx="947737" cy="155575"/>
            </a:xfrm>
            <a:custGeom>
              <a:avLst/>
              <a:gdLst>
                <a:gd name="T0" fmla="*/ 551 w 597"/>
                <a:gd name="T1" fmla="*/ 0 h 98"/>
                <a:gd name="T2" fmla="*/ 299 w 597"/>
                <a:gd name="T3" fmla="*/ 0 h 98"/>
                <a:gd name="T4" fmla="*/ 44 w 597"/>
                <a:gd name="T5" fmla="*/ 0 h 98"/>
                <a:gd name="T6" fmla="*/ 0 w 597"/>
                <a:gd name="T7" fmla="*/ 98 h 98"/>
                <a:gd name="T8" fmla="*/ 299 w 597"/>
                <a:gd name="T9" fmla="*/ 98 h 98"/>
                <a:gd name="T10" fmla="*/ 597 w 597"/>
                <a:gd name="T11" fmla="*/ 98 h 98"/>
                <a:gd name="T12" fmla="*/ 551 w 597"/>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597" h="98">
                  <a:moveTo>
                    <a:pt x="551" y="0"/>
                  </a:moveTo>
                  <a:lnTo>
                    <a:pt x="299" y="0"/>
                  </a:lnTo>
                  <a:lnTo>
                    <a:pt x="44" y="0"/>
                  </a:lnTo>
                  <a:lnTo>
                    <a:pt x="0" y="98"/>
                  </a:lnTo>
                  <a:lnTo>
                    <a:pt x="299" y="98"/>
                  </a:lnTo>
                  <a:lnTo>
                    <a:pt x="597" y="98"/>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7" name="Freeform 515">
              <a:extLst>
                <a:ext uri="{FF2B5EF4-FFF2-40B4-BE49-F238E27FC236}">
                  <a16:creationId xmlns:a16="http://schemas.microsoft.com/office/drawing/2014/main" id="{2D6DC30C-C07F-434E-99B3-2B3A03C370B7}"/>
                </a:ext>
              </a:extLst>
            </p:cNvPr>
            <p:cNvSpPr>
              <a:spLocks noChangeArrowheads="1"/>
            </p:cNvSpPr>
            <p:nvPr/>
          </p:nvSpPr>
          <p:spPr bwMode="auto">
            <a:xfrm>
              <a:off x="8983663" y="3914544"/>
              <a:ext cx="947737" cy="31750"/>
            </a:xfrm>
            <a:custGeom>
              <a:avLst/>
              <a:gdLst>
                <a:gd name="T0" fmla="*/ 0 w 597"/>
                <a:gd name="T1" fmla="*/ 20 h 20"/>
                <a:gd name="T2" fmla="*/ 9 w 597"/>
                <a:gd name="T3" fmla="*/ 0 h 20"/>
                <a:gd name="T4" fmla="*/ 589 w 597"/>
                <a:gd name="T5" fmla="*/ 0 h 20"/>
                <a:gd name="T6" fmla="*/ 597 w 597"/>
                <a:gd name="T7" fmla="*/ 20 h 20"/>
                <a:gd name="T8" fmla="*/ 0 w 597"/>
                <a:gd name="T9" fmla="*/ 20 h 20"/>
              </a:gdLst>
              <a:ahLst/>
              <a:cxnLst>
                <a:cxn ang="0">
                  <a:pos x="T0" y="T1"/>
                </a:cxn>
                <a:cxn ang="0">
                  <a:pos x="T2" y="T3"/>
                </a:cxn>
                <a:cxn ang="0">
                  <a:pos x="T4" y="T5"/>
                </a:cxn>
                <a:cxn ang="0">
                  <a:pos x="T6" y="T7"/>
                </a:cxn>
                <a:cxn ang="0">
                  <a:pos x="T8" y="T9"/>
                </a:cxn>
              </a:cxnLst>
              <a:rect l="0" t="0" r="r" b="b"/>
              <a:pathLst>
                <a:path w="597" h="20">
                  <a:moveTo>
                    <a:pt x="0" y="20"/>
                  </a:moveTo>
                  <a:lnTo>
                    <a:pt x="9" y="0"/>
                  </a:lnTo>
                  <a:lnTo>
                    <a:pt x="589" y="0"/>
                  </a:lnTo>
                  <a:lnTo>
                    <a:pt x="597" y="20"/>
                  </a:lnTo>
                  <a:lnTo>
                    <a:pt x="0" y="20"/>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8" name="Freeform 516">
              <a:extLst>
                <a:ext uri="{FF2B5EF4-FFF2-40B4-BE49-F238E27FC236}">
                  <a16:creationId xmlns:a16="http://schemas.microsoft.com/office/drawing/2014/main" id="{638A3B67-B5E4-43BE-B049-B03F2D0039E0}"/>
                </a:ext>
              </a:extLst>
            </p:cNvPr>
            <p:cNvSpPr>
              <a:spLocks noChangeArrowheads="1"/>
            </p:cNvSpPr>
            <p:nvPr/>
          </p:nvSpPr>
          <p:spPr bwMode="auto">
            <a:xfrm>
              <a:off x="9047163" y="3808181"/>
              <a:ext cx="255587" cy="69850"/>
            </a:xfrm>
            <a:custGeom>
              <a:avLst/>
              <a:gdLst>
                <a:gd name="T0" fmla="*/ 0 w 161"/>
                <a:gd name="T1" fmla="*/ 44 h 44"/>
                <a:gd name="T2" fmla="*/ 161 w 161"/>
                <a:gd name="T3" fmla="*/ 44 h 44"/>
                <a:gd name="T4" fmla="*/ 161 w 161"/>
                <a:gd name="T5" fmla="*/ 0 h 44"/>
                <a:gd name="T6" fmla="*/ 18 w 161"/>
                <a:gd name="T7" fmla="*/ 0 h 44"/>
                <a:gd name="T8" fmla="*/ 0 w 161"/>
                <a:gd name="T9" fmla="*/ 44 h 44"/>
              </a:gdLst>
              <a:ahLst/>
              <a:cxnLst>
                <a:cxn ang="0">
                  <a:pos x="T0" y="T1"/>
                </a:cxn>
                <a:cxn ang="0">
                  <a:pos x="T2" y="T3"/>
                </a:cxn>
                <a:cxn ang="0">
                  <a:pos x="T4" y="T5"/>
                </a:cxn>
                <a:cxn ang="0">
                  <a:pos x="T6" y="T7"/>
                </a:cxn>
                <a:cxn ang="0">
                  <a:pos x="T8" y="T9"/>
                </a:cxn>
              </a:cxnLst>
              <a:rect l="0" t="0" r="r" b="b"/>
              <a:pathLst>
                <a:path w="161" h="44">
                  <a:moveTo>
                    <a:pt x="0" y="44"/>
                  </a:moveTo>
                  <a:lnTo>
                    <a:pt x="161" y="44"/>
                  </a:lnTo>
                  <a:lnTo>
                    <a:pt x="161" y="0"/>
                  </a:lnTo>
                  <a:lnTo>
                    <a:pt x="18" y="0"/>
                  </a:lnTo>
                  <a:lnTo>
                    <a:pt x="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9" name="Freeform 517">
              <a:extLst>
                <a:ext uri="{FF2B5EF4-FFF2-40B4-BE49-F238E27FC236}">
                  <a16:creationId xmlns:a16="http://schemas.microsoft.com/office/drawing/2014/main" id="{41252FEA-904F-43BE-9C44-D7D30474CAB7}"/>
                </a:ext>
              </a:extLst>
            </p:cNvPr>
            <p:cNvSpPr>
              <a:spLocks noChangeArrowheads="1"/>
            </p:cNvSpPr>
            <p:nvPr/>
          </p:nvSpPr>
          <p:spPr bwMode="auto">
            <a:xfrm>
              <a:off x="9607550" y="3808181"/>
              <a:ext cx="254000" cy="69850"/>
            </a:xfrm>
            <a:custGeom>
              <a:avLst/>
              <a:gdLst>
                <a:gd name="T0" fmla="*/ 160 w 160"/>
                <a:gd name="T1" fmla="*/ 44 h 44"/>
                <a:gd name="T2" fmla="*/ 0 w 160"/>
                <a:gd name="T3" fmla="*/ 44 h 44"/>
                <a:gd name="T4" fmla="*/ 0 w 160"/>
                <a:gd name="T5" fmla="*/ 0 h 44"/>
                <a:gd name="T6" fmla="*/ 143 w 160"/>
                <a:gd name="T7" fmla="*/ 0 h 44"/>
                <a:gd name="T8" fmla="*/ 160 w 160"/>
                <a:gd name="T9" fmla="*/ 44 h 44"/>
              </a:gdLst>
              <a:ahLst/>
              <a:cxnLst>
                <a:cxn ang="0">
                  <a:pos x="T0" y="T1"/>
                </a:cxn>
                <a:cxn ang="0">
                  <a:pos x="T2" y="T3"/>
                </a:cxn>
                <a:cxn ang="0">
                  <a:pos x="T4" y="T5"/>
                </a:cxn>
                <a:cxn ang="0">
                  <a:pos x="T6" y="T7"/>
                </a:cxn>
                <a:cxn ang="0">
                  <a:pos x="T8" y="T9"/>
                </a:cxn>
              </a:cxnLst>
              <a:rect l="0" t="0" r="r" b="b"/>
              <a:pathLst>
                <a:path w="160" h="44">
                  <a:moveTo>
                    <a:pt x="160" y="44"/>
                  </a:moveTo>
                  <a:lnTo>
                    <a:pt x="0" y="44"/>
                  </a:lnTo>
                  <a:lnTo>
                    <a:pt x="0" y="0"/>
                  </a:lnTo>
                  <a:lnTo>
                    <a:pt x="143" y="0"/>
                  </a:lnTo>
                  <a:lnTo>
                    <a:pt x="16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0" name="Freeform 518">
              <a:extLst>
                <a:ext uri="{FF2B5EF4-FFF2-40B4-BE49-F238E27FC236}">
                  <a16:creationId xmlns:a16="http://schemas.microsoft.com/office/drawing/2014/main" id="{F2CB6CCD-D702-4FAA-BF7C-7C054BF9FD51}"/>
                </a:ext>
              </a:extLst>
            </p:cNvPr>
            <p:cNvSpPr>
              <a:spLocks noChangeArrowheads="1"/>
            </p:cNvSpPr>
            <p:nvPr/>
          </p:nvSpPr>
          <p:spPr bwMode="auto">
            <a:xfrm>
              <a:off x="10983912" y="5022619"/>
              <a:ext cx="504825" cy="950913"/>
            </a:xfrm>
            <a:custGeom>
              <a:avLst/>
              <a:gdLst>
                <a:gd name="T0" fmla="*/ 0 w 254"/>
                <a:gd name="T1" fmla="*/ 187 h 478"/>
                <a:gd name="T2" fmla="*/ 156 w 254"/>
                <a:gd name="T3" fmla="*/ 187 h 478"/>
                <a:gd name="T4" fmla="*/ 96 w 254"/>
                <a:gd name="T5" fmla="*/ 38 h 478"/>
                <a:gd name="T6" fmla="*/ 163 w 254"/>
                <a:gd name="T7" fmla="*/ 0 h 478"/>
                <a:gd name="T8" fmla="*/ 251 w 254"/>
                <a:gd name="T9" fmla="*/ 180 h 478"/>
                <a:gd name="T10" fmla="*/ 248 w 254"/>
                <a:gd name="T11" fmla="*/ 351 h 478"/>
                <a:gd name="T12" fmla="*/ 158 w 254"/>
                <a:gd name="T13" fmla="*/ 475 h 478"/>
                <a:gd name="T14" fmla="*/ 140 w 254"/>
                <a:gd name="T15" fmla="*/ 475 h 478"/>
                <a:gd name="T16" fmla="*/ 52 w 254"/>
                <a:gd name="T17" fmla="*/ 317 h 478"/>
                <a:gd name="T18" fmla="*/ 0 w 254"/>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4" y="339"/>
                    <a:pt x="248" y="351"/>
                  </a:cubicBezTo>
                  <a:cubicBezTo>
                    <a:pt x="241" y="364"/>
                    <a:pt x="167"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1" name="Freeform 519">
              <a:extLst>
                <a:ext uri="{FF2B5EF4-FFF2-40B4-BE49-F238E27FC236}">
                  <a16:creationId xmlns:a16="http://schemas.microsoft.com/office/drawing/2014/main" id="{4776D692-AE7A-4A3B-B102-CD9C89041FE6}"/>
                </a:ext>
              </a:extLst>
            </p:cNvPr>
            <p:cNvSpPr>
              <a:spLocks noChangeArrowheads="1"/>
            </p:cNvSpPr>
            <p:nvPr/>
          </p:nvSpPr>
          <p:spPr bwMode="auto">
            <a:xfrm>
              <a:off x="11288712" y="5546494"/>
              <a:ext cx="42862" cy="158750"/>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7" y="55"/>
                    <a:pt x="9" y="48"/>
                  </a:cubicBezTo>
                  <a:cubicBezTo>
                    <a:pt x="12"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2" name="Freeform 520">
              <a:extLst>
                <a:ext uri="{FF2B5EF4-FFF2-40B4-BE49-F238E27FC236}">
                  <a16:creationId xmlns:a16="http://schemas.microsoft.com/office/drawing/2014/main" id="{99A20EFA-F867-40EA-9F0B-AB4D606DDB09}"/>
                </a:ext>
              </a:extLst>
            </p:cNvPr>
            <p:cNvSpPr>
              <a:spLocks noChangeArrowheads="1"/>
            </p:cNvSpPr>
            <p:nvPr/>
          </p:nvSpPr>
          <p:spPr bwMode="auto">
            <a:xfrm>
              <a:off x="11261725"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3" name="Freeform 521">
              <a:extLst>
                <a:ext uri="{FF2B5EF4-FFF2-40B4-BE49-F238E27FC236}">
                  <a16:creationId xmlns:a16="http://schemas.microsoft.com/office/drawing/2014/main" id="{48B50547-5C44-425B-A94B-06C303C158AF}"/>
                </a:ext>
              </a:extLst>
            </p:cNvPr>
            <p:cNvSpPr>
              <a:spLocks noChangeArrowheads="1"/>
            </p:cNvSpPr>
            <p:nvPr/>
          </p:nvSpPr>
          <p:spPr bwMode="auto">
            <a:xfrm>
              <a:off x="11171237" y="5003569"/>
              <a:ext cx="130175" cy="90488"/>
            </a:xfrm>
            <a:custGeom>
              <a:avLst/>
              <a:gdLst>
                <a:gd name="T0" fmla="*/ 6 w 82"/>
                <a:gd name="T1" fmla="*/ 57 h 57"/>
                <a:gd name="T2" fmla="*/ 0 w 82"/>
                <a:gd name="T3" fmla="*/ 43 h 57"/>
                <a:gd name="T4" fmla="*/ 66 w 82"/>
                <a:gd name="T5" fmla="*/ 7 h 57"/>
                <a:gd name="T6" fmla="*/ 76 w 82"/>
                <a:gd name="T7" fmla="*/ 0 h 57"/>
                <a:gd name="T8" fmla="*/ 82 w 82"/>
                <a:gd name="T9" fmla="*/ 14 h 57"/>
                <a:gd name="T10" fmla="*/ 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6" y="57"/>
                  </a:moveTo>
                  <a:lnTo>
                    <a:pt x="0" y="43"/>
                  </a:lnTo>
                  <a:lnTo>
                    <a:pt x="66" y="7"/>
                  </a:lnTo>
                  <a:lnTo>
                    <a:pt x="76" y="0"/>
                  </a:lnTo>
                  <a:lnTo>
                    <a:pt x="82"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4" name="Freeform 522">
              <a:extLst>
                <a:ext uri="{FF2B5EF4-FFF2-40B4-BE49-F238E27FC236}">
                  <a16:creationId xmlns:a16="http://schemas.microsoft.com/office/drawing/2014/main" id="{8D70F3C5-F105-435F-B046-ADCECBC7A7E0}"/>
                </a:ext>
              </a:extLst>
            </p:cNvPr>
            <p:cNvSpPr>
              <a:spLocks noChangeArrowheads="1"/>
            </p:cNvSpPr>
            <p:nvPr/>
          </p:nvSpPr>
          <p:spPr bwMode="auto">
            <a:xfrm>
              <a:off x="11064875"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1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7" y="167"/>
                    <a:pt x="61" y="178"/>
                    <a:pt x="61"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5" name="Freeform 523">
              <a:extLst>
                <a:ext uri="{FF2B5EF4-FFF2-40B4-BE49-F238E27FC236}">
                  <a16:creationId xmlns:a16="http://schemas.microsoft.com/office/drawing/2014/main" id="{2CBA0F1F-87E3-4676-87F0-5BDDA66C548C}"/>
                </a:ext>
              </a:extLst>
            </p:cNvPr>
            <p:cNvSpPr>
              <a:spLocks noChangeArrowheads="1"/>
            </p:cNvSpPr>
            <p:nvPr/>
          </p:nvSpPr>
          <p:spPr bwMode="auto">
            <a:xfrm>
              <a:off x="10983912"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2" y="212"/>
                    <a:pt x="124" y="145"/>
                    <a:pt x="124" y="145"/>
                  </a:cubicBezTo>
                  <a:cubicBezTo>
                    <a:pt x="119" y="93"/>
                    <a:pt x="119" y="93"/>
                    <a:pt x="119" y="93"/>
                  </a:cubicBezTo>
                  <a:cubicBezTo>
                    <a:pt x="119" y="93"/>
                    <a:pt x="59" y="6"/>
                    <a:pt x="0" y="0"/>
                  </a:cubicBezTo>
                  <a:lnTo>
                    <a:pt x="0" y="284"/>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6" name="Freeform 524">
              <a:extLst>
                <a:ext uri="{FF2B5EF4-FFF2-40B4-BE49-F238E27FC236}">
                  <a16:creationId xmlns:a16="http://schemas.microsoft.com/office/drawing/2014/main" id="{62E434D9-B40E-4D83-A6EE-BB4958BAA80D}"/>
                </a:ext>
              </a:extLst>
            </p:cNvPr>
            <p:cNvSpPr>
              <a:spLocks noChangeArrowheads="1"/>
            </p:cNvSpPr>
            <p:nvPr/>
          </p:nvSpPr>
          <p:spPr bwMode="auto">
            <a:xfrm>
              <a:off x="10475912" y="5022619"/>
              <a:ext cx="508000" cy="950913"/>
            </a:xfrm>
            <a:custGeom>
              <a:avLst/>
              <a:gdLst>
                <a:gd name="T0" fmla="*/ 255 w 255"/>
                <a:gd name="T1" fmla="*/ 187 h 478"/>
                <a:gd name="T2" fmla="*/ 98 w 255"/>
                <a:gd name="T3" fmla="*/ 187 h 478"/>
                <a:gd name="T4" fmla="*/ 158 w 255"/>
                <a:gd name="T5" fmla="*/ 38 h 478"/>
                <a:gd name="T6" fmla="*/ 91 w 255"/>
                <a:gd name="T7" fmla="*/ 0 h 478"/>
                <a:gd name="T8" fmla="*/ 3 w 255"/>
                <a:gd name="T9" fmla="*/ 180 h 478"/>
                <a:gd name="T10" fmla="*/ 6 w 255"/>
                <a:gd name="T11" fmla="*/ 351 h 478"/>
                <a:gd name="T12" fmla="*/ 96 w 255"/>
                <a:gd name="T13" fmla="*/ 475 h 478"/>
                <a:gd name="T14" fmla="*/ 114 w 255"/>
                <a:gd name="T15" fmla="*/ 475 h 478"/>
                <a:gd name="T16" fmla="*/ 202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8" y="187"/>
                    <a:pt x="98" y="187"/>
                    <a:pt x="98" y="187"/>
                  </a:cubicBezTo>
                  <a:cubicBezTo>
                    <a:pt x="98" y="187"/>
                    <a:pt x="155" y="39"/>
                    <a:pt x="158" y="38"/>
                  </a:cubicBezTo>
                  <a:cubicBezTo>
                    <a:pt x="91" y="0"/>
                    <a:pt x="91" y="0"/>
                    <a:pt x="91" y="0"/>
                  </a:cubicBezTo>
                  <a:cubicBezTo>
                    <a:pt x="91" y="0"/>
                    <a:pt x="6" y="172"/>
                    <a:pt x="3" y="180"/>
                  </a:cubicBezTo>
                  <a:cubicBezTo>
                    <a:pt x="0" y="187"/>
                    <a:pt x="0" y="339"/>
                    <a:pt x="6" y="351"/>
                  </a:cubicBezTo>
                  <a:cubicBezTo>
                    <a:pt x="13" y="364"/>
                    <a:pt x="87" y="473"/>
                    <a:pt x="96" y="475"/>
                  </a:cubicBezTo>
                  <a:cubicBezTo>
                    <a:pt x="105" y="478"/>
                    <a:pt x="114" y="475"/>
                    <a:pt x="114" y="475"/>
                  </a:cubicBezTo>
                  <a:cubicBezTo>
                    <a:pt x="202" y="317"/>
                    <a:pt x="202" y="317"/>
                    <a:pt x="202"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7" name="Freeform 525">
              <a:extLst>
                <a:ext uri="{FF2B5EF4-FFF2-40B4-BE49-F238E27FC236}">
                  <a16:creationId xmlns:a16="http://schemas.microsoft.com/office/drawing/2014/main" id="{15333FDF-BE88-4DFF-80FE-775409466D72}"/>
                </a:ext>
              </a:extLst>
            </p:cNvPr>
            <p:cNvSpPr>
              <a:spLocks noChangeArrowheads="1"/>
            </p:cNvSpPr>
            <p:nvPr/>
          </p:nvSpPr>
          <p:spPr bwMode="auto">
            <a:xfrm>
              <a:off x="10633075" y="5546494"/>
              <a:ext cx="42862"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8" name="Freeform 526">
              <a:extLst>
                <a:ext uri="{FF2B5EF4-FFF2-40B4-BE49-F238E27FC236}">
                  <a16:creationId xmlns:a16="http://schemas.microsoft.com/office/drawing/2014/main" id="{482551FC-2A52-4F2B-8AC4-7838B6375565}"/>
                </a:ext>
              </a:extLst>
            </p:cNvPr>
            <p:cNvSpPr>
              <a:spLocks noChangeArrowheads="1"/>
            </p:cNvSpPr>
            <p:nvPr/>
          </p:nvSpPr>
          <p:spPr bwMode="auto">
            <a:xfrm>
              <a:off x="10648950" y="5394094"/>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9" name="Freeform 527">
              <a:extLst>
                <a:ext uri="{FF2B5EF4-FFF2-40B4-BE49-F238E27FC236}">
                  <a16:creationId xmlns:a16="http://schemas.microsoft.com/office/drawing/2014/main" id="{4CD45E5A-3BCE-4A42-A136-E7798FC98CF8}"/>
                </a:ext>
              </a:extLst>
            </p:cNvPr>
            <p:cNvSpPr>
              <a:spLocks noChangeArrowheads="1"/>
            </p:cNvSpPr>
            <p:nvPr/>
          </p:nvSpPr>
          <p:spPr bwMode="auto">
            <a:xfrm>
              <a:off x="10663237" y="5003569"/>
              <a:ext cx="130175" cy="90488"/>
            </a:xfrm>
            <a:custGeom>
              <a:avLst/>
              <a:gdLst>
                <a:gd name="T0" fmla="*/ 76 w 82"/>
                <a:gd name="T1" fmla="*/ 57 h 57"/>
                <a:gd name="T2" fmla="*/ 82 w 82"/>
                <a:gd name="T3" fmla="*/ 43 h 57"/>
                <a:gd name="T4" fmla="*/ 16 w 82"/>
                <a:gd name="T5" fmla="*/ 7 h 57"/>
                <a:gd name="T6" fmla="*/ 6 w 82"/>
                <a:gd name="T7" fmla="*/ 0 h 57"/>
                <a:gd name="T8" fmla="*/ 0 w 82"/>
                <a:gd name="T9" fmla="*/ 14 h 57"/>
                <a:gd name="T10" fmla="*/ 7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76" y="57"/>
                  </a:moveTo>
                  <a:lnTo>
                    <a:pt x="82" y="43"/>
                  </a:lnTo>
                  <a:lnTo>
                    <a:pt x="16"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0" name="Freeform 528">
              <a:extLst>
                <a:ext uri="{FF2B5EF4-FFF2-40B4-BE49-F238E27FC236}">
                  <a16:creationId xmlns:a16="http://schemas.microsoft.com/office/drawing/2014/main" id="{E3D38D2F-0D6D-4816-B228-F8D470C318E7}"/>
                </a:ext>
              </a:extLst>
            </p:cNvPr>
            <p:cNvSpPr>
              <a:spLocks noChangeArrowheads="1"/>
            </p:cNvSpPr>
            <p:nvPr/>
          </p:nvSpPr>
          <p:spPr bwMode="auto">
            <a:xfrm>
              <a:off x="10694987" y="4706707"/>
              <a:ext cx="204787" cy="355600"/>
            </a:xfrm>
            <a:custGeom>
              <a:avLst/>
              <a:gdLst>
                <a:gd name="T0" fmla="*/ 0 w 103"/>
                <a:gd name="T1" fmla="*/ 155 h 178"/>
                <a:gd name="T2" fmla="*/ 23 w 103"/>
                <a:gd name="T3" fmla="*/ 104 h 178"/>
                <a:gd name="T4" fmla="*/ 40 w 103"/>
                <a:gd name="T5" fmla="*/ 27 h 178"/>
                <a:gd name="T6" fmla="*/ 85 w 103"/>
                <a:gd name="T7" fmla="*/ 4 h 178"/>
                <a:gd name="T8" fmla="*/ 102 w 103"/>
                <a:gd name="T9" fmla="*/ 66 h 178"/>
                <a:gd name="T10" fmla="*/ 84 w 103"/>
                <a:gd name="T11" fmla="*/ 134 h 178"/>
                <a:gd name="T12" fmla="*/ 50 w 103"/>
                <a:gd name="T13" fmla="*/ 165 h 178"/>
                <a:gd name="T14" fmla="*/ 42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40" y="27"/>
                  </a:cubicBezTo>
                  <a:cubicBezTo>
                    <a:pt x="45" y="22"/>
                    <a:pt x="80" y="0"/>
                    <a:pt x="85" y="4"/>
                  </a:cubicBezTo>
                  <a:cubicBezTo>
                    <a:pt x="91" y="8"/>
                    <a:pt x="103" y="57"/>
                    <a:pt x="102" y="66"/>
                  </a:cubicBezTo>
                  <a:cubicBezTo>
                    <a:pt x="102" y="75"/>
                    <a:pt x="91" y="127"/>
                    <a:pt x="84" y="134"/>
                  </a:cubicBezTo>
                  <a:cubicBezTo>
                    <a:pt x="78" y="142"/>
                    <a:pt x="54" y="163"/>
                    <a:pt x="50" y="165"/>
                  </a:cubicBezTo>
                  <a:cubicBezTo>
                    <a:pt x="46" y="167"/>
                    <a:pt x="42" y="178"/>
                    <a:pt x="42"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1" name="Freeform 529">
              <a:extLst>
                <a:ext uri="{FF2B5EF4-FFF2-40B4-BE49-F238E27FC236}">
                  <a16:creationId xmlns:a16="http://schemas.microsoft.com/office/drawing/2014/main" id="{B4AD3C41-F253-43EB-99F6-D997F5C1E71F}"/>
                </a:ext>
              </a:extLst>
            </p:cNvPr>
            <p:cNvSpPr>
              <a:spLocks noChangeArrowheads="1"/>
            </p:cNvSpPr>
            <p:nvPr/>
          </p:nvSpPr>
          <p:spPr bwMode="auto">
            <a:xfrm>
              <a:off x="10861675" y="5394094"/>
              <a:ext cx="241300" cy="303213"/>
            </a:xfrm>
            <a:custGeom>
              <a:avLst/>
              <a:gdLst>
                <a:gd name="T0" fmla="*/ 61 w 121"/>
                <a:gd name="T1" fmla="*/ 0 h 152"/>
                <a:gd name="T2" fmla="*/ 0 w 121"/>
                <a:gd name="T3" fmla="*/ 152 h 152"/>
                <a:gd name="T4" fmla="*/ 61 w 121"/>
                <a:gd name="T5" fmla="*/ 131 h 152"/>
                <a:gd name="T6" fmla="*/ 121 w 121"/>
                <a:gd name="T7" fmla="*/ 152 h 152"/>
                <a:gd name="T8" fmla="*/ 61 w 121"/>
                <a:gd name="T9" fmla="*/ 0 h 152"/>
              </a:gdLst>
              <a:ahLst/>
              <a:cxnLst>
                <a:cxn ang="0">
                  <a:pos x="T0" y="T1"/>
                </a:cxn>
                <a:cxn ang="0">
                  <a:pos x="T2" y="T3"/>
                </a:cxn>
                <a:cxn ang="0">
                  <a:pos x="T4" y="T5"/>
                </a:cxn>
                <a:cxn ang="0">
                  <a:pos x="T6" y="T7"/>
                </a:cxn>
                <a:cxn ang="0">
                  <a:pos x="T8" y="T9"/>
                </a:cxn>
              </a:cxnLst>
              <a:rect l="0" t="0" r="r" b="b"/>
              <a:pathLst>
                <a:path w="121" h="152">
                  <a:moveTo>
                    <a:pt x="61" y="0"/>
                  </a:moveTo>
                  <a:cubicBezTo>
                    <a:pt x="61" y="0"/>
                    <a:pt x="12" y="122"/>
                    <a:pt x="0" y="152"/>
                  </a:cubicBezTo>
                  <a:cubicBezTo>
                    <a:pt x="61" y="131"/>
                    <a:pt x="61" y="131"/>
                    <a:pt x="61" y="131"/>
                  </a:cubicBezTo>
                  <a:cubicBezTo>
                    <a:pt x="121" y="152"/>
                    <a:pt x="121" y="152"/>
                    <a:pt x="121"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2" name="Freeform 530">
              <a:extLst>
                <a:ext uri="{FF2B5EF4-FFF2-40B4-BE49-F238E27FC236}">
                  <a16:creationId xmlns:a16="http://schemas.microsoft.com/office/drawing/2014/main" id="{C2EE817D-F600-4854-B321-45DD4A4D0C89}"/>
                </a:ext>
              </a:extLst>
            </p:cNvPr>
            <p:cNvSpPr>
              <a:spLocks noChangeArrowheads="1"/>
            </p:cNvSpPr>
            <p:nvPr/>
          </p:nvSpPr>
          <p:spPr bwMode="auto">
            <a:xfrm>
              <a:off x="10694987" y="5594119"/>
              <a:ext cx="574675" cy="392113"/>
            </a:xfrm>
            <a:custGeom>
              <a:avLst/>
              <a:gdLst>
                <a:gd name="T0" fmla="*/ 281 w 289"/>
                <a:gd name="T1" fmla="*/ 147 h 197"/>
                <a:gd name="T2" fmla="*/ 258 w 289"/>
                <a:gd name="T3" fmla="*/ 130 h 197"/>
                <a:gd name="T4" fmla="*/ 233 w 289"/>
                <a:gd name="T5" fmla="*/ 62 h 197"/>
                <a:gd name="T6" fmla="*/ 145 w 289"/>
                <a:gd name="T7" fmla="*/ 0 h 197"/>
                <a:gd name="T8" fmla="*/ 56 w 289"/>
                <a:gd name="T9" fmla="*/ 62 h 197"/>
                <a:gd name="T10" fmla="*/ 31 w 289"/>
                <a:gd name="T11" fmla="*/ 130 h 197"/>
                <a:gd name="T12" fmla="*/ 8 w 289"/>
                <a:gd name="T13" fmla="*/ 147 h 197"/>
                <a:gd name="T14" fmla="*/ 8 w 289"/>
                <a:gd name="T15" fmla="*/ 197 h 197"/>
                <a:gd name="T16" fmla="*/ 21 w 289"/>
                <a:gd name="T17" fmla="*/ 197 h 197"/>
                <a:gd name="T18" fmla="*/ 26 w 289"/>
                <a:gd name="T19" fmla="*/ 145 h 197"/>
                <a:gd name="T20" fmla="*/ 145 w 289"/>
                <a:gd name="T21" fmla="*/ 52 h 197"/>
                <a:gd name="T22" fmla="*/ 264 w 289"/>
                <a:gd name="T23" fmla="*/ 145 h 197"/>
                <a:gd name="T24" fmla="*/ 269 w 289"/>
                <a:gd name="T25" fmla="*/ 197 h 197"/>
                <a:gd name="T26" fmla="*/ 281 w 289"/>
                <a:gd name="T27" fmla="*/ 197 h 197"/>
                <a:gd name="T28" fmla="*/ 281 w 289"/>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147"/>
                  </a:moveTo>
                  <a:cubicBezTo>
                    <a:pt x="280" y="138"/>
                    <a:pt x="258" y="130"/>
                    <a:pt x="258" y="130"/>
                  </a:cubicBezTo>
                  <a:cubicBezTo>
                    <a:pt x="258" y="130"/>
                    <a:pt x="242" y="82"/>
                    <a:pt x="233" y="62"/>
                  </a:cubicBezTo>
                  <a:cubicBezTo>
                    <a:pt x="224" y="41"/>
                    <a:pt x="145" y="0"/>
                    <a:pt x="145" y="0"/>
                  </a:cubicBezTo>
                  <a:cubicBezTo>
                    <a:pt x="145" y="0"/>
                    <a:pt x="65" y="41"/>
                    <a:pt x="56" y="62"/>
                  </a:cubicBezTo>
                  <a:cubicBezTo>
                    <a:pt x="47" y="82"/>
                    <a:pt x="31" y="130"/>
                    <a:pt x="31" y="130"/>
                  </a:cubicBezTo>
                  <a:cubicBezTo>
                    <a:pt x="31" y="130"/>
                    <a:pt x="9" y="138"/>
                    <a:pt x="8" y="147"/>
                  </a:cubicBezTo>
                  <a:cubicBezTo>
                    <a:pt x="7" y="155"/>
                    <a:pt x="0" y="197"/>
                    <a:pt x="8" y="197"/>
                  </a:cubicBezTo>
                  <a:cubicBezTo>
                    <a:pt x="15" y="197"/>
                    <a:pt x="21" y="197"/>
                    <a:pt x="21" y="197"/>
                  </a:cubicBezTo>
                  <a:cubicBezTo>
                    <a:pt x="26" y="145"/>
                    <a:pt x="26" y="145"/>
                    <a:pt x="26" y="145"/>
                  </a:cubicBezTo>
                  <a:cubicBezTo>
                    <a:pt x="26" y="145"/>
                    <a:pt x="104" y="52"/>
                    <a:pt x="145" y="52"/>
                  </a:cubicBezTo>
                  <a:cubicBezTo>
                    <a:pt x="185" y="52"/>
                    <a:pt x="264" y="145"/>
                    <a:pt x="264" y="145"/>
                  </a:cubicBezTo>
                  <a:cubicBezTo>
                    <a:pt x="269" y="197"/>
                    <a:pt x="269" y="197"/>
                    <a:pt x="269" y="197"/>
                  </a:cubicBezTo>
                  <a:cubicBezTo>
                    <a:pt x="269" y="197"/>
                    <a:pt x="274" y="197"/>
                    <a:pt x="281" y="197"/>
                  </a:cubicBezTo>
                  <a:cubicBezTo>
                    <a:pt x="289" y="197"/>
                    <a:pt x="283" y="155"/>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3" name="Freeform 531">
              <a:extLst>
                <a:ext uri="{FF2B5EF4-FFF2-40B4-BE49-F238E27FC236}">
                  <a16:creationId xmlns:a16="http://schemas.microsoft.com/office/drawing/2014/main" id="{A244E4C2-3845-4AD7-BDB1-32D2AFC61DBA}"/>
                </a:ext>
              </a:extLst>
            </p:cNvPr>
            <p:cNvSpPr>
              <a:spLocks noChangeArrowheads="1"/>
            </p:cNvSpPr>
            <p:nvPr/>
          </p:nvSpPr>
          <p:spPr bwMode="auto">
            <a:xfrm>
              <a:off x="10736262"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674A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4" name="Freeform 532">
              <a:extLst>
                <a:ext uri="{FF2B5EF4-FFF2-40B4-BE49-F238E27FC236}">
                  <a16:creationId xmlns:a16="http://schemas.microsoft.com/office/drawing/2014/main" id="{C312D1F0-55BD-40CC-AF2B-A528E1FB2E32}"/>
                </a:ext>
              </a:extLst>
            </p:cNvPr>
            <p:cNvSpPr>
              <a:spLocks noChangeArrowheads="1"/>
            </p:cNvSpPr>
            <p:nvPr/>
          </p:nvSpPr>
          <p:spPr bwMode="auto">
            <a:xfrm>
              <a:off x="9458325" y="2420706"/>
              <a:ext cx="508000" cy="952500"/>
            </a:xfrm>
            <a:custGeom>
              <a:avLst/>
              <a:gdLst>
                <a:gd name="T0" fmla="*/ 0 w 255"/>
                <a:gd name="T1" fmla="*/ 291 h 478"/>
                <a:gd name="T2" fmla="*/ 156 w 255"/>
                <a:gd name="T3" fmla="*/ 291 h 478"/>
                <a:gd name="T4" fmla="*/ 96 w 255"/>
                <a:gd name="T5" fmla="*/ 440 h 478"/>
                <a:gd name="T6" fmla="*/ 163 w 255"/>
                <a:gd name="T7" fmla="*/ 478 h 478"/>
                <a:gd name="T8" fmla="*/ 251 w 255"/>
                <a:gd name="T9" fmla="*/ 298 h 478"/>
                <a:gd name="T10" fmla="*/ 248 w 255"/>
                <a:gd name="T11" fmla="*/ 127 h 478"/>
                <a:gd name="T12" fmla="*/ 158 w 255"/>
                <a:gd name="T13" fmla="*/ 3 h 478"/>
                <a:gd name="T14" fmla="*/ 140 w 255"/>
                <a:gd name="T15" fmla="*/ 3 h 478"/>
                <a:gd name="T16" fmla="*/ 52 w 255"/>
                <a:gd name="T17" fmla="*/ 161 h 478"/>
                <a:gd name="T18" fmla="*/ 0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5" y="139"/>
                    <a:pt x="248" y="127"/>
                  </a:cubicBezTo>
                  <a:cubicBezTo>
                    <a:pt x="241" y="114"/>
                    <a:pt x="168"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5" name="Freeform 533">
              <a:extLst>
                <a:ext uri="{FF2B5EF4-FFF2-40B4-BE49-F238E27FC236}">
                  <a16:creationId xmlns:a16="http://schemas.microsoft.com/office/drawing/2014/main" id="{A63B27FC-945F-4B30-B85E-87C77B4D2F83}"/>
                </a:ext>
              </a:extLst>
            </p:cNvPr>
            <p:cNvSpPr>
              <a:spLocks noChangeArrowheads="1"/>
            </p:cNvSpPr>
            <p:nvPr/>
          </p:nvSpPr>
          <p:spPr bwMode="auto">
            <a:xfrm>
              <a:off x="9763125" y="2688994"/>
              <a:ext cx="42862" cy="160338"/>
            </a:xfrm>
            <a:custGeom>
              <a:avLst/>
              <a:gdLst>
                <a:gd name="T0" fmla="*/ 10 w 22"/>
                <a:gd name="T1" fmla="*/ 0 h 80"/>
                <a:gd name="T2" fmla="*/ 0 w 22"/>
                <a:gd name="T3" fmla="*/ 48 h 80"/>
                <a:gd name="T4" fmla="*/ 0 w 22"/>
                <a:gd name="T5" fmla="*/ 63 h 80"/>
                <a:gd name="T6" fmla="*/ 10 w 22"/>
                <a:gd name="T7" fmla="*/ 32 h 80"/>
                <a:gd name="T8" fmla="*/ 15 w 22"/>
                <a:gd name="T9" fmla="*/ 80 h 80"/>
                <a:gd name="T10" fmla="*/ 10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0" y="0"/>
                  </a:moveTo>
                  <a:cubicBezTo>
                    <a:pt x="0" y="48"/>
                    <a:pt x="0" y="48"/>
                    <a:pt x="0" y="48"/>
                  </a:cubicBezTo>
                  <a:cubicBezTo>
                    <a:pt x="0" y="63"/>
                    <a:pt x="0" y="63"/>
                    <a:pt x="0" y="63"/>
                  </a:cubicBezTo>
                  <a:cubicBezTo>
                    <a:pt x="0" y="63"/>
                    <a:pt x="7" y="25"/>
                    <a:pt x="10" y="32"/>
                  </a:cubicBezTo>
                  <a:cubicBezTo>
                    <a:pt x="12" y="38"/>
                    <a:pt x="15" y="80"/>
                    <a:pt x="15" y="80"/>
                  </a:cubicBezTo>
                  <a:cubicBezTo>
                    <a:pt x="15" y="80"/>
                    <a:pt x="22" y="24"/>
                    <a:pt x="10"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6" name="Freeform 534">
              <a:extLst>
                <a:ext uri="{FF2B5EF4-FFF2-40B4-BE49-F238E27FC236}">
                  <a16:creationId xmlns:a16="http://schemas.microsoft.com/office/drawing/2014/main" id="{890CEDBE-30AE-400E-8EC3-DFD57AC3DF5E}"/>
                </a:ext>
              </a:extLst>
            </p:cNvPr>
            <p:cNvSpPr>
              <a:spLocks noChangeArrowheads="1"/>
            </p:cNvSpPr>
            <p:nvPr/>
          </p:nvSpPr>
          <p:spPr bwMode="auto">
            <a:xfrm>
              <a:off x="9736137"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7" name="Freeform 535">
              <a:extLst>
                <a:ext uri="{FF2B5EF4-FFF2-40B4-BE49-F238E27FC236}">
                  <a16:creationId xmlns:a16="http://schemas.microsoft.com/office/drawing/2014/main" id="{62017BBD-E88F-43B1-8089-294639A707E6}"/>
                </a:ext>
              </a:extLst>
            </p:cNvPr>
            <p:cNvSpPr>
              <a:spLocks noChangeArrowheads="1"/>
            </p:cNvSpPr>
            <p:nvPr/>
          </p:nvSpPr>
          <p:spPr bwMode="auto">
            <a:xfrm>
              <a:off x="9645650" y="3300181"/>
              <a:ext cx="133350" cy="90488"/>
            </a:xfrm>
            <a:custGeom>
              <a:avLst/>
              <a:gdLst>
                <a:gd name="T0" fmla="*/ 6 w 84"/>
                <a:gd name="T1" fmla="*/ 0 h 57"/>
                <a:gd name="T2" fmla="*/ 0 w 84"/>
                <a:gd name="T3" fmla="*/ 14 h 57"/>
                <a:gd name="T4" fmla="*/ 66 w 84"/>
                <a:gd name="T5" fmla="*/ 51 h 57"/>
                <a:gd name="T6" fmla="*/ 76 w 84"/>
                <a:gd name="T7" fmla="*/ 57 h 57"/>
                <a:gd name="T8" fmla="*/ 84 w 84"/>
                <a:gd name="T9" fmla="*/ 43 h 57"/>
                <a:gd name="T10" fmla="*/ 6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6" y="0"/>
                  </a:moveTo>
                  <a:lnTo>
                    <a:pt x="0" y="14"/>
                  </a:lnTo>
                  <a:lnTo>
                    <a:pt x="66" y="51"/>
                  </a:lnTo>
                  <a:lnTo>
                    <a:pt x="76" y="57"/>
                  </a:lnTo>
                  <a:lnTo>
                    <a:pt x="84"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8" name="Freeform 536">
              <a:extLst>
                <a:ext uri="{FF2B5EF4-FFF2-40B4-BE49-F238E27FC236}">
                  <a16:creationId xmlns:a16="http://schemas.microsoft.com/office/drawing/2014/main" id="{943FD00B-BE53-4A72-BB62-45DFCDBE2CF0}"/>
                </a:ext>
              </a:extLst>
            </p:cNvPr>
            <p:cNvSpPr>
              <a:spLocks noChangeArrowheads="1"/>
            </p:cNvSpPr>
            <p:nvPr/>
          </p:nvSpPr>
          <p:spPr bwMode="auto">
            <a:xfrm>
              <a:off x="9539287"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2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8" y="11"/>
                    <a:pt x="62" y="0"/>
                    <a:pt x="62"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9" name="Freeform 537">
              <a:extLst>
                <a:ext uri="{FF2B5EF4-FFF2-40B4-BE49-F238E27FC236}">
                  <a16:creationId xmlns:a16="http://schemas.microsoft.com/office/drawing/2014/main" id="{66890985-E959-4D92-9AAE-CAE0B6B4FB73}"/>
                </a:ext>
              </a:extLst>
            </p:cNvPr>
            <p:cNvSpPr>
              <a:spLocks noChangeArrowheads="1"/>
            </p:cNvSpPr>
            <p:nvPr/>
          </p:nvSpPr>
          <p:spPr bwMode="auto">
            <a:xfrm>
              <a:off x="9458325"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3" y="72"/>
                    <a:pt x="124" y="139"/>
                    <a:pt x="124" y="139"/>
                  </a:cubicBezTo>
                  <a:cubicBezTo>
                    <a:pt x="119" y="191"/>
                    <a:pt x="119" y="191"/>
                    <a:pt x="119" y="191"/>
                  </a:cubicBezTo>
                  <a:cubicBezTo>
                    <a:pt x="119" y="191"/>
                    <a:pt x="59" y="278"/>
                    <a:pt x="0" y="284"/>
                  </a:cubicBezTo>
                  <a:lnTo>
                    <a:pt x="0" y="0"/>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0" name="Freeform 538">
              <a:extLst>
                <a:ext uri="{FF2B5EF4-FFF2-40B4-BE49-F238E27FC236}">
                  <a16:creationId xmlns:a16="http://schemas.microsoft.com/office/drawing/2014/main" id="{E600A877-3632-49F8-BED5-94E77C8A154F}"/>
                </a:ext>
              </a:extLst>
            </p:cNvPr>
            <p:cNvSpPr>
              <a:spLocks noChangeArrowheads="1"/>
            </p:cNvSpPr>
            <p:nvPr/>
          </p:nvSpPr>
          <p:spPr bwMode="auto">
            <a:xfrm>
              <a:off x="8950325" y="2420706"/>
              <a:ext cx="508000" cy="952500"/>
            </a:xfrm>
            <a:custGeom>
              <a:avLst/>
              <a:gdLst>
                <a:gd name="T0" fmla="*/ 255 w 255"/>
                <a:gd name="T1" fmla="*/ 291 h 478"/>
                <a:gd name="T2" fmla="*/ 99 w 255"/>
                <a:gd name="T3" fmla="*/ 291 h 478"/>
                <a:gd name="T4" fmla="*/ 158 w 255"/>
                <a:gd name="T5" fmla="*/ 440 h 478"/>
                <a:gd name="T6" fmla="*/ 91 w 255"/>
                <a:gd name="T7" fmla="*/ 478 h 478"/>
                <a:gd name="T8" fmla="*/ 3 w 255"/>
                <a:gd name="T9" fmla="*/ 298 h 478"/>
                <a:gd name="T10" fmla="*/ 7 w 255"/>
                <a:gd name="T11" fmla="*/ 127 h 478"/>
                <a:gd name="T12" fmla="*/ 96 w 255"/>
                <a:gd name="T13" fmla="*/ 3 h 478"/>
                <a:gd name="T14" fmla="*/ 115 w 255"/>
                <a:gd name="T15" fmla="*/ 3 h 478"/>
                <a:gd name="T16" fmla="*/ 203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9" y="291"/>
                    <a:pt x="99" y="291"/>
                    <a:pt x="99" y="291"/>
                  </a:cubicBezTo>
                  <a:cubicBezTo>
                    <a:pt x="99" y="291"/>
                    <a:pt x="155" y="439"/>
                    <a:pt x="158" y="440"/>
                  </a:cubicBezTo>
                  <a:cubicBezTo>
                    <a:pt x="91" y="478"/>
                    <a:pt x="91" y="478"/>
                    <a:pt x="91" y="478"/>
                  </a:cubicBezTo>
                  <a:cubicBezTo>
                    <a:pt x="91" y="478"/>
                    <a:pt x="6" y="306"/>
                    <a:pt x="3" y="298"/>
                  </a:cubicBezTo>
                  <a:cubicBezTo>
                    <a:pt x="1" y="291"/>
                    <a:pt x="0" y="139"/>
                    <a:pt x="7" y="127"/>
                  </a:cubicBezTo>
                  <a:cubicBezTo>
                    <a:pt x="13" y="114"/>
                    <a:pt x="87" y="5"/>
                    <a:pt x="96" y="3"/>
                  </a:cubicBezTo>
                  <a:cubicBezTo>
                    <a:pt x="105"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1" name="Freeform 539">
              <a:extLst>
                <a:ext uri="{FF2B5EF4-FFF2-40B4-BE49-F238E27FC236}">
                  <a16:creationId xmlns:a16="http://schemas.microsoft.com/office/drawing/2014/main" id="{543712C9-4B49-4CD4-A00B-9A84104E4BF6}"/>
                </a:ext>
              </a:extLst>
            </p:cNvPr>
            <p:cNvSpPr>
              <a:spLocks noChangeArrowheads="1"/>
            </p:cNvSpPr>
            <p:nvPr/>
          </p:nvSpPr>
          <p:spPr bwMode="auto">
            <a:xfrm>
              <a:off x="9107488" y="2688994"/>
              <a:ext cx="44450"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2" name="Freeform 540">
              <a:extLst>
                <a:ext uri="{FF2B5EF4-FFF2-40B4-BE49-F238E27FC236}">
                  <a16:creationId xmlns:a16="http://schemas.microsoft.com/office/drawing/2014/main" id="{D24717C4-AD19-43FD-9C81-BF9432B0FC14}"/>
                </a:ext>
              </a:extLst>
            </p:cNvPr>
            <p:cNvSpPr>
              <a:spLocks noChangeArrowheads="1"/>
            </p:cNvSpPr>
            <p:nvPr/>
          </p:nvSpPr>
          <p:spPr bwMode="auto">
            <a:xfrm>
              <a:off x="9123363" y="2720744"/>
              <a:ext cx="53975" cy="279400"/>
            </a:xfrm>
            <a:custGeom>
              <a:avLst/>
              <a:gdLst>
                <a:gd name="T0" fmla="*/ 15 w 34"/>
                <a:gd name="T1" fmla="*/ 176 h 176"/>
                <a:gd name="T2" fmla="*/ 0 w 34"/>
                <a:gd name="T3" fmla="*/ 73 h 176"/>
                <a:gd name="T4" fmla="*/ 0 w 34"/>
                <a:gd name="T5" fmla="*/ 0 h 176"/>
                <a:gd name="T6" fmla="*/ 15 w 34"/>
                <a:gd name="T7" fmla="*/ 30 h 176"/>
                <a:gd name="T8" fmla="*/ 34 w 34"/>
                <a:gd name="T9" fmla="*/ 176 h 176"/>
                <a:gd name="T10" fmla="*/ 15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5" y="176"/>
                  </a:moveTo>
                  <a:lnTo>
                    <a:pt x="0" y="73"/>
                  </a:lnTo>
                  <a:lnTo>
                    <a:pt x="0" y="0"/>
                  </a:lnTo>
                  <a:lnTo>
                    <a:pt x="15" y="30"/>
                  </a:lnTo>
                  <a:lnTo>
                    <a:pt x="34" y="176"/>
                  </a:lnTo>
                  <a:lnTo>
                    <a:pt x="15"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3" name="Freeform 541">
              <a:extLst>
                <a:ext uri="{FF2B5EF4-FFF2-40B4-BE49-F238E27FC236}">
                  <a16:creationId xmlns:a16="http://schemas.microsoft.com/office/drawing/2014/main" id="{CF3897E7-97A7-4D47-9958-CC4B6F04F56D}"/>
                </a:ext>
              </a:extLst>
            </p:cNvPr>
            <p:cNvSpPr>
              <a:spLocks noChangeArrowheads="1"/>
            </p:cNvSpPr>
            <p:nvPr/>
          </p:nvSpPr>
          <p:spPr bwMode="auto">
            <a:xfrm>
              <a:off x="9137650" y="3300181"/>
              <a:ext cx="131762" cy="90488"/>
            </a:xfrm>
            <a:custGeom>
              <a:avLst/>
              <a:gdLst>
                <a:gd name="T0" fmla="*/ 76 w 83"/>
                <a:gd name="T1" fmla="*/ 0 h 57"/>
                <a:gd name="T2" fmla="*/ 83 w 83"/>
                <a:gd name="T3" fmla="*/ 14 h 57"/>
                <a:gd name="T4" fmla="*/ 17 w 83"/>
                <a:gd name="T5" fmla="*/ 51 h 57"/>
                <a:gd name="T6" fmla="*/ 6 w 83"/>
                <a:gd name="T7" fmla="*/ 57 h 57"/>
                <a:gd name="T8" fmla="*/ 0 w 83"/>
                <a:gd name="T9" fmla="*/ 43 h 57"/>
                <a:gd name="T10" fmla="*/ 76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76" y="0"/>
                  </a:moveTo>
                  <a:lnTo>
                    <a:pt x="83" y="14"/>
                  </a:lnTo>
                  <a:lnTo>
                    <a:pt x="17"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4" name="Freeform 542">
              <a:extLst>
                <a:ext uri="{FF2B5EF4-FFF2-40B4-BE49-F238E27FC236}">
                  <a16:creationId xmlns:a16="http://schemas.microsoft.com/office/drawing/2014/main" id="{4FFDF991-B634-47E2-B6F4-01F91D80ED04}"/>
                </a:ext>
              </a:extLst>
            </p:cNvPr>
            <p:cNvSpPr>
              <a:spLocks noChangeArrowheads="1"/>
            </p:cNvSpPr>
            <p:nvPr/>
          </p:nvSpPr>
          <p:spPr bwMode="auto">
            <a:xfrm>
              <a:off x="9170988" y="3333519"/>
              <a:ext cx="203200" cy="354013"/>
            </a:xfrm>
            <a:custGeom>
              <a:avLst/>
              <a:gdLst>
                <a:gd name="T0" fmla="*/ 0 w 102"/>
                <a:gd name="T1" fmla="*/ 23 h 178"/>
                <a:gd name="T2" fmla="*/ 22 w 102"/>
                <a:gd name="T3" fmla="*/ 74 h 178"/>
                <a:gd name="T4" fmla="*/ 39 w 102"/>
                <a:gd name="T5" fmla="*/ 151 h 178"/>
                <a:gd name="T6" fmla="*/ 85 w 102"/>
                <a:gd name="T7" fmla="*/ 174 h 178"/>
                <a:gd name="T8" fmla="*/ 102 w 102"/>
                <a:gd name="T9" fmla="*/ 112 h 178"/>
                <a:gd name="T10" fmla="*/ 83 w 102"/>
                <a:gd name="T11" fmla="*/ 44 h 178"/>
                <a:gd name="T12" fmla="*/ 49 w 102"/>
                <a:gd name="T13" fmla="*/ 13 h 178"/>
                <a:gd name="T14" fmla="*/ 41 w 102"/>
                <a:gd name="T15" fmla="*/ 0 h 178"/>
                <a:gd name="T16" fmla="*/ 0 w 102"/>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23"/>
                  </a:moveTo>
                  <a:cubicBezTo>
                    <a:pt x="0" y="27"/>
                    <a:pt x="22" y="70"/>
                    <a:pt x="22" y="74"/>
                  </a:cubicBezTo>
                  <a:cubicBezTo>
                    <a:pt x="22" y="77"/>
                    <a:pt x="34" y="145"/>
                    <a:pt x="39" y="151"/>
                  </a:cubicBezTo>
                  <a:cubicBezTo>
                    <a:pt x="44" y="156"/>
                    <a:pt x="79" y="178"/>
                    <a:pt x="85" y="174"/>
                  </a:cubicBezTo>
                  <a:cubicBezTo>
                    <a:pt x="91" y="170"/>
                    <a:pt x="102" y="121"/>
                    <a:pt x="102" y="112"/>
                  </a:cubicBezTo>
                  <a:cubicBezTo>
                    <a:pt x="101" y="103"/>
                    <a:pt x="90" y="51"/>
                    <a:pt x="83" y="44"/>
                  </a:cubicBezTo>
                  <a:cubicBezTo>
                    <a:pt x="77" y="36"/>
                    <a:pt x="54" y="15"/>
                    <a:pt x="49" y="13"/>
                  </a:cubicBezTo>
                  <a:cubicBezTo>
                    <a:pt x="45" y="11"/>
                    <a:pt x="41" y="0"/>
                    <a:pt x="41"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5" name="Freeform 543">
              <a:extLst>
                <a:ext uri="{FF2B5EF4-FFF2-40B4-BE49-F238E27FC236}">
                  <a16:creationId xmlns:a16="http://schemas.microsoft.com/office/drawing/2014/main" id="{0BB47207-C90E-430A-8799-E8B1EF9ABDC8}"/>
                </a:ext>
              </a:extLst>
            </p:cNvPr>
            <p:cNvSpPr>
              <a:spLocks noChangeArrowheads="1"/>
            </p:cNvSpPr>
            <p:nvPr/>
          </p:nvSpPr>
          <p:spPr bwMode="auto">
            <a:xfrm>
              <a:off x="9336088" y="2696931"/>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6" name="Freeform 544">
              <a:extLst>
                <a:ext uri="{FF2B5EF4-FFF2-40B4-BE49-F238E27FC236}">
                  <a16:creationId xmlns:a16="http://schemas.microsoft.com/office/drawing/2014/main" id="{2075DF02-8673-4DBB-9222-1BD25FE50115}"/>
                </a:ext>
              </a:extLst>
            </p:cNvPr>
            <p:cNvSpPr>
              <a:spLocks noChangeArrowheads="1"/>
            </p:cNvSpPr>
            <p:nvPr/>
          </p:nvSpPr>
          <p:spPr bwMode="auto">
            <a:xfrm>
              <a:off x="9170988" y="2408006"/>
              <a:ext cx="573087" cy="393700"/>
            </a:xfrm>
            <a:custGeom>
              <a:avLst/>
              <a:gdLst>
                <a:gd name="T0" fmla="*/ 280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2 w 288"/>
                <a:gd name="T23" fmla="*/ 135 h 197"/>
                <a:gd name="T24" fmla="*/ 258 w 288"/>
                <a:gd name="T25" fmla="*/ 67 h 197"/>
                <a:gd name="T26" fmla="*/ 280 w 288"/>
                <a:gd name="T27" fmla="*/ 50 h 197"/>
                <a:gd name="T28" fmla="*/ 280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0"/>
                  </a:moveTo>
                  <a:cubicBezTo>
                    <a:pt x="273" y="0"/>
                    <a:pt x="268" y="0"/>
                    <a:pt x="268" y="0"/>
                  </a:cubicBezTo>
                  <a:cubicBezTo>
                    <a:pt x="263" y="52"/>
                    <a:pt x="263" y="52"/>
                    <a:pt x="263" y="52"/>
                  </a:cubicBezTo>
                  <a:cubicBezTo>
                    <a:pt x="263" y="52"/>
                    <a:pt x="184" y="145"/>
                    <a:pt x="144" y="145"/>
                  </a:cubicBezTo>
                  <a:cubicBezTo>
                    <a:pt x="103" y="145"/>
                    <a:pt x="25" y="52"/>
                    <a:pt x="25" y="52"/>
                  </a:cubicBezTo>
                  <a:cubicBezTo>
                    <a:pt x="20" y="0"/>
                    <a:pt x="20" y="0"/>
                    <a:pt x="20" y="0"/>
                  </a:cubicBezTo>
                  <a:cubicBezTo>
                    <a:pt x="20" y="0"/>
                    <a:pt x="15" y="0"/>
                    <a:pt x="7" y="0"/>
                  </a:cubicBezTo>
                  <a:cubicBezTo>
                    <a:pt x="0" y="0"/>
                    <a:pt x="6" y="42"/>
                    <a:pt x="7" y="50"/>
                  </a:cubicBezTo>
                  <a:cubicBezTo>
                    <a:pt x="8" y="59"/>
                    <a:pt x="30" y="67"/>
                    <a:pt x="30" y="67"/>
                  </a:cubicBezTo>
                  <a:cubicBezTo>
                    <a:pt x="30" y="67"/>
                    <a:pt x="46" y="115"/>
                    <a:pt x="55" y="135"/>
                  </a:cubicBezTo>
                  <a:cubicBezTo>
                    <a:pt x="64" y="155"/>
                    <a:pt x="144" y="197"/>
                    <a:pt x="144" y="197"/>
                  </a:cubicBezTo>
                  <a:cubicBezTo>
                    <a:pt x="144" y="197"/>
                    <a:pt x="224" y="155"/>
                    <a:pt x="232" y="135"/>
                  </a:cubicBezTo>
                  <a:cubicBezTo>
                    <a:pt x="241" y="115"/>
                    <a:pt x="258" y="67"/>
                    <a:pt x="258" y="67"/>
                  </a:cubicBezTo>
                  <a:cubicBezTo>
                    <a:pt x="258" y="67"/>
                    <a:pt x="279" y="59"/>
                    <a:pt x="280" y="50"/>
                  </a:cubicBezTo>
                  <a:cubicBezTo>
                    <a:pt x="282" y="42"/>
                    <a:pt x="288" y="0"/>
                    <a:pt x="280"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7" name="Freeform 545">
              <a:extLst>
                <a:ext uri="{FF2B5EF4-FFF2-40B4-BE49-F238E27FC236}">
                  <a16:creationId xmlns:a16="http://schemas.microsoft.com/office/drawing/2014/main" id="{0C4E698A-94C8-43FB-8DD8-BE30D6F6E620}"/>
                </a:ext>
              </a:extLst>
            </p:cNvPr>
            <p:cNvSpPr>
              <a:spLocks noChangeArrowheads="1"/>
            </p:cNvSpPr>
            <p:nvPr/>
          </p:nvSpPr>
          <p:spPr bwMode="auto">
            <a:xfrm>
              <a:off x="9210675"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8" name="Rectangle 546">
              <a:extLst>
                <a:ext uri="{FF2B5EF4-FFF2-40B4-BE49-F238E27FC236}">
                  <a16:creationId xmlns:a16="http://schemas.microsoft.com/office/drawing/2014/main" id="{A9C0C9AD-F1C6-49D1-8B16-4A8E34D4FB65}"/>
                </a:ext>
              </a:extLst>
            </p:cNvPr>
            <p:cNvSpPr>
              <a:spLocks noChangeArrowheads="1"/>
            </p:cNvSpPr>
            <p:nvPr/>
          </p:nvSpPr>
          <p:spPr bwMode="auto">
            <a:xfrm>
              <a:off x="7734300" y="3350981"/>
              <a:ext cx="401637" cy="515938"/>
            </a:xfrm>
            <a:prstGeom prst="rect">
              <a:avLst/>
            </a:prstGeom>
            <a:solidFill>
              <a:srgbClr val="F7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849" name="Freeform 547">
              <a:extLst>
                <a:ext uri="{FF2B5EF4-FFF2-40B4-BE49-F238E27FC236}">
                  <a16:creationId xmlns:a16="http://schemas.microsoft.com/office/drawing/2014/main" id="{0899E71D-9B50-4924-8550-D2E54922FBD6}"/>
                </a:ext>
              </a:extLst>
            </p:cNvPr>
            <p:cNvSpPr>
              <a:spLocks noEditPoints="1" noChangeArrowheads="1"/>
            </p:cNvSpPr>
            <p:nvPr/>
          </p:nvSpPr>
          <p:spPr bwMode="auto">
            <a:xfrm>
              <a:off x="7713663" y="3303356"/>
              <a:ext cx="438150" cy="588963"/>
            </a:xfrm>
            <a:custGeom>
              <a:avLst/>
              <a:gdLst>
                <a:gd name="T0" fmla="*/ 20 w 220"/>
                <a:gd name="T1" fmla="*/ 294 h 296"/>
                <a:gd name="T2" fmla="*/ 36 w 220"/>
                <a:gd name="T3" fmla="*/ 294 h 296"/>
                <a:gd name="T4" fmla="*/ 36 w 220"/>
                <a:gd name="T5" fmla="*/ 296 h 296"/>
                <a:gd name="T6" fmla="*/ 59 w 220"/>
                <a:gd name="T7" fmla="*/ 296 h 296"/>
                <a:gd name="T8" fmla="*/ 59 w 220"/>
                <a:gd name="T9" fmla="*/ 294 h 296"/>
                <a:gd name="T10" fmla="*/ 201 w 220"/>
                <a:gd name="T11" fmla="*/ 294 h 296"/>
                <a:gd name="T12" fmla="*/ 220 w 220"/>
                <a:gd name="T13" fmla="*/ 272 h 296"/>
                <a:gd name="T14" fmla="*/ 220 w 220"/>
                <a:gd name="T15" fmla="*/ 22 h 296"/>
                <a:gd name="T16" fmla="*/ 201 w 220"/>
                <a:gd name="T17" fmla="*/ 0 h 296"/>
                <a:gd name="T18" fmla="*/ 20 w 220"/>
                <a:gd name="T19" fmla="*/ 0 h 296"/>
                <a:gd name="T20" fmla="*/ 0 w 220"/>
                <a:gd name="T21" fmla="*/ 22 h 296"/>
                <a:gd name="T22" fmla="*/ 0 w 220"/>
                <a:gd name="T23" fmla="*/ 272 h 296"/>
                <a:gd name="T24" fmla="*/ 20 w 220"/>
                <a:gd name="T25" fmla="*/ 294 h 296"/>
                <a:gd name="T26" fmla="*/ 16 w 220"/>
                <a:gd name="T27" fmla="*/ 27 h 296"/>
                <a:gd name="T28" fmla="*/ 205 w 220"/>
                <a:gd name="T29" fmla="*/ 27 h 296"/>
                <a:gd name="T30" fmla="*/ 205 w 220"/>
                <a:gd name="T31" fmla="*/ 275 h 296"/>
                <a:gd name="T32" fmla="*/ 16 w 220"/>
                <a:gd name="T33" fmla="*/ 275 h 296"/>
                <a:gd name="T34" fmla="*/ 16 w 220"/>
                <a:gd name="T35" fmla="*/ 2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 h="296">
                  <a:moveTo>
                    <a:pt x="20" y="294"/>
                  </a:moveTo>
                  <a:cubicBezTo>
                    <a:pt x="36" y="294"/>
                    <a:pt x="36" y="294"/>
                    <a:pt x="36" y="294"/>
                  </a:cubicBezTo>
                  <a:cubicBezTo>
                    <a:pt x="36" y="296"/>
                    <a:pt x="36" y="296"/>
                    <a:pt x="36" y="296"/>
                  </a:cubicBezTo>
                  <a:cubicBezTo>
                    <a:pt x="59" y="296"/>
                    <a:pt x="59" y="296"/>
                    <a:pt x="59" y="296"/>
                  </a:cubicBezTo>
                  <a:cubicBezTo>
                    <a:pt x="59" y="294"/>
                    <a:pt x="59" y="294"/>
                    <a:pt x="59" y="294"/>
                  </a:cubicBezTo>
                  <a:cubicBezTo>
                    <a:pt x="201" y="294"/>
                    <a:pt x="201" y="294"/>
                    <a:pt x="201" y="294"/>
                  </a:cubicBezTo>
                  <a:cubicBezTo>
                    <a:pt x="211" y="294"/>
                    <a:pt x="220" y="284"/>
                    <a:pt x="220" y="272"/>
                  </a:cubicBezTo>
                  <a:cubicBezTo>
                    <a:pt x="220" y="22"/>
                    <a:pt x="220" y="22"/>
                    <a:pt x="220" y="22"/>
                  </a:cubicBezTo>
                  <a:cubicBezTo>
                    <a:pt x="220" y="10"/>
                    <a:pt x="211" y="0"/>
                    <a:pt x="201" y="0"/>
                  </a:cubicBezTo>
                  <a:cubicBezTo>
                    <a:pt x="20" y="0"/>
                    <a:pt x="20" y="0"/>
                    <a:pt x="20" y="0"/>
                  </a:cubicBezTo>
                  <a:cubicBezTo>
                    <a:pt x="9" y="0"/>
                    <a:pt x="0" y="10"/>
                    <a:pt x="0" y="22"/>
                  </a:cubicBezTo>
                  <a:cubicBezTo>
                    <a:pt x="0" y="272"/>
                    <a:pt x="0" y="272"/>
                    <a:pt x="0" y="272"/>
                  </a:cubicBezTo>
                  <a:cubicBezTo>
                    <a:pt x="0" y="284"/>
                    <a:pt x="9" y="294"/>
                    <a:pt x="20" y="294"/>
                  </a:cubicBezTo>
                  <a:close/>
                  <a:moveTo>
                    <a:pt x="16" y="27"/>
                  </a:moveTo>
                  <a:cubicBezTo>
                    <a:pt x="205" y="27"/>
                    <a:pt x="205" y="27"/>
                    <a:pt x="205" y="27"/>
                  </a:cubicBezTo>
                  <a:cubicBezTo>
                    <a:pt x="205" y="275"/>
                    <a:pt x="205" y="275"/>
                    <a:pt x="205" y="275"/>
                  </a:cubicBezTo>
                  <a:cubicBezTo>
                    <a:pt x="16" y="275"/>
                    <a:pt x="16" y="275"/>
                    <a:pt x="16" y="275"/>
                  </a:cubicBezTo>
                  <a:lnTo>
                    <a:pt x="16" y="27"/>
                  </a:lnTo>
                  <a:close/>
                </a:path>
              </a:pathLst>
            </a:custGeom>
            <a:solidFill>
              <a:srgbClr val="3935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0" name="Freeform 548">
              <a:extLst>
                <a:ext uri="{FF2B5EF4-FFF2-40B4-BE49-F238E27FC236}">
                  <a16:creationId xmlns:a16="http://schemas.microsoft.com/office/drawing/2014/main" id="{D379E4A9-B7BF-4AE6-834F-ADE52D5AC8F3}"/>
                </a:ext>
              </a:extLst>
            </p:cNvPr>
            <p:cNvSpPr>
              <a:spLocks noChangeArrowheads="1"/>
            </p:cNvSpPr>
            <p:nvPr/>
          </p:nvSpPr>
          <p:spPr bwMode="auto">
            <a:xfrm>
              <a:off x="7767638" y="3792306"/>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1" name="Freeform 549">
              <a:extLst>
                <a:ext uri="{FF2B5EF4-FFF2-40B4-BE49-F238E27FC236}">
                  <a16:creationId xmlns:a16="http://schemas.microsoft.com/office/drawing/2014/main" id="{52C97057-4E8D-45FE-A956-B0619BD70586}"/>
                </a:ext>
              </a:extLst>
            </p:cNvPr>
            <p:cNvSpPr>
              <a:spLocks noChangeArrowheads="1"/>
            </p:cNvSpPr>
            <p:nvPr/>
          </p:nvSpPr>
          <p:spPr bwMode="auto">
            <a:xfrm>
              <a:off x="7762875" y="3789131"/>
              <a:ext cx="344487" cy="49213"/>
            </a:xfrm>
            <a:custGeom>
              <a:avLst/>
              <a:gdLst>
                <a:gd name="T0" fmla="*/ 6 w 173"/>
                <a:gd name="T1" fmla="*/ 2 h 25"/>
                <a:gd name="T2" fmla="*/ 6 w 173"/>
                <a:gd name="T3" fmla="*/ 4 h 25"/>
                <a:gd name="T4" fmla="*/ 166 w 173"/>
                <a:gd name="T5" fmla="*/ 4 h 25"/>
                <a:gd name="T6" fmla="*/ 169 w 173"/>
                <a:gd name="T7" fmla="*/ 6 h 25"/>
                <a:gd name="T8" fmla="*/ 169 w 173"/>
                <a:gd name="T9" fmla="*/ 19 h 25"/>
                <a:gd name="T10" fmla="*/ 166 w 173"/>
                <a:gd name="T11" fmla="*/ 21 h 25"/>
                <a:gd name="T12" fmla="*/ 6 w 173"/>
                <a:gd name="T13" fmla="*/ 21 h 25"/>
                <a:gd name="T14" fmla="*/ 4 w 173"/>
                <a:gd name="T15" fmla="*/ 19 h 25"/>
                <a:gd name="T16" fmla="*/ 4 w 173"/>
                <a:gd name="T17" fmla="*/ 6 h 25"/>
                <a:gd name="T18" fmla="*/ 6 w 173"/>
                <a:gd name="T19" fmla="*/ 4 h 25"/>
                <a:gd name="T20" fmla="*/ 6 w 173"/>
                <a:gd name="T21" fmla="*/ 2 h 25"/>
                <a:gd name="T22" fmla="*/ 6 w 173"/>
                <a:gd name="T23" fmla="*/ 0 h 25"/>
                <a:gd name="T24" fmla="*/ 0 w 173"/>
                <a:gd name="T25" fmla="*/ 6 h 25"/>
                <a:gd name="T26" fmla="*/ 0 w 173"/>
                <a:gd name="T27" fmla="*/ 19 h 25"/>
                <a:gd name="T28" fmla="*/ 6 w 173"/>
                <a:gd name="T29" fmla="*/ 25 h 25"/>
                <a:gd name="T30" fmla="*/ 166 w 173"/>
                <a:gd name="T31" fmla="*/ 25 h 25"/>
                <a:gd name="T32" fmla="*/ 173 w 173"/>
                <a:gd name="T33" fmla="*/ 19 h 25"/>
                <a:gd name="T34" fmla="*/ 173 w 173"/>
                <a:gd name="T35" fmla="*/ 6 h 25"/>
                <a:gd name="T36" fmla="*/ 166 w 173"/>
                <a:gd name="T37" fmla="*/ 0 h 25"/>
                <a:gd name="T38" fmla="*/ 6 w 173"/>
                <a:gd name="T39" fmla="*/ 0 h 25"/>
                <a:gd name="T40" fmla="*/ 6 w 173"/>
                <a:gd name="T41"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25">
                  <a:moveTo>
                    <a:pt x="6" y="2"/>
                  </a:moveTo>
                  <a:cubicBezTo>
                    <a:pt x="6" y="4"/>
                    <a:pt x="6" y="4"/>
                    <a:pt x="6" y="4"/>
                  </a:cubicBezTo>
                  <a:cubicBezTo>
                    <a:pt x="166" y="4"/>
                    <a:pt x="166" y="4"/>
                    <a:pt x="166" y="4"/>
                  </a:cubicBezTo>
                  <a:cubicBezTo>
                    <a:pt x="167" y="4"/>
                    <a:pt x="169" y="5"/>
                    <a:pt x="169" y="6"/>
                  </a:cubicBezTo>
                  <a:cubicBezTo>
                    <a:pt x="169" y="19"/>
                    <a:pt x="169" y="19"/>
                    <a:pt x="169" y="19"/>
                  </a:cubicBezTo>
                  <a:cubicBezTo>
                    <a:pt x="169" y="20"/>
                    <a:pt x="167" y="21"/>
                    <a:pt x="166" y="21"/>
                  </a:cubicBezTo>
                  <a:cubicBezTo>
                    <a:pt x="6" y="21"/>
                    <a:pt x="6" y="21"/>
                    <a:pt x="6" y="21"/>
                  </a:cubicBezTo>
                  <a:cubicBezTo>
                    <a:pt x="5" y="21"/>
                    <a:pt x="4" y="20"/>
                    <a:pt x="4" y="19"/>
                  </a:cubicBezTo>
                  <a:cubicBezTo>
                    <a:pt x="4" y="6"/>
                    <a:pt x="4" y="6"/>
                    <a:pt x="4" y="6"/>
                  </a:cubicBezTo>
                  <a:cubicBezTo>
                    <a:pt x="4" y="5"/>
                    <a:pt x="5" y="4"/>
                    <a:pt x="6" y="4"/>
                  </a:cubicBezTo>
                  <a:cubicBezTo>
                    <a:pt x="6" y="2"/>
                    <a:pt x="6" y="2"/>
                    <a:pt x="6" y="2"/>
                  </a:cubicBezTo>
                  <a:cubicBezTo>
                    <a:pt x="6" y="0"/>
                    <a:pt x="6" y="0"/>
                    <a:pt x="6" y="0"/>
                  </a:cubicBezTo>
                  <a:cubicBezTo>
                    <a:pt x="3" y="0"/>
                    <a:pt x="0" y="3"/>
                    <a:pt x="0" y="6"/>
                  </a:cubicBezTo>
                  <a:cubicBezTo>
                    <a:pt x="0" y="19"/>
                    <a:pt x="0" y="19"/>
                    <a:pt x="0" y="19"/>
                  </a:cubicBezTo>
                  <a:cubicBezTo>
                    <a:pt x="0" y="22"/>
                    <a:pt x="3" y="25"/>
                    <a:pt x="6" y="25"/>
                  </a:cubicBezTo>
                  <a:cubicBezTo>
                    <a:pt x="166" y="25"/>
                    <a:pt x="166" y="25"/>
                    <a:pt x="166" y="25"/>
                  </a:cubicBezTo>
                  <a:cubicBezTo>
                    <a:pt x="170" y="25"/>
                    <a:pt x="173" y="22"/>
                    <a:pt x="173" y="19"/>
                  </a:cubicBezTo>
                  <a:cubicBezTo>
                    <a:pt x="173" y="6"/>
                    <a:pt x="173" y="6"/>
                    <a:pt x="173" y="6"/>
                  </a:cubicBezTo>
                  <a:cubicBezTo>
                    <a:pt x="173" y="3"/>
                    <a:pt x="170" y="0"/>
                    <a:pt x="166" y="0"/>
                  </a:cubicBezTo>
                  <a:cubicBezTo>
                    <a:pt x="6" y="0"/>
                    <a:pt x="6" y="0"/>
                    <a:pt x="6" y="0"/>
                  </a:cubicBezTo>
                  <a:lnTo>
                    <a:pt x="6" y="2"/>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2" name="Freeform 550">
              <a:extLst>
                <a:ext uri="{FF2B5EF4-FFF2-40B4-BE49-F238E27FC236}">
                  <a16:creationId xmlns:a16="http://schemas.microsoft.com/office/drawing/2014/main" id="{AEC07D3D-82B6-4CE6-A973-C96E2B2F6704}"/>
                </a:ext>
              </a:extLst>
            </p:cNvPr>
            <p:cNvSpPr>
              <a:spLocks noChangeArrowheads="1"/>
            </p:cNvSpPr>
            <p:nvPr/>
          </p:nvSpPr>
          <p:spPr bwMode="auto">
            <a:xfrm>
              <a:off x="7767638" y="3376381"/>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3" name="Freeform 551">
              <a:extLst>
                <a:ext uri="{FF2B5EF4-FFF2-40B4-BE49-F238E27FC236}">
                  <a16:creationId xmlns:a16="http://schemas.microsoft.com/office/drawing/2014/main" id="{A7CFEF61-9DFB-41C4-95CF-8F6422BEE581}"/>
                </a:ext>
              </a:extLst>
            </p:cNvPr>
            <p:cNvSpPr>
              <a:spLocks noChangeArrowheads="1"/>
            </p:cNvSpPr>
            <p:nvPr/>
          </p:nvSpPr>
          <p:spPr bwMode="auto">
            <a:xfrm>
              <a:off x="8053388" y="3736744"/>
              <a:ext cx="50800" cy="34925"/>
            </a:xfrm>
            <a:custGeom>
              <a:avLst/>
              <a:gdLst>
                <a:gd name="T0" fmla="*/ 2 w 25"/>
                <a:gd name="T1" fmla="*/ 0 h 17"/>
                <a:gd name="T2" fmla="*/ 22 w 25"/>
                <a:gd name="T3" fmla="*/ 0 h 17"/>
                <a:gd name="T4" fmla="*/ 25 w 25"/>
                <a:gd name="T5" fmla="*/ 2 h 17"/>
                <a:gd name="T6" fmla="*/ 25 w 25"/>
                <a:gd name="T7" fmla="*/ 15 h 17"/>
                <a:gd name="T8" fmla="*/ 22 w 25"/>
                <a:gd name="T9" fmla="*/ 17 h 17"/>
                <a:gd name="T10" fmla="*/ 2 w 25"/>
                <a:gd name="T11" fmla="*/ 17 h 17"/>
                <a:gd name="T12" fmla="*/ 0 w 25"/>
                <a:gd name="T13" fmla="*/ 15 h 17"/>
                <a:gd name="T14" fmla="*/ 0 w 25"/>
                <a:gd name="T15" fmla="*/ 2 h 17"/>
                <a:gd name="T16" fmla="*/ 2 w 25"/>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7">
                  <a:moveTo>
                    <a:pt x="2" y="0"/>
                  </a:moveTo>
                  <a:cubicBezTo>
                    <a:pt x="22" y="0"/>
                    <a:pt x="22" y="0"/>
                    <a:pt x="22" y="0"/>
                  </a:cubicBezTo>
                  <a:cubicBezTo>
                    <a:pt x="24" y="0"/>
                    <a:pt x="25" y="1"/>
                    <a:pt x="25" y="2"/>
                  </a:cubicBezTo>
                  <a:cubicBezTo>
                    <a:pt x="25" y="15"/>
                    <a:pt x="25" y="15"/>
                    <a:pt x="25" y="15"/>
                  </a:cubicBezTo>
                  <a:cubicBezTo>
                    <a:pt x="25" y="16"/>
                    <a:pt x="24" y="17"/>
                    <a:pt x="22" y="17"/>
                  </a:cubicBezTo>
                  <a:cubicBezTo>
                    <a:pt x="2" y="17"/>
                    <a:pt x="2" y="17"/>
                    <a:pt x="2" y="17"/>
                  </a:cubicBezTo>
                  <a:cubicBezTo>
                    <a:pt x="1" y="17"/>
                    <a:pt x="0" y="16"/>
                    <a:pt x="0" y="15"/>
                  </a:cubicBezTo>
                  <a:cubicBezTo>
                    <a:pt x="0" y="2"/>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4" name="Freeform 552">
              <a:extLst>
                <a:ext uri="{FF2B5EF4-FFF2-40B4-BE49-F238E27FC236}">
                  <a16:creationId xmlns:a16="http://schemas.microsoft.com/office/drawing/2014/main" id="{01545AF5-8488-49F6-8105-00A976E58D6A}"/>
                </a:ext>
              </a:extLst>
            </p:cNvPr>
            <p:cNvSpPr>
              <a:spLocks noChangeArrowheads="1"/>
            </p:cNvSpPr>
            <p:nvPr/>
          </p:nvSpPr>
          <p:spPr bwMode="auto">
            <a:xfrm>
              <a:off x="7770813" y="3765319"/>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5" name="Freeform 553">
              <a:extLst>
                <a:ext uri="{FF2B5EF4-FFF2-40B4-BE49-F238E27FC236}">
                  <a16:creationId xmlns:a16="http://schemas.microsoft.com/office/drawing/2014/main" id="{38387B47-C2CC-4F26-963D-ED41805D1B4F}"/>
                </a:ext>
              </a:extLst>
            </p:cNvPr>
            <p:cNvSpPr>
              <a:spLocks noChangeArrowheads="1"/>
            </p:cNvSpPr>
            <p:nvPr/>
          </p:nvSpPr>
          <p:spPr bwMode="auto">
            <a:xfrm>
              <a:off x="7770813" y="3751031"/>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6" name="Freeform 554">
              <a:extLst>
                <a:ext uri="{FF2B5EF4-FFF2-40B4-BE49-F238E27FC236}">
                  <a16:creationId xmlns:a16="http://schemas.microsoft.com/office/drawing/2014/main" id="{EA4E1BCD-8AED-4E5A-8278-ABF998966DED}"/>
                </a:ext>
              </a:extLst>
            </p:cNvPr>
            <p:cNvSpPr>
              <a:spLocks noChangeArrowheads="1"/>
            </p:cNvSpPr>
            <p:nvPr/>
          </p:nvSpPr>
          <p:spPr bwMode="auto">
            <a:xfrm>
              <a:off x="7932738" y="2428644"/>
              <a:ext cx="508000" cy="949325"/>
            </a:xfrm>
            <a:custGeom>
              <a:avLst/>
              <a:gdLst>
                <a:gd name="T0" fmla="*/ 0 w 255"/>
                <a:gd name="T1" fmla="*/ 291 h 477"/>
                <a:gd name="T2" fmla="*/ 156 w 255"/>
                <a:gd name="T3" fmla="*/ 291 h 477"/>
                <a:gd name="T4" fmla="*/ 97 w 255"/>
                <a:gd name="T5" fmla="*/ 440 h 477"/>
                <a:gd name="T6" fmla="*/ 163 w 255"/>
                <a:gd name="T7" fmla="*/ 477 h 477"/>
                <a:gd name="T8" fmla="*/ 252 w 255"/>
                <a:gd name="T9" fmla="*/ 298 h 477"/>
                <a:gd name="T10" fmla="*/ 248 w 255"/>
                <a:gd name="T11" fmla="*/ 127 h 477"/>
                <a:gd name="T12" fmla="*/ 159 w 255"/>
                <a:gd name="T13" fmla="*/ 3 h 477"/>
                <a:gd name="T14" fmla="*/ 140 w 255"/>
                <a:gd name="T15" fmla="*/ 3 h 477"/>
                <a:gd name="T16" fmla="*/ 52 w 255"/>
                <a:gd name="T17" fmla="*/ 161 h 477"/>
                <a:gd name="T18" fmla="*/ 0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291"/>
                  </a:moveTo>
                  <a:cubicBezTo>
                    <a:pt x="156" y="291"/>
                    <a:pt x="156" y="291"/>
                    <a:pt x="156" y="291"/>
                  </a:cubicBezTo>
                  <a:cubicBezTo>
                    <a:pt x="156" y="291"/>
                    <a:pt x="100" y="439"/>
                    <a:pt x="97" y="440"/>
                  </a:cubicBezTo>
                  <a:cubicBezTo>
                    <a:pt x="163" y="477"/>
                    <a:pt x="163" y="477"/>
                    <a:pt x="163" y="477"/>
                  </a:cubicBezTo>
                  <a:cubicBezTo>
                    <a:pt x="163" y="477"/>
                    <a:pt x="249" y="306"/>
                    <a:pt x="252" y="298"/>
                  </a:cubicBezTo>
                  <a:cubicBezTo>
                    <a:pt x="254" y="291"/>
                    <a:pt x="255" y="139"/>
                    <a:pt x="248" y="127"/>
                  </a:cubicBezTo>
                  <a:cubicBezTo>
                    <a:pt x="241" y="114"/>
                    <a:pt x="168" y="5"/>
                    <a:pt x="159"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7" name="Freeform 555">
              <a:extLst>
                <a:ext uri="{FF2B5EF4-FFF2-40B4-BE49-F238E27FC236}">
                  <a16:creationId xmlns:a16="http://schemas.microsoft.com/office/drawing/2014/main" id="{D52CA14D-EA90-4FAE-8A76-35C039E3BC17}"/>
                </a:ext>
              </a:extLst>
            </p:cNvPr>
            <p:cNvSpPr>
              <a:spLocks noChangeArrowheads="1"/>
            </p:cNvSpPr>
            <p:nvPr/>
          </p:nvSpPr>
          <p:spPr bwMode="auto">
            <a:xfrm>
              <a:off x="8239125" y="2696931"/>
              <a:ext cx="44450"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6" y="25"/>
                    <a:pt x="9" y="32"/>
                  </a:cubicBezTo>
                  <a:cubicBezTo>
                    <a:pt x="11"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8" name="Freeform 556">
              <a:extLst>
                <a:ext uri="{FF2B5EF4-FFF2-40B4-BE49-F238E27FC236}">
                  <a16:creationId xmlns:a16="http://schemas.microsoft.com/office/drawing/2014/main" id="{A36D466E-4CC2-4455-B0C7-1E5218EC0A7A}"/>
                </a:ext>
              </a:extLst>
            </p:cNvPr>
            <p:cNvSpPr>
              <a:spLocks noChangeArrowheads="1"/>
            </p:cNvSpPr>
            <p:nvPr/>
          </p:nvSpPr>
          <p:spPr bwMode="auto">
            <a:xfrm>
              <a:off x="8212138" y="2728681"/>
              <a:ext cx="55562" cy="279400"/>
            </a:xfrm>
            <a:custGeom>
              <a:avLst/>
              <a:gdLst>
                <a:gd name="T0" fmla="*/ 20 w 35"/>
                <a:gd name="T1" fmla="*/ 176 h 176"/>
                <a:gd name="T2" fmla="*/ 35 w 35"/>
                <a:gd name="T3" fmla="*/ 73 h 176"/>
                <a:gd name="T4" fmla="*/ 35 w 35"/>
                <a:gd name="T5" fmla="*/ 0 h 176"/>
                <a:gd name="T6" fmla="*/ 20 w 35"/>
                <a:gd name="T7" fmla="*/ 30 h 176"/>
                <a:gd name="T8" fmla="*/ 0 w 35"/>
                <a:gd name="T9" fmla="*/ 176 h 176"/>
                <a:gd name="T10" fmla="*/ 20 w 35"/>
                <a:gd name="T11" fmla="*/ 176 h 176"/>
              </a:gdLst>
              <a:ahLst/>
              <a:cxnLst>
                <a:cxn ang="0">
                  <a:pos x="T0" y="T1"/>
                </a:cxn>
                <a:cxn ang="0">
                  <a:pos x="T2" y="T3"/>
                </a:cxn>
                <a:cxn ang="0">
                  <a:pos x="T4" y="T5"/>
                </a:cxn>
                <a:cxn ang="0">
                  <a:pos x="T6" y="T7"/>
                </a:cxn>
                <a:cxn ang="0">
                  <a:pos x="T8" y="T9"/>
                </a:cxn>
                <a:cxn ang="0">
                  <a:pos x="T10" y="T11"/>
                </a:cxn>
              </a:cxnLst>
              <a:rect l="0" t="0" r="r" b="b"/>
              <a:pathLst>
                <a:path w="35" h="176">
                  <a:moveTo>
                    <a:pt x="20" y="176"/>
                  </a:moveTo>
                  <a:lnTo>
                    <a:pt x="35" y="73"/>
                  </a:lnTo>
                  <a:lnTo>
                    <a:pt x="35"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9" name="Freeform 557">
              <a:extLst>
                <a:ext uri="{FF2B5EF4-FFF2-40B4-BE49-F238E27FC236}">
                  <a16:creationId xmlns:a16="http://schemas.microsoft.com/office/drawing/2014/main" id="{D677978F-5DB6-4446-AE08-7585FCAF968E}"/>
                </a:ext>
              </a:extLst>
            </p:cNvPr>
            <p:cNvSpPr>
              <a:spLocks noChangeArrowheads="1"/>
            </p:cNvSpPr>
            <p:nvPr/>
          </p:nvSpPr>
          <p:spPr bwMode="auto">
            <a:xfrm>
              <a:off x="8121650" y="3308119"/>
              <a:ext cx="131762" cy="90488"/>
            </a:xfrm>
            <a:custGeom>
              <a:avLst/>
              <a:gdLst>
                <a:gd name="T0" fmla="*/ 5 w 83"/>
                <a:gd name="T1" fmla="*/ 0 h 57"/>
                <a:gd name="T2" fmla="*/ 0 w 83"/>
                <a:gd name="T3" fmla="*/ 14 h 57"/>
                <a:gd name="T4" fmla="*/ 65 w 83"/>
                <a:gd name="T5" fmla="*/ 51 h 57"/>
                <a:gd name="T6" fmla="*/ 77 w 83"/>
                <a:gd name="T7" fmla="*/ 57 h 57"/>
                <a:gd name="T8" fmla="*/ 83 w 83"/>
                <a:gd name="T9" fmla="*/ 43 h 57"/>
                <a:gd name="T10" fmla="*/ 5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5" y="0"/>
                  </a:moveTo>
                  <a:lnTo>
                    <a:pt x="0" y="14"/>
                  </a:lnTo>
                  <a:lnTo>
                    <a:pt x="65" y="51"/>
                  </a:lnTo>
                  <a:lnTo>
                    <a:pt x="77" y="57"/>
                  </a:lnTo>
                  <a:lnTo>
                    <a:pt x="83" y="43"/>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0" name="Freeform 558">
              <a:extLst>
                <a:ext uri="{FF2B5EF4-FFF2-40B4-BE49-F238E27FC236}">
                  <a16:creationId xmlns:a16="http://schemas.microsoft.com/office/drawing/2014/main" id="{72762248-19C2-465E-89A3-7B4948726EA4}"/>
                </a:ext>
              </a:extLst>
            </p:cNvPr>
            <p:cNvSpPr>
              <a:spLocks noChangeArrowheads="1"/>
            </p:cNvSpPr>
            <p:nvPr/>
          </p:nvSpPr>
          <p:spPr bwMode="auto">
            <a:xfrm>
              <a:off x="8013700" y="3341456"/>
              <a:ext cx="206375" cy="354013"/>
            </a:xfrm>
            <a:custGeom>
              <a:avLst/>
              <a:gdLst>
                <a:gd name="T0" fmla="*/ 103 w 103"/>
                <a:gd name="T1" fmla="*/ 22 h 178"/>
                <a:gd name="T2" fmla="*/ 81 w 103"/>
                <a:gd name="T3" fmla="*/ 74 h 178"/>
                <a:gd name="T4" fmla="*/ 64 w 103"/>
                <a:gd name="T5" fmla="*/ 150 h 178"/>
                <a:gd name="T6" fmla="*/ 18 w 103"/>
                <a:gd name="T7" fmla="*/ 174 h 178"/>
                <a:gd name="T8" fmla="*/ 1 w 103"/>
                <a:gd name="T9" fmla="*/ 112 h 178"/>
                <a:gd name="T10" fmla="*/ 19 w 103"/>
                <a:gd name="T11" fmla="*/ 44 h 178"/>
                <a:gd name="T12" fmla="*/ 54 w 103"/>
                <a:gd name="T13" fmla="*/ 13 h 178"/>
                <a:gd name="T14" fmla="*/ 62 w 103"/>
                <a:gd name="T15" fmla="*/ 0 h 178"/>
                <a:gd name="T16" fmla="*/ 103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2"/>
                  </a:moveTo>
                  <a:cubicBezTo>
                    <a:pt x="102" y="27"/>
                    <a:pt x="81" y="70"/>
                    <a:pt x="81" y="74"/>
                  </a:cubicBezTo>
                  <a:cubicBezTo>
                    <a:pt x="81" y="77"/>
                    <a:pt x="69" y="145"/>
                    <a:pt x="64" y="150"/>
                  </a:cubicBezTo>
                  <a:cubicBezTo>
                    <a:pt x="59" y="155"/>
                    <a:pt x="24" y="178"/>
                    <a:pt x="18" y="174"/>
                  </a:cubicBezTo>
                  <a:cubicBezTo>
                    <a:pt x="12" y="169"/>
                    <a:pt x="0" y="121"/>
                    <a:pt x="1" y="112"/>
                  </a:cubicBezTo>
                  <a:cubicBezTo>
                    <a:pt x="2" y="103"/>
                    <a:pt x="13" y="51"/>
                    <a:pt x="19" y="44"/>
                  </a:cubicBezTo>
                  <a:cubicBezTo>
                    <a:pt x="26" y="36"/>
                    <a:pt x="49" y="15"/>
                    <a:pt x="54" y="13"/>
                  </a:cubicBezTo>
                  <a:cubicBezTo>
                    <a:pt x="58" y="11"/>
                    <a:pt x="62" y="0"/>
                    <a:pt x="62" y="0"/>
                  </a:cubicBezTo>
                  <a:lnTo>
                    <a:pt x="103"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1" name="Freeform 559">
              <a:extLst>
                <a:ext uri="{FF2B5EF4-FFF2-40B4-BE49-F238E27FC236}">
                  <a16:creationId xmlns:a16="http://schemas.microsoft.com/office/drawing/2014/main" id="{E322737B-B412-441A-BA7C-0BBF25185A41}"/>
                </a:ext>
              </a:extLst>
            </p:cNvPr>
            <p:cNvSpPr>
              <a:spLocks noChangeArrowheads="1"/>
            </p:cNvSpPr>
            <p:nvPr/>
          </p:nvSpPr>
          <p:spPr bwMode="auto">
            <a:xfrm>
              <a:off x="7932738" y="2138131"/>
              <a:ext cx="246062" cy="566738"/>
            </a:xfrm>
            <a:custGeom>
              <a:avLst/>
              <a:gdLst>
                <a:gd name="T0" fmla="*/ 0 w 124"/>
                <a:gd name="T1" fmla="*/ 0 h 285"/>
                <a:gd name="T2" fmla="*/ 111 w 124"/>
                <a:gd name="T3" fmla="*/ 42 h 285"/>
                <a:gd name="T4" fmla="*/ 124 w 124"/>
                <a:gd name="T5" fmla="*/ 140 h 285"/>
                <a:gd name="T6" fmla="*/ 119 w 124"/>
                <a:gd name="T7" fmla="*/ 192 h 285"/>
                <a:gd name="T8" fmla="*/ 0 w 124"/>
                <a:gd name="T9" fmla="*/ 285 h 285"/>
                <a:gd name="T10" fmla="*/ 0 w 124"/>
                <a:gd name="T11" fmla="*/ 0 h 285"/>
              </a:gdLst>
              <a:ahLst/>
              <a:cxnLst>
                <a:cxn ang="0">
                  <a:pos x="T0" y="T1"/>
                </a:cxn>
                <a:cxn ang="0">
                  <a:pos x="T2" y="T3"/>
                </a:cxn>
                <a:cxn ang="0">
                  <a:pos x="T4" y="T5"/>
                </a:cxn>
                <a:cxn ang="0">
                  <a:pos x="T6" y="T7"/>
                </a:cxn>
                <a:cxn ang="0">
                  <a:pos x="T8" y="T9"/>
                </a:cxn>
                <a:cxn ang="0">
                  <a:pos x="T10" y="T11"/>
                </a:cxn>
              </a:cxnLst>
              <a:rect l="0" t="0" r="r" b="b"/>
              <a:pathLst>
                <a:path w="124" h="285">
                  <a:moveTo>
                    <a:pt x="0" y="0"/>
                  </a:moveTo>
                  <a:cubicBezTo>
                    <a:pt x="6" y="0"/>
                    <a:pt x="100" y="12"/>
                    <a:pt x="111" y="42"/>
                  </a:cubicBezTo>
                  <a:cubicBezTo>
                    <a:pt x="123" y="73"/>
                    <a:pt x="124" y="140"/>
                    <a:pt x="124" y="140"/>
                  </a:cubicBezTo>
                  <a:cubicBezTo>
                    <a:pt x="119" y="192"/>
                    <a:pt x="119" y="192"/>
                    <a:pt x="119" y="192"/>
                  </a:cubicBezTo>
                  <a:cubicBezTo>
                    <a:pt x="119" y="192"/>
                    <a:pt x="60" y="279"/>
                    <a:pt x="0" y="285"/>
                  </a:cubicBezTo>
                  <a:lnTo>
                    <a:pt x="0" y="0"/>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2" name="Freeform 560">
              <a:extLst>
                <a:ext uri="{FF2B5EF4-FFF2-40B4-BE49-F238E27FC236}">
                  <a16:creationId xmlns:a16="http://schemas.microsoft.com/office/drawing/2014/main" id="{A204AEA0-6AD5-4458-972D-512104DCA9C5}"/>
                </a:ext>
              </a:extLst>
            </p:cNvPr>
            <p:cNvSpPr>
              <a:spLocks noChangeArrowheads="1"/>
            </p:cNvSpPr>
            <p:nvPr/>
          </p:nvSpPr>
          <p:spPr bwMode="auto">
            <a:xfrm>
              <a:off x="7424738" y="2428644"/>
              <a:ext cx="508000" cy="949325"/>
            </a:xfrm>
            <a:custGeom>
              <a:avLst/>
              <a:gdLst>
                <a:gd name="T0" fmla="*/ 255 w 255"/>
                <a:gd name="T1" fmla="*/ 291 h 477"/>
                <a:gd name="T2" fmla="*/ 99 w 255"/>
                <a:gd name="T3" fmla="*/ 291 h 477"/>
                <a:gd name="T4" fmla="*/ 158 w 255"/>
                <a:gd name="T5" fmla="*/ 440 h 477"/>
                <a:gd name="T6" fmla="*/ 92 w 255"/>
                <a:gd name="T7" fmla="*/ 477 h 477"/>
                <a:gd name="T8" fmla="*/ 3 w 255"/>
                <a:gd name="T9" fmla="*/ 298 h 477"/>
                <a:gd name="T10" fmla="*/ 7 w 255"/>
                <a:gd name="T11" fmla="*/ 127 h 477"/>
                <a:gd name="T12" fmla="*/ 96 w 255"/>
                <a:gd name="T13" fmla="*/ 3 h 477"/>
                <a:gd name="T14" fmla="*/ 115 w 255"/>
                <a:gd name="T15" fmla="*/ 3 h 477"/>
                <a:gd name="T16" fmla="*/ 203 w 255"/>
                <a:gd name="T17" fmla="*/ 161 h 477"/>
                <a:gd name="T18" fmla="*/ 255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291"/>
                  </a:moveTo>
                  <a:cubicBezTo>
                    <a:pt x="99" y="291"/>
                    <a:pt x="99" y="291"/>
                    <a:pt x="99" y="291"/>
                  </a:cubicBezTo>
                  <a:cubicBezTo>
                    <a:pt x="99" y="291"/>
                    <a:pt x="155" y="439"/>
                    <a:pt x="158" y="440"/>
                  </a:cubicBezTo>
                  <a:cubicBezTo>
                    <a:pt x="92" y="477"/>
                    <a:pt x="92" y="477"/>
                    <a:pt x="92" y="477"/>
                  </a:cubicBezTo>
                  <a:cubicBezTo>
                    <a:pt x="92" y="477"/>
                    <a:pt x="6" y="306"/>
                    <a:pt x="3" y="298"/>
                  </a:cubicBezTo>
                  <a:cubicBezTo>
                    <a:pt x="1" y="291"/>
                    <a:pt x="0" y="139"/>
                    <a:pt x="7" y="127"/>
                  </a:cubicBezTo>
                  <a:cubicBezTo>
                    <a:pt x="14" y="114"/>
                    <a:pt x="87" y="5"/>
                    <a:pt x="96" y="3"/>
                  </a:cubicBezTo>
                  <a:cubicBezTo>
                    <a:pt x="106"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3" name="Freeform 561">
              <a:extLst>
                <a:ext uri="{FF2B5EF4-FFF2-40B4-BE49-F238E27FC236}">
                  <a16:creationId xmlns:a16="http://schemas.microsoft.com/office/drawing/2014/main" id="{9C6B4B89-39E9-4454-AB52-DEBE20AFB205}"/>
                </a:ext>
              </a:extLst>
            </p:cNvPr>
            <p:cNvSpPr>
              <a:spLocks noChangeArrowheads="1"/>
            </p:cNvSpPr>
            <p:nvPr/>
          </p:nvSpPr>
          <p:spPr bwMode="auto">
            <a:xfrm>
              <a:off x="7583488" y="2696931"/>
              <a:ext cx="42862" cy="160338"/>
            </a:xfrm>
            <a:custGeom>
              <a:avLst/>
              <a:gdLst>
                <a:gd name="T0" fmla="*/ 12 w 21"/>
                <a:gd name="T1" fmla="*/ 0 h 80"/>
                <a:gd name="T2" fmla="*/ 21 w 21"/>
                <a:gd name="T3" fmla="*/ 48 h 80"/>
                <a:gd name="T4" fmla="*/ 21 w 21"/>
                <a:gd name="T5" fmla="*/ 63 h 80"/>
                <a:gd name="T6" fmla="*/ 12 w 21"/>
                <a:gd name="T7" fmla="*/ 32 h 80"/>
                <a:gd name="T8" fmla="*/ 7 w 21"/>
                <a:gd name="T9" fmla="*/ 80 h 80"/>
                <a:gd name="T10" fmla="*/ 12 w 21"/>
                <a:gd name="T11" fmla="*/ 0 h 80"/>
              </a:gdLst>
              <a:ahLst/>
              <a:cxnLst>
                <a:cxn ang="0">
                  <a:pos x="T0" y="T1"/>
                </a:cxn>
                <a:cxn ang="0">
                  <a:pos x="T2" y="T3"/>
                </a:cxn>
                <a:cxn ang="0">
                  <a:pos x="T4" y="T5"/>
                </a:cxn>
                <a:cxn ang="0">
                  <a:pos x="T6" y="T7"/>
                </a:cxn>
                <a:cxn ang="0">
                  <a:pos x="T8" y="T9"/>
                </a:cxn>
                <a:cxn ang="0">
                  <a:pos x="T10" y="T11"/>
                </a:cxn>
              </a:cxnLst>
              <a:rect l="0" t="0" r="r" b="b"/>
              <a:pathLst>
                <a:path w="21" h="80">
                  <a:moveTo>
                    <a:pt x="12" y="0"/>
                  </a:moveTo>
                  <a:cubicBezTo>
                    <a:pt x="21" y="48"/>
                    <a:pt x="21" y="48"/>
                    <a:pt x="21" y="48"/>
                  </a:cubicBezTo>
                  <a:cubicBezTo>
                    <a:pt x="21" y="63"/>
                    <a:pt x="21" y="63"/>
                    <a:pt x="21" y="63"/>
                  </a:cubicBezTo>
                  <a:cubicBezTo>
                    <a:pt x="21" y="63"/>
                    <a:pt x="15" y="25"/>
                    <a:pt x="12" y="32"/>
                  </a:cubicBezTo>
                  <a:cubicBezTo>
                    <a:pt x="10" y="38"/>
                    <a:pt x="7" y="80"/>
                    <a:pt x="7" y="80"/>
                  </a:cubicBezTo>
                  <a:cubicBezTo>
                    <a:pt x="7" y="80"/>
                    <a:pt x="0" y="24"/>
                    <a:pt x="12"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4" name="Freeform 562">
              <a:extLst>
                <a:ext uri="{FF2B5EF4-FFF2-40B4-BE49-F238E27FC236}">
                  <a16:creationId xmlns:a16="http://schemas.microsoft.com/office/drawing/2014/main" id="{E81383EE-0BA2-44C5-9EBE-9E7A4283AE8D}"/>
                </a:ext>
              </a:extLst>
            </p:cNvPr>
            <p:cNvSpPr>
              <a:spLocks noChangeArrowheads="1"/>
            </p:cNvSpPr>
            <p:nvPr/>
          </p:nvSpPr>
          <p:spPr bwMode="auto">
            <a:xfrm>
              <a:off x="7599363" y="2728681"/>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5" name="Freeform 563">
              <a:extLst>
                <a:ext uri="{FF2B5EF4-FFF2-40B4-BE49-F238E27FC236}">
                  <a16:creationId xmlns:a16="http://schemas.microsoft.com/office/drawing/2014/main" id="{9927B694-EF1D-438B-924C-3870A8EB98EC}"/>
                </a:ext>
              </a:extLst>
            </p:cNvPr>
            <p:cNvSpPr>
              <a:spLocks noChangeArrowheads="1"/>
            </p:cNvSpPr>
            <p:nvPr/>
          </p:nvSpPr>
          <p:spPr bwMode="auto">
            <a:xfrm>
              <a:off x="7612063" y="3308119"/>
              <a:ext cx="133350" cy="90488"/>
            </a:xfrm>
            <a:custGeom>
              <a:avLst/>
              <a:gdLst>
                <a:gd name="T0" fmla="*/ 78 w 84"/>
                <a:gd name="T1" fmla="*/ 0 h 57"/>
                <a:gd name="T2" fmla="*/ 84 w 84"/>
                <a:gd name="T3" fmla="*/ 14 h 57"/>
                <a:gd name="T4" fmla="*/ 18 w 84"/>
                <a:gd name="T5" fmla="*/ 51 h 57"/>
                <a:gd name="T6" fmla="*/ 6 w 84"/>
                <a:gd name="T7" fmla="*/ 57 h 57"/>
                <a:gd name="T8" fmla="*/ 0 w 84"/>
                <a:gd name="T9" fmla="*/ 43 h 57"/>
                <a:gd name="T10" fmla="*/ 78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78" y="0"/>
                  </a:moveTo>
                  <a:lnTo>
                    <a:pt x="84" y="14"/>
                  </a:lnTo>
                  <a:lnTo>
                    <a:pt x="18" y="51"/>
                  </a:lnTo>
                  <a:lnTo>
                    <a:pt x="6" y="57"/>
                  </a:lnTo>
                  <a:lnTo>
                    <a:pt x="0" y="43"/>
                  </a:lnTo>
                  <a:lnTo>
                    <a:pt x="7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6" name="Freeform 564">
              <a:extLst>
                <a:ext uri="{FF2B5EF4-FFF2-40B4-BE49-F238E27FC236}">
                  <a16:creationId xmlns:a16="http://schemas.microsoft.com/office/drawing/2014/main" id="{50E50C93-05DE-4198-A1DF-2E122FE2D559}"/>
                </a:ext>
              </a:extLst>
            </p:cNvPr>
            <p:cNvSpPr>
              <a:spLocks noChangeArrowheads="1"/>
            </p:cNvSpPr>
            <p:nvPr/>
          </p:nvSpPr>
          <p:spPr bwMode="auto">
            <a:xfrm>
              <a:off x="7645400" y="3341456"/>
              <a:ext cx="206375" cy="354013"/>
            </a:xfrm>
            <a:custGeom>
              <a:avLst/>
              <a:gdLst>
                <a:gd name="T0" fmla="*/ 0 w 103"/>
                <a:gd name="T1" fmla="*/ 22 h 178"/>
                <a:gd name="T2" fmla="*/ 23 w 103"/>
                <a:gd name="T3" fmla="*/ 74 h 178"/>
                <a:gd name="T4" fmla="*/ 39 w 103"/>
                <a:gd name="T5" fmla="*/ 150 h 178"/>
                <a:gd name="T6" fmla="*/ 85 w 103"/>
                <a:gd name="T7" fmla="*/ 174 h 178"/>
                <a:gd name="T8" fmla="*/ 102 w 103"/>
                <a:gd name="T9" fmla="*/ 112 h 178"/>
                <a:gd name="T10" fmla="*/ 84 w 103"/>
                <a:gd name="T11" fmla="*/ 44 h 178"/>
                <a:gd name="T12" fmla="*/ 50 w 103"/>
                <a:gd name="T13" fmla="*/ 13 h 178"/>
                <a:gd name="T14" fmla="*/ 41 w 103"/>
                <a:gd name="T15" fmla="*/ 0 h 178"/>
                <a:gd name="T16" fmla="*/ 0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2"/>
                  </a:moveTo>
                  <a:cubicBezTo>
                    <a:pt x="1" y="27"/>
                    <a:pt x="23" y="70"/>
                    <a:pt x="23" y="74"/>
                  </a:cubicBezTo>
                  <a:cubicBezTo>
                    <a:pt x="23" y="77"/>
                    <a:pt x="34" y="145"/>
                    <a:pt x="39" y="150"/>
                  </a:cubicBezTo>
                  <a:cubicBezTo>
                    <a:pt x="44" y="155"/>
                    <a:pt x="79" y="178"/>
                    <a:pt x="85" y="174"/>
                  </a:cubicBezTo>
                  <a:cubicBezTo>
                    <a:pt x="91" y="169"/>
                    <a:pt x="103" y="121"/>
                    <a:pt x="102" y="112"/>
                  </a:cubicBezTo>
                  <a:cubicBezTo>
                    <a:pt x="101" y="103"/>
                    <a:pt x="90" y="51"/>
                    <a:pt x="84" y="44"/>
                  </a:cubicBezTo>
                  <a:cubicBezTo>
                    <a:pt x="77" y="36"/>
                    <a:pt x="54" y="15"/>
                    <a:pt x="50" y="13"/>
                  </a:cubicBezTo>
                  <a:cubicBezTo>
                    <a:pt x="45" y="11"/>
                    <a:pt x="41" y="0"/>
                    <a:pt x="41" y="0"/>
                  </a:cubicBezTo>
                  <a:lnTo>
                    <a:pt x="0"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7" name="Freeform 565">
              <a:extLst>
                <a:ext uri="{FF2B5EF4-FFF2-40B4-BE49-F238E27FC236}">
                  <a16:creationId xmlns:a16="http://schemas.microsoft.com/office/drawing/2014/main" id="{3ED81BA0-C0E1-417B-8008-A80E5AB6370D}"/>
                </a:ext>
              </a:extLst>
            </p:cNvPr>
            <p:cNvSpPr>
              <a:spLocks noChangeArrowheads="1"/>
            </p:cNvSpPr>
            <p:nvPr/>
          </p:nvSpPr>
          <p:spPr bwMode="auto">
            <a:xfrm>
              <a:off x="7810500" y="2704869"/>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8" name="Freeform 566">
              <a:extLst>
                <a:ext uri="{FF2B5EF4-FFF2-40B4-BE49-F238E27FC236}">
                  <a16:creationId xmlns:a16="http://schemas.microsoft.com/office/drawing/2014/main" id="{BA28359B-4B61-41EB-BE79-CDAB29B5CDC7}"/>
                </a:ext>
              </a:extLst>
            </p:cNvPr>
            <p:cNvSpPr>
              <a:spLocks noChangeArrowheads="1"/>
            </p:cNvSpPr>
            <p:nvPr/>
          </p:nvSpPr>
          <p:spPr bwMode="auto">
            <a:xfrm>
              <a:off x="7645400" y="2415944"/>
              <a:ext cx="574675" cy="393700"/>
            </a:xfrm>
            <a:custGeom>
              <a:avLst/>
              <a:gdLst>
                <a:gd name="T0" fmla="*/ 281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3 w 288"/>
                <a:gd name="T23" fmla="*/ 135 h 197"/>
                <a:gd name="T24" fmla="*/ 258 w 288"/>
                <a:gd name="T25" fmla="*/ 67 h 197"/>
                <a:gd name="T26" fmla="*/ 281 w 288"/>
                <a:gd name="T27" fmla="*/ 50 h 197"/>
                <a:gd name="T28" fmla="*/ 281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0"/>
                  </a:moveTo>
                  <a:cubicBezTo>
                    <a:pt x="273" y="0"/>
                    <a:pt x="268" y="0"/>
                    <a:pt x="268" y="0"/>
                  </a:cubicBezTo>
                  <a:cubicBezTo>
                    <a:pt x="263" y="52"/>
                    <a:pt x="263" y="52"/>
                    <a:pt x="263" y="52"/>
                  </a:cubicBezTo>
                  <a:cubicBezTo>
                    <a:pt x="263" y="52"/>
                    <a:pt x="185" y="145"/>
                    <a:pt x="144" y="145"/>
                  </a:cubicBezTo>
                  <a:cubicBezTo>
                    <a:pt x="104" y="145"/>
                    <a:pt x="25" y="52"/>
                    <a:pt x="25" y="52"/>
                  </a:cubicBezTo>
                  <a:cubicBezTo>
                    <a:pt x="20" y="0"/>
                    <a:pt x="20" y="0"/>
                    <a:pt x="20" y="0"/>
                  </a:cubicBezTo>
                  <a:cubicBezTo>
                    <a:pt x="20" y="0"/>
                    <a:pt x="15" y="0"/>
                    <a:pt x="7" y="0"/>
                  </a:cubicBezTo>
                  <a:cubicBezTo>
                    <a:pt x="0" y="0"/>
                    <a:pt x="6" y="41"/>
                    <a:pt x="7" y="50"/>
                  </a:cubicBezTo>
                  <a:cubicBezTo>
                    <a:pt x="9" y="59"/>
                    <a:pt x="30" y="67"/>
                    <a:pt x="30" y="67"/>
                  </a:cubicBezTo>
                  <a:cubicBezTo>
                    <a:pt x="30" y="67"/>
                    <a:pt x="47" y="115"/>
                    <a:pt x="55" y="135"/>
                  </a:cubicBezTo>
                  <a:cubicBezTo>
                    <a:pt x="64" y="155"/>
                    <a:pt x="144" y="197"/>
                    <a:pt x="144" y="197"/>
                  </a:cubicBezTo>
                  <a:cubicBezTo>
                    <a:pt x="144" y="197"/>
                    <a:pt x="224" y="155"/>
                    <a:pt x="233" y="135"/>
                  </a:cubicBezTo>
                  <a:cubicBezTo>
                    <a:pt x="242" y="115"/>
                    <a:pt x="258" y="67"/>
                    <a:pt x="258" y="67"/>
                  </a:cubicBezTo>
                  <a:cubicBezTo>
                    <a:pt x="258" y="67"/>
                    <a:pt x="279" y="59"/>
                    <a:pt x="281" y="50"/>
                  </a:cubicBezTo>
                  <a:cubicBezTo>
                    <a:pt x="282" y="41"/>
                    <a:pt x="288"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9" name="Freeform 567">
              <a:extLst>
                <a:ext uri="{FF2B5EF4-FFF2-40B4-BE49-F238E27FC236}">
                  <a16:creationId xmlns:a16="http://schemas.microsoft.com/office/drawing/2014/main" id="{BC719088-325C-4302-9A41-100F5F84D780}"/>
                </a:ext>
              </a:extLst>
            </p:cNvPr>
            <p:cNvSpPr>
              <a:spLocks noChangeArrowheads="1"/>
            </p:cNvSpPr>
            <p:nvPr/>
          </p:nvSpPr>
          <p:spPr bwMode="auto">
            <a:xfrm>
              <a:off x="7685088" y="2138131"/>
              <a:ext cx="315912" cy="590550"/>
            </a:xfrm>
            <a:custGeom>
              <a:avLst/>
              <a:gdLst>
                <a:gd name="T0" fmla="*/ 81 w 158"/>
                <a:gd name="T1" fmla="*/ 269 h 297"/>
                <a:gd name="T2" fmla="*/ 81 w 158"/>
                <a:gd name="T3" fmla="*/ 269 h 297"/>
                <a:gd name="T4" fmla="*/ 5 w 158"/>
                <a:gd name="T5" fmla="*/ 192 h 297"/>
                <a:gd name="T6" fmla="*/ 0 w 158"/>
                <a:gd name="T7" fmla="*/ 140 h 297"/>
                <a:gd name="T8" fmla="*/ 13 w 158"/>
                <a:gd name="T9" fmla="*/ 42 h 297"/>
                <a:gd name="T10" fmla="*/ 124 w 158"/>
                <a:gd name="T11" fmla="*/ 0 h 297"/>
                <a:gd name="T12" fmla="*/ 124 w 158"/>
                <a:gd name="T13" fmla="*/ 269 h 297"/>
                <a:gd name="T14" fmla="*/ 158 w 158"/>
                <a:gd name="T15" fmla="*/ 297 h 297"/>
                <a:gd name="T16" fmla="*/ 81 w 158"/>
                <a:gd name="T17" fmla="*/ 269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69"/>
                  </a:moveTo>
                  <a:cubicBezTo>
                    <a:pt x="81" y="269"/>
                    <a:pt x="81" y="269"/>
                    <a:pt x="81" y="269"/>
                  </a:cubicBezTo>
                  <a:cubicBezTo>
                    <a:pt x="39" y="242"/>
                    <a:pt x="5" y="192"/>
                    <a:pt x="5" y="192"/>
                  </a:cubicBezTo>
                  <a:cubicBezTo>
                    <a:pt x="0" y="140"/>
                    <a:pt x="0" y="140"/>
                    <a:pt x="0" y="140"/>
                  </a:cubicBezTo>
                  <a:cubicBezTo>
                    <a:pt x="0" y="140"/>
                    <a:pt x="1" y="73"/>
                    <a:pt x="13" y="42"/>
                  </a:cubicBezTo>
                  <a:cubicBezTo>
                    <a:pt x="24" y="12"/>
                    <a:pt x="118" y="0"/>
                    <a:pt x="124" y="0"/>
                  </a:cubicBezTo>
                  <a:cubicBezTo>
                    <a:pt x="124" y="269"/>
                    <a:pt x="124" y="269"/>
                    <a:pt x="124" y="269"/>
                  </a:cubicBezTo>
                  <a:cubicBezTo>
                    <a:pt x="124" y="281"/>
                    <a:pt x="158" y="297"/>
                    <a:pt x="158" y="297"/>
                  </a:cubicBezTo>
                  <a:cubicBezTo>
                    <a:pt x="115" y="293"/>
                    <a:pt x="84" y="270"/>
                    <a:pt x="81" y="269"/>
                  </a:cubicBezTo>
                  <a:close/>
                </a:path>
              </a:pathLst>
            </a:custGeom>
            <a:solidFill>
              <a:srgbClr val="6D4B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0" name="Freeform 568">
              <a:extLst>
                <a:ext uri="{FF2B5EF4-FFF2-40B4-BE49-F238E27FC236}">
                  <a16:creationId xmlns:a16="http://schemas.microsoft.com/office/drawing/2014/main" id="{7B7444D2-8111-4E09-8D94-1CB199DF8341}"/>
                </a:ext>
              </a:extLst>
            </p:cNvPr>
            <p:cNvSpPr>
              <a:spLocks noChangeArrowheads="1"/>
            </p:cNvSpPr>
            <p:nvPr/>
          </p:nvSpPr>
          <p:spPr bwMode="auto">
            <a:xfrm>
              <a:off x="10791825" y="3220806"/>
              <a:ext cx="677862" cy="615950"/>
            </a:xfrm>
            <a:custGeom>
              <a:avLst/>
              <a:gdLst>
                <a:gd name="T0" fmla="*/ 427 w 427"/>
                <a:gd name="T1" fmla="*/ 249 h 388"/>
                <a:gd name="T2" fmla="*/ 286 w 427"/>
                <a:gd name="T3" fmla="*/ 388 h 388"/>
                <a:gd name="T4" fmla="*/ 211 w 427"/>
                <a:gd name="T5" fmla="*/ 388 h 388"/>
                <a:gd name="T6" fmla="*/ 0 w 427"/>
                <a:gd name="T7" fmla="*/ 178 h 388"/>
                <a:gd name="T8" fmla="*/ 180 w 427"/>
                <a:gd name="T9" fmla="*/ 0 h 388"/>
                <a:gd name="T10" fmla="*/ 427 w 427"/>
                <a:gd name="T11" fmla="*/ 249 h 388"/>
              </a:gdLst>
              <a:ahLst/>
              <a:cxnLst>
                <a:cxn ang="0">
                  <a:pos x="T0" y="T1"/>
                </a:cxn>
                <a:cxn ang="0">
                  <a:pos x="T2" y="T3"/>
                </a:cxn>
                <a:cxn ang="0">
                  <a:pos x="T4" y="T5"/>
                </a:cxn>
                <a:cxn ang="0">
                  <a:pos x="T6" y="T7"/>
                </a:cxn>
                <a:cxn ang="0">
                  <a:pos x="T8" y="T9"/>
                </a:cxn>
                <a:cxn ang="0">
                  <a:pos x="T10" y="T11"/>
                </a:cxn>
              </a:cxnLst>
              <a:rect l="0" t="0" r="r" b="b"/>
              <a:pathLst>
                <a:path w="427" h="388">
                  <a:moveTo>
                    <a:pt x="427" y="249"/>
                  </a:moveTo>
                  <a:lnTo>
                    <a:pt x="286" y="388"/>
                  </a:lnTo>
                  <a:lnTo>
                    <a:pt x="211" y="388"/>
                  </a:lnTo>
                  <a:lnTo>
                    <a:pt x="0" y="178"/>
                  </a:lnTo>
                  <a:lnTo>
                    <a:pt x="180" y="0"/>
                  </a:lnTo>
                  <a:lnTo>
                    <a:pt x="427" y="249"/>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1" name="Freeform 569">
              <a:extLst>
                <a:ext uri="{FF2B5EF4-FFF2-40B4-BE49-F238E27FC236}">
                  <a16:creationId xmlns:a16="http://schemas.microsoft.com/office/drawing/2014/main" id="{D96E295D-5306-45E2-87B8-826BEA13D6FD}"/>
                </a:ext>
              </a:extLst>
            </p:cNvPr>
            <p:cNvSpPr>
              <a:spLocks noChangeArrowheads="1"/>
            </p:cNvSpPr>
            <p:nvPr/>
          </p:nvSpPr>
          <p:spPr bwMode="auto">
            <a:xfrm>
              <a:off x="11126787" y="3776431"/>
              <a:ext cx="119062" cy="60325"/>
            </a:xfrm>
            <a:custGeom>
              <a:avLst/>
              <a:gdLst>
                <a:gd name="T0" fmla="*/ 75 w 75"/>
                <a:gd name="T1" fmla="*/ 38 h 38"/>
                <a:gd name="T2" fmla="*/ 38 w 75"/>
                <a:gd name="T3" fmla="*/ 0 h 38"/>
                <a:gd name="T4" fmla="*/ 0 w 75"/>
                <a:gd name="T5" fmla="*/ 38 h 38"/>
                <a:gd name="T6" fmla="*/ 75 w 75"/>
                <a:gd name="T7" fmla="*/ 38 h 38"/>
              </a:gdLst>
              <a:ahLst/>
              <a:cxnLst>
                <a:cxn ang="0">
                  <a:pos x="T0" y="T1"/>
                </a:cxn>
                <a:cxn ang="0">
                  <a:pos x="T2" y="T3"/>
                </a:cxn>
                <a:cxn ang="0">
                  <a:pos x="T4" y="T5"/>
                </a:cxn>
                <a:cxn ang="0">
                  <a:pos x="T6" y="T7"/>
                </a:cxn>
              </a:cxnLst>
              <a:rect l="0" t="0" r="r" b="b"/>
              <a:pathLst>
                <a:path w="75" h="38">
                  <a:moveTo>
                    <a:pt x="75" y="38"/>
                  </a:moveTo>
                  <a:lnTo>
                    <a:pt x="38" y="0"/>
                  </a:lnTo>
                  <a:lnTo>
                    <a:pt x="0" y="38"/>
                  </a:lnTo>
                  <a:lnTo>
                    <a:pt x="75"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2" name="Freeform 570">
              <a:extLst>
                <a:ext uri="{FF2B5EF4-FFF2-40B4-BE49-F238E27FC236}">
                  <a16:creationId xmlns:a16="http://schemas.microsoft.com/office/drawing/2014/main" id="{CD5219F3-A218-4163-8B2E-004765A49D59}"/>
                </a:ext>
              </a:extLst>
            </p:cNvPr>
            <p:cNvSpPr>
              <a:spLocks noChangeArrowheads="1"/>
            </p:cNvSpPr>
            <p:nvPr/>
          </p:nvSpPr>
          <p:spPr bwMode="auto">
            <a:xfrm>
              <a:off x="11122025" y="3539894"/>
              <a:ext cx="239712"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3" name="Freeform 571">
              <a:extLst>
                <a:ext uri="{FF2B5EF4-FFF2-40B4-BE49-F238E27FC236}">
                  <a16:creationId xmlns:a16="http://schemas.microsoft.com/office/drawing/2014/main" id="{99EE8411-15CD-4F35-8EBB-96D7C406AC88}"/>
                </a:ext>
              </a:extLst>
            </p:cNvPr>
            <p:cNvSpPr>
              <a:spLocks noChangeArrowheads="1"/>
            </p:cNvSpPr>
            <p:nvPr/>
          </p:nvSpPr>
          <p:spPr bwMode="auto">
            <a:xfrm>
              <a:off x="11096625" y="3514494"/>
              <a:ext cx="239712" cy="238125"/>
            </a:xfrm>
            <a:custGeom>
              <a:avLst/>
              <a:gdLst>
                <a:gd name="T0" fmla="*/ 1 w 120"/>
                <a:gd name="T1" fmla="*/ 113 h 120"/>
                <a:gd name="T2" fmla="*/ 112 w 120"/>
                <a:gd name="T3" fmla="*/ 1 h 120"/>
                <a:gd name="T4" fmla="*/ 118 w 120"/>
                <a:gd name="T5" fmla="*/ 1 h 120"/>
                <a:gd name="T6" fmla="*/ 118 w 120"/>
                <a:gd name="T7" fmla="*/ 7 h 120"/>
                <a:gd name="T8" fmla="*/ 7 w 120"/>
                <a:gd name="T9" fmla="*/ 118 h 120"/>
                <a:gd name="T10" fmla="*/ 1 w 120"/>
                <a:gd name="T11" fmla="*/ 118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1"/>
                    <a:pt x="112" y="1"/>
                    <a:pt x="112" y="1"/>
                  </a:cubicBezTo>
                  <a:cubicBezTo>
                    <a:pt x="114" y="0"/>
                    <a:pt x="117" y="0"/>
                    <a:pt x="118" y="1"/>
                  </a:cubicBezTo>
                  <a:cubicBezTo>
                    <a:pt x="120" y="3"/>
                    <a:pt x="120" y="6"/>
                    <a:pt x="118" y="7"/>
                  </a:cubicBezTo>
                  <a:cubicBezTo>
                    <a:pt x="7" y="118"/>
                    <a:pt x="7" y="118"/>
                    <a:pt x="7" y="118"/>
                  </a:cubicBezTo>
                  <a:cubicBezTo>
                    <a:pt x="5" y="120"/>
                    <a:pt x="3" y="120"/>
                    <a:pt x="1" y="118"/>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4" name="Freeform 572">
              <a:extLst>
                <a:ext uri="{FF2B5EF4-FFF2-40B4-BE49-F238E27FC236}">
                  <a16:creationId xmlns:a16="http://schemas.microsoft.com/office/drawing/2014/main" id="{5E8E76FA-6DA8-40E8-A394-49CF09D36CAC}"/>
                </a:ext>
              </a:extLst>
            </p:cNvPr>
            <p:cNvSpPr>
              <a:spLocks noChangeArrowheads="1"/>
            </p:cNvSpPr>
            <p:nvPr/>
          </p:nvSpPr>
          <p:spPr bwMode="auto">
            <a:xfrm>
              <a:off x="11020425" y="3439881"/>
              <a:ext cx="241300" cy="239713"/>
            </a:xfrm>
            <a:custGeom>
              <a:avLst/>
              <a:gdLst>
                <a:gd name="T0" fmla="*/ 2 w 121"/>
                <a:gd name="T1" fmla="*/ 113 h 120"/>
                <a:gd name="T2" fmla="*/ 114 w 121"/>
                <a:gd name="T3" fmla="*/ 1 h 120"/>
                <a:gd name="T4" fmla="*/ 119 w 121"/>
                <a:gd name="T5" fmla="*/ 1 h 120"/>
                <a:gd name="T6" fmla="*/ 120 w 121"/>
                <a:gd name="T7" fmla="*/ 2 h 120"/>
                <a:gd name="T8" fmla="*/ 120 w 121"/>
                <a:gd name="T9" fmla="*/ 7 h 120"/>
                <a:gd name="T10" fmla="*/ 7 w 121"/>
                <a:gd name="T11" fmla="*/ 119 h 120"/>
                <a:gd name="T12" fmla="*/ 3 w 121"/>
                <a:gd name="T13" fmla="*/ 119 h 120"/>
                <a:gd name="T14" fmla="*/ 2 w 121"/>
                <a:gd name="T15" fmla="*/ 118 h 120"/>
                <a:gd name="T16" fmla="*/ 2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2" y="113"/>
                  </a:moveTo>
                  <a:cubicBezTo>
                    <a:pt x="114" y="1"/>
                    <a:pt x="114" y="1"/>
                    <a:pt x="114" y="1"/>
                  </a:cubicBezTo>
                  <a:cubicBezTo>
                    <a:pt x="115" y="0"/>
                    <a:pt x="118" y="0"/>
                    <a:pt x="119" y="1"/>
                  </a:cubicBezTo>
                  <a:cubicBezTo>
                    <a:pt x="120" y="2"/>
                    <a:pt x="120" y="2"/>
                    <a:pt x="120" y="2"/>
                  </a:cubicBezTo>
                  <a:cubicBezTo>
                    <a:pt x="121" y="3"/>
                    <a:pt x="121" y="5"/>
                    <a:pt x="120" y="7"/>
                  </a:cubicBezTo>
                  <a:cubicBezTo>
                    <a:pt x="7" y="119"/>
                    <a:pt x="7" y="119"/>
                    <a:pt x="7" y="119"/>
                  </a:cubicBezTo>
                  <a:cubicBezTo>
                    <a:pt x="6" y="120"/>
                    <a:pt x="4" y="120"/>
                    <a:pt x="3" y="119"/>
                  </a:cubicBezTo>
                  <a:cubicBezTo>
                    <a:pt x="2" y="118"/>
                    <a:pt x="2" y="118"/>
                    <a:pt x="2" y="118"/>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5" name="Freeform 573">
              <a:extLst>
                <a:ext uri="{FF2B5EF4-FFF2-40B4-BE49-F238E27FC236}">
                  <a16:creationId xmlns:a16="http://schemas.microsoft.com/office/drawing/2014/main" id="{DC11A716-4C6A-4559-8D27-A412A4BF239D}"/>
                </a:ext>
              </a:extLst>
            </p:cNvPr>
            <p:cNvSpPr>
              <a:spLocks noChangeArrowheads="1"/>
            </p:cNvSpPr>
            <p:nvPr/>
          </p:nvSpPr>
          <p:spPr bwMode="auto">
            <a:xfrm>
              <a:off x="10999787" y="3419244"/>
              <a:ext cx="239712" cy="238125"/>
            </a:xfrm>
            <a:custGeom>
              <a:avLst/>
              <a:gdLst>
                <a:gd name="T0" fmla="*/ 2 w 121"/>
                <a:gd name="T1" fmla="*/ 113 h 120"/>
                <a:gd name="T2" fmla="*/ 113 w 121"/>
                <a:gd name="T3" fmla="*/ 1 h 120"/>
                <a:gd name="T4" fmla="*/ 119 w 121"/>
                <a:gd name="T5" fmla="*/ 1 h 120"/>
                <a:gd name="T6" fmla="*/ 119 w 121"/>
                <a:gd name="T7" fmla="*/ 7 h 120"/>
                <a:gd name="T8" fmla="*/ 8 w 121"/>
                <a:gd name="T9" fmla="*/ 118 h 120"/>
                <a:gd name="T10" fmla="*/ 2 w 121"/>
                <a:gd name="T11" fmla="*/ 118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1"/>
                    <a:pt x="113" y="1"/>
                    <a:pt x="113" y="1"/>
                  </a:cubicBezTo>
                  <a:cubicBezTo>
                    <a:pt x="115" y="0"/>
                    <a:pt x="118" y="0"/>
                    <a:pt x="119" y="1"/>
                  </a:cubicBezTo>
                  <a:cubicBezTo>
                    <a:pt x="121" y="3"/>
                    <a:pt x="121" y="5"/>
                    <a:pt x="119" y="7"/>
                  </a:cubicBezTo>
                  <a:cubicBezTo>
                    <a:pt x="8" y="118"/>
                    <a:pt x="8" y="118"/>
                    <a:pt x="8" y="118"/>
                  </a:cubicBezTo>
                  <a:cubicBezTo>
                    <a:pt x="6" y="120"/>
                    <a:pt x="4"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6" name="Freeform 574">
              <a:extLst>
                <a:ext uri="{FF2B5EF4-FFF2-40B4-BE49-F238E27FC236}">
                  <a16:creationId xmlns:a16="http://schemas.microsoft.com/office/drawing/2014/main" id="{DE881A77-6660-4BC9-A401-FF308FE652B4}"/>
                </a:ext>
              </a:extLst>
            </p:cNvPr>
            <p:cNvSpPr>
              <a:spLocks noChangeArrowheads="1"/>
            </p:cNvSpPr>
            <p:nvPr/>
          </p:nvSpPr>
          <p:spPr bwMode="auto">
            <a:xfrm>
              <a:off x="10975975" y="3392256"/>
              <a:ext cx="238125"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7" name="Freeform 575">
              <a:extLst>
                <a:ext uri="{FF2B5EF4-FFF2-40B4-BE49-F238E27FC236}">
                  <a16:creationId xmlns:a16="http://schemas.microsoft.com/office/drawing/2014/main" id="{B8349178-2ED6-4D58-BB9B-6D855F0583EB}"/>
                </a:ext>
              </a:extLst>
            </p:cNvPr>
            <p:cNvSpPr>
              <a:spLocks noChangeArrowheads="1"/>
            </p:cNvSpPr>
            <p:nvPr/>
          </p:nvSpPr>
          <p:spPr bwMode="auto">
            <a:xfrm>
              <a:off x="10920412" y="3336694"/>
              <a:ext cx="238125" cy="241300"/>
            </a:xfrm>
            <a:custGeom>
              <a:avLst/>
              <a:gdLst>
                <a:gd name="T0" fmla="*/ 2 w 120"/>
                <a:gd name="T1" fmla="*/ 113 h 121"/>
                <a:gd name="T2" fmla="*/ 113 w 120"/>
                <a:gd name="T3" fmla="*/ 2 h 121"/>
                <a:gd name="T4" fmla="*/ 119 w 120"/>
                <a:gd name="T5" fmla="*/ 2 h 121"/>
                <a:gd name="T6" fmla="*/ 119 w 120"/>
                <a:gd name="T7" fmla="*/ 8 h 121"/>
                <a:gd name="T8" fmla="*/ 7 w 120"/>
                <a:gd name="T9" fmla="*/ 119 h 121"/>
                <a:gd name="T10" fmla="*/ 2 w 120"/>
                <a:gd name="T11" fmla="*/ 119 h 121"/>
                <a:gd name="T12" fmla="*/ 2 w 120"/>
                <a:gd name="T13" fmla="*/ 113 h 121"/>
              </a:gdLst>
              <a:ahLst/>
              <a:cxnLst>
                <a:cxn ang="0">
                  <a:pos x="T0" y="T1"/>
                </a:cxn>
                <a:cxn ang="0">
                  <a:pos x="T2" y="T3"/>
                </a:cxn>
                <a:cxn ang="0">
                  <a:pos x="T4" y="T5"/>
                </a:cxn>
                <a:cxn ang="0">
                  <a:pos x="T6" y="T7"/>
                </a:cxn>
                <a:cxn ang="0">
                  <a:pos x="T8" y="T9"/>
                </a:cxn>
                <a:cxn ang="0">
                  <a:pos x="T10" y="T11"/>
                </a:cxn>
                <a:cxn ang="0">
                  <a:pos x="T12" y="T13"/>
                </a:cxn>
              </a:cxnLst>
              <a:rect l="0" t="0" r="r" b="b"/>
              <a:pathLst>
                <a:path w="120" h="121">
                  <a:moveTo>
                    <a:pt x="2" y="113"/>
                  </a:moveTo>
                  <a:cubicBezTo>
                    <a:pt x="113" y="2"/>
                    <a:pt x="113" y="2"/>
                    <a:pt x="113" y="2"/>
                  </a:cubicBezTo>
                  <a:cubicBezTo>
                    <a:pt x="115" y="0"/>
                    <a:pt x="117" y="0"/>
                    <a:pt x="119" y="2"/>
                  </a:cubicBezTo>
                  <a:cubicBezTo>
                    <a:pt x="120" y="3"/>
                    <a:pt x="120" y="6"/>
                    <a:pt x="119" y="8"/>
                  </a:cubicBezTo>
                  <a:cubicBezTo>
                    <a:pt x="7" y="119"/>
                    <a:pt x="7" y="119"/>
                    <a:pt x="7" y="119"/>
                  </a:cubicBezTo>
                  <a:cubicBezTo>
                    <a:pt x="6" y="121"/>
                    <a:pt x="3" y="121"/>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8" name="Freeform 576">
              <a:extLst>
                <a:ext uri="{FF2B5EF4-FFF2-40B4-BE49-F238E27FC236}">
                  <a16:creationId xmlns:a16="http://schemas.microsoft.com/office/drawing/2014/main" id="{68C80ECD-0205-4EA3-8D9F-323D1AC1A647}"/>
                </a:ext>
              </a:extLst>
            </p:cNvPr>
            <p:cNvSpPr>
              <a:spLocks noChangeArrowheads="1"/>
            </p:cNvSpPr>
            <p:nvPr/>
          </p:nvSpPr>
          <p:spPr bwMode="auto">
            <a:xfrm>
              <a:off x="10891837" y="3308119"/>
              <a:ext cx="238125" cy="239713"/>
            </a:xfrm>
            <a:custGeom>
              <a:avLst/>
              <a:gdLst>
                <a:gd name="T0" fmla="*/ 1 w 120"/>
                <a:gd name="T1" fmla="*/ 113 h 120"/>
                <a:gd name="T2" fmla="*/ 113 w 120"/>
                <a:gd name="T3" fmla="*/ 1 h 120"/>
                <a:gd name="T4" fmla="*/ 118 w 120"/>
                <a:gd name="T5" fmla="*/ 1 h 120"/>
                <a:gd name="T6" fmla="*/ 118 w 120"/>
                <a:gd name="T7" fmla="*/ 7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3" y="1"/>
                    <a:pt x="113" y="1"/>
                    <a:pt x="113" y="1"/>
                  </a:cubicBezTo>
                  <a:cubicBezTo>
                    <a:pt x="114" y="0"/>
                    <a:pt x="117" y="0"/>
                    <a:pt x="118" y="1"/>
                  </a:cubicBezTo>
                  <a:cubicBezTo>
                    <a:pt x="120" y="3"/>
                    <a:pt x="120" y="6"/>
                    <a:pt x="118" y="7"/>
                  </a:cubicBezTo>
                  <a:cubicBezTo>
                    <a:pt x="7" y="119"/>
                    <a:pt x="7" y="119"/>
                    <a:pt x="7" y="119"/>
                  </a:cubicBezTo>
                  <a:cubicBezTo>
                    <a:pt x="5" y="120"/>
                    <a:pt x="3" y="120"/>
                    <a:pt x="1" y="119"/>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9" name="Freeform 577">
              <a:extLst>
                <a:ext uri="{FF2B5EF4-FFF2-40B4-BE49-F238E27FC236}">
                  <a16:creationId xmlns:a16="http://schemas.microsoft.com/office/drawing/2014/main" id="{751562BA-8135-4146-8B35-9C7DFBEA7D40}"/>
                </a:ext>
              </a:extLst>
            </p:cNvPr>
            <p:cNvSpPr>
              <a:spLocks noChangeArrowheads="1"/>
            </p:cNvSpPr>
            <p:nvPr/>
          </p:nvSpPr>
          <p:spPr bwMode="auto">
            <a:xfrm>
              <a:off x="10631487" y="3362094"/>
              <a:ext cx="676275" cy="615950"/>
            </a:xfrm>
            <a:custGeom>
              <a:avLst/>
              <a:gdLst>
                <a:gd name="T0" fmla="*/ 426 w 426"/>
                <a:gd name="T1" fmla="*/ 248 h 388"/>
                <a:gd name="T2" fmla="*/ 286 w 426"/>
                <a:gd name="T3" fmla="*/ 388 h 388"/>
                <a:gd name="T4" fmla="*/ 209 w 426"/>
                <a:gd name="T5" fmla="*/ 388 h 388"/>
                <a:gd name="T6" fmla="*/ 0 w 426"/>
                <a:gd name="T7" fmla="*/ 179 h 388"/>
                <a:gd name="T8" fmla="*/ 178 w 426"/>
                <a:gd name="T9" fmla="*/ 0 h 388"/>
                <a:gd name="T10" fmla="*/ 426 w 426"/>
                <a:gd name="T11" fmla="*/ 248 h 388"/>
              </a:gdLst>
              <a:ahLst/>
              <a:cxnLst>
                <a:cxn ang="0">
                  <a:pos x="T0" y="T1"/>
                </a:cxn>
                <a:cxn ang="0">
                  <a:pos x="T2" y="T3"/>
                </a:cxn>
                <a:cxn ang="0">
                  <a:pos x="T4" y="T5"/>
                </a:cxn>
                <a:cxn ang="0">
                  <a:pos x="T6" y="T7"/>
                </a:cxn>
                <a:cxn ang="0">
                  <a:pos x="T8" y="T9"/>
                </a:cxn>
                <a:cxn ang="0">
                  <a:pos x="T10" y="T11"/>
                </a:cxn>
              </a:cxnLst>
              <a:rect l="0" t="0" r="r" b="b"/>
              <a:pathLst>
                <a:path w="426" h="388">
                  <a:moveTo>
                    <a:pt x="426" y="248"/>
                  </a:moveTo>
                  <a:lnTo>
                    <a:pt x="286" y="388"/>
                  </a:lnTo>
                  <a:lnTo>
                    <a:pt x="209" y="388"/>
                  </a:lnTo>
                  <a:lnTo>
                    <a:pt x="0" y="179"/>
                  </a:lnTo>
                  <a:lnTo>
                    <a:pt x="178" y="0"/>
                  </a:lnTo>
                  <a:lnTo>
                    <a:pt x="426" y="248"/>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0" name="Freeform 578">
              <a:extLst>
                <a:ext uri="{FF2B5EF4-FFF2-40B4-BE49-F238E27FC236}">
                  <a16:creationId xmlns:a16="http://schemas.microsoft.com/office/drawing/2014/main" id="{A8A3E2B4-7371-453C-A065-312AA8D48DCE}"/>
                </a:ext>
              </a:extLst>
            </p:cNvPr>
            <p:cNvSpPr>
              <a:spLocks noChangeArrowheads="1"/>
            </p:cNvSpPr>
            <p:nvPr/>
          </p:nvSpPr>
          <p:spPr bwMode="auto">
            <a:xfrm>
              <a:off x="10963275" y="3917719"/>
              <a:ext cx="122237" cy="60325"/>
            </a:xfrm>
            <a:custGeom>
              <a:avLst/>
              <a:gdLst>
                <a:gd name="T0" fmla="*/ 77 w 77"/>
                <a:gd name="T1" fmla="*/ 38 h 38"/>
                <a:gd name="T2" fmla="*/ 39 w 77"/>
                <a:gd name="T3" fmla="*/ 0 h 38"/>
                <a:gd name="T4" fmla="*/ 0 w 77"/>
                <a:gd name="T5" fmla="*/ 38 h 38"/>
                <a:gd name="T6" fmla="*/ 77 w 77"/>
                <a:gd name="T7" fmla="*/ 38 h 38"/>
              </a:gdLst>
              <a:ahLst/>
              <a:cxnLst>
                <a:cxn ang="0">
                  <a:pos x="T0" y="T1"/>
                </a:cxn>
                <a:cxn ang="0">
                  <a:pos x="T2" y="T3"/>
                </a:cxn>
                <a:cxn ang="0">
                  <a:pos x="T4" y="T5"/>
                </a:cxn>
                <a:cxn ang="0">
                  <a:pos x="T6" y="T7"/>
                </a:cxn>
              </a:cxnLst>
              <a:rect l="0" t="0" r="r" b="b"/>
              <a:pathLst>
                <a:path w="77" h="38">
                  <a:moveTo>
                    <a:pt x="77" y="38"/>
                  </a:moveTo>
                  <a:lnTo>
                    <a:pt x="39" y="0"/>
                  </a:lnTo>
                  <a:lnTo>
                    <a:pt x="0" y="38"/>
                  </a:lnTo>
                  <a:lnTo>
                    <a:pt x="77"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1" name="Freeform 579">
              <a:extLst>
                <a:ext uri="{FF2B5EF4-FFF2-40B4-BE49-F238E27FC236}">
                  <a16:creationId xmlns:a16="http://schemas.microsoft.com/office/drawing/2014/main" id="{C31958A0-16A4-4FA0-9C63-B4CDD5D6C231}"/>
                </a:ext>
              </a:extLst>
            </p:cNvPr>
            <p:cNvSpPr>
              <a:spLocks noChangeArrowheads="1"/>
            </p:cNvSpPr>
            <p:nvPr/>
          </p:nvSpPr>
          <p:spPr bwMode="auto">
            <a:xfrm>
              <a:off x="10960100" y="3681181"/>
              <a:ext cx="239712"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2" name="Freeform 580">
              <a:extLst>
                <a:ext uri="{FF2B5EF4-FFF2-40B4-BE49-F238E27FC236}">
                  <a16:creationId xmlns:a16="http://schemas.microsoft.com/office/drawing/2014/main" id="{50FBCCE2-B10A-4721-8905-BBFCEBF69442}"/>
                </a:ext>
              </a:extLst>
            </p:cNvPr>
            <p:cNvSpPr>
              <a:spLocks noChangeArrowheads="1"/>
            </p:cNvSpPr>
            <p:nvPr/>
          </p:nvSpPr>
          <p:spPr bwMode="auto">
            <a:xfrm>
              <a:off x="10933112" y="365578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3" name="Freeform 581">
              <a:extLst>
                <a:ext uri="{FF2B5EF4-FFF2-40B4-BE49-F238E27FC236}">
                  <a16:creationId xmlns:a16="http://schemas.microsoft.com/office/drawing/2014/main" id="{CB9D2F68-103A-457F-9985-AE46B940BD19}"/>
                </a:ext>
              </a:extLst>
            </p:cNvPr>
            <p:cNvSpPr>
              <a:spLocks noChangeArrowheads="1"/>
            </p:cNvSpPr>
            <p:nvPr/>
          </p:nvSpPr>
          <p:spPr bwMode="auto">
            <a:xfrm>
              <a:off x="10860087" y="3581169"/>
              <a:ext cx="241300" cy="239713"/>
            </a:xfrm>
            <a:custGeom>
              <a:avLst/>
              <a:gdLst>
                <a:gd name="T0" fmla="*/ 1 w 121"/>
                <a:gd name="T1" fmla="*/ 113 h 120"/>
                <a:gd name="T2" fmla="*/ 114 w 121"/>
                <a:gd name="T3" fmla="*/ 1 h 120"/>
                <a:gd name="T4" fmla="*/ 118 w 121"/>
                <a:gd name="T5" fmla="*/ 1 h 120"/>
                <a:gd name="T6" fmla="*/ 119 w 121"/>
                <a:gd name="T7" fmla="*/ 2 h 120"/>
                <a:gd name="T8" fmla="*/ 119 w 121"/>
                <a:gd name="T9" fmla="*/ 7 h 120"/>
                <a:gd name="T10" fmla="*/ 7 w 121"/>
                <a:gd name="T11" fmla="*/ 119 h 120"/>
                <a:gd name="T12" fmla="*/ 2 w 121"/>
                <a:gd name="T13" fmla="*/ 119 h 120"/>
                <a:gd name="T14" fmla="*/ 1 w 121"/>
                <a:gd name="T15" fmla="*/ 118 h 120"/>
                <a:gd name="T16" fmla="*/ 1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1" y="113"/>
                  </a:moveTo>
                  <a:cubicBezTo>
                    <a:pt x="114" y="1"/>
                    <a:pt x="114" y="1"/>
                    <a:pt x="114" y="1"/>
                  </a:cubicBezTo>
                  <a:cubicBezTo>
                    <a:pt x="115" y="0"/>
                    <a:pt x="117" y="0"/>
                    <a:pt x="118" y="1"/>
                  </a:cubicBezTo>
                  <a:cubicBezTo>
                    <a:pt x="119" y="2"/>
                    <a:pt x="119" y="2"/>
                    <a:pt x="119" y="2"/>
                  </a:cubicBezTo>
                  <a:cubicBezTo>
                    <a:pt x="121" y="3"/>
                    <a:pt x="121" y="5"/>
                    <a:pt x="119" y="7"/>
                  </a:cubicBezTo>
                  <a:cubicBezTo>
                    <a:pt x="7" y="119"/>
                    <a:pt x="7" y="119"/>
                    <a:pt x="7" y="119"/>
                  </a:cubicBezTo>
                  <a:cubicBezTo>
                    <a:pt x="6" y="120"/>
                    <a:pt x="4" y="120"/>
                    <a:pt x="2" y="119"/>
                  </a:cubicBezTo>
                  <a:cubicBezTo>
                    <a:pt x="1" y="118"/>
                    <a:pt x="1" y="118"/>
                    <a:pt x="1" y="118"/>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4" name="Freeform 583">
              <a:extLst>
                <a:ext uri="{FF2B5EF4-FFF2-40B4-BE49-F238E27FC236}">
                  <a16:creationId xmlns:a16="http://schemas.microsoft.com/office/drawing/2014/main" id="{764DD19F-1502-4556-91A0-516142696902}"/>
                </a:ext>
              </a:extLst>
            </p:cNvPr>
            <p:cNvSpPr>
              <a:spLocks noChangeArrowheads="1"/>
            </p:cNvSpPr>
            <p:nvPr/>
          </p:nvSpPr>
          <p:spPr bwMode="auto">
            <a:xfrm>
              <a:off x="10837863" y="356053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5" name="Freeform 584">
              <a:extLst>
                <a:ext uri="{FF2B5EF4-FFF2-40B4-BE49-F238E27FC236}">
                  <a16:creationId xmlns:a16="http://schemas.microsoft.com/office/drawing/2014/main" id="{EF755F5D-DFE2-47F6-98F9-F4AA3E2546BE}"/>
                </a:ext>
              </a:extLst>
            </p:cNvPr>
            <p:cNvSpPr>
              <a:spLocks noChangeArrowheads="1"/>
            </p:cNvSpPr>
            <p:nvPr/>
          </p:nvSpPr>
          <p:spPr bwMode="auto">
            <a:xfrm>
              <a:off x="10812463" y="3533544"/>
              <a:ext cx="241300"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6" name="Freeform 585">
              <a:extLst>
                <a:ext uri="{FF2B5EF4-FFF2-40B4-BE49-F238E27FC236}">
                  <a16:creationId xmlns:a16="http://schemas.microsoft.com/office/drawing/2014/main" id="{063EA8DC-C58C-4930-87DA-71D6387B0ED2}"/>
                </a:ext>
              </a:extLst>
            </p:cNvPr>
            <p:cNvSpPr>
              <a:spLocks noChangeArrowheads="1"/>
            </p:cNvSpPr>
            <p:nvPr/>
          </p:nvSpPr>
          <p:spPr bwMode="auto">
            <a:xfrm>
              <a:off x="10758488" y="3477981"/>
              <a:ext cx="238125" cy="239713"/>
            </a:xfrm>
            <a:custGeom>
              <a:avLst/>
              <a:gdLst>
                <a:gd name="T0" fmla="*/ 1 w 120"/>
                <a:gd name="T1" fmla="*/ 113 h 120"/>
                <a:gd name="T2" fmla="*/ 112 w 120"/>
                <a:gd name="T3" fmla="*/ 2 h 120"/>
                <a:gd name="T4" fmla="*/ 118 w 120"/>
                <a:gd name="T5" fmla="*/ 2 h 120"/>
                <a:gd name="T6" fmla="*/ 118 w 120"/>
                <a:gd name="T7" fmla="*/ 8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2"/>
                    <a:pt x="112" y="2"/>
                    <a:pt x="112" y="2"/>
                  </a:cubicBezTo>
                  <a:cubicBezTo>
                    <a:pt x="114" y="0"/>
                    <a:pt x="117" y="0"/>
                    <a:pt x="118" y="2"/>
                  </a:cubicBezTo>
                  <a:cubicBezTo>
                    <a:pt x="120" y="3"/>
                    <a:pt x="120" y="6"/>
                    <a:pt x="118" y="8"/>
                  </a:cubicBezTo>
                  <a:cubicBezTo>
                    <a:pt x="7" y="119"/>
                    <a:pt x="7" y="119"/>
                    <a:pt x="7" y="119"/>
                  </a:cubicBezTo>
                  <a:cubicBezTo>
                    <a:pt x="5" y="120"/>
                    <a:pt x="3" y="120"/>
                    <a:pt x="1" y="119"/>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7" name="Freeform 586">
              <a:extLst>
                <a:ext uri="{FF2B5EF4-FFF2-40B4-BE49-F238E27FC236}">
                  <a16:creationId xmlns:a16="http://schemas.microsoft.com/office/drawing/2014/main" id="{A71F8FDB-17A5-42D6-A4E4-1F51E0C0F069}"/>
                </a:ext>
              </a:extLst>
            </p:cNvPr>
            <p:cNvSpPr>
              <a:spLocks noChangeArrowheads="1"/>
            </p:cNvSpPr>
            <p:nvPr/>
          </p:nvSpPr>
          <p:spPr bwMode="auto">
            <a:xfrm>
              <a:off x="10728325" y="3450994"/>
              <a:ext cx="239712" cy="238125"/>
            </a:xfrm>
            <a:custGeom>
              <a:avLst/>
              <a:gdLst>
                <a:gd name="T0" fmla="*/ 2 w 120"/>
                <a:gd name="T1" fmla="*/ 113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1"/>
                    <a:pt x="113" y="1"/>
                    <a:pt x="113" y="1"/>
                  </a:cubicBezTo>
                  <a:cubicBezTo>
                    <a:pt x="115" y="0"/>
                    <a:pt x="117" y="0"/>
                    <a:pt x="119" y="1"/>
                  </a:cubicBezTo>
                  <a:cubicBezTo>
                    <a:pt x="120" y="3"/>
                    <a:pt x="120" y="5"/>
                    <a:pt x="119" y="7"/>
                  </a:cubicBezTo>
                  <a:cubicBezTo>
                    <a:pt x="7" y="118"/>
                    <a:pt x="7" y="118"/>
                    <a:pt x="7" y="118"/>
                  </a:cubicBezTo>
                  <a:cubicBezTo>
                    <a:pt x="6" y="120"/>
                    <a:pt x="3"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8" name="Freeform 587">
              <a:extLst>
                <a:ext uri="{FF2B5EF4-FFF2-40B4-BE49-F238E27FC236}">
                  <a16:creationId xmlns:a16="http://schemas.microsoft.com/office/drawing/2014/main" id="{6E70F2C4-8A5C-4A8E-B1BA-80835C43E081}"/>
                </a:ext>
              </a:extLst>
            </p:cNvPr>
            <p:cNvSpPr>
              <a:spLocks noChangeArrowheads="1"/>
            </p:cNvSpPr>
            <p:nvPr/>
          </p:nvSpPr>
          <p:spPr bwMode="auto">
            <a:xfrm>
              <a:off x="10553700" y="3258906"/>
              <a:ext cx="550862" cy="666750"/>
            </a:xfrm>
            <a:custGeom>
              <a:avLst/>
              <a:gdLst>
                <a:gd name="T0" fmla="*/ 212 w 347"/>
                <a:gd name="T1" fmla="*/ 420 h 420"/>
                <a:gd name="T2" fmla="*/ 29 w 347"/>
                <a:gd name="T3" fmla="*/ 344 h 420"/>
                <a:gd name="T4" fmla="*/ 0 w 347"/>
                <a:gd name="T5" fmla="*/ 274 h 420"/>
                <a:gd name="T6" fmla="*/ 114 w 347"/>
                <a:gd name="T7" fmla="*/ 0 h 420"/>
                <a:gd name="T8" fmla="*/ 347 w 347"/>
                <a:gd name="T9" fmla="*/ 97 h 420"/>
                <a:gd name="T10" fmla="*/ 212 w 347"/>
                <a:gd name="T11" fmla="*/ 420 h 420"/>
              </a:gdLst>
              <a:ahLst/>
              <a:cxnLst>
                <a:cxn ang="0">
                  <a:pos x="T0" y="T1"/>
                </a:cxn>
                <a:cxn ang="0">
                  <a:pos x="T2" y="T3"/>
                </a:cxn>
                <a:cxn ang="0">
                  <a:pos x="T4" y="T5"/>
                </a:cxn>
                <a:cxn ang="0">
                  <a:pos x="T6" y="T7"/>
                </a:cxn>
                <a:cxn ang="0">
                  <a:pos x="T8" y="T9"/>
                </a:cxn>
                <a:cxn ang="0">
                  <a:pos x="T10" y="T11"/>
                </a:cxn>
              </a:cxnLst>
              <a:rect l="0" t="0" r="r" b="b"/>
              <a:pathLst>
                <a:path w="347" h="420">
                  <a:moveTo>
                    <a:pt x="212" y="420"/>
                  </a:moveTo>
                  <a:lnTo>
                    <a:pt x="29" y="344"/>
                  </a:lnTo>
                  <a:lnTo>
                    <a:pt x="0" y="274"/>
                  </a:lnTo>
                  <a:lnTo>
                    <a:pt x="114" y="0"/>
                  </a:lnTo>
                  <a:lnTo>
                    <a:pt x="347" y="97"/>
                  </a:lnTo>
                  <a:lnTo>
                    <a:pt x="212" y="42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9" name="Freeform 588">
              <a:extLst>
                <a:ext uri="{FF2B5EF4-FFF2-40B4-BE49-F238E27FC236}">
                  <a16:creationId xmlns:a16="http://schemas.microsoft.com/office/drawing/2014/main" id="{3C3BD6B1-9E39-429B-B29D-9EFE1B0C6D85}"/>
                </a:ext>
              </a:extLst>
            </p:cNvPr>
            <p:cNvSpPr>
              <a:spLocks noChangeArrowheads="1"/>
            </p:cNvSpPr>
            <p:nvPr/>
          </p:nvSpPr>
          <p:spPr bwMode="auto">
            <a:xfrm>
              <a:off x="10553700" y="3693881"/>
              <a:ext cx="79375" cy="111125"/>
            </a:xfrm>
            <a:custGeom>
              <a:avLst/>
              <a:gdLst>
                <a:gd name="T0" fmla="*/ 29 w 50"/>
                <a:gd name="T1" fmla="*/ 70 h 70"/>
                <a:gd name="T2" fmla="*/ 50 w 50"/>
                <a:gd name="T3" fmla="*/ 20 h 70"/>
                <a:gd name="T4" fmla="*/ 0 w 50"/>
                <a:gd name="T5" fmla="*/ 0 h 70"/>
                <a:gd name="T6" fmla="*/ 29 w 50"/>
                <a:gd name="T7" fmla="*/ 70 h 70"/>
              </a:gdLst>
              <a:ahLst/>
              <a:cxnLst>
                <a:cxn ang="0">
                  <a:pos x="T0" y="T1"/>
                </a:cxn>
                <a:cxn ang="0">
                  <a:pos x="T2" y="T3"/>
                </a:cxn>
                <a:cxn ang="0">
                  <a:pos x="T4" y="T5"/>
                </a:cxn>
                <a:cxn ang="0">
                  <a:pos x="T6" y="T7"/>
                </a:cxn>
              </a:cxnLst>
              <a:rect l="0" t="0" r="r" b="b"/>
              <a:pathLst>
                <a:path w="50" h="70">
                  <a:moveTo>
                    <a:pt x="29" y="70"/>
                  </a:moveTo>
                  <a:lnTo>
                    <a:pt x="50" y="20"/>
                  </a:lnTo>
                  <a:lnTo>
                    <a:pt x="0" y="0"/>
                  </a:lnTo>
                  <a:lnTo>
                    <a:pt x="29" y="7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0" name="Freeform 589">
              <a:extLst>
                <a:ext uri="{FF2B5EF4-FFF2-40B4-BE49-F238E27FC236}">
                  <a16:creationId xmlns:a16="http://schemas.microsoft.com/office/drawing/2014/main" id="{247F7698-2C4D-4F63-A3D7-55FF08A82E6A}"/>
                </a:ext>
              </a:extLst>
            </p:cNvPr>
            <p:cNvSpPr>
              <a:spLocks noChangeArrowheads="1"/>
            </p:cNvSpPr>
            <p:nvPr/>
          </p:nvSpPr>
          <p:spPr bwMode="auto">
            <a:xfrm>
              <a:off x="10607675" y="3663719"/>
              <a:ext cx="307975" cy="139700"/>
            </a:xfrm>
            <a:custGeom>
              <a:avLst/>
              <a:gdLst>
                <a:gd name="T0" fmla="*/ 7 w 155"/>
                <a:gd name="T1" fmla="*/ 1 h 70"/>
                <a:gd name="T2" fmla="*/ 152 w 155"/>
                <a:gd name="T3" fmla="*/ 61 h 70"/>
                <a:gd name="T4" fmla="*/ 154 w 155"/>
                <a:gd name="T5" fmla="*/ 67 h 70"/>
                <a:gd name="T6" fmla="*/ 149 w 155"/>
                <a:gd name="T7" fmla="*/ 69 h 70"/>
                <a:gd name="T8" fmla="*/ 4 w 155"/>
                <a:gd name="T9" fmla="*/ 8 h 70"/>
                <a:gd name="T10" fmla="*/ 1 w 155"/>
                <a:gd name="T11" fmla="*/ 3 h 70"/>
                <a:gd name="T12" fmla="*/ 7 w 155"/>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5" h="70">
                  <a:moveTo>
                    <a:pt x="7" y="1"/>
                  </a:moveTo>
                  <a:cubicBezTo>
                    <a:pt x="152" y="61"/>
                    <a:pt x="152" y="61"/>
                    <a:pt x="152" y="61"/>
                  </a:cubicBezTo>
                  <a:cubicBezTo>
                    <a:pt x="154" y="62"/>
                    <a:pt x="155" y="65"/>
                    <a:pt x="154" y="67"/>
                  </a:cubicBezTo>
                  <a:cubicBezTo>
                    <a:pt x="153" y="69"/>
                    <a:pt x="151" y="70"/>
                    <a:pt x="149" y="69"/>
                  </a:cubicBezTo>
                  <a:cubicBezTo>
                    <a:pt x="4" y="8"/>
                    <a:pt x="4" y="8"/>
                    <a:pt x="4" y="8"/>
                  </a:cubicBezTo>
                  <a:cubicBezTo>
                    <a:pt x="1" y="8"/>
                    <a:pt x="0" y="5"/>
                    <a:pt x="1" y="3"/>
                  </a:cubicBezTo>
                  <a:cubicBezTo>
                    <a:pt x="2" y="1"/>
                    <a:pt x="5" y="0"/>
                    <a:pt x="7"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1" name="Freeform 590">
              <a:extLst>
                <a:ext uri="{FF2B5EF4-FFF2-40B4-BE49-F238E27FC236}">
                  <a16:creationId xmlns:a16="http://schemas.microsoft.com/office/drawing/2014/main" id="{82A7845B-2A99-454C-AE40-CA53A92176BA}"/>
                </a:ext>
              </a:extLst>
            </p:cNvPr>
            <p:cNvSpPr>
              <a:spLocks noChangeArrowheads="1"/>
            </p:cNvSpPr>
            <p:nvPr/>
          </p:nvSpPr>
          <p:spPr bwMode="auto">
            <a:xfrm>
              <a:off x="10623550" y="3630381"/>
              <a:ext cx="306387" cy="136525"/>
            </a:xfrm>
            <a:custGeom>
              <a:avLst/>
              <a:gdLst>
                <a:gd name="T0" fmla="*/ 6 w 154"/>
                <a:gd name="T1" fmla="*/ 0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0"/>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2" name="Freeform 591">
              <a:extLst>
                <a:ext uri="{FF2B5EF4-FFF2-40B4-BE49-F238E27FC236}">
                  <a16:creationId xmlns:a16="http://schemas.microsoft.com/office/drawing/2014/main" id="{75EE83F6-9B7C-479A-86C5-96DB84215726}"/>
                </a:ext>
              </a:extLst>
            </p:cNvPr>
            <p:cNvSpPr>
              <a:spLocks noChangeArrowheads="1"/>
            </p:cNvSpPr>
            <p:nvPr/>
          </p:nvSpPr>
          <p:spPr bwMode="auto">
            <a:xfrm>
              <a:off x="10663238" y="3531956"/>
              <a:ext cx="307975" cy="139700"/>
            </a:xfrm>
            <a:custGeom>
              <a:avLst/>
              <a:gdLst>
                <a:gd name="T0" fmla="*/ 5 w 155"/>
                <a:gd name="T1" fmla="*/ 1 h 70"/>
                <a:gd name="T2" fmla="*/ 152 w 155"/>
                <a:gd name="T3" fmla="*/ 62 h 70"/>
                <a:gd name="T4" fmla="*/ 154 w 155"/>
                <a:gd name="T5" fmla="*/ 66 h 70"/>
                <a:gd name="T6" fmla="*/ 153 w 155"/>
                <a:gd name="T7" fmla="*/ 68 h 70"/>
                <a:gd name="T8" fmla="*/ 149 w 155"/>
                <a:gd name="T9" fmla="*/ 70 h 70"/>
                <a:gd name="T10" fmla="*/ 2 w 155"/>
                <a:gd name="T11" fmla="*/ 9 h 70"/>
                <a:gd name="T12" fmla="*/ 0 w 155"/>
                <a:gd name="T13" fmla="*/ 4 h 70"/>
                <a:gd name="T14" fmla="*/ 1 w 155"/>
                <a:gd name="T15" fmla="*/ 3 h 70"/>
                <a:gd name="T16" fmla="*/ 5 w 155"/>
                <a:gd name="T17"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70">
                  <a:moveTo>
                    <a:pt x="5" y="1"/>
                  </a:moveTo>
                  <a:cubicBezTo>
                    <a:pt x="152" y="62"/>
                    <a:pt x="152" y="62"/>
                    <a:pt x="152" y="62"/>
                  </a:cubicBezTo>
                  <a:cubicBezTo>
                    <a:pt x="154" y="63"/>
                    <a:pt x="155" y="65"/>
                    <a:pt x="154" y="66"/>
                  </a:cubicBezTo>
                  <a:cubicBezTo>
                    <a:pt x="153" y="68"/>
                    <a:pt x="153" y="68"/>
                    <a:pt x="153" y="68"/>
                  </a:cubicBezTo>
                  <a:cubicBezTo>
                    <a:pt x="152" y="69"/>
                    <a:pt x="151" y="70"/>
                    <a:pt x="149" y="70"/>
                  </a:cubicBezTo>
                  <a:cubicBezTo>
                    <a:pt x="2" y="9"/>
                    <a:pt x="2" y="9"/>
                    <a:pt x="2" y="9"/>
                  </a:cubicBezTo>
                  <a:cubicBezTo>
                    <a:pt x="0" y="8"/>
                    <a:pt x="0" y="6"/>
                    <a:pt x="0" y="4"/>
                  </a:cubicBezTo>
                  <a:cubicBezTo>
                    <a:pt x="1" y="3"/>
                    <a:pt x="1" y="3"/>
                    <a:pt x="1" y="3"/>
                  </a:cubicBezTo>
                  <a:cubicBezTo>
                    <a:pt x="2" y="1"/>
                    <a:pt x="4" y="0"/>
                    <a:pt x="5"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3" name="Freeform 592">
              <a:extLst>
                <a:ext uri="{FF2B5EF4-FFF2-40B4-BE49-F238E27FC236}">
                  <a16:creationId xmlns:a16="http://schemas.microsoft.com/office/drawing/2014/main" id="{31F4A5D4-D740-4DE0-98E4-05F779D18018}"/>
                </a:ext>
              </a:extLst>
            </p:cNvPr>
            <p:cNvSpPr>
              <a:spLocks noChangeArrowheads="1"/>
            </p:cNvSpPr>
            <p:nvPr/>
          </p:nvSpPr>
          <p:spPr bwMode="auto">
            <a:xfrm>
              <a:off x="10674350" y="3503381"/>
              <a:ext cx="306387" cy="138113"/>
            </a:xfrm>
            <a:custGeom>
              <a:avLst/>
              <a:gdLst>
                <a:gd name="T0" fmla="*/ 6 w 154"/>
                <a:gd name="T1" fmla="*/ 1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1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1"/>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4" name="Freeform 593">
              <a:extLst>
                <a:ext uri="{FF2B5EF4-FFF2-40B4-BE49-F238E27FC236}">
                  <a16:creationId xmlns:a16="http://schemas.microsoft.com/office/drawing/2014/main" id="{6DE086A4-3056-45F2-94F5-8F0759A1F22A}"/>
                </a:ext>
              </a:extLst>
            </p:cNvPr>
            <p:cNvSpPr>
              <a:spLocks noChangeArrowheads="1"/>
            </p:cNvSpPr>
            <p:nvPr/>
          </p:nvSpPr>
          <p:spPr bwMode="auto">
            <a:xfrm>
              <a:off x="10688638" y="3470044"/>
              <a:ext cx="306387" cy="139700"/>
            </a:xfrm>
            <a:custGeom>
              <a:avLst/>
              <a:gdLst>
                <a:gd name="T0" fmla="*/ 6 w 154"/>
                <a:gd name="T1" fmla="*/ 1 h 70"/>
                <a:gd name="T2" fmla="*/ 151 w 154"/>
                <a:gd name="T3" fmla="*/ 62 h 70"/>
                <a:gd name="T4" fmla="*/ 153 w 154"/>
                <a:gd name="T5" fmla="*/ 67 h 70"/>
                <a:gd name="T6" fmla="*/ 148 w 154"/>
                <a:gd name="T7" fmla="*/ 69 h 70"/>
                <a:gd name="T8" fmla="*/ 3 w 154"/>
                <a:gd name="T9" fmla="*/ 9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2"/>
                    <a:pt x="151" y="62"/>
                    <a:pt x="151" y="62"/>
                  </a:cubicBezTo>
                  <a:cubicBezTo>
                    <a:pt x="153" y="62"/>
                    <a:pt x="154" y="65"/>
                    <a:pt x="153" y="67"/>
                  </a:cubicBezTo>
                  <a:cubicBezTo>
                    <a:pt x="153" y="69"/>
                    <a:pt x="150" y="70"/>
                    <a:pt x="148" y="69"/>
                  </a:cubicBezTo>
                  <a:cubicBezTo>
                    <a:pt x="3" y="9"/>
                    <a:pt x="3" y="9"/>
                    <a:pt x="3" y="9"/>
                  </a:cubicBezTo>
                  <a:cubicBezTo>
                    <a:pt x="1" y="8"/>
                    <a:pt x="0" y="6"/>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5" name="Freeform 594">
              <a:extLst>
                <a:ext uri="{FF2B5EF4-FFF2-40B4-BE49-F238E27FC236}">
                  <a16:creationId xmlns:a16="http://schemas.microsoft.com/office/drawing/2014/main" id="{E1314D46-91B1-4102-BFEF-F31D7E28512B}"/>
                </a:ext>
              </a:extLst>
            </p:cNvPr>
            <p:cNvSpPr>
              <a:spLocks noChangeArrowheads="1"/>
            </p:cNvSpPr>
            <p:nvPr/>
          </p:nvSpPr>
          <p:spPr bwMode="auto">
            <a:xfrm>
              <a:off x="10718800" y="3398606"/>
              <a:ext cx="306387" cy="139700"/>
            </a:xfrm>
            <a:custGeom>
              <a:avLst/>
              <a:gdLst>
                <a:gd name="T0" fmla="*/ 6 w 154"/>
                <a:gd name="T1" fmla="*/ 1 h 70"/>
                <a:gd name="T2" fmla="*/ 151 w 154"/>
                <a:gd name="T3" fmla="*/ 61 h 70"/>
                <a:gd name="T4" fmla="*/ 154 w 154"/>
                <a:gd name="T5" fmla="*/ 67 h 70"/>
                <a:gd name="T6" fmla="*/ 148 w 154"/>
                <a:gd name="T7" fmla="*/ 69 h 70"/>
                <a:gd name="T8" fmla="*/ 3 w 154"/>
                <a:gd name="T9" fmla="*/ 8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4"/>
                    <a:pt x="154" y="67"/>
                  </a:cubicBezTo>
                  <a:cubicBezTo>
                    <a:pt x="153" y="69"/>
                    <a:pt x="150" y="70"/>
                    <a:pt x="148" y="69"/>
                  </a:cubicBezTo>
                  <a:cubicBezTo>
                    <a:pt x="3" y="8"/>
                    <a:pt x="3" y="8"/>
                    <a:pt x="3" y="8"/>
                  </a:cubicBezTo>
                  <a:cubicBezTo>
                    <a:pt x="1" y="8"/>
                    <a:pt x="0" y="5"/>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6" name="Freeform 595">
              <a:extLst>
                <a:ext uri="{FF2B5EF4-FFF2-40B4-BE49-F238E27FC236}">
                  <a16:creationId xmlns:a16="http://schemas.microsoft.com/office/drawing/2014/main" id="{89B5F1EF-6D97-4762-9119-3518E405C0CA}"/>
                </a:ext>
              </a:extLst>
            </p:cNvPr>
            <p:cNvSpPr>
              <a:spLocks noChangeArrowheads="1"/>
            </p:cNvSpPr>
            <p:nvPr/>
          </p:nvSpPr>
          <p:spPr bwMode="auto">
            <a:xfrm>
              <a:off x="10734675" y="3360506"/>
              <a:ext cx="306387" cy="139700"/>
            </a:xfrm>
            <a:custGeom>
              <a:avLst/>
              <a:gdLst>
                <a:gd name="T0" fmla="*/ 6 w 154"/>
                <a:gd name="T1" fmla="*/ 1 h 70"/>
                <a:gd name="T2" fmla="*/ 151 w 154"/>
                <a:gd name="T3" fmla="*/ 61 h 70"/>
                <a:gd name="T4" fmla="*/ 153 w 154"/>
                <a:gd name="T5" fmla="*/ 67 h 70"/>
                <a:gd name="T6" fmla="*/ 148 w 154"/>
                <a:gd name="T7" fmla="*/ 69 h 70"/>
                <a:gd name="T8" fmla="*/ 3 w 154"/>
                <a:gd name="T9" fmla="*/ 9 h 70"/>
                <a:gd name="T10" fmla="*/ 0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5"/>
                    <a:pt x="153" y="67"/>
                  </a:cubicBezTo>
                  <a:cubicBezTo>
                    <a:pt x="152" y="69"/>
                    <a:pt x="150" y="70"/>
                    <a:pt x="148" y="69"/>
                  </a:cubicBezTo>
                  <a:cubicBezTo>
                    <a:pt x="3" y="9"/>
                    <a:pt x="3" y="9"/>
                    <a:pt x="3" y="9"/>
                  </a:cubicBezTo>
                  <a:cubicBezTo>
                    <a:pt x="1" y="8"/>
                    <a:pt x="0" y="5"/>
                    <a:pt x="0"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7" name="Freeform 596">
              <a:extLst>
                <a:ext uri="{FF2B5EF4-FFF2-40B4-BE49-F238E27FC236}">
                  <a16:creationId xmlns:a16="http://schemas.microsoft.com/office/drawing/2014/main" id="{6CF89F70-5DCD-4D34-9A98-43FC8C7F4645}"/>
                </a:ext>
              </a:extLst>
            </p:cNvPr>
            <p:cNvSpPr>
              <a:spLocks noChangeArrowheads="1"/>
            </p:cNvSpPr>
            <p:nvPr/>
          </p:nvSpPr>
          <p:spPr bwMode="auto">
            <a:xfrm>
              <a:off x="10928350" y="3211281"/>
              <a:ext cx="666750" cy="549275"/>
            </a:xfrm>
            <a:custGeom>
              <a:avLst/>
              <a:gdLst>
                <a:gd name="T0" fmla="*/ 420 w 420"/>
                <a:gd name="T1" fmla="*/ 133 h 346"/>
                <a:gd name="T2" fmla="*/ 344 w 420"/>
                <a:gd name="T3" fmla="*/ 316 h 346"/>
                <a:gd name="T4" fmla="*/ 274 w 420"/>
                <a:gd name="T5" fmla="*/ 346 h 346"/>
                <a:gd name="T6" fmla="*/ 0 w 420"/>
                <a:gd name="T7" fmla="*/ 232 h 346"/>
                <a:gd name="T8" fmla="*/ 96 w 420"/>
                <a:gd name="T9" fmla="*/ 0 h 346"/>
                <a:gd name="T10" fmla="*/ 420 w 420"/>
                <a:gd name="T11" fmla="*/ 133 h 346"/>
              </a:gdLst>
              <a:ahLst/>
              <a:cxnLst>
                <a:cxn ang="0">
                  <a:pos x="T0" y="T1"/>
                </a:cxn>
                <a:cxn ang="0">
                  <a:pos x="T2" y="T3"/>
                </a:cxn>
                <a:cxn ang="0">
                  <a:pos x="T4" y="T5"/>
                </a:cxn>
                <a:cxn ang="0">
                  <a:pos x="T6" y="T7"/>
                </a:cxn>
                <a:cxn ang="0">
                  <a:pos x="T8" y="T9"/>
                </a:cxn>
                <a:cxn ang="0">
                  <a:pos x="T10" y="T11"/>
                </a:cxn>
              </a:cxnLst>
              <a:rect l="0" t="0" r="r" b="b"/>
              <a:pathLst>
                <a:path w="420" h="346">
                  <a:moveTo>
                    <a:pt x="420" y="133"/>
                  </a:moveTo>
                  <a:lnTo>
                    <a:pt x="344" y="316"/>
                  </a:lnTo>
                  <a:lnTo>
                    <a:pt x="274" y="346"/>
                  </a:lnTo>
                  <a:lnTo>
                    <a:pt x="0" y="232"/>
                  </a:lnTo>
                  <a:lnTo>
                    <a:pt x="96" y="0"/>
                  </a:lnTo>
                  <a:lnTo>
                    <a:pt x="420" y="133"/>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8" name="Freeform 597">
              <a:extLst>
                <a:ext uri="{FF2B5EF4-FFF2-40B4-BE49-F238E27FC236}">
                  <a16:creationId xmlns:a16="http://schemas.microsoft.com/office/drawing/2014/main" id="{3D1A9C30-9A89-4512-BC13-231CBE0144F2}"/>
                </a:ext>
              </a:extLst>
            </p:cNvPr>
            <p:cNvSpPr>
              <a:spLocks noChangeArrowheads="1"/>
            </p:cNvSpPr>
            <p:nvPr/>
          </p:nvSpPr>
          <p:spPr bwMode="auto">
            <a:xfrm>
              <a:off x="11363325" y="3681181"/>
              <a:ext cx="111125" cy="79375"/>
            </a:xfrm>
            <a:custGeom>
              <a:avLst/>
              <a:gdLst>
                <a:gd name="T0" fmla="*/ 70 w 70"/>
                <a:gd name="T1" fmla="*/ 20 h 50"/>
                <a:gd name="T2" fmla="*/ 20 w 70"/>
                <a:gd name="T3" fmla="*/ 0 h 50"/>
                <a:gd name="T4" fmla="*/ 0 w 70"/>
                <a:gd name="T5" fmla="*/ 50 h 50"/>
                <a:gd name="T6" fmla="*/ 70 w 70"/>
                <a:gd name="T7" fmla="*/ 20 h 50"/>
              </a:gdLst>
              <a:ahLst/>
              <a:cxnLst>
                <a:cxn ang="0">
                  <a:pos x="T0" y="T1"/>
                </a:cxn>
                <a:cxn ang="0">
                  <a:pos x="T2" y="T3"/>
                </a:cxn>
                <a:cxn ang="0">
                  <a:pos x="T4" y="T5"/>
                </a:cxn>
                <a:cxn ang="0">
                  <a:pos x="T6" y="T7"/>
                </a:cxn>
              </a:cxnLst>
              <a:rect l="0" t="0" r="r" b="b"/>
              <a:pathLst>
                <a:path w="70" h="50">
                  <a:moveTo>
                    <a:pt x="70" y="20"/>
                  </a:moveTo>
                  <a:lnTo>
                    <a:pt x="20" y="0"/>
                  </a:lnTo>
                  <a:lnTo>
                    <a:pt x="0" y="50"/>
                  </a:lnTo>
                  <a:lnTo>
                    <a:pt x="70" y="2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9" name="Freeform 598">
              <a:extLst>
                <a:ext uri="{FF2B5EF4-FFF2-40B4-BE49-F238E27FC236}">
                  <a16:creationId xmlns:a16="http://schemas.microsoft.com/office/drawing/2014/main" id="{9C7BD1B0-52A4-4C86-8A93-E2FAB6BB6153}"/>
                </a:ext>
              </a:extLst>
            </p:cNvPr>
            <p:cNvSpPr>
              <a:spLocks noChangeArrowheads="1"/>
            </p:cNvSpPr>
            <p:nvPr/>
          </p:nvSpPr>
          <p:spPr bwMode="auto">
            <a:xfrm>
              <a:off x="11333163" y="3398606"/>
              <a:ext cx="138112" cy="306388"/>
            </a:xfrm>
            <a:custGeom>
              <a:avLst/>
              <a:gdLst>
                <a:gd name="T0" fmla="*/ 1 w 69"/>
                <a:gd name="T1" fmla="*/ 148 h 154"/>
                <a:gd name="T2" fmla="*/ 61 w 69"/>
                <a:gd name="T3" fmla="*/ 3 h 154"/>
                <a:gd name="T4" fmla="*/ 66 w 69"/>
                <a:gd name="T5" fmla="*/ 1 h 154"/>
                <a:gd name="T6" fmla="*/ 69 w 69"/>
                <a:gd name="T7" fmla="*/ 6 h 154"/>
                <a:gd name="T8" fmla="*/ 9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9" y="6"/>
                  </a:cubicBezTo>
                  <a:cubicBezTo>
                    <a:pt x="9" y="151"/>
                    <a:pt x="9" y="151"/>
                    <a:pt x="9" y="151"/>
                  </a:cubicBezTo>
                  <a:cubicBezTo>
                    <a:pt x="8"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0" name="Freeform 599">
              <a:extLst>
                <a:ext uri="{FF2B5EF4-FFF2-40B4-BE49-F238E27FC236}">
                  <a16:creationId xmlns:a16="http://schemas.microsoft.com/office/drawing/2014/main" id="{9274059B-CB4D-4BE1-8376-CDAE63124D59}"/>
                </a:ext>
              </a:extLst>
            </p:cNvPr>
            <p:cNvSpPr>
              <a:spLocks noChangeArrowheads="1"/>
            </p:cNvSpPr>
            <p:nvPr/>
          </p:nvSpPr>
          <p:spPr bwMode="auto">
            <a:xfrm>
              <a:off x="11299825" y="3382731"/>
              <a:ext cx="138112" cy="307975"/>
            </a:xfrm>
            <a:custGeom>
              <a:avLst/>
              <a:gdLst>
                <a:gd name="T0" fmla="*/ 0 w 69"/>
                <a:gd name="T1" fmla="*/ 149 h 155"/>
                <a:gd name="T2" fmla="*/ 61 w 69"/>
                <a:gd name="T3" fmla="*/ 3 h 155"/>
                <a:gd name="T4" fmla="*/ 66 w 69"/>
                <a:gd name="T5" fmla="*/ 1 h 155"/>
                <a:gd name="T6" fmla="*/ 68 w 69"/>
                <a:gd name="T7" fmla="*/ 7 h 155"/>
                <a:gd name="T8" fmla="*/ 8 w 69"/>
                <a:gd name="T9" fmla="*/ 152 h 155"/>
                <a:gd name="T10" fmla="*/ 3 w 69"/>
                <a:gd name="T11" fmla="*/ 154 h 155"/>
                <a:gd name="T12" fmla="*/ 0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0" y="149"/>
                  </a:moveTo>
                  <a:cubicBezTo>
                    <a:pt x="61" y="3"/>
                    <a:pt x="61" y="3"/>
                    <a:pt x="61" y="3"/>
                  </a:cubicBezTo>
                  <a:cubicBezTo>
                    <a:pt x="61" y="1"/>
                    <a:pt x="64" y="0"/>
                    <a:pt x="66" y="1"/>
                  </a:cubicBezTo>
                  <a:cubicBezTo>
                    <a:pt x="68" y="2"/>
                    <a:pt x="69" y="5"/>
                    <a:pt x="68" y="7"/>
                  </a:cubicBezTo>
                  <a:cubicBezTo>
                    <a:pt x="8" y="152"/>
                    <a:pt x="8" y="152"/>
                    <a:pt x="8" y="152"/>
                  </a:cubicBezTo>
                  <a:cubicBezTo>
                    <a:pt x="7" y="154"/>
                    <a:pt x="5" y="155"/>
                    <a:pt x="3" y="154"/>
                  </a:cubicBezTo>
                  <a:cubicBezTo>
                    <a:pt x="1" y="153"/>
                    <a:pt x="0" y="151"/>
                    <a:pt x="0"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1" name="Freeform 600">
              <a:extLst>
                <a:ext uri="{FF2B5EF4-FFF2-40B4-BE49-F238E27FC236}">
                  <a16:creationId xmlns:a16="http://schemas.microsoft.com/office/drawing/2014/main" id="{D02F6005-4957-4B21-8F72-95AABFA52E59}"/>
                </a:ext>
              </a:extLst>
            </p:cNvPr>
            <p:cNvSpPr>
              <a:spLocks noChangeArrowheads="1"/>
            </p:cNvSpPr>
            <p:nvPr/>
          </p:nvSpPr>
          <p:spPr bwMode="auto">
            <a:xfrm>
              <a:off x="11202988" y="3343044"/>
              <a:ext cx="138112" cy="307975"/>
            </a:xfrm>
            <a:custGeom>
              <a:avLst/>
              <a:gdLst>
                <a:gd name="T0" fmla="*/ 1 w 70"/>
                <a:gd name="T1" fmla="*/ 150 h 155"/>
                <a:gd name="T2" fmla="*/ 62 w 70"/>
                <a:gd name="T3" fmla="*/ 3 h 155"/>
                <a:gd name="T4" fmla="*/ 66 w 70"/>
                <a:gd name="T5" fmla="*/ 1 h 155"/>
                <a:gd name="T6" fmla="*/ 68 w 70"/>
                <a:gd name="T7" fmla="*/ 2 h 155"/>
                <a:gd name="T8" fmla="*/ 69 w 70"/>
                <a:gd name="T9" fmla="*/ 6 h 155"/>
                <a:gd name="T10" fmla="*/ 9 w 70"/>
                <a:gd name="T11" fmla="*/ 153 h 155"/>
                <a:gd name="T12" fmla="*/ 4 w 70"/>
                <a:gd name="T13" fmla="*/ 155 h 155"/>
                <a:gd name="T14" fmla="*/ 3 w 70"/>
                <a:gd name="T15" fmla="*/ 154 h 155"/>
                <a:gd name="T16" fmla="*/ 1 w 70"/>
                <a:gd name="T17" fmla="*/ 15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55">
                  <a:moveTo>
                    <a:pt x="1" y="150"/>
                  </a:moveTo>
                  <a:cubicBezTo>
                    <a:pt x="62" y="3"/>
                    <a:pt x="62" y="3"/>
                    <a:pt x="62" y="3"/>
                  </a:cubicBezTo>
                  <a:cubicBezTo>
                    <a:pt x="62" y="1"/>
                    <a:pt x="64" y="0"/>
                    <a:pt x="66" y="1"/>
                  </a:cubicBezTo>
                  <a:cubicBezTo>
                    <a:pt x="68" y="2"/>
                    <a:pt x="68" y="2"/>
                    <a:pt x="68" y="2"/>
                  </a:cubicBezTo>
                  <a:cubicBezTo>
                    <a:pt x="69" y="2"/>
                    <a:pt x="70" y="4"/>
                    <a:pt x="69" y="6"/>
                  </a:cubicBezTo>
                  <a:cubicBezTo>
                    <a:pt x="9" y="153"/>
                    <a:pt x="9" y="153"/>
                    <a:pt x="9" y="153"/>
                  </a:cubicBezTo>
                  <a:cubicBezTo>
                    <a:pt x="8" y="155"/>
                    <a:pt x="6" y="155"/>
                    <a:pt x="4" y="155"/>
                  </a:cubicBezTo>
                  <a:cubicBezTo>
                    <a:pt x="3" y="154"/>
                    <a:pt x="3" y="154"/>
                    <a:pt x="3" y="154"/>
                  </a:cubicBezTo>
                  <a:cubicBezTo>
                    <a:pt x="1" y="153"/>
                    <a:pt x="0" y="151"/>
                    <a:pt x="1" y="15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2" name="Freeform 601">
              <a:extLst>
                <a:ext uri="{FF2B5EF4-FFF2-40B4-BE49-F238E27FC236}">
                  <a16:creationId xmlns:a16="http://schemas.microsoft.com/office/drawing/2014/main" id="{5344C664-5A31-4016-80A9-D0290BD2F751}"/>
                </a:ext>
              </a:extLst>
            </p:cNvPr>
            <p:cNvSpPr>
              <a:spLocks noChangeArrowheads="1"/>
            </p:cNvSpPr>
            <p:nvPr/>
          </p:nvSpPr>
          <p:spPr bwMode="auto">
            <a:xfrm>
              <a:off x="11174413" y="3330344"/>
              <a:ext cx="138112" cy="309563"/>
            </a:xfrm>
            <a:custGeom>
              <a:avLst/>
              <a:gdLst>
                <a:gd name="T0" fmla="*/ 1 w 69"/>
                <a:gd name="T1" fmla="*/ 149 h 155"/>
                <a:gd name="T2" fmla="*/ 61 w 69"/>
                <a:gd name="T3" fmla="*/ 4 h 155"/>
                <a:gd name="T4" fmla="*/ 66 w 69"/>
                <a:gd name="T5" fmla="*/ 1 h 155"/>
                <a:gd name="T6" fmla="*/ 68 w 69"/>
                <a:gd name="T7" fmla="*/ 7 h 155"/>
                <a:gd name="T8" fmla="*/ 8 w 69"/>
                <a:gd name="T9" fmla="*/ 152 h 155"/>
                <a:gd name="T10" fmla="*/ 3 w 69"/>
                <a:gd name="T11" fmla="*/ 154 h 155"/>
                <a:gd name="T12" fmla="*/ 1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9"/>
                  </a:moveTo>
                  <a:cubicBezTo>
                    <a:pt x="61" y="4"/>
                    <a:pt x="61" y="4"/>
                    <a:pt x="61" y="4"/>
                  </a:cubicBezTo>
                  <a:cubicBezTo>
                    <a:pt x="62" y="1"/>
                    <a:pt x="64" y="0"/>
                    <a:pt x="66" y="1"/>
                  </a:cubicBezTo>
                  <a:cubicBezTo>
                    <a:pt x="68" y="2"/>
                    <a:pt x="69" y="5"/>
                    <a:pt x="68" y="7"/>
                  </a:cubicBezTo>
                  <a:cubicBezTo>
                    <a:pt x="8" y="152"/>
                    <a:pt x="8" y="152"/>
                    <a:pt x="8" y="152"/>
                  </a:cubicBezTo>
                  <a:cubicBezTo>
                    <a:pt x="7" y="154"/>
                    <a:pt x="5" y="155"/>
                    <a:pt x="3" y="154"/>
                  </a:cubicBezTo>
                  <a:cubicBezTo>
                    <a:pt x="1" y="153"/>
                    <a:pt x="0" y="151"/>
                    <a:pt x="1"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3" name="Freeform 602">
              <a:extLst>
                <a:ext uri="{FF2B5EF4-FFF2-40B4-BE49-F238E27FC236}">
                  <a16:creationId xmlns:a16="http://schemas.microsoft.com/office/drawing/2014/main" id="{1CA464AD-4172-4FE2-A379-C3263BC50C7E}"/>
                </a:ext>
              </a:extLst>
            </p:cNvPr>
            <p:cNvSpPr>
              <a:spLocks noChangeArrowheads="1"/>
            </p:cNvSpPr>
            <p:nvPr/>
          </p:nvSpPr>
          <p:spPr bwMode="auto">
            <a:xfrm>
              <a:off x="11141075" y="3319231"/>
              <a:ext cx="139700" cy="306388"/>
            </a:xfrm>
            <a:custGeom>
              <a:avLst/>
              <a:gdLst>
                <a:gd name="T0" fmla="*/ 1 w 70"/>
                <a:gd name="T1" fmla="*/ 148 h 154"/>
                <a:gd name="T2" fmla="*/ 61 w 70"/>
                <a:gd name="T3" fmla="*/ 3 h 154"/>
                <a:gd name="T4" fmla="*/ 67 w 70"/>
                <a:gd name="T5" fmla="*/ 1 h 154"/>
                <a:gd name="T6" fmla="*/ 69 w 70"/>
                <a:gd name="T7" fmla="*/ 6 h 154"/>
                <a:gd name="T8" fmla="*/ 9 w 70"/>
                <a:gd name="T9" fmla="*/ 151 h 154"/>
                <a:gd name="T10" fmla="*/ 3 w 70"/>
                <a:gd name="T11" fmla="*/ 154 h 154"/>
                <a:gd name="T12" fmla="*/ 1 w 70"/>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70" h="154">
                  <a:moveTo>
                    <a:pt x="1" y="148"/>
                  </a:moveTo>
                  <a:cubicBezTo>
                    <a:pt x="61" y="3"/>
                    <a:pt x="61" y="3"/>
                    <a:pt x="61" y="3"/>
                  </a:cubicBezTo>
                  <a:cubicBezTo>
                    <a:pt x="62" y="1"/>
                    <a:pt x="65" y="0"/>
                    <a:pt x="67" y="1"/>
                  </a:cubicBezTo>
                  <a:cubicBezTo>
                    <a:pt x="69" y="1"/>
                    <a:pt x="70" y="4"/>
                    <a:pt x="69" y="6"/>
                  </a:cubicBezTo>
                  <a:cubicBezTo>
                    <a:pt x="9" y="151"/>
                    <a:pt x="9" y="151"/>
                    <a:pt x="9" y="151"/>
                  </a:cubicBezTo>
                  <a:cubicBezTo>
                    <a:pt x="8" y="153"/>
                    <a:pt x="6"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4" name="Freeform 603">
              <a:extLst>
                <a:ext uri="{FF2B5EF4-FFF2-40B4-BE49-F238E27FC236}">
                  <a16:creationId xmlns:a16="http://schemas.microsoft.com/office/drawing/2014/main" id="{9DF7FDFA-F93C-458F-BBEE-17A51F997534}"/>
                </a:ext>
              </a:extLst>
            </p:cNvPr>
            <p:cNvSpPr>
              <a:spLocks noChangeArrowheads="1"/>
            </p:cNvSpPr>
            <p:nvPr/>
          </p:nvSpPr>
          <p:spPr bwMode="auto">
            <a:xfrm>
              <a:off x="11069638" y="3289069"/>
              <a:ext cx="136525" cy="306388"/>
            </a:xfrm>
            <a:custGeom>
              <a:avLst/>
              <a:gdLst>
                <a:gd name="T0" fmla="*/ 1 w 69"/>
                <a:gd name="T1" fmla="*/ 148 h 154"/>
                <a:gd name="T2" fmla="*/ 61 w 69"/>
                <a:gd name="T3" fmla="*/ 3 h 154"/>
                <a:gd name="T4" fmla="*/ 66 w 69"/>
                <a:gd name="T5" fmla="*/ 1 h 154"/>
                <a:gd name="T6" fmla="*/ 68 w 69"/>
                <a:gd name="T7" fmla="*/ 6 h 154"/>
                <a:gd name="T8" fmla="*/ 8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8" y="6"/>
                  </a:cubicBezTo>
                  <a:cubicBezTo>
                    <a:pt x="8" y="151"/>
                    <a:pt x="8" y="151"/>
                    <a:pt x="8" y="151"/>
                  </a:cubicBezTo>
                  <a:cubicBezTo>
                    <a:pt x="7"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5" name="Freeform 604">
              <a:extLst>
                <a:ext uri="{FF2B5EF4-FFF2-40B4-BE49-F238E27FC236}">
                  <a16:creationId xmlns:a16="http://schemas.microsoft.com/office/drawing/2014/main" id="{040B64A6-3C29-4F06-B695-930D97CBE326}"/>
                </a:ext>
              </a:extLst>
            </p:cNvPr>
            <p:cNvSpPr>
              <a:spLocks noChangeArrowheads="1"/>
            </p:cNvSpPr>
            <p:nvPr/>
          </p:nvSpPr>
          <p:spPr bwMode="auto">
            <a:xfrm>
              <a:off x="11031538" y="3273194"/>
              <a:ext cx="136525" cy="307975"/>
            </a:xfrm>
            <a:custGeom>
              <a:avLst/>
              <a:gdLst>
                <a:gd name="T0" fmla="*/ 1 w 69"/>
                <a:gd name="T1" fmla="*/ 148 h 155"/>
                <a:gd name="T2" fmla="*/ 61 w 69"/>
                <a:gd name="T3" fmla="*/ 3 h 155"/>
                <a:gd name="T4" fmla="*/ 66 w 69"/>
                <a:gd name="T5" fmla="*/ 1 h 155"/>
                <a:gd name="T6" fmla="*/ 69 w 69"/>
                <a:gd name="T7" fmla="*/ 6 h 155"/>
                <a:gd name="T8" fmla="*/ 8 w 69"/>
                <a:gd name="T9" fmla="*/ 152 h 155"/>
                <a:gd name="T10" fmla="*/ 3 w 69"/>
                <a:gd name="T11" fmla="*/ 154 h 155"/>
                <a:gd name="T12" fmla="*/ 1 w 69"/>
                <a:gd name="T13" fmla="*/ 148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8"/>
                  </a:moveTo>
                  <a:cubicBezTo>
                    <a:pt x="61" y="3"/>
                    <a:pt x="61" y="3"/>
                    <a:pt x="61" y="3"/>
                  </a:cubicBezTo>
                  <a:cubicBezTo>
                    <a:pt x="62" y="1"/>
                    <a:pt x="64" y="0"/>
                    <a:pt x="66" y="1"/>
                  </a:cubicBezTo>
                  <a:cubicBezTo>
                    <a:pt x="68" y="2"/>
                    <a:pt x="69" y="4"/>
                    <a:pt x="69" y="6"/>
                  </a:cubicBezTo>
                  <a:cubicBezTo>
                    <a:pt x="8" y="152"/>
                    <a:pt x="8" y="152"/>
                    <a:pt x="8" y="152"/>
                  </a:cubicBezTo>
                  <a:cubicBezTo>
                    <a:pt x="8" y="154"/>
                    <a:pt x="5" y="155"/>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6" name="Freeform 605">
              <a:extLst>
                <a:ext uri="{FF2B5EF4-FFF2-40B4-BE49-F238E27FC236}">
                  <a16:creationId xmlns:a16="http://schemas.microsoft.com/office/drawing/2014/main" id="{EB1E3C05-D312-4C0E-9152-85DBD4600C41}"/>
                </a:ext>
              </a:extLst>
            </p:cNvPr>
            <p:cNvSpPr>
              <a:spLocks noChangeArrowheads="1"/>
            </p:cNvSpPr>
            <p:nvPr/>
          </p:nvSpPr>
          <p:spPr bwMode="auto">
            <a:xfrm>
              <a:off x="10737850" y="3300181"/>
              <a:ext cx="546100" cy="730250"/>
            </a:xfrm>
            <a:custGeom>
              <a:avLst/>
              <a:gdLst>
                <a:gd name="T0" fmla="*/ 344 w 344"/>
                <a:gd name="T1" fmla="*/ 447 h 460"/>
                <a:gd name="T2" fmla="*/ 91 w 344"/>
                <a:gd name="T3" fmla="*/ 460 h 460"/>
                <a:gd name="T4" fmla="*/ 19 w 344"/>
                <a:gd name="T5" fmla="*/ 394 h 460"/>
                <a:gd name="T6" fmla="*/ 0 w 344"/>
                <a:gd name="T7" fmla="*/ 16 h 460"/>
                <a:gd name="T8" fmla="*/ 321 w 344"/>
                <a:gd name="T9" fmla="*/ 0 h 460"/>
                <a:gd name="T10" fmla="*/ 344 w 344"/>
                <a:gd name="T11" fmla="*/ 447 h 460"/>
              </a:gdLst>
              <a:ahLst/>
              <a:cxnLst>
                <a:cxn ang="0">
                  <a:pos x="T0" y="T1"/>
                </a:cxn>
                <a:cxn ang="0">
                  <a:pos x="T2" y="T3"/>
                </a:cxn>
                <a:cxn ang="0">
                  <a:pos x="T4" y="T5"/>
                </a:cxn>
                <a:cxn ang="0">
                  <a:pos x="T6" y="T7"/>
                </a:cxn>
                <a:cxn ang="0">
                  <a:pos x="T8" y="T9"/>
                </a:cxn>
                <a:cxn ang="0">
                  <a:pos x="T10" y="T11"/>
                </a:cxn>
              </a:cxnLst>
              <a:rect l="0" t="0" r="r" b="b"/>
              <a:pathLst>
                <a:path w="344" h="460">
                  <a:moveTo>
                    <a:pt x="344" y="447"/>
                  </a:moveTo>
                  <a:lnTo>
                    <a:pt x="91" y="460"/>
                  </a:lnTo>
                  <a:lnTo>
                    <a:pt x="19" y="394"/>
                  </a:lnTo>
                  <a:lnTo>
                    <a:pt x="0" y="16"/>
                  </a:lnTo>
                  <a:lnTo>
                    <a:pt x="321" y="0"/>
                  </a:lnTo>
                  <a:lnTo>
                    <a:pt x="344" y="447"/>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7" name="Freeform 606">
              <a:extLst>
                <a:ext uri="{FF2B5EF4-FFF2-40B4-BE49-F238E27FC236}">
                  <a16:creationId xmlns:a16="http://schemas.microsoft.com/office/drawing/2014/main" id="{A3ED7007-DA0A-4EEB-8200-842F7FB6304B}"/>
                </a:ext>
              </a:extLst>
            </p:cNvPr>
            <p:cNvSpPr>
              <a:spLocks noChangeArrowheads="1"/>
            </p:cNvSpPr>
            <p:nvPr/>
          </p:nvSpPr>
          <p:spPr bwMode="auto">
            <a:xfrm>
              <a:off x="10768013" y="3920894"/>
              <a:ext cx="114300" cy="109538"/>
            </a:xfrm>
            <a:custGeom>
              <a:avLst/>
              <a:gdLst>
                <a:gd name="T0" fmla="*/ 72 w 72"/>
                <a:gd name="T1" fmla="*/ 69 h 69"/>
                <a:gd name="T2" fmla="*/ 68 w 72"/>
                <a:gd name="T3" fmla="*/ 0 h 69"/>
                <a:gd name="T4" fmla="*/ 0 w 72"/>
                <a:gd name="T5" fmla="*/ 3 h 69"/>
                <a:gd name="T6" fmla="*/ 72 w 72"/>
                <a:gd name="T7" fmla="*/ 69 h 69"/>
              </a:gdLst>
              <a:ahLst/>
              <a:cxnLst>
                <a:cxn ang="0">
                  <a:pos x="T0" y="T1"/>
                </a:cxn>
                <a:cxn ang="0">
                  <a:pos x="T2" y="T3"/>
                </a:cxn>
                <a:cxn ang="0">
                  <a:pos x="T4" y="T5"/>
                </a:cxn>
                <a:cxn ang="0">
                  <a:pos x="T6" y="T7"/>
                </a:cxn>
              </a:cxnLst>
              <a:rect l="0" t="0" r="r" b="b"/>
              <a:pathLst>
                <a:path w="72" h="69">
                  <a:moveTo>
                    <a:pt x="72" y="69"/>
                  </a:moveTo>
                  <a:lnTo>
                    <a:pt x="68" y="0"/>
                  </a:lnTo>
                  <a:lnTo>
                    <a:pt x="0" y="3"/>
                  </a:lnTo>
                  <a:lnTo>
                    <a:pt x="72" y="69"/>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8" name="Freeform 607">
              <a:extLst>
                <a:ext uri="{FF2B5EF4-FFF2-40B4-BE49-F238E27FC236}">
                  <a16:creationId xmlns:a16="http://schemas.microsoft.com/office/drawing/2014/main" id="{B75A8F55-8C87-4452-AEC2-44A5E401842A}"/>
                </a:ext>
              </a:extLst>
            </p:cNvPr>
            <p:cNvSpPr>
              <a:spLocks noChangeArrowheads="1"/>
            </p:cNvSpPr>
            <p:nvPr/>
          </p:nvSpPr>
          <p:spPr bwMode="auto">
            <a:xfrm>
              <a:off x="10820400" y="3836756"/>
              <a:ext cx="419100" cy="41275"/>
            </a:xfrm>
            <a:custGeom>
              <a:avLst/>
              <a:gdLst>
                <a:gd name="T0" fmla="*/ 5 w 211"/>
                <a:gd name="T1" fmla="*/ 10 h 21"/>
                <a:gd name="T2" fmla="*/ 205 w 211"/>
                <a:gd name="T3" fmla="*/ 0 h 21"/>
                <a:gd name="T4" fmla="*/ 211 w 211"/>
                <a:gd name="T5" fmla="*/ 5 h 21"/>
                <a:gd name="T6" fmla="*/ 206 w 211"/>
                <a:gd name="T7" fmla="*/ 11 h 21"/>
                <a:gd name="T8" fmla="*/ 5 w 211"/>
                <a:gd name="T9" fmla="*/ 21 h 21"/>
                <a:gd name="T10" fmla="*/ 0 w 211"/>
                <a:gd name="T11" fmla="*/ 16 h 21"/>
                <a:gd name="T12" fmla="*/ 5 w 211"/>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1" h="21">
                  <a:moveTo>
                    <a:pt x="5" y="10"/>
                  </a:moveTo>
                  <a:cubicBezTo>
                    <a:pt x="205" y="0"/>
                    <a:pt x="205" y="0"/>
                    <a:pt x="205" y="0"/>
                  </a:cubicBezTo>
                  <a:cubicBezTo>
                    <a:pt x="208" y="0"/>
                    <a:pt x="211" y="3"/>
                    <a:pt x="211" y="5"/>
                  </a:cubicBezTo>
                  <a:cubicBezTo>
                    <a:pt x="211" y="8"/>
                    <a:pt x="209" y="11"/>
                    <a:pt x="206" y="11"/>
                  </a:cubicBezTo>
                  <a:cubicBezTo>
                    <a:pt x="5" y="21"/>
                    <a:pt x="5" y="21"/>
                    <a:pt x="5" y="21"/>
                  </a:cubicBezTo>
                  <a:cubicBezTo>
                    <a:pt x="2" y="21"/>
                    <a:pt x="0" y="19"/>
                    <a:pt x="0" y="16"/>
                  </a:cubicBezTo>
                  <a:cubicBezTo>
                    <a:pt x="0" y="13"/>
                    <a:pt x="2" y="10"/>
                    <a:pt x="5" y="1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9" name="Freeform 608">
              <a:extLst>
                <a:ext uri="{FF2B5EF4-FFF2-40B4-BE49-F238E27FC236}">
                  <a16:creationId xmlns:a16="http://schemas.microsoft.com/office/drawing/2014/main" id="{A528D587-F145-41B9-A9F4-256A3464BE55}"/>
                </a:ext>
              </a:extLst>
            </p:cNvPr>
            <p:cNvSpPr>
              <a:spLocks noChangeArrowheads="1"/>
            </p:cNvSpPr>
            <p:nvPr/>
          </p:nvSpPr>
          <p:spPr bwMode="auto">
            <a:xfrm>
              <a:off x="10815638" y="3789131"/>
              <a:ext cx="422275" cy="41275"/>
            </a:xfrm>
            <a:custGeom>
              <a:avLst/>
              <a:gdLst>
                <a:gd name="T0" fmla="*/ 5 w 212"/>
                <a:gd name="T1" fmla="*/ 10 h 21"/>
                <a:gd name="T2" fmla="*/ 206 w 212"/>
                <a:gd name="T3" fmla="*/ 0 h 21"/>
                <a:gd name="T4" fmla="*/ 212 w 212"/>
                <a:gd name="T5" fmla="*/ 5 h 21"/>
                <a:gd name="T6" fmla="*/ 207 w 212"/>
                <a:gd name="T7" fmla="*/ 11 h 21"/>
                <a:gd name="T8" fmla="*/ 6 w 212"/>
                <a:gd name="T9" fmla="*/ 20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2"/>
                    <a:pt x="212" y="5"/>
                  </a:cubicBezTo>
                  <a:cubicBezTo>
                    <a:pt x="212" y="8"/>
                    <a:pt x="210" y="10"/>
                    <a:pt x="207" y="11"/>
                  </a:cubicBezTo>
                  <a:cubicBezTo>
                    <a:pt x="6" y="20"/>
                    <a:pt x="6" y="20"/>
                    <a:pt x="6" y="20"/>
                  </a:cubicBezTo>
                  <a:cubicBezTo>
                    <a:pt x="3" y="21"/>
                    <a:pt x="1" y="18"/>
                    <a:pt x="0" y="16"/>
                  </a:cubicBezTo>
                  <a:cubicBezTo>
                    <a:pt x="0" y="13"/>
                    <a:pt x="3"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0" name="Freeform 609">
              <a:extLst>
                <a:ext uri="{FF2B5EF4-FFF2-40B4-BE49-F238E27FC236}">
                  <a16:creationId xmlns:a16="http://schemas.microsoft.com/office/drawing/2014/main" id="{F61BF0F6-FF88-4729-B499-DAD318E45E67}"/>
                </a:ext>
              </a:extLst>
            </p:cNvPr>
            <p:cNvSpPr>
              <a:spLocks noChangeArrowheads="1"/>
            </p:cNvSpPr>
            <p:nvPr/>
          </p:nvSpPr>
          <p:spPr bwMode="auto">
            <a:xfrm>
              <a:off x="10810875" y="3657369"/>
              <a:ext cx="420687" cy="39688"/>
            </a:xfrm>
            <a:custGeom>
              <a:avLst/>
              <a:gdLst>
                <a:gd name="T0" fmla="*/ 3 w 212"/>
                <a:gd name="T1" fmla="*/ 10 h 20"/>
                <a:gd name="T2" fmla="*/ 208 w 212"/>
                <a:gd name="T3" fmla="*/ 0 h 20"/>
                <a:gd name="T4" fmla="*/ 211 w 212"/>
                <a:gd name="T5" fmla="*/ 3 h 20"/>
                <a:gd name="T6" fmla="*/ 211 w 212"/>
                <a:gd name="T7" fmla="*/ 7 h 20"/>
                <a:gd name="T8" fmla="*/ 208 w 212"/>
                <a:gd name="T9" fmla="*/ 10 h 20"/>
                <a:gd name="T10" fmla="*/ 4 w 212"/>
                <a:gd name="T11" fmla="*/ 20 h 20"/>
                <a:gd name="T12" fmla="*/ 0 w 212"/>
                <a:gd name="T13" fmla="*/ 17 h 20"/>
                <a:gd name="T14" fmla="*/ 0 w 212"/>
                <a:gd name="T15" fmla="*/ 13 h 20"/>
                <a:gd name="T16" fmla="*/ 3 w 212"/>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20">
                  <a:moveTo>
                    <a:pt x="3" y="10"/>
                  </a:moveTo>
                  <a:cubicBezTo>
                    <a:pt x="208" y="0"/>
                    <a:pt x="208" y="0"/>
                    <a:pt x="208" y="0"/>
                  </a:cubicBezTo>
                  <a:cubicBezTo>
                    <a:pt x="210" y="0"/>
                    <a:pt x="211" y="1"/>
                    <a:pt x="211" y="3"/>
                  </a:cubicBezTo>
                  <a:cubicBezTo>
                    <a:pt x="211" y="7"/>
                    <a:pt x="211" y="7"/>
                    <a:pt x="211" y="7"/>
                  </a:cubicBezTo>
                  <a:cubicBezTo>
                    <a:pt x="212" y="9"/>
                    <a:pt x="210" y="10"/>
                    <a:pt x="208" y="10"/>
                  </a:cubicBezTo>
                  <a:cubicBezTo>
                    <a:pt x="4" y="20"/>
                    <a:pt x="4" y="20"/>
                    <a:pt x="4" y="20"/>
                  </a:cubicBezTo>
                  <a:cubicBezTo>
                    <a:pt x="2" y="20"/>
                    <a:pt x="0" y="19"/>
                    <a:pt x="0" y="17"/>
                  </a:cubicBezTo>
                  <a:cubicBezTo>
                    <a:pt x="0" y="13"/>
                    <a:pt x="0" y="13"/>
                    <a:pt x="0" y="13"/>
                  </a:cubicBezTo>
                  <a:cubicBezTo>
                    <a:pt x="0" y="11"/>
                    <a:pt x="1" y="10"/>
                    <a:pt x="3"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1" name="Freeform 610">
              <a:extLst>
                <a:ext uri="{FF2B5EF4-FFF2-40B4-BE49-F238E27FC236}">
                  <a16:creationId xmlns:a16="http://schemas.microsoft.com/office/drawing/2014/main" id="{3503801A-23EC-4C7B-A6F0-75A0CC3E59D2}"/>
                </a:ext>
              </a:extLst>
            </p:cNvPr>
            <p:cNvSpPr>
              <a:spLocks noChangeArrowheads="1"/>
            </p:cNvSpPr>
            <p:nvPr/>
          </p:nvSpPr>
          <p:spPr bwMode="auto">
            <a:xfrm>
              <a:off x="10807700" y="3616094"/>
              <a:ext cx="422275" cy="41275"/>
            </a:xfrm>
            <a:custGeom>
              <a:avLst/>
              <a:gdLst>
                <a:gd name="T0" fmla="*/ 5 w 212"/>
                <a:gd name="T1" fmla="*/ 10 h 21"/>
                <a:gd name="T2" fmla="*/ 206 w 212"/>
                <a:gd name="T3" fmla="*/ 0 h 21"/>
                <a:gd name="T4" fmla="*/ 211 w 212"/>
                <a:gd name="T5" fmla="*/ 5 h 21"/>
                <a:gd name="T6" fmla="*/ 206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3"/>
                    <a:pt x="211" y="5"/>
                  </a:cubicBezTo>
                  <a:cubicBezTo>
                    <a:pt x="212" y="8"/>
                    <a:pt x="209" y="11"/>
                    <a:pt x="206" y="11"/>
                  </a:cubicBezTo>
                  <a:cubicBezTo>
                    <a:pt x="6" y="21"/>
                    <a:pt x="6" y="21"/>
                    <a:pt x="6" y="21"/>
                  </a:cubicBezTo>
                  <a:cubicBezTo>
                    <a:pt x="3" y="21"/>
                    <a:pt x="0" y="19"/>
                    <a:pt x="0" y="16"/>
                  </a:cubicBezTo>
                  <a:cubicBezTo>
                    <a:pt x="0" y="13"/>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2" name="Freeform 611">
              <a:extLst>
                <a:ext uri="{FF2B5EF4-FFF2-40B4-BE49-F238E27FC236}">
                  <a16:creationId xmlns:a16="http://schemas.microsoft.com/office/drawing/2014/main" id="{5D7E6B25-CC55-4315-8564-10BE156893E8}"/>
                </a:ext>
              </a:extLst>
            </p:cNvPr>
            <p:cNvSpPr>
              <a:spLocks noChangeArrowheads="1"/>
            </p:cNvSpPr>
            <p:nvPr/>
          </p:nvSpPr>
          <p:spPr bwMode="auto">
            <a:xfrm>
              <a:off x="10806113" y="3571644"/>
              <a:ext cx="420687" cy="39688"/>
            </a:xfrm>
            <a:custGeom>
              <a:avLst/>
              <a:gdLst>
                <a:gd name="T0" fmla="*/ 5 w 211"/>
                <a:gd name="T1" fmla="*/ 10 h 20"/>
                <a:gd name="T2" fmla="*/ 206 w 211"/>
                <a:gd name="T3" fmla="*/ 0 h 20"/>
                <a:gd name="T4" fmla="*/ 211 w 211"/>
                <a:gd name="T5" fmla="*/ 5 h 20"/>
                <a:gd name="T6" fmla="*/ 206 w 211"/>
                <a:gd name="T7" fmla="*/ 10 h 20"/>
                <a:gd name="T8" fmla="*/ 6 w 211"/>
                <a:gd name="T9" fmla="*/ 20 h 20"/>
                <a:gd name="T10" fmla="*/ 0 w 211"/>
                <a:gd name="T11" fmla="*/ 15 h 20"/>
                <a:gd name="T12" fmla="*/ 5 w 211"/>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211" h="20">
                  <a:moveTo>
                    <a:pt x="5" y="10"/>
                  </a:moveTo>
                  <a:cubicBezTo>
                    <a:pt x="206" y="0"/>
                    <a:pt x="206" y="0"/>
                    <a:pt x="206" y="0"/>
                  </a:cubicBezTo>
                  <a:cubicBezTo>
                    <a:pt x="209" y="0"/>
                    <a:pt x="211" y="2"/>
                    <a:pt x="211" y="5"/>
                  </a:cubicBezTo>
                  <a:cubicBezTo>
                    <a:pt x="211" y="8"/>
                    <a:pt x="209" y="10"/>
                    <a:pt x="206" y="10"/>
                  </a:cubicBezTo>
                  <a:cubicBezTo>
                    <a:pt x="6" y="20"/>
                    <a:pt x="6" y="20"/>
                    <a:pt x="6" y="20"/>
                  </a:cubicBezTo>
                  <a:cubicBezTo>
                    <a:pt x="3" y="20"/>
                    <a:pt x="0" y="18"/>
                    <a:pt x="0" y="15"/>
                  </a:cubicBezTo>
                  <a:cubicBezTo>
                    <a:pt x="0" y="12"/>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3" name="Freeform 612">
              <a:extLst>
                <a:ext uri="{FF2B5EF4-FFF2-40B4-BE49-F238E27FC236}">
                  <a16:creationId xmlns:a16="http://schemas.microsoft.com/office/drawing/2014/main" id="{93F7268E-FE1C-46D0-9466-6822D66DBEC8}"/>
                </a:ext>
              </a:extLst>
            </p:cNvPr>
            <p:cNvSpPr>
              <a:spLocks noChangeArrowheads="1"/>
            </p:cNvSpPr>
            <p:nvPr/>
          </p:nvSpPr>
          <p:spPr bwMode="auto">
            <a:xfrm>
              <a:off x="10799763" y="3471631"/>
              <a:ext cx="422275" cy="39688"/>
            </a:xfrm>
            <a:custGeom>
              <a:avLst/>
              <a:gdLst>
                <a:gd name="T0" fmla="*/ 6 w 212"/>
                <a:gd name="T1" fmla="*/ 9 h 20"/>
                <a:gd name="T2" fmla="*/ 206 w 212"/>
                <a:gd name="T3" fmla="*/ 0 h 20"/>
                <a:gd name="T4" fmla="*/ 212 w 212"/>
                <a:gd name="T5" fmla="*/ 5 h 20"/>
                <a:gd name="T6" fmla="*/ 207 w 212"/>
                <a:gd name="T7" fmla="*/ 10 h 20"/>
                <a:gd name="T8" fmla="*/ 6 w 212"/>
                <a:gd name="T9" fmla="*/ 20 h 20"/>
                <a:gd name="T10" fmla="*/ 1 w 212"/>
                <a:gd name="T11" fmla="*/ 15 h 20"/>
                <a:gd name="T12" fmla="*/ 6 w 212"/>
                <a:gd name="T13" fmla="*/ 9 h 20"/>
              </a:gdLst>
              <a:ahLst/>
              <a:cxnLst>
                <a:cxn ang="0">
                  <a:pos x="T0" y="T1"/>
                </a:cxn>
                <a:cxn ang="0">
                  <a:pos x="T2" y="T3"/>
                </a:cxn>
                <a:cxn ang="0">
                  <a:pos x="T4" y="T5"/>
                </a:cxn>
                <a:cxn ang="0">
                  <a:pos x="T6" y="T7"/>
                </a:cxn>
                <a:cxn ang="0">
                  <a:pos x="T8" y="T9"/>
                </a:cxn>
                <a:cxn ang="0">
                  <a:pos x="T10" y="T11"/>
                </a:cxn>
                <a:cxn ang="0">
                  <a:pos x="T12" y="T13"/>
                </a:cxn>
              </a:cxnLst>
              <a:rect l="0" t="0" r="r" b="b"/>
              <a:pathLst>
                <a:path w="212" h="20">
                  <a:moveTo>
                    <a:pt x="6" y="9"/>
                  </a:moveTo>
                  <a:cubicBezTo>
                    <a:pt x="206" y="0"/>
                    <a:pt x="206" y="0"/>
                    <a:pt x="206" y="0"/>
                  </a:cubicBezTo>
                  <a:cubicBezTo>
                    <a:pt x="209" y="0"/>
                    <a:pt x="212" y="2"/>
                    <a:pt x="212" y="5"/>
                  </a:cubicBezTo>
                  <a:cubicBezTo>
                    <a:pt x="212" y="7"/>
                    <a:pt x="210" y="10"/>
                    <a:pt x="207" y="10"/>
                  </a:cubicBezTo>
                  <a:cubicBezTo>
                    <a:pt x="6" y="20"/>
                    <a:pt x="6" y="20"/>
                    <a:pt x="6" y="20"/>
                  </a:cubicBezTo>
                  <a:cubicBezTo>
                    <a:pt x="3" y="20"/>
                    <a:pt x="1" y="18"/>
                    <a:pt x="1" y="15"/>
                  </a:cubicBezTo>
                  <a:cubicBezTo>
                    <a:pt x="0" y="12"/>
                    <a:pt x="3" y="10"/>
                    <a:pt x="6" y="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4" name="Freeform 613">
              <a:extLst>
                <a:ext uri="{FF2B5EF4-FFF2-40B4-BE49-F238E27FC236}">
                  <a16:creationId xmlns:a16="http://schemas.microsoft.com/office/drawing/2014/main" id="{C01713BE-F3E0-4E5C-A756-EA058C3E7E69}"/>
                </a:ext>
              </a:extLst>
            </p:cNvPr>
            <p:cNvSpPr>
              <a:spLocks noChangeArrowheads="1"/>
            </p:cNvSpPr>
            <p:nvPr/>
          </p:nvSpPr>
          <p:spPr bwMode="auto">
            <a:xfrm>
              <a:off x="10798175" y="3419244"/>
              <a:ext cx="422275" cy="41275"/>
            </a:xfrm>
            <a:custGeom>
              <a:avLst/>
              <a:gdLst>
                <a:gd name="T0" fmla="*/ 5 w 212"/>
                <a:gd name="T1" fmla="*/ 10 h 21"/>
                <a:gd name="T2" fmla="*/ 206 w 212"/>
                <a:gd name="T3" fmla="*/ 1 h 21"/>
                <a:gd name="T4" fmla="*/ 212 w 212"/>
                <a:gd name="T5" fmla="*/ 6 h 21"/>
                <a:gd name="T6" fmla="*/ 207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1"/>
                    <a:pt x="206" y="1"/>
                    <a:pt x="206" y="1"/>
                  </a:cubicBezTo>
                  <a:cubicBezTo>
                    <a:pt x="209" y="0"/>
                    <a:pt x="211" y="3"/>
                    <a:pt x="212" y="6"/>
                  </a:cubicBezTo>
                  <a:cubicBezTo>
                    <a:pt x="212" y="8"/>
                    <a:pt x="209" y="11"/>
                    <a:pt x="207" y="11"/>
                  </a:cubicBezTo>
                  <a:cubicBezTo>
                    <a:pt x="6" y="21"/>
                    <a:pt x="6" y="21"/>
                    <a:pt x="6" y="21"/>
                  </a:cubicBezTo>
                  <a:cubicBezTo>
                    <a:pt x="3" y="21"/>
                    <a:pt x="0" y="19"/>
                    <a:pt x="0" y="16"/>
                  </a:cubicBezTo>
                  <a:cubicBezTo>
                    <a:pt x="0" y="13"/>
                    <a:pt x="2" y="11"/>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5" name="Freeform 614">
              <a:extLst>
                <a:ext uri="{FF2B5EF4-FFF2-40B4-BE49-F238E27FC236}">
                  <a16:creationId xmlns:a16="http://schemas.microsoft.com/office/drawing/2014/main" id="{0FDB4611-A671-471F-8D2A-DBFC070DD2B2}"/>
                </a:ext>
              </a:extLst>
            </p:cNvPr>
            <p:cNvSpPr>
              <a:spLocks noChangeArrowheads="1"/>
            </p:cNvSpPr>
            <p:nvPr/>
          </p:nvSpPr>
          <p:spPr bwMode="auto">
            <a:xfrm>
              <a:off x="10983913" y="2420706"/>
              <a:ext cx="504825" cy="952500"/>
            </a:xfrm>
            <a:custGeom>
              <a:avLst/>
              <a:gdLst>
                <a:gd name="T0" fmla="*/ 0 w 254"/>
                <a:gd name="T1" fmla="*/ 291 h 478"/>
                <a:gd name="T2" fmla="*/ 156 w 254"/>
                <a:gd name="T3" fmla="*/ 291 h 478"/>
                <a:gd name="T4" fmla="*/ 96 w 254"/>
                <a:gd name="T5" fmla="*/ 440 h 478"/>
                <a:gd name="T6" fmla="*/ 163 w 254"/>
                <a:gd name="T7" fmla="*/ 478 h 478"/>
                <a:gd name="T8" fmla="*/ 251 w 254"/>
                <a:gd name="T9" fmla="*/ 298 h 478"/>
                <a:gd name="T10" fmla="*/ 248 w 254"/>
                <a:gd name="T11" fmla="*/ 127 h 478"/>
                <a:gd name="T12" fmla="*/ 158 w 254"/>
                <a:gd name="T13" fmla="*/ 3 h 478"/>
                <a:gd name="T14" fmla="*/ 140 w 254"/>
                <a:gd name="T15" fmla="*/ 3 h 478"/>
                <a:gd name="T16" fmla="*/ 52 w 254"/>
                <a:gd name="T17" fmla="*/ 161 h 478"/>
                <a:gd name="T18" fmla="*/ 0 w 254"/>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4" y="139"/>
                    <a:pt x="248" y="127"/>
                  </a:cubicBezTo>
                  <a:cubicBezTo>
                    <a:pt x="241" y="114"/>
                    <a:pt x="167"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6" name="Freeform 615">
              <a:extLst>
                <a:ext uri="{FF2B5EF4-FFF2-40B4-BE49-F238E27FC236}">
                  <a16:creationId xmlns:a16="http://schemas.microsoft.com/office/drawing/2014/main" id="{D3864332-33F5-449F-A2ED-449A982503C2}"/>
                </a:ext>
              </a:extLst>
            </p:cNvPr>
            <p:cNvSpPr>
              <a:spLocks noChangeArrowheads="1"/>
            </p:cNvSpPr>
            <p:nvPr/>
          </p:nvSpPr>
          <p:spPr bwMode="auto">
            <a:xfrm>
              <a:off x="11288713" y="2688994"/>
              <a:ext cx="42862"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7" y="25"/>
                    <a:pt x="9" y="32"/>
                  </a:cubicBezTo>
                  <a:cubicBezTo>
                    <a:pt x="12"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7" name="Freeform 616">
              <a:extLst>
                <a:ext uri="{FF2B5EF4-FFF2-40B4-BE49-F238E27FC236}">
                  <a16:creationId xmlns:a16="http://schemas.microsoft.com/office/drawing/2014/main" id="{339485BE-BA8D-44BA-9C7B-4ADFE7F0C0A7}"/>
                </a:ext>
              </a:extLst>
            </p:cNvPr>
            <p:cNvSpPr>
              <a:spLocks noChangeArrowheads="1"/>
            </p:cNvSpPr>
            <p:nvPr/>
          </p:nvSpPr>
          <p:spPr bwMode="auto">
            <a:xfrm>
              <a:off x="11261725"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8" name="Freeform 617">
              <a:extLst>
                <a:ext uri="{FF2B5EF4-FFF2-40B4-BE49-F238E27FC236}">
                  <a16:creationId xmlns:a16="http://schemas.microsoft.com/office/drawing/2014/main" id="{954D85F4-AC53-4276-BA51-4152C24A0E06}"/>
                </a:ext>
              </a:extLst>
            </p:cNvPr>
            <p:cNvSpPr>
              <a:spLocks noChangeArrowheads="1"/>
            </p:cNvSpPr>
            <p:nvPr/>
          </p:nvSpPr>
          <p:spPr bwMode="auto">
            <a:xfrm>
              <a:off x="11171238" y="3300181"/>
              <a:ext cx="130175" cy="90488"/>
            </a:xfrm>
            <a:custGeom>
              <a:avLst/>
              <a:gdLst>
                <a:gd name="T0" fmla="*/ 6 w 82"/>
                <a:gd name="T1" fmla="*/ 0 h 57"/>
                <a:gd name="T2" fmla="*/ 0 w 82"/>
                <a:gd name="T3" fmla="*/ 14 h 57"/>
                <a:gd name="T4" fmla="*/ 66 w 82"/>
                <a:gd name="T5" fmla="*/ 51 h 57"/>
                <a:gd name="T6" fmla="*/ 76 w 82"/>
                <a:gd name="T7" fmla="*/ 57 h 57"/>
                <a:gd name="T8" fmla="*/ 82 w 82"/>
                <a:gd name="T9" fmla="*/ 43 h 57"/>
                <a:gd name="T10" fmla="*/ 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6" y="0"/>
                  </a:moveTo>
                  <a:lnTo>
                    <a:pt x="0" y="14"/>
                  </a:lnTo>
                  <a:lnTo>
                    <a:pt x="66" y="51"/>
                  </a:lnTo>
                  <a:lnTo>
                    <a:pt x="76" y="57"/>
                  </a:lnTo>
                  <a:lnTo>
                    <a:pt x="82"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9" name="Freeform 618">
              <a:extLst>
                <a:ext uri="{FF2B5EF4-FFF2-40B4-BE49-F238E27FC236}">
                  <a16:creationId xmlns:a16="http://schemas.microsoft.com/office/drawing/2014/main" id="{9A626C5B-1A32-41AE-BFE7-1DE46FCB2379}"/>
                </a:ext>
              </a:extLst>
            </p:cNvPr>
            <p:cNvSpPr>
              <a:spLocks noChangeArrowheads="1"/>
            </p:cNvSpPr>
            <p:nvPr/>
          </p:nvSpPr>
          <p:spPr bwMode="auto">
            <a:xfrm>
              <a:off x="11064875"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1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7" y="11"/>
                    <a:pt x="61" y="0"/>
                    <a:pt x="61"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0" name="Freeform 619">
              <a:extLst>
                <a:ext uri="{FF2B5EF4-FFF2-40B4-BE49-F238E27FC236}">
                  <a16:creationId xmlns:a16="http://schemas.microsoft.com/office/drawing/2014/main" id="{DEEB3306-E996-4C25-A9FF-CD303C2464F4}"/>
                </a:ext>
              </a:extLst>
            </p:cNvPr>
            <p:cNvSpPr>
              <a:spLocks noChangeArrowheads="1"/>
            </p:cNvSpPr>
            <p:nvPr/>
          </p:nvSpPr>
          <p:spPr bwMode="auto">
            <a:xfrm>
              <a:off x="10983913"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2" y="72"/>
                    <a:pt x="124" y="139"/>
                    <a:pt x="124" y="139"/>
                  </a:cubicBezTo>
                  <a:cubicBezTo>
                    <a:pt x="119" y="191"/>
                    <a:pt x="119" y="191"/>
                    <a:pt x="119" y="191"/>
                  </a:cubicBezTo>
                  <a:cubicBezTo>
                    <a:pt x="119" y="191"/>
                    <a:pt x="59" y="278"/>
                    <a:pt x="0" y="284"/>
                  </a:cubicBez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1" name="Freeform 620">
              <a:extLst>
                <a:ext uri="{FF2B5EF4-FFF2-40B4-BE49-F238E27FC236}">
                  <a16:creationId xmlns:a16="http://schemas.microsoft.com/office/drawing/2014/main" id="{8C1FCB1E-5E30-4800-876B-6EAA54A5A9DB}"/>
                </a:ext>
              </a:extLst>
            </p:cNvPr>
            <p:cNvSpPr>
              <a:spLocks noChangeArrowheads="1"/>
            </p:cNvSpPr>
            <p:nvPr/>
          </p:nvSpPr>
          <p:spPr bwMode="auto">
            <a:xfrm>
              <a:off x="10475913" y="2420706"/>
              <a:ext cx="508000" cy="952500"/>
            </a:xfrm>
            <a:custGeom>
              <a:avLst/>
              <a:gdLst>
                <a:gd name="T0" fmla="*/ 255 w 255"/>
                <a:gd name="T1" fmla="*/ 291 h 478"/>
                <a:gd name="T2" fmla="*/ 98 w 255"/>
                <a:gd name="T3" fmla="*/ 291 h 478"/>
                <a:gd name="T4" fmla="*/ 158 w 255"/>
                <a:gd name="T5" fmla="*/ 440 h 478"/>
                <a:gd name="T6" fmla="*/ 91 w 255"/>
                <a:gd name="T7" fmla="*/ 478 h 478"/>
                <a:gd name="T8" fmla="*/ 3 w 255"/>
                <a:gd name="T9" fmla="*/ 298 h 478"/>
                <a:gd name="T10" fmla="*/ 6 w 255"/>
                <a:gd name="T11" fmla="*/ 127 h 478"/>
                <a:gd name="T12" fmla="*/ 96 w 255"/>
                <a:gd name="T13" fmla="*/ 3 h 478"/>
                <a:gd name="T14" fmla="*/ 114 w 255"/>
                <a:gd name="T15" fmla="*/ 3 h 478"/>
                <a:gd name="T16" fmla="*/ 202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8" y="291"/>
                    <a:pt x="98" y="291"/>
                    <a:pt x="98" y="291"/>
                  </a:cubicBezTo>
                  <a:cubicBezTo>
                    <a:pt x="98" y="291"/>
                    <a:pt x="155" y="439"/>
                    <a:pt x="158" y="440"/>
                  </a:cubicBezTo>
                  <a:cubicBezTo>
                    <a:pt x="91" y="478"/>
                    <a:pt x="91" y="478"/>
                    <a:pt x="91" y="478"/>
                  </a:cubicBezTo>
                  <a:cubicBezTo>
                    <a:pt x="91" y="478"/>
                    <a:pt x="6" y="306"/>
                    <a:pt x="3" y="298"/>
                  </a:cubicBezTo>
                  <a:cubicBezTo>
                    <a:pt x="0" y="291"/>
                    <a:pt x="0" y="139"/>
                    <a:pt x="6" y="127"/>
                  </a:cubicBezTo>
                  <a:cubicBezTo>
                    <a:pt x="13" y="114"/>
                    <a:pt x="87" y="5"/>
                    <a:pt x="96" y="3"/>
                  </a:cubicBezTo>
                  <a:cubicBezTo>
                    <a:pt x="105" y="0"/>
                    <a:pt x="114" y="3"/>
                    <a:pt x="114" y="3"/>
                  </a:cubicBezTo>
                  <a:cubicBezTo>
                    <a:pt x="202" y="161"/>
                    <a:pt x="202" y="161"/>
                    <a:pt x="202"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2" name="Freeform 621">
              <a:extLst>
                <a:ext uri="{FF2B5EF4-FFF2-40B4-BE49-F238E27FC236}">
                  <a16:creationId xmlns:a16="http://schemas.microsoft.com/office/drawing/2014/main" id="{34D8B597-AEC5-481D-9E23-218040C0764B}"/>
                </a:ext>
              </a:extLst>
            </p:cNvPr>
            <p:cNvSpPr>
              <a:spLocks noChangeArrowheads="1"/>
            </p:cNvSpPr>
            <p:nvPr/>
          </p:nvSpPr>
          <p:spPr bwMode="auto">
            <a:xfrm>
              <a:off x="10633075" y="2688994"/>
              <a:ext cx="42862"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3" name="Freeform 622">
              <a:extLst>
                <a:ext uri="{FF2B5EF4-FFF2-40B4-BE49-F238E27FC236}">
                  <a16:creationId xmlns:a16="http://schemas.microsoft.com/office/drawing/2014/main" id="{F4A34992-4F13-49B5-8C92-939575D02649}"/>
                </a:ext>
              </a:extLst>
            </p:cNvPr>
            <p:cNvSpPr>
              <a:spLocks noChangeArrowheads="1"/>
            </p:cNvSpPr>
            <p:nvPr/>
          </p:nvSpPr>
          <p:spPr bwMode="auto">
            <a:xfrm>
              <a:off x="10648950" y="2720744"/>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4" name="Freeform 623">
              <a:extLst>
                <a:ext uri="{FF2B5EF4-FFF2-40B4-BE49-F238E27FC236}">
                  <a16:creationId xmlns:a16="http://schemas.microsoft.com/office/drawing/2014/main" id="{2CD08172-555E-49B8-B292-B356D12A4226}"/>
                </a:ext>
              </a:extLst>
            </p:cNvPr>
            <p:cNvSpPr>
              <a:spLocks noChangeArrowheads="1"/>
            </p:cNvSpPr>
            <p:nvPr/>
          </p:nvSpPr>
          <p:spPr bwMode="auto">
            <a:xfrm>
              <a:off x="10663238" y="3300181"/>
              <a:ext cx="130175" cy="90488"/>
            </a:xfrm>
            <a:custGeom>
              <a:avLst/>
              <a:gdLst>
                <a:gd name="T0" fmla="*/ 76 w 82"/>
                <a:gd name="T1" fmla="*/ 0 h 57"/>
                <a:gd name="T2" fmla="*/ 82 w 82"/>
                <a:gd name="T3" fmla="*/ 14 h 57"/>
                <a:gd name="T4" fmla="*/ 16 w 82"/>
                <a:gd name="T5" fmla="*/ 51 h 57"/>
                <a:gd name="T6" fmla="*/ 6 w 82"/>
                <a:gd name="T7" fmla="*/ 57 h 57"/>
                <a:gd name="T8" fmla="*/ 0 w 82"/>
                <a:gd name="T9" fmla="*/ 43 h 57"/>
                <a:gd name="T10" fmla="*/ 7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76" y="0"/>
                  </a:moveTo>
                  <a:lnTo>
                    <a:pt x="82" y="14"/>
                  </a:lnTo>
                  <a:lnTo>
                    <a:pt x="16"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5" name="Freeform 624">
              <a:extLst>
                <a:ext uri="{FF2B5EF4-FFF2-40B4-BE49-F238E27FC236}">
                  <a16:creationId xmlns:a16="http://schemas.microsoft.com/office/drawing/2014/main" id="{2FEE1582-F629-47BB-B6E1-9581745EEB8F}"/>
                </a:ext>
              </a:extLst>
            </p:cNvPr>
            <p:cNvSpPr>
              <a:spLocks noChangeArrowheads="1"/>
            </p:cNvSpPr>
            <p:nvPr/>
          </p:nvSpPr>
          <p:spPr bwMode="auto">
            <a:xfrm>
              <a:off x="10694988" y="3333519"/>
              <a:ext cx="204787" cy="354013"/>
            </a:xfrm>
            <a:custGeom>
              <a:avLst/>
              <a:gdLst>
                <a:gd name="T0" fmla="*/ 0 w 103"/>
                <a:gd name="T1" fmla="*/ 23 h 178"/>
                <a:gd name="T2" fmla="*/ 23 w 103"/>
                <a:gd name="T3" fmla="*/ 74 h 178"/>
                <a:gd name="T4" fmla="*/ 40 w 103"/>
                <a:gd name="T5" fmla="*/ 151 h 178"/>
                <a:gd name="T6" fmla="*/ 85 w 103"/>
                <a:gd name="T7" fmla="*/ 174 h 178"/>
                <a:gd name="T8" fmla="*/ 102 w 103"/>
                <a:gd name="T9" fmla="*/ 112 h 178"/>
                <a:gd name="T10" fmla="*/ 84 w 103"/>
                <a:gd name="T11" fmla="*/ 44 h 178"/>
                <a:gd name="T12" fmla="*/ 50 w 103"/>
                <a:gd name="T13" fmla="*/ 13 h 178"/>
                <a:gd name="T14" fmla="*/ 42 w 103"/>
                <a:gd name="T15" fmla="*/ 0 h 178"/>
                <a:gd name="T16" fmla="*/ 0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3"/>
                  </a:moveTo>
                  <a:cubicBezTo>
                    <a:pt x="1" y="27"/>
                    <a:pt x="23" y="70"/>
                    <a:pt x="23" y="74"/>
                  </a:cubicBezTo>
                  <a:cubicBezTo>
                    <a:pt x="23" y="77"/>
                    <a:pt x="34" y="145"/>
                    <a:pt x="40" y="151"/>
                  </a:cubicBezTo>
                  <a:cubicBezTo>
                    <a:pt x="45" y="156"/>
                    <a:pt x="80" y="178"/>
                    <a:pt x="85" y="174"/>
                  </a:cubicBezTo>
                  <a:cubicBezTo>
                    <a:pt x="91" y="170"/>
                    <a:pt x="103" y="121"/>
                    <a:pt x="102" y="112"/>
                  </a:cubicBezTo>
                  <a:cubicBezTo>
                    <a:pt x="102" y="103"/>
                    <a:pt x="91" y="51"/>
                    <a:pt x="84" y="44"/>
                  </a:cubicBezTo>
                  <a:cubicBezTo>
                    <a:pt x="78" y="36"/>
                    <a:pt x="54" y="15"/>
                    <a:pt x="50" y="13"/>
                  </a:cubicBezTo>
                  <a:cubicBezTo>
                    <a:pt x="46" y="11"/>
                    <a:pt x="42" y="0"/>
                    <a:pt x="42"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6" name="Freeform 625">
              <a:extLst>
                <a:ext uri="{FF2B5EF4-FFF2-40B4-BE49-F238E27FC236}">
                  <a16:creationId xmlns:a16="http://schemas.microsoft.com/office/drawing/2014/main" id="{F062FF46-3B24-413E-BCAE-9D86B46DA654}"/>
                </a:ext>
              </a:extLst>
            </p:cNvPr>
            <p:cNvSpPr>
              <a:spLocks noChangeArrowheads="1"/>
            </p:cNvSpPr>
            <p:nvPr/>
          </p:nvSpPr>
          <p:spPr bwMode="auto">
            <a:xfrm>
              <a:off x="10861675" y="2696931"/>
              <a:ext cx="241300" cy="303213"/>
            </a:xfrm>
            <a:custGeom>
              <a:avLst/>
              <a:gdLst>
                <a:gd name="T0" fmla="*/ 61 w 121"/>
                <a:gd name="T1" fmla="*/ 21 h 152"/>
                <a:gd name="T2" fmla="*/ 0 w 121"/>
                <a:gd name="T3" fmla="*/ 0 h 152"/>
                <a:gd name="T4" fmla="*/ 61 w 121"/>
                <a:gd name="T5" fmla="*/ 152 h 152"/>
                <a:gd name="T6" fmla="*/ 121 w 121"/>
                <a:gd name="T7" fmla="*/ 0 h 152"/>
                <a:gd name="T8" fmla="*/ 61 w 121"/>
                <a:gd name="T9" fmla="*/ 21 h 152"/>
              </a:gdLst>
              <a:ahLst/>
              <a:cxnLst>
                <a:cxn ang="0">
                  <a:pos x="T0" y="T1"/>
                </a:cxn>
                <a:cxn ang="0">
                  <a:pos x="T2" y="T3"/>
                </a:cxn>
                <a:cxn ang="0">
                  <a:pos x="T4" y="T5"/>
                </a:cxn>
                <a:cxn ang="0">
                  <a:pos x="T6" y="T7"/>
                </a:cxn>
                <a:cxn ang="0">
                  <a:pos x="T8" y="T9"/>
                </a:cxn>
              </a:cxnLst>
              <a:rect l="0" t="0" r="r" b="b"/>
              <a:pathLst>
                <a:path w="121" h="152">
                  <a:moveTo>
                    <a:pt x="61" y="21"/>
                  </a:moveTo>
                  <a:cubicBezTo>
                    <a:pt x="0" y="0"/>
                    <a:pt x="0" y="0"/>
                    <a:pt x="0" y="0"/>
                  </a:cubicBezTo>
                  <a:cubicBezTo>
                    <a:pt x="12" y="30"/>
                    <a:pt x="61" y="152"/>
                    <a:pt x="61" y="152"/>
                  </a:cubicBezTo>
                  <a:cubicBezTo>
                    <a:pt x="61" y="152"/>
                    <a:pt x="110" y="30"/>
                    <a:pt x="121"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7" name="Freeform 626">
              <a:extLst>
                <a:ext uri="{FF2B5EF4-FFF2-40B4-BE49-F238E27FC236}">
                  <a16:creationId xmlns:a16="http://schemas.microsoft.com/office/drawing/2014/main" id="{04E7EB62-DA2A-42AC-B3C8-FCE9A712D702}"/>
                </a:ext>
              </a:extLst>
            </p:cNvPr>
            <p:cNvSpPr>
              <a:spLocks noChangeArrowheads="1"/>
            </p:cNvSpPr>
            <p:nvPr/>
          </p:nvSpPr>
          <p:spPr bwMode="auto">
            <a:xfrm>
              <a:off x="10694988" y="2408006"/>
              <a:ext cx="574675" cy="393700"/>
            </a:xfrm>
            <a:custGeom>
              <a:avLst/>
              <a:gdLst>
                <a:gd name="T0" fmla="*/ 281 w 289"/>
                <a:gd name="T1" fmla="*/ 0 h 197"/>
                <a:gd name="T2" fmla="*/ 269 w 289"/>
                <a:gd name="T3" fmla="*/ 0 h 197"/>
                <a:gd name="T4" fmla="*/ 264 w 289"/>
                <a:gd name="T5" fmla="*/ 52 h 197"/>
                <a:gd name="T6" fmla="*/ 145 w 289"/>
                <a:gd name="T7" fmla="*/ 145 h 197"/>
                <a:gd name="T8" fmla="*/ 26 w 289"/>
                <a:gd name="T9" fmla="*/ 52 h 197"/>
                <a:gd name="T10" fmla="*/ 21 w 289"/>
                <a:gd name="T11" fmla="*/ 0 h 197"/>
                <a:gd name="T12" fmla="*/ 8 w 289"/>
                <a:gd name="T13" fmla="*/ 0 h 197"/>
                <a:gd name="T14" fmla="*/ 8 w 289"/>
                <a:gd name="T15" fmla="*/ 50 h 197"/>
                <a:gd name="T16" fmla="*/ 31 w 289"/>
                <a:gd name="T17" fmla="*/ 67 h 197"/>
                <a:gd name="T18" fmla="*/ 56 w 289"/>
                <a:gd name="T19" fmla="*/ 135 h 197"/>
                <a:gd name="T20" fmla="*/ 145 w 289"/>
                <a:gd name="T21" fmla="*/ 197 h 197"/>
                <a:gd name="T22" fmla="*/ 233 w 289"/>
                <a:gd name="T23" fmla="*/ 135 h 197"/>
                <a:gd name="T24" fmla="*/ 258 w 289"/>
                <a:gd name="T25" fmla="*/ 67 h 197"/>
                <a:gd name="T26" fmla="*/ 281 w 289"/>
                <a:gd name="T27" fmla="*/ 50 h 197"/>
                <a:gd name="T28" fmla="*/ 281 w 289"/>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0"/>
                  </a:moveTo>
                  <a:cubicBezTo>
                    <a:pt x="274" y="0"/>
                    <a:pt x="269" y="0"/>
                    <a:pt x="269" y="0"/>
                  </a:cubicBezTo>
                  <a:cubicBezTo>
                    <a:pt x="264" y="52"/>
                    <a:pt x="264" y="52"/>
                    <a:pt x="264" y="52"/>
                  </a:cubicBezTo>
                  <a:cubicBezTo>
                    <a:pt x="264" y="52"/>
                    <a:pt x="185" y="145"/>
                    <a:pt x="145" y="145"/>
                  </a:cubicBezTo>
                  <a:cubicBezTo>
                    <a:pt x="104" y="145"/>
                    <a:pt x="26" y="52"/>
                    <a:pt x="26" y="52"/>
                  </a:cubicBezTo>
                  <a:cubicBezTo>
                    <a:pt x="21" y="0"/>
                    <a:pt x="21" y="0"/>
                    <a:pt x="21" y="0"/>
                  </a:cubicBezTo>
                  <a:cubicBezTo>
                    <a:pt x="21" y="0"/>
                    <a:pt x="15" y="0"/>
                    <a:pt x="8" y="0"/>
                  </a:cubicBezTo>
                  <a:cubicBezTo>
                    <a:pt x="0" y="0"/>
                    <a:pt x="7" y="42"/>
                    <a:pt x="8" y="50"/>
                  </a:cubicBezTo>
                  <a:cubicBezTo>
                    <a:pt x="9" y="59"/>
                    <a:pt x="31" y="67"/>
                    <a:pt x="31" y="67"/>
                  </a:cubicBezTo>
                  <a:cubicBezTo>
                    <a:pt x="31" y="67"/>
                    <a:pt x="47" y="115"/>
                    <a:pt x="56" y="135"/>
                  </a:cubicBezTo>
                  <a:cubicBezTo>
                    <a:pt x="65" y="155"/>
                    <a:pt x="145" y="197"/>
                    <a:pt x="145" y="197"/>
                  </a:cubicBezTo>
                  <a:cubicBezTo>
                    <a:pt x="145" y="197"/>
                    <a:pt x="224" y="155"/>
                    <a:pt x="233" y="135"/>
                  </a:cubicBezTo>
                  <a:cubicBezTo>
                    <a:pt x="242" y="115"/>
                    <a:pt x="258" y="67"/>
                    <a:pt x="258" y="67"/>
                  </a:cubicBezTo>
                  <a:cubicBezTo>
                    <a:pt x="258" y="67"/>
                    <a:pt x="280" y="59"/>
                    <a:pt x="281" y="50"/>
                  </a:cubicBezTo>
                  <a:cubicBezTo>
                    <a:pt x="283" y="42"/>
                    <a:pt x="289"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8" name="Freeform 627">
              <a:extLst>
                <a:ext uri="{FF2B5EF4-FFF2-40B4-BE49-F238E27FC236}">
                  <a16:creationId xmlns:a16="http://schemas.microsoft.com/office/drawing/2014/main" id="{8076DEC8-661E-4187-A571-59AF4FEA5A92}"/>
                </a:ext>
              </a:extLst>
            </p:cNvPr>
            <p:cNvSpPr>
              <a:spLocks noChangeArrowheads="1"/>
            </p:cNvSpPr>
            <p:nvPr/>
          </p:nvSpPr>
          <p:spPr bwMode="auto">
            <a:xfrm>
              <a:off x="10736263"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F47B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9" name="Freeform 628">
              <a:extLst>
                <a:ext uri="{FF2B5EF4-FFF2-40B4-BE49-F238E27FC236}">
                  <a16:creationId xmlns:a16="http://schemas.microsoft.com/office/drawing/2014/main" id="{E6739F1E-0EAF-4DDA-BD4C-7104E36BF11F}"/>
                </a:ext>
              </a:extLst>
            </p:cNvPr>
            <p:cNvSpPr>
              <a:spLocks noChangeArrowheads="1"/>
            </p:cNvSpPr>
            <p:nvPr/>
          </p:nvSpPr>
          <p:spPr bwMode="auto">
            <a:xfrm>
              <a:off x="10720388" y="4798781"/>
              <a:ext cx="211137" cy="130175"/>
            </a:xfrm>
            <a:custGeom>
              <a:avLst/>
              <a:gdLst>
                <a:gd name="T0" fmla="*/ 8 w 133"/>
                <a:gd name="T1" fmla="*/ 82 h 82"/>
                <a:gd name="T2" fmla="*/ 0 w 133"/>
                <a:gd name="T3" fmla="*/ 67 h 82"/>
                <a:gd name="T4" fmla="*/ 126 w 133"/>
                <a:gd name="T5" fmla="*/ 0 h 82"/>
                <a:gd name="T6" fmla="*/ 133 w 133"/>
                <a:gd name="T7" fmla="*/ 16 h 82"/>
                <a:gd name="T8" fmla="*/ 8 w 133"/>
                <a:gd name="T9" fmla="*/ 82 h 82"/>
              </a:gdLst>
              <a:ahLst/>
              <a:cxnLst>
                <a:cxn ang="0">
                  <a:pos x="T0" y="T1"/>
                </a:cxn>
                <a:cxn ang="0">
                  <a:pos x="T2" y="T3"/>
                </a:cxn>
                <a:cxn ang="0">
                  <a:pos x="T4" y="T5"/>
                </a:cxn>
                <a:cxn ang="0">
                  <a:pos x="T6" y="T7"/>
                </a:cxn>
                <a:cxn ang="0">
                  <a:pos x="T8" y="T9"/>
                </a:cxn>
              </a:cxnLst>
              <a:rect l="0" t="0" r="r" b="b"/>
              <a:pathLst>
                <a:path w="133" h="82">
                  <a:moveTo>
                    <a:pt x="8" y="82"/>
                  </a:moveTo>
                  <a:lnTo>
                    <a:pt x="0" y="67"/>
                  </a:lnTo>
                  <a:lnTo>
                    <a:pt x="126" y="0"/>
                  </a:lnTo>
                  <a:lnTo>
                    <a:pt x="133" y="16"/>
                  </a:lnTo>
                  <a:lnTo>
                    <a:pt x="8" y="82"/>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0" name="Freeform 629">
              <a:extLst>
                <a:ext uri="{FF2B5EF4-FFF2-40B4-BE49-F238E27FC236}">
                  <a16:creationId xmlns:a16="http://schemas.microsoft.com/office/drawing/2014/main" id="{BEAE3E2B-F36B-4D2A-B829-DF3EB6AE4BE7}"/>
                </a:ext>
              </a:extLst>
            </p:cNvPr>
            <p:cNvSpPr>
              <a:spLocks noChangeArrowheads="1"/>
            </p:cNvSpPr>
            <p:nvPr/>
          </p:nvSpPr>
          <p:spPr bwMode="auto">
            <a:xfrm>
              <a:off x="10733088" y="4821006"/>
              <a:ext cx="211137" cy="128588"/>
            </a:xfrm>
            <a:custGeom>
              <a:avLst/>
              <a:gdLst>
                <a:gd name="T0" fmla="*/ 7 w 133"/>
                <a:gd name="T1" fmla="*/ 81 h 81"/>
                <a:gd name="T2" fmla="*/ 0 w 133"/>
                <a:gd name="T3" fmla="*/ 66 h 81"/>
                <a:gd name="T4" fmla="*/ 125 w 133"/>
                <a:gd name="T5" fmla="*/ 0 h 81"/>
                <a:gd name="T6" fmla="*/ 133 w 133"/>
                <a:gd name="T7" fmla="*/ 15 h 81"/>
                <a:gd name="T8" fmla="*/ 7 w 133"/>
                <a:gd name="T9" fmla="*/ 81 h 81"/>
              </a:gdLst>
              <a:ahLst/>
              <a:cxnLst>
                <a:cxn ang="0">
                  <a:pos x="T0" y="T1"/>
                </a:cxn>
                <a:cxn ang="0">
                  <a:pos x="T2" y="T3"/>
                </a:cxn>
                <a:cxn ang="0">
                  <a:pos x="T4" y="T5"/>
                </a:cxn>
                <a:cxn ang="0">
                  <a:pos x="T6" y="T7"/>
                </a:cxn>
                <a:cxn ang="0">
                  <a:pos x="T8" y="T9"/>
                </a:cxn>
              </a:cxnLst>
              <a:rect l="0" t="0" r="r" b="b"/>
              <a:pathLst>
                <a:path w="133" h="81">
                  <a:moveTo>
                    <a:pt x="7" y="81"/>
                  </a:moveTo>
                  <a:lnTo>
                    <a:pt x="0" y="66"/>
                  </a:lnTo>
                  <a:lnTo>
                    <a:pt x="125" y="0"/>
                  </a:lnTo>
                  <a:lnTo>
                    <a:pt x="133" y="15"/>
                  </a:lnTo>
                  <a:lnTo>
                    <a:pt x="7" y="81"/>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1" name="Freeform 630">
              <a:extLst>
                <a:ext uri="{FF2B5EF4-FFF2-40B4-BE49-F238E27FC236}">
                  <a16:creationId xmlns:a16="http://schemas.microsoft.com/office/drawing/2014/main" id="{F71ED159-FB1C-4684-8014-650F1424671E}"/>
                </a:ext>
              </a:extLst>
            </p:cNvPr>
            <p:cNvSpPr>
              <a:spLocks noChangeArrowheads="1"/>
            </p:cNvSpPr>
            <p:nvPr/>
          </p:nvSpPr>
          <p:spPr bwMode="auto">
            <a:xfrm>
              <a:off x="10915650" y="4798781"/>
              <a:ext cx="55562" cy="46038"/>
            </a:xfrm>
            <a:custGeom>
              <a:avLst/>
              <a:gdLst>
                <a:gd name="T0" fmla="*/ 2 w 28"/>
                <a:gd name="T1" fmla="*/ 0 h 23"/>
                <a:gd name="T2" fmla="*/ 28 w 28"/>
                <a:gd name="T3" fmla="*/ 3 h 23"/>
                <a:gd name="T4" fmla="*/ 14 w 28"/>
                <a:gd name="T5" fmla="*/ 23 h 23"/>
                <a:gd name="T6" fmla="*/ 2 w 28"/>
                <a:gd name="T7" fmla="*/ 0 h 23"/>
              </a:gdLst>
              <a:ahLst/>
              <a:cxnLst>
                <a:cxn ang="0">
                  <a:pos x="T0" y="T1"/>
                </a:cxn>
                <a:cxn ang="0">
                  <a:pos x="T2" y="T3"/>
                </a:cxn>
                <a:cxn ang="0">
                  <a:pos x="T4" y="T5"/>
                </a:cxn>
                <a:cxn ang="0">
                  <a:pos x="T6" y="T7"/>
                </a:cxn>
              </a:cxnLst>
              <a:rect l="0" t="0" r="r" b="b"/>
              <a:pathLst>
                <a:path w="28" h="23">
                  <a:moveTo>
                    <a:pt x="2" y="0"/>
                  </a:moveTo>
                  <a:cubicBezTo>
                    <a:pt x="28" y="3"/>
                    <a:pt x="28" y="3"/>
                    <a:pt x="28" y="3"/>
                  </a:cubicBezTo>
                  <a:cubicBezTo>
                    <a:pt x="14" y="23"/>
                    <a:pt x="14" y="23"/>
                    <a:pt x="14" y="23"/>
                  </a:cubicBezTo>
                  <a:cubicBezTo>
                    <a:pt x="14" y="23"/>
                    <a:pt x="0" y="16"/>
                    <a:pt x="2" y="0"/>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2" name="Freeform 631">
              <a:extLst>
                <a:ext uri="{FF2B5EF4-FFF2-40B4-BE49-F238E27FC236}">
                  <a16:creationId xmlns:a16="http://schemas.microsoft.com/office/drawing/2014/main" id="{6696B2EB-542D-424E-9152-9368DE9D2F7A}"/>
                </a:ext>
              </a:extLst>
            </p:cNvPr>
            <p:cNvSpPr>
              <a:spLocks noChangeArrowheads="1"/>
            </p:cNvSpPr>
            <p:nvPr/>
          </p:nvSpPr>
          <p:spPr bwMode="auto">
            <a:xfrm>
              <a:off x="10961688" y="4803544"/>
              <a:ext cx="9525" cy="7938"/>
            </a:xfrm>
            <a:custGeom>
              <a:avLst/>
              <a:gdLst>
                <a:gd name="T0" fmla="*/ 6 w 6"/>
                <a:gd name="T1" fmla="*/ 1 h 5"/>
                <a:gd name="T2" fmla="*/ 2 w 6"/>
                <a:gd name="T3" fmla="*/ 5 h 5"/>
                <a:gd name="T4" fmla="*/ 0 w 6"/>
                <a:gd name="T5" fmla="*/ 0 h 5"/>
                <a:gd name="T6" fmla="*/ 6 w 6"/>
                <a:gd name="T7" fmla="*/ 1 h 5"/>
              </a:gdLst>
              <a:ahLst/>
              <a:cxnLst>
                <a:cxn ang="0">
                  <a:pos x="T0" y="T1"/>
                </a:cxn>
                <a:cxn ang="0">
                  <a:pos x="T2" y="T3"/>
                </a:cxn>
                <a:cxn ang="0">
                  <a:pos x="T4" y="T5"/>
                </a:cxn>
                <a:cxn ang="0">
                  <a:pos x="T6" y="T7"/>
                </a:cxn>
              </a:cxnLst>
              <a:rect l="0" t="0" r="r" b="b"/>
              <a:pathLst>
                <a:path w="6" h="5">
                  <a:moveTo>
                    <a:pt x="6" y="1"/>
                  </a:moveTo>
                  <a:lnTo>
                    <a:pt x="2" y="5"/>
                  </a:lnTo>
                  <a:lnTo>
                    <a:pt x="0" y="0"/>
                  </a:lnTo>
                  <a:lnTo>
                    <a:pt x="6" y="1"/>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3" name="Freeform 632">
              <a:extLst>
                <a:ext uri="{FF2B5EF4-FFF2-40B4-BE49-F238E27FC236}">
                  <a16:creationId xmlns:a16="http://schemas.microsoft.com/office/drawing/2014/main" id="{05CB97DC-190C-4A9C-B97D-0627DA334B5C}"/>
                </a:ext>
              </a:extLst>
            </p:cNvPr>
            <p:cNvSpPr>
              <a:spLocks noChangeArrowheads="1"/>
            </p:cNvSpPr>
            <p:nvPr/>
          </p:nvSpPr>
          <p:spPr bwMode="auto">
            <a:xfrm>
              <a:off x="10704513" y="4905144"/>
              <a:ext cx="39687" cy="52388"/>
            </a:xfrm>
            <a:custGeom>
              <a:avLst/>
              <a:gdLst>
                <a:gd name="T0" fmla="*/ 8 w 20"/>
                <a:gd name="T1" fmla="*/ 0 h 27"/>
                <a:gd name="T2" fmla="*/ 20 w 20"/>
                <a:gd name="T3" fmla="*/ 23 h 27"/>
                <a:gd name="T4" fmla="*/ 12 w 20"/>
                <a:gd name="T5" fmla="*/ 27 h 27"/>
                <a:gd name="T6" fmla="*/ 0 w 20"/>
                <a:gd name="T7" fmla="*/ 4 h 27"/>
                <a:gd name="T8" fmla="*/ 8 w 20"/>
                <a:gd name="T9" fmla="*/ 0 h 27"/>
              </a:gdLst>
              <a:ahLst/>
              <a:cxnLst>
                <a:cxn ang="0">
                  <a:pos x="T0" y="T1"/>
                </a:cxn>
                <a:cxn ang="0">
                  <a:pos x="T2" y="T3"/>
                </a:cxn>
                <a:cxn ang="0">
                  <a:pos x="T4" y="T5"/>
                </a:cxn>
                <a:cxn ang="0">
                  <a:pos x="T6" y="T7"/>
                </a:cxn>
                <a:cxn ang="0">
                  <a:pos x="T8" y="T9"/>
                </a:cxn>
              </a:cxnLst>
              <a:rect l="0" t="0" r="r" b="b"/>
              <a:pathLst>
                <a:path w="20" h="27">
                  <a:moveTo>
                    <a:pt x="8" y="0"/>
                  </a:moveTo>
                  <a:cubicBezTo>
                    <a:pt x="8" y="0"/>
                    <a:pt x="19" y="8"/>
                    <a:pt x="20" y="23"/>
                  </a:cubicBezTo>
                  <a:cubicBezTo>
                    <a:pt x="12" y="27"/>
                    <a:pt x="12" y="27"/>
                    <a:pt x="12" y="27"/>
                  </a:cubicBezTo>
                  <a:cubicBezTo>
                    <a:pt x="0" y="4"/>
                    <a:pt x="0" y="4"/>
                    <a:pt x="0" y="4"/>
                  </a:cubicBezTo>
                  <a:lnTo>
                    <a:pt x="8" y="0"/>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4" name="Freeform 633">
              <a:extLst>
                <a:ext uri="{FF2B5EF4-FFF2-40B4-BE49-F238E27FC236}">
                  <a16:creationId xmlns:a16="http://schemas.microsoft.com/office/drawing/2014/main" id="{0C417989-FF1F-4094-8618-422EF4965895}"/>
                </a:ext>
              </a:extLst>
            </p:cNvPr>
            <p:cNvSpPr>
              <a:spLocks noChangeArrowheads="1"/>
            </p:cNvSpPr>
            <p:nvPr/>
          </p:nvSpPr>
          <p:spPr bwMode="auto">
            <a:xfrm>
              <a:off x="10679113" y="4913081"/>
              <a:ext cx="49212" cy="55563"/>
            </a:xfrm>
            <a:custGeom>
              <a:avLst/>
              <a:gdLst>
                <a:gd name="T0" fmla="*/ 13 w 25"/>
                <a:gd name="T1" fmla="*/ 0 h 28"/>
                <a:gd name="T2" fmla="*/ 4 w 25"/>
                <a:gd name="T3" fmla="*/ 5 h 28"/>
                <a:gd name="T4" fmla="*/ 16 w 25"/>
                <a:gd name="T5" fmla="*/ 28 h 28"/>
                <a:gd name="T6" fmla="*/ 25 w 25"/>
                <a:gd name="T7" fmla="*/ 23 h 28"/>
                <a:gd name="T8" fmla="*/ 13 w 25"/>
                <a:gd name="T9" fmla="*/ 0 h 28"/>
              </a:gdLst>
              <a:ahLst/>
              <a:cxnLst>
                <a:cxn ang="0">
                  <a:pos x="T0" y="T1"/>
                </a:cxn>
                <a:cxn ang="0">
                  <a:pos x="T2" y="T3"/>
                </a:cxn>
                <a:cxn ang="0">
                  <a:pos x="T4" y="T5"/>
                </a:cxn>
                <a:cxn ang="0">
                  <a:pos x="T6" y="T7"/>
                </a:cxn>
                <a:cxn ang="0">
                  <a:pos x="T8" y="T9"/>
                </a:cxn>
              </a:cxnLst>
              <a:rect l="0" t="0" r="r" b="b"/>
              <a:pathLst>
                <a:path w="25" h="28">
                  <a:moveTo>
                    <a:pt x="13" y="0"/>
                  </a:moveTo>
                  <a:cubicBezTo>
                    <a:pt x="4" y="5"/>
                    <a:pt x="4" y="5"/>
                    <a:pt x="4" y="5"/>
                  </a:cubicBezTo>
                  <a:cubicBezTo>
                    <a:pt x="4" y="5"/>
                    <a:pt x="0" y="16"/>
                    <a:pt x="16" y="28"/>
                  </a:cubicBezTo>
                  <a:cubicBezTo>
                    <a:pt x="25" y="23"/>
                    <a:pt x="25" y="23"/>
                    <a:pt x="25" y="23"/>
                  </a:cubicBezTo>
                  <a:cubicBezTo>
                    <a:pt x="25" y="23"/>
                    <a:pt x="25" y="9"/>
                    <a:pt x="13" y="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5" name="Freeform 634">
              <a:extLst>
                <a:ext uri="{FF2B5EF4-FFF2-40B4-BE49-F238E27FC236}">
                  <a16:creationId xmlns:a16="http://schemas.microsoft.com/office/drawing/2014/main" id="{C3DBCA52-E562-4F3A-AEFB-B052B6350FED}"/>
                </a:ext>
              </a:extLst>
            </p:cNvPr>
            <p:cNvSpPr>
              <a:spLocks noChangeArrowheads="1"/>
            </p:cNvSpPr>
            <p:nvPr/>
          </p:nvSpPr>
          <p:spPr bwMode="auto">
            <a:xfrm>
              <a:off x="11690350" y="3392256"/>
              <a:ext cx="117475" cy="215900"/>
            </a:xfrm>
            <a:custGeom>
              <a:avLst/>
              <a:gdLst>
                <a:gd name="T0" fmla="*/ 59 w 74"/>
                <a:gd name="T1" fmla="*/ 0 h 136"/>
                <a:gd name="T2" fmla="*/ 74 w 74"/>
                <a:gd name="T3" fmla="*/ 8 h 136"/>
                <a:gd name="T4" fmla="*/ 15 w 74"/>
                <a:gd name="T5" fmla="*/ 136 h 136"/>
                <a:gd name="T6" fmla="*/ 0 w 74"/>
                <a:gd name="T7" fmla="*/ 129 h 136"/>
                <a:gd name="T8" fmla="*/ 59 w 74"/>
                <a:gd name="T9" fmla="*/ 0 h 136"/>
              </a:gdLst>
              <a:ahLst/>
              <a:cxnLst>
                <a:cxn ang="0">
                  <a:pos x="T0" y="T1"/>
                </a:cxn>
                <a:cxn ang="0">
                  <a:pos x="T2" y="T3"/>
                </a:cxn>
                <a:cxn ang="0">
                  <a:pos x="T4" y="T5"/>
                </a:cxn>
                <a:cxn ang="0">
                  <a:pos x="T6" y="T7"/>
                </a:cxn>
                <a:cxn ang="0">
                  <a:pos x="T8" y="T9"/>
                </a:cxn>
              </a:cxnLst>
              <a:rect l="0" t="0" r="r" b="b"/>
              <a:pathLst>
                <a:path w="74" h="136">
                  <a:moveTo>
                    <a:pt x="59" y="0"/>
                  </a:moveTo>
                  <a:lnTo>
                    <a:pt x="74" y="8"/>
                  </a:lnTo>
                  <a:lnTo>
                    <a:pt x="15" y="136"/>
                  </a:lnTo>
                  <a:lnTo>
                    <a:pt x="0" y="129"/>
                  </a:lnTo>
                  <a:lnTo>
                    <a:pt x="59" y="0"/>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6" name="Freeform 635">
              <a:extLst>
                <a:ext uri="{FF2B5EF4-FFF2-40B4-BE49-F238E27FC236}">
                  <a16:creationId xmlns:a16="http://schemas.microsoft.com/office/drawing/2014/main" id="{F02BF7AC-24DF-403D-8445-E392F703DA43}"/>
                </a:ext>
              </a:extLst>
            </p:cNvPr>
            <p:cNvSpPr>
              <a:spLocks noChangeArrowheads="1"/>
            </p:cNvSpPr>
            <p:nvPr/>
          </p:nvSpPr>
          <p:spPr bwMode="auto">
            <a:xfrm>
              <a:off x="11668125" y="3382731"/>
              <a:ext cx="117475" cy="214313"/>
            </a:xfrm>
            <a:custGeom>
              <a:avLst/>
              <a:gdLst>
                <a:gd name="T0" fmla="*/ 58 w 74"/>
                <a:gd name="T1" fmla="*/ 0 h 135"/>
                <a:gd name="T2" fmla="*/ 74 w 74"/>
                <a:gd name="T3" fmla="*/ 7 h 135"/>
                <a:gd name="T4" fmla="*/ 15 w 74"/>
                <a:gd name="T5" fmla="*/ 135 h 135"/>
                <a:gd name="T6" fmla="*/ 0 w 74"/>
                <a:gd name="T7" fmla="*/ 129 h 135"/>
                <a:gd name="T8" fmla="*/ 58 w 74"/>
                <a:gd name="T9" fmla="*/ 0 h 135"/>
              </a:gdLst>
              <a:ahLst/>
              <a:cxnLst>
                <a:cxn ang="0">
                  <a:pos x="T0" y="T1"/>
                </a:cxn>
                <a:cxn ang="0">
                  <a:pos x="T2" y="T3"/>
                </a:cxn>
                <a:cxn ang="0">
                  <a:pos x="T4" y="T5"/>
                </a:cxn>
                <a:cxn ang="0">
                  <a:pos x="T6" y="T7"/>
                </a:cxn>
                <a:cxn ang="0">
                  <a:pos x="T8" y="T9"/>
                </a:cxn>
              </a:cxnLst>
              <a:rect l="0" t="0" r="r" b="b"/>
              <a:pathLst>
                <a:path w="74" h="135">
                  <a:moveTo>
                    <a:pt x="58" y="0"/>
                  </a:moveTo>
                  <a:lnTo>
                    <a:pt x="74" y="7"/>
                  </a:lnTo>
                  <a:lnTo>
                    <a:pt x="15" y="135"/>
                  </a:lnTo>
                  <a:lnTo>
                    <a:pt x="0" y="129"/>
                  </a:lnTo>
                  <a:lnTo>
                    <a:pt x="58" y="0"/>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7" name="Freeform 636">
              <a:extLst>
                <a:ext uri="{FF2B5EF4-FFF2-40B4-BE49-F238E27FC236}">
                  <a16:creationId xmlns:a16="http://schemas.microsoft.com/office/drawing/2014/main" id="{E59B353C-E8AC-4993-B96D-9883AD881DB3}"/>
                </a:ext>
              </a:extLst>
            </p:cNvPr>
            <p:cNvSpPr>
              <a:spLocks noChangeArrowheads="1"/>
            </p:cNvSpPr>
            <p:nvPr/>
          </p:nvSpPr>
          <p:spPr bwMode="auto">
            <a:xfrm>
              <a:off x="11668125" y="3581169"/>
              <a:ext cx="46037" cy="53975"/>
            </a:xfrm>
            <a:custGeom>
              <a:avLst/>
              <a:gdLst>
                <a:gd name="T0" fmla="*/ 23 w 23"/>
                <a:gd name="T1" fmla="*/ 13 h 27"/>
                <a:gd name="T2" fmla="*/ 2 w 23"/>
                <a:gd name="T3" fmla="*/ 27 h 27"/>
                <a:gd name="T4" fmla="*/ 0 w 23"/>
                <a:gd name="T5" fmla="*/ 3 h 27"/>
                <a:gd name="T6" fmla="*/ 23 w 23"/>
                <a:gd name="T7" fmla="*/ 13 h 27"/>
              </a:gdLst>
              <a:ahLst/>
              <a:cxnLst>
                <a:cxn ang="0">
                  <a:pos x="T0" y="T1"/>
                </a:cxn>
                <a:cxn ang="0">
                  <a:pos x="T2" y="T3"/>
                </a:cxn>
                <a:cxn ang="0">
                  <a:pos x="T4" y="T5"/>
                </a:cxn>
                <a:cxn ang="0">
                  <a:pos x="T6" y="T7"/>
                </a:cxn>
              </a:cxnLst>
              <a:rect l="0" t="0" r="r" b="b"/>
              <a:pathLst>
                <a:path w="23" h="27">
                  <a:moveTo>
                    <a:pt x="23" y="13"/>
                  </a:moveTo>
                  <a:cubicBezTo>
                    <a:pt x="2" y="27"/>
                    <a:pt x="2" y="27"/>
                    <a:pt x="2" y="27"/>
                  </a:cubicBezTo>
                  <a:cubicBezTo>
                    <a:pt x="0" y="3"/>
                    <a:pt x="0" y="3"/>
                    <a:pt x="0" y="3"/>
                  </a:cubicBezTo>
                  <a:cubicBezTo>
                    <a:pt x="0" y="3"/>
                    <a:pt x="15" y="0"/>
                    <a:pt x="23" y="13"/>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8" name="Freeform 637">
              <a:extLst>
                <a:ext uri="{FF2B5EF4-FFF2-40B4-BE49-F238E27FC236}">
                  <a16:creationId xmlns:a16="http://schemas.microsoft.com/office/drawing/2014/main" id="{FF0E724E-F8ED-4350-AEB1-89FAF1275C91}"/>
                </a:ext>
              </a:extLst>
            </p:cNvPr>
            <p:cNvSpPr>
              <a:spLocks noChangeArrowheads="1"/>
            </p:cNvSpPr>
            <p:nvPr/>
          </p:nvSpPr>
          <p:spPr bwMode="auto">
            <a:xfrm>
              <a:off x="11669713" y="3627206"/>
              <a:ext cx="7937" cy="7938"/>
            </a:xfrm>
            <a:custGeom>
              <a:avLst/>
              <a:gdLst>
                <a:gd name="T0" fmla="*/ 2 w 5"/>
                <a:gd name="T1" fmla="*/ 5 h 5"/>
                <a:gd name="T2" fmla="*/ 0 w 5"/>
                <a:gd name="T3" fmla="*/ 0 h 5"/>
                <a:gd name="T4" fmla="*/ 5 w 5"/>
                <a:gd name="T5" fmla="*/ 3 h 5"/>
                <a:gd name="T6" fmla="*/ 2 w 5"/>
                <a:gd name="T7" fmla="*/ 5 h 5"/>
              </a:gdLst>
              <a:ahLst/>
              <a:cxnLst>
                <a:cxn ang="0">
                  <a:pos x="T0" y="T1"/>
                </a:cxn>
                <a:cxn ang="0">
                  <a:pos x="T2" y="T3"/>
                </a:cxn>
                <a:cxn ang="0">
                  <a:pos x="T4" y="T5"/>
                </a:cxn>
                <a:cxn ang="0">
                  <a:pos x="T6" y="T7"/>
                </a:cxn>
              </a:cxnLst>
              <a:rect l="0" t="0" r="r" b="b"/>
              <a:pathLst>
                <a:path w="5" h="5">
                  <a:moveTo>
                    <a:pt x="2" y="5"/>
                  </a:moveTo>
                  <a:lnTo>
                    <a:pt x="0" y="0"/>
                  </a:lnTo>
                  <a:lnTo>
                    <a:pt x="5" y="3"/>
                  </a:lnTo>
                  <a:lnTo>
                    <a:pt x="2" y="5"/>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9" name="Freeform 638">
              <a:extLst>
                <a:ext uri="{FF2B5EF4-FFF2-40B4-BE49-F238E27FC236}">
                  <a16:creationId xmlns:a16="http://schemas.microsoft.com/office/drawing/2014/main" id="{FC340E4D-C873-43F3-9661-CBC6788081A9}"/>
                </a:ext>
              </a:extLst>
            </p:cNvPr>
            <p:cNvSpPr>
              <a:spLocks noChangeArrowheads="1"/>
            </p:cNvSpPr>
            <p:nvPr/>
          </p:nvSpPr>
          <p:spPr bwMode="auto">
            <a:xfrm>
              <a:off x="11760200" y="3366856"/>
              <a:ext cx="55562" cy="38100"/>
            </a:xfrm>
            <a:custGeom>
              <a:avLst/>
              <a:gdLst>
                <a:gd name="T0" fmla="*/ 24 w 28"/>
                <a:gd name="T1" fmla="*/ 19 h 19"/>
                <a:gd name="T2" fmla="*/ 0 w 28"/>
                <a:gd name="T3" fmla="*/ 8 h 19"/>
                <a:gd name="T4" fmla="*/ 4 w 28"/>
                <a:gd name="T5" fmla="*/ 0 h 19"/>
                <a:gd name="T6" fmla="*/ 28 w 28"/>
                <a:gd name="T7" fmla="*/ 10 h 19"/>
                <a:gd name="T8" fmla="*/ 24 w 28"/>
                <a:gd name="T9" fmla="*/ 19 h 19"/>
              </a:gdLst>
              <a:ahLst/>
              <a:cxnLst>
                <a:cxn ang="0">
                  <a:pos x="T0" y="T1"/>
                </a:cxn>
                <a:cxn ang="0">
                  <a:pos x="T2" y="T3"/>
                </a:cxn>
                <a:cxn ang="0">
                  <a:pos x="T4" y="T5"/>
                </a:cxn>
                <a:cxn ang="0">
                  <a:pos x="T6" y="T7"/>
                </a:cxn>
                <a:cxn ang="0">
                  <a:pos x="T8" y="T9"/>
                </a:cxn>
              </a:cxnLst>
              <a:rect l="0" t="0" r="r" b="b"/>
              <a:pathLst>
                <a:path w="28" h="19">
                  <a:moveTo>
                    <a:pt x="24" y="19"/>
                  </a:moveTo>
                  <a:cubicBezTo>
                    <a:pt x="24" y="19"/>
                    <a:pt x="10" y="19"/>
                    <a:pt x="0" y="8"/>
                  </a:cubicBezTo>
                  <a:cubicBezTo>
                    <a:pt x="4" y="0"/>
                    <a:pt x="4" y="0"/>
                    <a:pt x="4" y="0"/>
                  </a:cubicBezTo>
                  <a:cubicBezTo>
                    <a:pt x="28" y="10"/>
                    <a:pt x="28" y="10"/>
                    <a:pt x="28" y="10"/>
                  </a:cubicBezTo>
                  <a:lnTo>
                    <a:pt x="24" y="19"/>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0" name="Freeform 639">
              <a:extLst>
                <a:ext uri="{FF2B5EF4-FFF2-40B4-BE49-F238E27FC236}">
                  <a16:creationId xmlns:a16="http://schemas.microsoft.com/office/drawing/2014/main" id="{ED0C44E4-FDC1-4BBB-8EC2-C818261AF2EF}"/>
                </a:ext>
              </a:extLst>
            </p:cNvPr>
            <p:cNvSpPr>
              <a:spLocks noChangeArrowheads="1"/>
            </p:cNvSpPr>
            <p:nvPr/>
          </p:nvSpPr>
          <p:spPr bwMode="auto">
            <a:xfrm>
              <a:off x="11768138" y="3346219"/>
              <a:ext cx="55562" cy="42863"/>
            </a:xfrm>
            <a:custGeom>
              <a:avLst/>
              <a:gdLst>
                <a:gd name="T0" fmla="*/ 24 w 28"/>
                <a:gd name="T1" fmla="*/ 20 h 21"/>
                <a:gd name="T2" fmla="*/ 28 w 28"/>
                <a:gd name="T3" fmla="*/ 11 h 21"/>
                <a:gd name="T4" fmla="*/ 4 w 28"/>
                <a:gd name="T5" fmla="*/ 0 h 21"/>
                <a:gd name="T6" fmla="*/ 0 w 28"/>
                <a:gd name="T7" fmla="*/ 10 h 21"/>
                <a:gd name="T8" fmla="*/ 24 w 28"/>
                <a:gd name="T9" fmla="*/ 20 h 21"/>
              </a:gdLst>
              <a:ahLst/>
              <a:cxnLst>
                <a:cxn ang="0">
                  <a:pos x="T0" y="T1"/>
                </a:cxn>
                <a:cxn ang="0">
                  <a:pos x="T2" y="T3"/>
                </a:cxn>
                <a:cxn ang="0">
                  <a:pos x="T4" y="T5"/>
                </a:cxn>
                <a:cxn ang="0">
                  <a:pos x="T6" y="T7"/>
                </a:cxn>
                <a:cxn ang="0">
                  <a:pos x="T8" y="T9"/>
                </a:cxn>
              </a:cxnLst>
              <a:rect l="0" t="0" r="r" b="b"/>
              <a:pathLst>
                <a:path w="28" h="21">
                  <a:moveTo>
                    <a:pt x="24" y="20"/>
                  </a:moveTo>
                  <a:cubicBezTo>
                    <a:pt x="28" y="11"/>
                    <a:pt x="28" y="11"/>
                    <a:pt x="28" y="11"/>
                  </a:cubicBezTo>
                  <a:cubicBezTo>
                    <a:pt x="28" y="11"/>
                    <a:pt x="25" y="0"/>
                    <a:pt x="4" y="0"/>
                  </a:cubicBezTo>
                  <a:cubicBezTo>
                    <a:pt x="0" y="10"/>
                    <a:pt x="0" y="10"/>
                    <a:pt x="0" y="10"/>
                  </a:cubicBezTo>
                  <a:cubicBezTo>
                    <a:pt x="0" y="10"/>
                    <a:pt x="8" y="21"/>
                    <a:pt x="24" y="2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1" name="Freeform 640">
              <a:extLst>
                <a:ext uri="{FF2B5EF4-FFF2-40B4-BE49-F238E27FC236}">
                  <a16:creationId xmlns:a16="http://schemas.microsoft.com/office/drawing/2014/main" id="{4F83A232-0741-4C4D-990D-93F21B10D14D}"/>
                </a:ext>
              </a:extLst>
            </p:cNvPr>
            <p:cNvSpPr>
              <a:spLocks noChangeArrowheads="1"/>
            </p:cNvSpPr>
            <p:nvPr/>
          </p:nvSpPr>
          <p:spPr bwMode="auto">
            <a:xfrm>
              <a:off x="10842625" y="4811481"/>
              <a:ext cx="55562" cy="125413"/>
            </a:xfrm>
            <a:custGeom>
              <a:avLst/>
              <a:gdLst>
                <a:gd name="T0" fmla="*/ 24 w 28"/>
                <a:gd name="T1" fmla="*/ 38 h 63"/>
                <a:gd name="T2" fmla="*/ 28 w 28"/>
                <a:gd name="T3" fmla="*/ 11 h 63"/>
                <a:gd name="T4" fmla="*/ 9 w 28"/>
                <a:gd name="T5" fmla="*/ 15 h 63"/>
                <a:gd name="T6" fmla="*/ 2 w 28"/>
                <a:gd name="T7" fmla="*/ 55 h 63"/>
                <a:gd name="T8" fmla="*/ 24 w 28"/>
                <a:gd name="T9" fmla="*/ 38 h 63"/>
              </a:gdLst>
              <a:ahLst/>
              <a:cxnLst>
                <a:cxn ang="0">
                  <a:pos x="T0" y="T1"/>
                </a:cxn>
                <a:cxn ang="0">
                  <a:pos x="T2" y="T3"/>
                </a:cxn>
                <a:cxn ang="0">
                  <a:pos x="T4" y="T5"/>
                </a:cxn>
                <a:cxn ang="0">
                  <a:pos x="T6" y="T7"/>
                </a:cxn>
                <a:cxn ang="0">
                  <a:pos x="T8" y="T9"/>
                </a:cxn>
              </a:cxnLst>
              <a:rect l="0" t="0" r="r" b="b"/>
              <a:pathLst>
                <a:path w="28" h="63">
                  <a:moveTo>
                    <a:pt x="24" y="38"/>
                  </a:moveTo>
                  <a:cubicBezTo>
                    <a:pt x="28" y="11"/>
                    <a:pt x="28" y="11"/>
                    <a:pt x="28" y="11"/>
                  </a:cubicBezTo>
                  <a:cubicBezTo>
                    <a:pt x="28" y="11"/>
                    <a:pt x="22" y="0"/>
                    <a:pt x="9" y="15"/>
                  </a:cubicBezTo>
                  <a:cubicBezTo>
                    <a:pt x="9" y="15"/>
                    <a:pt x="0" y="47"/>
                    <a:pt x="2" y="55"/>
                  </a:cubicBezTo>
                  <a:cubicBezTo>
                    <a:pt x="5" y="63"/>
                    <a:pt x="24" y="38"/>
                    <a:pt x="24" y="38"/>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2" name="Freeform 641">
              <a:extLst>
                <a:ext uri="{FF2B5EF4-FFF2-40B4-BE49-F238E27FC236}">
                  <a16:creationId xmlns:a16="http://schemas.microsoft.com/office/drawing/2014/main" id="{E406244D-2BB0-4213-B481-4C9F867C82CD}"/>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3" name="Freeform 642">
              <a:extLst>
                <a:ext uri="{FF2B5EF4-FFF2-40B4-BE49-F238E27FC236}">
                  <a16:creationId xmlns:a16="http://schemas.microsoft.com/office/drawing/2014/main" id="{43551A81-DA90-4B1F-8B01-F854DB75B35F}"/>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4" name="Freeform 643">
              <a:extLst>
                <a:ext uri="{FF2B5EF4-FFF2-40B4-BE49-F238E27FC236}">
                  <a16:creationId xmlns:a16="http://schemas.microsoft.com/office/drawing/2014/main" id="{FF400C8B-DF96-4662-992A-B78A75072CD2}"/>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5" name="Rectangle 644">
              <a:extLst>
                <a:ext uri="{FF2B5EF4-FFF2-40B4-BE49-F238E27FC236}">
                  <a16:creationId xmlns:a16="http://schemas.microsoft.com/office/drawing/2014/main" id="{C61C45DE-E52F-4F01-9B5A-9821F9879609}"/>
                </a:ext>
              </a:extLst>
            </p:cNvPr>
            <p:cNvSpPr>
              <a:spLocks noChangeArrowheads="1"/>
            </p:cNvSpPr>
            <p:nvPr/>
          </p:nvSpPr>
          <p:spPr bwMode="auto">
            <a:xfrm>
              <a:off x="10609263" y="4855931"/>
              <a:ext cx="58737" cy="50800"/>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946" name="Freeform 645">
              <a:extLst>
                <a:ext uri="{FF2B5EF4-FFF2-40B4-BE49-F238E27FC236}">
                  <a16:creationId xmlns:a16="http://schemas.microsoft.com/office/drawing/2014/main" id="{FC279759-F297-41E1-94C8-4FEA7D6997A0}"/>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7" name="Freeform 646">
              <a:extLst>
                <a:ext uri="{FF2B5EF4-FFF2-40B4-BE49-F238E27FC236}">
                  <a16:creationId xmlns:a16="http://schemas.microsoft.com/office/drawing/2014/main" id="{C4B407DE-3E08-42EA-8C96-E531C2E228DC}"/>
                </a:ext>
              </a:extLst>
            </p:cNvPr>
            <p:cNvSpPr>
              <a:spLocks noChangeArrowheads="1"/>
            </p:cNvSpPr>
            <p:nvPr/>
          </p:nvSpPr>
          <p:spPr bwMode="auto">
            <a:xfrm>
              <a:off x="10566400" y="4760681"/>
              <a:ext cx="60325" cy="47625"/>
            </a:xfrm>
            <a:custGeom>
              <a:avLst/>
              <a:gdLst>
                <a:gd name="T0" fmla="*/ 21 w 30"/>
                <a:gd name="T1" fmla="*/ 0 h 24"/>
                <a:gd name="T2" fmla="*/ 18 w 30"/>
                <a:gd name="T3" fmla="*/ 0 h 24"/>
                <a:gd name="T4" fmla="*/ 4 w 30"/>
                <a:gd name="T5" fmla="*/ 6 h 24"/>
                <a:gd name="T6" fmla="*/ 0 w 30"/>
                <a:gd name="T7" fmla="*/ 13 h 24"/>
                <a:gd name="T8" fmla="*/ 0 w 30"/>
                <a:gd name="T9" fmla="*/ 16 h 24"/>
                <a:gd name="T10" fmla="*/ 2 w 30"/>
                <a:gd name="T11" fmla="*/ 20 h 24"/>
                <a:gd name="T12" fmla="*/ 9 w 30"/>
                <a:gd name="T13" fmla="*/ 24 h 24"/>
                <a:gd name="T14" fmla="*/ 12 w 30"/>
                <a:gd name="T15" fmla="*/ 24 h 24"/>
                <a:gd name="T16" fmla="*/ 26 w 30"/>
                <a:gd name="T17" fmla="*/ 18 h 24"/>
                <a:gd name="T18" fmla="*/ 30 w 30"/>
                <a:gd name="T19" fmla="*/ 11 h 24"/>
                <a:gd name="T20" fmla="*/ 30 w 30"/>
                <a:gd name="T21" fmla="*/ 8 h 24"/>
                <a:gd name="T22" fmla="*/ 28 w 30"/>
                <a:gd name="T23" fmla="*/ 4 h 24"/>
                <a:gd name="T24" fmla="*/ 21 w 30"/>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4">
                  <a:moveTo>
                    <a:pt x="21" y="0"/>
                  </a:moveTo>
                  <a:cubicBezTo>
                    <a:pt x="20" y="0"/>
                    <a:pt x="19" y="0"/>
                    <a:pt x="18" y="0"/>
                  </a:cubicBezTo>
                  <a:cubicBezTo>
                    <a:pt x="4" y="6"/>
                    <a:pt x="4" y="6"/>
                    <a:pt x="4" y="6"/>
                  </a:cubicBezTo>
                  <a:cubicBezTo>
                    <a:pt x="2" y="7"/>
                    <a:pt x="0" y="10"/>
                    <a:pt x="0" y="13"/>
                  </a:cubicBezTo>
                  <a:cubicBezTo>
                    <a:pt x="0" y="14"/>
                    <a:pt x="0" y="15"/>
                    <a:pt x="0" y="16"/>
                  </a:cubicBezTo>
                  <a:cubicBezTo>
                    <a:pt x="2" y="20"/>
                    <a:pt x="2" y="20"/>
                    <a:pt x="2" y="20"/>
                  </a:cubicBezTo>
                  <a:cubicBezTo>
                    <a:pt x="3" y="23"/>
                    <a:pt x="6" y="24"/>
                    <a:pt x="9" y="24"/>
                  </a:cubicBezTo>
                  <a:cubicBezTo>
                    <a:pt x="10" y="24"/>
                    <a:pt x="11" y="24"/>
                    <a:pt x="12" y="24"/>
                  </a:cubicBezTo>
                  <a:cubicBezTo>
                    <a:pt x="26" y="18"/>
                    <a:pt x="26" y="18"/>
                    <a:pt x="26" y="18"/>
                  </a:cubicBezTo>
                  <a:cubicBezTo>
                    <a:pt x="28" y="17"/>
                    <a:pt x="30" y="14"/>
                    <a:pt x="30" y="11"/>
                  </a:cubicBezTo>
                  <a:cubicBezTo>
                    <a:pt x="30" y="10"/>
                    <a:pt x="30" y="9"/>
                    <a:pt x="30" y="8"/>
                  </a:cubicBezTo>
                  <a:cubicBezTo>
                    <a:pt x="28" y="4"/>
                    <a:pt x="28" y="4"/>
                    <a:pt x="28" y="4"/>
                  </a:cubicBezTo>
                  <a:cubicBezTo>
                    <a:pt x="27" y="1"/>
                    <a:pt x="24" y="0"/>
                    <a:pt x="21"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8" name="Freeform 647">
              <a:extLst>
                <a:ext uri="{FF2B5EF4-FFF2-40B4-BE49-F238E27FC236}">
                  <a16:creationId xmlns:a16="http://schemas.microsoft.com/office/drawing/2014/main" id="{FB8C9860-5CC3-4AD6-8DB2-7FA1D9ED8037}"/>
                </a:ext>
              </a:extLst>
            </p:cNvPr>
            <p:cNvSpPr>
              <a:spLocks noChangeArrowheads="1"/>
            </p:cNvSpPr>
            <p:nvPr/>
          </p:nvSpPr>
          <p:spPr bwMode="auto">
            <a:xfrm>
              <a:off x="10569575" y="4773381"/>
              <a:ext cx="98425" cy="120650"/>
            </a:xfrm>
            <a:custGeom>
              <a:avLst/>
              <a:gdLst>
                <a:gd name="T0" fmla="*/ 17 w 62"/>
                <a:gd name="T1" fmla="*/ 8 h 76"/>
                <a:gd name="T2" fmla="*/ 0 w 62"/>
                <a:gd name="T3" fmla="*/ 16 h 76"/>
                <a:gd name="T4" fmla="*/ 25 w 62"/>
                <a:gd name="T5" fmla="*/ 76 h 76"/>
                <a:gd name="T6" fmla="*/ 44 w 62"/>
                <a:gd name="T7" fmla="*/ 69 h 76"/>
                <a:gd name="T8" fmla="*/ 62 w 62"/>
                <a:gd name="T9" fmla="*/ 61 h 76"/>
                <a:gd name="T10" fmla="*/ 36 w 62"/>
                <a:gd name="T11" fmla="*/ 0 h 76"/>
                <a:gd name="T12" fmla="*/ 17 w 62"/>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62" h="76">
                  <a:moveTo>
                    <a:pt x="17" y="8"/>
                  </a:moveTo>
                  <a:lnTo>
                    <a:pt x="0" y="16"/>
                  </a:lnTo>
                  <a:lnTo>
                    <a:pt x="25" y="76"/>
                  </a:lnTo>
                  <a:lnTo>
                    <a:pt x="44" y="69"/>
                  </a:lnTo>
                  <a:lnTo>
                    <a:pt x="62" y="61"/>
                  </a:lnTo>
                  <a:lnTo>
                    <a:pt x="36" y="0"/>
                  </a:lnTo>
                  <a:lnTo>
                    <a:pt x="17" y="8"/>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9" name="Freeform 648">
              <a:extLst>
                <a:ext uri="{FF2B5EF4-FFF2-40B4-BE49-F238E27FC236}">
                  <a16:creationId xmlns:a16="http://schemas.microsoft.com/office/drawing/2014/main" id="{16776E4D-CC5B-4B11-A03E-C78002549627}"/>
                </a:ext>
              </a:extLst>
            </p:cNvPr>
            <p:cNvSpPr>
              <a:spLocks noChangeArrowheads="1"/>
            </p:cNvSpPr>
            <p:nvPr/>
          </p:nvSpPr>
          <p:spPr bwMode="auto">
            <a:xfrm>
              <a:off x="11628438" y="4759094"/>
              <a:ext cx="39687" cy="44450"/>
            </a:xfrm>
            <a:custGeom>
              <a:avLst/>
              <a:gdLst>
                <a:gd name="T0" fmla="*/ 7 w 20"/>
                <a:gd name="T1" fmla="*/ 20 h 22"/>
                <a:gd name="T2" fmla="*/ 2 w 20"/>
                <a:gd name="T3" fmla="*/ 17 h 22"/>
                <a:gd name="T4" fmla="*/ 1 w 20"/>
                <a:gd name="T5" fmla="*/ 12 h 22"/>
                <a:gd name="T6" fmla="*/ 8 w 20"/>
                <a:gd name="T7" fmla="*/ 3 h 22"/>
                <a:gd name="T8" fmla="*/ 13 w 20"/>
                <a:gd name="T9" fmla="*/ 1 h 22"/>
                <a:gd name="T10" fmla="*/ 18 w 20"/>
                <a:gd name="T11" fmla="*/ 5 h 22"/>
                <a:gd name="T12" fmla="*/ 19 w 20"/>
                <a:gd name="T13" fmla="*/ 10 h 22"/>
                <a:gd name="T14" fmla="*/ 13 w 20"/>
                <a:gd name="T15" fmla="*/ 19 h 22"/>
                <a:gd name="T16" fmla="*/ 7 w 20"/>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2">
                  <a:moveTo>
                    <a:pt x="7" y="20"/>
                  </a:moveTo>
                  <a:cubicBezTo>
                    <a:pt x="2" y="17"/>
                    <a:pt x="2" y="17"/>
                    <a:pt x="2" y="17"/>
                  </a:cubicBezTo>
                  <a:cubicBezTo>
                    <a:pt x="0" y="16"/>
                    <a:pt x="0" y="13"/>
                    <a:pt x="1" y="12"/>
                  </a:cubicBezTo>
                  <a:cubicBezTo>
                    <a:pt x="8" y="3"/>
                    <a:pt x="8" y="3"/>
                    <a:pt x="8" y="3"/>
                  </a:cubicBezTo>
                  <a:cubicBezTo>
                    <a:pt x="9" y="1"/>
                    <a:pt x="11" y="0"/>
                    <a:pt x="13" y="1"/>
                  </a:cubicBezTo>
                  <a:cubicBezTo>
                    <a:pt x="18" y="5"/>
                    <a:pt x="18" y="5"/>
                    <a:pt x="18" y="5"/>
                  </a:cubicBezTo>
                  <a:cubicBezTo>
                    <a:pt x="20" y="6"/>
                    <a:pt x="20" y="8"/>
                    <a:pt x="19" y="10"/>
                  </a:cubicBezTo>
                  <a:cubicBezTo>
                    <a:pt x="13" y="19"/>
                    <a:pt x="13" y="19"/>
                    <a:pt x="13" y="19"/>
                  </a:cubicBezTo>
                  <a:cubicBezTo>
                    <a:pt x="11" y="21"/>
                    <a:pt x="9" y="22"/>
                    <a:pt x="7" y="20"/>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0" name="Freeform 649">
              <a:extLst>
                <a:ext uri="{FF2B5EF4-FFF2-40B4-BE49-F238E27FC236}">
                  <a16:creationId xmlns:a16="http://schemas.microsoft.com/office/drawing/2014/main" id="{7667D8E4-8C59-44CB-85D8-65B9B6271BC3}"/>
                </a:ext>
              </a:extLst>
            </p:cNvPr>
            <p:cNvSpPr>
              <a:spLocks noChangeArrowheads="1"/>
            </p:cNvSpPr>
            <p:nvPr/>
          </p:nvSpPr>
          <p:spPr bwMode="auto">
            <a:xfrm>
              <a:off x="11634788" y="4587644"/>
              <a:ext cx="152400" cy="203200"/>
            </a:xfrm>
            <a:custGeom>
              <a:avLst/>
              <a:gdLst>
                <a:gd name="T0" fmla="*/ 9 w 77"/>
                <a:gd name="T1" fmla="*/ 100 h 102"/>
                <a:gd name="T2" fmla="*/ 3 w 77"/>
                <a:gd name="T3" fmla="*/ 96 h 102"/>
                <a:gd name="T4" fmla="*/ 2 w 77"/>
                <a:gd name="T5" fmla="*/ 89 h 102"/>
                <a:gd name="T6" fmla="*/ 61 w 77"/>
                <a:gd name="T7" fmla="*/ 3 h 102"/>
                <a:gd name="T8" fmla="*/ 68 w 77"/>
                <a:gd name="T9" fmla="*/ 2 h 102"/>
                <a:gd name="T10" fmla="*/ 74 w 77"/>
                <a:gd name="T11" fmla="*/ 6 h 102"/>
                <a:gd name="T12" fmla="*/ 75 w 77"/>
                <a:gd name="T13" fmla="*/ 13 h 102"/>
                <a:gd name="T14" fmla="*/ 16 w 77"/>
                <a:gd name="T15" fmla="*/ 99 h 102"/>
                <a:gd name="T16" fmla="*/ 9 w 77"/>
                <a:gd name="T17"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102">
                  <a:moveTo>
                    <a:pt x="9" y="100"/>
                  </a:moveTo>
                  <a:cubicBezTo>
                    <a:pt x="3" y="96"/>
                    <a:pt x="3" y="96"/>
                    <a:pt x="3" y="96"/>
                  </a:cubicBezTo>
                  <a:cubicBezTo>
                    <a:pt x="1" y="95"/>
                    <a:pt x="0" y="92"/>
                    <a:pt x="2" y="89"/>
                  </a:cubicBezTo>
                  <a:cubicBezTo>
                    <a:pt x="61" y="3"/>
                    <a:pt x="61" y="3"/>
                    <a:pt x="61" y="3"/>
                  </a:cubicBezTo>
                  <a:cubicBezTo>
                    <a:pt x="63" y="1"/>
                    <a:pt x="66" y="0"/>
                    <a:pt x="68" y="2"/>
                  </a:cubicBezTo>
                  <a:cubicBezTo>
                    <a:pt x="74" y="6"/>
                    <a:pt x="74" y="6"/>
                    <a:pt x="74" y="6"/>
                  </a:cubicBezTo>
                  <a:cubicBezTo>
                    <a:pt x="76" y="8"/>
                    <a:pt x="77" y="11"/>
                    <a:pt x="75" y="13"/>
                  </a:cubicBezTo>
                  <a:cubicBezTo>
                    <a:pt x="16" y="99"/>
                    <a:pt x="16" y="99"/>
                    <a:pt x="16" y="99"/>
                  </a:cubicBezTo>
                  <a:cubicBezTo>
                    <a:pt x="14" y="101"/>
                    <a:pt x="11" y="102"/>
                    <a:pt x="9" y="100"/>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1" name="Freeform 650">
              <a:extLst>
                <a:ext uri="{FF2B5EF4-FFF2-40B4-BE49-F238E27FC236}">
                  <a16:creationId xmlns:a16="http://schemas.microsoft.com/office/drawing/2014/main" id="{D137E022-1D8C-4341-8B99-8EA26CBA5BC7}"/>
                </a:ext>
              </a:extLst>
            </p:cNvPr>
            <p:cNvSpPr>
              <a:spLocks noChangeArrowheads="1"/>
            </p:cNvSpPr>
            <p:nvPr/>
          </p:nvSpPr>
          <p:spPr bwMode="auto">
            <a:xfrm>
              <a:off x="11709400" y="4651144"/>
              <a:ext cx="36512" cy="28575"/>
            </a:xfrm>
            <a:custGeom>
              <a:avLst/>
              <a:gdLst>
                <a:gd name="T0" fmla="*/ 16 w 18"/>
                <a:gd name="T1" fmla="*/ 14 h 14"/>
                <a:gd name="T2" fmla="*/ 0 w 18"/>
                <a:gd name="T3" fmla="*/ 3 h 14"/>
                <a:gd name="T4" fmla="*/ 0 w 18"/>
                <a:gd name="T5" fmla="*/ 2 h 14"/>
                <a:gd name="T6" fmla="*/ 1 w 18"/>
                <a:gd name="T7" fmla="*/ 1 h 14"/>
                <a:gd name="T8" fmla="*/ 2 w 18"/>
                <a:gd name="T9" fmla="*/ 0 h 14"/>
                <a:gd name="T10" fmla="*/ 18 w 18"/>
                <a:gd name="T11" fmla="*/ 11 h 14"/>
                <a:gd name="T12" fmla="*/ 18 w 18"/>
                <a:gd name="T13" fmla="*/ 12 h 14"/>
                <a:gd name="T14" fmla="*/ 17 w 18"/>
                <a:gd name="T15" fmla="*/ 13 h 14"/>
                <a:gd name="T16" fmla="*/ 16 w 18"/>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4"/>
                  </a:moveTo>
                  <a:cubicBezTo>
                    <a:pt x="0" y="3"/>
                    <a:pt x="0" y="3"/>
                    <a:pt x="0" y="3"/>
                  </a:cubicBezTo>
                  <a:cubicBezTo>
                    <a:pt x="0" y="3"/>
                    <a:pt x="0" y="2"/>
                    <a:pt x="0" y="2"/>
                  </a:cubicBezTo>
                  <a:cubicBezTo>
                    <a:pt x="1" y="1"/>
                    <a:pt x="1" y="1"/>
                    <a:pt x="1" y="1"/>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4"/>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2" name="Freeform 651">
              <a:extLst>
                <a:ext uri="{FF2B5EF4-FFF2-40B4-BE49-F238E27FC236}">
                  <a16:creationId xmlns:a16="http://schemas.microsoft.com/office/drawing/2014/main" id="{97DE79D7-2237-4B1A-8FF1-5D6C10924980}"/>
                </a:ext>
              </a:extLst>
            </p:cNvPr>
            <p:cNvSpPr>
              <a:spLocks noChangeArrowheads="1"/>
            </p:cNvSpPr>
            <p:nvPr/>
          </p:nvSpPr>
          <p:spPr bwMode="auto">
            <a:xfrm>
              <a:off x="11714163" y="4549544"/>
              <a:ext cx="100012" cy="123825"/>
            </a:xfrm>
            <a:custGeom>
              <a:avLst/>
              <a:gdLst>
                <a:gd name="T0" fmla="*/ 42 w 50"/>
                <a:gd name="T1" fmla="*/ 24 h 62"/>
                <a:gd name="T2" fmla="*/ 45 w 50"/>
                <a:gd name="T3" fmla="*/ 3 h 62"/>
                <a:gd name="T4" fmla="*/ 26 w 50"/>
                <a:gd name="T5" fmla="*/ 13 h 62"/>
                <a:gd name="T6" fmla="*/ 0 w 50"/>
                <a:gd name="T7" fmla="*/ 51 h 62"/>
                <a:gd name="T8" fmla="*/ 16 w 50"/>
                <a:gd name="T9" fmla="*/ 62 h 62"/>
                <a:gd name="T10" fmla="*/ 42 w 50"/>
                <a:gd name="T11" fmla="*/ 24 h 62"/>
              </a:gdLst>
              <a:ahLst/>
              <a:cxnLst>
                <a:cxn ang="0">
                  <a:pos x="T0" y="T1"/>
                </a:cxn>
                <a:cxn ang="0">
                  <a:pos x="T2" y="T3"/>
                </a:cxn>
                <a:cxn ang="0">
                  <a:pos x="T4" y="T5"/>
                </a:cxn>
                <a:cxn ang="0">
                  <a:pos x="T6" y="T7"/>
                </a:cxn>
                <a:cxn ang="0">
                  <a:pos x="T8" y="T9"/>
                </a:cxn>
                <a:cxn ang="0">
                  <a:pos x="T10" y="T11"/>
                </a:cxn>
              </a:cxnLst>
              <a:rect l="0" t="0" r="r" b="b"/>
              <a:pathLst>
                <a:path w="50" h="62">
                  <a:moveTo>
                    <a:pt x="42" y="24"/>
                  </a:moveTo>
                  <a:cubicBezTo>
                    <a:pt x="50" y="12"/>
                    <a:pt x="50" y="6"/>
                    <a:pt x="45" y="3"/>
                  </a:cubicBezTo>
                  <a:cubicBezTo>
                    <a:pt x="41" y="0"/>
                    <a:pt x="34" y="1"/>
                    <a:pt x="26" y="13"/>
                  </a:cubicBezTo>
                  <a:cubicBezTo>
                    <a:pt x="0" y="51"/>
                    <a:pt x="0" y="51"/>
                    <a:pt x="0" y="51"/>
                  </a:cubicBezTo>
                  <a:cubicBezTo>
                    <a:pt x="16" y="62"/>
                    <a:pt x="16" y="62"/>
                    <a:pt x="16" y="62"/>
                  </a:cubicBezTo>
                  <a:cubicBezTo>
                    <a:pt x="42" y="24"/>
                    <a:pt x="42" y="24"/>
                    <a:pt x="42" y="24"/>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3" name="Freeform 652">
              <a:extLst>
                <a:ext uri="{FF2B5EF4-FFF2-40B4-BE49-F238E27FC236}">
                  <a16:creationId xmlns:a16="http://schemas.microsoft.com/office/drawing/2014/main" id="{6144C961-79DF-47AF-841C-C72510017AA6}"/>
                </a:ext>
              </a:extLst>
            </p:cNvPr>
            <p:cNvSpPr>
              <a:spLocks noChangeArrowheads="1"/>
            </p:cNvSpPr>
            <p:nvPr/>
          </p:nvSpPr>
          <p:spPr bwMode="auto">
            <a:xfrm>
              <a:off x="11763375" y="4573356"/>
              <a:ext cx="36512" cy="28575"/>
            </a:xfrm>
            <a:custGeom>
              <a:avLst/>
              <a:gdLst>
                <a:gd name="T0" fmla="*/ 16 w 18"/>
                <a:gd name="T1" fmla="*/ 13 h 14"/>
                <a:gd name="T2" fmla="*/ 0 w 18"/>
                <a:gd name="T3" fmla="*/ 3 h 14"/>
                <a:gd name="T4" fmla="*/ 0 w 18"/>
                <a:gd name="T5" fmla="*/ 1 h 14"/>
                <a:gd name="T6" fmla="*/ 1 w 18"/>
                <a:gd name="T7" fmla="*/ 0 h 14"/>
                <a:gd name="T8" fmla="*/ 2 w 18"/>
                <a:gd name="T9" fmla="*/ 0 h 14"/>
                <a:gd name="T10" fmla="*/ 18 w 18"/>
                <a:gd name="T11" fmla="*/ 11 h 14"/>
                <a:gd name="T12" fmla="*/ 18 w 18"/>
                <a:gd name="T13" fmla="*/ 12 h 14"/>
                <a:gd name="T14" fmla="*/ 17 w 18"/>
                <a:gd name="T15" fmla="*/ 13 h 14"/>
                <a:gd name="T16" fmla="*/ 16 w 18"/>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3"/>
                  </a:moveTo>
                  <a:cubicBezTo>
                    <a:pt x="0" y="3"/>
                    <a:pt x="0" y="3"/>
                    <a:pt x="0" y="3"/>
                  </a:cubicBezTo>
                  <a:cubicBezTo>
                    <a:pt x="0" y="2"/>
                    <a:pt x="0" y="2"/>
                    <a:pt x="0" y="1"/>
                  </a:cubicBezTo>
                  <a:cubicBezTo>
                    <a:pt x="1" y="0"/>
                    <a:pt x="1" y="0"/>
                    <a:pt x="1" y="0"/>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3"/>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4" name="Freeform 653">
              <a:extLst>
                <a:ext uri="{FF2B5EF4-FFF2-40B4-BE49-F238E27FC236}">
                  <a16:creationId xmlns:a16="http://schemas.microsoft.com/office/drawing/2014/main" id="{A493809A-1675-43DE-959B-98777F0E9249}"/>
                </a:ext>
              </a:extLst>
            </p:cNvPr>
            <p:cNvSpPr>
              <a:spLocks noChangeArrowheads="1"/>
            </p:cNvSpPr>
            <p:nvPr/>
          </p:nvSpPr>
          <p:spPr bwMode="auto">
            <a:xfrm>
              <a:off x="11731625" y="4579706"/>
              <a:ext cx="46037" cy="63500"/>
            </a:xfrm>
            <a:custGeom>
              <a:avLst/>
              <a:gdLst>
                <a:gd name="T0" fmla="*/ 6 w 23"/>
                <a:gd name="T1" fmla="*/ 26 h 32"/>
                <a:gd name="T2" fmla="*/ 22 w 23"/>
                <a:gd name="T3" fmla="*/ 2 h 32"/>
                <a:gd name="T4" fmla="*/ 22 w 23"/>
                <a:gd name="T5" fmla="*/ 0 h 32"/>
                <a:gd name="T6" fmla="*/ 21 w 23"/>
                <a:gd name="T7" fmla="*/ 2 h 32"/>
                <a:gd name="T8" fmla="*/ 1 w 23"/>
                <a:gd name="T9" fmla="*/ 29 h 32"/>
                <a:gd name="T10" fmla="*/ 1 w 23"/>
                <a:gd name="T11" fmla="*/ 32 h 32"/>
                <a:gd name="T12" fmla="*/ 1 w 23"/>
                <a:gd name="T13" fmla="*/ 32 h 32"/>
                <a:gd name="T14" fmla="*/ 1 w 23"/>
                <a:gd name="T15" fmla="*/ 32 h 32"/>
                <a:gd name="T16" fmla="*/ 1 w 23"/>
                <a:gd name="T17" fmla="*/ 32 h 32"/>
                <a:gd name="T18" fmla="*/ 3 w 23"/>
                <a:gd name="T19" fmla="*/ 31 h 32"/>
                <a:gd name="T20" fmla="*/ 5 w 23"/>
                <a:gd name="T21" fmla="*/ 28 h 32"/>
                <a:gd name="T22" fmla="*/ 6 w 23"/>
                <a:gd name="T23"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2">
                  <a:moveTo>
                    <a:pt x="6" y="26"/>
                  </a:moveTo>
                  <a:cubicBezTo>
                    <a:pt x="22" y="2"/>
                    <a:pt x="22" y="2"/>
                    <a:pt x="22" y="2"/>
                  </a:cubicBezTo>
                  <a:cubicBezTo>
                    <a:pt x="23" y="2"/>
                    <a:pt x="23" y="1"/>
                    <a:pt x="22" y="0"/>
                  </a:cubicBezTo>
                  <a:cubicBezTo>
                    <a:pt x="22" y="0"/>
                    <a:pt x="21" y="1"/>
                    <a:pt x="21" y="2"/>
                  </a:cubicBezTo>
                  <a:cubicBezTo>
                    <a:pt x="1" y="29"/>
                    <a:pt x="1" y="29"/>
                    <a:pt x="1" y="29"/>
                  </a:cubicBezTo>
                  <a:cubicBezTo>
                    <a:pt x="1" y="30"/>
                    <a:pt x="0" y="31"/>
                    <a:pt x="1" y="32"/>
                  </a:cubicBezTo>
                  <a:cubicBezTo>
                    <a:pt x="1" y="32"/>
                    <a:pt x="1" y="32"/>
                    <a:pt x="1" y="32"/>
                  </a:cubicBezTo>
                  <a:cubicBezTo>
                    <a:pt x="1" y="32"/>
                    <a:pt x="1" y="32"/>
                    <a:pt x="1" y="32"/>
                  </a:cubicBezTo>
                  <a:cubicBezTo>
                    <a:pt x="1" y="32"/>
                    <a:pt x="1" y="32"/>
                    <a:pt x="1" y="32"/>
                  </a:cubicBezTo>
                  <a:cubicBezTo>
                    <a:pt x="2" y="32"/>
                    <a:pt x="3" y="32"/>
                    <a:pt x="3" y="31"/>
                  </a:cubicBezTo>
                  <a:cubicBezTo>
                    <a:pt x="5" y="28"/>
                    <a:pt x="5" y="28"/>
                    <a:pt x="5" y="28"/>
                  </a:cubicBezTo>
                  <a:cubicBezTo>
                    <a:pt x="6" y="27"/>
                    <a:pt x="6" y="26"/>
                    <a:pt x="6" y="26"/>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5" name="Freeform 654">
              <a:extLst>
                <a:ext uri="{FF2B5EF4-FFF2-40B4-BE49-F238E27FC236}">
                  <a16:creationId xmlns:a16="http://schemas.microsoft.com/office/drawing/2014/main" id="{6846C608-C16A-4830-B621-DFA3643AAF7E}"/>
                </a:ext>
              </a:extLst>
            </p:cNvPr>
            <p:cNvSpPr>
              <a:spLocks noChangeArrowheads="1"/>
            </p:cNvSpPr>
            <p:nvPr/>
          </p:nvSpPr>
          <p:spPr bwMode="auto">
            <a:xfrm>
              <a:off x="11625263" y="4790844"/>
              <a:ext cx="20637" cy="22225"/>
            </a:xfrm>
            <a:custGeom>
              <a:avLst/>
              <a:gdLst>
                <a:gd name="T0" fmla="*/ 7 w 11"/>
                <a:gd name="T1" fmla="*/ 3 h 11"/>
                <a:gd name="T2" fmla="*/ 2 w 11"/>
                <a:gd name="T3" fmla="*/ 0 h 11"/>
                <a:gd name="T4" fmla="*/ 0 w 11"/>
                <a:gd name="T5" fmla="*/ 9 h 11"/>
                <a:gd name="T6" fmla="*/ 2 w 11"/>
                <a:gd name="T7" fmla="*/ 10 h 11"/>
                <a:gd name="T8" fmla="*/ 4 w 11"/>
                <a:gd name="T9" fmla="*/ 11 h 11"/>
                <a:gd name="T10" fmla="*/ 11 w 11"/>
                <a:gd name="T11" fmla="*/ 6 h 11"/>
                <a:gd name="T12" fmla="*/ 7 w 11"/>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7" y="3"/>
                  </a:moveTo>
                  <a:cubicBezTo>
                    <a:pt x="2" y="0"/>
                    <a:pt x="2" y="0"/>
                    <a:pt x="2" y="0"/>
                  </a:cubicBezTo>
                  <a:cubicBezTo>
                    <a:pt x="2" y="0"/>
                    <a:pt x="2" y="6"/>
                    <a:pt x="0" y="9"/>
                  </a:cubicBezTo>
                  <a:cubicBezTo>
                    <a:pt x="2" y="10"/>
                    <a:pt x="2" y="10"/>
                    <a:pt x="2" y="10"/>
                  </a:cubicBezTo>
                  <a:cubicBezTo>
                    <a:pt x="4" y="11"/>
                    <a:pt x="4" y="11"/>
                    <a:pt x="4" y="11"/>
                  </a:cubicBezTo>
                  <a:cubicBezTo>
                    <a:pt x="5" y="9"/>
                    <a:pt x="11" y="6"/>
                    <a:pt x="11" y="6"/>
                  </a:cubicBezTo>
                  <a:lnTo>
                    <a:pt x="7" y="3"/>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6" name="Freeform 655">
              <a:extLst>
                <a:ext uri="{FF2B5EF4-FFF2-40B4-BE49-F238E27FC236}">
                  <a16:creationId xmlns:a16="http://schemas.microsoft.com/office/drawing/2014/main" id="{7146D1FC-798E-42A6-B0B7-ACECAE4F9CAA}"/>
                </a:ext>
              </a:extLst>
            </p:cNvPr>
            <p:cNvSpPr>
              <a:spLocks noChangeArrowheads="1"/>
            </p:cNvSpPr>
            <p:nvPr/>
          </p:nvSpPr>
          <p:spPr bwMode="auto">
            <a:xfrm>
              <a:off x="11618913" y="4808306"/>
              <a:ext cx="11112" cy="14288"/>
            </a:xfrm>
            <a:custGeom>
              <a:avLst/>
              <a:gdLst>
                <a:gd name="T0" fmla="*/ 6 w 7"/>
                <a:gd name="T1" fmla="*/ 2 h 9"/>
                <a:gd name="T2" fmla="*/ 4 w 7"/>
                <a:gd name="T3" fmla="*/ 0 h 9"/>
                <a:gd name="T4" fmla="*/ 0 w 7"/>
                <a:gd name="T5" fmla="*/ 8 h 9"/>
                <a:gd name="T6" fmla="*/ 1 w 7"/>
                <a:gd name="T7" fmla="*/ 9 h 9"/>
                <a:gd name="T8" fmla="*/ 7 w 7"/>
                <a:gd name="T9" fmla="*/ 3 h 9"/>
                <a:gd name="T10" fmla="*/ 6 w 7"/>
                <a:gd name="T11" fmla="*/ 2 h 9"/>
              </a:gdLst>
              <a:ahLst/>
              <a:cxnLst>
                <a:cxn ang="0">
                  <a:pos x="T0" y="T1"/>
                </a:cxn>
                <a:cxn ang="0">
                  <a:pos x="T2" y="T3"/>
                </a:cxn>
                <a:cxn ang="0">
                  <a:pos x="T4" y="T5"/>
                </a:cxn>
                <a:cxn ang="0">
                  <a:pos x="T6" y="T7"/>
                </a:cxn>
                <a:cxn ang="0">
                  <a:pos x="T8" y="T9"/>
                </a:cxn>
                <a:cxn ang="0">
                  <a:pos x="T10" y="T11"/>
                </a:cxn>
              </a:cxnLst>
              <a:rect l="0" t="0" r="r" b="b"/>
              <a:pathLst>
                <a:path w="7" h="9">
                  <a:moveTo>
                    <a:pt x="6" y="2"/>
                  </a:moveTo>
                  <a:lnTo>
                    <a:pt x="4" y="0"/>
                  </a:lnTo>
                  <a:lnTo>
                    <a:pt x="0" y="8"/>
                  </a:lnTo>
                  <a:lnTo>
                    <a:pt x="1" y="9"/>
                  </a:lnTo>
                  <a:lnTo>
                    <a:pt x="7" y="3"/>
                  </a:lnTo>
                  <a:lnTo>
                    <a:pt x="6" y="2"/>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7" name="Freeform 656">
              <a:extLst>
                <a:ext uri="{FF2B5EF4-FFF2-40B4-BE49-F238E27FC236}">
                  <a16:creationId xmlns:a16="http://schemas.microsoft.com/office/drawing/2014/main" id="{F48A5529-AE4E-40D5-9BF1-896F1134D245}"/>
                </a:ext>
              </a:extLst>
            </p:cNvPr>
            <p:cNvSpPr>
              <a:spLocks noChangeArrowheads="1"/>
            </p:cNvSpPr>
            <p:nvPr/>
          </p:nvSpPr>
          <p:spPr bwMode="auto">
            <a:xfrm>
              <a:off x="11731625" y="4628919"/>
              <a:ext cx="14287" cy="15875"/>
            </a:xfrm>
            <a:custGeom>
              <a:avLst/>
              <a:gdLst>
                <a:gd name="T0" fmla="*/ 2 w 7"/>
                <a:gd name="T1" fmla="*/ 8 h 8"/>
                <a:gd name="T2" fmla="*/ 1 w 7"/>
                <a:gd name="T3" fmla="*/ 7 h 8"/>
                <a:gd name="T4" fmla="*/ 1 w 7"/>
                <a:gd name="T5" fmla="*/ 5 h 8"/>
                <a:gd name="T6" fmla="*/ 4 w 7"/>
                <a:gd name="T7" fmla="*/ 1 h 8"/>
                <a:gd name="T8" fmla="*/ 5 w 7"/>
                <a:gd name="T9" fmla="*/ 0 h 8"/>
                <a:gd name="T10" fmla="*/ 7 w 7"/>
                <a:gd name="T11" fmla="*/ 1 h 8"/>
                <a:gd name="T12" fmla="*/ 7 w 7"/>
                <a:gd name="T13" fmla="*/ 3 h 8"/>
                <a:gd name="T14" fmla="*/ 4 w 7"/>
                <a:gd name="T15" fmla="*/ 7 h 8"/>
                <a:gd name="T16" fmla="*/ 2 w 7"/>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2" y="8"/>
                  </a:moveTo>
                  <a:cubicBezTo>
                    <a:pt x="1" y="7"/>
                    <a:pt x="1" y="7"/>
                    <a:pt x="1" y="7"/>
                  </a:cubicBezTo>
                  <a:cubicBezTo>
                    <a:pt x="1" y="6"/>
                    <a:pt x="0" y="6"/>
                    <a:pt x="1" y="5"/>
                  </a:cubicBezTo>
                  <a:cubicBezTo>
                    <a:pt x="4" y="1"/>
                    <a:pt x="4" y="1"/>
                    <a:pt x="4" y="1"/>
                  </a:cubicBezTo>
                  <a:cubicBezTo>
                    <a:pt x="4" y="0"/>
                    <a:pt x="5" y="0"/>
                    <a:pt x="5" y="0"/>
                  </a:cubicBezTo>
                  <a:cubicBezTo>
                    <a:pt x="7" y="1"/>
                    <a:pt x="7" y="1"/>
                    <a:pt x="7" y="1"/>
                  </a:cubicBezTo>
                  <a:cubicBezTo>
                    <a:pt x="7" y="2"/>
                    <a:pt x="7" y="2"/>
                    <a:pt x="7" y="3"/>
                  </a:cubicBezTo>
                  <a:cubicBezTo>
                    <a:pt x="4" y="7"/>
                    <a:pt x="4" y="7"/>
                    <a:pt x="4" y="7"/>
                  </a:cubicBezTo>
                  <a:cubicBezTo>
                    <a:pt x="3" y="8"/>
                    <a:pt x="3" y="8"/>
                    <a:pt x="2" y="8"/>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8" name="Freeform 657">
              <a:extLst>
                <a:ext uri="{FF2B5EF4-FFF2-40B4-BE49-F238E27FC236}">
                  <a16:creationId xmlns:a16="http://schemas.microsoft.com/office/drawing/2014/main" id="{57810209-61F2-44B4-B748-91278CD5F34F}"/>
                </a:ext>
              </a:extLst>
            </p:cNvPr>
            <p:cNvSpPr>
              <a:spLocks noChangeArrowheads="1"/>
            </p:cNvSpPr>
            <p:nvPr/>
          </p:nvSpPr>
          <p:spPr bwMode="auto">
            <a:xfrm>
              <a:off x="9429750" y="4730519"/>
              <a:ext cx="42862" cy="39688"/>
            </a:xfrm>
            <a:custGeom>
              <a:avLst/>
              <a:gdLst>
                <a:gd name="T0" fmla="*/ 16 w 21"/>
                <a:gd name="T1" fmla="*/ 2 h 20"/>
                <a:gd name="T2" fmla="*/ 20 w 21"/>
                <a:gd name="T3" fmla="*/ 6 h 20"/>
                <a:gd name="T4" fmla="*/ 19 w 21"/>
                <a:gd name="T5" fmla="*/ 12 h 20"/>
                <a:gd name="T6" fmla="*/ 10 w 21"/>
                <a:gd name="T7" fmla="*/ 18 h 20"/>
                <a:gd name="T8" fmla="*/ 5 w 21"/>
                <a:gd name="T9" fmla="*/ 18 h 20"/>
                <a:gd name="T10" fmla="*/ 1 w 21"/>
                <a:gd name="T11" fmla="*/ 13 h 20"/>
                <a:gd name="T12" fmla="*/ 2 w 21"/>
                <a:gd name="T13" fmla="*/ 8 h 20"/>
                <a:gd name="T14" fmla="*/ 11 w 21"/>
                <a:gd name="T15" fmla="*/ 1 h 20"/>
                <a:gd name="T16" fmla="*/ 16 w 21"/>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0">
                  <a:moveTo>
                    <a:pt x="16" y="2"/>
                  </a:moveTo>
                  <a:cubicBezTo>
                    <a:pt x="20" y="6"/>
                    <a:pt x="20" y="6"/>
                    <a:pt x="20" y="6"/>
                  </a:cubicBezTo>
                  <a:cubicBezTo>
                    <a:pt x="21" y="8"/>
                    <a:pt x="21" y="10"/>
                    <a:pt x="19" y="12"/>
                  </a:cubicBezTo>
                  <a:cubicBezTo>
                    <a:pt x="10" y="18"/>
                    <a:pt x="10" y="18"/>
                    <a:pt x="10" y="18"/>
                  </a:cubicBezTo>
                  <a:cubicBezTo>
                    <a:pt x="9" y="20"/>
                    <a:pt x="6" y="20"/>
                    <a:pt x="5" y="18"/>
                  </a:cubicBezTo>
                  <a:cubicBezTo>
                    <a:pt x="1" y="13"/>
                    <a:pt x="1" y="13"/>
                    <a:pt x="1" y="13"/>
                  </a:cubicBezTo>
                  <a:cubicBezTo>
                    <a:pt x="0" y="12"/>
                    <a:pt x="0" y="9"/>
                    <a:pt x="2" y="8"/>
                  </a:cubicBezTo>
                  <a:cubicBezTo>
                    <a:pt x="11" y="1"/>
                    <a:pt x="11" y="1"/>
                    <a:pt x="11" y="1"/>
                  </a:cubicBezTo>
                  <a:cubicBezTo>
                    <a:pt x="12" y="0"/>
                    <a:pt x="15" y="0"/>
                    <a:pt x="16" y="2"/>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9" name="Freeform 658">
              <a:extLst>
                <a:ext uri="{FF2B5EF4-FFF2-40B4-BE49-F238E27FC236}">
                  <a16:creationId xmlns:a16="http://schemas.microsoft.com/office/drawing/2014/main" id="{549D90D4-0DB0-49BC-9896-62E942451BEF}"/>
                </a:ext>
              </a:extLst>
            </p:cNvPr>
            <p:cNvSpPr>
              <a:spLocks noChangeArrowheads="1"/>
            </p:cNvSpPr>
            <p:nvPr/>
          </p:nvSpPr>
          <p:spPr bwMode="auto">
            <a:xfrm>
              <a:off x="9266238" y="4736869"/>
              <a:ext cx="195262" cy="161925"/>
            </a:xfrm>
            <a:custGeom>
              <a:avLst/>
              <a:gdLst>
                <a:gd name="T0" fmla="*/ 92 w 98"/>
                <a:gd name="T1" fmla="*/ 3 h 81"/>
                <a:gd name="T2" fmla="*/ 96 w 98"/>
                <a:gd name="T3" fmla="*/ 8 h 81"/>
                <a:gd name="T4" fmla="*/ 95 w 98"/>
                <a:gd name="T5" fmla="*/ 16 h 81"/>
                <a:gd name="T6" fmla="*/ 13 w 98"/>
                <a:gd name="T7" fmla="*/ 80 h 81"/>
                <a:gd name="T8" fmla="*/ 6 w 98"/>
                <a:gd name="T9" fmla="*/ 79 h 81"/>
                <a:gd name="T10" fmla="*/ 1 w 98"/>
                <a:gd name="T11" fmla="*/ 73 h 81"/>
                <a:gd name="T12" fmla="*/ 2 w 98"/>
                <a:gd name="T13" fmla="*/ 66 h 81"/>
                <a:gd name="T14" fmla="*/ 85 w 98"/>
                <a:gd name="T15" fmla="*/ 2 h 81"/>
                <a:gd name="T16" fmla="*/ 92 w 98"/>
                <a:gd name="T17"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81">
                  <a:moveTo>
                    <a:pt x="92" y="3"/>
                  </a:moveTo>
                  <a:cubicBezTo>
                    <a:pt x="96" y="8"/>
                    <a:pt x="96" y="8"/>
                    <a:pt x="96" y="8"/>
                  </a:cubicBezTo>
                  <a:cubicBezTo>
                    <a:pt x="98" y="11"/>
                    <a:pt x="97" y="14"/>
                    <a:pt x="95" y="16"/>
                  </a:cubicBezTo>
                  <a:cubicBezTo>
                    <a:pt x="13" y="80"/>
                    <a:pt x="13" y="80"/>
                    <a:pt x="13" y="80"/>
                  </a:cubicBezTo>
                  <a:cubicBezTo>
                    <a:pt x="11" y="81"/>
                    <a:pt x="7" y="81"/>
                    <a:pt x="6" y="79"/>
                  </a:cubicBezTo>
                  <a:cubicBezTo>
                    <a:pt x="1" y="73"/>
                    <a:pt x="1" y="73"/>
                    <a:pt x="1" y="73"/>
                  </a:cubicBezTo>
                  <a:cubicBezTo>
                    <a:pt x="0" y="71"/>
                    <a:pt x="0" y="68"/>
                    <a:pt x="2" y="66"/>
                  </a:cubicBezTo>
                  <a:cubicBezTo>
                    <a:pt x="85" y="2"/>
                    <a:pt x="85" y="2"/>
                    <a:pt x="85" y="2"/>
                  </a:cubicBezTo>
                  <a:cubicBezTo>
                    <a:pt x="87" y="0"/>
                    <a:pt x="90" y="1"/>
                    <a:pt x="92" y="3"/>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0" name="Freeform 659">
              <a:extLst>
                <a:ext uri="{FF2B5EF4-FFF2-40B4-BE49-F238E27FC236}">
                  <a16:creationId xmlns:a16="http://schemas.microsoft.com/office/drawing/2014/main" id="{C7C7B2BC-42EF-42C6-A369-1A858AB7D37D}"/>
                </a:ext>
              </a:extLst>
            </p:cNvPr>
            <p:cNvSpPr>
              <a:spLocks noChangeArrowheads="1"/>
            </p:cNvSpPr>
            <p:nvPr/>
          </p:nvSpPr>
          <p:spPr bwMode="auto">
            <a:xfrm>
              <a:off x="9326563" y="4819419"/>
              <a:ext cx="28575" cy="34925"/>
            </a:xfrm>
            <a:custGeom>
              <a:avLst/>
              <a:gdLst>
                <a:gd name="T0" fmla="*/ 3 w 14"/>
                <a:gd name="T1" fmla="*/ 1 h 18"/>
                <a:gd name="T2" fmla="*/ 14 w 14"/>
                <a:gd name="T3" fmla="*/ 15 h 18"/>
                <a:gd name="T4" fmla="*/ 14 w 14"/>
                <a:gd name="T5" fmla="*/ 17 h 18"/>
                <a:gd name="T6" fmla="*/ 13 w 14"/>
                <a:gd name="T7" fmla="*/ 18 h 18"/>
                <a:gd name="T8" fmla="*/ 12 w 14"/>
                <a:gd name="T9" fmla="*/ 17 h 18"/>
                <a:gd name="T10" fmla="*/ 0 w 14"/>
                <a:gd name="T11" fmla="*/ 3 h 18"/>
                <a:gd name="T12" fmla="*/ 0 w 14"/>
                <a:gd name="T13" fmla="*/ 1 h 18"/>
                <a:gd name="T14" fmla="*/ 1 w 14"/>
                <a:gd name="T15" fmla="*/ 0 h 18"/>
                <a:gd name="T16" fmla="*/ 3 w 14"/>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8">
                  <a:moveTo>
                    <a:pt x="3" y="1"/>
                  </a:moveTo>
                  <a:cubicBezTo>
                    <a:pt x="14" y="15"/>
                    <a:pt x="14" y="15"/>
                    <a:pt x="14" y="15"/>
                  </a:cubicBezTo>
                  <a:cubicBezTo>
                    <a:pt x="14" y="16"/>
                    <a:pt x="14" y="16"/>
                    <a:pt x="14" y="17"/>
                  </a:cubicBezTo>
                  <a:cubicBezTo>
                    <a:pt x="13" y="18"/>
                    <a:pt x="13" y="18"/>
                    <a:pt x="13" y="18"/>
                  </a:cubicBezTo>
                  <a:cubicBezTo>
                    <a:pt x="12" y="18"/>
                    <a:pt x="12" y="18"/>
                    <a:pt x="12" y="17"/>
                  </a:cubicBezTo>
                  <a:cubicBezTo>
                    <a:pt x="0" y="3"/>
                    <a:pt x="0" y="3"/>
                    <a:pt x="0" y="3"/>
                  </a:cubicBezTo>
                  <a:cubicBezTo>
                    <a:pt x="0" y="2"/>
                    <a:pt x="0" y="1"/>
                    <a:pt x="0" y="1"/>
                  </a:cubicBezTo>
                  <a:cubicBezTo>
                    <a:pt x="1" y="0"/>
                    <a:pt x="1" y="0"/>
                    <a:pt x="1" y="0"/>
                  </a:cubicBezTo>
                  <a:cubicBezTo>
                    <a:pt x="2" y="0"/>
                    <a:pt x="2"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1" name="Freeform 660">
              <a:extLst>
                <a:ext uri="{FF2B5EF4-FFF2-40B4-BE49-F238E27FC236}">
                  <a16:creationId xmlns:a16="http://schemas.microsoft.com/office/drawing/2014/main" id="{DDA95306-B825-4DEC-9FD2-0206F6ECE00D}"/>
                </a:ext>
              </a:extLst>
            </p:cNvPr>
            <p:cNvSpPr>
              <a:spLocks noChangeArrowheads="1"/>
            </p:cNvSpPr>
            <p:nvPr/>
          </p:nvSpPr>
          <p:spPr bwMode="auto">
            <a:xfrm>
              <a:off x="9229725" y="4822594"/>
              <a:ext cx="120650" cy="106363"/>
            </a:xfrm>
            <a:custGeom>
              <a:avLst/>
              <a:gdLst>
                <a:gd name="T0" fmla="*/ 12 w 61"/>
                <a:gd name="T1" fmla="*/ 29 h 53"/>
                <a:gd name="T2" fmla="*/ 3 w 61"/>
                <a:gd name="T3" fmla="*/ 48 h 53"/>
                <a:gd name="T4" fmla="*/ 24 w 61"/>
                <a:gd name="T5" fmla="*/ 44 h 53"/>
                <a:gd name="T6" fmla="*/ 61 w 61"/>
                <a:gd name="T7" fmla="*/ 16 h 53"/>
                <a:gd name="T8" fmla="*/ 49 w 61"/>
                <a:gd name="T9" fmla="*/ 0 h 53"/>
                <a:gd name="T10" fmla="*/ 12 w 61"/>
                <a:gd name="T11" fmla="*/ 29 h 53"/>
              </a:gdLst>
              <a:ahLst/>
              <a:cxnLst>
                <a:cxn ang="0">
                  <a:pos x="T0" y="T1"/>
                </a:cxn>
                <a:cxn ang="0">
                  <a:pos x="T2" y="T3"/>
                </a:cxn>
                <a:cxn ang="0">
                  <a:pos x="T4" y="T5"/>
                </a:cxn>
                <a:cxn ang="0">
                  <a:pos x="T6" y="T7"/>
                </a:cxn>
                <a:cxn ang="0">
                  <a:pos x="T8" y="T9"/>
                </a:cxn>
                <a:cxn ang="0">
                  <a:pos x="T10" y="T11"/>
                </a:cxn>
              </a:cxnLst>
              <a:rect l="0" t="0" r="r" b="b"/>
              <a:pathLst>
                <a:path w="61" h="53">
                  <a:moveTo>
                    <a:pt x="12" y="29"/>
                  </a:moveTo>
                  <a:cubicBezTo>
                    <a:pt x="1" y="37"/>
                    <a:pt x="0" y="44"/>
                    <a:pt x="3" y="48"/>
                  </a:cubicBezTo>
                  <a:cubicBezTo>
                    <a:pt x="6" y="52"/>
                    <a:pt x="13" y="53"/>
                    <a:pt x="24" y="44"/>
                  </a:cubicBezTo>
                  <a:cubicBezTo>
                    <a:pt x="61" y="16"/>
                    <a:pt x="61" y="16"/>
                    <a:pt x="61" y="16"/>
                  </a:cubicBezTo>
                  <a:cubicBezTo>
                    <a:pt x="49" y="0"/>
                    <a:pt x="49" y="0"/>
                    <a:pt x="49" y="0"/>
                  </a:cubicBezTo>
                  <a:cubicBezTo>
                    <a:pt x="12" y="29"/>
                    <a:pt x="12" y="29"/>
                    <a:pt x="12" y="29"/>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2" name="Freeform 661">
              <a:extLst>
                <a:ext uri="{FF2B5EF4-FFF2-40B4-BE49-F238E27FC236}">
                  <a16:creationId xmlns:a16="http://schemas.microsoft.com/office/drawing/2014/main" id="{8FED0674-4B21-4D61-AF05-9048211251AC}"/>
                </a:ext>
              </a:extLst>
            </p:cNvPr>
            <p:cNvSpPr>
              <a:spLocks noChangeArrowheads="1"/>
            </p:cNvSpPr>
            <p:nvPr/>
          </p:nvSpPr>
          <p:spPr bwMode="auto">
            <a:xfrm>
              <a:off x="9250363" y="4876569"/>
              <a:ext cx="30162" cy="36513"/>
            </a:xfrm>
            <a:custGeom>
              <a:avLst/>
              <a:gdLst>
                <a:gd name="T0" fmla="*/ 3 w 15"/>
                <a:gd name="T1" fmla="*/ 1 h 18"/>
                <a:gd name="T2" fmla="*/ 15 w 15"/>
                <a:gd name="T3" fmla="*/ 16 h 18"/>
                <a:gd name="T4" fmla="*/ 14 w 15"/>
                <a:gd name="T5" fmla="*/ 17 h 18"/>
                <a:gd name="T6" fmla="*/ 13 w 15"/>
                <a:gd name="T7" fmla="*/ 18 h 18"/>
                <a:gd name="T8" fmla="*/ 12 w 15"/>
                <a:gd name="T9" fmla="*/ 18 h 18"/>
                <a:gd name="T10" fmla="*/ 1 w 15"/>
                <a:gd name="T11" fmla="*/ 3 h 18"/>
                <a:gd name="T12" fmla="*/ 1 w 15"/>
                <a:gd name="T13" fmla="*/ 1 h 18"/>
                <a:gd name="T14" fmla="*/ 2 w 15"/>
                <a:gd name="T15" fmla="*/ 1 h 18"/>
                <a:gd name="T16" fmla="*/ 3 w 15"/>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3" y="1"/>
                  </a:moveTo>
                  <a:cubicBezTo>
                    <a:pt x="15" y="16"/>
                    <a:pt x="15" y="16"/>
                    <a:pt x="15" y="16"/>
                  </a:cubicBezTo>
                  <a:cubicBezTo>
                    <a:pt x="15" y="16"/>
                    <a:pt x="15" y="17"/>
                    <a:pt x="14" y="17"/>
                  </a:cubicBezTo>
                  <a:cubicBezTo>
                    <a:pt x="13" y="18"/>
                    <a:pt x="13" y="18"/>
                    <a:pt x="13" y="18"/>
                  </a:cubicBezTo>
                  <a:cubicBezTo>
                    <a:pt x="13" y="18"/>
                    <a:pt x="12" y="18"/>
                    <a:pt x="12" y="18"/>
                  </a:cubicBezTo>
                  <a:cubicBezTo>
                    <a:pt x="1" y="3"/>
                    <a:pt x="1" y="3"/>
                    <a:pt x="1" y="3"/>
                  </a:cubicBezTo>
                  <a:cubicBezTo>
                    <a:pt x="0" y="2"/>
                    <a:pt x="0" y="2"/>
                    <a:pt x="1" y="1"/>
                  </a:cubicBezTo>
                  <a:cubicBezTo>
                    <a:pt x="2" y="1"/>
                    <a:pt x="2" y="1"/>
                    <a:pt x="2" y="1"/>
                  </a:cubicBezTo>
                  <a:cubicBezTo>
                    <a:pt x="2" y="0"/>
                    <a:pt x="3"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3" name="Freeform 662">
              <a:extLst>
                <a:ext uri="{FF2B5EF4-FFF2-40B4-BE49-F238E27FC236}">
                  <a16:creationId xmlns:a16="http://schemas.microsoft.com/office/drawing/2014/main" id="{60571602-4822-46F4-9F5A-E784DE4F4178}"/>
                </a:ext>
              </a:extLst>
            </p:cNvPr>
            <p:cNvSpPr>
              <a:spLocks noChangeArrowheads="1"/>
            </p:cNvSpPr>
            <p:nvPr/>
          </p:nvSpPr>
          <p:spPr bwMode="auto">
            <a:xfrm>
              <a:off x="9269413" y="4854344"/>
              <a:ext cx="58737" cy="50800"/>
            </a:xfrm>
            <a:custGeom>
              <a:avLst/>
              <a:gdLst>
                <a:gd name="T0" fmla="*/ 23 w 30"/>
                <a:gd name="T1" fmla="*/ 5 h 25"/>
                <a:gd name="T2" fmla="*/ 1 w 30"/>
                <a:gd name="T3" fmla="*/ 22 h 25"/>
                <a:gd name="T4" fmla="*/ 0 w 30"/>
                <a:gd name="T5" fmla="*/ 24 h 25"/>
                <a:gd name="T6" fmla="*/ 2 w 30"/>
                <a:gd name="T7" fmla="*/ 24 h 25"/>
                <a:gd name="T8" fmla="*/ 29 w 30"/>
                <a:gd name="T9" fmla="*/ 3 h 25"/>
                <a:gd name="T10" fmla="*/ 30 w 30"/>
                <a:gd name="T11" fmla="*/ 1 h 25"/>
                <a:gd name="T12" fmla="*/ 30 w 30"/>
                <a:gd name="T13" fmla="*/ 1 h 25"/>
                <a:gd name="T14" fmla="*/ 30 w 30"/>
                <a:gd name="T15" fmla="*/ 1 h 25"/>
                <a:gd name="T16" fmla="*/ 29 w 30"/>
                <a:gd name="T17" fmla="*/ 0 h 25"/>
                <a:gd name="T18" fmla="*/ 27 w 30"/>
                <a:gd name="T19" fmla="*/ 1 h 25"/>
                <a:gd name="T20" fmla="*/ 25 w 30"/>
                <a:gd name="T21" fmla="*/ 3 h 25"/>
                <a:gd name="T22" fmla="*/ 23 w 30"/>
                <a:gd name="T23"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25">
                  <a:moveTo>
                    <a:pt x="23" y="5"/>
                  </a:moveTo>
                  <a:cubicBezTo>
                    <a:pt x="1" y="22"/>
                    <a:pt x="1" y="22"/>
                    <a:pt x="1" y="22"/>
                  </a:cubicBezTo>
                  <a:cubicBezTo>
                    <a:pt x="0" y="23"/>
                    <a:pt x="0" y="24"/>
                    <a:pt x="0" y="24"/>
                  </a:cubicBezTo>
                  <a:cubicBezTo>
                    <a:pt x="0" y="25"/>
                    <a:pt x="1" y="24"/>
                    <a:pt x="2" y="24"/>
                  </a:cubicBezTo>
                  <a:cubicBezTo>
                    <a:pt x="29" y="3"/>
                    <a:pt x="29" y="3"/>
                    <a:pt x="29" y="3"/>
                  </a:cubicBezTo>
                  <a:cubicBezTo>
                    <a:pt x="30" y="2"/>
                    <a:pt x="30" y="1"/>
                    <a:pt x="30" y="1"/>
                  </a:cubicBezTo>
                  <a:cubicBezTo>
                    <a:pt x="30" y="1"/>
                    <a:pt x="30" y="1"/>
                    <a:pt x="30" y="1"/>
                  </a:cubicBezTo>
                  <a:cubicBezTo>
                    <a:pt x="30" y="1"/>
                    <a:pt x="30" y="1"/>
                    <a:pt x="30" y="1"/>
                  </a:cubicBezTo>
                  <a:cubicBezTo>
                    <a:pt x="29" y="0"/>
                    <a:pt x="29" y="0"/>
                    <a:pt x="29" y="0"/>
                  </a:cubicBezTo>
                  <a:cubicBezTo>
                    <a:pt x="29" y="0"/>
                    <a:pt x="28" y="0"/>
                    <a:pt x="27" y="1"/>
                  </a:cubicBezTo>
                  <a:cubicBezTo>
                    <a:pt x="25" y="3"/>
                    <a:pt x="25" y="3"/>
                    <a:pt x="25" y="3"/>
                  </a:cubicBezTo>
                  <a:cubicBezTo>
                    <a:pt x="24" y="4"/>
                    <a:pt x="23" y="5"/>
                    <a:pt x="23" y="5"/>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4" name="Freeform 663">
              <a:extLst>
                <a:ext uri="{FF2B5EF4-FFF2-40B4-BE49-F238E27FC236}">
                  <a16:creationId xmlns:a16="http://schemas.microsoft.com/office/drawing/2014/main" id="{74BD2454-C7E7-4640-9056-3804DEA333E9}"/>
                </a:ext>
              </a:extLst>
            </p:cNvPr>
            <p:cNvSpPr>
              <a:spLocks noChangeArrowheads="1"/>
            </p:cNvSpPr>
            <p:nvPr/>
          </p:nvSpPr>
          <p:spPr bwMode="auto">
            <a:xfrm>
              <a:off x="9459913" y="4725756"/>
              <a:ext cx="22225" cy="20638"/>
            </a:xfrm>
            <a:custGeom>
              <a:avLst/>
              <a:gdLst>
                <a:gd name="T0" fmla="*/ 3 w 11"/>
                <a:gd name="T1" fmla="*/ 7 h 11"/>
                <a:gd name="T2" fmla="*/ 6 w 11"/>
                <a:gd name="T3" fmla="*/ 11 h 11"/>
                <a:gd name="T4" fmla="*/ 11 w 11"/>
                <a:gd name="T5" fmla="*/ 3 h 11"/>
                <a:gd name="T6" fmla="*/ 10 w 11"/>
                <a:gd name="T7" fmla="*/ 2 h 11"/>
                <a:gd name="T8" fmla="*/ 9 w 11"/>
                <a:gd name="T9" fmla="*/ 0 h 11"/>
                <a:gd name="T10" fmla="*/ 0 w 11"/>
                <a:gd name="T11" fmla="*/ 3 h 11"/>
                <a:gd name="T12" fmla="*/ 3 w 11"/>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3" y="7"/>
                  </a:moveTo>
                  <a:cubicBezTo>
                    <a:pt x="6" y="11"/>
                    <a:pt x="6" y="11"/>
                    <a:pt x="6" y="11"/>
                  </a:cubicBezTo>
                  <a:cubicBezTo>
                    <a:pt x="6" y="11"/>
                    <a:pt x="9" y="5"/>
                    <a:pt x="11" y="3"/>
                  </a:cubicBezTo>
                  <a:cubicBezTo>
                    <a:pt x="10" y="2"/>
                    <a:pt x="10" y="2"/>
                    <a:pt x="10" y="2"/>
                  </a:cubicBezTo>
                  <a:cubicBezTo>
                    <a:pt x="9" y="0"/>
                    <a:pt x="9" y="0"/>
                    <a:pt x="9" y="0"/>
                  </a:cubicBezTo>
                  <a:cubicBezTo>
                    <a:pt x="6" y="2"/>
                    <a:pt x="0" y="3"/>
                    <a:pt x="0" y="3"/>
                  </a:cubicBezTo>
                  <a:lnTo>
                    <a:pt x="3" y="7"/>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5" name="Freeform 664">
              <a:extLst>
                <a:ext uri="{FF2B5EF4-FFF2-40B4-BE49-F238E27FC236}">
                  <a16:creationId xmlns:a16="http://schemas.microsoft.com/office/drawing/2014/main" id="{03FD22B3-E2B1-400E-AFC4-C215EA9B51E5}"/>
                </a:ext>
              </a:extLst>
            </p:cNvPr>
            <p:cNvSpPr>
              <a:spLocks noChangeArrowheads="1"/>
            </p:cNvSpPr>
            <p:nvPr/>
          </p:nvSpPr>
          <p:spPr bwMode="auto">
            <a:xfrm>
              <a:off x="9477375" y="4717819"/>
              <a:ext cx="14287" cy="12700"/>
            </a:xfrm>
            <a:custGeom>
              <a:avLst/>
              <a:gdLst>
                <a:gd name="T0" fmla="*/ 2 w 9"/>
                <a:gd name="T1" fmla="*/ 7 h 8"/>
                <a:gd name="T2" fmla="*/ 3 w 9"/>
                <a:gd name="T3" fmla="*/ 8 h 8"/>
                <a:gd name="T4" fmla="*/ 9 w 9"/>
                <a:gd name="T5" fmla="*/ 2 h 8"/>
                <a:gd name="T6" fmla="*/ 9 w 9"/>
                <a:gd name="T7" fmla="*/ 1 h 8"/>
                <a:gd name="T8" fmla="*/ 8 w 9"/>
                <a:gd name="T9" fmla="*/ 0 h 8"/>
                <a:gd name="T10" fmla="*/ 0 w 9"/>
                <a:gd name="T11" fmla="*/ 5 h 8"/>
                <a:gd name="T12" fmla="*/ 2 w 9"/>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2" y="7"/>
                  </a:moveTo>
                  <a:lnTo>
                    <a:pt x="3" y="8"/>
                  </a:lnTo>
                  <a:lnTo>
                    <a:pt x="9" y="2"/>
                  </a:lnTo>
                  <a:lnTo>
                    <a:pt x="9" y="1"/>
                  </a:lnTo>
                  <a:lnTo>
                    <a:pt x="8" y="0"/>
                  </a:lnTo>
                  <a:lnTo>
                    <a:pt x="0" y="5"/>
                  </a:lnTo>
                  <a:lnTo>
                    <a:pt x="2" y="7"/>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6" name="Freeform 665">
              <a:extLst>
                <a:ext uri="{FF2B5EF4-FFF2-40B4-BE49-F238E27FC236}">
                  <a16:creationId xmlns:a16="http://schemas.microsoft.com/office/drawing/2014/main" id="{18E93891-0B5A-4013-A0FA-F934C410E94A}"/>
                </a:ext>
              </a:extLst>
            </p:cNvPr>
            <p:cNvSpPr>
              <a:spLocks noChangeArrowheads="1"/>
            </p:cNvSpPr>
            <p:nvPr/>
          </p:nvSpPr>
          <p:spPr bwMode="auto">
            <a:xfrm>
              <a:off x="9313863" y="4852756"/>
              <a:ext cx="14287" cy="14288"/>
            </a:xfrm>
            <a:custGeom>
              <a:avLst/>
              <a:gdLst>
                <a:gd name="T0" fmla="*/ 6 w 7"/>
                <a:gd name="T1" fmla="*/ 1 h 7"/>
                <a:gd name="T2" fmla="*/ 7 w 7"/>
                <a:gd name="T3" fmla="*/ 2 h 7"/>
                <a:gd name="T4" fmla="*/ 7 w 7"/>
                <a:gd name="T5" fmla="*/ 3 h 7"/>
                <a:gd name="T6" fmla="*/ 2 w 7"/>
                <a:gd name="T7" fmla="*/ 7 h 7"/>
                <a:gd name="T8" fmla="*/ 1 w 7"/>
                <a:gd name="T9" fmla="*/ 6 h 7"/>
                <a:gd name="T10" fmla="*/ 0 w 7"/>
                <a:gd name="T11" fmla="*/ 5 h 7"/>
                <a:gd name="T12" fmla="*/ 0 w 7"/>
                <a:gd name="T13" fmla="*/ 4 h 7"/>
                <a:gd name="T14" fmla="*/ 4 w 7"/>
                <a:gd name="T15" fmla="*/ 1 h 7"/>
                <a:gd name="T16" fmla="*/ 6 w 7"/>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6" y="1"/>
                  </a:moveTo>
                  <a:cubicBezTo>
                    <a:pt x="7" y="2"/>
                    <a:pt x="7" y="2"/>
                    <a:pt x="7" y="2"/>
                  </a:cubicBezTo>
                  <a:cubicBezTo>
                    <a:pt x="7" y="2"/>
                    <a:pt x="7" y="3"/>
                    <a:pt x="7" y="3"/>
                  </a:cubicBezTo>
                  <a:cubicBezTo>
                    <a:pt x="2" y="7"/>
                    <a:pt x="2" y="7"/>
                    <a:pt x="2" y="7"/>
                  </a:cubicBezTo>
                  <a:cubicBezTo>
                    <a:pt x="2" y="7"/>
                    <a:pt x="1" y="7"/>
                    <a:pt x="1" y="6"/>
                  </a:cubicBezTo>
                  <a:cubicBezTo>
                    <a:pt x="0" y="5"/>
                    <a:pt x="0" y="5"/>
                    <a:pt x="0" y="5"/>
                  </a:cubicBezTo>
                  <a:cubicBezTo>
                    <a:pt x="0" y="5"/>
                    <a:pt x="0" y="4"/>
                    <a:pt x="0" y="4"/>
                  </a:cubicBezTo>
                  <a:cubicBezTo>
                    <a:pt x="4" y="1"/>
                    <a:pt x="4" y="1"/>
                    <a:pt x="4" y="1"/>
                  </a:cubicBezTo>
                  <a:cubicBezTo>
                    <a:pt x="5" y="0"/>
                    <a:pt x="6" y="0"/>
                    <a:pt x="6"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7" name="Freeform 666">
              <a:extLst>
                <a:ext uri="{FF2B5EF4-FFF2-40B4-BE49-F238E27FC236}">
                  <a16:creationId xmlns:a16="http://schemas.microsoft.com/office/drawing/2014/main" id="{8A33B3F1-2015-4AB2-ACC4-D5C666BE0054}"/>
                </a:ext>
              </a:extLst>
            </p:cNvPr>
            <p:cNvSpPr>
              <a:spLocks noChangeArrowheads="1"/>
            </p:cNvSpPr>
            <p:nvPr/>
          </p:nvSpPr>
          <p:spPr bwMode="auto">
            <a:xfrm>
              <a:off x="6907213" y="4093931"/>
              <a:ext cx="420687" cy="431800"/>
            </a:xfrm>
            <a:custGeom>
              <a:avLst/>
              <a:gdLst>
                <a:gd name="T0" fmla="*/ 203 w 211"/>
                <a:gd name="T1" fmla="*/ 150 h 217"/>
                <a:gd name="T2" fmla="*/ 92 w 211"/>
                <a:gd name="T3" fmla="*/ 214 h 217"/>
                <a:gd name="T4" fmla="*/ 76 w 211"/>
                <a:gd name="T5" fmla="*/ 209 h 217"/>
                <a:gd name="T6" fmla="*/ 3 w 211"/>
                <a:gd name="T7" fmla="*/ 83 h 217"/>
                <a:gd name="T8" fmla="*/ 7 w 211"/>
                <a:gd name="T9" fmla="*/ 67 h 217"/>
                <a:gd name="T10" fmla="*/ 119 w 211"/>
                <a:gd name="T11" fmla="*/ 3 h 217"/>
                <a:gd name="T12" fmla="*/ 135 w 211"/>
                <a:gd name="T13" fmla="*/ 7 h 217"/>
                <a:gd name="T14" fmla="*/ 208 w 211"/>
                <a:gd name="T15" fmla="*/ 134 h 217"/>
                <a:gd name="T16" fmla="*/ 203 w 211"/>
                <a:gd name="T17" fmla="*/ 15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217">
                  <a:moveTo>
                    <a:pt x="203" y="150"/>
                  </a:moveTo>
                  <a:cubicBezTo>
                    <a:pt x="92" y="214"/>
                    <a:pt x="92" y="214"/>
                    <a:pt x="92" y="214"/>
                  </a:cubicBezTo>
                  <a:cubicBezTo>
                    <a:pt x="86" y="217"/>
                    <a:pt x="79" y="215"/>
                    <a:pt x="76" y="209"/>
                  </a:cubicBezTo>
                  <a:cubicBezTo>
                    <a:pt x="3" y="83"/>
                    <a:pt x="3" y="83"/>
                    <a:pt x="3" y="83"/>
                  </a:cubicBezTo>
                  <a:cubicBezTo>
                    <a:pt x="0" y="78"/>
                    <a:pt x="2" y="70"/>
                    <a:pt x="7" y="67"/>
                  </a:cubicBezTo>
                  <a:cubicBezTo>
                    <a:pt x="119" y="3"/>
                    <a:pt x="119" y="3"/>
                    <a:pt x="119" y="3"/>
                  </a:cubicBezTo>
                  <a:cubicBezTo>
                    <a:pt x="125" y="0"/>
                    <a:pt x="132" y="2"/>
                    <a:pt x="135" y="7"/>
                  </a:cubicBezTo>
                  <a:cubicBezTo>
                    <a:pt x="208" y="134"/>
                    <a:pt x="208" y="134"/>
                    <a:pt x="208" y="134"/>
                  </a:cubicBezTo>
                  <a:cubicBezTo>
                    <a:pt x="211" y="139"/>
                    <a:pt x="209" y="146"/>
                    <a:pt x="203" y="150"/>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8" name="Freeform 667">
              <a:extLst>
                <a:ext uri="{FF2B5EF4-FFF2-40B4-BE49-F238E27FC236}">
                  <a16:creationId xmlns:a16="http://schemas.microsoft.com/office/drawing/2014/main" id="{D675CE0E-D981-4108-AB7F-F4278CB269CE}"/>
                </a:ext>
              </a:extLst>
            </p:cNvPr>
            <p:cNvSpPr>
              <a:spLocks noChangeArrowheads="1"/>
            </p:cNvSpPr>
            <p:nvPr/>
          </p:nvSpPr>
          <p:spPr bwMode="auto">
            <a:xfrm>
              <a:off x="6937375" y="4125681"/>
              <a:ext cx="236537" cy="161925"/>
            </a:xfrm>
            <a:custGeom>
              <a:avLst/>
              <a:gdLst>
                <a:gd name="T0" fmla="*/ 149 w 149"/>
                <a:gd name="T1" fmla="*/ 24 h 102"/>
                <a:gd name="T2" fmla="*/ 14 w 149"/>
                <a:gd name="T3" fmla="*/ 102 h 102"/>
                <a:gd name="T4" fmla="*/ 0 w 149"/>
                <a:gd name="T5" fmla="*/ 78 h 102"/>
                <a:gd name="T6" fmla="*/ 134 w 149"/>
                <a:gd name="T7" fmla="*/ 0 h 102"/>
                <a:gd name="T8" fmla="*/ 149 w 149"/>
                <a:gd name="T9" fmla="*/ 24 h 102"/>
              </a:gdLst>
              <a:ahLst/>
              <a:cxnLst>
                <a:cxn ang="0">
                  <a:pos x="T0" y="T1"/>
                </a:cxn>
                <a:cxn ang="0">
                  <a:pos x="T2" y="T3"/>
                </a:cxn>
                <a:cxn ang="0">
                  <a:pos x="T4" y="T5"/>
                </a:cxn>
                <a:cxn ang="0">
                  <a:pos x="T6" y="T7"/>
                </a:cxn>
                <a:cxn ang="0">
                  <a:pos x="T8" y="T9"/>
                </a:cxn>
              </a:cxnLst>
              <a:rect l="0" t="0" r="r" b="b"/>
              <a:pathLst>
                <a:path w="149" h="102">
                  <a:moveTo>
                    <a:pt x="149" y="24"/>
                  </a:moveTo>
                  <a:lnTo>
                    <a:pt x="14" y="102"/>
                  </a:lnTo>
                  <a:lnTo>
                    <a:pt x="0" y="78"/>
                  </a:lnTo>
                  <a:lnTo>
                    <a:pt x="134" y="0"/>
                  </a:lnTo>
                  <a:lnTo>
                    <a:pt x="149" y="24"/>
                  </a:lnTo>
                  <a:close/>
                </a:path>
              </a:pathLst>
            </a:custGeom>
            <a:solidFill>
              <a:srgbClr val="F9DB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9" name="Freeform 668">
              <a:extLst>
                <a:ext uri="{FF2B5EF4-FFF2-40B4-BE49-F238E27FC236}">
                  <a16:creationId xmlns:a16="http://schemas.microsoft.com/office/drawing/2014/main" id="{7D8D7ACB-8452-4EED-B3FC-6CF174878D2B}"/>
                </a:ext>
              </a:extLst>
            </p:cNvPr>
            <p:cNvSpPr>
              <a:spLocks noChangeArrowheads="1"/>
            </p:cNvSpPr>
            <p:nvPr/>
          </p:nvSpPr>
          <p:spPr bwMode="auto">
            <a:xfrm>
              <a:off x="6959600" y="4225694"/>
              <a:ext cx="34925" cy="23813"/>
            </a:xfrm>
            <a:custGeom>
              <a:avLst/>
              <a:gdLst>
                <a:gd name="T0" fmla="*/ 22 w 22"/>
                <a:gd name="T1" fmla="*/ 3 h 15"/>
                <a:gd name="T2" fmla="*/ 1 w 22"/>
                <a:gd name="T3" fmla="*/ 15 h 15"/>
                <a:gd name="T4" fmla="*/ 0 w 22"/>
                <a:gd name="T5" fmla="*/ 12 h 15"/>
                <a:gd name="T6" fmla="*/ 20 w 22"/>
                <a:gd name="T7" fmla="*/ 0 h 15"/>
                <a:gd name="T8" fmla="*/ 22 w 22"/>
                <a:gd name="T9" fmla="*/ 3 h 15"/>
              </a:gdLst>
              <a:ahLst/>
              <a:cxnLst>
                <a:cxn ang="0">
                  <a:pos x="T0" y="T1"/>
                </a:cxn>
                <a:cxn ang="0">
                  <a:pos x="T2" y="T3"/>
                </a:cxn>
                <a:cxn ang="0">
                  <a:pos x="T4" y="T5"/>
                </a:cxn>
                <a:cxn ang="0">
                  <a:pos x="T6" y="T7"/>
                </a:cxn>
                <a:cxn ang="0">
                  <a:pos x="T8" y="T9"/>
                </a:cxn>
              </a:cxnLst>
              <a:rect l="0" t="0" r="r" b="b"/>
              <a:pathLst>
                <a:path w="22" h="15">
                  <a:moveTo>
                    <a:pt x="22" y="3"/>
                  </a:moveTo>
                  <a:lnTo>
                    <a:pt x="1" y="15"/>
                  </a:lnTo>
                  <a:lnTo>
                    <a:pt x="0" y="12"/>
                  </a:lnTo>
                  <a:lnTo>
                    <a:pt x="20" y="0"/>
                  </a:lnTo>
                  <a:lnTo>
                    <a:pt x="22"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0" name="Freeform 669">
              <a:extLst>
                <a:ext uri="{FF2B5EF4-FFF2-40B4-BE49-F238E27FC236}">
                  <a16:creationId xmlns:a16="http://schemas.microsoft.com/office/drawing/2014/main" id="{8F4ACA99-FC9D-476D-8AA1-2BA83CE30E00}"/>
                </a:ext>
              </a:extLst>
            </p:cNvPr>
            <p:cNvSpPr>
              <a:spLocks noChangeArrowheads="1"/>
            </p:cNvSpPr>
            <p:nvPr/>
          </p:nvSpPr>
          <p:spPr bwMode="auto">
            <a:xfrm>
              <a:off x="6986588" y="4228869"/>
              <a:ext cx="20637" cy="25400"/>
            </a:xfrm>
            <a:custGeom>
              <a:avLst/>
              <a:gdLst>
                <a:gd name="T0" fmla="*/ 0 w 13"/>
                <a:gd name="T1" fmla="*/ 3 h 16"/>
                <a:gd name="T2" fmla="*/ 4 w 13"/>
                <a:gd name="T3" fmla="*/ 0 h 16"/>
                <a:gd name="T4" fmla="*/ 13 w 13"/>
                <a:gd name="T5" fmla="*/ 14 h 16"/>
                <a:gd name="T6" fmla="*/ 8 w 13"/>
                <a:gd name="T7" fmla="*/ 16 h 16"/>
                <a:gd name="T8" fmla="*/ 0 w 13"/>
                <a:gd name="T9" fmla="*/ 3 h 16"/>
              </a:gdLst>
              <a:ahLst/>
              <a:cxnLst>
                <a:cxn ang="0">
                  <a:pos x="T0" y="T1"/>
                </a:cxn>
                <a:cxn ang="0">
                  <a:pos x="T2" y="T3"/>
                </a:cxn>
                <a:cxn ang="0">
                  <a:pos x="T4" y="T5"/>
                </a:cxn>
                <a:cxn ang="0">
                  <a:pos x="T6" y="T7"/>
                </a:cxn>
                <a:cxn ang="0">
                  <a:pos x="T8" y="T9"/>
                </a:cxn>
              </a:cxnLst>
              <a:rect l="0" t="0" r="r" b="b"/>
              <a:pathLst>
                <a:path w="13" h="16">
                  <a:moveTo>
                    <a:pt x="0" y="3"/>
                  </a:moveTo>
                  <a:lnTo>
                    <a:pt x="4" y="0"/>
                  </a:lnTo>
                  <a:lnTo>
                    <a:pt x="13" y="14"/>
                  </a:lnTo>
                  <a:lnTo>
                    <a:pt x="8" y="16"/>
                  </a:lnTo>
                  <a:lnTo>
                    <a:pt x="0"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1" name="Freeform 670">
              <a:extLst>
                <a:ext uri="{FF2B5EF4-FFF2-40B4-BE49-F238E27FC236}">
                  <a16:creationId xmlns:a16="http://schemas.microsoft.com/office/drawing/2014/main" id="{3222D23E-7440-489D-9961-1A37405598A0}"/>
                </a:ext>
              </a:extLst>
            </p:cNvPr>
            <p:cNvSpPr>
              <a:spLocks noChangeArrowheads="1"/>
            </p:cNvSpPr>
            <p:nvPr/>
          </p:nvSpPr>
          <p:spPr bwMode="auto">
            <a:xfrm>
              <a:off x="7018338" y="4209819"/>
              <a:ext cx="14287" cy="12700"/>
            </a:xfrm>
            <a:custGeom>
              <a:avLst/>
              <a:gdLst>
                <a:gd name="T0" fmla="*/ 9 w 9"/>
                <a:gd name="T1" fmla="*/ 6 h 8"/>
                <a:gd name="T2" fmla="*/ 4 w 9"/>
                <a:gd name="T3" fmla="*/ 8 h 8"/>
                <a:gd name="T4" fmla="*/ 0 w 9"/>
                <a:gd name="T5" fmla="*/ 2 h 8"/>
                <a:gd name="T6" fmla="*/ 5 w 9"/>
                <a:gd name="T7" fmla="*/ 0 h 8"/>
                <a:gd name="T8" fmla="*/ 9 w 9"/>
                <a:gd name="T9" fmla="*/ 6 h 8"/>
              </a:gdLst>
              <a:ahLst/>
              <a:cxnLst>
                <a:cxn ang="0">
                  <a:pos x="T0" y="T1"/>
                </a:cxn>
                <a:cxn ang="0">
                  <a:pos x="T2" y="T3"/>
                </a:cxn>
                <a:cxn ang="0">
                  <a:pos x="T4" y="T5"/>
                </a:cxn>
                <a:cxn ang="0">
                  <a:pos x="T6" y="T7"/>
                </a:cxn>
                <a:cxn ang="0">
                  <a:pos x="T8" y="T9"/>
                </a:cxn>
              </a:cxnLst>
              <a:rect l="0" t="0" r="r" b="b"/>
              <a:pathLst>
                <a:path w="9" h="8">
                  <a:moveTo>
                    <a:pt x="9" y="6"/>
                  </a:moveTo>
                  <a:lnTo>
                    <a:pt x="4" y="8"/>
                  </a:lnTo>
                  <a:lnTo>
                    <a:pt x="0" y="2"/>
                  </a:lnTo>
                  <a:lnTo>
                    <a:pt x="5" y="0"/>
                  </a:lnTo>
                  <a:lnTo>
                    <a:pt x="9" y="6"/>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2" name="Freeform 671">
              <a:extLst>
                <a:ext uri="{FF2B5EF4-FFF2-40B4-BE49-F238E27FC236}">
                  <a16:creationId xmlns:a16="http://schemas.microsoft.com/office/drawing/2014/main" id="{DC7552ED-3E51-4A51-B77A-118A9E09D709}"/>
                </a:ext>
              </a:extLst>
            </p:cNvPr>
            <p:cNvSpPr>
              <a:spLocks noChangeArrowheads="1"/>
            </p:cNvSpPr>
            <p:nvPr/>
          </p:nvSpPr>
          <p:spPr bwMode="auto">
            <a:xfrm>
              <a:off x="7073900" y="4181244"/>
              <a:ext cx="23812" cy="25400"/>
            </a:xfrm>
            <a:custGeom>
              <a:avLst/>
              <a:gdLst>
                <a:gd name="T0" fmla="*/ 15 w 15"/>
                <a:gd name="T1" fmla="*/ 11 h 16"/>
                <a:gd name="T2" fmla="*/ 8 w 15"/>
                <a:gd name="T3" fmla="*/ 16 h 16"/>
                <a:gd name="T4" fmla="*/ 0 w 15"/>
                <a:gd name="T5" fmla="*/ 4 h 16"/>
                <a:gd name="T6" fmla="*/ 8 w 15"/>
                <a:gd name="T7" fmla="*/ 0 h 16"/>
                <a:gd name="T8" fmla="*/ 15 w 15"/>
                <a:gd name="T9" fmla="*/ 11 h 16"/>
              </a:gdLst>
              <a:ahLst/>
              <a:cxnLst>
                <a:cxn ang="0">
                  <a:pos x="T0" y="T1"/>
                </a:cxn>
                <a:cxn ang="0">
                  <a:pos x="T2" y="T3"/>
                </a:cxn>
                <a:cxn ang="0">
                  <a:pos x="T4" y="T5"/>
                </a:cxn>
                <a:cxn ang="0">
                  <a:pos x="T6" y="T7"/>
                </a:cxn>
                <a:cxn ang="0">
                  <a:pos x="T8" y="T9"/>
                </a:cxn>
              </a:cxnLst>
              <a:rect l="0" t="0" r="r" b="b"/>
              <a:pathLst>
                <a:path w="15" h="16">
                  <a:moveTo>
                    <a:pt x="15" y="11"/>
                  </a:moveTo>
                  <a:lnTo>
                    <a:pt x="8" y="16"/>
                  </a:lnTo>
                  <a:lnTo>
                    <a:pt x="0" y="4"/>
                  </a:lnTo>
                  <a:lnTo>
                    <a:pt x="8" y="0"/>
                  </a:lnTo>
                  <a:lnTo>
                    <a:pt x="15" y="11"/>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3" name="Freeform 672">
              <a:extLst>
                <a:ext uri="{FF2B5EF4-FFF2-40B4-BE49-F238E27FC236}">
                  <a16:creationId xmlns:a16="http://schemas.microsoft.com/office/drawing/2014/main" id="{125AD19D-3054-438D-9A8F-71541F54F896}"/>
                </a:ext>
              </a:extLst>
            </p:cNvPr>
            <p:cNvSpPr>
              <a:spLocks noChangeArrowheads="1"/>
            </p:cNvSpPr>
            <p:nvPr/>
          </p:nvSpPr>
          <p:spPr bwMode="auto">
            <a:xfrm>
              <a:off x="7113588" y="4147906"/>
              <a:ext cx="19050" cy="15875"/>
            </a:xfrm>
            <a:custGeom>
              <a:avLst/>
              <a:gdLst>
                <a:gd name="T0" fmla="*/ 12 w 12"/>
                <a:gd name="T1" fmla="*/ 5 h 10"/>
                <a:gd name="T2" fmla="*/ 3 w 12"/>
                <a:gd name="T3" fmla="*/ 10 h 10"/>
                <a:gd name="T4" fmla="*/ 0 w 12"/>
                <a:gd name="T5" fmla="*/ 5 h 10"/>
                <a:gd name="T6" fmla="*/ 9 w 12"/>
                <a:gd name="T7" fmla="*/ 0 h 10"/>
                <a:gd name="T8" fmla="*/ 12 w 12"/>
                <a:gd name="T9" fmla="*/ 5 h 10"/>
              </a:gdLst>
              <a:ahLst/>
              <a:cxnLst>
                <a:cxn ang="0">
                  <a:pos x="T0" y="T1"/>
                </a:cxn>
                <a:cxn ang="0">
                  <a:pos x="T2" y="T3"/>
                </a:cxn>
                <a:cxn ang="0">
                  <a:pos x="T4" y="T5"/>
                </a:cxn>
                <a:cxn ang="0">
                  <a:pos x="T6" y="T7"/>
                </a:cxn>
                <a:cxn ang="0">
                  <a:pos x="T8" y="T9"/>
                </a:cxn>
              </a:cxnLst>
              <a:rect l="0" t="0" r="r" b="b"/>
              <a:pathLst>
                <a:path w="12" h="10">
                  <a:moveTo>
                    <a:pt x="12" y="5"/>
                  </a:moveTo>
                  <a:lnTo>
                    <a:pt x="3" y="10"/>
                  </a:lnTo>
                  <a:lnTo>
                    <a:pt x="0" y="5"/>
                  </a:lnTo>
                  <a:lnTo>
                    <a:pt x="9" y="0"/>
                  </a:lnTo>
                  <a:lnTo>
                    <a:pt x="12"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4" name="Freeform 673">
              <a:extLst>
                <a:ext uri="{FF2B5EF4-FFF2-40B4-BE49-F238E27FC236}">
                  <a16:creationId xmlns:a16="http://schemas.microsoft.com/office/drawing/2014/main" id="{4C103D9C-B234-4A5E-8CB8-55502CF25F0A}"/>
                </a:ext>
              </a:extLst>
            </p:cNvPr>
            <p:cNvSpPr>
              <a:spLocks noChangeArrowheads="1"/>
            </p:cNvSpPr>
            <p:nvPr/>
          </p:nvSpPr>
          <p:spPr bwMode="auto">
            <a:xfrm>
              <a:off x="7127875" y="4157431"/>
              <a:ext cx="22225" cy="17463"/>
            </a:xfrm>
            <a:custGeom>
              <a:avLst/>
              <a:gdLst>
                <a:gd name="T0" fmla="*/ 14 w 14"/>
                <a:gd name="T1" fmla="*/ 5 h 11"/>
                <a:gd name="T2" fmla="*/ 3 w 14"/>
                <a:gd name="T3" fmla="*/ 11 h 11"/>
                <a:gd name="T4" fmla="*/ 0 w 14"/>
                <a:gd name="T5" fmla="*/ 6 h 11"/>
                <a:gd name="T6" fmla="*/ 10 w 14"/>
                <a:gd name="T7" fmla="*/ 0 h 11"/>
                <a:gd name="T8" fmla="*/ 14 w 14"/>
                <a:gd name="T9" fmla="*/ 5 h 11"/>
              </a:gdLst>
              <a:ahLst/>
              <a:cxnLst>
                <a:cxn ang="0">
                  <a:pos x="T0" y="T1"/>
                </a:cxn>
                <a:cxn ang="0">
                  <a:pos x="T2" y="T3"/>
                </a:cxn>
                <a:cxn ang="0">
                  <a:pos x="T4" y="T5"/>
                </a:cxn>
                <a:cxn ang="0">
                  <a:pos x="T6" y="T7"/>
                </a:cxn>
                <a:cxn ang="0">
                  <a:pos x="T8" y="T9"/>
                </a:cxn>
              </a:cxnLst>
              <a:rect l="0" t="0" r="r" b="b"/>
              <a:pathLst>
                <a:path w="14" h="11">
                  <a:moveTo>
                    <a:pt x="14" y="5"/>
                  </a:moveTo>
                  <a:lnTo>
                    <a:pt x="3" y="11"/>
                  </a:lnTo>
                  <a:lnTo>
                    <a:pt x="0" y="6"/>
                  </a:lnTo>
                  <a:lnTo>
                    <a:pt x="10" y="0"/>
                  </a:lnTo>
                  <a:lnTo>
                    <a:pt x="14"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5" name="Freeform 674">
              <a:extLst>
                <a:ext uri="{FF2B5EF4-FFF2-40B4-BE49-F238E27FC236}">
                  <a16:creationId xmlns:a16="http://schemas.microsoft.com/office/drawing/2014/main" id="{3962016A-5B66-4035-A77C-DAFD089F07E1}"/>
                </a:ext>
              </a:extLst>
            </p:cNvPr>
            <p:cNvSpPr>
              <a:spLocks noChangeArrowheads="1"/>
            </p:cNvSpPr>
            <p:nvPr/>
          </p:nvSpPr>
          <p:spPr bwMode="auto">
            <a:xfrm>
              <a:off x="7032625" y="4211406"/>
              <a:ext cx="31750" cy="22225"/>
            </a:xfrm>
            <a:custGeom>
              <a:avLst/>
              <a:gdLst>
                <a:gd name="T0" fmla="*/ 20 w 20"/>
                <a:gd name="T1" fmla="*/ 2 h 14"/>
                <a:gd name="T2" fmla="*/ 1 w 20"/>
                <a:gd name="T3" fmla="*/ 14 h 14"/>
                <a:gd name="T4" fmla="*/ 0 w 20"/>
                <a:gd name="T5" fmla="*/ 10 h 14"/>
                <a:gd name="T6" fmla="*/ 19 w 20"/>
                <a:gd name="T7" fmla="*/ 0 h 14"/>
                <a:gd name="T8" fmla="*/ 20 w 20"/>
                <a:gd name="T9" fmla="*/ 2 h 14"/>
              </a:gdLst>
              <a:ahLst/>
              <a:cxnLst>
                <a:cxn ang="0">
                  <a:pos x="T0" y="T1"/>
                </a:cxn>
                <a:cxn ang="0">
                  <a:pos x="T2" y="T3"/>
                </a:cxn>
                <a:cxn ang="0">
                  <a:pos x="T4" y="T5"/>
                </a:cxn>
                <a:cxn ang="0">
                  <a:pos x="T6" y="T7"/>
                </a:cxn>
                <a:cxn ang="0">
                  <a:pos x="T8" y="T9"/>
                </a:cxn>
              </a:cxnLst>
              <a:rect l="0" t="0" r="r" b="b"/>
              <a:pathLst>
                <a:path w="20" h="14">
                  <a:moveTo>
                    <a:pt x="20" y="2"/>
                  </a:moveTo>
                  <a:lnTo>
                    <a:pt x="1" y="14"/>
                  </a:lnTo>
                  <a:lnTo>
                    <a:pt x="0" y="10"/>
                  </a:lnTo>
                  <a:lnTo>
                    <a:pt x="19" y="0"/>
                  </a:lnTo>
                  <a:lnTo>
                    <a:pt x="20" y="2"/>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6" name="Freeform 675">
              <a:extLst>
                <a:ext uri="{FF2B5EF4-FFF2-40B4-BE49-F238E27FC236}">
                  <a16:creationId xmlns:a16="http://schemas.microsoft.com/office/drawing/2014/main" id="{A4D4D89D-9A3C-431B-8C1D-93E06F8B3200}"/>
                </a:ext>
              </a:extLst>
            </p:cNvPr>
            <p:cNvSpPr>
              <a:spLocks noChangeArrowheads="1"/>
            </p:cNvSpPr>
            <p:nvPr/>
          </p:nvSpPr>
          <p:spPr bwMode="auto">
            <a:xfrm>
              <a:off x="6978650" y="4197119"/>
              <a:ext cx="304800" cy="287338"/>
            </a:xfrm>
            <a:custGeom>
              <a:avLst/>
              <a:gdLst>
                <a:gd name="T0" fmla="*/ 148 w 153"/>
                <a:gd name="T1" fmla="*/ 89 h 144"/>
                <a:gd name="T2" fmla="*/ 56 w 153"/>
                <a:gd name="T3" fmla="*/ 141 h 144"/>
                <a:gd name="T4" fmla="*/ 43 w 153"/>
                <a:gd name="T5" fmla="*/ 138 h 144"/>
                <a:gd name="T6" fmla="*/ 3 w 153"/>
                <a:gd name="T7" fmla="*/ 68 h 144"/>
                <a:gd name="T8" fmla="*/ 6 w 153"/>
                <a:gd name="T9" fmla="*/ 55 h 144"/>
                <a:gd name="T10" fmla="*/ 98 w 153"/>
                <a:gd name="T11" fmla="*/ 3 h 144"/>
                <a:gd name="T12" fmla="*/ 111 w 153"/>
                <a:gd name="T13" fmla="*/ 6 h 144"/>
                <a:gd name="T14" fmla="*/ 151 w 153"/>
                <a:gd name="T15" fmla="*/ 76 h 144"/>
                <a:gd name="T16" fmla="*/ 148 w 153"/>
                <a:gd name="T17" fmla="*/ 8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144">
                  <a:moveTo>
                    <a:pt x="148" y="89"/>
                  </a:moveTo>
                  <a:cubicBezTo>
                    <a:pt x="56" y="141"/>
                    <a:pt x="56" y="141"/>
                    <a:pt x="56" y="141"/>
                  </a:cubicBezTo>
                  <a:cubicBezTo>
                    <a:pt x="51" y="144"/>
                    <a:pt x="46" y="143"/>
                    <a:pt x="43" y="138"/>
                  </a:cubicBezTo>
                  <a:cubicBezTo>
                    <a:pt x="3" y="68"/>
                    <a:pt x="3" y="68"/>
                    <a:pt x="3" y="68"/>
                  </a:cubicBezTo>
                  <a:cubicBezTo>
                    <a:pt x="0" y="64"/>
                    <a:pt x="2" y="58"/>
                    <a:pt x="6" y="55"/>
                  </a:cubicBezTo>
                  <a:cubicBezTo>
                    <a:pt x="98" y="3"/>
                    <a:pt x="98" y="3"/>
                    <a:pt x="98" y="3"/>
                  </a:cubicBezTo>
                  <a:cubicBezTo>
                    <a:pt x="103" y="0"/>
                    <a:pt x="108" y="2"/>
                    <a:pt x="111" y="6"/>
                  </a:cubicBezTo>
                  <a:cubicBezTo>
                    <a:pt x="151" y="76"/>
                    <a:pt x="151" y="76"/>
                    <a:pt x="151" y="76"/>
                  </a:cubicBezTo>
                  <a:cubicBezTo>
                    <a:pt x="153" y="81"/>
                    <a:pt x="152" y="86"/>
                    <a:pt x="148" y="89"/>
                  </a:cubicBez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7" name="Freeform 676">
              <a:extLst>
                <a:ext uri="{FF2B5EF4-FFF2-40B4-BE49-F238E27FC236}">
                  <a16:creationId xmlns:a16="http://schemas.microsoft.com/office/drawing/2014/main" id="{5BAB9E5C-3A61-4936-8504-9DBC4C67F06B}"/>
                </a:ext>
              </a:extLst>
            </p:cNvPr>
            <p:cNvSpPr>
              <a:spLocks noChangeArrowheads="1"/>
            </p:cNvSpPr>
            <p:nvPr/>
          </p:nvSpPr>
          <p:spPr bwMode="auto">
            <a:xfrm>
              <a:off x="7061200" y="4273319"/>
              <a:ext cx="57150" cy="55563"/>
            </a:xfrm>
            <a:custGeom>
              <a:avLst/>
              <a:gdLst>
                <a:gd name="T0" fmla="*/ 23 w 29"/>
                <a:gd name="T1" fmla="*/ 21 h 28"/>
                <a:gd name="T2" fmla="*/ 16 w 29"/>
                <a:gd name="T3" fmla="*/ 25 h 28"/>
                <a:gd name="T4" fmla="*/ 5 w 29"/>
                <a:gd name="T5" fmla="*/ 22 h 28"/>
                <a:gd name="T6" fmla="*/ 2 w 29"/>
                <a:gd name="T7" fmla="*/ 18 h 28"/>
                <a:gd name="T8" fmla="*/ 6 w 29"/>
                <a:gd name="T9" fmla="*/ 6 h 28"/>
                <a:gd name="T10" fmla="*/ 13 w 29"/>
                <a:gd name="T11" fmla="*/ 2 h 28"/>
                <a:gd name="T12" fmla="*/ 24 w 29"/>
                <a:gd name="T13" fmla="*/ 6 h 28"/>
                <a:gd name="T14" fmla="*/ 27 w 29"/>
                <a:gd name="T15" fmla="*/ 9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2" y="9"/>
                    <a:pt x="6" y="6"/>
                  </a:cubicBezTo>
                  <a:cubicBezTo>
                    <a:pt x="13" y="2"/>
                    <a:pt x="13" y="2"/>
                    <a:pt x="13" y="2"/>
                  </a:cubicBezTo>
                  <a:cubicBezTo>
                    <a:pt x="17" y="0"/>
                    <a:pt x="22" y="1"/>
                    <a:pt x="24" y="6"/>
                  </a:cubicBezTo>
                  <a:cubicBezTo>
                    <a:pt x="27" y="9"/>
                    <a:pt x="27" y="9"/>
                    <a:pt x="27" y="9"/>
                  </a:cubicBezTo>
                  <a:cubicBezTo>
                    <a:pt x="29" y="14"/>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8" name="Freeform 677">
              <a:extLst>
                <a:ext uri="{FF2B5EF4-FFF2-40B4-BE49-F238E27FC236}">
                  <a16:creationId xmlns:a16="http://schemas.microsoft.com/office/drawing/2014/main" id="{3EC029F1-8EC6-4A8D-AC06-6D1B375E3E2A}"/>
                </a:ext>
              </a:extLst>
            </p:cNvPr>
            <p:cNvSpPr>
              <a:spLocks noChangeArrowheads="1"/>
            </p:cNvSpPr>
            <p:nvPr/>
          </p:nvSpPr>
          <p:spPr bwMode="auto">
            <a:xfrm>
              <a:off x="7008813" y="4303481"/>
              <a:ext cx="57150" cy="52388"/>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9" name="Freeform 678">
              <a:extLst>
                <a:ext uri="{FF2B5EF4-FFF2-40B4-BE49-F238E27FC236}">
                  <a16:creationId xmlns:a16="http://schemas.microsoft.com/office/drawing/2014/main" id="{D1CF2729-4539-45A7-A022-9277C789C817}"/>
                </a:ext>
              </a:extLst>
            </p:cNvPr>
            <p:cNvSpPr>
              <a:spLocks noChangeArrowheads="1"/>
            </p:cNvSpPr>
            <p:nvPr/>
          </p:nvSpPr>
          <p:spPr bwMode="auto">
            <a:xfrm>
              <a:off x="7112000" y="4243156"/>
              <a:ext cx="58737" cy="55563"/>
            </a:xfrm>
            <a:custGeom>
              <a:avLst/>
              <a:gdLst>
                <a:gd name="T0" fmla="*/ 23 w 29"/>
                <a:gd name="T1" fmla="*/ 21 h 28"/>
                <a:gd name="T2" fmla="*/ 16 w 29"/>
                <a:gd name="T3" fmla="*/ 25 h 28"/>
                <a:gd name="T4" fmla="*/ 4 w 29"/>
                <a:gd name="T5" fmla="*/ 22 h 28"/>
                <a:gd name="T6" fmla="*/ 2 w 29"/>
                <a:gd name="T7" fmla="*/ 18 h 28"/>
                <a:gd name="T8" fmla="*/ 5 w 29"/>
                <a:gd name="T9" fmla="*/ 7 h 28"/>
                <a:gd name="T10" fmla="*/ 12 w 29"/>
                <a:gd name="T11" fmla="*/ 3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4" y="22"/>
                  </a:cubicBezTo>
                  <a:cubicBezTo>
                    <a:pt x="2" y="18"/>
                    <a:pt x="2" y="18"/>
                    <a:pt x="2" y="18"/>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0" name="Freeform 679">
              <a:extLst>
                <a:ext uri="{FF2B5EF4-FFF2-40B4-BE49-F238E27FC236}">
                  <a16:creationId xmlns:a16="http://schemas.microsoft.com/office/drawing/2014/main" id="{910E0BC4-DE91-4B54-8E7B-D2FADDA5A838}"/>
                </a:ext>
              </a:extLst>
            </p:cNvPr>
            <p:cNvSpPr>
              <a:spLocks noChangeArrowheads="1"/>
            </p:cNvSpPr>
            <p:nvPr/>
          </p:nvSpPr>
          <p:spPr bwMode="auto">
            <a:xfrm>
              <a:off x="7086600" y="4319356"/>
              <a:ext cx="57150"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2"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1" name="Freeform 680">
              <a:extLst>
                <a:ext uri="{FF2B5EF4-FFF2-40B4-BE49-F238E27FC236}">
                  <a16:creationId xmlns:a16="http://schemas.microsoft.com/office/drawing/2014/main" id="{8FE50EFD-7101-4665-BC11-305FF1F5C5CC}"/>
                </a:ext>
              </a:extLst>
            </p:cNvPr>
            <p:cNvSpPr>
              <a:spLocks noChangeArrowheads="1"/>
            </p:cNvSpPr>
            <p:nvPr/>
          </p:nvSpPr>
          <p:spPr bwMode="auto">
            <a:xfrm>
              <a:off x="7035800" y="4347931"/>
              <a:ext cx="57150" cy="53975"/>
            </a:xfrm>
            <a:custGeom>
              <a:avLst/>
              <a:gdLst>
                <a:gd name="T0" fmla="*/ 23 w 28"/>
                <a:gd name="T1" fmla="*/ 21 h 27"/>
                <a:gd name="T2" fmla="*/ 16 w 28"/>
                <a:gd name="T3" fmla="*/ 25 h 27"/>
                <a:gd name="T4" fmla="*/ 4 w 28"/>
                <a:gd name="T5" fmla="*/ 22 h 27"/>
                <a:gd name="T6" fmla="*/ 2 w 28"/>
                <a:gd name="T7" fmla="*/ 18 h 27"/>
                <a:gd name="T8" fmla="*/ 5 w 28"/>
                <a:gd name="T9" fmla="*/ 6 h 27"/>
                <a:gd name="T10" fmla="*/ 12 w 28"/>
                <a:gd name="T11" fmla="*/ 2 h 27"/>
                <a:gd name="T12" fmla="*/ 24 w 28"/>
                <a:gd name="T13" fmla="*/ 5 h 27"/>
                <a:gd name="T14" fmla="*/ 26 w 28"/>
                <a:gd name="T15" fmla="*/ 9 h 27"/>
                <a:gd name="T16" fmla="*/ 23 w 28"/>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23" y="21"/>
                  </a:moveTo>
                  <a:cubicBezTo>
                    <a:pt x="16" y="25"/>
                    <a:pt x="16" y="25"/>
                    <a:pt x="16" y="25"/>
                  </a:cubicBezTo>
                  <a:cubicBezTo>
                    <a:pt x="12" y="27"/>
                    <a:pt x="7" y="26"/>
                    <a:pt x="4" y="22"/>
                  </a:cubicBezTo>
                  <a:cubicBezTo>
                    <a:pt x="2" y="18"/>
                    <a:pt x="2" y="18"/>
                    <a:pt x="2" y="18"/>
                  </a:cubicBezTo>
                  <a:cubicBezTo>
                    <a:pt x="0" y="14"/>
                    <a:pt x="1" y="8"/>
                    <a:pt x="5" y="6"/>
                  </a:cubicBezTo>
                  <a:cubicBezTo>
                    <a:pt x="12" y="2"/>
                    <a:pt x="12" y="2"/>
                    <a:pt x="12" y="2"/>
                  </a:cubicBezTo>
                  <a:cubicBezTo>
                    <a:pt x="16" y="0"/>
                    <a:pt x="21" y="1"/>
                    <a:pt x="24" y="5"/>
                  </a:cubicBezTo>
                  <a:cubicBezTo>
                    <a:pt x="26" y="9"/>
                    <a:pt x="26" y="9"/>
                    <a:pt x="26" y="9"/>
                  </a:cubicBezTo>
                  <a:cubicBezTo>
                    <a:pt x="28" y="13"/>
                    <a:pt x="27" y="18"/>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2" name="Freeform 681">
              <a:extLst>
                <a:ext uri="{FF2B5EF4-FFF2-40B4-BE49-F238E27FC236}">
                  <a16:creationId xmlns:a16="http://schemas.microsoft.com/office/drawing/2014/main" id="{72F3C756-FFF6-4D65-AB5D-5D860C787A25}"/>
                </a:ext>
              </a:extLst>
            </p:cNvPr>
            <p:cNvSpPr>
              <a:spLocks noChangeArrowheads="1"/>
            </p:cNvSpPr>
            <p:nvPr/>
          </p:nvSpPr>
          <p:spPr bwMode="auto">
            <a:xfrm>
              <a:off x="7137400" y="4289194"/>
              <a:ext cx="58737" cy="55563"/>
            </a:xfrm>
            <a:custGeom>
              <a:avLst/>
              <a:gdLst>
                <a:gd name="T0" fmla="*/ 23 w 29"/>
                <a:gd name="T1" fmla="*/ 21 h 28"/>
                <a:gd name="T2" fmla="*/ 16 w 29"/>
                <a:gd name="T3" fmla="*/ 25 h 28"/>
                <a:gd name="T4" fmla="*/ 5 w 29"/>
                <a:gd name="T5" fmla="*/ 22 h 28"/>
                <a:gd name="T6" fmla="*/ 2 w 29"/>
                <a:gd name="T7" fmla="*/ 18 h 28"/>
                <a:gd name="T8" fmla="*/ 5 w 29"/>
                <a:gd name="T9" fmla="*/ 6 h 28"/>
                <a:gd name="T10" fmla="*/ 12 w 29"/>
                <a:gd name="T11" fmla="*/ 2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1" y="9"/>
                    <a:pt x="5" y="6"/>
                  </a:cubicBezTo>
                  <a:cubicBezTo>
                    <a:pt x="12" y="2"/>
                    <a:pt x="12" y="2"/>
                    <a:pt x="12" y="2"/>
                  </a:cubicBezTo>
                  <a:cubicBezTo>
                    <a:pt x="17"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3" name="Freeform 682">
              <a:extLst>
                <a:ext uri="{FF2B5EF4-FFF2-40B4-BE49-F238E27FC236}">
                  <a16:creationId xmlns:a16="http://schemas.microsoft.com/office/drawing/2014/main" id="{2901AA85-B230-446B-904A-1F91EC490BF8}"/>
                </a:ext>
              </a:extLst>
            </p:cNvPr>
            <p:cNvSpPr>
              <a:spLocks noChangeArrowheads="1"/>
            </p:cNvSpPr>
            <p:nvPr/>
          </p:nvSpPr>
          <p:spPr bwMode="auto">
            <a:xfrm>
              <a:off x="7112000" y="4363806"/>
              <a:ext cx="58737"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8"/>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4" name="Freeform 683">
              <a:extLst>
                <a:ext uri="{FF2B5EF4-FFF2-40B4-BE49-F238E27FC236}">
                  <a16:creationId xmlns:a16="http://schemas.microsoft.com/office/drawing/2014/main" id="{944A4B1E-5BA0-4265-BEAD-40631C584A18}"/>
                </a:ext>
              </a:extLst>
            </p:cNvPr>
            <p:cNvSpPr>
              <a:spLocks noChangeArrowheads="1"/>
            </p:cNvSpPr>
            <p:nvPr/>
          </p:nvSpPr>
          <p:spPr bwMode="auto">
            <a:xfrm>
              <a:off x="7062788" y="4392381"/>
              <a:ext cx="57150" cy="55563"/>
            </a:xfrm>
            <a:custGeom>
              <a:avLst/>
              <a:gdLst>
                <a:gd name="T0" fmla="*/ 23 w 29"/>
                <a:gd name="T1" fmla="*/ 22 h 28"/>
                <a:gd name="T2" fmla="*/ 16 w 29"/>
                <a:gd name="T3" fmla="*/ 26 h 28"/>
                <a:gd name="T4" fmla="*/ 4 w 29"/>
                <a:gd name="T5" fmla="*/ 22 h 28"/>
                <a:gd name="T6" fmla="*/ 2 w 29"/>
                <a:gd name="T7" fmla="*/ 19 h 28"/>
                <a:gd name="T8" fmla="*/ 5 w 29"/>
                <a:gd name="T9" fmla="*/ 7 h 28"/>
                <a:gd name="T10" fmla="*/ 12 w 29"/>
                <a:gd name="T11" fmla="*/ 3 h 28"/>
                <a:gd name="T12" fmla="*/ 24 w 29"/>
                <a:gd name="T13" fmla="*/ 6 h 28"/>
                <a:gd name="T14" fmla="*/ 26 w 29"/>
                <a:gd name="T15" fmla="*/ 10 h 28"/>
                <a:gd name="T16" fmla="*/ 23 w 29"/>
                <a:gd name="T17"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2"/>
                  </a:moveTo>
                  <a:cubicBezTo>
                    <a:pt x="16" y="26"/>
                    <a:pt x="16" y="26"/>
                    <a:pt x="16" y="26"/>
                  </a:cubicBezTo>
                  <a:cubicBezTo>
                    <a:pt x="12" y="28"/>
                    <a:pt x="7" y="27"/>
                    <a:pt x="4" y="22"/>
                  </a:cubicBezTo>
                  <a:cubicBezTo>
                    <a:pt x="2" y="19"/>
                    <a:pt x="2" y="19"/>
                    <a:pt x="2" y="19"/>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2"/>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5" name="Freeform 684">
              <a:extLst>
                <a:ext uri="{FF2B5EF4-FFF2-40B4-BE49-F238E27FC236}">
                  <a16:creationId xmlns:a16="http://schemas.microsoft.com/office/drawing/2014/main" id="{ED878C39-27C5-4BE4-A6CB-7ECD1E66195C}"/>
                </a:ext>
              </a:extLst>
            </p:cNvPr>
            <p:cNvSpPr>
              <a:spLocks noChangeArrowheads="1"/>
            </p:cNvSpPr>
            <p:nvPr/>
          </p:nvSpPr>
          <p:spPr bwMode="auto">
            <a:xfrm>
              <a:off x="7164388" y="4335231"/>
              <a:ext cx="57150" cy="53975"/>
            </a:xfrm>
            <a:custGeom>
              <a:avLst/>
              <a:gdLst>
                <a:gd name="T0" fmla="*/ 23 w 29"/>
                <a:gd name="T1" fmla="*/ 21 h 27"/>
                <a:gd name="T2" fmla="*/ 16 w 29"/>
                <a:gd name="T3" fmla="*/ 25 h 27"/>
                <a:gd name="T4" fmla="*/ 5 w 29"/>
                <a:gd name="T5" fmla="*/ 22 h 27"/>
                <a:gd name="T6" fmla="*/ 2 w 29"/>
                <a:gd name="T7" fmla="*/ 18 h 27"/>
                <a:gd name="T8" fmla="*/ 6 w 29"/>
                <a:gd name="T9" fmla="*/ 6 h 27"/>
                <a:gd name="T10" fmla="*/ 13 w 29"/>
                <a:gd name="T11" fmla="*/ 2 h 27"/>
                <a:gd name="T12" fmla="*/ 24 w 29"/>
                <a:gd name="T13" fmla="*/ 5 h 27"/>
                <a:gd name="T14" fmla="*/ 27 w 29"/>
                <a:gd name="T15" fmla="*/ 9 h 27"/>
                <a:gd name="T16" fmla="*/ 23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3" y="21"/>
                  </a:moveTo>
                  <a:cubicBezTo>
                    <a:pt x="16" y="25"/>
                    <a:pt x="16" y="25"/>
                    <a:pt x="16" y="25"/>
                  </a:cubicBezTo>
                  <a:cubicBezTo>
                    <a:pt x="12" y="27"/>
                    <a:pt x="7" y="26"/>
                    <a:pt x="5" y="22"/>
                  </a:cubicBezTo>
                  <a:cubicBezTo>
                    <a:pt x="2" y="18"/>
                    <a:pt x="2" y="18"/>
                    <a:pt x="2" y="18"/>
                  </a:cubicBezTo>
                  <a:cubicBezTo>
                    <a:pt x="0" y="14"/>
                    <a:pt x="1" y="9"/>
                    <a:pt x="6" y="6"/>
                  </a:cubicBezTo>
                  <a:cubicBezTo>
                    <a:pt x="13" y="2"/>
                    <a:pt x="13" y="2"/>
                    <a:pt x="13" y="2"/>
                  </a:cubicBezTo>
                  <a:cubicBezTo>
                    <a:pt x="17" y="0"/>
                    <a:pt x="22" y="1"/>
                    <a:pt x="24" y="5"/>
                  </a:cubicBezTo>
                  <a:cubicBezTo>
                    <a:pt x="27" y="9"/>
                    <a:pt x="27" y="9"/>
                    <a:pt x="27" y="9"/>
                  </a:cubicBezTo>
                  <a:cubicBezTo>
                    <a:pt x="29" y="13"/>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6" name="Freeform 685">
              <a:extLst>
                <a:ext uri="{FF2B5EF4-FFF2-40B4-BE49-F238E27FC236}">
                  <a16:creationId xmlns:a16="http://schemas.microsoft.com/office/drawing/2014/main" id="{03764F54-933F-4430-9F91-B9D4A9602566}"/>
                </a:ext>
              </a:extLst>
            </p:cNvPr>
            <p:cNvSpPr>
              <a:spLocks noChangeArrowheads="1"/>
            </p:cNvSpPr>
            <p:nvPr/>
          </p:nvSpPr>
          <p:spPr bwMode="auto">
            <a:xfrm>
              <a:off x="7162800" y="4219344"/>
              <a:ext cx="49212" cy="52388"/>
            </a:xfrm>
            <a:custGeom>
              <a:avLst/>
              <a:gdLst>
                <a:gd name="T0" fmla="*/ 22 w 25"/>
                <a:gd name="T1" fmla="*/ 20 h 26"/>
                <a:gd name="T2" fmla="*/ 14 w 25"/>
                <a:gd name="T3" fmla="*/ 25 h 26"/>
                <a:gd name="T4" fmla="*/ 8 w 25"/>
                <a:gd name="T5" fmla="*/ 23 h 26"/>
                <a:gd name="T6" fmla="*/ 1 w 25"/>
                <a:gd name="T7" fmla="*/ 12 h 26"/>
                <a:gd name="T8" fmla="*/ 3 w 25"/>
                <a:gd name="T9" fmla="*/ 6 h 26"/>
                <a:gd name="T10" fmla="*/ 11 w 25"/>
                <a:gd name="T11" fmla="*/ 1 h 26"/>
                <a:gd name="T12" fmla="*/ 17 w 25"/>
                <a:gd name="T13" fmla="*/ 2 h 26"/>
                <a:gd name="T14" fmla="*/ 24 w 25"/>
                <a:gd name="T15" fmla="*/ 14 h 26"/>
                <a:gd name="T16" fmla="*/ 22 w 25"/>
                <a:gd name="T1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0"/>
                  </a:moveTo>
                  <a:cubicBezTo>
                    <a:pt x="14" y="25"/>
                    <a:pt x="14" y="25"/>
                    <a:pt x="14" y="25"/>
                  </a:cubicBezTo>
                  <a:cubicBezTo>
                    <a:pt x="12" y="26"/>
                    <a:pt x="9" y="25"/>
                    <a:pt x="8" y="23"/>
                  </a:cubicBezTo>
                  <a:cubicBezTo>
                    <a:pt x="1" y="12"/>
                    <a:pt x="1" y="12"/>
                    <a:pt x="1" y="12"/>
                  </a:cubicBezTo>
                  <a:cubicBezTo>
                    <a:pt x="0" y="10"/>
                    <a:pt x="1" y="7"/>
                    <a:pt x="3" y="6"/>
                  </a:cubicBezTo>
                  <a:cubicBezTo>
                    <a:pt x="11" y="1"/>
                    <a:pt x="11" y="1"/>
                    <a:pt x="11" y="1"/>
                  </a:cubicBezTo>
                  <a:cubicBezTo>
                    <a:pt x="13" y="0"/>
                    <a:pt x="16" y="0"/>
                    <a:pt x="17" y="2"/>
                  </a:cubicBezTo>
                  <a:cubicBezTo>
                    <a:pt x="24" y="14"/>
                    <a:pt x="24" y="14"/>
                    <a:pt x="24" y="14"/>
                  </a:cubicBezTo>
                  <a:cubicBezTo>
                    <a:pt x="25" y="16"/>
                    <a:pt x="24" y="19"/>
                    <a:pt x="22" y="2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7" name="Freeform 686">
              <a:extLst>
                <a:ext uri="{FF2B5EF4-FFF2-40B4-BE49-F238E27FC236}">
                  <a16:creationId xmlns:a16="http://schemas.microsoft.com/office/drawing/2014/main" id="{CDA6DDA5-FFAD-463E-B121-6ADF03BA8050}"/>
                </a:ext>
              </a:extLst>
            </p:cNvPr>
            <p:cNvSpPr>
              <a:spLocks noChangeArrowheads="1"/>
            </p:cNvSpPr>
            <p:nvPr/>
          </p:nvSpPr>
          <p:spPr bwMode="auto">
            <a:xfrm>
              <a:off x="7213600" y="4308244"/>
              <a:ext cx="49212" cy="52388"/>
            </a:xfrm>
            <a:custGeom>
              <a:avLst/>
              <a:gdLst>
                <a:gd name="T0" fmla="*/ 22 w 25"/>
                <a:gd name="T1" fmla="*/ 21 h 26"/>
                <a:gd name="T2" fmla="*/ 14 w 25"/>
                <a:gd name="T3" fmla="*/ 25 h 26"/>
                <a:gd name="T4" fmla="*/ 8 w 25"/>
                <a:gd name="T5" fmla="*/ 23 h 26"/>
                <a:gd name="T6" fmla="*/ 2 w 25"/>
                <a:gd name="T7" fmla="*/ 13 h 26"/>
                <a:gd name="T8" fmla="*/ 3 w 25"/>
                <a:gd name="T9" fmla="*/ 6 h 26"/>
                <a:gd name="T10" fmla="*/ 11 w 25"/>
                <a:gd name="T11" fmla="*/ 2 h 26"/>
                <a:gd name="T12" fmla="*/ 18 w 25"/>
                <a:gd name="T13" fmla="*/ 3 h 26"/>
                <a:gd name="T14" fmla="*/ 24 w 25"/>
                <a:gd name="T15" fmla="*/ 14 h 26"/>
                <a:gd name="T16" fmla="*/ 22 w 25"/>
                <a:gd name="T17"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1"/>
                  </a:moveTo>
                  <a:cubicBezTo>
                    <a:pt x="14" y="25"/>
                    <a:pt x="14" y="25"/>
                    <a:pt x="14" y="25"/>
                  </a:cubicBezTo>
                  <a:cubicBezTo>
                    <a:pt x="12" y="26"/>
                    <a:pt x="9" y="26"/>
                    <a:pt x="8" y="23"/>
                  </a:cubicBezTo>
                  <a:cubicBezTo>
                    <a:pt x="2" y="13"/>
                    <a:pt x="2" y="13"/>
                    <a:pt x="2" y="13"/>
                  </a:cubicBezTo>
                  <a:cubicBezTo>
                    <a:pt x="0" y="10"/>
                    <a:pt x="1" y="8"/>
                    <a:pt x="3" y="6"/>
                  </a:cubicBezTo>
                  <a:cubicBezTo>
                    <a:pt x="11" y="2"/>
                    <a:pt x="11" y="2"/>
                    <a:pt x="11" y="2"/>
                  </a:cubicBezTo>
                  <a:cubicBezTo>
                    <a:pt x="14" y="0"/>
                    <a:pt x="16" y="1"/>
                    <a:pt x="18" y="3"/>
                  </a:cubicBezTo>
                  <a:cubicBezTo>
                    <a:pt x="24" y="14"/>
                    <a:pt x="24" y="14"/>
                    <a:pt x="24" y="14"/>
                  </a:cubicBezTo>
                  <a:cubicBezTo>
                    <a:pt x="25" y="16"/>
                    <a:pt x="24" y="19"/>
                    <a:pt x="22" y="21"/>
                  </a:cubicBez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8" name="Freeform 687">
              <a:extLst>
                <a:ext uri="{FF2B5EF4-FFF2-40B4-BE49-F238E27FC236}">
                  <a16:creationId xmlns:a16="http://schemas.microsoft.com/office/drawing/2014/main" id="{92254792-718C-4527-AD9A-1B7E5A1A9DEA}"/>
                </a:ext>
              </a:extLst>
            </p:cNvPr>
            <p:cNvSpPr>
              <a:spLocks noChangeArrowheads="1"/>
            </p:cNvSpPr>
            <p:nvPr/>
          </p:nvSpPr>
          <p:spPr bwMode="auto">
            <a:xfrm>
              <a:off x="7188200" y="4265381"/>
              <a:ext cx="49212" cy="49213"/>
            </a:xfrm>
            <a:custGeom>
              <a:avLst/>
              <a:gdLst>
                <a:gd name="T0" fmla="*/ 21 w 25"/>
                <a:gd name="T1" fmla="*/ 20 h 25"/>
                <a:gd name="T2" fmla="*/ 15 w 25"/>
                <a:gd name="T3" fmla="*/ 24 h 25"/>
                <a:gd name="T4" fmla="*/ 7 w 25"/>
                <a:gd name="T5" fmla="*/ 22 h 25"/>
                <a:gd name="T6" fmla="*/ 2 w 25"/>
                <a:gd name="T7" fmla="*/ 13 h 25"/>
                <a:gd name="T8" fmla="*/ 4 w 25"/>
                <a:gd name="T9" fmla="*/ 5 h 25"/>
                <a:gd name="T10" fmla="*/ 10 w 25"/>
                <a:gd name="T11" fmla="*/ 1 h 25"/>
                <a:gd name="T12" fmla="*/ 18 w 25"/>
                <a:gd name="T13" fmla="*/ 3 h 25"/>
                <a:gd name="T14" fmla="*/ 23 w 25"/>
                <a:gd name="T15" fmla="*/ 13 h 25"/>
                <a:gd name="T16" fmla="*/ 21 w 25"/>
                <a:gd name="T1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21" y="20"/>
                  </a:moveTo>
                  <a:cubicBezTo>
                    <a:pt x="15" y="24"/>
                    <a:pt x="15" y="24"/>
                    <a:pt x="15" y="24"/>
                  </a:cubicBezTo>
                  <a:cubicBezTo>
                    <a:pt x="12" y="25"/>
                    <a:pt x="9" y="24"/>
                    <a:pt x="7" y="22"/>
                  </a:cubicBezTo>
                  <a:cubicBezTo>
                    <a:pt x="2" y="13"/>
                    <a:pt x="2" y="13"/>
                    <a:pt x="2" y="13"/>
                  </a:cubicBezTo>
                  <a:cubicBezTo>
                    <a:pt x="0" y="10"/>
                    <a:pt x="1" y="7"/>
                    <a:pt x="4" y="5"/>
                  </a:cubicBezTo>
                  <a:cubicBezTo>
                    <a:pt x="10" y="1"/>
                    <a:pt x="10" y="1"/>
                    <a:pt x="10" y="1"/>
                  </a:cubicBezTo>
                  <a:cubicBezTo>
                    <a:pt x="13" y="0"/>
                    <a:pt x="16" y="1"/>
                    <a:pt x="18" y="3"/>
                  </a:cubicBezTo>
                  <a:cubicBezTo>
                    <a:pt x="23" y="13"/>
                    <a:pt x="23" y="13"/>
                    <a:pt x="23" y="13"/>
                  </a:cubicBezTo>
                  <a:cubicBezTo>
                    <a:pt x="25" y="15"/>
                    <a:pt x="24" y="19"/>
                    <a:pt x="21" y="20"/>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9" name="Freeform 688">
              <a:extLst>
                <a:ext uri="{FF2B5EF4-FFF2-40B4-BE49-F238E27FC236}">
                  <a16:creationId xmlns:a16="http://schemas.microsoft.com/office/drawing/2014/main" id="{7D75AC4C-678F-4759-B50A-F025B78D4EBA}"/>
                </a:ext>
              </a:extLst>
            </p:cNvPr>
            <p:cNvSpPr>
              <a:spLocks noChangeArrowheads="1"/>
            </p:cNvSpPr>
            <p:nvPr/>
          </p:nvSpPr>
          <p:spPr bwMode="auto">
            <a:xfrm>
              <a:off x="6959600" y="4163781"/>
              <a:ext cx="215900" cy="128588"/>
            </a:xfrm>
            <a:custGeom>
              <a:avLst/>
              <a:gdLst>
                <a:gd name="T0" fmla="*/ 136 w 136"/>
                <a:gd name="T1" fmla="*/ 4 h 81"/>
                <a:gd name="T2" fmla="*/ 1 w 136"/>
                <a:gd name="T3" fmla="*/ 81 h 81"/>
                <a:gd name="T4" fmla="*/ 0 w 136"/>
                <a:gd name="T5" fmla="*/ 78 h 81"/>
                <a:gd name="T6" fmla="*/ 135 w 136"/>
                <a:gd name="T7" fmla="*/ 0 h 81"/>
                <a:gd name="T8" fmla="*/ 136 w 136"/>
                <a:gd name="T9" fmla="*/ 4 h 81"/>
              </a:gdLst>
              <a:ahLst/>
              <a:cxnLst>
                <a:cxn ang="0">
                  <a:pos x="T0" y="T1"/>
                </a:cxn>
                <a:cxn ang="0">
                  <a:pos x="T2" y="T3"/>
                </a:cxn>
                <a:cxn ang="0">
                  <a:pos x="T4" y="T5"/>
                </a:cxn>
                <a:cxn ang="0">
                  <a:pos x="T6" y="T7"/>
                </a:cxn>
                <a:cxn ang="0">
                  <a:pos x="T8" y="T9"/>
                </a:cxn>
              </a:cxnLst>
              <a:rect l="0" t="0" r="r" b="b"/>
              <a:pathLst>
                <a:path w="136" h="81">
                  <a:moveTo>
                    <a:pt x="136" y="4"/>
                  </a:moveTo>
                  <a:lnTo>
                    <a:pt x="1" y="81"/>
                  </a:lnTo>
                  <a:lnTo>
                    <a:pt x="0" y="78"/>
                  </a:lnTo>
                  <a:lnTo>
                    <a:pt x="135" y="0"/>
                  </a:lnTo>
                  <a:lnTo>
                    <a:pt x="136" y="4"/>
                  </a:ln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0" name="Freeform 689">
              <a:extLst>
                <a:ext uri="{FF2B5EF4-FFF2-40B4-BE49-F238E27FC236}">
                  <a16:creationId xmlns:a16="http://schemas.microsoft.com/office/drawing/2014/main" id="{DED131A4-CDAE-4F66-9125-21809D47284D}"/>
                </a:ext>
              </a:extLst>
            </p:cNvPr>
            <p:cNvSpPr>
              <a:spLocks noChangeArrowheads="1"/>
            </p:cNvSpPr>
            <p:nvPr/>
          </p:nvSpPr>
          <p:spPr bwMode="auto">
            <a:xfrm>
              <a:off x="9320213" y="4790844"/>
              <a:ext cx="55562" cy="125413"/>
            </a:xfrm>
            <a:custGeom>
              <a:avLst/>
              <a:gdLst>
                <a:gd name="T0" fmla="*/ 23 w 28"/>
                <a:gd name="T1" fmla="*/ 37 h 63"/>
                <a:gd name="T2" fmla="*/ 28 w 28"/>
                <a:gd name="T3" fmla="*/ 11 h 63"/>
                <a:gd name="T4" fmla="*/ 9 w 28"/>
                <a:gd name="T5" fmla="*/ 14 h 63"/>
                <a:gd name="T6" fmla="*/ 2 w 28"/>
                <a:gd name="T7" fmla="*/ 54 h 63"/>
                <a:gd name="T8" fmla="*/ 23 w 28"/>
                <a:gd name="T9" fmla="*/ 37 h 63"/>
              </a:gdLst>
              <a:ahLst/>
              <a:cxnLst>
                <a:cxn ang="0">
                  <a:pos x="T0" y="T1"/>
                </a:cxn>
                <a:cxn ang="0">
                  <a:pos x="T2" y="T3"/>
                </a:cxn>
                <a:cxn ang="0">
                  <a:pos x="T4" y="T5"/>
                </a:cxn>
                <a:cxn ang="0">
                  <a:pos x="T6" y="T7"/>
                </a:cxn>
                <a:cxn ang="0">
                  <a:pos x="T8" y="T9"/>
                </a:cxn>
              </a:cxnLst>
              <a:rect l="0" t="0" r="r" b="b"/>
              <a:pathLst>
                <a:path w="28" h="63">
                  <a:moveTo>
                    <a:pt x="23" y="37"/>
                  </a:moveTo>
                  <a:cubicBezTo>
                    <a:pt x="28" y="11"/>
                    <a:pt x="28" y="11"/>
                    <a:pt x="28" y="11"/>
                  </a:cubicBezTo>
                  <a:cubicBezTo>
                    <a:pt x="28" y="11"/>
                    <a:pt x="21" y="0"/>
                    <a:pt x="9" y="14"/>
                  </a:cubicBezTo>
                  <a:cubicBezTo>
                    <a:pt x="9" y="14"/>
                    <a:pt x="0" y="46"/>
                    <a:pt x="2" y="54"/>
                  </a:cubicBezTo>
                  <a:cubicBezTo>
                    <a:pt x="4" y="63"/>
                    <a:pt x="23" y="37"/>
                    <a:pt x="23" y="37"/>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1" name="Freeform 690">
              <a:extLst>
                <a:ext uri="{FF2B5EF4-FFF2-40B4-BE49-F238E27FC236}">
                  <a16:creationId xmlns:a16="http://schemas.microsoft.com/office/drawing/2014/main" id="{ADE41425-1583-476A-84CD-7DE25A8287F7}"/>
                </a:ext>
              </a:extLst>
            </p:cNvPr>
            <p:cNvSpPr>
              <a:spLocks noChangeArrowheads="1"/>
            </p:cNvSpPr>
            <p:nvPr/>
          </p:nvSpPr>
          <p:spPr bwMode="auto">
            <a:xfrm>
              <a:off x="7650163" y="4530494"/>
              <a:ext cx="565150" cy="630238"/>
            </a:xfrm>
            <a:custGeom>
              <a:avLst/>
              <a:gdLst>
                <a:gd name="T0" fmla="*/ 278 w 356"/>
                <a:gd name="T1" fmla="*/ 16 h 397"/>
                <a:gd name="T2" fmla="*/ 251 w 356"/>
                <a:gd name="T3" fmla="*/ 7 h 397"/>
                <a:gd name="T4" fmla="*/ 228 w 356"/>
                <a:gd name="T5" fmla="*/ 23 h 397"/>
                <a:gd name="T6" fmla="*/ 201 w 356"/>
                <a:gd name="T7" fmla="*/ 15 h 397"/>
                <a:gd name="T8" fmla="*/ 178 w 356"/>
                <a:gd name="T9" fmla="*/ 31 h 397"/>
                <a:gd name="T10" fmla="*/ 150 w 356"/>
                <a:gd name="T11" fmla="*/ 23 h 397"/>
                <a:gd name="T12" fmla="*/ 128 w 356"/>
                <a:gd name="T13" fmla="*/ 39 h 397"/>
                <a:gd name="T14" fmla="*/ 100 w 356"/>
                <a:gd name="T15" fmla="*/ 31 h 397"/>
                <a:gd name="T16" fmla="*/ 78 w 356"/>
                <a:gd name="T17" fmla="*/ 47 h 397"/>
                <a:gd name="T18" fmla="*/ 50 w 356"/>
                <a:gd name="T19" fmla="*/ 39 h 397"/>
                <a:gd name="T20" fmla="*/ 27 w 356"/>
                <a:gd name="T21" fmla="*/ 55 h 397"/>
                <a:gd name="T22" fmla="*/ 0 w 356"/>
                <a:gd name="T23" fmla="*/ 46 h 397"/>
                <a:gd name="T24" fmla="*/ 2 w 356"/>
                <a:gd name="T25" fmla="*/ 59 h 397"/>
                <a:gd name="T26" fmla="*/ 24 w 356"/>
                <a:gd name="T27" fmla="*/ 197 h 397"/>
                <a:gd name="T28" fmla="*/ 55 w 356"/>
                <a:gd name="T29" fmla="*/ 397 h 397"/>
                <a:gd name="T30" fmla="*/ 356 w 356"/>
                <a:gd name="T31" fmla="*/ 351 h 397"/>
                <a:gd name="T32" fmla="*/ 325 w 356"/>
                <a:gd name="T33" fmla="*/ 150 h 397"/>
                <a:gd name="T34" fmla="*/ 303 w 356"/>
                <a:gd name="T35" fmla="*/ 12 h 397"/>
                <a:gd name="T36" fmla="*/ 301 w 356"/>
                <a:gd name="T37" fmla="*/ 0 h 397"/>
                <a:gd name="T38" fmla="*/ 278 w 356"/>
                <a:gd name="T39" fmla="*/ 16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6" h="397">
                  <a:moveTo>
                    <a:pt x="278" y="16"/>
                  </a:moveTo>
                  <a:lnTo>
                    <a:pt x="251" y="7"/>
                  </a:lnTo>
                  <a:lnTo>
                    <a:pt x="228" y="23"/>
                  </a:lnTo>
                  <a:lnTo>
                    <a:pt x="201" y="15"/>
                  </a:lnTo>
                  <a:lnTo>
                    <a:pt x="178" y="31"/>
                  </a:lnTo>
                  <a:lnTo>
                    <a:pt x="150" y="23"/>
                  </a:lnTo>
                  <a:lnTo>
                    <a:pt x="128" y="39"/>
                  </a:lnTo>
                  <a:lnTo>
                    <a:pt x="100" y="31"/>
                  </a:lnTo>
                  <a:lnTo>
                    <a:pt x="78" y="47"/>
                  </a:lnTo>
                  <a:lnTo>
                    <a:pt x="50" y="39"/>
                  </a:lnTo>
                  <a:lnTo>
                    <a:pt x="27" y="55"/>
                  </a:lnTo>
                  <a:lnTo>
                    <a:pt x="0" y="46"/>
                  </a:lnTo>
                  <a:lnTo>
                    <a:pt x="2" y="59"/>
                  </a:lnTo>
                  <a:lnTo>
                    <a:pt x="24" y="197"/>
                  </a:lnTo>
                  <a:lnTo>
                    <a:pt x="55" y="397"/>
                  </a:lnTo>
                  <a:lnTo>
                    <a:pt x="356" y="351"/>
                  </a:lnTo>
                  <a:lnTo>
                    <a:pt x="325" y="150"/>
                  </a:lnTo>
                  <a:lnTo>
                    <a:pt x="303" y="12"/>
                  </a:lnTo>
                  <a:lnTo>
                    <a:pt x="301" y="0"/>
                  </a:lnTo>
                  <a:lnTo>
                    <a:pt x="278" y="16"/>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2" name="Freeform 691">
              <a:extLst>
                <a:ext uri="{FF2B5EF4-FFF2-40B4-BE49-F238E27FC236}">
                  <a16:creationId xmlns:a16="http://schemas.microsoft.com/office/drawing/2014/main" id="{2895CE87-EEFB-4261-84AF-DA01EEA7613D}"/>
                </a:ext>
              </a:extLst>
            </p:cNvPr>
            <p:cNvSpPr>
              <a:spLocks noChangeArrowheads="1"/>
            </p:cNvSpPr>
            <p:nvPr/>
          </p:nvSpPr>
          <p:spPr bwMode="auto">
            <a:xfrm>
              <a:off x="7689850" y="4589231"/>
              <a:ext cx="423862" cy="117475"/>
            </a:xfrm>
            <a:custGeom>
              <a:avLst/>
              <a:gdLst>
                <a:gd name="T0" fmla="*/ 210 w 213"/>
                <a:gd name="T1" fmla="*/ 27 h 59"/>
                <a:gd name="T2" fmla="*/ 7 w 213"/>
                <a:gd name="T3" fmla="*/ 58 h 59"/>
                <a:gd name="T4" fmla="*/ 4 w 213"/>
                <a:gd name="T5" fmla="*/ 56 h 59"/>
                <a:gd name="T6" fmla="*/ 0 w 213"/>
                <a:gd name="T7" fmla="*/ 36 h 59"/>
                <a:gd name="T8" fmla="*/ 3 w 213"/>
                <a:gd name="T9" fmla="*/ 32 h 59"/>
                <a:gd name="T10" fmla="*/ 206 w 213"/>
                <a:gd name="T11" fmla="*/ 0 h 59"/>
                <a:gd name="T12" fmla="*/ 210 w 213"/>
                <a:gd name="T13" fmla="*/ 3 h 59"/>
                <a:gd name="T14" fmla="*/ 213 w 213"/>
                <a:gd name="T15" fmla="*/ 23 h 59"/>
                <a:gd name="T16" fmla="*/ 210 w 213"/>
                <a:gd name="T17" fmla="*/ 2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59">
                  <a:moveTo>
                    <a:pt x="210" y="27"/>
                  </a:moveTo>
                  <a:cubicBezTo>
                    <a:pt x="7" y="58"/>
                    <a:pt x="7" y="58"/>
                    <a:pt x="7" y="58"/>
                  </a:cubicBezTo>
                  <a:cubicBezTo>
                    <a:pt x="6" y="59"/>
                    <a:pt x="4" y="57"/>
                    <a:pt x="4" y="56"/>
                  </a:cubicBezTo>
                  <a:cubicBezTo>
                    <a:pt x="0" y="36"/>
                    <a:pt x="0" y="36"/>
                    <a:pt x="0" y="36"/>
                  </a:cubicBezTo>
                  <a:cubicBezTo>
                    <a:pt x="0" y="34"/>
                    <a:pt x="1" y="32"/>
                    <a:pt x="3" y="32"/>
                  </a:cubicBezTo>
                  <a:cubicBezTo>
                    <a:pt x="206" y="0"/>
                    <a:pt x="206" y="0"/>
                    <a:pt x="206" y="0"/>
                  </a:cubicBezTo>
                  <a:cubicBezTo>
                    <a:pt x="208" y="0"/>
                    <a:pt x="209" y="1"/>
                    <a:pt x="210" y="3"/>
                  </a:cubicBezTo>
                  <a:cubicBezTo>
                    <a:pt x="213" y="23"/>
                    <a:pt x="213" y="23"/>
                    <a:pt x="213" y="23"/>
                  </a:cubicBezTo>
                  <a:cubicBezTo>
                    <a:pt x="213" y="25"/>
                    <a:pt x="212" y="27"/>
                    <a:pt x="210" y="27"/>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3" name="Freeform 692">
              <a:extLst>
                <a:ext uri="{FF2B5EF4-FFF2-40B4-BE49-F238E27FC236}">
                  <a16:creationId xmlns:a16="http://schemas.microsoft.com/office/drawing/2014/main" id="{3AFC32D3-58C9-4E8B-B362-382EF852B92F}"/>
                </a:ext>
              </a:extLst>
            </p:cNvPr>
            <p:cNvSpPr>
              <a:spLocks noChangeArrowheads="1"/>
            </p:cNvSpPr>
            <p:nvPr/>
          </p:nvSpPr>
          <p:spPr bwMode="auto">
            <a:xfrm>
              <a:off x="7700963" y="4711469"/>
              <a:ext cx="144462" cy="166688"/>
            </a:xfrm>
            <a:custGeom>
              <a:avLst/>
              <a:gdLst>
                <a:gd name="T0" fmla="*/ 69 w 72"/>
                <a:gd name="T1" fmla="*/ 75 h 84"/>
                <a:gd name="T2" fmla="*/ 15 w 72"/>
                <a:gd name="T3" fmla="*/ 83 h 84"/>
                <a:gd name="T4" fmla="*/ 11 w 72"/>
                <a:gd name="T5" fmla="*/ 81 h 84"/>
                <a:gd name="T6" fmla="*/ 0 w 72"/>
                <a:gd name="T7" fmla="*/ 12 h 84"/>
                <a:gd name="T8" fmla="*/ 3 w 72"/>
                <a:gd name="T9" fmla="*/ 9 h 84"/>
                <a:gd name="T10" fmla="*/ 58 w 72"/>
                <a:gd name="T11" fmla="*/ 0 h 84"/>
                <a:gd name="T12" fmla="*/ 61 w 72"/>
                <a:gd name="T13" fmla="*/ 3 h 84"/>
                <a:gd name="T14" fmla="*/ 72 w 72"/>
                <a:gd name="T15" fmla="*/ 71 h 84"/>
                <a:gd name="T16" fmla="*/ 69 w 72"/>
                <a:gd name="T17" fmla="*/ 7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84">
                  <a:moveTo>
                    <a:pt x="69" y="75"/>
                  </a:moveTo>
                  <a:cubicBezTo>
                    <a:pt x="15" y="83"/>
                    <a:pt x="15" y="83"/>
                    <a:pt x="15" y="83"/>
                  </a:cubicBezTo>
                  <a:cubicBezTo>
                    <a:pt x="13" y="84"/>
                    <a:pt x="11" y="82"/>
                    <a:pt x="11" y="81"/>
                  </a:cubicBezTo>
                  <a:cubicBezTo>
                    <a:pt x="0" y="12"/>
                    <a:pt x="0" y="12"/>
                    <a:pt x="0" y="12"/>
                  </a:cubicBezTo>
                  <a:cubicBezTo>
                    <a:pt x="0" y="11"/>
                    <a:pt x="1" y="9"/>
                    <a:pt x="3" y="9"/>
                  </a:cubicBezTo>
                  <a:cubicBezTo>
                    <a:pt x="58" y="0"/>
                    <a:pt x="58" y="0"/>
                    <a:pt x="58" y="0"/>
                  </a:cubicBezTo>
                  <a:cubicBezTo>
                    <a:pt x="59" y="0"/>
                    <a:pt x="61" y="1"/>
                    <a:pt x="61" y="3"/>
                  </a:cubicBezTo>
                  <a:cubicBezTo>
                    <a:pt x="72" y="71"/>
                    <a:pt x="72" y="71"/>
                    <a:pt x="72" y="71"/>
                  </a:cubicBezTo>
                  <a:cubicBezTo>
                    <a:pt x="72" y="73"/>
                    <a:pt x="71" y="75"/>
                    <a:pt x="69" y="7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4" name="Freeform 693">
              <a:extLst>
                <a:ext uri="{FF2B5EF4-FFF2-40B4-BE49-F238E27FC236}">
                  <a16:creationId xmlns:a16="http://schemas.microsoft.com/office/drawing/2014/main" id="{DB9E3A6F-6A73-48D7-BCBB-D99206E2CB2E}"/>
                </a:ext>
              </a:extLst>
            </p:cNvPr>
            <p:cNvSpPr>
              <a:spLocks noChangeArrowheads="1"/>
            </p:cNvSpPr>
            <p:nvPr/>
          </p:nvSpPr>
          <p:spPr bwMode="auto">
            <a:xfrm>
              <a:off x="7727950" y="4874981"/>
              <a:ext cx="155575" cy="242888"/>
            </a:xfrm>
            <a:custGeom>
              <a:avLst/>
              <a:gdLst>
                <a:gd name="T0" fmla="*/ 74 w 78"/>
                <a:gd name="T1" fmla="*/ 114 h 122"/>
                <a:gd name="T2" fmla="*/ 21 w 78"/>
                <a:gd name="T3" fmla="*/ 122 h 122"/>
                <a:gd name="T4" fmla="*/ 17 w 78"/>
                <a:gd name="T5" fmla="*/ 119 h 122"/>
                <a:gd name="T6" fmla="*/ 0 w 78"/>
                <a:gd name="T7" fmla="*/ 13 h 122"/>
                <a:gd name="T8" fmla="*/ 3 w 78"/>
                <a:gd name="T9" fmla="*/ 8 h 122"/>
                <a:gd name="T10" fmla="*/ 57 w 78"/>
                <a:gd name="T11" fmla="*/ 0 h 122"/>
                <a:gd name="T12" fmla="*/ 61 w 78"/>
                <a:gd name="T13" fmla="*/ 3 h 122"/>
                <a:gd name="T14" fmla="*/ 78 w 78"/>
                <a:gd name="T15" fmla="*/ 109 h 122"/>
                <a:gd name="T16" fmla="*/ 74 w 78"/>
                <a:gd name="T17" fmla="*/ 11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22">
                  <a:moveTo>
                    <a:pt x="74" y="114"/>
                  </a:moveTo>
                  <a:cubicBezTo>
                    <a:pt x="21" y="122"/>
                    <a:pt x="21" y="122"/>
                    <a:pt x="21" y="122"/>
                  </a:cubicBezTo>
                  <a:cubicBezTo>
                    <a:pt x="19" y="122"/>
                    <a:pt x="17" y="121"/>
                    <a:pt x="17" y="119"/>
                  </a:cubicBezTo>
                  <a:cubicBezTo>
                    <a:pt x="0" y="13"/>
                    <a:pt x="0" y="13"/>
                    <a:pt x="0" y="13"/>
                  </a:cubicBezTo>
                  <a:cubicBezTo>
                    <a:pt x="0" y="11"/>
                    <a:pt x="1" y="9"/>
                    <a:pt x="3" y="8"/>
                  </a:cubicBezTo>
                  <a:cubicBezTo>
                    <a:pt x="57" y="0"/>
                    <a:pt x="57" y="0"/>
                    <a:pt x="57" y="0"/>
                  </a:cubicBezTo>
                  <a:cubicBezTo>
                    <a:pt x="59" y="0"/>
                    <a:pt x="61" y="1"/>
                    <a:pt x="61" y="3"/>
                  </a:cubicBezTo>
                  <a:cubicBezTo>
                    <a:pt x="78" y="109"/>
                    <a:pt x="78" y="109"/>
                    <a:pt x="78" y="109"/>
                  </a:cubicBezTo>
                  <a:cubicBezTo>
                    <a:pt x="78" y="111"/>
                    <a:pt x="76" y="113"/>
                    <a:pt x="74" y="114"/>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5" name="Freeform 694">
              <a:extLst>
                <a:ext uri="{FF2B5EF4-FFF2-40B4-BE49-F238E27FC236}">
                  <a16:creationId xmlns:a16="http://schemas.microsoft.com/office/drawing/2014/main" id="{EF7D9192-7C36-40EB-BB59-EA5D08B451A3}"/>
                </a:ext>
              </a:extLst>
            </p:cNvPr>
            <p:cNvSpPr>
              <a:spLocks noChangeArrowheads="1"/>
            </p:cNvSpPr>
            <p:nvPr/>
          </p:nvSpPr>
          <p:spPr bwMode="auto">
            <a:xfrm>
              <a:off x="7840663" y="4665431"/>
              <a:ext cx="282575" cy="85725"/>
            </a:xfrm>
            <a:custGeom>
              <a:avLst/>
              <a:gdLst>
                <a:gd name="T0" fmla="*/ 140 w 142"/>
                <a:gd name="T1" fmla="*/ 22 h 43"/>
                <a:gd name="T2" fmla="*/ 6 w 142"/>
                <a:gd name="T3" fmla="*/ 43 h 43"/>
                <a:gd name="T4" fmla="*/ 3 w 142"/>
                <a:gd name="T5" fmla="*/ 41 h 43"/>
                <a:gd name="T6" fmla="*/ 0 w 142"/>
                <a:gd name="T7" fmla="*/ 24 h 43"/>
                <a:gd name="T8" fmla="*/ 2 w 142"/>
                <a:gd name="T9" fmla="*/ 21 h 43"/>
                <a:gd name="T10" fmla="*/ 137 w 142"/>
                <a:gd name="T11" fmla="*/ 0 h 43"/>
                <a:gd name="T12" fmla="*/ 139 w 142"/>
                <a:gd name="T13" fmla="*/ 2 h 43"/>
                <a:gd name="T14" fmla="*/ 142 w 142"/>
                <a:gd name="T15" fmla="*/ 19 h 43"/>
                <a:gd name="T16" fmla="*/ 140 w 142"/>
                <a:gd name="T17"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43">
                  <a:moveTo>
                    <a:pt x="140" y="22"/>
                  </a:moveTo>
                  <a:cubicBezTo>
                    <a:pt x="6" y="43"/>
                    <a:pt x="6" y="43"/>
                    <a:pt x="6" y="43"/>
                  </a:cubicBezTo>
                  <a:cubicBezTo>
                    <a:pt x="4" y="43"/>
                    <a:pt x="3" y="42"/>
                    <a:pt x="3" y="41"/>
                  </a:cubicBezTo>
                  <a:cubicBezTo>
                    <a:pt x="0" y="24"/>
                    <a:pt x="0" y="24"/>
                    <a:pt x="0" y="24"/>
                  </a:cubicBezTo>
                  <a:cubicBezTo>
                    <a:pt x="0" y="22"/>
                    <a:pt x="1" y="21"/>
                    <a:pt x="2" y="21"/>
                  </a:cubicBezTo>
                  <a:cubicBezTo>
                    <a:pt x="137" y="0"/>
                    <a:pt x="137" y="0"/>
                    <a:pt x="137" y="0"/>
                  </a:cubicBezTo>
                  <a:cubicBezTo>
                    <a:pt x="138" y="0"/>
                    <a:pt x="139" y="1"/>
                    <a:pt x="139" y="2"/>
                  </a:cubicBezTo>
                  <a:cubicBezTo>
                    <a:pt x="142" y="19"/>
                    <a:pt x="142" y="19"/>
                    <a:pt x="142" y="19"/>
                  </a:cubicBezTo>
                  <a:cubicBezTo>
                    <a:pt x="142" y="20"/>
                    <a:pt x="141" y="21"/>
                    <a:pt x="140" y="22"/>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6" name="Freeform 695">
              <a:extLst>
                <a:ext uri="{FF2B5EF4-FFF2-40B4-BE49-F238E27FC236}">
                  <a16:creationId xmlns:a16="http://schemas.microsoft.com/office/drawing/2014/main" id="{B85BCFCB-589F-42CA-AAAC-4E90B7A3AC45}"/>
                </a:ext>
              </a:extLst>
            </p:cNvPr>
            <p:cNvSpPr>
              <a:spLocks noChangeArrowheads="1"/>
            </p:cNvSpPr>
            <p:nvPr/>
          </p:nvSpPr>
          <p:spPr bwMode="auto">
            <a:xfrm>
              <a:off x="7848600" y="4720994"/>
              <a:ext cx="280987" cy="69850"/>
            </a:xfrm>
            <a:custGeom>
              <a:avLst/>
              <a:gdLst>
                <a:gd name="T0" fmla="*/ 177 w 177"/>
                <a:gd name="T1" fmla="*/ 16 h 44"/>
                <a:gd name="T2" fmla="*/ 3 w 177"/>
                <a:gd name="T3" fmla="*/ 44 h 44"/>
                <a:gd name="T4" fmla="*/ 0 w 177"/>
                <a:gd name="T5" fmla="*/ 28 h 44"/>
                <a:gd name="T6" fmla="*/ 175 w 177"/>
                <a:gd name="T7" fmla="*/ 0 h 44"/>
                <a:gd name="T8" fmla="*/ 177 w 177"/>
                <a:gd name="T9" fmla="*/ 16 h 44"/>
              </a:gdLst>
              <a:ahLst/>
              <a:cxnLst>
                <a:cxn ang="0">
                  <a:pos x="T0" y="T1"/>
                </a:cxn>
                <a:cxn ang="0">
                  <a:pos x="T2" y="T3"/>
                </a:cxn>
                <a:cxn ang="0">
                  <a:pos x="T4" y="T5"/>
                </a:cxn>
                <a:cxn ang="0">
                  <a:pos x="T6" y="T7"/>
                </a:cxn>
                <a:cxn ang="0">
                  <a:pos x="T8" y="T9"/>
                </a:cxn>
              </a:cxnLst>
              <a:rect l="0" t="0" r="r" b="b"/>
              <a:pathLst>
                <a:path w="177" h="44">
                  <a:moveTo>
                    <a:pt x="177" y="16"/>
                  </a:moveTo>
                  <a:lnTo>
                    <a:pt x="3" y="44"/>
                  </a:lnTo>
                  <a:lnTo>
                    <a:pt x="0" y="28"/>
                  </a:lnTo>
                  <a:lnTo>
                    <a:pt x="175" y="0"/>
                  </a:lnTo>
                  <a:lnTo>
                    <a:pt x="177" y="16"/>
                  </a:ln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7" name="Freeform 696">
              <a:extLst>
                <a:ext uri="{FF2B5EF4-FFF2-40B4-BE49-F238E27FC236}">
                  <a16:creationId xmlns:a16="http://schemas.microsoft.com/office/drawing/2014/main" id="{C61A5050-CAC2-4967-8534-4E21639056EE}"/>
                </a:ext>
              </a:extLst>
            </p:cNvPr>
            <p:cNvSpPr>
              <a:spLocks noChangeArrowheads="1"/>
            </p:cNvSpPr>
            <p:nvPr/>
          </p:nvSpPr>
          <p:spPr bwMode="auto">
            <a:xfrm>
              <a:off x="7856538" y="4768619"/>
              <a:ext cx="279400" cy="53975"/>
            </a:xfrm>
            <a:custGeom>
              <a:avLst/>
              <a:gdLst>
                <a:gd name="T0" fmla="*/ 139 w 140"/>
                <a:gd name="T1" fmla="*/ 5 h 27"/>
                <a:gd name="T2" fmla="*/ 2 w 140"/>
                <a:gd name="T3" fmla="*/ 27 h 27"/>
                <a:gd name="T4" fmla="*/ 1 w 140"/>
                <a:gd name="T5" fmla="*/ 25 h 27"/>
                <a:gd name="T6" fmla="*/ 0 w 140"/>
                <a:gd name="T7" fmla="*/ 22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5"/>
                  </a:cubicBezTo>
                  <a:cubicBezTo>
                    <a:pt x="0" y="22"/>
                    <a:pt x="0" y="22"/>
                    <a:pt x="0" y="22"/>
                  </a:cubicBezTo>
                  <a:cubicBezTo>
                    <a:pt x="0" y="22"/>
                    <a:pt x="0" y="21"/>
                    <a:pt x="1" y="21"/>
                  </a:cubicBezTo>
                  <a:cubicBezTo>
                    <a:pt x="138" y="0"/>
                    <a:pt x="138" y="0"/>
                    <a:pt x="138" y="0"/>
                  </a:cubicBezTo>
                  <a:cubicBezTo>
                    <a:pt x="138" y="0"/>
                    <a:pt x="139" y="0"/>
                    <a:pt x="139" y="1"/>
                  </a:cubicBezTo>
                  <a:cubicBezTo>
                    <a:pt x="140" y="4"/>
                    <a:pt x="140" y="4"/>
                    <a:pt x="140" y="4"/>
                  </a:cubicBezTo>
                  <a:cubicBezTo>
                    <a:pt x="140" y="4"/>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8" name="Freeform 697">
              <a:extLst>
                <a:ext uri="{FF2B5EF4-FFF2-40B4-BE49-F238E27FC236}">
                  <a16:creationId xmlns:a16="http://schemas.microsoft.com/office/drawing/2014/main" id="{162A2A75-4D7E-4804-8A18-0755B6009A19}"/>
                </a:ext>
              </a:extLst>
            </p:cNvPr>
            <p:cNvSpPr>
              <a:spLocks noChangeArrowheads="1"/>
            </p:cNvSpPr>
            <p:nvPr/>
          </p:nvSpPr>
          <p:spPr bwMode="auto">
            <a:xfrm>
              <a:off x="7861300" y="47892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9" name="Freeform 698">
              <a:extLst>
                <a:ext uri="{FF2B5EF4-FFF2-40B4-BE49-F238E27FC236}">
                  <a16:creationId xmlns:a16="http://schemas.microsoft.com/office/drawing/2014/main" id="{67A6C5E8-70E9-41F7-B1B3-CAAE6F029E4D}"/>
                </a:ext>
              </a:extLst>
            </p:cNvPr>
            <p:cNvSpPr>
              <a:spLocks noChangeArrowheads="1"/>
            </p:cNvSpPr>
            <p:nvPr/>
          </p:nvSpPr>
          <p:spPr bwMode="auto">
            <a:xfrm>
              <a:off x="7862888" y="48083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1" y="21"/>
                  </a:cubicBezTo>
                  <a:cubicBezTo>
                    <a:pt x="138" y="0"/>
                    <a:pt x="138" y="0"/>
                    <a:pt x="138" y="0"/>
                  </a:cubicBezTo>
                  <a:cubicBezTo>
                    <a:pt x="139" y="0"/>
                    <a:pt x="139" y="0"/>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0" name="Freeform 699">
              <a:extLst>
                <a:ext uri="{FF2B5EF4-FFF2-40B4-BE49-F238E27FC236}">
                  <a16:creationId xmlns:a16="http://schemas.microsoft.com/office/drawing/2014/main" id="{8F0DC83C-A185-445E-82F8-8090BD6E385E}"/>
                </a:ext>
              </a:extLst>
            </p:cNvPr>
            <p:cNvSpPr>
              <a:spLocks noChangeArrowheads="1"/>
            </p:cNvSpPr>
            <p:nvPr/>
          </p:nvSpPr>
          <p:spPr bwMode="auto">
            <a:xfrm>
              <a:off x="7867650" y="4828944"/>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7"/>
                    <a:pt x="0"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1" name="Freeform 700">
              <a:extLst>
                <a:ext uri="{FF2B5EF4-FFF2-40B4-BE49-F238E27FC236}">
                  <a16:creationId xmlns:a16="http://schemas.microsoft.com/office/drawing/2014/main" id="{C8FB2D2B-6168-4640-838F-911933FDA17C}"/>
                </a:ext>
              </a:extLst>
            </p:cNvPr>
            <p:cNvSpPr>
              <a:spLocks noChangeArrowheads="1"/>
            </p:cNvSpPr>
            <p:nvPr/>
          </p:nvSpPr>
          <p:spPr bwMode="auto">
            <a:xfrm>
              <a:off x="7869238" y="4847994"/>
              <a:ext cx="277812" cy="57150"/>
            </a:xfrm>
            <a:custGeom>
              <a:avLst/>
              <a:gdLst>
                <a:gd name="T0" fmla="*/ 139 w 140"/>
                <a:gd name="T1" fmla="*/ 6 h 28"/>
                <a:gd name="T2" fmla="*/ 2 w 140"/>
                <a:gd name="T3" fmla="*/ 27 h 28"/>
                <a:gd name="T4" fmla="*/ 1 w 140"/>
                <a:gd name="T5" fmla="*/ 26 h 28"/>
                <a:gd name="T6" fmla="*/ 0 w 140"/>
                <a:gd name="T7" fmla="*/ 23 h 28"/>
                <a:gd name="T8" fmla="*/ 2 w 140"/>
                <a:gd name="T9" fmla="*/ 22 h 28"/>
                <a:gd name="T10" fmla="*/ 138 w 140"/>
                <a:gd name="T11" fmla="*/ 1 h 28"/>
                <a:gd name="T12" fmla="*/ 140 w 140"/>
                <a:gd name="T13" fmla="*/ 2 h 28"/>
                <a:gd name="T14" fmla="*/ 140 w 140"/>
                <a:gd name="T15" fmla="*/ 5 h 28"/>
                <a:gd name="T16" fmla="*/ 139 w 140"/>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8">
                  <a:moveTo>
                    <a:pt x="139" y="6"/>
                  </a:moveTo>
                  <a:cubicBezTo>
                    <a:pt x="2" y="27"/>
                    <a:pt x="2" y="27"/>
                    <a:pt x="2" y="27"/>
                  </a:cubicBezTo>
                  <a:cubicBezTo>
                    <a:pt x="2" y="28"/>
                    <a:pt x="1" y="27"/>
                    <a:pt x="1" y="26"/>
                  </a:cubicBezTo>
                  <a:cubicBezTo>
                    <a:pt x="0" y="23"/>
                    <a:pt x="0" y="23"/>
                    <a:pt x="0" y="23"/>
                  </a:cubicBezTo>
                  <a:cubicBezTo>
                    <a:pt x="0" y="23"/>
                    <a:pt x="1" y="22"/>
                    <a:pt x="2" y="22"/>
                  </a:cubicBezTo>
                  <a:cubicBezTo>
                    <a:pt x="138" y="1"/>
                    <a:pt x="138" y="1"/>
                    <a:pt x="138" y="1"/>
                  </a:cubicBezTo>
                  <a:cubicBezTo>
                    <a:pt x="139" y="0"/>
                    <a:pt x="140" y="1"/>
                    <a:pt x="140" y="2"/>
                  </a:cubicBezTo>
                  <a:cubicBezTo>
                    <a:pt x="140" y="5"/>
                    <a:pt x="140" y="5"/>
                    <a:pt x="140" y="5"/>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2" name="Freeform 701">
              <a:extLst>
                <a:ext uri="{FF2B5EF4-FFF2-40B4-BE49-F238E27FC236}">
                  <a16:creationId xmlns:a16="http://schemas.microsoft.com/office/drawing/2014/main" id="{4FCABFC4-0C11-4849-901E-88B7685EFB33}"/>
                </a:ext>
              </a:extLst>
            </p:cNvPr>
            <p:cNvSpPr>
              <a:spLocks noChangeArrowheads="1"/>
            </p:cNvSpPr>
            <p:nvPr/>
          </p:nvSpPr>
          <p:spPr bwMode="auto">
            <a:xfrm>
              <a:off x="7872413" y="4870219"/>
              <a:ext cx="279400" cy="53975"/>
            </a:xfrm>
            <a:custGeom>
              <a:avLst/>
              <a:gdLst>
                <a:gd name="T0" fmla="*/ 139 w 140"/>
                <a:gd name="T1" fmla="*/ 5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3" name="Freeform 702">
              <a:extLst>
                <a:ext uri="{FF2B5EF4-FFF2-40B4-BE49-F238E27FC236}">
                  <a16:creationId xmlns:a16="http://schemas.microsoft.com/office/drawing/2014/main" id="{C88D1524-37D1-4EC3-900B-9FCB082A2586}"/>
                </a:ext>
              </a:extLst>
            </p:cNvPr>
            <p:cNvSpPr>
              <a:spLocks noChangeArrowheads="1"/>
            </p:cNvSpPr>
            <p:nvPr/>
          </p:nvSpPr>
          <p:spPr bwMode="auto">
            <a:xfrm>
              <a:off x="7877175" y="48908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7"/>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4" name="Freeform 703">
              <a:extLst>
                <a:ext uri="{FF2B5EF4-FFF2-40B4-BE49-F238E27FC236}">
                  <a16:creationId xmlns:a16="http://schemas.microsoft.com/office/drawing/2014/main" id="{EF372613-3D52-4779-A95C-8EDE609B4A6C}"/>
                </a:ext>
              </a:extLst>
            </p:cNvPr>
            <p:cNvSpPr>
              <a:spLocks noChangeArrowheads="1"/>
            </p:cNvSpPr>
            <p:nvPr/>
          </p:nvSpPr>
          <p:spPr bwMode="auto">
            <a:xfrm>
              <a:off x="7878763" y="49099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2"/>
                    <a:pt x="1" y="22"/>
                  </a:cubicBezTo>
                  <a:cubicBezTo>
                    <a:pt x="138" y="0"/>
                    <a:pt x="138" y="0"/>
                    <a:pt x="138" y="0"/>
                  </a:cubicBezTo>
                  <a:cubicBezTo>
                    <a:pt x="139" y="0"/>
                    <a:pt x="139" y="1"/>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5" name="Freeform 704">
              <a:extLst>
                <a:ext uri="{FF2B5EF4-FFF2-40B4-BE49-F238E27FC236}">
                  <a16:creationId xmlns:a16="http://schemas.microsoft.com/office/drawing/2014/main" id="{84A402E3-AE05-4F6B-981F-1DE23039AB38}"/>
                </a:ext>
              </a:extLst>
            </p:cNvPr>
            <p:cNvSpPr>
              <a:spLocks noChangeArrowheads="1"/>
            </p:cNvSpPr>
            <p:nvPr/>
          </p:nvSpPr>
          <p:spPr bwMode="auto">
            <a:xfrm>
              <a:off x="7886700" y="4987694"/>
              <a:ext cx="117475" cy="30163"/>
            </a:xfrm>
            <a:custGeom>
              <a:avLst/>
              <a:gdLst>
                <a:gd name="T0" fmla="*/ 58 w 59"/>
                <a:gd name="T1" fmla="*/ 6 h 15"/>
                <a:gd name="T2" fmla="*/ 2 w 59"/>
                <a:gd name="T3" fmla="*/ 15 h 15"/>
                <a:gd name="T4" fmla="*/ 1 w 59"/>
                <a:gd name="T5" fmla="*/ 14 h 15"/>
                <a:gd name="T6" fmla="*/ 0 w 59"/>
                <a:gd name="T7" fmla="*/ 10 h 15"/>
                <a:gd name="T8" fmla="*/ 1 w 59"/>
                <a:gd name="T9" fmla="*/ 9 h 15"/>
                <a:gd name="T10" fmla="*/ 57 w 59"/>
                <a:gd name="T11" fmla="*/ 1 h 15"/>
                <a:gd name="T12" fmla="*/ 58 w 59"/>
                <a:gd name="T13" fmla="*/ 1 h 15"/>
                <a:gd name="T14" fmla="*/ 59 w 59"/>
                <a:gd name="T15" fmla="*/ 5 h 15"/>
                <a:gd name="T16" fmla="*/ 58 w 59"/>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5">
                  <a:moveTo>
                    <a:pt x="58" y="6"/>
                  </a:moveTo>
                  <a:cubicBezTo>
                    <a:pt x="2" y="15"/>
                    <a:pt x="2" y="15"/>
                    <a:pt x="2" y="15"/>
                  </a:cubicBezTo>
                  <a:cubicBezTo>
                    <a:pt x="1" y="15"/>
                    <a:pt x="1" y="15"/>
                    <a:pt x="1" y="14"/>
                  </a:cubicBezTo>
                  <a:cubicBezTo>
                    <a:pt x="0" y="10"/>
                    <a:pt x="0" y="10"/>
                    <a:pt x="0" y="10"/>
                  </a:cubicBezTo>
                  <a:cubicBezTo>
                    <a:pt x="0" y="10"/>
                    <a:pt x="1" y="9"/>
                    <a:pt x="1" y="9"/>
                  </a:cubicBezTo>
                  <a:cubicBezTo>
                    <a:pt x="57" y="1"/>
                    <a:pt x="57" y="1"/>
                    <a:pt x="57" y="1"/>
                  </a:cubicBezTo>
                  <a:cubicBezTo>
                    <a:pt x="58" y="0"/>
                    <a:pt x="58" y="1"/>
                    <a:pt x="58" y="1"/>
                  </a:cubicBezTo>
                  <a:cubicBezTo>
                    <a:pt x="59" y="5"/>
                    <a:pt x="59" y="5"/>
                    <a:pt x="59" y="5"/>
                  </a:cubicBezTo>
                  <a:cubicBezTo>
                    <a:pt x="59" y="6"/>
                    <a:pt x="59" y="6"/>
                    <a:pt x="5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6" name="Freeform 705">
              <a:extLst>
                <a:ext uri="{FF2B5EF4-FFF2-40B4-BE49-F238E27FC236}">
                  <a16:creationId xmlns:a16="http://schemas.microsoft.com/office/drawing/2014/main" id="{3CD276A5-36D2-402A-A5EA-703859027420}"/>
                </a:ext>
              </a:extLst>
            </p:cNvPr>
            <p:cNvSpPr>
              <a:spLocks noChangeArrowheads="1"/>
            </p:cNvSpPr>
            <p:nvPr/>
          </p:nvSpPr>
          <p:spPr bwMode="auto">
            <a:xfrm>
              <a:off x="7893050" y="4995631"/>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7" name="Freeform 706">
              <a:extLst>
                <a:ext uri="{FF2B5EF4-FFF2-40B4-BE49-F238E27FC236}">
                  <a16:creationId xmlns:a16="http://schemas.microsoft.com/office/drawing/2014/main" id="{01633A8F-F068-4BD3-AE86-F9B1EE2707C6}"/>
                </a:ext>
              </a:extLst>
            </p:cNvPr>
            <p:cNvSpPr>
              <a:spLocks noChangeArrowheads="1"/>
            </p:cNvSpPr>
            <p:nvPr/>
          </p:nvSpPr>
          <p:spPr bwMode="auto">
            <a:xfrm>
              <a:off x="7894638" y="5016269"/>
              <a:ext cx="279400" cy="53975"/>
            </a:xfrm>
            <a:custGeom>
              <a:avLst/>
              <a:gdLst>
                <a:gd name="T0" fmla="*/ 139 w 140"/>
                <a:gd name="T1" fmla="*/ 6 h 27"/>
                <a:gd name="T2" fmla="*/ 2 w 140"/>
                <a:gd name="T3" fmla="*/ 27 h 27"/>
                <a:gd name="T4" fmla="*/ 1 w 140"/>
                <a:gd name="T5" fmla="*/ 26 h 27"/>
                <a:gd name="T6" fmla="*/ 0 w 140"/>
                <a:gd name="T7" fmla="*/ 23 h 27"/>
                <a:gd name="T8" fmla="*/ 2 w 140"/>
                <a:gd name="T9" fmla="*/ 21 h 27"/>
                <a:gd name="T10" fmla="*/ 138 w 140"/>
                <a:gd name="T11" fmla="*/ 0 h 27"/>
                <a:gd name="T12" fmla="*/ 140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2" y="21"/>
                  </a:cubicBezTo>
                  <a:cubicBezTo>
                    <a:pt x="138" y="0"/>
                    <a:pt x="138" y="0"/>
                    <a:pt x="138" y="0"/>
                  </a:cubicBezTo>
                  <a:cubicBezTo>
                    <a:pt x="139" y="0"/>
                    <a:pt x="140" y="0"/>
                    <a:pt x="140"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8" name="Freeform 707">
              <a:extLst>
                <a:ext uri="{FF2B5EF4-FFF2-40B4-BE49-F238E27FC236}">
                  <a16:creationId xmlns:a16="http://schemas.microsoft.com/office/drawing/2014/main" id="{C8784B05-6E1A-424C-A182-524992CA1DDF}"/>
                </a:ext>
              </a:extLst>
            </p:cNvPr>
            <p:cNvSpPr>
              <a:spLocks noChangeArrowheads="1"/>
            </p:cNvSpPr>
            <p:nvPr/>
          </p:nvSpPr>
          <p:spPr bwMode="auto">
            <a:xfrm>
              <a:off x="7899400" y="5035319"/>
              <a:ext cx="277812"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1" y="27"/>
                    <a:pt x="1" y="27"/>
                    <a:pt x="1"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9" name="Freeform 708">
              <a:extLst>
                <a:ext uri="{FF2B5EF4-FFF2-40B4-BE49-F238E27FC236}">
                  <a16:creationId xmlns:a16="http://schemas.microsoft.com/office/drawing/2014/main" id="{CE15DC94-D1AB-4A78-A2F6-4500F1BE2A44}"/>
                </a:ext>
              </a:extLst>
            </p:cNvPr>
            <p:cNvSpPr>
              <a:spLocks noChangeArrowheads="1"/>
            </p:cNvSpPr>
            <p:nvPr/>
          </p:nvSpPr>
          <p:spPr bwMode="auto">
            <a:xfrm>
              <a:off x="10298113" y="4209819"/>
              <a:ext cx="158750" cy="188913"/>
            </a:xfrm>
            <a:custGeom>
              <a:avLst/>
              <a:gdLst>
                <a:gd name="T0" fmla="*/ 66 w 80"/>
                <a:gd name="T1" fmla="*/ 36 h 95"/>
                <a:gd name="T2" fmla="*/ 68 w 80"/>
                <a:gd name="T3" fmla="*/ 8 h 95"/>
                <a:gd name="T4" fmla="*/ 42 w 80"/>
                <a:gd name="T5" fmla="*/ 19 h 95"/>
                <a:gd name="T6" fmla="*/ 0 w 80"/>
                <a:gd name="T7" fmla="*/ 78 h 95"/>
                <a:gd name="T8" fmla="*/ 16 w 80"/>
                <a:gd name="T9" fmla="*/ 81 h 95"/>
                <a:gd name="T10" fmla="*/ 24 w 80"/>
                <a:gd name="T11" fmla="*/ 95 h 95"/>
                <a:gd name="T12" fmla="*/ 66 w 80"/>
                <a:gd name="T13" fmla="*/ 36 h 95"/>
              </a:gdLst>
              <a:ahLst/>
              <a:cxnLst>
                <a:cxn ang="0">
                  <a:pos x="T0" y="T1"/>
                </a:cxn>
                <a:cxn ang="0">
                  <a:pos x="T2" y="T3"/>
                </a:cxn>
                <a:cxn ang="0">
                  <a:pos x="T4" y="T5"/>
                </a:cxn>
                <a:cxn ang="0">
                  <a:pos x="T6" y="T7"/>
                </a:cxn>
                <a:cxn ang="0">
                  <a:pos x="T8" y="T9"/>
                </a:cxn>
                <a:cxn ang="0">
                  <a:pos x="T10" y="T11"/>
                </a:cxn>
                <a:cxn ang="0">
                  <a:pos x="T12" y="T13"/>
                </a:cxn>
              </a:cxnLst>
              <a:rect l="0" t="0" r="r" b="b"/>
              <a:pathLst>
                <a:path w="80" h="95">
                  <a:moveTo>
                    <a:pt x="66" y="36"/>
                  </a:moveTo>
                  <a:cubicBezTo>
                    <a:pt x="80" y="17"/>
                    <a:pt x="68" y="8"/>
                    <a:pt x="68" y="8"/>
                  </a:cubicBezTo>
                  <a:cubicBezTo>
                    <a:pt x="68" y="8"/>
                    <a:pt x="55" y="0"/>
                    <a:pt x="42" y="19"/>
                  </a:cubicBezTo>
                  <a:cubicBezTo>
                    <a:pt x="28" y="38"/>
                    <a:pt x="0" y="78"/>
                    <a:pt x="0" y="78"/>
                  </a:cubicBezTo>
                  <a:cubicBezTo>
                    <a:pt x="0" y="78"/>
                    <a:pt x="11" y="77"/>
                    <a:pt x="16" y="81"/>
                  </a:cubicBezTo>
                  <a:cubicBezTo>
                    <a:pt x="22" y="84"/>
                    <a:pt x="24" y="95"/>
                    <a:pt x="24" y="95"/>
                  </a:cubicBezTo>
                  <a:cubicBezTo>
                    <a:pt x="24" y="95"/>
                    <a:pt x="53" y="55"/>
                    <a:pt x="66" y="3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0" name="Freeform 709">
              <a:extLst>
                <a:ext uri="{FF2B5EF4-FFF2-40B4-BE49-F238E27FC236}">
                  <a16:creationId xmlns:a16="http://schemas.microsoft.com/office/drawing/2014/main" id="{0E6B1BD5-1F8B-457F-BF13-0B36AF9F92B8}"/>
                </a:ext>
              </a:extLst>
            </p:cNvPr>
            <p:cNvSpPr>
              <a:spLocks noChangeArrowheads="1"/>
            </p:cNvSpPr>
            <p:nvPr/>
          </p:nvSpPr>
          <p:spPr bwMode="auto">
            <a:xfrm>
              <a:off x="10407650" y="4249506"/>
              <a:ext cx="7937" cy="7938"/>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1" name="Freeform 710">
              <a:extLst>
                <a:ext uri="{FF2B5EF4-FFF2-40B4-BE49-F238E27FC236}">
                  <a16:creationId xmlns:a16="http://schemas.microsoft.com/office/drawing/2014/main" id="{63359405-4EEF-441E-B4C4-A73289814B26}"/>
                </a:ext>
              </a:extLst>
            </p:cNvPr>
            <p:cNvSpPr>
              <a:spLocks noChangeArrowheads="1"/>
            </p:cNvSpPr>
            <p:nvPr/>
          </p:nvSpPr>
          <p:spPr bwMode="auto">
            <a:xfrm>
              <a:off x="10398125" y="4262206"/>
              <a:ext cx="7937" cy="9525"/>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2" name="Freeform 711">
              <a:extLst>
                <a:ext uri="{FF2B5EF4-FFF2-40B4-BE49-F238E27FC236}">
                  <a16:creationId xmlns:a16="http://schemas.microsoft.com/office/drawing/2014/main" id="{DA4E7650-00D7-4D0C-BBF3-34FEDA385468}"/>
                </a:ext>
              </a:extLst>
            </p:cNvPr>
            <p:cNvSpPr>
              <a:spLocks noChangeArrowheads="1"/>
            </p:cNvSpPr>
            <p:nvPr/>
          </p:nvSpPr>
          <p:spPr bwMode="auto">
            <a:xfrm>
              <a:off x="10388600" y="4276494"/>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0" y="3"/>
                    <a:pt x="0" y="2"/>
                    <a:pt x="1" y="1"/>
                  </a:cubicBezTo>
                  <a:cubicBezTo>
                    <a:pt x="1" y="1"/>
                    <a:pt x="2" y="0"/>
                    <a:pt x="3" y="1"/>
                  </a:cubicBezTo>
                  <a:cubicBezTo>
                    <a:pt x="4" y="1"/>
                    <a:pt x="4" y="3"/>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3" name="Freeform 712">
              <a:extLst>
                <a:ext uri="{FF2B5EF4-FFF2-40B4-BE49-F238E27FC236}">
                  <a16:creationId xmlns:a16="http://schemas.microsoft.com/office/drawing/2014/main" id="{72F959FF-1595-4326-8E3E-5714CC1B9DA7}"/>
                </a:ext>
              </a:extLst>
            </p:cNvPr>
            <p:cNvSpPr>
              <a:spLocks noChangeArrowheads="1"/>
            </p:cNvSpPr>
            <p:nvPr/>
          </p:nvSpPr>
          <p:spPr bwMode="auto">
            <a:xfrm>
              <a:off x="10377488" y="4290781"/>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1"/>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4" name="Freeform 713">
              <a:extLst>
                <a:ext uri="{FF2B5EF4-FFF2-40B4-BE49-F238E27FC236}">
                  <a16:creationId xmlns:a16="http://schemas.microsoft.com/office/drawing/2014/main" id="{79204963-F386-4D36-A0FD-E78B6E80306B}"/>
                </a:ext>
              </a:extLst>
            </p:cNvPr>
            <p:cNvSpPr>
              <a:spLocks noChangeArrowheads="1"/>
            </p:cNvSpPr>
            <p:nvPr/>
          </p:nvSpPr>
          <p:spPr bwMode="auto">
            <a:xfrm>
              <a:off x="10367963" y="4305069"/>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0"/>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5" name="Freeform 714">
              <a:extLst>
                <a:ext uri="{FF2B5EF4-FFF2-40B4-BE49-F238E27FC236}">
                  <a16:creationId xmlns:a16="http://schemas.microsoft.com/office/drawing/2014/main" id="{50A982DF-1DCB-4906-A93B-4F5998643470}"/>
                </a:ext>
              </a:extLst>
            </p:cNvPr>
            <p:cNvSpPr>
              <a:spLocks noChangeArrowheads="1"/>
            </p:cNvSpPr>
            <p:nvPr/>
          </p:nvSpPr>
          <p:spPr bwMode="auto">
            <a:xfrm>
              <a:off x="10129838" y="4447944"/>
              <a:ext cx="157162" cy="188913"/>
            </a:xfrm>
            <a:custGeom>
              <a:avLst/>
              <a:gdLst>
                <a:gd name="T0" fmla="*/ 38 w 79"/>
                <a:gd name="T1" fmla="*/ 76 h 95"/>
                <a:gd name="T2" fmla="*/ 11 w 79"/>
                <a:gd name="T3" fmla="*/ 87 h 95"/>
                <a:gd name="T4" fmla="*/ 13 w 79"/>
                <a:gd name="T5" fmla="*/ 58 h 95"/>
                <a:gd name="T6" fmla="*/ 55 w 79"/>
                <a:gd name="T7" fmla="*/ 0 h 95"/>
                <a:gd name="T8" fmla="*/ 64 w 79"/>
                <a:gd name="T9" fmla="*/ 13 h 95"/>
                <a:gd name="T10" fmla="*/ 79 w 79"/>
                <a:gd name="T11" fmla="*/ 17 h 95"/>
                <a:gd name="T12" fmla="*/ 38 w 79"/>
                <a:gd name="T13" fmla="*/ 76 h 95"/>
              </a:gdLst>
              <a:ahLst/>
              <a:cxnLst>
                <a:cxn ang="0">
                  <a:pos x="T0" y="T1"/>
                </a:cxn>
                <a:cxn ang="0">
                  <a:pos x="T2" y="T3"/>
                </a:cxn>
                <a:cxn ang="0">
                  <a:pos x="T4" y="T5"/>
                </a:cxn>
                <a:cxn ang="0">
                  <a:pos x="T6" y="T7"/>
                </a:cxn>
                <a:cxn ang="0">
                  <a:pos x="T8" y="T9"/>
                </a:cxn>
                <a:cxn ang="0">
                  <a:pos x="T10" y="T11"/>
                </a:cxn>
                <a:cxn ang="0">
                  <a:pos x="T12" y="T13"/>
                </a:cxn>
              </a:cxnLst>
              <a:rect l="0" t="0" r="r" b="b"/>
              <a:pathLst>
                <a:path w="79" h="95">
                  <a:moveTo>
                    <a:pt x="38" y="76"/>
                  </a:moveTo>
                  <a:cubicBezTo>
                    <a:pt x="24" y="95"/>
                    <a:pt x="11" y="87"/>
                    <a:pt x="11" y="87"/>
                  </a:cubicBezTo>
                  <a:cubicBezTo>
                    <a:pt x="11" y="87"/>
                    <a:pt x="0" y="77"/>
                    <a:pt x="13" y="58"/>
                  </a:cubicBezTo>
                  <a:cubicBezTo>
                    <a:pt x="27" y="40"/>
                    <a:pt x="55" y="0"/>
                    <a:pt x="55" y="0"/>
                  </a:cubicBezTo>
                  <a:cubicBezTo>
                    <a:pt x="55" y="0"/>
                    <a:pt x="58" y="11"/>
                    <a:pt x="64" y="13"/>
                  </a:cubicBezTo>
                  <a:cubicBezTo>
                    <a:pt x="68" y="18"/>
                    <a:pt x="79" y="17"/>
                    <a:pt x="79" y="17"/>
                  </a:cubicBezTo>
                  <a:cubicBezTo>
                    <a:pt x="79" y="17"/>
                    <a:pt x="51" y="57"/>
                    <a:pt x="38" y="7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6" name="Freeform 715">
              <a:extLst>
                <a:ext uri="{FF2B5EF4-FFF2-40B4-BE49-F238E27FC236}">
                  <a16:creationId xmlns:a16="http://schemas.microsoft.com/office/drawing/2014/main" id="{26697CCE-9258-452E-91C2-C5DDC14F6E92}"/>
                </a:ext>
              </a:extLst>
            </p:cNvPr>
            <p:cNvSpPr>
              <a:spLocks noChangeArrowheads="1"/>
            </p:cNvSpPr>
            <p:nvPr/>
          </p:nvSpPr>
          <p:spPr bwMode="auto">
            <a:xfrm>
              <a:off x="10210800" y="4347931"/>
              <a:ext cx="157162" cy="158750"/>
            </a:xfrm>
            <a:custGeom>
              <a:avLst/>
              <a:gdLst>
                <a:gd name="T0" fmla="*/ 11 w 79"/>
                <a:gd name="T1" fmla="*/ 19 h 79"/>
                <a:gd name="T2" fmla="*/ 19 w 79"/>
                <a:gd name="T3" fmla="*/ 68 h 79"/>
                <a:gd name="T4" fmla="*/ 68 w 79"/>
                <a:gd name="T5" fmla="*/ 60 h 79"/>
                <a:gd name="T6" fmla="*/ 60 w 79"/>
                <a:gd name="T7" fmla="*/ 11 h 79"/>
                <a:gd name="T8" fmla="*/ 11 w 79"/>
                <a:gd name="T9" fmla="*/ 19 h 79"/>
              </a:gdLst>
              <a:ahLst/>
              <a:cxnLst>
                <a:cxn ang="0">
                  <a:pos x="T0" y="T1"/>
                </a:cxn>
                <a:cxn ang="0">
                  <a:pos x="T2" y="T3"/>
                </a:cxn>
                <a:cxn ang="0">
                  <a:pos x="T4" y="T5"/>
                </a:cxn>
                <a:cxn ang="0">
                  <a:pos x="T6" y="T7"/>
                </a:cxn>
                <a:cxn ang="0">
                  <a:pos x="T8" y="T9"/>
                </a:cxn>
              </a:cxnLst>
              <a:rect l="0" t="0" r="r" b="b"/>
              <a:pathLst>
                <a:path w="79" h="79">
                  <a:moveTo>
                    <a:pt x="11" y="19"/>
                  </a:moveTo>
                  <a:cubicBezTo>
                    <a:pt x="0" y="35"/>
                    <a:pt x="3" y="57"/>
                    <a:pt x="19" y="68"/>
                  </a:cubicBezTo>
                  <a:cubicBezTo>
                    <a:pt x="35" y="79"/>
                    <a:pt x="57" y="76"/>
                    <a:pt x="68" y="60"/>
                  </a:cubicBezTo>
                  <a:cubicBezTo>
                    <a:pt x="79" y="44"/>
                    <a:pt x="76" y="22"/>
                    <a:pt x="60" y="11"/>
                  </a:cubicBezTo>
                  <a:cubicBezTo>
                    <a:pt x="44" y="0"/>
                    <a:pt x="22" y="4"/>
                    <a:pt x="11" y="19"/>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7" name="Freeform 716">
              <a:extLst>
                <a:ext uri="{FF2B5EF4-FFF2-40B4-BE49-F238E27FC236}">
                  <a16:creationId xmlns:a16="http://schemas.microsoft.com/office/drawing/2014/main" id="{FE31AA37-A7BE-4F50-B3A7-4DF5AE4C648F}"/>
                </a:ext>
              </a:extLst>
            </p:cNvPr>
            <p:cNvSpPr>
              <a:spLocks noChangeArrowheads="1"/>
            </p:cNvSpPr>
            <p:nvPr/>
          </p:nvSpPr>
          <p:spPr bwMode="auto">
            <a:xfrm>
              <a:off x="10221913" y="4360631"/>
              <a:ext cx="134937" cy="133350"/>
            </a:xfrm>
            <a:custGeom>
              <a:avLst/>
              <a:gdLst>
                <a:gd name="T0" fmla="*/ 9 w 67"/>
                <a:gd name="T1" fmla="*/ 16 h 67"/>
                <a:gd name="T2" fmla="*/ 16 w 67"/>
                <a:gd name="T3" fmla="*/ 58 h 67"/>
                <a:gd name="T4" fmla="*/ 58 w 67"/>
                <a:gd name="T5" fmla="*/ 51 h 67"/>
                <a:gd name="T6" fmla="*/ 51 w 67"/>
                <a:gd name="T7" fmla="*/ 10 h 67"/>
                <a:gd name="T8" fmla="*/ 9 w 67"/>
                <a:gd name="T9" fmla="*/ 16 h 67"/>
              </a:gdLst>
              <a:ahLst/>
              <a:cxnLst>
                <a:cxn ang="0">
                  <a:pos x="T0" y="T1"/>
                </a:cxn>
                <a:cxn ang="0">
                  <a:pos x="T2" y="T3"/>
                </a:cxn>
                <a:cxn ang="0">
                  <a:pos x="T4" y="T5"/>
                </a:cxn>
                <a:cxn ang="0">
                  <a:pos x="T6" y="T7"/>
                </a:cxn>
                <a:cxn ang="0">
                  <a:pos x="T8" y="T9"/>
                </a:cxn>
              </a:cxnLst>
              <a:rect l="0" t="0" r="r" b="b"/>
              <a:pathLst>
                <a:path w="67" h="67">
                  <a:moveTo>
                    <a:pt x="9" y="16"/>
                  </a:moveTo>
                  <a:cubicBezTo>
                    <a:pt x="0" y="30"/>
                    <a:pt x="3" y="48"/>
                    <a:pt x="16" y="58"/>
                  </a:cubicBezTo>
                  <a:cubicBezTo>
                    <a:pt x="30" y="67"/>
                    <a:pt x="48" y="64"/>
                    <a:pt x="58" y="51"/>
                  </a:cubicBezTo>
                  <a:cubicBezTo>
                    <a:pt x="67" y="38"/>
                    <a:pt x="64" y="19"/>
                    <a:pt x="51" y="10"/>
                  </a:cubicBezTo>
                  <a:cubicBezTo>
                    <a:pt x="37" y="0"/>
                    <a:pt x="19" y="3"/>
                    <a:pt x="9" y="16"/>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8" name="Freeform 717">
              <a:extLst>
                <a:ext uri="{FF2B5EF4-FFF2-40B4-BE49-F238E27FC236}">
                  <a16:creationId xmlns:a16="http://schemas.microsoft.com/office/drawing/2014/main" id="{DAA81754-3B0E-4D91-9868-4E27018415D1}"/>
                </a:ext>
              </a:extLst>
            </p:cNvPr>
            <p:cNvSpPr>
              <a:spLocks noChangeArrowheads="1"/>
            </p:cNvSpPr>
            <p:nvPr/>
          </p:nvSpPr>
          <p:spPr bwMode="auto">
            <a:xfrm>
              <a:off x="10315575" y="4382856"/>
              <a:ext cx="6350" cy="7938"/>
            </a:xfrm>
            <a:custGeom>
              <a:avLst/>
              <a:gdLst>
                <a:gd name="T0" fmla="*/ 0 w 4"/>
                <a:gd name="T1" fmla="*/ 5 h 5"/>
                <a:gd name="T2" fmla="*/ 0 w 4"/>
                <a:gd name="T3" fmla="*/ 5 h 5"/>
                <a:gd name="T4" fmla="*/ 2 w 4"/>
                <a:gd name="T5" fmla="*/ 5 h 5"/>
                <a:gd name="T6" fmla="*/ 4 w 4"/>
                <a:gd name="T7" fmla="*/ 1 h 5"/>
                <a:gd name="T8" fmla="*/ 4 w 4"/>
                <a:gd name="T9" fmla="*/ 0 h 5"/>
                <a:gd name="T10" fmla="*/ 3 w 4"/>
                <a:gd name="T11" fmla="*/ 0 h 5"/>
                <a:gd name="T12" fmla="*/ 0 w 4"/>
                <a:gd name="T13" fmla="*/ 4 h 5"/>
                <a:gd name="T14" fmla="*/ 0 w 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5"/>
                  </a:moveTo>
                  <a:lnTo>
                    <a:pt x="0" y="5"/>
                  </a:lnTo>
                  <a:lnTo>
                    <a:pt x="2" y="5"/>
                  </a:lnTo>
                  <a:lnTo>
                    <a:pt x="4" y="1"/>
                  </a:lnTo>
                  <a:lnTo>
                    <a:pt x="4" y="0"/>
                  </a:lnTo>
                  <a:lnTo>
                    <a:pt x="3" y="0"/>
                  </a:lnTo>
                  <a:lnTo>
                    <a:pt x="0" y="4"/>
                  </a:lnTo>
                  <a:lnTo>
                    <a:pt x="0" y="5"/>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9" name="Freeform 718">
              <a:extLst>
                <a:ext uri="{FF2B5EF4-FFF2-40B4-BE49-F238E27FC236}">
                  <a16:creationId xmlns:a16="http://schemas.microsoft.com/office/drawing/2014/main" id="{59EA2022-884D-4FD8-9BD2-881BF914C650}"/>
                </a:ext>
              </a:extLst>
            </p:cNvPr>
            <p:cNvSpPr>
              <a:spLocks noChangeArrowheads="1"/>
            </p:cNvSpPr>
            <p:nvPr/>
          </p:nvSpPr>
          <p:spPr bwMode="auto">
            <a:xfrm>
              <a:off x="10326688" y="4397144"/>
              <a:ext cx="7937" cy="4763"/>
            </a:xfrm>
            <a:custGeom>
              <a:avLst/>
              <a:gdLst>
                <a:gd name="T0" fmla="*/ 0 w 5"/>
                <a:gd name="T1" fmla="*/ 3 h 3"/>
                <a:gd name="T2" fmla="*/ 0 w 5"/>
                <a:gd name="T3" fmla="*/ 3 h 3"/>
                <a:gd name="T4" fmla="*/ 2 w 5"/>
                <a:gd name="T5" fmla="*/ 3 h 3"/>
                <a:gd name="T6" fmla="*/ 5 w 5"/>
                <a:gd name="T7" fmla="*/ 1 h 3"/>
                <a:gd name="T8" fmla="*/ 5 w 5"/>
                <a:gd name="T9" fmla="*/ 0 h 3"/>
                <a:gd name="T10" fmla="*/ 3 w 5"/>
                <a:gd name="T11" fmla="*/ 0 h 3"/>
                <a:gd name="T12" fmla="*/ 1 w 5"/>
                <a:gd name="T13" fmla="*/ 2 h 3"/>
                <a:gd name="T14" fmla="*/ 0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3"/>
                  </a:moveTo>
                  <a:lnTo>
                    <a:pt x="0" y="3"/>
                  </a:lnTo>
                  <a:lnTo>
                    <a:pt x="2" y="3"/>
                  </a:lnTo>
                  <a:lnTo>
                    <a:pt x="5" y="1"/>
                  </a:lnTo>
                  <a:lnTo>
                    <a:pt x="5" y="0"/>
                  </a:lnTo>
                  <a:lnTo>
                    <a:pt x="3" y="0"/>
                  </a:lnTo>
                  <a:lnTo>
                    <a:pt x="1" y="2"/>
                  </a:lnTo>
                  <a:lnTo>
                    <a:pt x="0"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0" name="Freeform 719">
              <a:extLst>
                <a:ext uri="{FF2B5EF4-FFF2-40B4-BE49-F238E27FC236}">
                  <a16:creationId xmlns:a16="http://schemas.microsoft.com/office/drawing/2014/main" id="{91F2F6AD-4CCD-44F4-9D97-DC8ADCF993A2}"/>
                </a:ext>
              </a:extLst>
            </p:cNvPr>
            <p:cNvSpPr>
              <a:spLocks noChangeArrowheads="1"/>
            </p:cNvSpPr>
            <p:nvPr/>
          </p:nvSpPr>
          <p:spPr bwMode="auto">
            <a:xfrm>
              <a:off x="10334625" y="4413019"/>
              <a:ext cx="9525" cy="4763"/>
            </a:xfrm>
            <a:custGeom>
              <a:avLst/>
              <a:gdLst>
                <a:gd name="T0" fmla="*/ 0 w 5"/>
                <a:gd name="T1" fmla="*/ 2 h 3"/>
                <a:gd name="T2" fmla="*/ 0 w 5"/>
                <a:gd name="T3" fmla="*/ 2 h 3"/>
                <a:gd name="T4" fmla="*/ 1 w 5"/>
                <a:gd name="T5" fmla="*/ 3 h 3"/>
                <a:gd name="T6" fmla="*/ 4 w 5"/>
                <a:gd name="T7" fmla="*/ 2 h 3"/>
                <a:gd name="T8" fmla="*/ 4 w 5"/>
                <a:gd name="T9" fmla="*/ 1 h 3"/>
                <a:gd name="T10" fmla="*/ 3 w 5"/>
                <a:gd name="T11" fmla="*/ 0 h 3"/>
                <a:gd name="T12" fmla="*/ 0 w 5"/>
                <a:gd name="T13" fmla="*/ 1 h 3"/>
                <a:gd name="T14" fmla="*/ 0 w 5"/>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2"/>
                  </a:moveTo>
                  <a:cubicBezTo>
                    <a:pt x="0" y="2"/>
                    <a:pt x="0" y="2"/>
                    <a:pt x="0" y="2"/>
                  </a:cubicBezTo>
                  <a:cubicBezTo>
                    <a:pt x="0" y="2"/>
                    <a:pt x="0" y="3"/>
                    <a:pt x="1" y="3"/>
                  </a:cubicBezTo>
                  <a:cubicBezTo>
                    <a:pt x="4" y="2"/>
                    <a:pt x="4" y="2"/>
                    <a:pt x="4" y="2"/>
                  </a:cubicBezTo>
                  <a:cubicBezTo>
                    <a:pt x="4" y="2"/>
                    <a:pt x="5" y="1"/>
                    <a:pt x="4" y="1"/>
                  </a:cubicBezTo>
                  <a:cubicBezTo>
                    <a:pt x="4" y="0"/>
                    <a:pt x="4" y="0"/>
                    <a:pt x="3" y="0"/>
                  </a:cubicBezTo>
                  <a:cubicBezTo>
                    <a:pt x="0" y="1"/>
                    <a:pt x="0" y="1"/>
                    <a:pt x="0" y="1"/>
                  </a:cubicBezTo>
                  <a:cubicBezTo>
                    <a:pt x="0" y="1"/>
                    <a:pt x="0" y="2"/>
                    <a:pt x="0"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1" name="Freeform 720">
              <a:extLst>
                <a:ext uri="{FF2B5EF4-FFF2-40B4-BE49-F238E27FC236}">
                  <a16:creationId xmlns:a16="http://schemas.microsoft.com/office/drawing/2014/main" id="{8D54EFDF-CAEF-46A0-BD64-F6D7DDDE142B}"/>
                </a:ext>
              </a:extLst>
            </p:cNvPr>
            <p:cNvSpPr>
              <a:spLocks noChangeArrowheads="1"/>
            </p:cNvSpPr>
            <p:nvPr/>
          </p:nvSpPr>
          <p:spPr bwMode="auto">
            <a:xfrm>
              <a:off x="10334625" y="4430481"/>
              <a:ext cx="9525" cy="3175"/>
            </a:xfrm>
            <a:custGeom>
              <a:avLst/>
              <a:gdLst>
                <a:gd name="T0" fmla="*/ 0 w 5"/>
                <a:gd name="T1" fmla="*/ 1 h 2"/>
                <a:gd name="T2" fmla="*/ 0 w 5"/>
                <a:gd name="T3" fmla="*/ 1 h 2"/>
                <a:gd name="T4" fmla="*/ 1 w 5"/>
                <a:gd name="T5" fmla="*/ 2 h 2"/>
                <a:gd name="T6" fmla="*/ 4 w 5"/>
                <a:gd name="T7" fmla="*/ 2 h 2"/>
                <a:gd name="T8" fmla="*/ 5 w 5"/>
                <a:gd name="T9" fmla="*/ 1 h 2"/>
                <a:gd name="T10" fmla="*/ 4 w 5"/>
                <a:gd name="T11" fmla="*/ 1 h 2"/>
                <a:gd name="T12" fmla="*/ 1 w 5"/>
                <a:gd name="T13" fmla="*/ 0 h 2"/>
                <a:gd name="T14" fmla="*/ 0 w 5"/>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0" y="1"/>
                  </a:moveTo>
                  <a:cubicBezTo>
                    <a:pt x="0" y="1"/>
                    <a:pt x="0" y="1"/>
                    <a:pt x="0" y="1"/>
                  </a:cubicBezTo>
                  <a:cubicBezTo>
                    <a:pt x="0" y="1"/>
                    <a:pt x="1" y="2"/>
                    <a:pt x="1" y="2"/>
                  </a:cubicBezTo>
                  <a:cubicBezTo>
                    <a:pt x="4" y="2"/>
                    <a:pt x="4" y="2"/>
                    <a:pt x="4" y="2"/>
                  </a:cubicBezTo>
                  <a:cubicBezTo>
                    <a:pt x="5" y="2"/>
                    <a:pt x="5" y="2"/>
                    <a:pt x="5" y="1"/>
                  </a:cubicBezTo>
                  <a:cubicBezTo>
                    <a:pt x="5" y="1"/>
                    <a:pt x="5" y="1"/>
                    <a:pt x="4" y="1"/>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2" name="Freeform 721">
              <a:extLst>
                <a:ext uri="{FF2B5EF4-FFF2-40B4-BE49-F238E27FC236}">
                  <a16:creationId xmlns:a16="http://schemas.microsoft.com/office/drawing/2014/main" id="{4B507D0F-050F-487A-8366-F9E80CF223B0}"/>
                </a:ext>
              </a:extLst>
            </p:cNvPr>
            <p:cNvSpPr>
              <a:spLocks noChangeArrowheads="1"/>
            </p:cNvSpPr>
            <p:nvPr/>
          </p:nvSpPr>
          <p:spPr bwMode="auto">
            <a:xfrm>
              <a:off x="10329863" y="4446356"/>
              <a:ext cx="9525" cy="6350"/>
            </a:xfrm>
            <a:custGeom>
              <a:avLst/>
              <a:gdLst>
                <a:gd name="T0" fmla="*/ 0 w 5"/>
                <a:gd name="T1" fmla="*/ 1 h 3"/>
                <a:gd name="T2" fmla="*/ 0 w 5"/>
                <a:gd name="T3" fmla="*/ 1 h 3"/>
                <a:gd name="T4" fmla="*/ 1 w 5"/>
                <a:gd name="T5" fmla="*/ 2 h 3"/>
                <a:gd name="T6" fmla="*/ 4 w 5"/>
                <a:gd name="T7" fmla="*/ 3 h 3"/>
                <a:gd name="T8" fmla="*/ 5 w 5"/>
                <a:gd name="T9" fmla="*/ 3 h 3"/>
                <a:gd name="T10" fmla="*/ 4 w 5"/>
                <a:gd name="T11" fmla="*/ 2 h 3"/>
                <a:gd name="T12" fmla="*/ 1 w 5"/>
                <a:gd name="T13" fmla="*/ 0 h 3"/>
                <a:gd name="T14" fmla="*/ 0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1"/>
                  </a:moveTo>
                  <a:cubicBezTo>
                    <a:pt x="0" y="1"/>
                    <a:pt x="0" y="1"/>
                    <a:pt x="0" y="1"/>
                  </a:cubicBezTo>
                  <a:cubicBezTo>
                    <a:pt x="0" y="1"/>
                    <a:pt x="0" y="1"/>
                    <a:pt x="1" y="2"/>
                  </a:cubicBezTo>
                  <a:cubicBezTo>
                    <a:pt x="4" y="3"/>
                    <a:pt x="4" y="3"/>
                    <a:pt x="4" y="3"/>
                  </a:cubicBezTo>
                  <a:cubicBezTo>
                    <a:pt x="4" y="3"/>
                    <a:pt x="4" y="3"/>
                    <a:pt x="5" y="3"/>
                  </a:cubicBezTo>
                  <a:cubicBezTo>
                    <a:pt x="5" y="2"/>
                    <a:pt x="5" y="2"/>
                    <a:pt x="4" y="2"/>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3" name="Freeform 722">
              <a:extLst>
                <a:ext uri="{FF2B5EF4-FFF2-40B4-BE49-F238E27FC236}">
                  <a16:creationId xmlns:a16="http://schemas.microsoft.com/office/drawing/2014/main" id="{2DC11628-4612-4C26-89F6-674C1EA84980}"/>
                </a:ext>
              </a:extLst>
            </p:cNvPr>
            <p:cNvSpPr>
              <a:spLocks noChangeArrowheads="1"/>
            </p:cNvSpPr>
            <p:nvPr/>
          </p:nvSpPr>
          <p:spPr bwMode="auto">
            <a:xfrm>
              <a:off x="10321925" y="4460644"/>
              <a:ext cx="6350" cy="7938"/>
            </a:xfrm>
            <a:custGeom>
              <a:avLst/>
              <a:gdLst>
                <a:gd name="T0" fmla="*/ 0 w 4"/>
                <a:gd name="T1" fmla="*/ 0 h 5"/>
                <a:gd name="T2" fmla="*/ 0 w 4"/>
                <a:gd name="T3" fmla="*/ 0 h 5"/>
                <a:gd name="T4" fmla="*/ 0 w 4"/>
                <a:gd name="T5" fmla="*/ 1 h 5"/>
                <a:gd name="T6" fmla="*/ 3 w 4"/>
                <a:gd name="T7" fmla="*/ 5 h 5"/>
                <a:gd name="T8" fmla="*/ 4 w 4"/>
                <a:gd name="T9" fmla="*/ 5 h 5"/>
                <a:gd name="T10" fmla="*/ 4 w 4"/>
                <a:gd name="T11" fmla="*/ 2 h 5"/>
                <a:gd name="T12" fmla="*/ 1 w 4"/>
                <a:gd name="T13" fmla="*/ 0 h 5"/>
                <a:gd name="T14" fmla="*/ 0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0"/>
                  </a:moveTo>
                  <a:lnTo>
                    <a:pt x="0" y="0"/>
                  </a:lnTo>
                  <a:lnTo>
                    <a:pt x="0" y="1"/>
                  </a:lnTo>
                  <a:lnTo>
                    <a:pt x="3" y="5"/>
                  </a:lnTo>
                  <a:lnTo>
                    <a:pt x="4" y="5"/>
                  </a:lnTo>
                  <a:lnTo>
                    <a:pt x="4" y="2"/>
                  </a:lnTo>
                  <a:lnTo>
                    <a:pt x="1" y="0"/>
                  </a:lnTo>
                  <a:lnTo>
                    <a:pt x="0"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4" name="Freeform 723">
              <a:extLst>
                <a:ext uri="{FF2B5EF4-FFF2-40B4-BE49-F238E27FC236}">
                  <a16:creationId xmlns:a16="http://schemas.microsoft.com/office/drawing/2014/main" id="{353D6958-D363-423A-A0AF-DD0B3BE85A23}"/>
                </a:ext>
              </a:extLst>
            </p:cNvPr>
            <p:cNvSpPr>
              <a:spLocks noChangeArrowheads="1"/>
            </p:cNvSpPr>
            <p:nvPr/>
          </p:nvSpPr>
          <p:spPr bwMode="auto">
            <a:xfrm>
              <a:off x="10306050" y="4468581"/>
              <a:ext cx="7937" cy="9525"/>
            </a:xfrm>
            <a:custGeom>
              <a:avLst/>
              <a:gdLst>
                <a:gd name="T0" fmla="*/ 1 w 4"/>
                <a:gd name="T1" fmla="*/ 1 h 5"/>
                <a:gd name="T2" fmla="*/ 1 w 4"/>
                <a:gd name="T3" fmla="*/ 1 h 5"/>
                <a:gd name="T4" fmla="*/ 1 w 4"/>
                <a:gd name="T5" fmla="*/ 2 h 5"/>
                <a:gd name="T6" fmla="*/ 2 w 4"/>
                <a:gd name="T7" fmla="*/ 5 h 5"/>
                <a:gd name="T8" fmla="*/ 3 w 4"/>
                <a:gd name="T9" fmla="*/ 5 h 5"/>
                <a:gd name="T10" fmla="*/ 3 w 4"/>
                <a:gd name="T11" fmla="*/ 4 h 5"/>
                <a:gd name="T12" fmla="*/ 2 w 4"/>
                <a:gd name="T13" fmla="*/ 1 h 5"/>
                <a:gd name="T14" fmla="*/ 1 w 4"/>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1" y="1"/>
                  </a:moveTo>
                  <a:cubicBezTo>
                    <a:pt x="1" y="1"/>
                    <a:pt x="1" y="1"/>
                    <a:pt x="1" y="1"/>
                  </a:cubicBezTo>
                  <a:cubicBezTo>
                    <a:pt x="1" y="1"/>
                    <a:pt x="0" y="1"/>
                    <a:pt x="1" y="2"/>
                  </a:cubicBezTo>
                  <a:cubicBezTo>
                    <a:pt x="2" y="5"/>
                    <a:pt x="2" y="5"/>
                    <a:pt x="2" y="5"/>
                  </a:cubicBezTo>
                  <a:cubicBezTo>
                    <a:pt x="2" y="5"/>
                    <a:pt x="3" y="5"/>
                    <a:pt x="3" y="5"/>
                  </a:cubicBezTo>
                  <a:cubicBezTo>
                    <a:pt x="3" y="5"/>
                    <a:pt x="4" y="4"/>
                    <a:pt x="3" y="4"/>
                  </a:cubicBezTo>
                  <a:cubicBezTo>
                    <a:pt x="2" y="1"/>
                    <a:pt x="2" y="1"/>
                    <a:pt x="2" y="1"/>
                  </a:cubicBezTo>
                  <a:cubicBezTo>
                    <a:pt x="2" y="1"/>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5" name="Freeform 724">
              <a:extLst>
                <a:ext uri="{FF2B5EF4-FFF2-40B4-BE49-F238E27FC236}">
                  <a16:creationId xmlns:a16="http://schemas.microsoft.com/office/drawing/2014/main" id="{726B08B5-5CED-4A8D-9F58-1E1FFDD4AF81}"/>
                </a:ext>
              </a:extLst>
            </p:cNvPr>
            <p:cNvSpPr>
              <a:spLocks noChangeArrowheads="1"/>
            </p:cNvSpPr>
            <p:nvPr/>
          </p:nvSpPr>
          <p:spPr bwMode="auto">
            <a:xfrm>
              <a:off x="10291763" y="4473344"/>
              <a:ext cx="3175" cy="11113"/>
            </a:xfrm>
            <a:custGeom>
              <a:avLst/>
              <a:gdLst>
                <a:gd name="T0" fmla="*/ 0 w 1"/>
                <a:gd name="T1" fmla="*/ 0 h 5"/>
                <a:gd name="T2" fmla="*/ 0 w 1"/>
                <a:gd name="T3" fmla="*/ 0 h 5"/>
                <a:gd name="T4" fmla="*/ 0 w 1"/>
                <a:gd name="T5" fmla="*/ 1 h 5"/>
                <a:gd name="T6" fmla="*/ 0 w 1"/>
                <a:gd name="T7" fmla="*/ 4 h 5"/>
                <a:gd name="T8" fmla="*/ 1 w 1"/>
                <a:gd name="T9" fmla="*/ 4 h 5"/>
                <a:gd name="T10" fmla="*/ 1 w 1"/>
                <a:gd name="T11" fmla="*/ 4 h 5"/>
                <a:gd name="T12" fmla="*/ 1 w 1"/>
                <a:gd name="T13" fmla="*/ 0 h 5"/>
                <a:gd name="T14" fmla="*/ 0 w 1"/>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0" y="0"/>
                  </a:moveTo>
                  <a:cubicBezTo>
                    <a:pt x="0" y="0"/>
                    <a:pt x="0" y="0"/>
                    <a:pt x="0" y="0"/>
                  </a:cubicBezTo>
                  <a:cubicBezTo>
                    <a:pt x="0" y="0"/>
                    <a:pt x="0" y="0"/>
                    <a:pt x="0" y="1"/>
                  </a:cubicBezTo>
                  <a:cubicBezTo>
                    <a:pt x="0" y="4"/>
                    <a:pt x="0" y="4"/>
                    <a:pt x="0" y="4"/>
                  </a:cubicBezTo>
                  <a:cubicBezTo>
                    <a:pt x="0" y="4"/>
                    <a:pt x="0" y="5"/>
                    <a:pt x="1" y="4"/>
                  </a:cubicBezTo>
                  <a:cubicBezTo>
                    <a:pt x="1" y="4"/>
                    <a:pt x="1" y="4"/>
                    <a:pt x="1" y="4"/>
                  </a:cubicBezTo>
                  <a:cubicBezTo>
                    <a:pt x="1" y="0"/>
                    <a:pt x="1" y="0"/>
                    <a:pt x="1" y="0"/>
                  </a:cubicBezTo>
                  <a:cubicBezTo>
                    <a:pt x="1" y="0"/>
                    <a:pt x="1" y="0"/>
                    <a:pt x="0"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6" name="Freeform 725">
              <a:extLst>
                <a:ext uri="{FF2B5EF4-FFF2-40B4-BE49-F238E27FC236}">
                  <a16:creationId xmlns:a16="http://schemas.microsoft.com/office/drawing/2014/main" id="{C50789E6-27DB-4B9F-ADE5-D7E31C1FD689}"/>
                </a:ext>
              </a:extLst>
            </p:cNvPr>
            <p:cNvSpPr>
              <a:spLocks noChangeArrowheads="1"/>
            </p:cNvSpPr>
            <p:nvPr/>
          </p:nvSpPr>
          <p:spPr bwMode="auto">
            <a:xfrm>
              <a:off x="10272713" y="4471756"/>
              <a:ext cx="6350" cy="11113"/>
            </a:xfrm>
            <a:custGeom>
              <a:avLst/>
              <a:gdLst>
                <a:gd name="T0" fmla="*/ 2 w 3"/>
                <a:gd name="T1" fmla="*/ 0 h 5"/>
                <a:gd name="T2" fmla="*/ 2 w 3"/>
                <a:gd name="T3" fmla="*/ 0 h 5"/>
                <a:gd name="T4" fmla="*/ 1 w 3"/>
                <a:gd name="T5" fmla="*/ 0 h 5"/>
                <a:gd name="T6" fmla="*/ 0 w 3"/>
                <a:gd name="T7" fmla="*/ 4 h 5"/>
                <a:gd name="T8" fmla="*/ 1 w 3"/>
                <a:gd name="T9" fmla="*/ 5 h 5"/>
                <a:gd name="T10" fmla="*/ 2 w 3"/>
                <a:gd name="T11" fmla="*/ 4 h 5"/>
                <a:gd name="T12" fmla="*/ 3 w 3"/>
                <a:gd name="T13" fmla="*/ 1 h 5"/>
                <a:gd name="T14" fmla="*/ 2 w 3"/>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0"/>
                  </a:moveTo>
                  <a:cubicBezTo>
                    <a:pt x="2" y="0"/>
                    <a:pt x="2" y="0"/>
                    <a:pt x="2" y="0"/>
                  </a:cubicBezTo>
                  <a:cubicBezTo>
                    <a:pt x="2" y="0"/>
                    <a:pt x="1" y="0"/>
                    <a:pt x="1" y="0"/>
                  </a:cubicBezTo>
                  <a:cubicBezTo>
                    <a:pt x="0" y="4"/>
                    <a:pt x="0" y="4"/>
                    <a:pt x="0" y="4"/>
                  </a:cubicBezTo>
                  <a:cubicBezTo>
                    <a:pt x="0" y="4"/>
                    <a:pt x="1" y="4"/>
                    <a:pt x="1" y="5"/>
                  </a:cubicBezTo>
                  <a:cubicBezTo>
                    <a:pt x="1" y="5"/>
                    <a:pt x="2" y="4"/>
                    <a:pt x="2" y="4"/>
                  </a:cubicBezTo>
                  <a:cubicBezTo>
                    <a:pt x="3" y="1"/>
                    <a:pt x="3" y="1"/>
                    <a:pt x="3" y="1"/>
                  </a:cubicBezTo>
                  <a:cubicBezTo>
                    <a:pt x="3" y="0"/>
                    <a:pt x="3" y="0"/>
                    <a:pt x="2"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7" name="Freeform 726">
              <a:extLst>
                <a:ext uri="{FF2B5EF4-FFF2-40B4-BE49-F238E27FC236}">
                  <a16:creationId xmlns:a16="http://schemas.microsoft.com/office/drawing/2014/main" id="{2332B319-2AE8-4BCB-90DB-38438D17EC1E}"/>
                </a:ext>
              </a:extLst>
            </p:cNvPr>
            <p:cNvSpPr>
              <a:spLocks noChangeArrowheads="1"/>
            </p:cNvSpPr>
            <p:nvPr/>
          </p:nvSpPr>
          <p:spPr bwMode="auto">
            <a:xfrm>
              <a:off x="10256838" y="4463819"/>
              <a:ext cx="6350" cy="7938"/>
            </a:xfrm>
            <a:custGeom>
              <a:avLst/>
              <a:gdLst>
                <a:gd name="T0" fmla="*/ 4 w 4"/>
                <a:gd name="T1" fmla="*/ 0 h 5"/>
                <a:gd name="T2" fmla="*/ 4 w 4"/>
                <a:gd name="T3" fmla="*/ 0 h 5"/>
                <a:gd name="T4" fmla="*/ 2 w 4"/>
                <a:gd name="T5" fmla="*/ 1 h 5"/>
                <a:gd name="T6" fmla="*/ 0 w 4"/>
                <a:gd name="T7" fmla="*/ 4 h 5"/>
                <a:gd name="T8" fmla="*/ 0 w 4"/>
                <a:gd name="T9" fmla="*/ 5 h 5"/>
                <a:gd name="T10" fmla="*/ 1 w 4"/>
                <a:gd name="T11" fmla="*/ 5 h 5"/>
                <a:gd name="T12" fmla="*/ 4 w 4"/>
                <a:gd name="T13" fmla="*/ 3 h 5"/>
                <a:gd name="T14" fmla="*/ 4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4" y="0"/>
                  </a:moveTo>
                  <a:lnTo>
                    <a:pt x="4" y="0"/>
                  </a:lnTo>
                  <a:lnTo>
                    <a:pt x="2" y="1"/>
                  </a:lnTo>
                  <a:lnTo>
                    <a:pt x="0" y="4"/>
                  </a:lnTo>
                  <a:lnTo>
                    <a:pt x="0" y="5"/>
                  </a:lnTo>
                  <a:lnTo>
                    <a:pt x="1" y="5"/>
                  </a:lnTo>
                  <a:lnTo>
                    <a:pt x="4" y="3"/>
                  </a:lnTo>
                  <a:lnTo>
                    <a:pt x="4"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8" name="Freeform 727">
              <a:extLst>
                <a:ext uri="{FF2B5EF4-FFF2-40B4-BE49-F238E27FC236}">
                  <a16:creationId xmlns:a16="http://schemas.microsoft.com/office/drawing/2014/main" id="{E2A3001A-810C-41C7-92EF-B332351E4EF1}"/>
                </a:ext>
              </a:extLst>
            </p:cNvPr>
            <p:cNvSpPr>
              <a:spLocks noChangeArrowheads="1"/>
            </p:cNvSpPr>
            <p:nvPr/>
          </p:nvSpPr>
          <p:spPr bwMode="auto">
            <a:xfrm>
              <a:off x="10244138" y="4454294"/>
              <a:ext cx="7937" cy="6350"/>
            </a:xfrm>
            <a:custGeom>
              <a:avLst/>
              <a:gdLst>
                <a:gd name="T0" fmla="*/ 5 w 5"/>
                <a:gd name="T1" fmla="*/ 0 h 4"/>
                <a:gd name="T2" fmla="*/ 5 w 5"/>
                <a:gd name="T3" fmla="*/ 0 h 4"/>
                <a:gd name="T4" fmla="*/ 3 w 5"/>
                <a:gd name="T5" fmla="*/ 0 h 4"/>
                <a:gd name="T6" fmla="*/ 0 w 5"/>
                <a:gd name="T7" fmla="*/ 1 h 4"/>
                <a:gd name="T8" fmla="*/ 0 w 5"/>
                <a:gd name="T9" fmla="*/ 4 h 4"/>
                <a:gd name="T10" fmla="*/ 2 w 5"/>
                <a:gd name="T11" fmla="*/ 4 h 4"/>
                <a:gd name="T12" fmla="*/ 4 w 5"/>
                <a:gd name="T13" fmla="*/ 1 h 4"/>
                <a:gd name="T14" fmla="*/ 5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5" y="0"/>
                  </a:moveTo>
                  <a:lnTo>
                    <a:pt x="5" y="0"/>
                  </a:lnTo>
                  <a:lnTo>
                    <a:pt x="3" y="0"/>
                  </a:lnTo>
                  <a:lnTo>
                    <a:pt x="0" y="1"/>
                  </a:lnTo>
                  <a:lnTo>
                    <a:pt x="0" y="4"/>
                  </a:lnTo>
                  <a:lnTo>
                    <a:pt x="2" y="4"/>
                  </a:lnTo>
                  <a:lnTo>
                    <a:pt x="4" y="1"/>
                  </a:lnTo>
                  <a:lnTo>
                    <a:pt x="5"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9" name="Freeform 728">
              <a:extLst>
                <a:ext uri="{FF2B5EF4-FFF2-40B4-BE49-F238E27FC236}">
                  <a16:creationId xmlns:a16="http://schemas.microsoft.com/office/drawing/2014/main" id="{3D211D4F-0BED-44A6-B45C-DDB11A0D6EBC}"/>
                </a:ext>
              </a:extLst>
            </p:cNvPr>
            <p:cNvSpPr>
              <a:spLocks noChangeArrowheads="1"/>
            </p:cNvSpPr>
            <p:nvPr/>
          </p:nvSpPr>
          <p:spPr bwMode="auto">
            <a:xfrm>
              <a:off x="10234613" y="4438419"/>
              <a:ext cx="9525" cy="3175"/>
            </a:xfrm>
            <a:custGeom>
              <a:avLst/>
              <a:gdLst>
                <a:gd name="T0" fmla="*/ 5 w 5"/>
                <a:gd name="T1" fmla="*/ 0 h 2"/>
                <a:gd name="T2" fmla="*/ 5 w 5"/>
                <a:gd name="T3" fmla="*/ 0 h 2"/>
                <a:gd name="T4" fmla="*/ 4 w 5"/>
                <a:gd name="T5" fmla="*/ 0 h 2"/>
                <a:gd name="T6" fmla="*/ 1 w 5"/>
                <a:gd name="T7" fmla="*/ 1 h 2"/>
                <a:gd name="T8" fmla="*/ 1 w 5"/>
                <a:gd name="T9" fmla="*/ 2 h 2"/>
                <a:gd name="T10" fmla="*/ 1 w 5"/>
                <a:gd name="T11" fmla="*/ 2 h 2"/>
                <a:gd name="T12" fmla="*/ 5 w 5"/>
                <a:gd name="T13" fmla="*/ 1 h 2"/>
                <a:gd name="T14" fmla="*/ 5 w 5"/>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0"/>
                  </a:moveTo>
                  <a:cubicBezTo>
                    <a:pt x="5" y="0"/>
                    <a:pt x="5" y="0"/>
                    <a:pt x="5" y="0"/>
                  </a:cubicBezTo>
                  <a:cubicBezTo>
                    <a:pt x="5" y="0"/>
                    <a:pt x="5" y="0"/>
                    <a:pt x="4" y="0"/>
                  </a:cubicBezTo>
                  <a:cubicBezTo>
                    <a:pt x="1" y="1"/>
                    <a:pt x="1" y="1"/>
                    <a:pt x="1" y="1"/>
                  </a:cubicBezTo>
                  <a:cubicBezTo>
                    <a:pt x="1" y="1"/>
                    <a:pt x="0" y="1"/>
                    <a:pt x="1" y="2"/>
                  </a:cubicBezTo>
                  <a:cubicBezTo>
                    <a:pt x="1" y="2"/>
                    <a:pt x="1" y="2"/>
                    <a:pt x="1" y="2"/>
                  </a:cubicBezTo>
                  <a:cubicBezTo>
                    <a:pt x="5" y="1"/>
                    <a:pt x="5" y="1"/>
                    <a:pt x="5" y="1"/>
                  </a:cubicBezTo>
                  <a:cubicBezTo>
                    <a:pt x="5" y="1"/>
                    <a:pt x="5" y="1"/>
                    <a:pt x="5"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0" name="Freeform 729">
              <a:extLst>
                <a:ext uri="{FF2B5EF4-FFF2-40B4-BE49-F238E27FC236}">
                  <a16:creationId xmlns:a16="http://schemas.microsoft.com/office/drawing/2014/main" id="{ED907B95-FD08-4699-A67D-8760BF81AE38}"/>
                </a:ext>
              </a:extLst>
            </p:cNvPr>
            <p:cNvSpPr>
              <a:spLocks noChangeArrowheads="1"/>
            </p:cNvSpPr>
            <p:nvPr/>
          </p:nvSpPr>
          <p:spPr bwMode="auto">
            <a:xfrm>
              <a:off x="10234613" y="4420956"/>
              <a:ext cx="9525" cy="3175"/>
            </a:xfrm>
            <a:custGeom>
              <a:avLst/>
              <a:gdLst>
                <a:gd name="T0" fmla="*/ 5 w 5"/>
                <a:gd name="T1" fmla="*/ 2 h 2"/>
                <a:gd name="T2" fmla="*/ 5 w 5"/>
                <a:gd name="T3" fmla="*/ 2 h 2"/>
                <a:gd name="T4" fmla="*/ 4 w 5"/>
                <a:gd name="T5" fmla="*/ 1 h 2"/>
                <a:gd name="T6" fmla="*/ 1 w 5"/>
                <a:gd name="T7" fmla="*/ 0 h 2"/>
                <a:gd name="T8" fmla="*/ 0 w 5"/>
                <a:gd name="T9" fmla="*/ 1 h 2"/>
                <a:gd name="T10" fmla="*/ 0 w 5"/>
                <a:gd name="T11" fmla="*/ 2 h 2"/>
                <a:gd name="T12" fmla="*/ 4 w 5"/>
                <a:gd name="T13" fmla="*/ 2 h 2"/>
                <a:gd name="T14" fmla="*/ 5 w 5"/>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2"/>
                  </a:moveTo>
                  <a:cubicBezTo>
                    <a:pt x="5" y="2"/>
                    <a:pt x="5" y="2"/>
                    <a:pt x="5" y="2"/>
                  </a:cubicBezTo>
                  <a:cubicBezTo>
                    <a:pt x="5" y="1"/>
                    <a:pt x="4" y="1"/>
                    <a:pt x="4" y="1"/>
                  </a:cubicBezTo>
                  <a:cubicBezTo>
                    <a:pt x="1" y="0"/>
                    <a:pt x="1" y="0"/>
                    <a:pt x="1" y="0"/>
                  </a:cubicBezTo>
                  <a:cubicBezTo>
                    <a:pt x="0" y="0"/>
                    <a:pt x="0" y="1"/>
                    <a:pt x="0" y="1"/>
                  </a:cubicBezTo>
                  <a:cubicBezTo>
                    <a:pt x="0" y="2"/>
                    <a:pt x="0" y="2"/>
                    <a:pt x="0" y="2"/>
                  </a:cubicBezTo>
                  <a:cubicBezTo>
                    <a:pt x="4" y="2"/>
                    <a:pt x="4" y="2"/>
                    <a:pt x="4" y="2"/>
                  </a:cubicBezTo>
                  <a:cubicBezTo>
                    <a:pt x="4" y="2"/>
                    <a:pt x="5" y="2"/>
                    <a:pt x="5"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1" name="Freeform 730">
              <a:extLst>
                <a:ext uri="{FF2B5EF4-FFF2-40B4-BE49-F238E27FC236}">
                  <a16:creationId xmlns:a16="http://schemas.microsoft.com/office/drawing/2014/main" id="{3156EBC6-1E0D-460B-AA40-E1C547985C80}"/>
                </a:ext>
              </a:extLst>
            </p:cNvPr>
            <p:cNvSpPr>
              <a:spLocks noChangeArrowheads="1"/>
            </p:cNvSpPr>
            <p:nvPr/>
          </p:nvSpPr>
          <p:spPr bwMode="auto">
            <a:xfrm>
              <a:off x="10239375" y="4401906"/>
              <a:ext cx="9525" cy="6350"/>
            </a:xfrm>
            <a:custGeom>
              <a:avLst/>
              <a:gdLst>
                <a:gd name="T0" fmla="*/ 5 w 5"/>
                <a:gd name="T1" fmla="*/ 3 h 3"/>
                <a:gd name="T2" fmla="*/ 5 w 5"/>
                <a:gd name="T3" fmla="*/ 3 h 3"/>
                <a:gd name="T4" fmla="*/ 4 w 5"/>
                <a:gd name="T5" fmla="*/ 2 h 3"/>
                <a:gd name="T6" fmla="*/ 1 w 5"/>
                <a:gd name="T7" fmla="*/ 0 h 3"/>
                <a:gd name="T8" fmla="*/ 0 w 5"/>
                <a:gd name="T9" fmla="*/ 1 h 3"/>
                <a:gd name="T10" fmla="*/ 1 w 5"/>
                <a:gd name="T11" fmla="*/ 2 h 3"/>
                <a:gd name="T12" fmla="*/ 4 w 5"/>
                <a:gd name="T13" fmla="*/ 3 h 3"/>
                <a:gd name="T14" fmla="*/ 5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5" y="3"/>
                  </a:moveTo>
                  <a:cubicBezTo>
                    <a:pt x="5" y="3"/>
                    <a:pt x="5" y="3"/>
                    <a:pt x="5" y="3"/>
                  </a:cubicBezTo>
                  <a:cubicBezTo>
                    <a:pt x="5" y="2"/>
                    <a:pt x="5" y="2"/>
                    <a:pt x="4" y="2"/>
                  </a:cubicBezTo>
                  <a:cubicBezTo>
                    <a:pt x="1" y="0"/>
                    <a:pt x="1" y="0"/>
                    <a:pt x="1" y="0"/>
                  </a:cubicBezTo>
                  <a:cubicBezTo>
                    <a:pt x="1" y="0"/>
                    <a:pt x="1" y="0"/>
                    <a:pt x="0" y="1"/>
                  </a:cubicBezTo>
                  <a:cubicBezTo>
                    <a:pt x="0" y="1"/>
                    <a:pt x="0" y="2"/>
                    <a:pt x="1" y="2"/>
                  </a:cubicBezTo>
                  <a:cubicBezTo>
                    <a:pt x="4" y="3"/>
                    <a:pt x="4" y="3"/>
                    <a:pt x="4" y="3"/>
                  </a:cubicBezTo>
                  <a:cubicBezTo>
                    <a:pt x="4" y="3"/>
                    <a:pt x="5" y="3"/>
                    <a:pt x="5" y="3"/>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2" name="Freeform 731">
              <a:extLst>
                <a:ext uri="{FF2B5EF4-FFF2-40B4-BE49-F238E27FC236}">
                  <a16:creationId xmlns:a16="http://schemas.microsoft.com/office/drawing/2014/main" id="{87405889-3211-47EC-9B6D-68F3C2FA0874}"/>
                </a:ext>
              </a:extLst>
            </p:cNvPr>
            <p:cNvSpPr>
              <a:spLocks noChangeArrowheads="1"/>
            </p:cNvSpPr>
            <p:nvPr/>
          </p:nvSpPr>
          <p:spPr bwMode="auto">
            <a:xfrm>
              <a:off x="10250488" y="4389206"/>
              <a:ext cx="6350" cy="4763"/>
            </a:xfrm>
            <a:custGeom>
              <a:avLst/>
              <a:gdLst>
                <a:gd name="T0" fmla="*/ 4 w 4"/>
                <a:gd name="T1" fmla="*/ 3 h 3"/>
                <a:gd name="T2" fmla="*/ 4 w 4"/>
                <a:gd name="T3" fmla="*/ 3 h 3"/>
                <a:gd name="T4" fmla="*/ 4 w 4"/>
                <a:gd name="T5" fmla="*/ 2 h 3"/>
                <a:gd name="T6" fmla="*/ 1 w 4"/>
                <a:gd name="T7" fmla="*/ 0 h 3"/>
                <a:gd name="T8" fmla="*/ 0 w 4"/>
                <a:gd name="T9" fmla="*/ 0 h 3"/>
                <a:gd name="T10" fmla="*/ 0 w 4"/>
                <a:gd name="T11" fmla="*/ 1 h 3"/>
                <a:gd name="T12" fmla="*/ 3 w 4"/>
                <a:gd name="T13" fmla="*/ 3 h 3"/>
                <a:gd name="T14" fmla="*/ 4 w 4"/>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4" y="3"/>
                  </a:moveTo>
                  <a:lnTo>
                    <a:pt x="4" y="3"/>
                  </a:lnTo>
                  <a:lnTo>
                    <a:pt x="4" y="2"/>
                  </a:lnTo>
                  <a:lnTo>
                    <a:pt x="1" y="0"/>
                  </a:lnTo>
                  <a:lnTo>
                    <a:pt x="0" y="0"/>
                  </a:lnTo>
                  <a:lnTo>
                    <a:pt x="0" y="1"/>
                  </a:lnTo>
                  <a:lnTo>
                    <a:pt x="3" y="3"/>
                  </a:lnTo>
                  <a:lnTo>
                    <a:pt x="4"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3" name="Freeform 732">
              <a:extLst>
                <a:ext uri="{FF2B5EF4-FFF2-40B4-BE49-F238E27FC236}">
                  <a16:creationId xmlns:a16="http://schemas.microsoft.com/office/drawing/2014/main" id="{AE79A53C-02C4-4555-9BDA-48E5730C08C1}"/>
                </a:ext>
              </a:extLst>
            </p:cNvPr>
            <p:cNvSpPr>
              <a:spLocks noChangeArrowheads="1"/>
            </p:cNvSpPr>
            <p:nvPr/>
          </p:nvSpPr>
          <p:spPr bwMode="auto">
            <a:xfrm>
              <a:off x="10264775" y="4376506"/>
              <a:ext cx="6350" cy="9525"/>
            </a:xfrm>
            <a:custGeom>
              <a:avLst/>
              <a:gdLst>
                <a:gd name="T0" fmla="*/ 3 w 3"/>
                <a:gd name="T1" fmla="*/ 5 h 5"/>
                <a:gd name="T2" fmla="*/ 3 w 3"/>
                <a:gd name="T3" fmla="*/ 5 h 5"/>
                <a:gd name="T4" fmla="*/ 3 w 3"/>
                <a:gd name="T5" fmla="*/ 4 h 5"/>
                <a:gd name="T6" fmla="*/ 2 w 3"/>
                <a:gd name="T7" fmla="*/ 1 h 5"/>
                <a:gd name="T8" fmla="*/ 1 w 3"/>
                <a:gd name="T9" fmla="*/ 0 h 5"/>
                <a:gd name="T10" fmla="*/ 1 w 3"/>
                <a:gd name="T11" fmla="*/ 1 h 5"/>
                <a:gd name="T12" fmla="*/ 2 w 3"/>
                <a:gd name="T13" fmla="*/ 4 h 5"/>
                <a:gd name="T14" fmla="*/ 3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5"/>
                  </a:moveTo>
                  <a:cubicBezTo>
                    <a:pt x="3" y="5"/>
                    <a:pt x="3" y="5"/>
                    <a:pt x="3" y="5"/>
                  </a:cubicBezTo>
                  <a:cubicBezTo>
                    <a:pt x="3" y="5"/>
                    <a:pt x="3" y="4"/>
                    <a:pt x="3" y="4"/>
                  </a:cubicBezTo>
                  <a:cubicBezTo>
                    <a:pt x="2" y="1"/>
                    <a:pt x="2" y="1"/>
                    <a:pt x="2" y="1"/>
                  </a:cubicBezTo>
                  <a:cubicBezTo>
                    <a:pt x="2" y="0"/>
                    <a:pt x="1" y="0"/>
                    <a:pt x="1" y="0"/>
                  </a:cubicBezTo>
                  <a:cubicBezTo>
                    <a:pt x="1" y="1"/>
                    <a:pt x="0" y="1"/>
                    <a:pt x="1" y="1"/>
                  </a:cubicBezTo>
                  <a:cubicBezTo>
                    <a:pt x="2" y="4"/>
                    <a:pt x="2" y="4"/>
                    <a:pt x="2" y="4"/>
                  </a:cubicBezTo>
                  <a:cubicBezTo>
                    <a:pt x="2" y="5"/>
                    <a:pt x="3" y="5"/>
                    <a:pt x="3"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4" name="Freeform 733">
              <a:extLst>
                <a:ext uri="{FF2B5EF4-FFF2-40B4-BE49-F238E27FC236}">
                  <a16:creationId xmlns:a16="http://schemas.microsoft.com/office/drawing/2014/main" id="{BC374749-6F9C-4C89-86B9-0F8216DB224D}"/>
                </a:ext>
              </a:extLst>
            </p:cNvPr>
            <p:cNvSpPr>
              <a:spLocks noChangeArrowheads="1"/>
            </p:cNvSpPr>
            <p:nvPr/>
          </p:nvSpPr>
          <p:spPr bwMode="auto">
            <a:xfrm>
              <a:off x="10283825" y="4373331"/>
              <a:ext cx="3175" cy="9525"/>
            </a:xfrm>
            <a:custGeom>
              <a:avLst/>
              <a:gdLst>
                <a:gd name="T0" fmla="*/ 1 w 1"/>
                <a:gd name="T1" fmla="*/ 5 h 5"/>
                <a:gd name="T2" fmla="*/ 1 w 1"/>
                <a:gd name="T3" fmla="*/ 5 h 5"/>
                <a:gd name="T4" fmla="*/ 1 w 1"/>
                <a:gd name="T5" fmla="*/ 4 h 5"/>
                <a:gd name="T6" fmla="*/ 1 w 1"/>
                <a:gd name="T7" fmla="*/ 1 h 5"/>
                <a:gd name="T8" fmla="*/ 0 w 1"/>
                <a:gd name="T9" fmla="*/ 0 h 5"/>
                <a:gd name="T10" fmla="*/ 0 w 1"/>
                <a:gd name="T11" fmla="*/ 1 h 5"/>
                <a:gd name="T12" fmla="*/ 0 w 1"/>
                <a:gd name="T13" fmla="*/ 4 h 5"/>
                <a:gd name="T14" fmla="*/ 1 w 1"/>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1" y="5"/>
                  </a:moveTo>
                  <a:cubicBezTo>
                    <a:pt x="1" y="5"/>
                    <a:pt x="1" y="5"/>
                    <a:pt x="1" y="5"/>
                  </a:cubicBezTo>
                  <a:cubicBezTo>
                    <a:pt x="1" y="5"/>
                    <a:pt x="1" y="4"/>
                    <a:pt x="1" y="4"/>
                  </a:cubicBezTo>
                  <a:cubicBezTo>
                    <a:pt x="1" y="1"/>
                    <a:pt x="1" y="1"/>
                    <a:pt x="1" y="1"/>
                  </a:cubicBezTo>
                  <a:cubicBezTo>
                    <a:pt x="1" y="0"/>
                    <a:pt x="1" y="0"/>
                    <a:pt x="0" y="0"/>
                  </a:cubicBezTo>
                  <a:cubicBezTo>
                    <a:pt x="0" y="0"/>
                    <a:pt x="0" y="0"/>
                    <a:pt x="0" y="1"/>
                  </a:cubicBezTo>
                  <a:cubicBezTo>
                    <a:pt x="0" y="4"/>
                    <a:pt x="0" y="4"/>
                    <a:pt x="0" y="4"/>
                  </a:cubicBezTo>
                  <a:cubicBezTo>
                    <a:pt x="0" y="5"/>
                    <a:pt x="0" y="5"/>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5" name="Freeform 734">
              <a:extLst>
                <a:ext uri="{FF2B5EF4-FFF2-40B4-BE49-F238E27FC236}">
                  <a16:creationId xmlns:a16="http://schemas.microsoft.com/office/drawing/2014/main" id="{1FDD84D8-C78F-4F02-860E-A4AF2BBEFA54}"/>
                </a:ext>
              </a:extLst>
            </p:cNvPr>
            <p:cNvSpPr>
              <a:spLocks noChangeArrowheads="1"/>
            </p:cNvSpPr>
            <p:nvPr/>
          </p:nvSpPr>
          <p:spPr bwMode="auto">
            <a:xfrm>
              <a:off x="10299700" y="4374919"/>
              <a:ext cx="6350" cy="9525"/>
            </a:xfrm>
            <a:custGeom>
              <a:avLst/>
              <a:gdLst>
                <a:gd name="T0" fmla="*/ 1 w 3"/>
                <a:gd name="T1" fmla="*/ 5 h 5"/>
                <a:gd name="T2" fmla="*/ 1 w 3"/>
                <a:gd name="T3" fmla="*/ 5 h 5"/>
                <a:gd name="T4" fmla="*/ 2 w 3"/>
                <a:gd name="T5" fmla="*/ 4 h 5"/>
                <a:gd name="T6" fmla="*/ 2 w 3"/>
                <a:gd name="T7" fmla="*/ 1 h 5"/>
                <a:gd name="T8" fmla="*/ 2 w 3"/>
                <a:gd name="T9" fmla="*/ 0 h 5"/>
                <a:gd name="T10" fmla="*/ 1 w 3"/>
                <a:gd name="T11" fmla="*/ 0 h 5"/>
                <a:gd name="T12" fmla="*/ 0 w 3"/>
                <a:gd name="T13" fmla="*/ 4 h 5"/>
                <a:gd name="T14" fmla="*/ 1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1" y="5"/>
                  </a:moveTo>
                  <a:cubicBezTo>
                    <a:pt x="1" y="5"/>
                    <a:pt x="1" y="5"/>
                    <a:pt x="1" y="5"/>
                  </a:cubicBezTo>
                  <a:cubicBezTo>
                    <a:pt x="1" y="5"/>
                    <a:pt x="1" y="4"/>
                    <a:pt x="2" y="4"/>
                  </a:cubicBezTo>
                  <a:cubicBezTo>
                    <a:pt x="2" y="1"/>
                    <a:pt x="2" y="1"/>
                    <a:pt x="2" y="1"/>
                  </a:cubicBezTo>
                  <a:cubicBezTo>
                    <a:pt x="3" y="0"/>
                    <a:pt x="2" y="0"/>
                    <a:pt x="2" y="0"/>
                  </a:cubicBezTo>
                  <a:cubicBezTo>
                    <a:pt x="1" y="0"/>
                    <a:pt x="1" y="0"/>
                    <a:pt x="1" y="0"/>
                  </a:cubicBezTo>
                  <a:cubicBezTo>
                    <a:pt x="0" y="4"/>
                    <a:pt x="0" y="4"/>
                    <a:pt x="0" y="4"/>
                  </a:cubicBezTo>
                  <a:cubicBezTo>
                    <a:pt x="0" y="4"/>
                    <a:pt x="0" y="4"/>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6" name="Freeform 735">
              <a:extLst>
                <a:ext uri="{FF2B5EF4-FFF2-40B4-BE49-F238E27FC236}">
                  <a16:creationId xmlns:a16="http://schemas.microsoft.com/office/drawing/2014/main" id="{C48D0494-DBD4-45E7-B923-2586A4B4881C}"/>
                </a:ext>
              </a:extLst>
            </p:cNvPr>
            <p:cNvSpPr>
              <a:spLocks noChangeArrowheads="1"/>
            </p:cNvSpPr>
            <p:nvPr/>
          </p:nvSpPr>
          <p:spPr bwMode="auto">
            <a:xfrm>
              <a:off x="10250488" y="4425719"/>
              <a:ext cx="39687" cy="12700"/>
            </a:xfrm>
            <a:custGeom>
              <a:avLst/>
              <a:gdLst>
                <a:gd name="T0" fmla="*/ 0 w 20"/>
                <a:gd name="T1" fmla="*/ 5 h 6"/>
                <a:gd name="T2" fmla="*/ 0 w 20"/>
                <a:gd name="T3" fmla="*/ 5 h 6"/>
                <a:gd name="T4" fmla="*/ 1 w 20"/>
                <a:gd name="T5" fmla="*/ 6 h 6"/>
                <a:gd name="T6" fmla="*/ 19 w 20"/>
                <a:gd name="T7" fmla="*/ 2 h 6"/>
                <a:gd name="T8" fmla="*/ 20 w 20"/>
                <a:gd name="T9" fmla="*/ 1 h 6"/>
                <a:gd name="T10" fmla="*/ 19 w 20"/>
                <a:gd name="T11" fmla="*/ 0 h 6"/>
                <a:gd name="T12" fmla="*/ 1 w 20"/>
                <a:gd name="T13" fmla="*/ 4 h 6"/>
                <a:gd name="T14" fmla="*/ 0 w 20"/>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
                  <a:moveTo>
                    <a:pt x="0" y="5"/>
                  </a:moveTo>
                  <a:cubicBezTo>
                    <a:pt x="0" y="5"/>
                    <a:pt x="0" y="5"/>
                    <a:pt x="0" y="5"/>
                  </a:cubicBezTo>
                  <a:cubicBezTo>
                    <a:pt x="0" y="6"/>
                    <a:pt x="1" y="6"/>
                    <a:pt x="1" y="6"/>
                  </a:cubicBezTo>
                  <a:cubicBezTo>
                    <a:pt x="19" y="2"/>
                    <a:pt x="19" y="2"/>
                    <a:pt x="19" y="2"/>
                  </a:cubicBezTo>
                  <a:cubicBezTo>
                    <a:pt x="20" y="2"/>
                    <a:pt x="20" y="1"/>
                    <a:pt x="20" y="1"/>
                  </a:cubicBezTo>
                  <a:cubicBezTo>
                    <a:pt x="20" y="0"/>
                    <a:pt x="19" y="0"/>
                    <a:pt x="19" y="0"/>
                  </a:cubicBezTo>
                  <a:cubicBezTo>
                    <a:pt x="1" y="4"/>
                    <a:pt x="1" y="4"/>
                    <a:pt x="1" y="4"/>
                  </a:cubicBezTo>
                  <a:cubicBezTo>
                    <a:pt x="0" y="4"/>
                    <a:pt x="0" y="5"/>
                    <a:pt x="0" y="5"/>
                  </a:cubicBezTo>
                  <a:close/>
                </a:path>
              </a:pathLst>
            </a:custGeom>
            <a:solidFill>
              <a:srgbClr val="8D95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7" name="Freeform 736">
              <a:extLst>
                <a:ext uri="{FF2B5EF4-FFF2-40B4-BE49-F238E27FC236}">
                  <a16:creationId xmlns:a16="http://schemas.microsoft.com/office/drawing/2014/main" id="{8841B79C-A84B-47B7-AE93-759CC3385356}"/>
                </a:ext>
              </a:extLst>
            </p:cNvPr>
            <p:cNvSpPr>
              <a:spLocks noChangeArrowheads="1"/>
            </p:cNvSpPr>
            <p:nvPr/>
          </p:nvSpPr>
          <p:spPr bwMode="auto">
            <a:xfrm>
              <a:off x="10255250" y="4401906"/>
              <a:ext cx="34925" cy="26988"/>
            </a:xfrm>
            <a:custGeom>
              <a:avLst/>
              <a:gdLst>
                <a:gd name="T0" fmla="*/ 0 w 22"/>
                <a:gd name="T1" fmla="*/ 2 h 17"/>
                <a:gd name="T2" fmla="*/ 21 w 22"/>
                <a:gd name="T3" fmla="*/ 17 h 17"/>
                <a:gd name="T4" fmla="*/ 22 w 22"/>
                <a:gd name="T5" fmla="*/ 17 h 17"/>
                <a:gd name="T6" fmla="*/ 0 w 22"/>
                <a:gd name="T7" fmla="*/ 0 h 17"/>
                <a:gd name="T8" fmla="*/ 0 w 22"/>
                <a:gd name="T9" fmla="*/ 2 h 17"/>
              </a:gdLst>
              <a:ahLst/>
              <a:cxnLst>
                <a:cxn ang="0">
                  <a:pos x="T0" y="T1"/>
                </a:cxn>
                <a:cxn ang="0">
                  <a:pos x="T2" y="T3"/>
                </a:cxn>
                <a:cxn ang="0">
                  <a:pos x="T4" y="T5"/>
                </a:cxn>
                <a:cxn ang="0">
                  <a:pos x="T6" y="T7"/>
                </a:cxn>
                <a:cxn ang="0">
                  <a:pos x="T8" y="T9"/>
                </a:cxn>
              </a:cxnLst>
              <a:rect l="0" t="0" r="r" b="b"/>
              <a:pathLst>
                <a:path w="22" h="17">
                  <a:moveTo>
                    <a:pt x="0" y="2"/>
                  </a:moveTo>
                  <a:lnTo>
                    <a:pt x="21" y="17"/>
                  </a:lnTo>
                  <a:lnTo>
                    <a:pt x="22" y="17"/>
                  </a:lnTo>
                  <a:lnTo>
                    <a:pt x="0" y="0"/>
                  </a:lnTo>
                  <a:lnTo>
                    <a:pt x="0" y="2"/>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8" name="Freeform 737">
              <a:extLst>
                <a:ext uri="{FF2B5EF4-FFF2-40B4-BE49-F238E27FC236}">
                  <a16:creationId xmlns:a16="http://schemas.microsoft.com/office/drawing/2014/main" id="{F2250533-C3E0-4C16-816A-B4EFC61200D3}"/>
                </a:ext>
              </a:extLst>
            </p:cNvPr>
            <p:cNvSpPr>
              <a:spLocks noChangeArrowheads="1"/>
            </p:cNvSpPr>
            <p:nvPr/>
          </p:nvSpPr>
          <p:spPr bwMode="auto">
            <a:xfrm>
              <a:off x="10283825" y="4422544"/>
              <a:ext cx="11112" cy="9525"/>
            </a:xfrm>
            <a:custGeom>
              <a:avLst/>
              <a:gdLst>
                <a:gd name="T0" fmla="*/ 1 w 5"/>
                <a:gd name="T1" fmla="*/ 1 h 5"/>
                <a:gd name="T2" fmla="*/ 1 w 5"/>
                <a:gd name="T3" fmla="*/ 5 h 5"/>
                <a:gd name="T4" fmla="*/ 4 w 5"/>
                <a:gd name="T5" fmla="*/ 4 h 5"/>
                <a:gd name="T6" fmla="*/ 4 w 5"/>
                <a:gd name="T7" fmla="*/ 1 h 5"/>
                <a:gd name="T8" fmla="*/ 1 w 5"/>
                <a:gd name="T9" fmla="*/ 1 h 5"/>
              </a:gdLst>
              <a:ahLst/>
              <a:cxnLst>
                <a:cxn ang="0">
                  <a:pos x="T0" y="T1"/>
                </a:cxn>
                <a:cxn ang="0">
                  <a:pos x="T2" y="T3"/>
                </a:cxn>
                <a:cxn ang="0">
                  <a:pos x="T4" y="T5"/>
                </a:cxn>
                <a:cxn ang="0">
                  <a:pos x="T6" y="T7"/>
                </a:cxn>
                <a:cxn ang="0">
                  <a:pos x="T8" y="T9"/>
                </a:cxn>
              </a:cxnLst>
              <a:rect l="0" t="0" r="r" b="b"/>
              <a:pathLst>
                <a:path w="5" h="5">
                  <a:moveTo>
                    <a:pt x="1" y="1"/>
                  </a:moveTo>
                  <a:cubicBezTo>
                    <a:pt x="0" y="2"/>
                    <a:pt x="0" y="4"/>
                    <a:pt x="1" y="5"/>
                  </a:cubicBezTo>
                  <a:cubicBezTo>
                    <a:pt x="2" y="5"/>
                    <a:pt x="4" y="5"/>
                    <a:pt x="4" y="4"/>
                  </a:cubicBezTo>
                  <a:cubicBezTo>
                    <a:pt x="5" y="3"/>
                    <a:pt x="5" y="2"/>
                    <a:pt x="4" y="1"/>
                  </a:cubicBezTo>
                  <a:cubicBezTo>
                    <a:pt x="3" y="0"/>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9" name="Freeform 738">
              <a:extLst>
                <a:ext uri="{FF2B5EF4-FFF2-40B4-BE49-F238E27FC236}">
                  <a16:creationId xmlns:a16="http://schemas.microsoft.com/office/drawing/2014/main" id="{F2F85A06-765E-40D2-9045-63D53C39E11D}"/>
                </a:ext>
              </a:extLst>
            </p:cNvPr>
            <p:cNvSpPr>
              <a:spLocks noChangeArrowheads="1"/>
            </p:cNvSpPr>
            <p:nvPr/>
          </p:nvSpPr>
          <p:spPr bwMode="auto">
            <a:xfrm>
              <a:off x="10288588" y="4398731"/>
              <a:ext cx="22225" cy="30163"/>
            </a:xfrm>
            <a:custGeom>
              <a:avLst/>
              <a:gdLst>
                <a:gd name="T0" fmla="*/ 0 w 11"/>
                <a:gd name="T1" fmla="*/ 14 h 15"/>
                <a:gd name="T2" fmla="*/ 1 w 11"/>
                <a:gd name="T3" fmla="*/ 15 h 15"/>
                <a:gd name="T4" fmla="*/ 3 w 11"/>
                <a:gd name="T5" fmla="*/ 14 h 15"/>
                <a:gd name="T6" fmla="*/ 11 w 11"/>
                <a:gd name="T7" fmla="*/ 3 h 15"/>
                <a:gd name="T8" fmla="*/ 11 w 11"/>
                <a:gd name="T9" fmla="*/ 1 h 15"/>
                <a:gd name="T10" fmla="*/ 10 w 11"/>
                <a:gd name="T11" fmla="*/ 1 h 15"/>
                <a:gd name="T12" fmla="*/ 8 w 11"/>
                <a:gd name="T13" fmla="*/ 1 h 15"/>
                <a:gd name="T14" fmla="*/ 0 w 11"/>
                <a:gd name="T15" fmla="*/ 12 h 15"/>
                <a:gd name="T16" fmla="*/ 0 w 11"/>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5">
                  <a:moveTo>
                    <a:pt x="0" y="14"/>
                  </a:moveTo>
                  <a:cubicBezTo>
                    <a:pt x="1" y="15"/>
                    <a:pt x="1" y="15"/>
                    <a:pt x="1" y="15"/>
                  </a:cubicBezTo>
                  <a:cubicBezTo>
                    <a:pt x="2" y="15"/>
                    <a:pt x="2" y="15"/>
                    <a:pt x="3" y="14"/>
                  </a:cubicBezTo>
                  <a:cubicBezTo>
                    <a:pt x="11" y="3"/>
                    <a:pt x="11" y="3"/>
                    <a:pt x="11" y="3"/>
                  </a:cubicBezTo>
                  <a:cubicBezTo>
                    <a:pt x="11" y="2"/>
                    <a:pt x="11" y="1"/>
                    <a:pt x="11" y="1"/>
                  </a:cubicBezTo>
                  <a:cubicBezTo>
                    <a:pt x="10" y="1"/>
                    <a:pt x="10" y="1"/>
                    <a:pt x="10" y="1"/>
                  </a:cubicBezTo>
                  <a:cubicBezTo>
                    <a:pt x="10" y="0"/>
                    <a:pt x="9" y="0"/>
                    <a:pt x="8" y="1"/>
                  </a:cubicBezTo>
                  <a:cubicBezTo>
                    <a:pt x="0" y="12"/>
                    <a:pt x="0" y="12"/>
                    <a:pt x="0" y="12"/>
                  </a:cubicBezTo>
                  <a:cubicBezTo>
                    <a:pt x="0" y="13"/>
                    <a:pt x="0" y="14"/>
                    <a:pt x="0" y="14"/>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0" name="Freeform 739">
              <a:extLst>
                <a:ext uri="{FF2B5EF4-FFF2-40B4-BE49-F238E27FC236}">
                  <a16:creationId xmlns:a16="http://schemas.microsoft.com/office/drawing/2014/main" id="{70A77DEE-5D91-4B6C-940F-C48E7A8D78C4}"/>
                </a:ext>
              </a:extLst>
            </p:cNvPr>
            <p:cNvSpPr>
              <a:spLocks noChangeArrowheads="1"/>
            </p:cNvSpPr>
            <p:nvPr/>
          </p:nvSpPr>
          <p:spPr bwMode="auto">
            <a:xfrm>
              <a:off x="10983913" y="2131781"/>
              <a:ext cx="0" cy="533400"/>
            </a:xfrm>
            <a:custGeom>
              <a:avLst/>
              <a:gdLst>
                <a:gd name="T0" fmla="*/ 0 w 1"/>
                <a:gd name="T1" fmla="*/ 0 h 336"/>
                <a:gd name="T2" fmla="*/ 0 w 1"/>
                <a:gd name="T3" fmla="*/ 336 h 336"/>
                <a:gd name="T4" fmla="*/ 0 w 1"/>
                <a:gd name="T5" fmla="*/ 0 h 336"/>
              </a:gdLst>
              <a:ahLst/>
              <a:cxnLst>
                <a:cxn ang="0">
                  <a:pos x="T0" y="T1"/>
                </a:cxn>
                <a:cxn ang="0">
                  <a:pos x="T2" y="T3"/>
                </a:cxn>
                <a:cxn ang="0">
                  <a:pos x="T4" y="T5"/>
                </a:cxn>
              </a:cxnLst>
              <a:rect l="0" t="0" r="r" b="b"/>
              <a:pathLst>
                <a:path w="1" h="336">
                  <a:moveTo>
                    <a:pt x="0" y="0"/>
                  </a:moveTo>
                  <a:lnTo>
                    <a:pt x="0" y="336"/>
                  </a:ln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1" name="Line 740">
              <a:extLst>
                <a:ext uri="{FF2B5EF4-FFF2-40B4-BE49-F238E27FC236}">
                  <a16:creationId xmlns:a16="http://schemas.microsoft.com/office/drawing/2014/main" id="{81EFE355-4D04-47C6-94E1-475CCD02C7F6}"/>
                </a:ext>
              </a:extLst>
            </p:cNvPr>
            <p:cNvSpPr>
              <a:spLocks noChangeShapeType="1"/>
            </p:cNvSpPr>
            <p:nvPr/>
          </p:nvSpPr>
          <p:spPr bwMode="auto">
            <a:xfrm>
              <a:off x="10983913" y="2131781"/>
              <a:ext cx="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2" name="Freeform 741">
              <a:extLst>
                <a:ext uri="{FF2B5EF4-FFF2-40B4-BE49-F238E27FC236}">
                  <a16:creationId xmlns:a16="http://schemas.microsoft.com/office/drawing/2014/main" id="{FDE9DE1F-0B90-4095-B2C3-1A6217593A3B}"/>
                </a:ext>
              </a:extLst>
            </p:cNvPr>
            <p:cNvSpPr>
              <a:spLocks noChangeArrowheads="1"/>
            </p:cNvSpPr>
            <p:nvPr/>
          </p:nvSpPr>
          <p:spPr bwMode="auto">
            <a:xfrm>
              <a:off x="8448675" y="4420956"/>
              <a:ext cx="358775" cy="304800"/>
            </a:xfrm>
            <a:custGeom>
              <a:avLst/>
              <a:gdLst>
                <a:gd name="T0" fmla="*/ 171 w 180"/>
                <a:gd name="T1" fmla="*/ 92 h 153"/>
                <a:gd name="T2" fmla="*/ 146 w 180"/>
                <a:gd name="T3" fmla="*/ 85 h 153"/>
                <a:gd name="T4" fmla="*/ 95 w 180"/>
                <a:gd name="T5" fmla="*/ 10 h 153"/>
                <a:gd name="T6" fmla="*/ 10 w 180"/>
                <a:gd name="T7" fmla="*/ 59 h 153"/>
                <a:gd name="T8" fmla="*/ 59 w 180"/>
                <a:gd name="T9" fmla="*/ 144 h 153"/>
                <a:gd name="T10" fmla="*/ 141 w 180"/>
                <a:gd name="T11" fmla="*/ 105 h 153"/>
                <a:gd name="T12" fmla="*/ 166 w 180"/>
                <a:gd name="T13" fmla="*/ 112 h 153"/>
                <a:gd name="T14" fmla="*/ 179 w 180"/>
                <a:gd name="T15" fmla="*/ 104 h 153"/>
                <a:gd name="T16" fmla="*/ 171 w 180"/>
                <a:gd name="T17" fmla="*/ 9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53">
                  <a:moveTo>
                    <a:pt x="171" y="92"/>
                  </a:moveTo>
                  <a:cubicBezTo>
                    <a:pt x="146" y="85"/>
                    <a:pt x="146" y="85"/>
                    <a:pt x="146" y="85"/>
                  </a:cubicBezTo>
                  <a:cubicBezTo>
                    <a:pt x="150" y="51"/>
                    <a:pt x="129" y="19"/>
                    <a:pt x="95" y="10"/>
                  </a:cubicBezTo>
                  <a:cubicBezTo>
                    <a:pt x="58" y="0"/>
                    <a:pt x="20" y="22"/>
                    <a:pt x="10" y="59"/>
                  </a:cubicBezTo>
                  <a:cubicBezTo>
                    <a:pt x="0" y="96"/>
                    <a:pt x="22" y="135"/>
                    <a:pt x="59" y="144"/>
                  </a:cubicBezTo>
                  <a:cubicBezTo>
                    <a:pt x="93" y="153"/>
                    <a:pt x="127" y="136"/>
                    <a:pt x="141" y="105"/>
                  </a:cubicBezTo>
                  <a:cubicBezTo>
                    <a:pt x="166" y="112"/>
                    <a:pt x="166" y="112"/>
                    <a:pt x="166" y="112"/>
                  </a:cubicBezTo>
                  <a:cubicBezTo>
                    <a:pt x="171" y="113"/>
                    <a:pt x="177" y="110"/>
                    <a:pt x="179" y="104"/>
                  </a:cubicBezTo>
                  <a:cubicBezTo>
                    <a:pt x="180" y="99"/>
                    <a:pt x="177" y="93"/>
                    <a:pt x="171" y="92"/>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3" name="Freeform 742">
              <a:extLst>
                <a:ext uri="{FF2B5EF4-FFF2-40B4-BE49-F238E27FC236}">
                  <a16:creationId xmlns:a16="http://schemas.microsoft.com/office/drawing/2014/main" id="{67C6BDAD-ADC1-413F-A4E9-C1987CD5B2F3}"/>
                </a:ext>
              </a:extLst>
            </p:cNvPr>
            <p:cNvSpPr>
              <a:spLocks noChangeArrowheads="1"/>
            </p:cNvSpPr>
            <p:nvPr/>
          </p:nvSpPr>
          <p:spPr bwMode="auto">
            <a:xfrm>
              <a:off x="8483600" y="4455881"/>
              <a:ext cx="234950" cy="234950"/>
            </a:xfrm>
            <a:custGeom>
              <a:avLst/>
              <a:gdLst>
                <a:gd name="T0" fmla="*/ 110 w 118"/>
                <a:gd name="T1" fmla="*/ 73 h 118"/>
                <a:gd name="T2" fmla="*/ 46 w 118"/>
                <a:gd name="T3" fmla="*/ 110 h 118"/>
                <a:gd name="T4" fmla="*/ 8 w 118"/>
                <a:gd name="T5" fmla="*/ 46 h 118"/>
                <a:gd name="T6" fmla="*/ 73 w 118"/>
                <a:gd name="T7" fmla="*/ 8 h 118"/>
                <a:gd name="T8" fmla="*/ 110 w 118"/>
                <a:gd name="T9" fmla="*/ 73 h 118"/>
              </a:gdLst>
              <a:ahLst/>
              <a:cxnLst>
                <a:cxn ang="0">
                  <a:pos x="T0" y="T1"/>
                </a:cxn>
                <a:cxn ang="0">
                  <a:pos x="T2" y="T3"/>
                </a:cxn>
                <a:cxn ang="0">
                  <a:pos x="T4" y="T5"/>
                </a:cxn>
                <a:cxn ang="0">
                  <a:pos x="T6" y="T7"/>
                </a:cxn>
                <a:cxn ang="0">
                  <a:pos x="T8" y="T9"/>
                </a:cxn>
              </a:cxnLst>
              <a:rect l="0" t="0" r="r" b="b"/>
              <a:pathLst>
                <a:path w="118" h="118">
                  <a:moveTo>
                    <a:pt x="110" y="73"/>
                  </a:moveTo>
                  <a:cubicBezTo>
                    <a:pt x="103" y="101"/>
                    <a:pt x="74" y="118"/>
                    <a:pt x="46" y="110"/>
                  </a:cubicBezTo>
                  <a:cubicBezTo>
                    <a:pt x="17" y="103"/>
                    <a:pt x="0" y="74"/>
                    <a:pt x="8" y="46"/>
                  </a:cubicBezTo>
                  <a:cubicBezTo>
                    <a:pt x="15" y="17"/>
                    <a:pt x="44" y="0"/>
                    <a:pt x="73" y="8"/>
                  </a:cubicBezTo>
                  <a:cubicBezTo>
                    <a:pt x="101" y="15"/>
                    <a:pt x="118" y="44"/>
                    <a:pt x="110" y="73"/>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4" name="Freeform 743">
              <a:extLst>
                <a:ext uri="{FF2B5EF4-FFF2-40B4-BE49-F238E27FC236}">
                  <a16:creationId xmlns:a16="http://schemas.microsoft.com/office/drawing/2014/main" id="{19A69C3A-72B6-4B3A-929D-EFAB4828DF90}"/>
                </a:ext>
              </a:extLst>
            </p:cNvPr>
            <p:cNvSpPr>
              <a:spLocks noChangeArrowheads="1"/>
            </p:cNvSpPr>
            <p:nvPr/>
          </p:nvSpPr>
          <p:spPr bwMode="auto">
            <a:xfrm>
              <a:off x="8583613" y="4579706"/>
              <a:ext cx="47625" cy="47625"/>
            </a:xfrm>
            <a:custGeom>
              <a:avLst/>
              <a:gdLst>
                <a:gd name="T0" fmla="*/ 23 w 24"/>
                <a:gd name="T1" fmla="*/ 15 h 24"/>
                <a:gd name="T2" fmla="*/ 10 w 24"/>
                <a:gd name="T3" fmla="*/ 23 h 24"/>
                <a:gd name="T4" fmla="*/ 2 w 24"/>
                <a:gd name="T5" fmla="*/ 10 h 24"/>
                <a:gd name="T6" fmla="*/ 15 w 24"/>
                <a:gd name="T7" fmla="*/ 2 h 24"/>
                <a:gd name="T8" fmla="*/ 23 w 24"/>
                <a:gd name="T9" fmla="*/ 15 h 24"/>
              </a:gdLst>
              <a:ahLst/>
              <a:cxnLst>
                <a:cxn ang="0">
                  <a:pos x="T0" y="T1"/>
                </a:cxn>
                <a:cxn ang="0">
                  <a:pos x="T2" y="T3"/>
                </a:cxn>
                <a:cxn ang="0">
                  <a:pos x="T4" y="T5"/>
                </a:cxn>
                <a:cxn ang="0">
                  <a:pos x="T6" y="T7"/>
                </a:cxn>
                <a:cxn ang="0">
                  <a:pos x="T8" y="T9"/>
                </a:cxn>
              </a:cxnLst>
              <a:rect l="0" t="0" r="r" b="b"/>
              <a:pathLst>
                <a:path w="24" h="24">
                  <a:moveTo>
                    <a:pt x="23" y="15"/>
                  </a:moveTo>
                  <a:cubicBezTo>
                    <a:pt x="21" y="21"/>
                    <a:pt x="15" y="24"/>
                    <a:pt x="10" y="23"/>
                  </a:cubicBezTo>
                  <a:cubicBezTo>
                    <a:pt x="4" y="21"/>
                    <a:pt x="0" y="15"/>
                    <a:pt x="2" y="10"/>
                  </a:cubicBezTo>
                  <a:cubicBezTo>
                    <a:pt x="4" y="4"/>
                    <a:pt x="9" y="0"/>
                    <a:pt x="15" y="2"/>
                  </a:cubicBezTo>
                  <a:cubicBezTo>
                    <a:pt x="21" y="3"/>
                    <a:pt x="24" y="9"/>
                    <a:pt x="23" y="1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5" name="Freeform 744">
              <a:extLst>
                <a:ext uri="{FF2B5EF4-FFF2-40B4-BE49-F238E27FC236}">
                  <a16:creationId xmlns:a16="http://schemas.microsoft.com/office/drawing/2014/main" id="{A01F0F10-D836-4626-A0D1-09BA646299B5}"/>
                </a:ext>
              </a:extLst>
            </p:cNvPr>
            <p:cNvSpPr>
              <a:spLocks noChangeArrowheads="1"/>
            </p:cNvSpPr>
            <p:nvPr/>
          </p:nvSpPr>
          <p:spPr bwMode="auto">
            <a:xfrm>
              <a:off x="8624888" y="4601931"/>
              <a:ext cx="19050" cy="17463"/>
            </a:xfrm>
            <a:custGeom>
              <a:avLst/>
              <a:gdLst>
                <a:gd name="T0" fmla="*/ 9 w 9"/>
                <a:gd name="T1" fmla="*/ 5 h 9"/>
                <a:gd name="T2" fmla="*/ 4 w 9"/>
                <a:gd name="T3" fmla="*/ 8 h 9"/>
                <a:gd name="T4" fmla="*/ 1 w 9"/>
                <a:gd name="T5" fmla="*/ 3 h 9"/>
                <a:gd name="T6" fmla="*/ 6 w 9"/>
                <a:gd name="T7" fmla="*/ 0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8" y="7"/>
                    <a:pt x="6" y="9"/>
                    <a:pt x="4" y="8"/>
                  </a:cubicBezTo>
                  <a:cubicBezTo>
                    <a:pt x="2" y="7"/>
                    <a:pt x="0" y="5"/>
                    <a:pt x="1" y="3"/>
                  </a:cubicBezTo>
                  <a:cubicBezTo>
                    <a:pt x="2" y="1"/>
                    <a:pt x="4" y="0"/>
                    <a:pt x="6" y="0"/>
                  </a:cubicBezTo>
                  <a:cubicBezTo>
                    <a:pt x="8" y="1"/>
                    <a:pt x="9" y="3"/>
                    <a:pt x="9"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6" name="Freeform 745">
              <a:extLst>
                <a:ext uri="{FF2B5EF4-FFF2-40B4-BE49-F238E27FC236}">
                  <a16:creationId xmlns:a16="http://schemas.microsoft.com/office/drawing/2014/main" id="{6A018F0A-2597-4113-B810-37F0A55EF4D8}"/>
                </a:ext>
              </a:extLst>
            </p:cNvPr>
            <p:cNvSpPr>
              <a:spLocks noChangeArrowheads="1"/>
            </p:cNvSpPr>
            <p:nvPr/>
          </p:nvSpPr>
          <p:spPr bwMode="auto">
            <a:xfrm>
              <a:off x="8642350" y="4587644"/>
              <a:ext cx="20637" cy="20638"/>
            </a:xfrm>
            <a:custGeom>
              <a:avLst/>
              <a:gdLst>
                <a:gd name="T0" fmla="*/ 10 w 11"/>
                <a:gd name="T1" fmla="*/ 6 h 10"/>
                <a:gd name="T2" fmla="*/ 4 w 11"/>
                <a:gd name="T3" fmla="*/ 9 h 10"/>
                <a:gd name="T4" fmla="*/ 1 w 11"/>
                <a:gd name="T5" fmla="*/ 3 h 10"/>
                <a:gd name="T6" fmla="*/ 7 w 11"/>
                <a:gd name="T7" fmla="*/ 0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9" y="8"/>
                    <a:pt x="7" y="10"/>
                    <a:pt x="4" y="9"/>
                  </a:cubicBezTo>
                  <a:cubicBezTo>
                    <a:pt x="2" y="8"/>
                    <a:pt x="0" y="6"/>
                    <a:pt x="1" y="3"/>
                  </a:cubicBezTo>
                  <a:cubicBezTo>
                    <a:pt x="2" y="1"/>
                    <a:pt x="4" y="0"/>
                    <a:pt x="7" y="0"/>
                  </a:cubicBezTo>
                  <a:cubicBezTo>
                    <a:pt x="9" y="1"/>
                    <a:pt x="11" y="3"/>
                    <a:pt x="10" y="6"/>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7" name="Freeform 746">
              <a:extLst>
                <a:ext uri="{FF2B5EF4-FFF2-40B4-BE49-F238E27FC236}">
                  <a16:creationId xmlns:a16="http://schemas.microsoft.com/office/drawing/2014/main" id="{6D5296EE-4DE4-4608-9817-61A5C2A08169}"/>
                </a:ext>
              </a:extLst>
            </p:cNvPr>
            <p:cNvSpPr>
              <a:spLocks noChangeArrowheads="1"/>
            </p:cNvSpPr>
            <p:nvPr/>
          </p:nvSpPr>
          <p:spPr bwMode="auto">
            <a:xfrm>
              <a:off x="8629650" y="4633681"/>
              <a:ext cx="22225" cy="23813"/>
            </a:xfrm>
            <a:custGeom>
              <a:avLst/>
              <a:gdLst>
                <a:gd name="T0" fmla="*/ 10 w 11"/>
                <a:gd name="T1" fmla="*/ 7 h 12"/>
                <a:gd name="T2" fmla="*/ 4 w 11"/>
                <a:gd name="T3" fmla="*/ 11 h 12"/>
                <a:gd name="T4" fmla="*/ 0 w 11"/>
                <a:gd name="T5" fmla="*/ 5 h 12"/>
                <a:gd name="T6" fmla="*/ 7 w 11"/>
                <a:gd name="T7" fmla="*/ 1 h 12"/>
                <a:gd name="T8" fmla="*/ 10 w 11"/>
                <a:gd name="T9" fmla="*/ 7 h 12"/>
              </a:gdLst>
              <a:ahLst/>
              <a:cxnLst>
                <a:cxn ang="0">
                  <a:pos x="T0" y="T1"/>
                </a:cxn>
                <a:cxn ang="0">
                  <a:pos x="T2" y="T3"/>
                </a:cxn>
                <a:cxn ang="0">
                  <a:pos x="T4" y="T5"/>
                </a:cxn>
                <a:cxn ang="0">
                  <a:pos x="T6" y="T7"/>
                </a:cxn>
                <a:cxn ang="0">
                  <a:pos x="T8" y="T9"/>
                </a:cxn>
              </a:cxnLst>
              <a:rect l="0" t="0" r="r" b="b"/>
              <a:pathLst>
                <a:path w="11" h="12">
                  <a:moveTo>
                    <a:pt x="10" y="7"/>
                  </a:moveTo>
                  <a:cubicBezTo>
                    <a:pt x="10" y="10"/>
                    <a:pt x="7" y="12"/>
                    <a:pt x="4" y="11"/>
                  </a:cubicBezTo>
                  <a:cubicBezTo>
                    <a:pt x="1" y="10"/>
                    <a:pt x="0" y="7"/>
                    <a:pt x="0" y="5"/>
                  </a:cubicBezTo>
                  <a:cubicBezTo>
                    <a:pt x="1" y="2"/>
                    <a:pt x="4" y="0"/>
                    <a:pt x="7" y="1"/>
                  </a:cubicBezTo>
                  <a:cubicBezTo>
                    <a:pt x="9" y="2"/>
                    <a:pt x="11" y="5"/>
                    <a:pt x="10"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8" name="Freeform 747">
              <a:extLst>
                <a:ext uri="{FF2B5EF4-FFF2-40B4-BE49-F238E27FC236}">
                  <a16:creationId xmlns:a16="http://schemas.microsoft.com/office/drawing/2014/main" id="{4E9D4742-A685-4F75-B89C-8A22BB04C706}"/>
                </a:ext>
              </a:extLst>
            </p:cNvPr>
            <p:cNvSpPr>
              <a:spLocks noChangeArrowheads="1"/>
            </p:cNvSpPr>
            <p:nvPr/>
          </p:nvSpPr>
          <p:spPr bwMode="auto">
            <a:xfrm>
              <a:off x="8599488" y="4647969"/>
              <a:ext cx="23812" cy="23813"/>
            </a:xfrm>
            <a:custGeom>
              <a:avLst/>
              <a:gdLst>
                <a:gd name="T0" fmla="*/ 11 w 12"/>
                <a:gd name="T1" fmla="*/ 7 h 12"/>
                <a:gd name="T2" fmla="*/ 5 w 12"/>
                <a:gd name="T3" fmla="*/ 11 h 12"/>
                <a:gd name="T4" fmla="*/ 1 w 12"/>
                <a:gd name="T5" fmla="*/ 4 h 12"/>
                <a:gd name="T6" fmla="*/ 7 w 12"/>
                <a:gd name="T7" fmla="*/ 1 h 12"/>
                <a:gd name="T8" fmla="*/ 11 w 12"/>
                <a:gd name="T9" fmla="*/ 7 h 12"/>
              </a:gdLst>
              <a:ahLst/>
              <a:cxnLst>
                <a:cxn ang="0">
                  <a:pos x="T0" y="T1"/>
                </a:cxn>
                <a:cxn ang="0">
                  <a:pos x="T2" y="T3"/>
                </a:cxn>
                <a:cxn ang="0">
                  <a:pos x="T4" y="T5"/>
                </a:cxn>
                <a:cxn ang="0">
                  <a:pos x="T6" y="T7"/>
                </a:cxn>
                <a:cxn ang="0">
                  <a:pos x="T8" y="T9"/>
                </a:cxn>
              </a:cxnLst>
              <a:rect l="0" t="0" r="r" b="b"/>
              <a:pathLst>
                <a:path w="12" h="12">
                  <a:moveTo>
                    <a:pt x="11" y="7"/>
                  </a:moveTo>
                  <a:cubicBezTo>
                    <a:pt x="10" y="10"/>
                    <a:pt x="7" y="12"/>
                    <a:pt x="5" y="11"/>
                  </a:cubicBezTo>
                  <a:cubicBezTo>
                    <a:pt x="2" y="10"/>
                    <a:pt x="0" y="7"/>
                    <a:pt x="1" y="4"/>
                  </a:cubicBezTo>
                  <a:cubicBezTo>
                    <a:pt x="2" y="2"/>
                    <a:pt x="5" y="0"/>
                    <a:pt x="7" y="1"/>
                  </a:cubicBezTo>
                  <a:cubicBezTo>
                    <a:pt x="10" y="1"/>
                    <a:pt x="12" y="4"/>
                    <a:pt x="11"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9" name="Freeform 748">
              <a:extLst>
                <a:ext uri="{FF2B5EF4-FFF2-40B4-BE49-F238E27FC236}">
                  <a16:creationId xmlns:a16="http://schemas.microsoft.com/office/drawing/2014/main" id="{6E2FAD92-A601-44CA-9048-F05D969969DA}"/>
                </a:ext>
              </a:extLst>
            </p:cNvPr>
            <p:cNvSpPr>
              <a:spLocks noChangeArrowheads="1"/>
            </p:cNvSpPr>
            <p:nvPr/>
          </p:nvSpPr>
          <p:spPr bwMode="auto">
            <a:xfrm>
              <a:off x="8655050" y="4617806"/>
              <a:ext cx="14287" cy="15875"/>
            </a:xfrm>
            <a:custGeom>
              <a:avLst/>
              <a:gdLst>
                <a:gd name="T0" fmla="*/ 7 w 7"/>
                <a:gd name="T1" fmla="*/ 5 h 8"/>
                <a:gd name="T2" fmla="*/ 3 w 7"/>
                <a:gd name="T3" fmla="*/ 7 h 8"/>
                <a:gd name="T4" fmla="*/ 1 w 7"/>
                <a:gd name="T5" fmla="*/ 3 h 8"/>
                <a:gd name="T6" fmla="*/ 5 w 7"/>
                <a:gd name="T7" fmla="*/ 1 h 8"/>
                <a:gd name="T8" fmla="*/ 7 w 7"/>
                <a:gd name="T9" fmla="*/ 5 h 8"/>
              </a:gdLst>
              <a:ahLst/>
              <a:cxnLst>
                <a:cxn ang="0">
                  <a:pos x="T0" y="T1"/>
                </a:cxn>
                <a:cxn ang="0">
                  <a:pos x="T2" y="T3"/>
                </a:cxn>
                <a:cxn ang="0">
                  <a:pos x="T4" y="T5"/>
                </a:cxn>
                <a:cxn ang="0">
                  <a:pos x="T6" y="T7"/>
                </a:cxn>
                <a:cxn ang="0">
                  <a:pos x="T8" y="T9"/>
                </a:cxn>
              </a:cxnLst>
              <a:rect l="0" t="0" r="r" b="b"/>
              <a:pathLst>
                <a:path w="7" h="8">
                  <a:moveTo>
                    <a:pt x="7" y="5"/>
                  </a:moveTo>
                  <a:cubicBezTo>
                    <a:pt x="6" y="7"/>
                    <a:pt x="5" y="8"/>
                    <a:pt x="3" y="7"/>
                  </a:cubicBezTo>
                  <a:cubicBezTo>
                    <a:pt x="1" y="7"/>
                    <a:pt x="0" y="5"/>
                    <a:pt x="1" y="3"/>
                  </a:cubicBezTo>
                  <a:cubicBezTo>
                    <a:pt x="1" y="1"/>
                    <a:pt x="3" y="0"/>
                    <a:pt x="5" y="1"/>
                  </a:cubicBezTo>
                  <a:cubicBezTo>
                    <a:pt x="6" y="1"/>
                    <a:pt x="7" y="3"/>
                    <a:pt x="7"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0" name="Freeform 749">
              <a:extLst>
                <a:ext uri="{FF2B5EF4-FFF2-40B4-BE49-F238E27FC236}">
                  <a16:creationId xmlns:a16="http://schemas.microsoft.com/office/drawing/2014/main" id="{B3C6A882-02BB-49B5-A4E6-6BC35BC49EDC}"/>
                </a:ext>
              </a:extLst>
            </p:cNvPr>
            <p:cNvSpPr>
              <a:spLocks noChangeArrowheads="1"/>
            </p:cNvSpPr>
            <p:nvPr/>
          </p:nvSpPr>
          <p:spPr bwMode="auto">
            <a:xfrm>
              <a:off x="8575675" y="4620981"/>
              <a:ext cx="36512" cy="38100"/>
            </a:xfrm>
            <a:custGeom>
              <a:avLst/>
              <a:gdLst>
                <a:gd name="T0" fmla="*/ 17 w 18"/>
                <a:gd name="T1" fmla="*/ 11 h 19"/>
                <a:gd name="T2" fmla="*/ 7 w 18"/>
                <a:gd name="T3" fmla="*/ 17 h 19"/>
                <a:gd name="T4" fmla="*/ 1 w 18"/>
                <a:gd name="T5" fmla="*/ 7 h 19"/>
                <a:gd name="T6" fmla="*/ 11 w 18"/>
                <a:gd name="T7" fmla="*/ 1 h 19"/>
                <a:gd name="T8" fmla="*/ 17 w 18"/>
                <a:gd name="T9" fmla="*/ 11 h 19"/>
              </a:gdLst>
              <a:ahLst/>
              <a:cxnLst>
                <a:cxn ang="0">
                  <a:pos x="T0" y="T1"/>
                </a:cxn>
                <a:cxn ang="0">
                  <a:pos x="T2" y="T3"/>
                </a:cxn>
                <a:cxn ang="0">
                  <a:pos x="T4" y="T5"/>
                </a:cxn>
                <a:cxn ang="0">
                  <a:pos x="T6" y="T7"/>
                </a:cxn>
                <a:cxn ang="0">
                  <a:pos x="T8" y="T9"/>
                </a:cxn>
              </a:cxnLst>
              <a:rect l="0" t="0" r="r" b="b"/>
              <a:pathLst>
                <a:path w="18" h="19">
                  <a:moveTo>
                    <a:pt x="17" y="11"/>
                  </a:moveTo>
                  <a:cubicBezTo>
                    <a:pt x="16" y="16"/>
                    <a:pt x="11" y="19"/>
                    <a:pt x="7" y="17"/>
                  </a:cubicBezTo>
                  <a:cubicBezTo>
                    <a:pt x="3" y="16"/>
                    <a:pt x="0" y="12"/>
                    <a:pt x="1" y="7"/>
                  </a:cubicBezTo>
                  <a:cubicBezTo>
                    <a:pt x="2" y="3"/>
                    <a:pt x="7" y="0"/>
                    <a:pt x="11" y="1"/>
                  </a:cubicBezTo>
                  <a:cubicBezTo>
                    <a:pt x="16" y="2"/>
                    <a:pt x="18" y="7"/>
                    <a:pt x="17" y="1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1" name="Freeform 750">
              <a:extLst>
                <a:ext uri="{FF2B5EF4-FFF2-40B4-BE49-F238E27FC236}">
                  <a16:creationId xmlns:a16="http://schemas.microsoft.com/office/drawing/2014/main" id="{2E19548B-7F71-45EC-9573-BB7255496FF1}"/>
                </a:ext>
              </a:extLst>
            </p:cNvPr>
            <p:cNvSpPr>
              <a:spLocks noChangeArrowheads="1"/>
            </p:cNvSpPr>
            <p:nvPr/>
          </p:nvSpPr>
          <p:spPr bwMode="auto">
            <a:xfrm>
              <a:off x="8605838" y="4632094"/>
              <a:ext cx="15875" cy="15875"/>
            </a:xfrm>
            <a:custGeom>
              <a:avLst/>
              <a:gdLst>
                <a:gd name="T0" fmla="*/ 8 w 8"/>
                <a:gd name="T1" fmla="*/ 5 h 8"/>
                <a:gd name="T2" fmla="*/ 3 w 8"/>
                <a:gd name="T3" fmla="*/ 7 h 8"/>
                <a:gd name="T4" fmla="*/ 1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cubicBezTo>
                    <a:pt x="7" y="7"/>
                    <a:pt x="5" y="8"/>
                    <a:pt x="3" y="7"/>
                  </a:cubicBezTo>
                  <a:cubicBezTo>
                    <a:pt x="1" y="7"/>
                    <a:pt x="0" y="5"/>
                    <a:pt x="1" y="3"/>
                  </a:cubicBezTo>
                  <a:cubicBezTo>
                    <a:pt x="1" y="1"/>
                    <a:pt x="3" y="0"/>
                    <a:pt x="5" y="0"/>
                  </a:cubicBezTo>
                  <a:cubicBezTo>
                    <a:pt x="7" y="1"/>
                    <a:pt x="8" y="3"/>
                    <a:pt x="8"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2" name="Freeform 751">
              <a:extLst>
                <a:ext uri="{FF2B5EF4-FFF2-40B4-BE49-F238E27FC236}">
                  <a16:creationId xmlns:a16="http://schemas.microsoft.com/office/drawing/2014/main" id="{1645DFBA-B52D-4E27-BBFB-C4CF93378783}"/>
                </a:ext>
              </a:extLst>
            </p:cNvPr>
            <p:cNvSpPr>
              <a:spLocks noChangeArrowheads="1"/>
            </p:cNvSpPr>
            <p:nvPr/>
          </p:nvSpPr>
          <p:spPr bwMode="auto">
            <a:xfrm>
              <a:off x="10080625" y="3693881"/>
              <a:ext cx="309562" cy="330200"/>
            </a:xfrm>
            <a:custGeom>
              <a:avLst/>
              <a:gdLst>
                <a:gd name="T0" fmla="*/ 126 w 155"/>
                <a:gd name="T1" fmla="*/ 5 h 166"/>
                <a:gd name="T2" fmla="*/ 111 w 155"/>
                <a:gd name="T3" fmla="*/ 26 h 166"/>
                <a:gd name="T4" fmla="*/ 23 w 155"/>
                <a:gd name="T5" fmla="*/ 46 h 166"/>
                <a:gd name="T6" fmla="*/ 37 w 155"/>
                <a:gd name="T7" fmla="*/ 143 h 166"/>
                <a:gd name="T8" fmla="*/ 134 w 155"/>
                <a:gd name="T9" fmla="*/ 129 h 166"/>
                <a:gd name="T10" fmla="*/ 128 w 155"/>
                <a:gd name="T11" fmla="*/ 39 h 166"/>
                <a:gd name="T12" fmla="*/ 143 w 155"/>
                <a:gd name="T13" fmla="*/ 18 h 166"/>
                <a:gd name="T14" fmla="*/ 141 w 155"/>
                <a:gd name="T15" fmla="*/ 3 h 166"/>
                <a:gd name="T16" fmla="*/ 126 w 155"/>
                <a:gd name="T17" fmla="*/ 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66">
                  <a:moveTo>
                    <a:pt x="126" y="5"/>
                  </a:moveTo>
                  <a:cubicBezTo>
                    <a:pt x="111" y="26"/>
                    <a:pt x="111" y="26"/>
                    <a:pt x="111" y="26"/>
                  </a:cubicBezTo>
                  <a:cubicBezTo>
                    <a:pt x="81" y="10"/>
                    <a:pt x="43" y="18"/>
                    <a:pt x="23" y="46"/>
                  </a:cubicBezTo>
                  <a:cubicBezTo>
                    <a:pt x="0" y="77"/>
                    <a:pt x="6" y="120"/>
                    <a:pt x="37" y="143"/>
                  </a:cubicBezTo>
                  <a:cubicBezTo>
                    <a:pt x="68" y="166"/>
                    <a:pt x="112" y="160"/>
                    <a:pt x="134" y="129"/>
                  </a:cubicBezTo>
                  <a:cubicBezTo>
                    <a:pt x="155" y="101"/>
                    <a:pt x="152" y="63"/>
                    <a:pt x="128" y="39"/>
                  </a:cubicBezTo>
                  <a:cubicBezTo>
                    <a:pt x="143" y="18"/>
                    <a:pt x="143" y="18"/>
                    <a:pt x="143" y="18"/>
                  </a:cubicBezTo>
                  <a:cubicBezTo>
                    <a:pt x="147" y="13"/>
                    <a:pt x="146" y="6"/>
                    <a:pt x="141" y="3"/>
                  </a:cubicBezTo>
                  <a:cubicBezTo>
                    <a:pt x="137" y="0"/>
                    <a:pt x="130" y="1"/>
                    <a:pt x="126"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3" name="Freeform 752">
              <a:extLst>
                <a:ext uri="{FF2B5EF4-FFF2-40B4-BE49-F238E27FC236}">
                  <a16:creationId xmlns:a16="http://schemas.microsoft.com/office/drawing/2014/main" id="{E543C131-DBD1-4D3F-894D-57256171C1C0}"/>
                </a:ext>
              </a:extLst>
            </p:cNvPr>
            <p:cNvSpPr>
              <a:spLocks noChangeArrowheads="1"/>
            </p:cNvSpPr>
            <p:nvPr/>
          </p:nvSpPr>
          <p:spPr bwMode="auto">
            <a:xfrm>
              <a:off x="10117138" y="3747856"/>
              <a:ext cx="239712" cy="238125"/>
            </a:xfrm>
            <a:custGeom>
              <a:avLst/>
              <a:gdLst>
                <a:gd name="T0" fmla="*/ 92 w 120"/>
                <a:gd name="T1" fmla="*/ 18 h 120"/>
                <a:gd name="T2" fmla="*/ 103 w 120"/>
                <a:gd name="T3" fmla="*/ 92 h 120"/>
                <a:gd name="T4" fmla="*/ 29 w 120"/>
                <a:gd name="T5" fmla="*/ 103 h 120"/>
                <a:gd name="T6" fmla="*/ 18 w 120"/>
                <a:gd name="T7" fmla="*/ 29 h 120"/>
                <a:gd name="T8" fmla="*/ 92 w 120"/>
                <a:gd name="T9" fmla="*/ 18 h 120"/>
              </a:gdLst>
              <a:ahLst/>
              <a:cxnLst>
                <a:cxn ang="0">
                  <a:pos x="T0" y="T1"/>
                </a:cxn>
                <a:cxn ang="0">
                  <a:pos x="T2" y="T3"/>
                </a:cxn>
                <a:cxn ang="0">
                  <a:pos x="T4" y="T5"/>
                </a:cxn>
                <a:cxn ang="0">
                  <a:pos x="T6" y="T7"/>
                </a:cxn>
                <a:cxn ang="0">
                  <a:pos x="T8" y="T9"/>
                </a:cxn>
              </a:cxnLst>
              <a:rect l="0" t="0" r="r" b="b"/>
              <a:pathLst>
                <a:path w="120" h="120">
                  <a:moveTo>
                    <a:pt x="92" y="18"/>
                  </a:moveTo>
                  <a:cubicBezTo>
                    <a:pt x="116" y="35"/>
                    <a:pt x="120" y="68"/>
                    <a:pt x="103" y="92"/>
                  </a:cubicBezTo>
                  <a:cubicBezTo>
                    <a:pt x="86" y="115"/>
                    <a:pt x="52" y="120"/>
                    <a:pt x="29" y="103"/>
                  </a:cubicBezTo>
                  <a:cubicBezTo>
                    <a:pt x="5" y="86"/>
                    <a:pt x="0" y="52"/>
                    <a:pt x="18" y="29"/>
                  </a:cubicBezTo>
                  <a:cubicBezTo>
                    <a:pt x="35" y="5"/>
                    <a:pt x="68" y="0"/>
                    <a:pt x="92" y="1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4" name="Freeform 753">
              <a:extLst>
                <a:ext uri="{FF2B5EF4-FFF2-40B4-BE49-F238E27FC236}">
                  <a16:creationId xmlns:a16="http://schemas.microsoft.com/office/drawing/2014/main" id="{14D2D36F-A74E-4DD9-877F-282344BFF83E}"/>
                </a:ext>
              </a:extLst>
            </p:cNvPr>
            <p:cNvSpPr>
              <a:spLocks noChangeArrowheads="1"/>
            </p:cNvSpPr>
            <p:nvPr/>
          </p:nvSpPr>
          <p:spPr bwMode="auto">
            <a:xfrm>
              <a:off x="10242550" y="3849456"/>
              <a:ext cx="49212" cy="47625"/>
            </a:xfrm>
            <a:custGeom>
              <a:avLst/>
              <a:gdLst>
                <a:gd name="T0" fmla="*/ 19 w 25"/>
                <a:gd name="T1" fmla="*/ 3 h 24"/>
                <a:gd name="T2" fmla="*/ 21 w 25"/>
                <a:gd name="T3" fmla="*/ 18 h 24"/>
                <a:gd name="T4" fmla="*/ 6 w 25"/>
                <a:gd name="T5" fmla="*/ 21 h 24"/>
                <a:gd name="T6" fmla="*/ 4 w 25"/>
                <a:gd name="T7" fmla="*/ 6 h 24"/>
                <a:gd name="T8" fmla="*/ 19 w 25"/>
                <a:gd name="T9" fmla="*/ 3 h 24"/>
              </a:gdLst>
              <a:ahLst/>
              <a:cxnLst>
                <a:cxn ang="0">
                  <a:pos x="T0" y="T1"/>
                </a:cxn>
                <a:cxn ang="0">
                  <a:pos x="T2" y="T3"/>
                </a:cxn>
                <a:cxn ang="0">
                  <a:pos x="T4" y="T5"/>
                </a:cxn>
                <a:cxn ang="0">
                  <a:pos x="T6" y="T7"/>
                </a:cxn>
                <a:cxn ang="0">
                  <a:pos x="T8" y="T9"/>
                </a:cxn>
              </a:cxnLst>
              <a:rect l="0" t="0" r="r" b="b"/>
              <a:pathLst>
                <a:path w="25" h="24">
                  <a:moveTo>
                    <a:pt x="19" y="3"/>
                  </a:moveTo>
                  <a:cubicBezTo>
                    <a:pt x="24" y="7"/>
                    <a:pt x="25" y="14"/>
                    <a:pt x="21" y="18"/>
                  </a:cubicBezTo>
                  <a:cubicBezTo>
                    <a:pt x="18" y="23"/>
                    <a:pt x="11" y="24"/>
                    <a:pt x="6" y="21"/>
                  </a:cubicBezTo>
                  <a:cubicBezTo>
                    <a:pt x="1" y="17"/>
                    <a:pt x="0" y="10"/>
                    <a:pt x="4" y="6"/>
                  </a:cubicBezTo>
                  <a:cubicBezTo>
                    <a:pt x="8" y="1"/>
                    <a:pt x="14" y="0"/>
                    <a:pt x="19"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5" name="Freeform 754">
              <a:extLst>
                <a:ext uri="{FF2B5EF4-FFF2-40B4-BE49-F238E27FC236}">
                  <a16:creationId xmlns:a16="http://schemas.microsoft.com/office/drawing/2014/main" id="{50A178C4-2528-4923-940B-0BF0B83DE6BE}"/>
                </a:ext>
              </a:extLst>
            </p:cNvPr>
            <p:cNvSpPr>
              <a:spLocks noChangeArrowheads="1"/>
            </p:cNvSpPr>
            <p:nvPr/>
          </p:nvSpPr>
          <p:spPr bwMode="auto">
            <a:xfrm>
              <a:off x="10274300" y="3839931"/>
              <a:ext cx="17462" cy="19050"/>
            </a:xfrm>
            <a:custGeom>
              <a:avLst/>
              <a:gdLst>
                <a:gd name="T0" fmla="*/ 7 w 9"/>
                <a:gd name="T1" fmla="*/ 1 h 9"/>
                <a:gd name="T2" fmla="*/ 8 w 9"/>
                <a:gd name="T3" fmla="*/ 7 h 9"/>
                <a:gd name="T4" fmla="*/ 2 w 9"/>
                <a:gd name="T5" fmla="*/ 8 h 9"/>
                <a:gd name="T6" fmla="*/ 1 w 9"/>
                <a:gd name="T7" fmla="*/ 2 h 9"/>
                <a:gd name="T8" fmla="*/ 7 w 9"/>
                <a:gd name="T9" fmla="*/ 1 h 9"/>
              </a:gdLst>
              <a:ahLst/>
              <a:cxnLst>
                <a:cxn ang="0">
                  <a:pos x="T0" y="T1"/>
                </a:cxn>
                <a:cxn ang="0">
                  <a:pos x="T2" y="T3"/>
                </a:cxn>
                <a:cxn ang="0">
                  <a:pos x="T4" y="T5"/>
                </a:cxn>
                <a:cxn ang="0">
                  <a:pos x="T6" y="T7"/>
                </a:cxn>
                <a:cxn ang="0">
                  <a:pos x="T8" y="T9"/>
                </a:cxn>
              </a:cxnLst>
              <a:rect l="0" t="0" r="r" b="b"/>
              <a:pathLst>
                <a:path w="9" h="9">
                  <a:moveTo>
                    <a:pt x="7" y="1"/>
                  </a:moveTo>
                  <a:cubicBezTo>
                    <a:pt x="8" y="2"/>
                    <a:pt x="9" y="5"/>
                    <a:pt x="8" y="7"/>
                  </a:cubicBezTo>
                  <a:cubicBezTo>
                    <a:pt x="6" y="9"/>
                    <a:pt x="4" y="9"/>
                    <a:pt x="2" y="8"/>
                  </a:cubicBezTo>
                  <a:cubicBezTo>
                    <a:pt x="0" y="6"/>
                    <a:pt x="0" y="4"/>
                    <a:pt x="1" y="2"/>
                  </a:cubicBezTo>
                  <a:cubicBezTo>
                    <a:pt x="2" y="0"/>
                    <a:pt x="5" y="0"/>
                    <a:pt x="7"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6" name="Freeform 755">
              <a:extLst>
                <a:ext uri="{FF2B5EF4-FFF2-40B4-BE49-F238E27FC236}">
                  <a16:creationId xmlns:a16="http://schemas.microsoft.com/office/drawing/2014/main" id="{E8C88878-29BC-47BE-8EE7-8D13AC39171D}"/>
                </a:ext>
              </a:extLst>
            </p:cNvPr>
            <p:cNvSpPr>
              <a:spLocks noChangeArrowheads="1"/>
            </p:cNvSpPr>
            <p:nvPr/>
          </p:nvSpPr>
          <p:spPr bwMode="auto">
            <a:xfrm>
              <a:off x="10266363" y="3819294"/>
              <a:ext cx="22225" cy="19050"/>
            </a:xfrm>
            <a:custGeom>
              <a:avLst/>
              <a:gdLst>
                <a:gd name="T0" fmla="*/ 8 w 11"/>
                <a:gd name="T1" fmla="*/ 1 h 10"/>
                <a:gd name="T2" fmla="*/ 9 w 11"/>
                <a:gd name="T3" fmla="*/ 8 h 10"/>
                <a:gd name="T4" fmla="*/ 3 w 11"/>
                <a:gd name="T5" fmla="*/ 9 h 10"/>
                <a:gd name="T6" fmla="*/ 2 w 11"/>
                <a:gd name="T7" fmla="*/ 2 h 10"/>
                <a:gd name="T8" fmla="*/ 8 w 11"/>
                <a:gd name="T9" fmla="*/ 1 h 10"/>
              </a:gdLst>
              <a:ahLst/>
              <a:cxnLst>
                <a:cxn ang="0">
                  <a:pos x="T0" y="T1"/>
                </a:cxn>
                <a:cxn ang="0">
                  <a:pos x="T2" y="T3"/>
                </a:cxn>
                <a:cxn ang="0">
                  <a:pos x="T4" y="T5"/>
                </a:cxn>
                <a:cxn ang="0">
                  <a:pos x="T6" y="T7"/>
                </a:cxn>
                <a:cxn ang="0">
                  <a:pos x="T8" y="T9"/>
                </a:cxn>
              </a:cxnLst>
              <a:rect l="0" t="0" r="r" b="b"/>
              <a:pathLst>
                <a:path w="11" h="10">
                  <a:moveTo>
                    <a:pt x="8" y="1"/>
                  </a:moveTo>
                  <a:cubicBezTo>
                    <a:pt x="10" y="3"/>
                    <a:pt x="11" y="6"/>
                    <a:pt x="9" y="8"/>
                  </a:cubicBezTo>
                  <a:cubicBezTo>
                    <a:pt x="8" y="10"/>
                    <a:pt x="5" y="10"/>
                    <a:pt x="3" y="9"/>
                  </a:cubicBezTo>
                  <a:cubicBezTo>
                    <a:pt x="1" y="7"/>
                    <a:pt x="0" y="4"/>
                    <a:pt x="2" y="2"/>
                  </a:cubicBezTo>
                  <a:cubicBezTo>
                    <a:pt x="3" y="0"/>
                    <a:pt x="6" y="0"/>
                    <a:pt x="8"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7" name="Freeform 756">
              <a:extLst>
                <a:ext uri="{FF2B5EF4-FFF2-40B4-BE49-F238E27FC236}">
                  <a16:creationId xmlns:a16="http://schemas.microsoft.com/office/drawing/2014/main" id="{AE786A03-D8A1-4C3B-8C81-99C0D3349FEB}"/>
                </a:ext>
              </a:extLst>
            </p:cNvPr>
            <p:cNvSpPr>
              <a:spLocks noChangeArrowheads="1"/>
            </p:cNvSpPr>
            <p:nvPr/>
          </p:nvSpPr>
          <p:spPr bwMode="auto">
            <a:xfrm>
              <a:off x="10306050" y="3846281"/>
              <a:ext cx="23812" cy="22225"/>
            </a:xfrm>
            <a:custGeom>
              <a:avLst/>
              <a:gdLst>
                <a:gd name="T0" fmla="*/ 9 w 12"/>
                <a:gd name="T1" fmla="*/ 2 h 11"/>
                <a:gd name="T2" fmla="*/ 10 w 12"/>
                <a:gd name="T3" fmla="*/ 9 h 11"/>
                <a:gd name="T4" fmla="*/ 3 w 12"/>
                <a:gd name="T5" fmla="*/ 10 h 11"/>
                <a:gd name="T6" fmla="*/ 2 w 12"/>
                <a:gd name="T7" fmla="*/ 3 h 11"/>
                <a:gd name="T8" fmla="*/ 9 w 12"/>
                <a:gd name="T9" fmla="*/ 2 h 11"/>
              </a:gdLst>
              <a:ahLst/>
              <a:cxnLst>
                <a:cxn ang="0">
                  <a:pos x="T0" y="T1"/>
                </a:cxn>
                <a:cxn ang="0">
                  <a:pos x="T2" y="T3"/>
                </a:cxn>
                <a:cxn ang="0">
                  <a:pos x="T4" y="T5"/>
                </a:cxn>
                <a:cxn ang="0">
                  <a:pos x="T6" y="T7"/>
                </a:cxn>
                <a:cxn ang="0">
                  <a:pos x="T8" y="T9"/>
                </a:cxn>
              </a:cxnLst>
              <a:rect l="0" t="0" r="r" b="b"/>
              <a:pathLst>
                <a:path w="12" h="11">
                  <a:moveTo>
                    <a:pt x="9" y="2"/>
                  </a:moveTo>
                  <a:cubicBezTo>
                    <a:pt x="11" y="3"/>
                    <a:pt x="12" y="6"/>
                    <a:pt x="10" y="9"/>
                  </a:cubicBezTo>
                  <a:cubicBezTo>
                    <a:pt x="8" y="11"/>
                    <a:pt x="5" y="11"/>
                    <a:pt x="3" y="10"/>
                  </a:cubicBezTo>
                  <a:cubicBezTo>
                    <a:pt x="1" y="8"/>
                    <a:pt x="0" y="5"/>
                    <a:pt x="2" y="3"/>
                  </a:cubicBezTo>
                  <a:cubicBezTo>
                    <a:pt x="3" y="0"/>
                    <a:pt x="7" y="0"/>
                    <a:pt x="9" y="2"/>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8" name="Freeform 757">
              <a:extLst>
                <a:ext uri="{FF2B5EF4-FFF2-40B4-BE49-F238E27FC236}">
                  <a16:creationId xmlns:a16="http://schemas.microsoft.com/office/drawing/2014/main" id="{560C78D4-587D-4A5C-B28C-0ED57530CB03}"/>
                </a:ext>
              </a:extLst>
            </p:cNvPr>
            <p:cNvSpPr>
              <a:spLocks noChangeArrowheads="1"/>
            </p:cNvSpPr>
            <p:nvPr/>
          </p:nvSpPr>
          <p:spPr bwMode="auto">
            <a:xfrm>
              <a:off x="10307638" y="3878031"/>
              <a:ext cx="23812" cy="23813"/>
            </a:xfrm>
            <a:custGeom>
              <a:avLst/>
              <a:gdLst>
                <a:gd name="T0" fmla="*/ 9 w 12"/>
                <a:gd name="T1" fmla="*/ 1 h 12"/>
                <a:gd name="T2" fmla="*/ 10 w 12"/>
                <a:gd name="T3" fmla="*/ 9 h 12"/>
                <a:gd name="T4" fmla="*/ 3 w 12"/>
                <a:gd name="T5" fmla="*/ 10 h 12"/>
                <a:gd name="T6" fmla="*/ 2 w 12"/>
                <a:gd name="T7" fmla="*/ 3 h 12"/>
                <a:gd name="T8" fmla="*/ 9 w 12"/>
                <a:gd name="T9" fmla="*/ 1 h 12"/>
              </a:gdLst>
              <a:ahLst/>
              <a:cxnLst>
                <a:cxn ang="0">
                  <a:pos x="T0" y="T1"/>
                </a:cxn>
                <a:cxn ang="0">
                  <a:pos x="T2" y="T3"/>
                </a:cxn>
                <a:cxn ang="0">
                  <a:pos x="T4" y="T5"/>
                </a:cxn>
                <a:cxn ang="0">
                  <a:pos x="T6" y="T7"/>
                </a:cxn>
                <a:cxn ang="0">
                  <a:pos x="T8" y="T9"/>
                </a:cxn>
              </a:cxnLst>
              <a:rect l="0" t="0" r="r" b="b"/>
              <a:pathLst>
                <a:path w="12" h="12">
                  <a:moveTo>
                    <a:pt x="9" y="1"/>
                  </a:moveTo>
                  <a:cubicBezTo>
                    <a:pt x="11" y="3"/>
                    <a:pt x="12" y="6"/>
                    <a:pt x="10" y="9"/>
                  </a:cubicBezTo>
                  <a:cubicBezTo>
                    <a:pt x="8" y="11"/>
                    <a:pt x="5" y="12"/>
                    <a:pt x="3" y="10"/>
                  </a:cubicBezTo>
                  <a:cubicBezTo>
                    <a:pt x="0" y="8"/>
                    <a:pt x="0" y="5"/>
                    <a:pt x="2" y="3"/>
                  </a:cubicBezTo>
                  <a:cubicBezTo>
                    <a:pt x="3" y="0"/>
                    <a:pt x="7" y="0"/>
                    <a:pt x="9"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9" name="Freeform 758">
              <a:extLst>
                <a:ext uri="{FF2B5EF4-FFF2-40B4-BE49-F238E27FC236}">
                  <a16:creationId xmlns:a16="http://schemas.microsoft.com/office/drawing/2014/main" id="{03ECBA32-C40E-4801-A8DD-31D35DD6AFF1}"/>
                </a:ext>
              </a:extLst>
            </p:cNvPr>
            <p:cNvSpPr>
              <a:spLocks noChangeArrowheads="1"/>
            </p:cNvSpPr>
            <p:nvPr/>
          </p:nvSpPr>
          <p:spPr bwMode="auto">
            <a:xfrm>
              <a:off x="10299700" y="3822469"/>
              <a:ext cx="14287" cy="14288"/>
            </a:xfrm>
            <a:custGeom>
              <a:avLst/>
              <a:gdLst>
                <a:gd name="T0" fmla="*/ 6 w 7"/>
                <a:gd name="T1" fmla="*/ 1 h 7"/>
                <a:gd name="T2" fmla="*/ 6 w 7"/>
                <a:gd name="T3" fmla="*/ 5 h 7"/>
                <a:gd name="T4" fmla="*/ 2 w 7"/>
                <a:gd name="T5" fmla="*/ 6 h 7"/>
                <a:gd name="T6" fmla="*/ 1 w 7"/>
                <a:gd name="T7" fmla="*/ 2 h 7"/>
                <a:gd name="T8" fmla="*/ 6 w 7"/>
                <a:gd name="T9" fmla="*/ 1 h 7"/>
              </a:gdLst>
              <a:ahLst/>
              <a:cxnLst>
                <a:cxn ang="0">
                  <a:pos x="T0" y="T1"/>
                </a:cxn>
                <a:cxn ang="0">
                  <a:pos x="T2" y="T3"/>
                </a:cxn>
                <a:cxn ang="0">
                  <a:pos x="T4" y="T5"/>
                </a:cxn>
                <a:cxn ang="0">
                  <a:pos x="T6" y="T7"/>
                </a:cxn>
                <a:cxn ang="0">
                  <a:pos x="T8" y="T9"/>
                </a:cxn>
              </a:cxnLst>
              <a:rect l="0" t="0" r="r" b="b"/>
              <a:pathLst>
                <a:path w="7" h="7">
                  <a:moveTo>
                    <a:pt x="6" y="1"/>
                  </a:moveTo>
                  <a:cubicBezTo>
                    <a:pt x="7" y="2"/>
                    <a:pt x="7" y="4"/>
                    <a:pt x="6" y="5"/>
                  </a:cubicBezTo>
                  <a:cubicBezTo>
                    <a:pt x="5" y="7"/>
                    <a:pt x="3" y="7"/>
                    <a:pt x="2" y="6"/>
                  </a:cubicBezTo>
                  <a:cubicBezTo>
                    <a:pt x="0" y="5"/>
                    <a:pt x="0" y="3"/>
                    <a:pt x="1" y="2"/>
                  </a:cubicBezTo>
                  <a:cubicBezTo>
                    <a:pt x="2" y="0"/>
                    <a:pt x="4"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0" name="Freeform 759">
              <a:extLst>
                <a:ext uri="{FF2B5EF4-FFF2-40B4-BE49-F238E27FC236}">
                  <a16:creationId xmlns:a16="http://schemas.microsoft.com/office/drawing/2014/main" id="{94FC94C8-5E79-4CBA-A1BF-F53A4A7C214D}"/>
                </a:ext>
              </a:extLst>
            </p:cNvPr>
            <p:cNvSpPr>
              <a:spLocks noChangeArrowheads="1"/>
            </p:cNvSpPr>
            <p:nvPr/>
          </p:nvSpPr>
          <p:spPr bwMode="auto">
            <a:xfrm>
              <a:off x="10275888" y="3881206"/>
              <a:ext cx="38100" cy="36513"/>
            </a:xfrm>
            <a:custGeom>
              <a:avLst/>
              <a:gdLst>
                <a:gd name="T0" fmla="*/ 15 w 19"/>
                <a:gd name="T1" fmla="*/ 3 h 19"/>
                <a:gd name="T2" fmla="*/ 16 w 19"/>
                <a:gd name="T3" fmla="*/ 14 h 19"/>
                <a:gd name="T4" fmla="*/ 5 w 19"/>
                <a:gd name="T5" fmla="*/ 16 h 19"/>
                <a:gd name="T6" fmla="*/ 3 w 19"/>
                <a:gd name="T7" fmla="*/ 4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8" y="5"/>
                    <a:pt x="19" y="11"/>
                    <a:pt x="16" y="14"/>
                  </a:cubicBezTo>
                  <a:cubicBezTo>
                    <a:pt x="14" y="18"/>
                    <a:pt x="8" y="19"/>
                    <a:pt x="5" y="16"/>
                  </a:cubicBezTo>
                  <a:cubicBezTo>
                    <a:pt x="1" y="13"/>
                    <a:pt x="0" y="8"/>
                    <a:pt x="3" y="4"/>
                  </a:cubicBezTo>
                  <a:cubicBezTo>
                    <a:pt x="6" y="1"/>
                    <a:pt x="11" y="0"/>
                    <a:pt x="15"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1" name="Freeform 760">
              <a:extLst>
                <a:ext uri="{FF2B5EF4-FFF2-40B4-BE49-F238E27FC236}">
                  <a16:creationId xmlns:a16="http://schemas.microsoft.com/office/drawing/2014/main" id="{9C9317EC-5BDE-46D6-83C6-315660991826}"/>
                </a:ext>
              </a:extLst>
            </p:cNvPr>
            <p:cNvSpPr>
              <a:spLocks noChangeArrowheads="1"/>
            </p:cNvSpPr>
            <p:nvPr/>
          </p:nvSpPr>
          <p:spPr bwMode="auto">
            <a:xfrm>
              <a:off x="10294938" y="3873269"/>
              <a:ext cx="15875" cy="15875"/>
            </a:xfrm>
            <a:custGeom>
              <a:avLst/>
              <a:gdLst>
                <a:gd name="T0" fmla="*/ 6 w 8"/>
                <a:gd name="T1" fmla="*/ 1 h 8"/>
                <a:gd name="T2" fmla="*/ 7 w 8"/>
                <a:gd name="T3" fmla="*/ 6 h 8"/>
                <a:gd name="T4" fmla="*/ 2 w 8"/>
                <a:gd name="T5" fmla="*/ 7 h 8"/>
                <a:gd name="T6" fmla="*/ 1 w 8"/>
                <a:gd name="T7" fmla="*/ 2 h 8"/>
                <a:gd name="T8" fmla="*/ 6 w 8"/>
                <a:gd name="T9" fmla="*/ 1 h 8"/>
              </a:gdLst>
              <a:ahLst/>
              <a:cxnLst>
                <a:cxn ang="0">
                  <a:pos x="T0" y="T1"/>
                </a:cxn>
                <a:cxn ang="0">
                  <a:pos x="T2" y="T3"/>
                </a:cxn>
                <a:cxn ang="0">
                  <a:pos x="T4" y="T5"/>
                </a:cxn>
                <a:cxn ang="0">
                  <a:pos x="T6" y="T7"/>
                </a:cxn>
                <a:cxn ang="0">
                  <a:pos x="T8" y="T9"/>
                </a:cxn>
              </a:cxnLst>
              <a:rect l="0" t="0" r="r" b="b"/>
              <a:pathLst>
                <a:path w="8" h="8">
                  <a:moveTo>
                    <a:pt x="6" y="1"/>
                  </a:moveTo>
                  <a:cubicBezTo>
                    <a:pt x="8" y="2"/>
                    <a:pt x="8" y="4"/>
                    <a:pt x="7" y="6"/>
                  </a:cubicBezTo>
                  <a:cubicBezTo>
                    <a:pt x="6" y="7"/>
                    <a:pt x="3" y="8"/>
                    <a:pt x="2" y="7"/>
                  </a:cubicBezTo>
                  <a:cubicBezTo>
                    <a:pt x="0" y="5"/>
                    <a:pt x="0" y="3"/>
                    <a:pt x="1" y="2"/>
                  </a:cubicBezTo>
                  <a:cubicBezTo>
                    <a:pt x="2" y="0"/>
                    <a:pt x="5"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2" name="Rectangle 761">
              <a:extLst>
                <a:ext uri="{FF2B5EF4-FFF2-40B4-BE49-F238E27FC236}">
                  <a16:creationId xmlns:a16="http://schemas.microsoft.com/office/drawing/2014/main" id="{515FAC58-31D6-4BD8-A6AC-D98EAF33A133}"/>
                </a:ext>
              </a:extLst>
            </p:cNvPr>
            <p:cNvSpPr>
              <a:spLocks noChangeArrowheads="1"/>
            </p:cNvSpPr>
            <p:nvPr/>
          </p:nvSpPr>
          <p:spPr bwMode="auto">
            <a:xfrm>
              <a:off x="9453563" y="2131781"/>
              <a:ext cx="7937" cy="533400"/>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2063" name="Freeform 762">
              <a:extLst>
                <a:ext uri="{FF2B5EF4-FFF2-40B4-BE49-F238E27FC236}">
                  <a16:creationId xmlns:a16="http://schemas.microsoft.com/office/drawing/2014/main" id="{61A7FE8B-653A-41F7-831A-2F563D8D8D1A}"/>
                </a:ext>
              </a:extLst>
            </p:cNvPr>
            <p:cNvSpPr>
              <a:spLocks noChangeArrowheads="1"/>
            </p:cNvSpPr>
            <p:nvPr/>
          </p:nvSpPr>
          <p:spPr bwMode="auto">
            <a:xfrm>
              <a:off x="9453563" y="2131781"/>
              <a:ext cx="7937" cy="533400"/>
            </a:xfrm>
            <a:custGeom>
              <a:avLst/>
              <a:gdLst>
                <a:gd name="T0" fmla="*/ 0 w 5"/>
                <a:gd name="T1" fmla="*/ 0 h 336"/>
                <a:gd name="T2" fmla="*/ 0 w 5"/>
                <a:gd name="T3" fmla="*/ 336 h 336"/>
                <a:gd name="T4" fmla="*/ 5 w 5"/>
                <a:gd name="T5" fmla="*/ 336 h 336"/>
                <a:gd name="T6" fmla="*/ 5 w 5"/>
                <a:gd name="T7" fmla="*/ 0 h 336"/>
              </a:gdLst>
              <a:ahLst/>
              <a:cxnLst>
                <a:cxn ang="0">
                  <a:pos x="T0" y="T1"/>
                </a:cxn>
                <a:cxn ang="0">
                  <a:pos x="T2" y="T3"/>
                </a:cxn>
                <a:cxn ang="0">
                  <a:pos x="T4" y="T5"/>
                </a:cxn>
                <a:cxn ang="0">
                  <a:pos x="T6" y="T7"/>
                </a:cxn>
              </a:cxnLst>
              <a:rect l="0" t="0" r="r" b="b"/>
              <a:pathLst>
                <a:path w="5" h="336">
                  <a:moveTo>
                    <a:pt x="0" y="0"/>
                  </a:moveTo>
                  <a:lnTo>
                    <a:pt x="0" y="336"/>
                  </a:lnTo>
                  <a:lnTo>
                    <a:pt x="5" y="336"/>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4" name="Rectangle 763">
              <a:extLst>
                <a:ext uri="{FF2B5EF4-FFF2-40B4-BE49-F238E27FC236}">
                  <a16:creationId xmlns:a16="http://schemas.microsoft.com/office/drawing/2014/main" id="{5E4AA571-932B-424C-A8DA-871C6331DC9A}"/>
                </a:ext>
              </a:extLst>
            </p:cNvPr>
            <p:cNvSpPr>
              <a:spLocks noChangeArrowheads="1"/>
            </p:cNvSpPr>
            <p:nvPr/>
          </p:nvSpPr>
          <p:spPr bwMode="auto">
            <a:xfrm>
              <a:off x="7927975" y="2138131"/>
              <a:ext cx="7937" cy="534988"/>
            </a:xfrm>
            <a:prstGeom prst="rect">
              <a:avLst/>
            </a:prstGeom>
            <a:solidFill>
              <a:srgbClr val="7D5C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2065" name="Freeform 764">
              <a:extLst>
                <a:ext uri="{FF2B5EF4-FFF2-40B4-BE49-F238E27FC236}">
                  <a16:creationId xmlns:a16="http://schemas.microsoft.com/office/drawing/2014/main" id="{8ACBC263-C302-4C28-BE22-7193B290D460}"/>
                </a:ext>
              </a:extLst>
            </p:cNvPr>
            <p:cNvSpPr>
              <a:spLocks noChangeArrowheads="1"/>
            </p:cNvSpPr>
            <p:nvPr/>
          </p:nvSpPr>
          <p:spPr bwMode="auto">
            <a:xfrm>
              <a:off x="7927975" y="2138131"/>
              <a:ext cx="7937" cy="534988"/>
            </a:xfrm>
            <a:custGeom>
              <a:avLst/>
              <a:gdLst>
                <a:gd name="T0" fmla="*/ 0 w 5"/>
                <a:gd name="T1" fmla="*/ 0 h 337"/>
                <a:gd name="T2" fmla="*/ 0 w 5"/>
                <a:gd name="T3" fmla="*/ 337 h 337"/>
                <a:gd name="T4" fmla="*/ 5 w 5"/>
                <a:gd name="T5" fmla="*/ 337 h 337"/>
                <a:gd name="T6" fmla="*/ 5 w 5"/>
                <a:gd name="T7" fmla="*/ 0 h 337"/>
              </a:gdLst>
              <a:ahLst/>
              <a:cxnLst>
                <a:cxn ang="0">
                  <a:pos x="T0" y="T1"/>
                </a:cxn>
                <a:cxn ang="0">
                  <a:pos x="T2" y="T3"/>
                </a:cxn>
                <a:cxn ang="0">
                  <a:pos x="T4" y="T5"/>
                </a:cxn>
                <a:cxn ang="0">
                  <a:pos x="T6" y="T7"/>
                </a:cxn>
              </a:cxnLst>
              <a:rect l="0" t="0" r="r" b="b"/>
              <a:pathLst>
                <a:path w="5" h="337">
                  <a:moveTo>
                    <a:pt x="0" y="0"/>
                  </a:moveTo>
                  <a:lnTo>
                    <a:pt x="0" y="337"/>
                  </a:lnTo>
                  <a:lnTo>
                    <a:pt x="5" y="337"/>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6" name="Rectangle 765">
              <a:extLst>
                <a:ext uri="{FF2B5EF4-FFF2-40B4-BE49-F238E27FC236}">
                  <a16:creationId xmlns:a16="http://schemas.microsoft.com/office/drawing/2014/main" id="{F6B6FC2F-1926-4D99-9D7B-0AE2D5105444}"/>
                </a:ext>
              </a:extLst>
            </p:cNvPr>
            <p:cNvSpPr>
              <a:spLocks noChangeArrowheads="1"/>
            </p:cNvSpPr>
            <p:nvPr/>
          </p:nvSpPr>
          <p:spPr bwMode="auto">
            <a:xfrm>
              <a:off x="7927975" y="5721119"/>
              <a:ext cx="7937" cy="534988"/>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2067" name="Freeform 766">
              <a:extLst>
                <a:ext uri="{FF2B5EF4-FFF2-40B4-BE49-F238E27FC236}">
                  <a16:creationId xmlns:a16="http://schemas.microsoft.com/office/drawing/2014/main" id="{0619C722-8E76-4149-BD27-8B31575D0826}"/>
                </a:ext>
              </a:extLst>
            </p:cNvPr>
            <p:cNvSpPr>
              <a:spLocks noChangeArrowheads="1"/>
            </p:cNvSpPr>
            <p:nvPr/>
          </p:nvSpPr>
          <p:spPr bwMode="auto">
            <a:xfrm>
              <a:off x="7927975" y="5721119"/>
              <a:ext cx="7937" cy="534988"/>
            </a:xfrm>
            <a:custGeom>
              <a:avLst/>
              <a:gdLst>
                <a:gd name="T0" fmla="*/ 5 w 5"/>
                <a:gd name="T1" fmla="*/ 337 h 337"/>
                <a:gd name="T2" fmla="*/ 5 w 5"/>
                <a:gd name="T3" fmla="*/ 0 h 337"/>
                <a:gd name="T4" fmla="*/ 0 w 5"/>
                <a:gd name="T5" fmla="*/ 0 h 337"/>
                <a:gd name="T6" fmla="*/ 0 w 5"/>
                <a:gd name="T7" fmla="*/ 337 h 337"/>
              </a:gdLst>
              <a:ahLst/>
              <a:cxnLst>
                <a:cxn ang="0">
                  <a:pos x="T0" y="T1"/>
                </a:cxn>
                <a:cxn ang="0">
                  <a:pos x="T2" y="T3"/>
                </a:cxn>
                <a:cxn ang="0">
                  <a:pos x="T4" y="T5"/>
                </a:cxn>
                <a:cxn ang="0">
                  <a:pos x="T6" y="T7"/>
                </a:cxn>
              </a:cxnLst>
              <a:rect l="0" t="0" r="r" b="b"/>
              <a:pathLst>
                <a:path w="5" h="337">
                  <a:moveTo>
                    <a:pt x="5" y="337"/>
                  </a:moveTo>
                  <a:lnTo>
                    <a:pt x="5" y="0"/>
                  </a:lnTo>
                  <a:lnTo>
                    <a:pt x="0" y="0"/>
                  </a:lnTo>
                  <a:lnTo>
                    <a:pt x="0" y="3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8" name="Rectangle 767">
              <a:extLst>
                <a:ext uri="{FF2B5EF4-FFF2-40B4-BE49-F238E27FC236}">
                  <a16:creationId xmlns:a16="http://schemas.microsoft.com/office/drawing/2014/main" id="{4783D43B-80A3-43EC-A5D5-367A769BA6E3}"/>
                </a:ext>
              </a:extLst>
            </p:cNvPr>
            <p:cNvSpPr>
              <a:spLocks noChangeArrowheads="1"/>
            </p:cNvSpPr>
            <p:nvPr/>
          </p:nvSpPr>
          <p:spPr bwMode="auto">
            <a:xfrm>
              <a:off x="9453563" y="5729056"/>
              <a:ext cx="7937" cy="533400"/>
            </a:xfrm>
            <a:prstGeom prst="rect">
              <a:avLst/>
            </a:prstGeom>
            <a:solidFill>
              <a:srgbClr val="CD3E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2069" name="Freeform 768">
              <a:extLst>
                <a:ext uri="{FF2B5EF4-FFF2-40B4-BE49-F238E27FC236}">
                  <a16:creationId xmlns:a16="http://schemas.microsoft.com/office/drawing/2014/main" id="{231DD170-A8AD-4A4C-BABF-07EC8C29185B}"/>
                </a:ext>
              </a:extLst>
            </p:cNvPr>
            <p:cNvSpPr>
              <a:spLocks noChangeArrowheads="1"/>
            </p:cNvSpPr>
            <p:nvPr/>
          </p:nvSpPr>
          <p:spPr bwMode="auto">
            <a:xfrm>
              <a:off x="9453563" y="5729056"/>
              <a:ext cx="7937" cy="533400"/>
            </a:xfrm>
            <a:custGeom>
              <a:avLst/>
              <a:gdLst>
                <a:gd name="T0" fmla="*/ 5 w 5"/>
                <a:gd name="T1" fmla="*/ 336 h 336"/>
                <a:gd name="T2" fmla="*/ 5 w 5"/>
                <a:gd name="T3" fmla="*/ 0 h 336"/>
                <a:gd name="T4" fmla="*/ 0 w 5"/>
                <a:gd name="T5" fmla="*/ 0 h 336"/>
                <a:gd name="T6" fmla="*/ 0 w 5"/>
                <a:gd name="T7" fmla="*/ 336 h 336"/>
              </a:gdLst>
              <a:ahLst/>
              <a:cxnLst>
                <a:cxn ang="0">
                  <a:pos x="T0" y="T1"/>
                </a:cxn>
                <a:cxn ang="0">
                  <a:pos x="T2" y="T3"/>
                </a:cxn>
                <a:cxn ang="0">
                  <a:pos x="T4" y="T5"/>
                </a:cxn>
                <a:cxn ang="0">
                  <a:pos x="T6" y="T7"/>
                </a:cxn>
              </a:cxnLst>
              <a:rect l="0" t="0" r="r" b="b"/>
              <a:pathLst>
                <a:path w="5" h="336">
                  <a:moveTo>
                    <a:pt x="5" y="336"/>
                  </a:moveTo>
                  <a:lnTo>
                    <a:pt x="5" y="0"/>
                  </a:lnTo>
                  <a:lnTo>
                    <a:pt x="0" y="0"/>
                  </a:lnTo>
                  <a:lnTo>
                    <a:pt x="0" y="3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2070" name="文本框 775">
            <a:extLst>
              <a:ext uri="{FF2B5EF4-FFF2-40B4-BE49-F238E27FC236}">
                <a16:creationId xmlns:a16="http://schemas.microsoft.com/office/drawing/2014/main" id="{877DE89C-F3CA-401E-9D6A-12E66E699006}"/>
              </a:ext>
            </a:extLst>
          </p:cNvPr>
          <p:cNvSpPr txBox="1">
            <a:spLocks noChangeArrowheads="1"/>
          </p:cNvSpPr>
          <p:nvPr/>
        </p:nvSpPr>
        <p:spPr bwMode="auto">
          <a:xfrm>
            <a:off x="2014539" y="3373439"/>
            <a:ext cx="4167187"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4500" b="1">
                <a:solidFill>
                  <a:schemeClr val="bg1"/>
                </a:solidFill>
                <a:latin typeface="微软雅黑" panose="020B0503020204020204" pitchFamily="34" charset="-122"/>
                <a:ea typeface="微软雅黑" panose="020B0503020204020204" pitchFamily="34" charset="-122"/>
              </a:rPr>
              <a:t>THANK  YOU</a:t>
            </a:r>
            <a:endParaRPr lang="zh-CN" altLang="en-US" sz="4500" b="1">
              <a:solidFill>
                <a:schemeClr val="bg1"/>
              </a:solidFill>
              <a:latin typeface="微软雅黑" panose="020B0503020204020204" pitchFamily="34" charset="-122"/>
              <a:ea typeface="微软雅黑" panose="020B0503020204020204" pitchFamily="34" charset="-122"/>
            </a:endParaRPr>
          </a:p>
        </p:txBody>
      </p:sp>
      <p:sp>
        <p:nvSpPr>
          <p:cNvPr id="72071" name="文本框 777">
            <a:extLst>
              <a:ext uri="{FF2B5EF4-FFF2-40B4-BE49-F238E27FC236}">
                <a16:creationId xmlns:a16="http://schemas.microsoft.com/office/drawing/2014/main" id="{69C6D309-BB2C-4804-BDDE-7FE5FC0B56A9}"/>
              </a:ext>
            </a:extLst>
          </p:cNvPr>
          <p:cNvSpPr txBox="1">
            <a:spLocks noChangeArrowheads="1"/>
          </p:cNvSpPr>
          <p:nvPr/>
        </p:nvSpPr>
        <p:spPr bwMode="auto">
          <a:xfrm>
            <a:off x="1829332" y="4032150"/>
            <a:ext cx="5052599"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dist"/>
            <a:r>
              <a:rPr lang="en-US" altLang="zh-CN" sz="100" dirty="0">
                <a:solidFill>
                  <a:schemeClr val="bg1"/>
                </a:solidFill>
                <a:latin typeface="微软雅黑" panose="020B0503020204020204" pitchFamily="34" charset="-122"/>
                <a:ea typeface="微软雅黑" panose="020B0503020204020204" pitchFamily="34" charset="-122"/>
              </a:rPr>
              <a:t>https://study.wjszzx.com.cn/</a:t>
            </a:r>
            <a:endParaRPr lang="zh-CN" altLang="en-US" sz="100" dirty="0">
              <a:solidFill>
                <a:schemeClr val="bg1"/>
              </a:solidFill>
              <a:latin typeface="微软雅黑" panose="020B0503020204020204" pitchFamily="34" charset="-122"/>
              <a:ea typeface="微软雅黑" panose="020B0503020204020204" pitchFamily="34" charset="-122"/>
            </a:endParaRPr>
          </a:p>
        </p:txBody>
      </p:sp>
      <p:sp>
        <p:nvSpPr>
          <p:cNvPr id="780" name="等腰三角形 779">
            <a:extLst>
              <a:ext uri="{FF2B5EF4-FFF2-40B4-BE49-F238E27FC236}">
                <a16:creationId xmlns:a16="http://schemas.microsoft.com/office/drawing/2014/main" id="{DC6B1449-1728-4BDA-8ADA-1FEF3A290910}"/>
              </a:ext>
            </a:extLst>
          </p:cNvPr>
          <p:cNvSpPr/>
          <p:nvPr/>
        </p:nvSpPr>
        <p:spPr>
          <a:xfrm rot="13773772">
            <a:off x="3259138" y="1550988"/>
            <a:ext cx="184150" cy="317500"/>
          </a:xfrm>
          <a:custGeom>
            <a:avLst/>
            <a:gdLst>
              <a:gd name="connsiteX0" fmla="*/ 0 w 490786"/>
              <a:gd name="connsiteY0" fmla="*/ 423091 h 423091"/>
              <a:gd name="connsiteX1" fmla="*/ 245393 w 490786"/>
              <a:gd name="connsiteY1" fmla="*/ 0 h 423091"/>
              <a:gd name="connsiteX2" fmla="*/ 490786 w 490786"/>
              <a:gd name="connsiteY2" fmla="*/ 423091 h 423091"/>
              <a:gd name="connsiteX3" fmla="*/ 0 w 490786"/>
              <a:gd name="connsiteY3" fmla="*/ 423091 h 423091"/>
              <a:gd name="connsiteX0-1" fmla="*/ 0 w 245393"/>
              <a:gd name="connsiteY0-2" fmla="*/ 423091 h 423091"/>
              <a:gd name="connsiteX1-3" fmla="*/ 245393 w 245393"/>
              <a:gd name="connsiteY1-4" fmla="*/ 0 h 423091"/>
              <a:gd name="connsiteX2-5" fmla="*/ 219188 w 245393"/>
              <a:gd name="connsiteY2-6" fmla="*/ 316203 h 423091"/>
              <a:gd name="connsiteX3-7" fmla="*/ 0 w 245393"/>
              <a:gd name="connsiteY3-8" fmla="*/ 423091 h 423091"/>
            </a:gdLst>
            <a:ahLst/>
            <a:cxnLst>
              <a:cxn ang="0">
                <a:pos x="connsiteX0-1" y="connsiteY0-2"/>
              </a:cxn>
              <a:cxn ang="0">
                <a:pos x="connsiteX1-3" y="connsiteY1-4"/>
              </a:cxn>
              <a:cxn ang="0">
                <a:pos x="connsiteX2-5" y="connsiteY2-6"/>
              </a:cxn>
              <a:cxn ang="0">
                <a:pos x="connsiteX3-7" y="connsiteY3-8"/>
              </a:cxn>
            </a:cxnLst>
            <a:rect l="l" t="t" r="r" b="b"/>
            <a:pathLst>
              <a:path w="245393" h="423091">
                <a:moveTo>
                  <a:pt x="0" y="423091"/>
                </a:moveTo>
                <a:lnTo>
                  <a:pt x="245393" y="0"/>
                </a:lnTo>
                <a:lnTo>
                  <a:pt x="219188" y="316203"/>
                </a:lnTo>
                <a:lnTo>
                  <a:pt x="0" y="423091"/>
                </a:lnTo>
                <a:close/>
              </a:path>
            </a:pathLst>
          </a:cu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81" name="等腰三角形 780">
            <a:extLst>
              <a:ext uri="{FF2B5EF4-FFF2-40B4-BE49-F238E27FC236}">
                <a16:creationId xmlns:a16="http://schemas.microsoft.com/office/drawing/2014/main" id="{BCFE6089-5DA6-41D2-A548-0E50B02E91E8}"/>
              </a:ext>
            </a:extLst>
          </p:cNvPr>
          <p:cNvSpPr/>
          <p:nvPr/>
        </p:nvSpPr>
        <p:spPr>
          <a:xfrm rot="5400000">
            <a:off x="3249614" y="1687514"/>
            <a:ext cx="84137" cy="30003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Lst>
            <a:ahLst/>
            <a:cxnLst>
              <a:cxn ang="0">
                <a:pos x="connsiteX0-1" y="connsiteY0-2"/>
              </a:cxn>
              <a:cxn ang="0">
                <a:pos x="connsiteX1-3" y="connsiteY1-4"/>
              </a:cxn>
              <a:cxn ang="0">
                <a:pos x="connsiteX2-5" y="connsiteY2-6"/>
              </a:cxn>
              <a:cxn ang="0">
                <a:pos x="connsiteX3-7" y="connsiteY3-8"/>
              </a:cxn>
            </a:cxnLst>
            <a:rect l="l" t="t" r="r" b="b"/>
            <a:pathLst>
              <a:path w="238005" h="444383">
                <a:moveTo>
                  <a:pt x="0" y="444383"/>
                </a:moveTo>
                <a:lnTo>
                  <a:pt x="238005" y="176143"/>
                </a:lnTo>
                <a:lnTo>
                  <a:pt x="68367" y="0"/>
                </a:lnTo>
                <a:lnTo>
                  <a:pt x="0" y="444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pic>
        <p:nvPicPr>
          <p:cNvPr id="72074" name="图片 771">
            <a:extLst>
              <a:ext uri="{FF2B5EF4-FFF2-40B4-BE49-F238E27FC236}">
                <a16:creationId xmlns:a16="http://schemas.microsoft.com/office/drawing/2014/main" id="{6DB09518-BC58-4DC2-B7FA-8F8B833BE3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780338">
            <a:off x="1830388" y="1614489"/>
            <a:ext cx="1350962"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3" name="等腰三角形 780">
            <a:extLst>
              <a:ext uri="{FF2B5EF4-FFF2-40B4-BE49-F238E27FC236}">
                <a16:creationId xmlns:a16="http://schemas.microsoft.com/office/drawing/2014/main" id="{67369DA7-CB8A-4041-8C80-DFE898717127}"/>
              </a:ext>
            </a:extLst>
          </p:cNvPr>
          <p:cNvSpPr/>
          <p:nvPr/>
        </p:nvSpPr>
        <p:spPr>
          <a:xfrm rot="3954975" flipH="1">
            <a:off x="3079751" y="1500189"/>
            <a:ext cx="176213" cy="19208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 name="connsiteX0-17" fmla="*/ 0 w 364377"/>
              <a:gd name="connsiteY0-18" fmla="*/ 444383 h 444383"/>
              <a:gd name="connsiteX1-19" fmla="*/ 364378 w 364377"/>
              <a:gd name="connsiteY1-20" fmla="*/ 220912 h 444383"/>
              <a:gd name="connsiteX2-21" fmla="*/ 68367 w 364377"/>
              <a:gd name="connsiteY2-22" fmla="*/ 0 h 444383"/>
              <a:gd name="connsiteX3-23" fmla="*/ 0 w 364377"/>
              <a:gd name="connsiteY3-24" fmla="*/ 444383 h 444383"/>
              <a:gd name="connsiteX0-25" fmla="*/ 0 w 364379"/>
              <a:gd name="connsiteY0-26" fmla="*/ 283210 h 283210"/>
              <a:gd name="connsiteX1-27" fmla="*/ 364378 w 364379"/>
              <a:gd name="connsiteY1-28" fmla="*/ 59739 h 283210"/>
              <a:gd name="connsiteX2-29" fmla="*/ 220017 w 364379"/>
              <a:gd name="connsiteY2-30" fmla="*/ 0 h 283210"/>
              <a:gd name="connsiteX3-31" fmla="*/ 0 w 364379"/>
              <a:gd name="connsiteY3-32" fmla="*/ 283210 h 283210"/>
            </a:gdLst>
            <a:ahLst/>
            <a:cxnLst>
              <a:cxn ang="0">
                <a:pos x="connsiteX0-1" y="connsiteY0-2"/>
              </a:cxn>
              <a:cxn ang="0">
                <a:pos x="connsiteX1-3" y="connsiteY1-4"/>
              </a:cxn>
              <a:cxn ang="0">
                <a:pos x="connsiteX2-5" y="connsiteY2-6"/>
              </a:cxn>
              <a:cxn ang="0">
                <a:pos x="connsiteX3-7" y="connsiteY3-8"/>
              </a:cxn>
            </a:cxnLst>
            <a:rect l="l" t="t" r="r" b="b"/>
            <a:pathLst>
              <a:path w="364379" h="283210">
                <a:moveTo>
                  <a:pt x="0" y="283210"/>
                </a:moveTo>
                <a:lnTo>
                  <a:pt x="364378" y="59739"/>
                </a:lnTo>
                <a:lnTo>
                  <a:pt x="220017" y="0"/>
                </a:lnTo>
                <a:lnTo>
                  <a:pt x="0" y="2832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bwMode="auto">
      <p:bgPr>
        <a:solidFill>
          <a:srgbClr val="2E4C64"/>
        </a:solidFill>
        <a:effectLst/>
      </p:bgPr>
    </p:bg>
    <p:spTree>
      <p:nvGrpSpPr>
        <p:cNvPr id="1" name=""/>
        <p:cNvGrpSpPr/>
        <p:nvPr/>
      </p:nvGrpSpPr>
      <p:grpSpPr>
        <a:xfrm>
          <a:off x="0" y="0"/>
          <a:ext cx="0" cy="0"/>
          <a:chOff x="0" y="0"/>
          <a:chExt cx="0" cy="0"/>
        </a:xfrm>
      </p:grpSpPr>
      <p:pic>
        <p:nvPicPr>
          <p:cNvPr id="19458" name="图片 6922">
            <a:extLst>
              <a:ext uri="{FF2B5EF4-FFF2-40B4-BE49-F238E27FC236}">
                <a16:creationId xmlns:a16="http://schemas.microsoft.com/office/drawing/2014/main" id="{6A058C36-06CF-43BC-A3BF-DE0F4F3DE044}"/>
              </a:ext>
            </a:extLst>
          </p:cNvPr>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544638" y="1449388"/>
            <a:ext cx="1054100"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9" name="图片 6924">
            <a:extLst>
              <a:ext uri="{FF2B5EF4-FFF2-40B4-BE49-F238E27FC236}">
                <a16:creationId xmlns:a16="http://schemas.microsoft.com/office/drawing/2014/main" id="{8089CD29-20E3-46ED-BCE8-D1273697E39A}"/>
              </a:ext>
            </a:extLst>
          </p:cNvPr>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1544638" y="3765551"/>
            <a:ext cx="1054100"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26" name="矩形 6925">
            <a:extLst>
              <a:ext uri="{FF2B5EF4-FFF2-40B4-BE49-F238E27FC236}">
                <a16:creationId xmlns:a16="http://schemas.microsoft.com/office/drawing/2014/main" id="{843FA2BE-E766-4AD2-BA3F-E49B838088F4}"/>
              </a:ext>
            </a:extLst>
          </p:cNvPr>
          <p:cNvSpPr/>
          <p:nvPr/>
        </p:nvSpPr>
        <p:spPr>
          <a:xfrm>
            <a:off x="1524001" y="434976"/>
            <a:ext cx="449263" cy="371475"/>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00" b="0" i="0" u="none" strike="noStrike" kern="1200" cap="none" spc="0" normalizeH="0" baseline="0" noProof="1">
              <a:ln>
                <a:noFill/>
              </a:ln>
              <a:solidFill>
                <a:prstClr val="white"/>
              </a:solidFill>
              <a:effectLst/>
              <a:uLnTx/>
              <a:uFillTx/>
              <a:latin typeface="Calibri" panose="020F0502020204030204"/>
              <a:ea typeface="等线" panose="02010600030101010101" pitchFamily="2" charset="-122"/>
              <a:cs typeface="+mn-cs"/>
            </a:endParaRPr>
          </a:p>
        </p:txBody>
      </p:sp>
      <p:sp>
        <p:nvSpPr>
          <p:cNvPr id="19461" name="文本框 3118">
            <a:extLst>
              <a:ext uri="{FF2B5EF4-FFF2-40B4-BE49-F238E27FC236}">
                <a16:creationId xmlns:a16="http://schemas.microsoft.com/office/drawing/2014/main" id="{CAC9660F-C9B6-49BB-94F5-99F7B5F3419E}"/>
              </a:ext>
            </a:extLst>
          </p:cNvPr>
          <p:cNvSpPr txBox="1">
            <a:spLocks noChangeArrowheads="1"/>
          </p:cNvSpPr>
          <p:nvPr/>
        </p:nvSpPr>
        <p:spPr bwMode="auto">
          <a:xfrm>
            <a:off x="1952626" y="434976"/>
            <a:ext cx="30575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注意</a:t>
            </a:r>
            <a:r>
              <a:rPr kumimoji="0" lang="zh-CN" altLang="en-US" sz="2400" b="1" i="0" u="none" strike="noStrike" kern="1200" cap="none" spc="0" normalizeH="0" baseline="0" noProof="0">
                <a:ln>
                  <a:noFill/>
                </a:ln>
                <a:solidFill>
                  <a:srgbClr val="FF0000"/>
                </a:solidFill>
                <a:effectLst/>
                <a:uLnTx/>
                <a:uFillTx/>
                <a:latin typeface="楷体_GB2312" panose="02010609030101010101" pitchFamily="49" charset="-122"/>
                <a:ea typeface="楷体_GB2312" panose="02010609030101010101" pitchFamily="49" charset="-122"/>
                <a:cs typeface="+mn-cs"/>
              </a:rPr>
              <a:t>！！！</a:t>
            </a:r>
          </a:p>
        </p:txBody>
      </p:sp>
      <p:sp>
        <p:nvSpPr>
          <p:cNvPr id="19462" name="文本框 3119">
            <a:extLst>
              <a:ext uri="{FF2B5EF4-FFF2-40B4-BE49-F238E27FC236}">
                <a16:creationId xmlns:a16="http://schemas.microsoft.com/office/drawing/2014/main" id="{D043AA92-6D96-4D52-B544-5DE6F3410455}"/>
              </a:ext>
            </a:extLst>
          </p:cNvPr>
          <p:cNvSpPr txBox="1">
            <a:spLocks noChangeArrowheads="1"/>
          </p:cNvSpPr>
          <p:nvPr/>
        </p:nvSpPr>
        <p:spPr bwMode="auto">
          <a:xfrm>
            <a:off x="2625725" y="1265239"/>
            <a:ext cx="7226300" cy="140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每次课前先登录</a:t>
            </a:r>
            <a:r>
              <a:rPr kumimoji="0" lang="en-US" altLang="zh-CN" sz="2000" b="1" i="0" u="none" strike="noStrike" kern="1200" cap="none" spc="0" normalizeH="0" baseline="0" noProof="0">
                <a:ln>
                  <a:noFill/>
                </a:ln>
                <a:solidFill>
                  <a:srgbClr val="FFC000"/>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a:ln>
                  <a:noFill/>
                </a:ln>
                <a:solidFill>
                  <a:srgbClr val="FFC000"/>
                </a:solidFill>
                <a:effectLst/>
                <a:uLnTx/>
                <a:uFillTx/>
                <a:latin typeface="楷体_GB2312" panose="02010609030101010101" pitchFamily="49" charset="-122"/>
                <a:ea typeface="楷体_GB2312" panose="02010609030101010101" pitchFamily="49" charset="-122"/>
                <a:cs typeface="+mn-cs"/>
              </a:rPr>
              <a:t>学习在线</a:t>
            </a:r>
            <a:r>
              <a:rPr kumimoji="0" lang="en-US" altLang="zh-CN" sz="2000" b="1" i="0" u="none" strike="noStrike" kern="1200" cap="none" spc="0" normalizeH="0" baseline="0" noProof="0">
                <a:ln>
                  <a:noFill/>
                </a:ln>
                <a:solidFill>
                  <a:srgbClr val="FFC000"/>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a:ln>
                  <a:noFill/>
                </a:ln>
                <a:solidFill>
                  <a:srgbClr val="FFC000"/>
                </a:solidFill>
                <a:effectLst/>
                <a:uLnTx/>
                <a:uFillTx/>
                <a:latin typeface="楷体_GB2312" panose="02010609030101010101" pitchFamily="49" charset="-122"/>
                <a:ea typeface="楷体_GB2312" panose="02010609030101010101" pitchFamily="49" charset="-122"/>
                <a:cs typeface="+mn-cs"/>
              </a:rPr>
              <a:t>平台</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账号</a:t>
            </a:r>
            <a:r>
              <a:rPr kumimoji="0" lang="en-US" altLang="zh-CN"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a:ln>
                  <a:noFill/>
                </a:ln>
                <a:solidFill>
                  <a:srgbClr val="FFFF00"/>
                </a:solidFill>
                <a:effectLst/>
                <a:uLnTx/>
                <a:uFillTx/>
                <a:latin typeface="楷体_GB2312" panose="02010609030101010101" pitchFamily="49" charset="-122"/>
                <a:ea typeface="楷体_GB2312" panose="02010609030101010101" pitchFamily="49" charset="-122"/>
                <a:cs typeface="+mn-cs"/>
              </a:rPr>
              <a:t>2020</a:t>
            </a:r>
            <a:r>
              <a:rPr kumimoji="0" lang="en-US" altLang="zh-CN" sz="2000" b="1" i="0" u="none" strike="noStrike" kern="1200" cap="none" spc="0" normalizeH="0" baseline="0" noProof="0">
                <a:ln>
                  <a:noFill/>
                </a:ln>
                <a:solidFill>
                  <a:srgbClr val="FFFF00"/>
                </a:solidFill>
                <a:effectLst/>
                <a:uLnTx/>
                <a:uFillTx/>
                <a:latin typeface="Bahnschrift" panose="020B0502040204020203" pitchFamily="34" charset="0"/>
                <a:ea typeface="楷体_GB2312" panose="02010609030101010101" pitchFamily="49" charset="-122"/>
                <a:cs typeface="+mn-cs"/>
              </a:rPr>
              <a:t>ll</a:t>
            </a:r>
            <a:r>
              <a:rPr kumimoji="0" lang="en-US" altLang="zh-CN" sz="2000" b="1" i="0" u="none" strike="noStrike" kern="1200" cap="none" spc="0" normalizeH="0" baseline="0" noProof="0">
                <a:ln>
                  <a:noFill/>
                </a:ln>
                <a:solidFill>
                  <a:srgbClr val="FF0000"/>
                </a:solidFill>
                <a:effectLst/>
                <a:uLnTx/>
                <a:uFillTx/>
                <a:latin typeface="楷体_GB2312" panose="02010609030101010101" pitchFamily="49" charset="-122"/>
                <a:ea typeface="楷体_GB2312" panose="02010609030101010101" pitchFamily="49" charset="-122"/>
                <a:cs typeface="+mn-cs"/>
              </a:rPr>
              <a:t>XXXX</a:t>
            </a:r>
            <a:r>
              <a:rPr kumimoji="0" lang="zh-CN" altLang="en-US"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（饭卡号）</a:t>
            </a:r>
            <a:r>
              <a:rPr kumimoji="0" lang="en-US" altLang="zh-CN"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密码</a:t>
            </a:r>
            <a:r>
              <a:rPr kumimoji="0" lang="en-US" altLang="zh-CN"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a:ln>
                  <a:noFill/>
                </a:ln>
                <a:solidFill>
                  <a:srgbClr val="FFFF00"/>
                </a:solidFill>
                <a:effectLst/>
                <a:uLnTx/>
                <a:uFillTx/>
                <a:latin typeface="楷体_GB2312" panose="02010609030101010101" pitchFamily="49" charset="-122"/>
                <a:ea typeface="楷体_GB2312" panose="02010609030101010101" pitchFamily="49" charset="-122"/>
                <a:cs typeface="+mn-cs"/>
              </a:rPr>
              <a:t>姓名</a:t>
            </a:r>
            <a:r>
              <a:rPr kumimoji="0" lang="en-US" altLang="zh-CN"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小写全拼</a:t>
            </a:r>
            <a:r>
              <a:rPr kumimoji="0" lang="en-US" altLang="zh-CN"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a:ln>
                  <a:noFill/>
                </a:ln>
                <a:solidFill>
                  <a:srgbClr val="FFFF00"/>
                </a:solidFill>
                <a:effectLst/>
                <a:uLnTx/>
                <a:uFillTx/>
                <a:latin typeface="楷体_GB2312" panose="02010609030101010101" pitchFamily="49" charset="-122"/>
                <a:ea typeface="楷体_GB2312" panose="02010609030101010101" pitchFamily="49" charset="-122"/>
                <a:cs typeface="+mn-cs"/>
              </a:rPr>
              <a:t>@1943</a:t>
            </a:r>
          </a:p>
        </p:txBody>
      </p:sp>
      <p:sp>
        <p:nvSpPr>
          <p:cNvPr id="19463" name="文本框 3121">
            <a:extLst>
              <a:ext uri="{FF2B5EF4-FFF2-40B4-BE49-F238E27FC236}">
                <a16:creationId xmlns:a16="http://schemas.microsoft.com/office/drawing/2014/main" id="{880953DD-B663-44F8-B1D1-860BFE0B428E}"/>
              </a:ext>
            </a:extLst>
          </p:cNvPr>
          <p:cNvSpPr txBox="1">
            <a:spLocks noChangeArrowheads="1"/>
          </p:cNvSpPr>
          <p:nvPr/>
        </p:nvSpPr>
        <p:spPr bwMode="auto">
          <a:xfrm>
            <a:off x="2695575" y="3562350"/>
            <a:ext cx="3564548" cy="1950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楷体_GB2312" panose="02010609030101010101" pitchFamily="49" charset="-122"/>
                <a:ea typeface="楷体_GB2312" panose="02010609030101010101" pitchFamily="49" charset="-122"/>
                <a:cs typeface="+mn-cs"/>
              </a:rPr>
              <a:t>每节课带上三件套：</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FF00"/>
                </a:solidFill>
                <a:effectLst/>
                <a:uLnTx/>
                <a:uFillTx/>
                <a:latin typeface="楷体_GB2312" panose="02010609030101010101" pitchFamily="49" charset="-122"/>
                <a:ea typeface="楷体_GB2312" panose="02010609030101010101" pitchFamily="49" charset="-122"/>
                <a:cs typeface="+mn-cs"/>
              </a:rPr>
              <a:t>  课本</a:t>
            </a:r>
            <a:r>
              <a:rPr kumimoji="0" lang="en-US" altLang="zh-CN" sz="2000" b="1" i="0" u="none" strike="noStrike" kern="1200" cap="none" spc="0" normalizeH="0" baseline="0" noProof="0" dirty="0">
                <a:ln>
                  <a:noFill/>
                </a:ln>
                <a:solidFill>
                  <a:prstClr val="white"/>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dirty="0">
                <a:ln>
                  <a:noFill/>
                </a:ln>
                <a:solidFill>
                  <a:srgbClr val="FFFF00"/>
                </a:solidFill>
                <a:effectLst/>
                <a:uLnTx/>
                <a:uFillTx/>
                <a:latin typeface="楷体_GB2312" panose="02010609030101010101" pitchFamily="49" charset="-122"/>
                <a:ea typeface="楷体_GB2312" panose="02010609030101010101" pitchFamily="49" charset="-122"/>
                <a:cs typeface="+mn-cs"/>
              </a:rPr>
              <a:t>笔记本</a:t>
            </a:r>
            <a:r>
              <a:rPr kumimoji="0" lang="en-US" altLang="zh-CN" sz="2000" b="1" i="0" u="none" strike="noStrike" kern="1200" cap="none" spc="0" normalizeH="0" baseline="0" noProof="0" dirty="0">
                <a:ln>
                  <a:noFill/>
                </a:ln>
                <a:solidFill>
                  <a:prstClr val="white"/>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dirty="0">
                <a:ln>
                  <a:noFill/>
                </a:ln>
                <a:solidFill>
                  <a:srgbClr val="FFFF00"/>
                </a:solidFill>
                <a:effectLst/>
                <a:uLnTx/>
                <a:uFillTx/>
                <a:latin typeface="楷体_GB2312" panose="02010609030101010101" pitchFamily="49" charset="-122"/>
                <a:ea typeface="楷体_GB2312" panose="02010609030101010101" pitchFamily="49" charset="-122"/>
                <a:cs typeface="+mn-cs"/>
              </a:rPr>
              <a:t>笔</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srgbClr val="FF0000"/>
                </a:solidFill>
                <a:effectLst/>
                <a:uLnTx/>
                <a:uFillTx/>
                <a:latin typeface="楷体_GB2312" panose="02010609030101010101" pitchFamily="49" charset="-122"/>
                <a:ea typeface="楷体_GB2312" panose="02010609030101010101" pitchFamily="49" charset="-122"/>
                <a:cs typeface="+mn-cs"/>
              </a:rPr>
              <a:t>测验</a:t>
            </a:r>
            <a:r>
              <a:rPr kumimoji="0" lang="zh-CN" altLang="en-US" sz="2000" b="1" i="0" u="none" strike="noStrike" kern="1200" cap="none" spc="0" normalizeH="0" baseline="0" noProof="0" dirty="0">
                <a:ln>
                  <a:noFill/>
                </a:ln>
                <a:solidFill>
                  <a:prstClr val="white"/>
                </a:solidFill>
                <a:effectLst/>
                <a:uLnTx/>
                <a:uFillTx/>
                <a:latin typeface="楷体_GB2312" panose="02010609030101010101" pitchFamily="49" charset="-122"/>
                <a:ea typeface="楷体_GB2312" panose="02010609030101010101" pitchFamily="49" charset="-122"/>
                <a:cs typeface="+mn-cs"/>
              </a:rPr>
              <a:t>进入方式</a:t>
            </a:r>
            <a:endParaRPr kumimoji="0" lang="zh-CN" altLang="en-US" sz="2000" b="1" i="0" u="none" strike="noStrike" kern="1200" cap="none" spc="0" normalizeH="0" baseline="0" noProof="0" dirty="0">
              <a:ln>
                <a:noFill/>
              </a:ln>
              <a:solidFill>
                <a:srgbClr val="FF0000"/>
              </a:solidFill>
              <a:effectLst/>
              <a:uLnTx/>
              <a:uFillTx/>
              <a:latin typeface="楷体_GB2312" panose="02010609030101010101" pitchFamily="49" charset="-122"/>
              <a:ea typeface="楷体_GB2312" panose="02010609030101010101" pitchFamily="49" charset="-122"/>
              <a:cs typeface="+mn-cs"/>
            </a:endParaRPr>
          </a:p>
        </p:txBody>
      </p:sp>
      <p:pic>
        <p:nvPicPr>
          <p:cNvPr id="2" name="图片 1">
            <a:extLst>
              <a:ext uri="{FF2B5EF4-FFF2-40B4-BE49-F238E27FC236}">
                <a16:creationId xmlns:a16="http://schemas.microsoft.com/office/drawing/2014/main" id="{95DA3815-5268-4EE2-BA5D-EB08DFAF262A}"/>
              </a:ext>
            </a:extLst>
          </p:cNvPr>
          <p:cNvPicPr>
            <a:picLocks noChangeAspect="1"/>
          </p:cNvPicPr>
          <p:nvPr/>
        </p:nvPicPr>
        <p:blipFill>
          <a:blip r:embed="rId6"/>
          <a:stretch>
            <a:fillRect/>
          </a:stretch>
        </p:blipFill>
        <p:spPr>
          <a:xfrm>
            <a:off x="5847772" y="4311809"/>
            <a:ext cx="2190476" cy="2314286"/>
          </a:xfrm>
          <a:prstGeom prst="rect">
            <a:avLst/>
          </a:prstGeom>
        </p:spPr>
      </p:pic>
      <p:sp>
        <p:nvSpPr>
          <p:cNvPr id="6" name="文本框 5">
            <a:extLst>
              <a:ext uri="{FF2B5EF4-FFF2-40B4-BE49-F238E27FC236}">
                <a16:creationId xmlns:a16="http://schemas.microsoft.com/office/drawing/2014/main" id="{CF695E81-6479-4FC4-925A-02C738799278}"/>
              </a:ext>
            </a:extLst>
          </p:cNvPr>
          <p:cNvSpPr txBox="1"/>
          <p:nvPr/>
        </p:nvSpPr>
        <p:spPr>
          <a:xfrm>
            <a:off x="5135383" y="4311809"/>
            <a:ext cx="615553" cy="2449368"/>
          </a:xfrm>
          <a:prstGeom prst="rect">
            <a:avLst/>
          </a:prstGeom>
          <a:noFill/>
        </p:spPr>
        <p:txBody>
          <a:bodyPr vert="eaVert"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Calibri" panose="020F0502020204030204"/>
                <a:ea typeface="等线" panose="02010600030101010101" pitchFamily="2" charset="-122"/>
                <a:cs typeface="+mn-cs"/>
              </a:rPr>
              <a:t>左侧栏</a:t>
            </a:r>
          </a:p>
        </p:txBody>
      </p:sp>
      <p:pic>
        <p:nvPicPr>
          <p:cNvPr id="7" name="图片 6">
            <a:extLst>
              <a:ext uri="{FF2B5EF4-FFF2-40B4-BE49-F238E27FC236}">
                <a16:creationId xmlns:a16="http://schemas.microsoft.com/office/drawing/2014/main" id="{8A8CE2A6-FD65-4432-BEC7-2C598DBF1898}"/>
              </a:ext>
            </a:extLst>
          </p:cNvPr>
          <p:cNvPicPr>
            <a:picLocks noChangeAspect="1"/>
          </p:cNvPicPr>
          <p:nvPr/>
        </p:nvPicPr>
        <p:blipFill>
          <a:blip r:embed="rId7"/>
          <a:stretch>
            <a:fillRect/>
          </a:stretch>
        </p:blipFill>
        <p:spPr>
          <a:xfrm>
            <a:off x="8129466" y="4323557"/>
            <a:ext cx="1729557" cy="2302539"/>
          </a:xfrm>
          <a:prstGeom prst="rect">
            <a:avLst/>
          </a:prstGeom>
        </p:spPr>
      </p:pic>
      <p:sp>
        <p:nvSpPr>
          <p:cNvPr id="16" name="文本框 15">
            <a:extLst>
              <a:ext uri="{FF2B5EF4-FFF2-40B4-BE49-F238E27FC236}">
                <a16:creationId xmlns:a16="http://schemas.microsoft.com/office/drawing/2014/main" id="{672A0103-212F-47E6-9600-979694A5D259}"/>
              </a:ext>
            </a:extLst>
          </p:cNvPr>
          <p:cNvSpPr txBox="1"/>
          <p:nvPr/>
        </p:nvSpPr>
        <p:spPr>
          <a:xfrm>
            <a:off x="9852026" y="4323556"/>
            <a:ext cx="615553" cy="2713870"/>
          </a:xfrm>
          <a:prstGeom prst="rect">
            <a:avLst/>
          </a:prstGeom>
          <a:noFill/>
        </p:spPr>
        <p:txBody>
          <a:bodyPr vert="eaVert"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Calibri" panose="020F0502020204030204"/>
                <a:ea typeface="等线" panose="02010600030101010101" pitchFamily="2" charset="-122"/>
                <a:cs typeface="+mn-cs"/>
              </a:rPr>
              <a:t>右侧活动版块</a:t>
            </a:r>
          </a:p>
        </p:txBody>
      </p:sp>
      <p:sp>
        <p:nvSpPr>
          <p:cNvPr id="9" name="箭头: 直角上 8">
            <a:extLst>
              <a:ext uri="{FF2B5EF4-FFF2-40B4-BE49-F238E27FC236}">
                <a16:creationId xmlns:a16="http://schemas.microsoft.com/office/drawing/2014/main" id="{F1E590D6-AF20-4672-81B8-395B80FCA783}"/>
              </a:ext>
            </a:extLst>
          </p:cNvPr>
          <p:cNvSpPr/>
          <p:nvPr/>
        </p:nvSpPr>
        <p:spPr>
          <a:xfrm rot="5400000">
            <a:off x="4325814" y="5180378"/>
            <a:ext cx="785448" cy="1699846"/>
          </a:xfrm>
          <a:prstGeom prst="bentUpArrow">
            <a:avLst>
              <a:gd name="adj1" fmla="val 25000"/>
              <a:gd name="adj2" fmla="val 26587"/>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bwMode="auto">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8674" name="图片 4">
            <a:extLst>
              <a:ext uri="{FF2B5EF4-FFF2-40B4-BE49-F238E27FC236}">
                <a16:creationId xmlns:a16="http://schemas.microsoft.com/office/drawing/2014/main" id="{71423E7E-8D31-4C6A-8EEF-E9453DB5BA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6038" y="1976439"/>
            <a:ext cx="428625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文本框 5">
            <a:extLst>
              <a:ext uri="{FF2B5EF4-FFF2-40B4-BE49-F238E27FC236}">
                <a16:creationId xmlns:a16="http://schemas.microsoft.com/office/drawing/2014/main" id="{11DA3805-7CAE-4D82-AAAB-58D88F8E062F}"/>
              </a:ext>
            </a:extLst>
          </p:cNvPr>
          <p:cNvSpPr txBox="1">
            <a:spLocks noChangeArrowheads="1"/>
          </p:cNvSpPr>
          <p:nvPr/>
        </p:nvSpPr>
        <p:spPr bwMode="auto">
          <a:xfrm>
            <a:off x="2316164" y="2686051"/>
            <a:ext cx="5868987" cy="697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3000" b="1">
                <a:solidFill>
                  <a:srgbClr val="2E4C64"/>
                </a:solidFill>
                <a:latin typeface="Times New Roman" panose="02020603050405020304" pitchFamily="18" charset="0"/>
                <a:ea typeface="楷体_GB2312" panose="02010609030101010101" pitchFamily="49" charset="-122"/>
              </a:rPr>
              <a:t>5.1 </a:t>
            </a:r>
            <a:r>
              <a:rPr lang="zh-CN" altLang="en-US" sz="3000" b="1">
                <a:solidFill>
                  <a:srgbClr val="2E4C64"/>
                </a:solidFill>
                <a:latin typeface="Times New Roman" panose="02020603050405020304" pitchFamily="18" charset="0"/>
                <a:ea typeface="楷体_GB2312" panose="02010609030101010101" pitchFamily="49" charset="-122"/>
              </a:rPr>
              <a:t>信息社会的伦理与道德</a:t>
            </a:r>
          </a:p>
        </p:txBody>
      </p:sp>
      <p:sp>
        <p:nvSpPr>
          <p:cNvPr id="8" name="矩形 7">
            <a:extLst>
              <a:ext uri="{FF2B5EF4-FFF2-40B4-BE49-F238E27FC236}">
                <a16:creationId xmlns:a16="http://schemas.microsoft.com/office/drawing/2014/main" id="{7CFC31B1-2AB7-4F1C-92C8-096C3A8E6D53}"/>
              </a:ext>
            </a:extLst>
          </p:cNvPr>
          <p:cNvSpPr/>
          <p:nvPr/>
        </p:nvSpPr>
        <p:spPr>
          <a:xfrm>
            <a:off x="1524001" y="2686050"/>
            <a:ext cx="792163" cy="1176338"/>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0" noProof="1"/>
          </a:p>
        </p:txBody>
      </p:sp>
      <p:sp>
        <p:nvSpPr>
          <p:cNvPr id="9" name="矩形 8">
            <a:extLst>
              <a:ext uri="{FF2B5EF4-FFF2-40B4-BE49-F238E27FC236}">
                <a16:creationId xmlns:a16="http://schemas.microsoft.com/office/drawing/2014/main" id="{A9816463-776A-4B44-8BB4-9C955DE44A03}"/>
              </a:ext>
            </a:extLst>
          </p:cNvPr>
          <p:cNvSpPr/>
          <p:nvPr/>
        </p:nvSpPr>
        <p:spPr>
          <a:xfrm>
            <a:off x="2430463" y="3700464"/>
            <a:ext cx="4716462"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0" noProof="1"/>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71">
            <a:extLst>
              <a:ext uri="{FF2B5EF4-FFF2-40B4-BE49-F238E27FC236}">
                <a16:creationId xmlns:a16="http://schemas.microsoft.com/office/drawing/2014/main" id="{A9B1BAC1-184D-4E8D-A7F6-D5B8FF7C2981}"/>
              </a:ext>
            </a:extLst>
          </p:cNvPr>
          <p:cNvSpPr>
            <a:spLocks noChangeArrowheads="1"/>
          </p:cNvSpPr>
          <p:nvPr/>
        </p:nvSpPr>
        <p:spPr bwMode="auto">
          <a:xfrm>
            <a:off x="2062164" y="1019175"/>
            <a:ext cx="8066087" cy="4432300"/>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    </a:t>
            </a:r>
            <a:r>
              <a:rPr lang="zh-CN" altLang="en-US" sz="2400">
                <a:latin typeface="楷体_GB2312" panose="02010609030101010101" pitchFamily="49" charset="-122"/>
                <a:ea typeface="楷体_GB2312" panose="02010609030101010101" pitchFamily="49" charset="-122"/>
              </a:rPr>
              <a:t>【</a:t>
            </a:r>
            <a:r>
              <a:rPr lang="zh-CN" altLang="en-US" sz="2400" b="1">
                <a:latin typeface="楷体_GB2312" panose="02010609030101010101" pitchFamily="49" charset="-122"/>
                <a:ea typeface="楷体_GB2312" panose="02010609030101010101" pitchFamily="49" charset="-122"/>
              </a:rPr>
              <a:t>信息伦理】</a:t>
            </a:r>
            <a:r>
              <a:rPr lang="zh-CN" altLang="en-US" sz="2400">
                <a:latin typeface="楷体_GB2312" panose="02010609030101010101" pitchFamily="49" charset="-122"/>
                <a:ea typeface="楷体_GB2312" panose="02010609030101010101" pitchFamily="49" charset="-122"/>
              </a:rPr>
              <a:t>即指人们在进行信息活动时，处理相互关系所遵循的行为准则。</a:t>
            </a:r>
            <a:endParaRPr lang="zh-CN" altLang="zh-CN" sz="2400">
              <a:latin typeface="楷体_GB2312" panose="02010609030101010101" pitchFamily="49" charset="-122"/>
              <a:ea typeface="楷体_GB2312" panose="02010609030101010101" pitchFamily="49" charset="-122"/>
            </a:endParaRPr>
          </a:p>
          <a:p>
            <a:pPr>
              <a:lnSpc>
                <a:spcPct val="150000"/>
              </a:lnSpc>
              <a:buFont typeface="Arial" panose="020B0604020202020204" pitchFamily="34" charset="0"/>
              <a:buNone/>
            </a:pPr>
            <a:r>
              <a:rPr lang="zh-CN" altLang="zh-CN" sz="2400">
                <a:latin typeface="楷体_GB2312" panose="02010609030101010101" pitchFamily="49" charset="-122"/>
                <a:ea typeface="楷体_GB2312" panose="02010609030101010101" pitchFamily="49" charset="-122"/>
              </a:rPr>
              <a:t>补充：信息伦理具有</a:t>
            </a:r>
            <a:r>
              <a:rPr lang="zh-CN" altLang="zh-CN" sz="2400">
                <a:solidFill>
                  <a:srgbClr val="FF0000"/>
                </a:solidFill>
                <a:latin typeface="楷体_GB2312" panose="02010609030101010101" pitchFamily="49" charset="-122"/>
                <a:ea typeface="楷体_GB2312" panose="02010609030101010101" pitchFamily="49" charset="-122"/>
              </a:rPr>
              <a:t>客观性和实在性</a:t>
            </a:r>
            <a:r>
              <a:rPr lang="zh-CN" altLang="zh-CN" sz="2400">
                <a:latin typeface="楷体_GB2312" panose="02010609030101010101" pitchFamily="49" charset="-122"/>
                <a:ea typeface="楷体_GB2312" panose="02010609030101010101" pitchFamily="49" charset="-122"/>
              </a:rPr>
              <a:t>。</a:t>
            </a:r>
          </a:p>
          <a:p>
            <a:pPr>
              <a:lnSpc>
                <a:spcPct val="150000"/>
              </a:lnSpc>
              <a:buFont typeface="Arial" panose="020B0604020202020204" pitchFamily="34" charset="0"/>
              <a:buNone/>
            </a:pPr>
            <a:endParaRPr lang="zh-CN" altLang="zh-CN" sz="2400">
              <a:latin typeface="楷体_GB2312" panose="02010609030101010101" pitchFamily="49" charset="-122"/>
              <a:ea typeface="楷体_GB2312" panose="02010609030101010101" pitchFamily="49" charset="-122"/>
            </a:endParaRPr>
          </a:p>
          <a:p>
            <a:pPr>
              <a:lnSpc>
                <a:spcPct val="15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    </a:t>
            </a:r>
            <a:r>
              <a:rPr lang="zh-CN" altLang="en-US" sz="2400">
                <a:latin typeface="楷体_GB2312" panose="02010609030101010101" pitchFamily="49" charset="-122"/>
                <a:ea typeface="楷体_GB2312" panose="02010609030101010101" pitchFamily="49" charset="-122"/>
              </a:rPr>
              <a:t>【</a:t>
            </a:r>
            <a:r>
              <a:rPr lang="en-US" altLang="zh-CN" sz="2400" b="1">
                <a:latin typeface="楷体_GB2312" panose="02010609030101010101" pitchFamily="49" charset="-122"/>
                <a:ea typeface="楷体_GB2312" panose="02010609030101010101" pitchFamily="49" charset="-122"/>
              </a:rPr>
              <a:t>信息道德</a:t>
            </a:r>
            <a:r>
              <a:rPr lang="zh-CN" altLang="en-US" sz="2400" b="1">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是指在信息领域中用以规范人们相互关系的思想观念与行为准则。</a:t>
            </a:r>
          </a:p>
          <a:p>
            <a:pPr>
              <a:lnSpc>
                <a:spcPct val="15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    信息道德需要遵循信息伦理，体现信息伦理。</a:t>
            </a:r>
          </a:p>
          <a:p>
            <a:pPr>
              <a:lnSpc>
                <a:spcPct val="150000"/>
              </a:lnSpc>
              <a:buFont typeface="Arial" panose="020B0604020202020204" pitchFamily="34" charset="0"/>
              <a:buNone/>
            </a:pPr>
            <a:r>
              <a:rPr lang="zh-CN" altLang="en-US" sz="2400">
                <a:latin typeface="楷体_GB2312" panose="02010609030101010101" pitchFamily="49" charset="-122"/>
                <a:ea typeface="楷体_GB2312" panose="02010609030101010101" pitchFamily="49" charset="-122"/>
              </a:rPr>
              <a:t>补充：</a:t>
            </a:r>
            <a:r>
              <a:rPr lang="en-US" altLang="zh-CN" sz="2400">
                <a:latin typeface="楷体_GB2312" panose="02010609030101010101" pitchFamily="49" charset="-122"/>
                <a:ea typeface="楷体_GB2312" panose="02010609030101010101" pitchFamily="49" charset="-122"/>
              </a:rPr>
              <a:t>信息道德具有</a:t>
            </a:r>
            <a:r>
              <a:rPr lang="en-US" altLang="zh-CN" sz="2400">
                <a:solidFill>
                  <a:srgbClr val="FF0000"/>
                </a:solidFill>
                <a:latin typeface="楷体_GB2312" panose="02010609030101010101" pitchFamily="49" charset="-122"/>
                <a:ea typeface="楷体_GB2312" panose="02010609030101010101" pitchFamily="49" charset="-122"/>
              </a:rPr>
              <a:t>主观性和个别性</a:t>
            </a:r>
            <a:r>
              <a:rPr lang="en-US" altLang="zh-CN" sz="2400">
                <a:latin typeface="楷体_GB2312" panose="02010609030101010101" pitchFamily="49" charset="-122"/>
                <a:ea typeface="楷体_GB2312" panose="02010609030101010101" pitchFamily="49" charset="-122"/>
              </a:rPr>
              <a:t>。</a:t>
            </a:r>
          </a:p>
        </p:txBody>
      </p:sp>
      <p:sp>
        <p:nvSpPr>
          <p:cNvPr id="30722" name="TextBox 13@|17FFC:16777215|FBC:16777215|LFC:16777215|LBC:16777215">
            <a:extLst>
              <a:ext uri="{FF2B5EF4-FFF2-40B4-BE49-F238E27FC236}">
                <a16:creationId xmlns:a16="http://schemas.microsoft.com/office/drawing/2014/main" id="{4918DFBC-D178-4E42-B43F-B10157181296}"/>
              </a:ext>
            </a:extLst>
          </p:cNvPr>
          <p:cNvSpPr txBox="1">
            <a:spLocks noChangeArrowheads="1"/>
          </p:cNvSpPr>
          <p:nvPr/>
        </p:nvSpPr>
        <p:spPr bwMode="auto">
          <a:xfrm>
            <a:off x="2733676" y="303213"/>
            <a:ext cx="67849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latin typeface="楷体_GB2312" panose="02010609030101010101" pitchFamily="49" charset="-122"/>
                <a:ea typeface="楷体_GB2312" panose="02010609030101010101" pitchFamily="49" charset="-122"/>
                <a:sym typeface="Arial" panose="020B0604020202020204" pitchFamily="34" charset="0"/>
              </a:rPr>
              <a:t>信息伦理与信息道德</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P141 </a:t>
            </a:r>
          </a:p>
        </p:txBody>
      </p:sp>
      <p:sp>
        <p:nvSpPr>
          <p:cNvPr id="30723" name="Rectangle 171">
            <a:extLst>
              <a:ext uri="{FF2B5EF4-FFF2-40B4-BE49-F238E27FC236}">
                <a16:creationId xmlns:a16="http://schemas.microsoft.com/office/drawing/2014/main" id="{1BCAE095-2E6B-4DBC-A862-45C1C05B593F}"/>
              </a:ext>
            </a:extLst>
          </p:cNvPr>
          <p:cNvSpPr>
            <a:spLocks noChangeArrowheads="1"/>
          </p:cNvSpPr>
          <p:nvPr/>
        </p:nvSpPr>
        <p:spPr bwMode="auto">
          <a:xfrm>
            <a:off x="2062164" y="5665789"/>
            <a:ext cx="8066087" cy="1021433"/>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pPr>
            <a:r>
              <a:rPr lang="zh-CN" altLang="en-US" sz="2400">
                <a:latin typeface="楷体_GB2312" panose="02010609030101010101" pitchFamily="49" charset="-122"/>
                <a:ea typeface="楷体_GB2312" panose="02010609030101010101" pitchFamily="49" charset="-122"/>
              </a:rPr>
              <a:t>补充：信息社会伦理</a:t>
            </a:r>
            <a:r>
              <a:rPr lang="en-US" altLang="zh-CN" sz="2400">
                <a:latin typeface="楷体_GB2312" panose="02010609030101010101" pitchFamily="49" charset="-122"/>
                <a:ea typeface="楷体_GB2312" panose="02010609030101010101" pitchFamily="49" charset="-122"/>
              </a:rPr>
              <a:t>道德</a:t>
            </a:r>
            <a:r>
              <a:rPr lang="zh-CN" altLang="en-US" sz="2400">
                <a:latin typeface="楷体_GB2312" panose="02010609030101010101" pitchFamily="49" charset="-122"/>
                <a:ea typeface="楷体_GB2312" panose="02010609030101010101" pitchFamily="49" charset="-122"/>
              </a:rPr>
              <a:t>基本原则：</a:t>
            </a:r>
          </a:p>
          <a:p>
            <a:pPr algn="r">
              <a:lnSpc>
                <a:spcPct val="150000"/>
              </a:lnSpc>
              <a:buFont typeface="Arial" panose="020B0604020202020204" pitchFamily="34" charset="0"/>
              <a:buNone/>
            </a:pPr>
            <a:r>
              <a:rPr lang="zh-CN" altLang="en-US" sz="2400">
                <a:solidFill>
                  <a:srgbClr val="FF0000"/>
                </a:solidFill>
                <a:latin typeface="楷体_GB2312" panose="02010609030101010101" pitchFamily="49" charset="-122"/>
                <a:ea typeface="楷体_GB2312" panose="02010609030101010101" pitchFamily="49" charset="-122"/>
              </a:rPr>
              <a:t>诚信、安全、公开、公平、公正互助</a:t>
            </a:r>
            <a:r>
              <a:rPr lang="en-US" altLang="zh-CN" sz="2400">
                <a:latin typeface="楷体_GB2312" panose="02010609030101010101" pitchFamily="49" charset="-122"/>
                <a:ea typeface="楷体_GB2312" panose="02010609030101010101" pitchFamily="49" charset="-122"/>
              </a:rPr>
              <a: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71">
            <a:extLst>
              <a:ext uri="{FF2B5EF4-FFF2-40B4-BE49-F238E27FC236}">
                <a16:creationId xmlns:a16="http://schemas.microsoft.com/office/drawing/2014/main" id="{9CE09F24-4B42-4F85-82ED-CA080E369EA7}"/>
              </a:ext>
            </a:extLst>
          </p:cNvPr>
          <p:cNvSpPr>
            <a:spLocks noChangeArrowheads="1"/>
          </p:cNvSpPr>
          <p:nvPr/>
        </p:nvSpPr>
        <p:spPr bwMode="auto">
          <a:xfrm>
            <a:off x="2062164" y="1073151"/>
            <a:ext cx="8066087" cy="3878263"/>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    </a:t>
            </a:r>
            <a:r>
              <a:rPr lang="zh-CN" altLang="en-US" sz="2400">
                <a:latin typeface="楷体_GB2312" panose="02010609030101010101" pitchFamily="49" charset="-122"/>
                <a:ea typeface="楷体_GB2312" panose="02010609030101010101" pitchFamily="49" charset="-122"/>
              </a:rPr>
              <a:t>网络空间虽然不是真实的物理空间，但网上交流的对象也是真实存在的人，所以我们同样要遵守各种文明礼仪。</a:t>
            </a:r>
          </a:p>
          <a:p>
            <a:pPr>
              <a:lnSpc>
                <a:spcPct val="150000"/>
              </a:lnSpc>
              <a:buFont typeface="Arial" panose="020B0604020202020204" pitchFamily="34" charset="0"/>
              <a:buNone/>
            </a:pPr>
            <a:endParaRPr lang="zh-CN" altLang="zh-CN" sz="2400">
              <a:latin typeface="楷体_GB2312" panose="02010609030101010101" pitchFamily="49" charset="-122"/>
              <a:ea typeface="楷体_GB2312" panose="02010609030101010101" pitchFamily="49" charset="-122"/>
            </a:endParaRPr>
          </a:p>
          <a:p>
            <a:pPr>
              <a:lnSpc>
                <a:spcPct val="15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    </a:t>
            </a:r>
            <a:r>
              <a:rPr lang="zh-CN" altLang="zh-CN" sz="2400" b="1">
                <a:latin typeface="楷体_GB2312" panose="02010609030101010101" pitchFamily="49" charset="-122"/>
                <a:ea typeface="楷体_GB2312" panose="02010609030101010101" pitchFamily="49" charset="-122"/>
              </a:rPr>
              <a:t>网络礼仪的黄金规则</a:t>
            </a:r>
            <a:r>
              <a:rPr lang="zh-CN" altLang="zh-CN" sz="2400">
                <a:latin typeface="楷体_GB2312" panose="02010609030101010101" pitchFamily="49" charset="-122"/>
                <a:ea typeface="楷体_GB2312" panose="02010609030101010101" pitchFamily="49" charset="-122"/>
              </a:rPr>
              <a:t>是“</a:t>
            </a:r>
            <a:r>
              <a:rPr lang="zh-CN" altLang="zh-CN" sz="2400">
                <a:solidFill>
                  <a:srgbClr val="FF0000"/>
                </a:solidFill>
                <a:latin typeface="楷体_GB2312" panose="02010609030101010101" pitchFamily="49" charset="-122"/>
                <a:ea typeface="楷体_GB2312" panose="02010609030101010101" pitchFamily="49" charset="-122"/>
              </a:rPr>
              <a:t>己所不欲，勿施于人</a:t>
            </a:r>
            <a:r>
              <a:rPr lang="zh-CN" altLang="zh-CN" sz="2400">
                <a:latin typeface="楷体_GB2312" panose="02010609030101010101" pitchFamily="49" charset="-122"/>
                <a:ea typeface="楷体_GB2312" panose="02010609030101010101" pitchFamily="49" charset="-122"/>
              </a:rPr>
              <a:t>”</a:t>
            </a:r>
          </a:p>
          <a:p>
            <a:pPr>
              <a:lnSpc>
                <a:spcPct val="150000"/>
              </a:lnSpc>
              <a:buFont typeface="Arial" panose="020B0604020202020204" pitchFamily="34" charset="0"/>
              <a:buNone/>
            </a:pPr>
            <a:endParaRPr lang="zh-CN" altLang="zh-CN" sz="2400">
              <a:latin typeface="楷体_GB2312" panose="02010609030101010101" pitchFamily="49" charset="-122"/>
              <a:ea typeface="楷体_GB2312" panose="02010609030101010101" pitchFamily="49" charset="-122"/>
            </a:endParaRPr>
          </a:p>
          <a:p>
            <a:pPr>
              <a:lnSpc>
                <a:spcPct val="15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    </a:t>
            </a:r>
            <a:r>
              <a:rPr lang="zh-CN" altLang="zh-CN" sz="2400">
                <a:latin typeface="楷体_GB2312" panose="02010609030101010101" pitchFamily="49" charset="-122"/>
                <a:ea typeface="楷体_GB2312" panose="02010609030101010101" pitchFamily="49" charset="-122"/>
              </a:rPr>
              <a:t>信息社会的伦理道德是网络礼仪的基础，网络礼仪则是信息社会伦理与道德的外化形式。</a:t>
            </a:r>
          </a:p>
        </p:txBody>
      </p:sp>
      <p:sp>
        <p:nvSpPr>
          <p:cNvPr id="31746" name="TextBox 13@|17FFC:16777215|FBC:16777215|LFC:16777215|LBC:16777215">
            <a:extLst>
              <a:ext uri="{FF2B5EF4-FFF2-40B4-BE49-F238E27FC236}">
                <a16:creationId xmlns:a16="http://schemas.microsoft.com/office/drawing/2014/main" id="{5083A579-9A5A-4413-92E2-38E6A6F0ACA8}"/>
              </a:ext>
            </a:extLst>
          </p:cNvPr>
          <p:cNvSpPr txBox="1">
            <a:spLocks noChangeArrowheads="1"/>
          </p:cNvSpPr>
          <p:nvPr/>
        </p:nvSpPr>
        <p:spPr bwMode="auto">
          <a:xfrm>
            <a:off x="2733676" y="303213"/>
            <a:ext cx="67849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latin typeface="楷体_GB2312" panose="02010609030101010101" pitchFamily="49" charset="-122"/>
                <a:ea typeface="楷体_GB2312" panose="02010609030101010101" pitchFamily="49" charset="-122"/>
                <a:sym typeface="Arial" panose="020B0604020202020204" pitchFamily="34" charset="0"/>
              </a:rPr>
              <a:t>网络礼仪</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P141 </a:t>
            </a:r>
          </a:p>
        </p:txBody>
      </p:sp>
      <p:sp>
        <p:nvSpPr>
          <p:cNvPr id="31747" name="Rectangle 171">
            <a:extLst>
              <a:ext uri="{FF2B5EF4-FFF2-40B4-BE49-F238E27FC236}">
                <a16:creationId xmlns:a16="http://schemas.microsoft.com/office/drawing/2014/main" id="{8404C341-2CAE-4C2A-ABEF-E263E4EEB218}"/>
              </a:ext>
            </a:extLst>
          </p:cNvPr>
          <p:cNvSpPr>
            <a:spLocks noChangeArrowheads="1"/>
          </p:cNvSpPr>
          <p:nvPr/>
        </p:nvSpPr>
        <p:spPr bwMode="auto">
          <a:xfrm>
            <a:off x="2062164" y="5092701"/>
            <a:ext cx="8066087" cy="1575431"/>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pPr>
            <a:r>
              <a:rPr lang="zh-CN" altLang="en-US" sz="2400">
                <a:latin typeface="楷体_GB2312" panose="02010609030101010101" pitchFamily="49" charset="-122"/>
                <a:ea typeface="楷体_GB2312" panose="02010609030101010101" pitchFamily="49" charset="-122"/>
              </a:rPr>
              <a:t>关于网络利益，国际上通行十大规则：</a:t>
            </a:r>
            <a:r>
              <a:rPr lang="en-US" altLang="zh-CN" sz="2400">
                <a:latin typeface="楷体_GB2312" panose="02010609030101010101" pitchFamily="49" charset="-122"/>
                <a:ea typeface="楷体_GB2312" panose="02010609030101010101" pitchFamily="49" charset="-122"/>
              </a:rPr>
              <a:t>→ P142</a:t>
            </a:r>
          </a:p>
          <a:p>
            <a:pPr>
              <a:lnSpc>
                <a:spcPct val="150000"/>
              </a:lnSpc>
              <a:buFont typeface="Arial" panose="020B0604020202020204" pitchFamily="34" charset="0"/>
              <a:buNone/>
            </a:pPr>
            <a:r>
              <a:rPr lang="zh-CN" altLang="en-US" sz="2400">
                <a:latin typeface="楷体_GB2312" panose="02010609030101010101" pitchFamily="49" charset="-122"/>
                <a:ea typeface="楷体_GB2312" panose="02010609030101010101" pitchFamily="49" charset="-122"/>
              </a:rPr>
              <a:t>此外，</a:t>
            </a:r>
            <a:r>
              <a:rPr lang="en-US" altLang="zh-CN" sz="2400">
                <a:latin typeface="楷体_GB2312" panose="02010609030101010101" pitchFamily="49" charset="-122"/>
                <a:ea typeface="楷体_GB2312" panose="02010609030101010101" pitchFamily="49" charset="-122"/>
              </a:rPr>
              <a:t>《全国青少年网络文明公约》和《文明上网自律公约》都提出了相关的网络礼仪。</a:t>
            </a:r>
          </a:p>
        </p:txBody>
      </p:sp>
      <p:sp>
        <p:nvSpPr>
          <p:cNvPr id="2" name="折角形 1">
            <a:extLst>
              <a:ext uri="{FF2B5EF4-FFF2-40B4-BE49-F238E27FC236}">
                <a16:creationId xmlns:a16="http://schemas.microsoft.com/office/drawing/2014/main" id="{EEA08FB5-CFE5-4B94-9D7C-2B4934614ACE}"/>
              </a:ext>
            </a:extLst>
          </p:cNvPr>
          <p:cNvSpPr>
            <a:spLocks noChangeArrowheads="1"/>
          </p:cNvSpPr>
          <p:nvPr/>
        </p:nvSpPr>
        <p:spPr bwMode="auto">
          <a:xfrm>
            <a:off x="3162301" y="141289"/>
            <a:ext cx="5768975" cy="4810125"/>
          </a:xfrm>
          <a:prstGeom prst="foldedCorner">
            <a:avLst>
              <a:gd name="adj" fmla="val 12500"/>
            </a:avLst>
          </a:prstGeom>
          <a:solidFill>
            <a:schemeClr val="bg1"/>
          </a:solidFill>
        </p:spPr>
        <p:style>
          <a:lnRef idx="2">
            <a:schemeClr val="dk1"/>
          </a:lnRef>
          <a:fillRef idx="1">
            <a:schemeClr val="lt1"/>
          </a:fillRef>
          <a:effectRef idx="0">
            <a:schemeClr val="dk1"/>
          </a:effectRef>
          <a:fontRef idx="minor">
            <a:schemeClr val="dk1"/>
          </a:fontRef>
        </p:style>
        <p:txBody>
          <a:bodyPr upright="1"/>
          <a:lstStyle>
            <a:defPPr/>
          </a:lstStyle>
          <a:p>
            <a:pPr algn="ctr" fontAlgn="auto"/>
            <a:r>
              <a:rPr lang="zh-CN" altLang="en-US" sz="2000" b="1" kern="100" noProof="1">
                <a:latin typeface="楷体" panose="02010609060101010101" charset="-122"/>
                <a:ea typeface="楷体" panose="02010609060101010101" charset="-122"/>
                <a:cs typeface="Times New Roman" panose="02020603050405020304" pitchFamily="18" charset="0"/>
              </a:rPr>
              <a:t>网络礼仪十大规则</a:t>
            </a:r>
            <a:endParaRPr lang="zh-CN" altLang="en-US" sz="2000" kern="100" noProof="1">
              <a:latin typeface="楷体" panose="02010609060101010101" charset="-122"/>
              <a:ea typeface="楷体" panose="02010609060101010101" charset="-122"/>
              <a:cs typeface="Times New Roman" panose="02020603050405020304" pitchFamily="18" charset="0"/>
            </a:endParaRPr>
          </a:p>
          <a:p>
            <a:pPr marL="342900" indent="-342900">
              <a:lnSpc>
                <a:spcPct val="150000"/>
              </a:lnSpc>
              <a:buFont typeface="+mj-lt"/>
              <a:buAutoNum type="arabicPeriod"/>
            </a:pPr>
            <a:r>
              <a:rPr lang="zh-CN" altLang="en-US" b="1" kern="100" noProof="1">
                <a:latin typeface="楷体" panose="02010609060101010101" charset="-122"/>
                <a:ea typeface="楷体" panose="02010609060101010101" charset="-122"/>
                <a:cs typeface="Times New Roman" panose="02020603050405020304" pitchFamily="18" charset="0"/>
              </a:rPr>
              <a:t>记得对方是真实的人。</a:t>
            </a:r>
            <a:endParaRPr lang="zh-CN" altLang="en-US" kern="100" noProof="1">
              <a:latin typeface="楷体" panose="02010609060101010101" charset="-122"/>
              <a:ea typeface="楷体" panose="02010609060101010101" charset="-122"/>
              <a:cs typeface="Times New Roman" panose="02020603050405020304" pitchFamily="18" charset="0"/>
            </a:endParaRPr>
          </a:p>
          <a:p>
            <a:pPr marL="342900" indent="-342900">
              <a:lnSpc>
                <a:spcPct val="150000"/>
              </a:lnSpc>
              <a:buFont typeface="+mj-lt"/>
              <a:buAutoNum type="arabicPeriod"/>
            </a:pPr>
            <a:r>
              <a:rPr lang="zh-CN" altLang="en-US" b="1" kern="100" noProof="1">
                <a:latin typeface="楷体" panose="02010609060101010101" charset="-122"/>
                <a:ea typeface="楷体" panose="02010609060101010101" charset="-122"/>
                <a:cs typeface="Times New Roman" panose="02020603050405020304" pitchFamily="18" charset="0"/>
              </a:rPr>
              <a:t>现实中需要遵守道德规范，网络上也是如此。</a:t>
            </a:r>
            <a:endParaRPr lang="zh-CN" altLang="en-US" kern="100" noProof="1">
              <a:latin typeface="楷体" panose="02010609060101010101" charset="-122"/>
              <a:ea typeface="楷体" panose="02010609060101010101" charset="-122"/>
              <a:cs typeface="Times New Roman" panose="02020603050405020304" pitchFamily="18" charset="0"/>
            </a:endParaRPr>
          </a:p>
          <a:p>
            <a:pPr marL="342900" indent="-342900">
              <a:lnSpc>
                <a:spcPct val="150000"/>
              </a:lnSpc>
              <a:buFont typeface="+mj-lt"/>
              <a:buAutoNum type="arabicPeriod"/>
            </a:pPr>
            <a:r>
              <a:rPr lang="zh-CN" altLang="en-US" b="1" kern="100" noProof="1">
                <a:latin typeface="楷体" panose="02010609060101010101" charset="-122"/>
                <a:ea typeface="楷体" panose="02010609060101010101" charset="-122"/>
                <a:cs typeface="Times New Roman" panose="02020603050405020304" pitchFamily="18" charset="0"/>
              </a:rPr>
              <a:t>明白自己所处的网络空间的规范。</a:t>
            </a:r>
            <a:endParaRPr lang="zh-CN" altLang="en-US" kern="100" noProof="1">
              <a:latin typeface="楷体" panose="02010609060101010101" charset="-122"/>
              <a:ea typeface="楷体" panose="02010609060101010101" charset="-122"/>
              <a:cs typeface="Times New Roman" panose="02020603050405020304" pitchFamily="18" charset="0"/>
            </a:endParaRPr>
          </a:p>
          <a:p>
            <a:pPr marL="342900" indent="-342900">
              <a:lnSpc>
                <a:spcPct val="150000"/>
              </a:lnSpc>
              <a:buFont typeface="+mj-lt"/>
              <a:buAutoNum type="arabicPeriod"/>
            </a:pPr>
            <a:r>
              <a:rPr lang="zh-CN" altLang="en-US" b="1" kern="100" noProof="1">
                <a:latin typeface="楷体" panose="02010609060101010101" charset="-122"/>
                <a:ea typeface="楷体" panose="02010609060101010101" charset="-122"/>
                <a:cs typeface="Times New Roman" panose="02020603050405020304" pitchFamily="18" charset="0"/>
              </a:rPr>
              <a:t>尊重别人的时间，节省带宽用量和主机存储空间。</a:t>
            </a:r>
            <a:endParaRPr lang="zh-CN" altLang="en-US" kern="100" noProof="1">
              <a:latin typeface="楷体" panose="02010609060101010101" charset="-122"/>
              <a:ea typeface="楷体" panose="02010609060101010101" charset="-122"/>
              <a:cs typeface="Times New Roman" panose="02020603050405020304" pitchFamily="18" charset="0"/>
            </a:endParaRPr>
          </a:p>
          <a:p>
            <a:pPr marL="342900" indent="-342900">
              <a:lnSpc>
                <a:spcPct val="150000"/>
              </a:lnSpc>
              <a:buFont typeface="+mj-lt"/>
              <a:buAutoNum type="arabicPeriod"/>
            </a:pPr>
            <a:r>
              <a:rPr lang="zh-CN" altLang="en-US" b="1" kern="100" noProof="1">
                <a:latin typeface="楷体" panose="02010609060101010101" charset="-122"/>
                <a:ea typeface="楷体" panose="02010609060101010101" charset="-122"/>
                <a:cs typeface="Times New Roman" panose="02020603050405020304" pitchFamily="18" charset="0"/>
              </a:rPr>
              <a:t>网络用语文明。</a:t>
            </a:r>
            <a:endParaRPr lang="zh-CN" altLang="en-US" kern="100" noProof="1">
              <a:latin typeface="楷体" panose="02010609060101010101" charset="-122"/>
              <a:ea typeface="楷体" panose="02010609060101010101" charset="-122"/>
              <a:cs typeface="Times New Roman" panose="02020603050405020304" pitchFamily="18" charset="0"/>
            </a:endParaRPr>
          </a:p>
          <a:p>
            <a:pPr marL="342900" indent="-342900">
              <a:lnSpc>
                <a:spcPct val="150000"/>
              </a:lnSpc>
              <a:buFont typeface="+mj-lt"/>
              <a:buAutoNum type="arabicPeriod"/>
            </a:pPr>
            <a:r>
              <a:rPr lang="zh-CN" altLang="en-US" b="1" kern="100" noProof="1">
                <a:latin typeface="楷体" panose="02010609060101010101" charset="-122"/>
                <a:ea typeface="楷体" panose="02010609060101010101" charset="-122"/>
                <a:cs typeface="Times New Roman" panose="02020603050405020304" pitchFamily="18" charset="0"/>
              </a:rPr>
              <a:t>共享专业知识。</a:t>
            </a:r>
            <a:endParaRPr lang="zh-CN" altLang="en-US" kern="100" noProof="1">
              <a:latin typeface="楷体" panose="02010609060101010101" charset="-122"/>
              <a:ea typeface="楷体" panose="02010609060101010101" charset="-122"/>
              <a:cs typeface="Times New Roman" panose="02020603050405020304" pitchFamily="18" charset="0"/>
            </a:endParaRPr>
          </a:p>
          <a:p>
            <a:pPr marL="342900" indent="-342900">
              <a:lnSpc>
                <a:spcPct val="150000"/>
              </a:lnSpc>
              <a:buFont typeface="+mj-lt"/>
              <a:buAutoNum type="arabicPeriod"/>
            </a:pPr>
            <a:r>
              <a:rPr lang="zh-CN" altLang="en-US" b="1" kern="100" noProof="1">
                <a:latin typeface="楷体" panose="02010609060101010101" charset="-122"/>
                <a:ea typeface="楷体" panose="02010609060101010101" charset="-122"/>
                <a:cs typeface="Times New Roman" panose="02020603050405020304" pitchFamily="18" charset="0"/>
              </a:rPr>
              <a:t>网络讨论要理智。</a:t>
            </a:r>
            <a:endParaRPr lang="zh-CN" altLang="en-US" kern="100" noProof="1">
              <a:latin typeface="楷体" panose="02010609060101010101" charset="-122"/>
              <a:ea typeface="楷体" panose="02010609060101010101" charset="-122"/>
              <a:cs typeface="Times New Roman" panose="02020603050405020304" pitchFamily="18" charset="0"/>
            </a:endParaRPr>
          </a:p>
          <a:p>
            <a:pPr marL="342900" indent="-342900">
              <a:lnSpc>
                <a:spcPct val="150000"/>
              </a:lnSpc>
              <a:buFont typeface="+mj-lt"/>
              <a:buAutoNum type="arabicPeriod"/>
            </a:pPr>
            <a:r>
              <a:rPr lang="zh-CN" altLang="en-US" b="1" kern="100" noProof="1">
                <a:latin typeface="楷体" panose="02010609060101010101" charset="-122"/>
                <a:ea typeface="楷体" panose="02010609060101010101" charset="-122"/>
                <a:cs typeface="Times New Roman" panose="02020603050405020304" pitchFamily="18" charset="0"/>
              </a:rPr>
              <a:t>尊重他人隐私。</a:t>
            </a:r>
            <a:endParaRPr lang="zh-CN" altLang="en-US" kern="100" noProof="1">
              <a:latin typeface="楷体" panose="02010609060101010101" charset="-122"/>
              <a:ea typeface="楷体" panose="02010609060101010101" charset="-122"/>
              <a:cs typeface="Times New Roman" panose="02020603050405020304" pitchFamily="18" charset="0"/>
            </a:endParaRPr>
          </a:p>
          <a:p>
            <a:pPr marL="342900" indent="-342900">
              <a:lnSpc>
                <a:spcPct val="150000"/>
              </a:lnSpc>
              <a:buFont typeface="+mj-lt"/>
              <a:buAutoNum type="arabicPeriod"/>
            </a:pPr>
            <a:r>
              <a:rPr lang="zh-CN" altLang="en-US" b="1" kern="100" noProof="1">
                <a:latin typeface="楷体" panose="02010609060101010101" charset="-122"/>
                <a:ea typeface="楷体" panose="02010609060101010101" charset="-122"/>
                <a:cs typeface="Times New Roman" panose="02020603050405020304" pitchFamily="18" charset="0"/>
              </a:rPr>
              <a:t>勿滥用权利。</a:t>
            </a:r>
            <a:endParaRPr lang="zh-CN" altLang="en-US" kern="100" noProof="1">
              <a:latin typeface="楷体" panose="02010609060101010101" charset="-122"/>
              <a:ea typeface="楷体" panose="02010609060101010101" charset="-122"/>
              <a:cs typeface="Times New Roman" panose="02020603050405020304" pitchFamily="18" charset="0"/>
            </a:endParaRPr>
          </a:p>
          <a:p>
            <a:pPr marL="342900" indent="-342900">
              <a:lnSpc>
                <a:spcPct val="150000"/>
              </a:lnSpc>
              <a:buFont typeface="+mj-lt"/>
              <a:buAutoNum type="arabicPeriod"/>
            </a:pPr>
            <a:r>
              <a:rPr lang="zh-CN" altLang="en-US" sz="2000" b="1" kern="100" noProof="1">
                <a:latin typeface="楷体" panose="02010609060101010101" charset="-122"/>
                <a:ea typeface="楷体" panose="02010609060101010101" charset="-122"/>
                <a:cs typeface="Times New Roman" panose="02020603050405020304" pitchFamily="18" charset="0"/>
              </a:rPr>
              <a:t>宽恕他人的过错。</a:t>
            </a:r>
            <a:endParaRPr lang="zh-CN" altLang="en-US" sz="2000" kern="100" noProof="1">
              <a:latin typeface="楷体" panose="02010609060101010101" charset="-122"/>
              <a:ea typeface="楷体" panose="02010609060101010101" charset="-122"/>
              <a:cs typeface="Times New Roman" panose="02020603050405020304" pitchFamily="18" charset="0"/>
            </a:endParaRPr>
          </a:p>
        </p:txBody>
      </p:sp>
      <p:pic>
        <p:nvPicPr>
          <p:cNvPr id="4" name="图片 3">
            <a:extLst>
              <a:ext uri="{FF2B5EF4-FFF2-40B4-BE49-F238E27FC236}">
                <a16:creationId xmlns:a16="http://schemas.microsoft.com/office/drawing/2014/main" id="{9D5EDF30-D7C9-4FF2-BE36-4B8BE5B8BF0E}"/>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2063751" y="2239964"/>
            <a:ext cx="7966075" cy="262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71">
            <a:extLst>
              <a:ext uri="{FF2B5EF4-FFF2-40B4-BE49-F238E27FC236}">
                <a16:creationId xmlns:a16="http://schemas.microsoft.com/office/drawing/2014/main" id="{CCF2E247-401B-4178-835D-12025B4BE661}"/>
              </a:ext>
            </a:extLst>
          </p:cNvPr>
          <p:cNvSpPr>
            <a:spLocks noChangeArrowheads="1"/>
          </p:cNvSpPr>
          <p:nvPr/>
        </p:nvSpPr>
        <p:spPr bwMode="auto">
          <a:xfrm>
            <a:off x="2062164" y="1073151"/>
            <a:ext cx="8066087" cy="3876675"/>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21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    </a:t>
            </a:r>
            <a:r>
              <a:rPr lang="zh-CN" altLang="en-US" sz="2400">
                <a:latin typeface="楷体_GB2312" panose="02010609030101010101" pitchFamily="49" charset="-122"/>
                <a:ea typeface="楷体_GB2312" panose="02010609030101010101" pitchFamily="49" charset="-122"/>
              </a:rPr>
              <a:t>网络欺凌，指一种在网上生活中发生的欺凌实践，是网络时代的新现象，指人们利用互联网做出针对个人或群体的恶意、重复、敌意的伤害行为，以使他人受到伤害。</a:t>
            </a:r>
          </a:p>
          <a:p>
            <a:pPr>
              <a:lnSpc>
                <a:spcPct val="21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    </a:t>
            </a:r>
            <a:r>
              <a:rPr lang="zh-CN" altLang="en-US" sz="2400">
                <a:latin typeface="楷体_GB2312" panose="02010609030101010101" pitchFamily="49" charset="-122"/>
                <a:ea typeface="楷体_GB2312" panose="02010609030101010101" pitchFamily="49" charset="-122"/>
              </a:rPr>
              <a:t>网上欺凌会触犯法律。</a:t>
            </a:r>
          </a:p>
          <a:p>
            <a:pPr>
              <a:lnSpc>
                <a:spcPct val="21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    </a:t>
            </a:r>
            <a:r>
              <a:rPr lang="zh-CN" altLang="en-US" sz="2400">
                <a:latin typeface="楷体_GB2312" panose="02010609030101010101" pitchFamily="49" charset="-122"/>
                <a:ea typeface="楷体_GB2312" panose="02010609030101010101" pitchFamily="49" charset="-122"/>
              </a:rPr>
              <a:t>切记不可以以牙还牙，报复对方。</a:t>
            </a:r>
          </a:p>
        </p:txBody>
      </p:sp>
      <p:sp>
        <p:nvSpPr>
          <p:cNvPr id="32770" name="TextBox 13@|17FFC:16777215|FBC:16777215|LFC:16777215|LBC:16777215">
            <a:extLst>
              <a:ext uri="{FF2B5EF4-FFF2-40B4-BE49-F238E27FC236}">
                <a16:creationId xmlns:a16="http://schemas.microsoft.com/office/drawing/2014/main" id="{844B7938-A0D8-4146-92BE-7BA78913B491}"/>
              </a:ext>
            </a:extLst>
          </p:cNvPr>
          <p:cNvSpPr txBox="1">
            <a:spLocks noChangeArrowheads="1"/>
          </p:cNvSpPr>
          <p:nvPr/>
        </p:nvSpPr>
        <p:spPr bwMode="auto">
          <a:xfrm>
            <a:off x="2733676" y="303213"/>
            <a:ext cx="67849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latin typeface="楷体_GB2312" panose="02010609030101010101" pitchFamily="49" charset="-122"/>
                <a:ea typeface="楷体_GB2312" panose="02010609030101010101" pitchFamily="49" charset="-122"/>
                <a:sym typeface="Arial" panose="020B0604020202020204" pitchFamily="34" charset="0"/>
              </a:rPr>
              <a:t>网络欺凌</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P142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bwMode="auto">
      <p:bgPr>
        <a:solidFill>
          <a:schemeClr val="accent3">
            <a:lumMod val="75000"/>
          </a:schemeClr>
        </a:solidFill>
        <a:effectLst/>
      </p:bgPr>
    </p:bg>
    <p:spTree>
      <p:nvGrpSpPr>
        <p:cNvPr id="1" name=""/>
        <p:cNvGrpSpPr/>
        <p:nvPr/>
      </p:nvGrpSpPr>
      <p:grpSpPr>
        <a:xfrm>
          <a:off x="0" y="0"/>
          <a:ext cx="0" cy="0"/>
          <a:chOff x="0" y="0"/>
          <a:chExt cx="0" cy="0"/>
        </a:xfrm>
      </p:grpSpPr>
      <p:pic>
        <p:nvPicPr>
          <p:cNvPr id="33794" name="图片 4">
            <a:extLst>
              <a:ext uri="{FF2B5EF4-FFF2-40B4-BE49-F238E27FC236}">
                <a16:creationId xmlns:a16="http://schemas.microsoft.com/office/drawing/2014/main" id="{8F9964AF-5985-4F65-BAF9-50E45BA3B2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688" y="1808164"/>
            <a:ext cx="4075113" cy="419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文本框 5">
            <a:extLst>
              <a:ext uri="{FF2B5EF4-FFF2-40B4-BE49-F238E27FC236}">
                <a16:creationId xmlns:a16="http://schemas.microsoft.com/office/drawing/2014/main" id="{2E6F1EDA-A3E6-41C7-B7A7-D10DEC5B52DA}"/>
              </a:ext>
            </a:extLst>
          </p:cNvPr>
          <p:cNvSpPr txBox="1">
            <a:spLocks noChangeArrowheads="1"/>
          </p:cNvSpPr>
          <p:nvPr/>
        </p:nvSpPr>
        <p:spPr bwMode="auto">
          <a:xfrm>
            <a:off x="4826000" y="2811464"/>
            <a:ext cx="5119688" cy="818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pPr>
            <a:r>
              <a:rPr lang="zh-CN" altLang="en-US" sz="3600" b="1">
                <a:solidFill>
                  <a:schemeClr val="bg1"/>
                </a:solidFill>
                <a:latin typeface="Times New Roman" panose="02020603050405020304" pitchFamily="18" charset="0"/>
                <a:ea typeface="楷体_GB2312" panose="02010609030101010101" pitchFamily="49" charset="-122"/>
              </a:rPr>
              <a:t>信息社会的法律与法规</a:t>
            </a:r>
          </a:p>
        </p:txBody>
      </p:sp>
      <p:sp>
        <p:nvSpPr>
          <p:cNvPr id="33796" name="文本框 6">
            <a:extLst>
              <a:ext uri="{FF2B5EF4-FFF2-40B4-BE49-F238E27FC236}">
                <a16:creationId xmlns:a16="http://schemas.microsoft.com/office/drawing/2014/main" id="{C5A22CDF-3794-47BF-A397-027A71F96608}"/>
              </a:ext>
            </a:extLst>
          </p:cNvPr>
          <p:cNvSpPr txBox="1">
            <a:spLocks noChangeArrowheads="1"/>
          </p:cNvSpPr>
          <p:nvPr/>
        </p:nvSpPr>
        <p:spPr bwMode="auto">
          <a:xfrm>
            <a:off x="7196138" y="3430588"/>
            <a:ext cx="26082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rgbClr val="2E4C64"/>
                </a:solidFill>
                <a:latin typeface="微软雅黑" panose="020B0503020204020204" pitchFamily="34" charset="-122"/>
                <a:ea typeface="微软雅黑" panose="020B0503020204020204" pitchFamily="34" charset="-122"/>
              </a:rPr>
              <a:t>ABOUT   US</a:t>
            </a:r>
          </a:p>
        </p:txBody>
      </p:sp>
      <p:sp>
        <p:nvSpPr>
          <p:cNvPr id="8" name="矩形 7">
            <a:extLst>
              <a:ext uri="{FF2B5EF4-FFF2-40B4-BE49-F238E27FC236}">
                <a16:creationId xmlns:a16="http://schemas.microsoft.com/office/drawing/2014/main" id="{F7F39A29-4FBC-4A39-9FCD-D84FF35CE83A}"/>
              </a:ext>
            </a:extLst>
          </p:cNvPr>
          <p:cNvSpPr/>
          <p:nvPr/>
        </p:nvSpPr>
        <p:spPr>
          <a:xfrm>
            <a:off x="9875838" y="2757489"/>
            <a:ext cx="792162" cy="1176337"/>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0" noProof="1"/>
          </a:p>
        </p:txBody>
      </p:sp>
      <p:sp>
        <p:nvSpPr>
          <p:cNvPr id="9" name="矩形 8">
            <a:extLst>
              <a:ext uri="{FF2B5EF4-FFF2-40B4-BE49-F238E27FC236}">
                <a16:creationId xmlns:a16="http://schemas.microsoft.com/office/drawing/2014/main" id="{286C92D0-4653-4899-A3FE-6A518A13DA2C}"/>
              </a:ext>
            </a:extLst>
          </p:cNvPr>
          <p:cNvSpPr/>
          <p:nvPr/>
        </p:nvSpPr>
        <p:spPr>
          <a:xfrm>
            <a:off x="5260975" y="3771901"/>
            <a:ext cx="4591050"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0" noProof="1"/>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Box 13@|17FFC:16777215|FBC:16777215|LFC:16777215|LBC:16777215">
            <a:extLst>
              <a:ext uri="{FF2B5EF4-FFF2-40B4-BE49-F238E27FC236}">
                <a16:creationId xmlns:a16="http://schemas.microsoft.com/office/drawing/2014/main" id="{7467EDD2-2E35-4A45-966D-EA424D9B0208}"/>
              </a:ext>
            </a:extLst>
          </p:cNvPr>
          <p:cNvSpPr txBox="1">
            <a:spLocks noChangeArrowheads="1"/>
          </p:cNvSpPr>
          <p:nvPr/>
        </p:nvSpPr>
        <p:spPr bwMode="auto">
          <a:xfrm>
            <a:off x="2130426" y="303213"/>
            <a:ext cx="794702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zh-CN" sz="2800" b="1">
                <a:latin typeface="楷体_GB2312" panose="02010609030101010101" pitchFamily="49" charset="-122"/>
                <a:ea typeface="楷体_GB2312" panose="02010609030101010101" pitchFamily="49" charset="-122"/>
                <a:sym typeface="Arial" panose="020B0604020202020204" pitchFamily="34" charset="0"/>
              </a:rPr>
              <a:t>保护个人信息的法律法规</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P145</a:t>
            </a:r>
          </a:p>
        </p:txBody>
      </p:sp>
      <p:sp>
        <p:nvSpPr>
          <p:cNvPr id="34818" name="Rectangle 171">
            <a:extLst>
              <a:ext uri="{FF2B5EF4-FFF2-40B4-BE49-F238E27FC236}">
                <a16:creationId xmlns:a16="http://schemas.microsoft.com/office/drawing/2014/main" id="{84B902AB-F204-4780-B795-393DFDADC60F}"/>
              </a:ext>
            </a:extLst>
          </p:cNvPr>
          <p:cNvSpPr>
            <a:spLocks noChangeArrowheads="1"/>
          </p:cNvSpPr>
          <p:nvPr/>
        </p:nvSpPr>
        <p:spPr bwMode="auto">
          <a:xfrm>
            <a:off x="2130426" y="1012825"/>
            <a:ext cx="7947025" cy="3278188"/>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    </a:t>
            </a:r>
            <a:r>
              <a:rPr lang="zh-CN" altLang="zh-CN" sz="2400">
                <a:latin typeface="楷体_GB2312" panose="02010609030101010101" pitchFamily="49" charset="-122"/>
                <a:ea typeface="楷体_GB2312" panose="02010609030101010101" pitchFamily="49" charset="-122"/>
              </a:rPr>
              <a:t>【个人信息】，是指包括公民的姓名、年龄、有效证件号码、婚姻状况、工作单位、学历、履历、家庭住址、电话号码等能够识别公民个人身份或者涉及公民个人隐私的信息。</a:t>
            </a:r>
          </a:p>
          <a:p>
            <a:pPr>
              <a:lnSpc>
                <a:spcPct val="15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    </a:t>
            </a:r>
            <a:r>
              <a:rPr lang="en-US" altLang="zh-CN" sz="2200">
                <a:latin typeface="楷体_GB2312" panose="02010609030101010101" pitchFamily="49" charset="-122"/>
                <a:ea typeface="楷体_GB2312" panose="02010609030101010101" pitchFamily="49" charset="-122"/>
              </a:rPr>
              <a:t>我国有多条法律法规都对个人信息提供了直接的保护</a:t>
            </a:r>
            <a:r>
              <a:rPr lang="zh-CN" altLang="en-US" sz="2200">
                <a:latin typeface="楷体_GB2312" panose="02010609030101010101" pitchFamily="49" charset="-122"/>
                <a:ea typeface="楷体_GB2312" panose="02010609030101010101" pitchFamily="49" charset="-122"/>
              </a:rPr>
              <a:t>。</a:t>
            </a:r>
            <a:r>
              <a:rPr lang="en-US" altLang="zh-CN" sz="2200">
                <a:latin typeface="楷体_GB2312" panose="02010609030101010101" pitchFamily="49" charset="-122"/>
                <a:ea typeface="楷体_GB2312" panose="02010609030101010101" pitchFamily="49" charset="-122"/>
              </a:rPr>
              <a:t>P145</a:t>
            </a:r>
            <a:endParaRPr lang="zh-CN" altLang="en-US" sz="2200">
              <a:latin typeface="楷体_GB2312" panose="02010609030101010101" pitchFamily="49" charset="-122"/>
              <a:ea typeface="楷体_GB2312" panose="02010609030101010101" pitchFamily="49" charset="-122"/>
            </a:endParaRPr>
          </a:p>
          <a:p>
            <a:pPr>
              <a:lnSpc>
                <a:spcPct val="150000"/>
              </a:lnSpc>
              <a:buFont typeface="Arial" panose="020B0604020202020204" pitchFamily="34" charset="0"/>
              <a:buNone/>
            </a:pPr>
            <a:r>
              <a:rPr lang="en-US" altLang="zh-CN" sz="2200">
                <a:latin typeface="楷体_GB2312" panose="02010609030101010101" pitchFamily="49" charset="-122"/>
                <a:ea typeface="楷体_GB2312" panose="02010609030101010101" pitchFamily="49" charset="-122"/>
              </a:rPr>
              <a:t>    还有一些法律法规对用户个人信息提供了间接的保护</a:t>
            </a:r>
            <a:r>
              <a:rPr lang="zh-CN" altLang="en-US" sz="2200">
                <a:latin typeface="楷体_GB2312" panose="02010609030101010101" pitchFamily="49" charset="-122"/>
                <a:ea typeface="楷体_GB2312" panose="02010609030101010101" pitchFamily="49" charset="-122"/>
              </a:rPr>
              <a:t>。</a:t>
            </a:r>
            <a:r>
              <a:rPr lang="en-US" altLang="zh-CN" sz="2200">
                <a:latin typeface="楷体_GB2312" panose="02010609030101010101" pitchFamily="49" charset="-122"/>
                <a:ea typeface="楷体_GB2312" panose="02010609030101010101" pitchFamily="49" charset="-122"/>
              </a:rPr>
              <a:t>P145</a:t>
            </a:r>
          </a:p>
        </p:txBody>
      </p:sp>
      <p:sp>
        <p:nvSpPr>
          <p:cNvPr id="34819" name="Rectangle 171">
            <a:extLst>
              <a:ext uri="{FF2B5EF4-FFF2-40B4-BE49-F238E27FC236}">
                <a16:creationId xmlns:a16="http://schemas.microsoft.com/office/drawing/2014/main" id="{2EB89F01-3192-418D-9DE9-C7CE60ED7F5E}"/>
              </a:ext>
            </a:extLst>
          </p:cNvPr>
          <p:cNvSpPr>
            <a:spLocks noChangeArrowheads="1"/>
          </p:cNvSpPr>
          <p:nvPr/>
        </p:nvSpPr>
        <p:spPr bwMode="auto">
          <a:xfrm>
            <a:off x="2130426" y="4505326"/>
            <a:ext cx="7947025" cy="2129429"/>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    </a:t>
            </a:r>
            <a:r>
              <a:rPr lang="zh-CN" altLang="zh-CN" sz="2400">
                <a:latin typeface="楷体_GB2312" panose="02010609030101010101" pitchFamily="49" charset="-122"/>
                <a:ea typeface="楷体_GB2312" panose="02010609030101010101" pitchFamily="49" charset="-122"/>
              </a:rPr>
              <a:t>访问网站或安装应用程序时，需注意网站或软件的隐私政策，特别要关注隐私政策中有无声明将用户信息共享给第三方的相关条款。</a:t>
            </a:r>
          </a:p>
          <a:p>
            <a:pPr>
              <a:lnSpc>
                <a:spcPct val="15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    </a:t>
            </a:r>
            <a:r>
              <a:rPr lang="zh-CN" altLang="en-US" sz="2400">
                <a:solidFill>
                  <a:srgbClr val="FF0000"/>
                </a:solidFill>
                <a:latin typeface="楷体_GB2312" panose="02010609030101010101" pitchFamily="49" charset="-122"/>
                <a:ea typeface="楷体_GB2312" panose="02010609030101010101" pitchFamily="49" charset="-122"/>
              </a:rPr>
              <a:t>网站不声明隐私政策是违法的</a:t>
            </a:r>
            <a:r>
              <a:rPr lang="zh-CN" altLang="en-US" sz="2400">
                <a:latin typeface="楷体_GB2312" panose="02010609030101010101" pitchFamily="49" charset="-122"/>
                <a:ea typeface="楷体_GB2312" panose="02010609030101010101" pitchFamily="49" charset="-122"/>
              </a:rPr>
              <a: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Box 13@|17FFC:16777215|FBC:16777215|LFC:16777215|LBC:16777215">
            <a:extLst>
              <a:ext uri="{FF2B5EF4-FFF2-40B4-BE49-F238E27FC236}">
                <a16:creationId xmlns:a16="http://schemas.microsoft.com/office/drawing/2014/main" id="{08914C78-6856-4366-B623-E64A556AB90A}"/>
              </a:ext>
            </a:extLst>
          </p:cNvPr>
          <p:cNvSpPr txBox="1">
            <a:spLocks noChangeArrowheads="1"/>
          </p:cNvSpPr>
          <p:nvPr/>
        </p:nvSpPr>
        <p:spPr bwMode="auto">
          <a:xfrm>
            <a:off x="1706564" y="303213"/>
            <a:ext cx="87788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latin typeface="楷体_GB2312" panose="02010609030101010101" pitchFamily="49" charset="-122"/>
                <a:ea typeface="楷体_GB2312" panose="02010609030101010101" pitchFamily="49" charset="-122"/>
                <a:sym typeface="Arial" panose="020B0604020202020204" pitchFamily="34" charset="0"/>
              </a:rPr>
              <a:t>信息公开</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P147</a:t>
            </a:r>
          </a:p>
        </p:txBody>
      </p:sp>
      <p:sp>
        <p:nvSpPr>
          <p:cNvPr id="35842" name="Rectangle 171">
            <a:extLst>
              <a:ext uri="{FF2B5EF4-FFF2-40B4-BE49-F238E27FC236}">
                <a16:creationId xmlns:a16="http://schemas.microsoft.com/office/drawing/2014/main" id="{B7322295-88C3-43E2-9D78-BF62E7A52C2E}"/>
              </a:ext>
            </a:extLst>
          </p:cNvPr>
          <p:cNvSpPr>
            <a:spLocks noChangeArrowheads="1"/>
          </p:cNvSpPr>
          <p:nvPr/>
        </p:nvSpPr>
        <p:spPr bwMode="auto">
          <a:xfrm>
            <a:off x="1803401" y="2054225"/>
            <a:ext cx="8778875" cy="282192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20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    </a:t>
            </a:r>
            <a:r>
              <a:rPr lang="zh-CN" altLang="en-US" sz="2400">
                <a:latin typeface="楷体_GB2312" panose="02010609030101010101" pitchFamily="49" charset="-122"/>
                <a:ea typeface="楷体_GB2312" panose="02010609030101010101" pitchFamily="49" charset="-122"/>
              </a:rPr>
              <a:t>【</a:t>
            </a:r>
            <a:r>
              <a:rPr lang="zh-CN" altLang="zh-CN" sz="2400">
                <a:latin typeface="楷体_GB2312" panose="02010609030101010101" pitchFamily="49" charset="-122"/>
                <a:ea typeface="楷体_GB2312" panose="02010609030101010101" pitchFamily="49" charset="-122"/>
              </a:rPr>
              <a:t>信息公开】是指国家行政机关和法律、法规以及规章授权和委托的组织，在行使国家行政管理职权的过程中，通过法定形式和程序，主动将政府信息向社会公众或依申请而向特定的个人或组织公开。</a:t>
            </a:r>
          </a:p>
        </p:txBody>
      </p:sp>
    </p:spTree>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775,&quot;width&quot;:2620}"/>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775,&quot;width&quot;:2620}"/>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030,&quot;width&quot;:9195}"/>
</p:tagLst>
</file>

<file path=ppt/theme/theme1.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244</TotalTime>
  <Words>857</Words>
  <Application>Microsoft Office PowerPoint</Application>
  <PresentationFormat>宽屏</PresentationFormat>
  <Paragraphs>79</Paragraphs>
  <Slides>14</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楷体</vt:lpstr>
      <vt:lpstr>楷体_GB2312</vt:lpstr>
      <vt:lpstr>微软雅黑</vt:lpstr>
      <vt:lpstr>Arial</vt:lpstr>
      <vt:lpstr>Bahnschrift</vt:lpstr>
      <vt:lpstr>Calibri</vt:lpstr>
      <vt:lpstr>Calibri Light</vt:lpstr>
      <vt:lpstr>Times New Roman</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学虹夜雨</dc:creator>
  <cp:lastModifiedBy>hongming xu</cp:lastModifiedBy>
  <cp:revision>306</cp:revision>
  <dcterms:created xsi:type="dcterms:W3CDTF">2015-06-27T04:33:00Z</dcterms:created>
  <dcterms:modified xsi:type="dcterms:W3CDTF">2021-04-22T06:56:00Z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693D8726CED641FCBF770B7A0959D7A1</vt:lpwstr>
  </property>
</Properties>
</file>