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47" r:id="rId1"/>
  </p:sldMasterIdLst>
  <p:notesMasterIdLst>
    <p:notesMasterId r:id="rId24"/>
  </p:notesMasterIdLst>
  <p:handoutMasterIdLst>
    <p:handoutMasterId r:id="rId25"/>
  </p:handoutMasterIdLst>
  <p:sldIdLst>
    <p:sldId id="256" r:id="rId2"/>
    <p:sldId id="664" r:id="rId3"/>
    <p:sldId id="684" r:id="rId4"/>
    <p:sldId id="467" r:id="rId5"/>
    <p:sldId id="687" r:id="rId6"/>
    <p:sldId id="688" r:id="rId7"/>
    <p:sldId id="693" r:id="rId8"/>
    <p:sldId id="555" r:id="rId9"/>
    <p:sldId id="468" r:id="rId10"/>
    <p:sldId id="694" r:id="rId11"/>
    <p:sldId id="671" r:id="rId12"/>
    <p:sldId id="710" r:id="rId13"/>
    <p:sldId id="713" r:id="rId14"/>
    <p:sldId id="714" r:id="rId15"/>
    <p:sldId id="715" r:id="rId16"/>
    <p:sldId id="716" r:id="rId17"/>
    <p:sldId id="717" r:id="rId18"/>
    <p:sldId id="676" r:id="rId19"/>
    <p:sldId id="689" r:id="rId20"/>
    <p:sldId id="690" r:id="rId21"/>
    <p:sldId id="691" r:id="rId22"/>
    <p:sldId id="34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44" userDrawn="1">
          <p15:clr>
            <a:srgbClr val="A4A3A4"/>
          </p15:clr>
        </p15:guide>
        <p15:guide id="2" pos="36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0C0"/>
    <a:srgbClr val="A8D37A"/>
    <a:srgbClr val="ED6B6D"/>
    <a:srgbClr val="87C7E3"/>
    <a:srgbClr val="FF7467"/>
    <a:srgbClr val="FED16C"/>
    <a:srgbClr val="5B9BD5"/>
    <a:srgbClr val="4CC8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3" autoAdjust="0"/>
    <p:restoredTop sz="94660" autoAdjust="0"/>
  </p:normalViewPr>
  <p:slideViewPr>
    <p:cSldViewPr snapToGrid="0">
      <p:cViewPr varScale="1">
        <p:scale>
          <a:sx n="68" d="100"/>
          <a:sy n="68" d="100"/>
        </p:scale>
        <p:origin x="336" y="48"/>
      </p:cViewPr>
      <p:guideLst>
        <p:guide orient="horz" pos="2244"/>
        <p:guide pos="3696"/>
      </p:guideLst>
    </p:cSldViewPr>
  </p:slideViewPr>
  <p:notesTextViewPr>
    <p:cViewPr>
      <p:scale>
        <a:sx n="1" d="1"/>
        <a:sy n="1" d="1"/>
      </p:scale>
      <p:origin x="0" y="0"/>
    </p:cViewPr>
  </p:notesTextViewPr>
  <p:sorterViewPr>
    <p:cViewPr varScale="1">
      <p:scale>
        <a:sx n="1" d="1"/>
        <a:sy n="1" d="1"/>
      </p:scale>
      <p:origin x="0" y="0"/>
    </p:cViewPr>
  </p:sorter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C420BA0-5916-49EF-B50B-BCD4F7EF64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a:defRPr/>
            </a:pPr>
            <a:endParaRPr lang="zh-CN" altLang="en-US"/>
          </a:p>
        </p:txBody>
      </p:sp>
      <p:sp>
        <p:nvSpPr>
          <p:cNvPr id="3" name="日期占位符 2">
            <a:extLst>
              <a:ext uri="{FF2B5EF4-FFF2-40B4-BE49-F238E27FC236}">
                <a16:creationId xmlns:a16="http://schemas.microsoft.com/office/drawing/2014/main" id="{C38EB123-981C-4F0B-930B-A9B2A6F4461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a:defRPr/>
            </a:pPr>
            <a:fld id="{0F9B84EA-7D68-4D60-9CB1-D50884785D1C}" type="datetimeFigureOut">
              <a:rPr lang="zh-CN" altLang="en-US"/>
              <a:pPr>
                <a:defRPr/>
              </a:pPr>
              <a:t>2021/4/13</a:t>
            </a:fld>
            <a:endParaRPr lang="zh-CN" altLang="en-US"/>
          </a:p>
        </p:txBody>
      </p:sp>
      <p:sp>
        <p:nvSpPr>
          <p:cNvPr id="4" name="页脚占位符 3">
            <a:extLst>
              <a:ext uri="{FF2B5EF4-FFF2-40B4-BE49-F238E27FC236}">
                <a16:creationId xmlns:a16="http://schemas.microsoft.com/office/drawing/2014/main" id="{E787788D-209F-44F1-86A7-3041AC5349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pPr>
              <a:defRPr/>
            </a:pPr>
            <a:endParaRPr lang="zh-CN" altLang="en-US"/>
          </a:p>
        </p:txBody>
      </p:sp>
      <p:sp>
        <p:nvSpPr>
          <p:cNvPr id="5" name="灯片编号占位符 4">
            <a:extLst>
              <a:ext uri="{FF2B5EF4-FFF2-40B4-BE49-F238E27FC236}">
                <a16:creationId xmlns:a16="http://schemas.microsoft.com/office/drawing/2014/main" id="{A32AE9A5-2606-44DB-958C-EFDC2423778F}"/>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ED6B18F-1E9B-45D9-8C1F-7EC9020A74C5}"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71B8BA6-38BB-46C7-90C8-93FBD96DA4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3C86D4B9-50E8-485F-9DD8-EAFB1F0E6FD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noProof="1">
                <a:latin typeface="+mn-lt"/>
                <a:ea typeface="+mn-ea"/>
              </a:defRPr>
            </a:lvl1pPr>
          </a:lstStyle>
          <a:p>
            <a:pPr>
              <a:defRPr/>
            </a:pPr>
            <a:fld id="{2D2FBF07-153B-406E-9C0D-817A5DD16296}" type="datetimeFigureOut">
              <a:rPr lang="zh-CN" altLang="en-US"/>
              <a:pPr>
                <a:defRPr/>
              </a:pPr>
              <a:t>2021/4/13</a:t>
            </a:fld>
            <a:endParaRPr lang="zh-CN" altLang="en-US"/>
          </a:p>
        </p:txBody>
      </p:sp>
      <p:sp>
        <p:nvSpPr>
          <p:cNvPr id="36868" name="幻灯片图像占位符 3">
            <a:extLst>
              <a:ext uri="{FF2B5EF4-FFF2-40B4-BE49-F238E27FC236}">
                <a16:creationId xmlns:a16="http://schemas.microsoft.com/office/drawing/2014/main" id="{471508C6-0E5C-4634-8D63-D69A4B8773C9}"/>
              </a:ext>
            </a:extLst>
          </p:cNvPr>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10245" name="备注占位符 4">
            <a:extLst>
              <a:ext uri="{FF2B5EF4-FFF2-40B4-BE49-F238E27FC236}">
                <a16:creationId xmlns:a16="http://schemas.microsoft.com/office/drawing/2014/main" id="{183606B2-29D3-4ED6-91FE-683C297F823F}"/>
              </a:ext>
            </a:extLst>
          </p:cNvPr>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06AB1F80-5217-4BBD-AB5A-9A2E3C523FB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7B36A203-EEFA-42E2-A566-D691AE08AB3F}"/>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D86988B-6BCE-460A-B51C-D7FE0E5EC80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a:extLst>
              <a:ext uri="{FF2B5EF4-FFF2-40B4-BE49-F238E27FC236}">
                <a16:creationId xmlns:a16="http://schemas.microsoft.com/office/drawing/2014/main" id="{5C7834CA-D7BE-455A-88E2-537334BB8DCC}"/>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38914" name="备注占位符 2">
            <a:extLst>
              <a:ext uri="{FF2B5EF4-FFF2-40B4-BE49-F238E27FC236}">
                <a16:creationId xmlns:a16="http://schemas.microsoft.com/office/drawing/2014/main" id="{9CEC6C49-FF11-4ECA-B282-2A2433A10BFD}"/>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38915" name="灯片编号占位符 3">
            <a:extLst>
              <a:ext uri="{FF2B5EF4-FFF2-40B4-BE49-F238E27FC236}">
                <a16:creationId xmlns:a16="http://schemas.microsoft.com/office/drawing/2014/main" id="{318D52DC-1AE5-409A-8E44-968CE00C1F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40E61B8-06CA-4C29-918D-5D03BEECEED7}" type="slidenum">
              <a:rPr lang="zh-CN" altLang="en-US"/>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a:extLst>
              <a:ext uri="{FF2B5EF4-FFF2-40B4-BE49-F238E27FC236}">
                <a16:creationId xmlns:a16="http://schemas.microsoft.com/office/drawing/2014/main" id="{A09D4F9B-4F60-424F-B113-E8CC74737F06}"/>
              </a:ext>
            </a:extLst>
          </p:cNvPr>
          <p:cNvSpPr>
            <a:spLocks noGrp="1" noRot="1" noChangeAspect="1" noChangeArrowheads="1" noTextEdit="1"/>
          </p:cNvSpPr>
          <p:nvPr>
            <p:ph type="sldImg" idx="4294967295"/>
          </p:nvPr>
        </p:nvSpPr>
        <p:spPr>
          <a:ln>
            <a:miter lim="800000"/>
          </a:ln>
        </p:spPr>
      </p:sp>
      <p:sp>
        <p:nvSpPr>
          <p:cNvPr id="25602" name="备注占位符 2">
            <a:extLst>
              <a:ext uri="{FF2B5EF4-FFF2-40B4-BE49-F238E27FC236}">
                <a16:creationId xmlns:a16="http://schemas.microsoft.com/office/drawing/2014/main" id="{42B480E1-A153-4249-AADF-59606A68A008}"/>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25603" name="灯片编号占位符 3">
            <a:extLst>
              <a:ext uri="{FF2B5EF4-FFF2-40B4-BE49-F238E27FC236}">
                <a16:creationId xmlns:a16="http://schemas.microsoft.com/office/drawing/2014/main" id="{F0A573D8-4651-4C12-A785-D780379AD8B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C9E591D-DA53-4115-AA9A-6505F3E0AF04}" type="slidenum">
              <a:rPr lang="zh-CN" altLang="en-US"/>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a:extLst>
              <a:ext uri="{FF2B5EF4-FFF2-40B4-BE49-F238E27FC236}">
                <a16:creationId xmlns:a16="http://schemas.microsoft.com/office/drawing/2014/main" id="{0491DC3B-C190-473A-B74F-2A3F57CEF902}"/>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72706" name="备注占位符 2">
            <a:extLst>
              <a:ext uri="{FF2B5EF4-FFF2-40B4-BE49-F238E27FC236}">
                <a16:creationId xmlns:a16="http://schemas.microsoft.com/office/drawing/2014/main" id="{81178C4B-8B0E-432A-A460-7CF484E8B8ED}"/>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72707" name="灯片编号占位符 3">
            <a:extLst>
              <a:ext uri="{FF2B5EF4-FFF2-40B4-BE49-F238E27FC236}">
                <a16:creationId xmlns:a16="http://schemas.microsoft.com/office/drawing/2014/main" id="{408C42BB-89BF-426E-83AA-43C046D5A1C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AB6D3A7-B1A5-413B-8A75-DE54EA992B64}" type="slidenum">
              <a:rPr lang="zh-CN" altLang="en-US"/>
              <a:pPr/>
              <a:t>22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8578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53578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03986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01A416D-1290-4851-8328-09D27ADA38F1}"/>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CB2801F5-91BC-477E-B8A5-A8BA4FF8CFB7}"/>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93A68C8C-0394-41DF-8931-209EE39FE894}"/>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2021/4/13</a:t>
            </a:fld>
            <a:endParaRPr lang="zh-CN" altLang="en-US"/>
          </a:p>
        </p:txBody>
      </p:sp>
      <p:sp>
        <p:nvSpPr>
          <p:cNvPr id="7" name="页脚占位符 2">
            <a:extLst>
              <a:ext uri="{FF2B5EF4-FFF2-40B4-BE49-F238E27FC236}">
                <a16:creationId xmlns:a16="http://schemas.microsoft.com/office/drawing/2014/main" id="{03CBE19E-DC67-424A-B16D-1F9AB4237609}"/>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32C3E016-4BEA-449A-8286-C569010B8DA1}"/>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A738B00C-0D01-4672-93B9-F17FBCB9012C}" type="slidenum">
              <a:rPr lang="zh-CN" altLang="en-US"/>
              <a:pPr/>
              <a:t>‹#›</a:t>
            </a:fld>
            <a:endParaRPr lang="zh-CN" altLang="en-US"/>
          </a:p>
        </p:txBody>
      </p:sp>
    </p:spTree>
    <p:extLst>
      <p:ext uri="{BB962C8B-B14F-4D97-AF65-F5344CB8AC3E}">
        <p14:creationId xmlns:p14="http://schemas.microsoft.com/office/powerpoint/2010/main" val="176590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5EDFB25-BB92-46A6-A7A2-333F7A13D14C}"/>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762FD492-48FA-4D8F-B645-4A9B53355F6B}"/>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1F787086-23EF-408C-9460-717D3E61665A}"/>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2021/4/13</a:t>
            </a:fld>
            <a:endParaRPr lang="zh-CN" altLang="en-US"/>
          </a:p>
        </p:txBody>
      </p:sp>
      <p:sp>
        <p:nvSpPr>
          <p:cNvPr id="7" name="页脚占位符 2">
            <a:extLst>
              <a:ext uri="{FF2B5EF4-FFF2-40B4-BE49-F238E27FC236}">
                <a16:creationId xmlns:a16="http://schemas.microsoft.com/office/drawing/2014/main" id="{B2F147F7-AFCB-4DB7-85AA-4DB3C1A63A88}"/>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FCE63D02-CBD8-40B3-9CB1-11C80A9F435B}"/>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BEC16386-2320-4D70-82D8-276EE0313730}" type="slidenum">
              <a:rPr lang="zh-CN" altLang="en-US"/>
              <a:pPr/>
              <a:t>‹#›</a:t>
            </a:fld>
            <a:endParaRPr lang="zh-CN" altLang="en-US"/>
          </a:p>
        </p:txBody>
      </p:sp>
    </p:spTree>
    <p:extLst>
      <p:ext uri="{BB962C8B-B14F-4D97-AF65-F5344CB8AC3E}">
        <p14:creationId xmlns:p14="http://schemas.microsoft.com/office/powerpoint/2010/main" val="3089747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F089673-129F-4303-9596-14A876EACEEC}"/>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D480D752-B774-4085-9D05-6331ACC122DC}"/>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D6170D6B-D030-4D80-948A-0A312CCFD3FA}"/>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2021/4/13</a:t>
            </a:fld>
            <a:endParaRPr lang="zh-CN" altLang="en-US"/>
          </a:p>
        </p:txBody>
      </p:sp>
      <p:sp>
        <p:nvSpPr>
          <p:cNvPr id="7" name="页脚占位符 2">
            <a:extLst>
              <a:ext uri="{FF2B5EF4-FFF2-40B4-BE49-F238E27FC236}">
                <a16:creationId xmlns:a16="http://schemas.microsoft.com/office/drawing/2014/main" id="{8D032E53-AC9B-493A-BC97-F246DC19D298}"/>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19C643F2-A0D5-415C-A5E0-4639FD4B29DB}"/>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A57DDC1E-FC5B-4DC6-96B6-FD8C52D26D85}" type="slidenum">
              <a:rPr lang="zh-CN" altLang="en-US"/>
              <a:pPr/>
              <a:t>‹#›</a:t>
            </a:fld>
            <a:endParaRPr lang="zh-CN" altLang="en-US"/>
          </a:p>
        </p:txBody>
      </p:sp>
    </p:spTree>
    <p:extLst>
      <p:ext uri="{BB962C8B-B14F-4D97-AF65-F5344CB8AC3E}">
        <p14:creationId xmlns:p14="http://schemas.microsoft.com/office/powerpoint/2010/main" val="3032960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C7E44E0-D165-4AA9-B9D4-F9F1E0A9F38D}"/>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DFD9EA42-FE12-4DA7-848E-8288C9C14728}"/>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276180B7-908E-49D2-A2FE-D00048C6C41A}"/>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2021/4/13</a:t>
            </a:fld>
            <a:endParaRPr lang="zh-CN" altLang="en-US"/>
          </a:p>
        </p:txBody>
      </p:sp>
      <p:sp>
        <p:nvSpPr>
          <p:cNvPr id="7" name="页脚占位符 2">
            <a:extLst>
              <a:ext uri="{FF2B5EF4-FFF2-40B4-BE49-F238E27FC236}">
                <a16:creationId xmlns:a16="http://schemas.microsoft.com/office/drawing/2014/main" id="{6A55C8D6-176E-4A4D-B6D4-C12FF63A32DA}"/>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324E01FE-F2A8-4001-982A-E44BEEF28442}"/>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403A7AF1-FD72-41C4-B9C9-EF0B5FB4B29C}" type="slidenum">
              <a:rPr lang="zh-CN" altLang="en-US"/>
              <a:pPr/>
              <a:t>‹#›</a:t>
            </a:fld>
            <a:endParaRPr lang="zh-CN" altLang="en-US"/>
          </a:p>
        </p:txBody>
      </p:sp>
    </p:spTree>
    <p:extLst>
      <p:ext uri="{BB962C8B-B14F-4D97-AF65-F5344CB8AC3E}">
        <p14:creationId xmlns:p14="http://schemas.microsoft.com/office/powerpoint/2010/main" val="878635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17BE74B-FB70-4635-B6EA-7EDE2F5A1962}"/>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FCBF53FE-2C2F-441B-8908-25CFEB9DC6DB}"/>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E349905B-EE94-4C44-8C1F-4E57FDA275A4}"/>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2021/4/13</a:t>
            </a:fld>
            <a:endParaRPr lang="zh-CN" altLang="en-US"/>
          </a:p>
        </p:txBody>
      </p:sp>
      <p:sp>
        <p:nvSpPr>
          <p:cNvPr id="7" name="页脚占位符 2">
            <a:extLst>
              <a:ext uri="{FF2B5EF4-FFF2-40B4-BE49-F238E27FC236}">
                <a16:creationId xmlns:a16="http://schemas.microsoft.com/office/drawing/2014/main" id="{1935A1EF-25FF-4231-AA81-1828E7C6AA1F}"/>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CE6E2685-F953-485B-9640-8E52756F9C8A}"/>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26641552-ECC5-4562-9659-8E869EDFA768}" type="slidenum">
              <a:rPr lang="zh-CN" altLang="en-US"/>
              <a:pPr/>
              <a:t>‹#›</a:t>
            </a:fld>
            <a:endParaRPr lang="zh-CN" altLang="en-US"/>
          </a:p>
        </p:txBody>
      </p:sp>
    </p:spTree>
    <p:extLst>
      <p:ext uri="{BB962C8B-B14F-4D97-AF65-F5344CB8AC3E}">
        <p14:creationId xmlns:p14="http://schemas.microsoft.com/office/powerpoint/2010/main" val="2176817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0AE705E-B083-40E4-A8AC-65831A1FF993}"/>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4C37BA81-608C-4EA4-AE2E-1AB355538B3C}"/>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E3CBC947-DAB4-43A9-A8C1-4A0DC2AEC8F8}"/>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2021/4/13</a:t>
            </a:fld>
            <a:endParaRPr lang="zh-CN" altLang="en-US"/>
          </a:p>
        </p:txBody>
      </p:sp>
      <p:sp>
        <p:nvSpPr>
          <p:cNvPr id="7" name="页脚占位符 2">
            <a:extLst>
              <a:ext uri="{FF2B5EF4-FFF2-40B4-BE49-F238E27FC236}">
                <a16:creationId xmlns:a16="http://schemas.microsoft.com/office/drawing/2014/main" id="{F2CDAB5B-4BC8-4AEE-874A-F678FB1CDC7C}"/>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160E8293-8C32-40D5-B66D-8E2D558F4603}"/>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65EACD47-497C-47E3-8C57-BDDAA8449CC9}" type="slidenum">
              <a:rPr lang="zh-CN" altLang="en-US"/>
              <a:pPr/>
              <a:t>‹#›</a:t>
            </a:fld>
            <a:endParaRPr lang="zh-CN" altLang="en-US"/>
          </a:p>
        </p:txBody>
      </p:sp>
    </p:spTree>
    <p:extLst>
      <p:ext uri="{BB962C8B-B14F-4D97-AF65-F5344CB8AC3E}">
        <p14:creationId xmlns:p14="http://schemas.microsoft.com/office/powerpoint/2010/main" val="30849661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E8FEFE8-2FFF-4FB6-9E9B-F0FAEC26B44B}"/>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4B998866-847E-4CDB-8069-18A6499E7EB8}"/>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4662E9BA-A23D-45EB-A24D-2327714B0878}"/>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2021/4/13</a:t>
            </a:fld>
            <a:endParaRPr lang="zh-CN" altLang="en-US"/>
          </a:p>
        </p:txBody>
      </p:sp>
      <p:sp>
        <p:nvSpPr>
          <p:cNvPr id="7" name="页脚占位符 2">
            <a:extLst>
              <a:ext uri="{FF2B5EF4-FFF2-40B4-BE49-F238E27FC236}">
                <a16:creationId xmlns:a16="http://schemas.microsoft.com/office/drawing/2014/main" id="{FA61BE4C-35A0-42B9-914A-20736F0675B3}"/>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9FAF4420-C1FA-4797-9D67-D55B2FD4C9BD}"/>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87F6CDC8-6CDC-4814-95B8-7FE57F8ECA13}" type="slidenum">
              <a:rPr lang="zh-CN" altLang="en-US"/>
              <a:pPr/>
              <a:t>‹#›</a:t>
            </a:fld>
            <a:endParaRPr lang="zh-CN" altLang="en-US"/>
          </a:p>
        </p:txBody>
      </p:sp>
    </p:spTree>
    <p:extLst>
      <p:ext uri="{BB962C8B-B14F-4D97-AF65-F5344CB8AC3E}">
        <p14:creationId xmlns:p14="http://schemas.microsoft.com/office/powerpoint/2010/main" val="2264468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FE3F752-6FB0-4223-80FB-FE99E67F63D0}"/>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F8788B59-8892-42EE-AB37-BF8A69BB541F}"/>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3AC8ABF3-154D-43C3-AB70-53CD3AD7E15A}"/>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2021/4/13</a:t>
            </a:fld>
            <a:endParaRPr lang="zh-CN" altLang="en-US"/>
          </a:p>
        </p:txBody>
      </p:sp>
      <p:sp>
        <p:nvSpPr>
          <p:cNvPr id="7" name="页脚占位符 2">
            <a:extLst>
              <a:ext uri="{FF2B5EF4-FFF2-40B4-BE49-F238E27FC236}">
                <a16:creationId xmlns:a16="http://schemas.microsoft.com/office/drawing/2014/main" id="{4EB4F18B-AFE3-44D1-B842-820FF0EA50C9}"/>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ECB56E53-4D1A-4210-9338-FC3BA73C6FEF}"/>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FB4A9690-6DF3-49A8-87ED-C56D025C7CAA}" type="slidenum">
              <a:rPr lang="zh-CN" altLang="en-US"/>
              <a:pPr/>
              <a:t>‹#›</a:t>
            </a:fld>
            <a:endParaRPr lang="zh-CN" altLang="en-US"/>
          </a:p>
        </p:txBody>
      </p:sp>
    </p:spTree>
    <p:extLst>
      <p:ext uri="{BB962C8B-B14F-4D97-AF65-F5344CB8AC3E}">
        <p14:creationId xmlns:p14="http://schemas.microsoft.com/office/powerpoint/2010/main" val="3164585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27326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59811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4/13/2021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4637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4/13/2021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2175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9CAE9401-E3DA-42DC-9F2E-692C1210B549}" type="datetimeFigureOut">
              <a:rPr lang="zh-CN" altLang="en-US" smtClean="0"/>
              <a:pPr>
                <a:defRPr/>
              </a:pPr>
              <a:t>2021/4/13</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ABAA2CF4-AEFB-480A-9494-1751EE7D62BB}" type="slidenum">
              <a:rPr lang="en-US" altLang="en-US" smtClean="0"/>
              <a:pPr/>
              <a:t>‹#›</a:t>
            </a:fld>
            <a:endParaRPr lang="en-US" altLang="en-US"/>
          </a:p>
        </p:txBody>
      </p:sp>
    </p:spTree>
    <p:extLst>
      <p:ext uri="{BB962C8B-B14F-4D97-AF65-F5344CB8AC3E}">
        <p14:creationId xmlns:p14="http://schemas.microsoft.com/office/powerpoint/2010/main" val="645713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grpSp>
        <p:nvGrpSpPr>
          <p:cNvPr id="5" name="组合 4">
            <a:extLst>
              <a:ext uri="{FF2B5EF4-FFF2-40B4-BE49-F238E27FC236}">
                <a16:creationId xmlns:a16="http://schemas.microsoft.com/office/drawing/2014/main" id="{A42B7557-6186-4C38-B13E-78057CF6664F}"/>
              </a:ext>
            </a:extLst>
          </p:cNvPr>
          <p:cNvGrpSpPr>
            <a:grpSpLocks/>
          </p:cNvGrpSpPr>
          <p:nvPr userDrawn="1"/>
        </p:nvGrpSpPr>
        <p:grpSpPr bwMode="auto">
          <a:xfrm flipV="1">
            <a:off x="431800" y="785814"/>
            <a:ext cx="11328400" cy="73025"/>
            <a:chOff x="2435703" y="480263"/>
            <a:chExt cx="4402064" cy="45719"/>
          </a:xfrm>
        </p:grpSpPr>
        <p:sp>
          <p:nvSpPr>
            <p:cNvPr id="6" name="矩形 5">
              <a:extLst>
                <a:ext uri="{FF2B5EF4-FFF2-40B4-BE49-F238E27FC236}">
                  <a16:creationId xmlns:a16="http://schemas.microsoft.com/office/drawing/2014/main" id="{8673C307-B362-463E-9756-E4727F4B81C9}"/>
                </a:ext>
              </a:extLst>
            </p:cNvPr>
            <p:cNvSpPr/>
            <p:nvPr/>
          </p:nvSpPr>
          <p:spPr>
            <a:xfrm>
              <a:off x="2435703" y="480263"/>
              <a:ext cx="1100516"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3820344D-25D8-483B-899D-9D1963F79901}"/>
                </a:ext>
              </a:extLst>
            </p:cNvPr>
            <p:cNvSpPr/>
            <p:nvPr/>
          </p:nvSpPr>
          <p:spPr>
            <a:xfrm>
              <a:off x="3536219" y="480263"/>
              <a:ext cx="1100516"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8" name="矩形 7">
              <a:extLst>
                <a:ext uri="{FF2B5EF4-FFF2-40B4-BE49-F238E27FC236}">
                  <a16:creationId xmlns:a16="http://schemas.microsoft.com/office/drawing/2014/main" id="{6AEC2E6D-7195-42B8-BCA6-BB4A9E4FC818}"/>
                </a:ext>
              </a:extLst>
            </p:cNvPr>
            <p:cNvSpPr/>
            <p:nvPr/>
          </p:nvSpPr>
          <p:spPr>
            <a:xfrm>
              <a:off x="4636735" y="480263"/>
              <a:ext cx="1100516"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085CB4B4-AD50-4910-8A89-D32357B5E54D}"/>
                </a:ext>
              </a:extLst>
            </p:cNvPr>
            <p:cNvSpPr/>
            <p:nvPr/>
          </p:nvSpPr>
          <p:spPr>
            <a:xfrm>
              <a:off x="5737251" y="480263"/>
              <a:ext cx="1100516"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Tree>
    <p:extLst>
      <p:ext uri="{BB962C8B-B14F-4D97-AF65-F5344CB8AC3E}">
        <p14:creationId xmlns:p14="http://schemas.microsoft.com/office/powerpoint/2010/main" val="3271574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4/13/2021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16919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4/13/2021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25698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4/13/2021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816877911"/>
      </p:ext>
    </p:extLst>
  </p:cSld>
  <p:clrMap bg1="lt1" tx1="dk1" bg2="lt2" tx2="dk2" accent1="accent1" accent2="accent2" accent3="accent3" accent4="accent4" accent5="accent5" accent6="accent6" hlink="hlink" folHlink="folHlink"/>
  <p:sldLayoutIdLst>
    <p:sldLayoutId id="2147484648" r:id="rId1"/>
    <p:sldLayoutId id="2147484649" r:id="rId2"/>
    <p:sldLayoutId id="2147484650" r:id="rId3"/>
    <p:sldLayoutId id="2147484651" r:id="rId4"/>
    <p:sldLayoutId id="2147484652" r:id="rId5"/>
    <p:sldLayoutId id="2147484653" r:id="rId6"/>
    <p:sldLayoutId id="2147484654" r:id="rId7"/>
    <p:sldLayoutId id="2147484655" r:id="rId8"/>
    <p:sldLayoutId id="2147484656" r:id="rId9"/>
    <p:sldLayoutId id="2147484657" r:id="rId10"/>
    <p:sldLayoutId id="2147484658" r:id="rId11"/>
    <p:sldLayoutId id="2147484624" r:id="rId12"/>
    <p:sldLayoutId id="2147484634" r:id="rId13"/>
    <p:sldLayoutId id="2147484628" r:id="rId14"/>
    <p:sldLayoutId id="2147484643" r:id="rId15"/>
    <p:sldLayoutId id="2147484637" r:id="rId16"/>
    <p:sldLayoutId id="2147484640" r:id="rId17"/>
    <p:sldLayoutId id="2147484646" r:id="rId18"/>
    <p:sldLayoutId id="2147484631"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4.1&#20813;&#36153;wifi&#26263;&#34255;&#38519;&#38449;~&#20320;&#25954;&#29992;&#21527;&#65311;.mp4"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4.2&#9312;&#29066;&#29483;&#28903;&#39321;&#30149;&#27602;&#31616;&#20171;.mp4"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37890" name="Freeform 382">
            <a:extLst>
              <a:ext uri="{FF2B5EF4-FFF2-40B4-BE49-F238E27FC236}">
                <a16:creationId xmlns:a16="http://schemas.microsoft.com/office/drawing/2014/main" id="{4B832CF7-D4C4-4186-9AFB-39A3D2E31EE0}"/>
              </a:ext>
            </a:extLst>
          </p:cNvPr>
          <p:cNvSpPr>
            <a:spLocks noChangeArrowheads="1"/>
          </p:cNvSpPr>
          <p:nvPr/>
        </p:nvSpPr>
        <p:spPr bwMode="auto">
          <a:xfrm>
            <a:off x="257908" y="2933701"/>
            <a:ext cx="11642850"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7891" name="组合 773">
            <a:extLst>
              <a:ext uri="{FF2B5EF4-FFF2-40B4-BE49-F238E27FC236}">
                <a16:creationId xmlns:a16="http://schemas.microsoft.com/office/drawing/2014/main" id="{C829BF03-70D5-425E-AECC-4B8EC576F557}"/>
              </a:ext>
            </a:extLst>
          </p:cNvPr>
          <p:cNvGrpSpPr>
            <a:grpSpLocks/>
          </p:cNvGrpSpPr>
          <p:nvPr/>
        </p:nvGrpSpPr>
        <p:grpSpPr bwMode="auto">
          <a:xfrm>
            <a:off x="7453679" y="2282826"/>
            <a:ext cx="4103688" cy="3097213"/>
            <a:chOff x="6719888" y="2131781"/>
            <a:chExt cx="5472112" cy="4130676"/>
          </a:xfrm>
        </p:grpSpPr>
        <p:sp>
          <p:nvSpPr>
            <p:cNvPr id="37892" name="AutoShape 380">
              <a:extLst>
                <a:ext uri="{FF2B5EF4-FFF2-40B4-BE49-F238E27FC236}">
                  <a16:creationId xmlns:a16="http://schemas.microsoft.com/office/drawing/2014/main" id="{A81AD46F-B6DC-48F3-9DF5-AC274A62BD5D}"/>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3" name="Freeform 383">
              <a:extLst>
                <a:ext uri="{FF2B5EF4-FFF2-40B4-BE49-F238E27FC236}">
                  <a16:creationId xmlns:a16="http://schemas.microsoft.com/office/drawing/2014/main" id="{281E4F20-08C9-428F-B2F0-1CA6155D02A7}"/>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4" name="Rectangle 384">
              <a:extLst>
                <a:ext uri="{FF2B5EF4-FFF2-40B4-BE49-F238E27FC236}">
                  <a16:creationId xmlns:a16="http://schemas.microsoft.com/office/drawing/2014/main" id="{CB1077F3-03F0-49D0-AD80-7906446F2E2A}"/>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895" name="Rectangle 385">
              <a:extLst>
                <a:ext uri="{FF2B5EF4-FFF2-40B4-BE49-F238E27FC236}">
                  <a16:creationId xmlns:a16="http://schemas.microsoft.com/office/drawing/2014/main" id="{E0FA785B-F32C-4C00-B7E7-DA4AB3CA7243}"/>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896" name="Freeform 386">
              <a:extLst>
                <a:ext uri="{FF2B5EF4-FFF2-40B4-BE49-F238E27FC236}">
                  <a16:creationId xmlns:a16="http://schemas.microsoft.com/office/drawing/2014/main" id="{FFEE4828-5FB6-4400-8439-E7D330E3170C}"/>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7" name="Freeform 387">
              <a:extLst>
                <a:ext uri="{FF2B5EF4-FFF2-40B4-BE49-F238E27FC236}">
                  <a16:creationId xmlns:a16="http://schemas.microsoft.com/office/drawing/2014/main" id="{B67C0B21-A8E6-4067-9A0B-4D558253150E}"/>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8" name="Freeform 388">
              <a:extLst>
                <a:ext uri="{FF2B5EF4-FFF2-40B4-BE49-F238E27FC236}">
                  <a16:creationId xmlns:a16="http://schemas.microsoft.com/office/drawing/2014/main" id="{B82FC94C-0D86-4BFA-95D6-5589AECD0BA4}"/>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9" name="Freeform 389">
              <a:extLst>
                <a:ext uri="{FF2B5EF4-FFF2-40B4-BE49-F238E27FC236}">
                  <a16:creationId xmlns:a16="http://schemas.microsoft.com/office/drawing/2014/main" id="{ED2C6AEC-04CD-4B8D-895A-7107C586D90E}"/>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0" name="Freeform 390">
              <a:extLst>
                <a:ext uri="{FF2B5EF4-FFF2-40B4-BE49-F238E27FC236}">
                  <a16:creationId xmlns:a16="http://schemas.microsoft.com/office/drawing/2014/main" id="{84299D74-EB92-4A5F-974A-2B797EEE8119}"/>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1" name="Freeform 391">
              <a:extLst>
                <a:ext uri="{FF2B5EF4-FFF2-40B4-BE49-F238E27FC236}">
                  <a16:creationId xmlns:a16="http://schemas.microsoft.com/office/drawing/2014/main" id="{3B9C3885-55EA-43EE-B978-FC2A119E6F4A}"/>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2" name="Freeform 392">
              <a:extLst>
                <a:ext uri="{FF2B5EF4-FFF2-40B4-BE49-F238E27FC236}">
                  <a16:creationId xmlns:a16="http://schemas.microsoft.com/office/drawing/2014/main" id="{6D47D716-5DE0-452A-A91E-F52D5EE3F030}"/>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3" name="Freeform 393">
              <a:extLst>
                <a:ext uri="{FF2B5EF4-FFF2-40B4-BE49-F238E27FC236}">
                  <a16:creationId xmlns:a16="http://schemas.microsoft.com/office/drawing/2014/main" id="{783CE606-E7C2-477C-B210-CF54759B07CF}"/>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4" name="Freeform 394">
              <a:extLst>
                <a:ext uri="{FF2B5EF4-FFF2-40B4-BE49-F238E27FC236}">
                  <a16:creationId xmlns:a16="http://schemas.microsoft.com/office/drawing/2014/main" id="{A090C5E5-1A50-493A-823B-1C8A009B75CC}"/>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5" name="Freeform 395">
              <a:extLst>
                <a:ext uri="{FF2B5EF4-FFF2-40B4-BE49-F238E27FC236}">
                  <a16:creationId xmlns:a16="http://schemas.microsoft.com/office/drawing/2014/main" id="{0BE4346B-C4BD-450E-A72E-0E43D9EB6059}"/>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6" name="Freeform 396">
              <a:extLst>
                <a:ext uri="{FF2B5EF4-FFF2-40B4-BE49-F238E27FC236}">
                  <a16:creationId xmlns:a16="http://schemas.microsoft.com/office/drawing/2014/main" id="{3DBCEC5A-4936-4CBD-B7D4-0142EC522986}"/>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7" name="Freeform 397">
              <a:extLst>
                <a:ext uri="{FF2B5EF4-FFF2-40B4-BE49-F238E27FC236}">
                  <a16:creationId xmlns:a16="http://schemas.microsoft.com/office/drawing/2014/main" id="{6ACB48EA-1A20-4F24-B3AF-0F0D9FA2D786}"/>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8" name="Freeform 398">
              <a:extLst>
                <a:ext uri="{FF2B5EF4-FFF2-40B4-BE49-F238E27FC236}">
                  <a16:creationId xmlns:a16="http://schemas.microsoft.com/office/drawing/2014/main" id="{D80EB16B-3BF9-4670-A1E6-1AD308F61F8A}"/>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9" name="Freeform 399">
              <a:extLst>
                <a:ext uri="{FF2B5EF4-FFF2-40B4-BE49-F238E27FC236}">
                  <a16:creationId xmlns:a16="http://schemas.microsoft.com/office/drawing/2014/main" id="{83724BBE-6A37-4740-89EB-468D7269ECDE}"/>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0" name="Freeform 400">
              <a:extLst>
                <a:ext uri="{FF2B5EF4-FFF2-40B4-BE49-F238E27FC236}">
                  <a16:creationId xmlns:a16="http://schemas.microsoft.com/office/drawing/2014/main" id="{7253A7FF-0FE1-44C8-8AF4-E6F76E8114D6}"/>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1" name="Freeform 401">
              <a:extLst>
                <a:ext uri="{FF2B5EF4-FFF2-40B4-BE49-F238E27FC236}">
                  <a16:creationId xmlns:a16="http://schemas.microsoft.com/office/drawing/2014/main" id="{CEC12A2B-709D-4973-91F1-9234CA59AC58}"/>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2" name="Rectangle 402">
              <a:extLst>
                <a:ext uri="{FF2B5EF4-FFF2-40B4-BE49-F238E27FC236}">
                  <a16:creationId xmlns:a16="http://schemas.microsoft.com/office/drawing/2014/main" id="{C8281DEA-1D90-4732-AA8F-DBAF313D3213}"/>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13" name="Rectangle 403">
              <a:extLst>
                <a:ext uri="{FF2B5EF4-FFF2-40B4-BE49-F238E27FC236}">
                  <a16:creationId xmlns:a16="http://schemas.microsoft.com/office/drawing/2014/main" id="{1007D87D-9D26-45D7-A02B-1717E610AED7}"/>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14" name="Oval 404">
              <a:extLst>
                <a:ext uri="{FF2B5EF4-FFF2-40B4-BE49-F238E27FC236}">
                  <a16:creationId xmlns:a16="http://schemas.microsoft.com/office/drawing/2014/main" id="{7568614D-3DEA-4EC8-A046-E6F0A41FEAE6}"/>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37915" name="Oval 405">
              <a:extLst>
                <a:ext uri="{FF2B5EF4-FFF2-40B4-BE49-F238E27FC236}">
                  <a16:creationId xmlns:a16="http://schemas.microsoft.com/office/drawing/2014/main" id="{E0D79A5B-2605-440B-A589-237651E4B782}"/>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37916" name="Freeform 406">
              <a:extLst>
                <a:ext uri="{FF2B5EF4-FFF2-40B4-BE49-F238E27FC236}">
                  <a16:creationId xmlns:a16="http://schemas.microsoft.com/office/drawing/2014/main" id="{0996A12E-B116-4EF3-8CA5-9ACFD18B205B}"/>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7" name="Freeform 407">
              <a:extLst>
                <a:ext uri="{FF2B5EF4-FFF2-40B4-BE49-F238E27FC236}">
                  <a16:creationId xmlns:a16="http://schemas.microsoft.com/office/drawing/2014/main" id="{6E9E40D2-AE40-4DF4-8393-53ABBC3E620A}"/>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8" name="Freeform 408">
              <a:extLst>
                <a:ext uri="{FF2B5EF4-FFF2-40B4-BE49-F238E27FC236}">
                  <a16:creationId xmlns:a16="http://schemas.microsoft.com/office/drawing/2014/main" id="{F256B91F-7976-4006-88C8-3F130D4C6BF4}"/>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9" name="Freeform 409">
              <a:extLst>
                <a:ext uri="{FF2B5EF4-FFF2-40B4-BE49-F238E27FC236}">
                  <a16:creationId xmlns:a16="http://schemas.microsoft.com/office/drawing/2014/main" id="{C7D222DF-953C-4489-B08A-6871F451B737}"/>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0" name="Freeform 410">
              <a:extLst>
                <a:ext uri="{FF2B5EF4-FFF2-40B4-BE49-F238E27FC236}">
                  <a16:creationId xmlns:a16="http://schemas.microsoft.com/office/drawing/2014/main" id="{02BF72BF-C348-4222-8E88-8D9FA3EA2BD7}"/>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1" name="Freeform 411">
              <a:extLst>
                <a:ext uri="{FF2B5EF4-FFF2-40B4-BE49-F238E27FC236}">
                  <a16:creationId xmlns:a16="http://schemas.microsoft.com/office/drawing/2014/main" id="{1BBD98FC-08EA-4147-BAC0-117CA8D97210}"/>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2" name="Freeform 412">
              <a:extLst>
                <a:ext uri="{FF2B5EF4-FFF2-40B4-BE49-F238E27FC236}">
                  <a16:creationId xmlns:a16="http://schemas.microsoft.com/office/drawing/2014/main" id="{3E2E1039-9397-486A-962D-9D39BCFC71E0}"/>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3" name="Freeform 413">
              <a:extLst>
                <a:ext uri="{FF2B5EF4-FFF2-40B4-BE49-F238E27FC236}">
                  <a16:creationId xmlns:a16="http://schemas.microsoft.com/office/drawing/2014/main" id="{0F7A7AF7-7397-40B1-B121-C57A9B6B03E5}"/>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4" name="Freeform 414">
              <a:extLst>
                <a:ext uri="{FF2B5EF4-FFF2-40B4-BE49-F238E27FC236}">
                  <a16:creationId xmlns:a16="http://schemas.microsoft.com/office/drawing/2014/main" id="{B1100CC7-C886-4053-8949-B7455A2F7DB1}"/>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5" name="Freeform 415">
              <a:extLst>
                <a:ext uri="{FF2B5EF4-FFF2-40B4-BE49-F238E27FC236}">
                  <a16:creationId xmlns:a16="http://schemas.microsoft.com/office/drawing/2014/main" id="{D3F8C324-A51E-49C3-A1B1-A7A180787A1E}"/>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6" name="Freeform 416">
              <a:extLst>
                <a:ext uri="{FF2B5EF4-FFF2-40B4-BE49-F238E27FC236}">
                  <a16:creationId xmlns:a16="http://schemas.microsoft.com/office/drawing/2014/main" id="{484B2959-E37B-4863-966A-34CEB923E8C9}"/>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7" name="Freeform 417">
              <a:extLst>
                <a:ext uri="{FF2B5EF4-FFF2-40B4-BE49-F238E27FC236}">
                  <a16:creationId xmlns:a16="http://schemas.microsoft.com/office/drawing/2014/main" id="{8474F3EF-8884-4167-A396-AE645BC1410B}"/>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8" name="Freeform 418">
              <a:extLst>
                <a:ext uri="{FF2B5EF4-FFF2-40B4-BE49-F238E27FC236}">
                  <a16:creationId xmlns:a16="http://schemas.microsoft.com/office/drawing/2014/main" id="{98B73BB4-8E3F-4FF9-A9E2-EFFED8561FFD}"/>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9" name="Freeform 419">
              <a:extLst>
                <a:ext uri="{FF2B5EF4-FFF2-40B4-BE49-F238E27FC236}">
                  <a16:creationId xmlns:a16="http://schemas.microsoft.com/office/drawing/2014/main" id="{45E34E19-17A1-404A-89CD-2122A5CB1F80}"/>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0" name="Freeform 420">
              <a:extLst>
                <a:ext uri="{FF2B5EF4-FFF2-40B4-BE49-F238E27FC236}">
                  <a16:creationId xmlns:a16="http://schemas.microsoft.com/office/drawing/2014/main" id="{08294A28-C23D-4EAB-AE2C-19B45548A213}"/>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1" name="Freeform 421">
              <a:extLst>
                <a:ext uri="{FF2B5EF4-FFF2-40B4-BE49-F238E27FC236}">
                  <a16:creationId xmlns:a16="http://schemas.microsoft.com/office/drawing/2014/main" id="{F6D2C7F1-17B7-4856-89D0-1CD1BD327A81}"/>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2" name="Freeform 422">
              <a:extLst>
                <a:ext uri="{FF2B5EF4-FFF2-40B4-BE49-F238E27FC236}">
                  <a16:creationId xmlns:a16="http://schemas.microsoft.com/office/drawing/2014/main" id="{9E0B9045-57F3-49F3-BE62-9EA571B5226D}"/>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3" name="Freeform 423">
              <a:extLst>
                <a:ext uri="{FF2B5EF4-FFF2-40B4-BE49-F238E27FC236}">
                  <a16:creationId xmlns:a16="http://schemas.microsoft.com/office/drawing/2014/main" id="{9CFBB100-AD35-4889-9EA5-F352EF13D756}"/>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4" name="Freeform 424">
              <a:extLst>
                <a:ext uri="{FF2B5EF4-FFF2-40B4-BE49-F238E27FC236}">
                  <a16:creationId xmlns:a16="http://schemas.microsoft.com/office/drawing/2014/main" id="{12685756-F180-4CB8-8FEA-EBE0645A204D}"/>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5" name="Freeform 425">
              <a:extLst>
                <a:ext uri="{FF2B5EF4-FFF2-40B4-BE49-F238E27FC236}">
                  <a16:creationId xmlns:a16="http://schemas.microsoft.com/office/drawing/2014/main" id="{C00688D4-405F-407F-AC88-28F9EF435D46}"/>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6" name="Freeform 426">
              <a:extLst>
                <a:ext uri="{FF2B5EF4-FFF2-40B4-BE49-F238E27FC236}">
                  <a16:creationId xmlns:a16="http://schemas.microsoft.com/office/drawing/2014/main" id="{D056C842-3441-4A92-BBC5-EDBEC8B2FC4F}"/>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7" name="Freeform 427">
              <a:extLst>
                <a:ext uri="{FF2B5EF4-FFF2-40B4-BE49-F238E27FC236}">
                  <a16:creationId xmlns:a16="http://schemas.microsoft.com/office/drawing/2014/main" id="{7319D2F4-7860-4547-A139-27CE6430D70D}"/>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8" name="Freeform 428">
              <a:extLst>
                <a:ext uri="{FF2B5EF4-FFF2-40B4-BE49-F238E27FC236}">
                  <a16:creationId xmlns:a16="http://schemas.microsoft.com/office/drawing/2014/main" id="{F4BB9335-B8A2-40E3-B205-DA568A28AE48}"/>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9" name="Freeform 429">
              <a:extLst>
                <a:ext uri="{FF2B5EF4-FFF2-40B4-BE49-F238E27FC236}">
                  <a16:creationId xmlns:a16="http://schemas.microsoft.com/office/drawing/2014/main" id="{3E89A9FF-EF6B-4E27-8E73-151E431E13E1}"/>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0" name="Freeform 430">
              <a:extLst>
                <a:ext uri="{FF2B5EF4-FFF2-40B4-BE49-F238E27FC236}">
                  <a16:creationId xmlns:a16="http://schemas.microsoft.com/office/drawing/2014/main" id="{D3263A21-71D7-44B0-8D0C-1D51551D008B}"/>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1" name="Freeform 431">
              <a:extLst>
                <a:ext uri="{FF2B5EF4-FFF2-40B4-BE49-F238E27FC236}">
                  <a16:creationId xmlns:a16="http://schemas.microsoft.com/office/drawing/2014/main" id="{7CFB76C4-79B7-4D39-8A9F-47C6727C5112}"/>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2" name="Freeform 432">
              <a:extLst>
                <a:ext uri="{FF2B5EF4-FFF2-40B4-BE49-F238E27FC236}">
                  <a16:creationId xmlns:a16="http://schemas.microsoft.com/office/drawing/2014/main" id="{50023113-8FC7-427D-86D3-6938D546594E}"/>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3" name="Freeform 433">
              <a:extLst>
                <a:ext uri="{FF2B5EF4-FFF2-40B4-BE49-F238E27FC236}">
                  <a16:creationId xmlns:a16="http://schemas.microsoft.com/office/drawing/2014/main" id="{0BACD7E9-19F0-4FF3-8D51-D44D8762E2EE}"/>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4" name="Rectangle 434">
              <a:extLst>
                <a:ext uri="{FF2B5EF4-FFF2-40B4-BE49-F238E27FC236}">
                  <a16:creationId xmlns:a16="http://schemas.microsoft.com/office/drawing/2014/main" id="{8089648C-E6BB-4133-B056-879FE65CC660}"/>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45" name="Rectangle 435">
              <a:extLst>
                <a:ext uri="{FF2B5EF4-FFF2-40B4-BE49-F238E27FC236}">
                  <a16:creationId xmlns:a16="http://schemas.microsoft.com/office/drawing/2014/main" id="{5AC13A27-4626-4E1B-8AC0-FB8689E2AB80}"/>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46" name="Freeform 436">
              <a:extLst>
                <a:ext uri="{FF2B5EF4-FFF2-40B4-BE49-F238E27FC236}">
                  <a16:creationId xmlns:a16="http://schemas.microsoft.com/office/drawing/2014/main" id="{0F031AA9-8A78-4960-B924-98DEFA9FD5B4}"/>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7" name="Freeform 437">
              <a:extLst>
                <a:ext uri="{FF2B5EF4-FFF2-40B4-BE49-F238E27FC236}">
                  <a16:creationId xmlns:a16="http://schemas.microsoft.com/office/drawing/2014/main" id="{A158E444-05F7-4952-8AE7-1AB7D946033F}"/>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8" name="Freeform 438">
              <a:extLst>
                <a:ext uri="{FF2B5EF4-FFF2-40B4-BE49-F238E27FC236}">
                  <a16:creationId xmlns:a16="http://schemas.microsoft.com/office/drawing/2014/main" id="{BF46C630-4D80-4D72-B796-18CC1F3E2319}"/>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9" name="Freeform 439">
              <a:extLst>
                <a:ext uri="{FF2B5EF4-FFF2-40B4-BE49-F238E27FC236}">
                  <a16:creationId xmlns:a16="http://schemas.microsoft.com/office/drawing/2014/main" id="{DED22C2E-53C9-4299-90DA-3370B3362C41}"/>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0" name="Freeform 440">
              <a:extLst>
                <a:ext uri="{FF2B5EF4-FFF2-40B4-BE49-F238E27FC236}">
                  <a16:creationId xmlns:a16="http://schemas.microsoft.com/office/drawing/2014/main" id="{87CC52A3-53AC-47F3-92F0-92805BB14E0E}"/>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1" name="Freeform 441">
              <a:extLst>
                <a:ext uri="{FF2B5EF4-FFF2-40B4-BE49-F238E27FC236}">
                  <a16:creationId xmlns:a16="http://schemas.microsoft.com/office/drawing/2014/main" id="{3657BB22-9DED-4FD7-83F4-940762B600D2}"/>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2" name="Freeform 442">
              <a:extLst>
                <a:ext uri="{FF2B5EF4-FFF2-40B4-BE49-F238E27FC236}">
                  <a16:creationId xmlns:a16="http://schemas.microsoft.com/office/drawing/2014/main" id="{2106C2F7-5ADD-4DEF-ABA8-3012BA5BE61E}"/>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3" name="Freeform 443">
              <a:extLst>
                <a:ext uri="{FF2B5EF4-FFF2-40B4-BE49-F238E27FC236}">
                  <a16:creationId xmlns:a16="http://schemas.microsoft.com/office/drawing/2014/main" id="{4D940882-8365-452B-8D22-5728B5755FD8}"/>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4" name="Freeform 444">
              <a:extLst>
                <a:ext uri="{FF2B5EF4-FFF2-40B4-BE49-F238E27FC236}">
                  <a16:creationId xmlns:a16="http://schemas.microsoft.com/office/drawing/2014/main" id="{C425D479-C868-460A-9232-EB6C3549C1A6}"/>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5" name="Rectangle 445">
              <a:extLst>
                <a:ext uri="{FF2B5EF4-FFF2-40B4-BE49-F238E27FC236}">
                  <a16:creationId xmlns:a16="http://schemas.microsoft.com/office/drawing/2014/main" id="{8362A9A2-A394-41B9-86F5-14EAC52FA726}"/>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56" name="Freeform 446">
              <a:extLst>
                <a:ext uri="{FF2B5EF4-FFF2-40B4-BE49-F238E27FC236}">
                  <a16:creationId xmlns:a16="http://schemas.microsoft.com/office/drawing/2014/main" id="{25B1F17A-96C8-4081-887D-A22CB3622CC9}"/>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7" name="Freeform 447">
              <a:extLst>
                <a:ext uri="{FF2B5EF4-FFF2-40B4-BE49-F238E27FC236}">
                  <a16:creationId xmlns:a16="http://schemas.microsoft.com/office/drawing/2014/main" id="{957D8EE2-CA11-4EC3-A8F8-AF118DF4BF85}"/>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8" name="Freeform 448">
              <a:extLst>
                <a:ext uri="{FF2B5EF4-FFF2-40B4-BE49-F238E27FC236}">
                  <a16:creationId xmlns:a16="http://schemas.microsoft.com/office/drawing/2014/main" id="{B6EA71CC-E55A-47A2-943B-F1BFAE2CED20}"/>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9" name="Freeform 449">
              <a:extLst>
                <a:ext uri="{FF2B5EF4-FFF2-40B4-BE49-F238E27FC236}">
                  <a16:creationId xmlns:a16="http://schemas.microsoft.com/office/drawing/2014/main" id="{3B30AA3A-2604-47E9-812E-D1BCBF53AA44}"/>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0" name="Freeform 450">
              <a:extLst>
                <a:ext uri="{FF2B5EF4-FFF2-40B4-BE49-F238E27FC236}">
                  <a16:creationId xmlns:a16="http://schemas.microsoft.com/office/drawing/2014/main" id="{CE2638EC-B22C-4F04-A349-244A5A70FF3A}"/>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1" name="Freeform 451">
              <a:extLst>
                <a:ext uri="{FF2B5EF4-FFF2-40B4-BE49-F238E27FC236}">
                  <a16:creationId xmlns:a16="http://schemas.microsoft.com/office/drawing/2014/main" id="{38840E05-0EB4-453D-934C-46B2BD010B69}"/>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2" name="Freeform 452">
              <a:extLst>
                <a:ext uri="{FF2B5EF4-FFF2-40B4-BE49-F238E27FC236}">
                  <a16:creationId xmlns:a16="http://schemas.microsoft.com/office/drawing/2014/main" id="{09B016C0-9183-4B43-A36B-E77B7B085B76}"/>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3" name="Freeform 453">
              <a:extLst>
                <a:ext uri="{FF2B5EF4-FFF2-40B4-BE49-F238E27FC236}">
                  <a16:creationId xmlns:a16="http://schemas.microsoft.com/office/drawing/2014/main" id="{3047BF4B-73C0-44BB-92D7-896CC9CBC44D}"/>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4" name="Freeform 454">
              <a:extLst>
                <a:ext uri="{FF2B5EF4-FFF2-40B4-BE49-F238E27FC236}">
                  <a16:creationId xmlns:a16="http://schemas.microsoft.com/office/drawing/2014/main" id="{45411117-153B-4F17-BF3F-75B8E4CC5E63}"/>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5" name="Freeform 455">
              <a:extLst>
                <a:ext uri="{FF2B5EF4-FFF2-40B4-BE49-F238E27FC236}">
                  <a16:creationId xmlns:a16="http://schemas.microsoft.com/office/drawing/2014/main" id="{6EE27A17-2D7B-4DFA-906F-78947C31D3CA}"/>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6" name="Freeform 456">
              <a:extLst>
                <a:ext uri="{FF2B5EF4-FFF2-40B4-BE49-F238E27FC236}">
                  <a16:creationId xmlns:a16="http://schemas.microsoft.com/office/drawing/2014/main" id="{3F84C91C-967E-4034-BD3D-EA829859B2B2}"/>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7" name="Freeform 457">
              <a:extLst>
                <a:ext uri="{FF2B5EF4-FFF2-40B4-BE49-F238E27FC236}">
                  <a16:creationId xmlns:a16="http://schemas.microsoft.com/office/drawing/2014/main" id="{28912CCA-99BB-4A6D-83C8-2C735087196B}"/>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8" name="Freeform 458">
              <a:extLst>
                <a:ext uri="{FF2B5EF4-FFF2-40B4-BE49-F238E27FC236}">
                  <a16:creationId xmlns:a16="http://schemas.microsoft.com/office/drawing/2014/main" id="{D99EC3C9-1AF8-4D46-8922-1B242C52DF16}"/>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9" name="Freeform 459">
              <a:extLst>
                <a:ext uri="{FF2B5EF4-FFF2-40B4-BE49-F238E27FC236}">
                  <a16:creationId xmlns:a16="http://schemas.microsoft.com/office/drawing/2014/main" id="{72AE31B2-6231-4E25-A54A-38E5AD331830}"/>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0" name="Freeform 460">
              <a:extLst>
                <a:ext uri="{FF2B5EF4-FFF2-40B4-BE49-F238E27FC236}">
                  <a16:creationId xmlns:a16="http://schemas.microsoft.com/office/drawing/2014/main" id="{57B0A074-47E8-4F36-9B18-A252E4BDD136}"/>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1" name="Freeform 461">
              <a:extLst>
                <a:ext uri="{FF2B5EF4-FFF2-40B4-BE49-F238E27FC236}">
                  <a16:creationId xmlns:a16="http://schemas.microsoft.com/office/drawing/2014/main" id="{6E2DA579-A50D-4A80-8D82-96B3B0430B10}"/>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2" name="Freeform 462">
              <a:extLst>
                <a:ext uri="{FF2B5EF4-FFF2-40B4-BE49-F238E27FC236}">
                  <a16:creationId xmlns:a16="http://schemas.microsoft.com/office/drawing/2014/main" id="{C7ED0879-430D-4BD8-A42E-5BBA344CBA4C}"/>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3" name="Freeform 463">
              <a:extLst>
                <a:ext uri="{FF2B5EF4-FFF2-40B4-BE49-F238E27FC236}">
                  <a16:creationId xmlns:a16="http://schemas.microsoft.com/office/drawing/2014/main" id="{2A8F947D-BA16-4BAD-8AF3-EFDC1622E6A6}"/>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4" name="Freeform 464">
              <a:extLst>
                <a:ext uri="{FF2B5EF4-FFF2-40B4-BE49-F238E27FC236}">
                  <a16:creationId xmlns:a16="http://schemas.microsoft.com/office/drawing/2014/main" id="{EF88AAF2-52B6-4A62-A2BF-F19E4C9202DE}"/>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5" name="Freeform 465">
              <a:extLst>
                <a:ext uri="{FF2B5EF4-FFF2-40B4-BE49-F238E27FC236}">
                  <a16:creationId xmlns:a16="http://schemas.microsoft.com/office/drawing/2014/main" id="{465995D0-335D-4606-B660-B5B08079190E}"/>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6" name="Freeform 466">
              <a:extLst>
                <a:ext uri="{FF2B5EF4-FFF2-40B4-BE49-F238E27FC236}">
                  <a16:creationId xmlns:a16="http://schemas.microsoft.com/office/drawing/2014/main" id="{65425DE6-559D-442C-90FA-766958C3BD7E}"/>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7" name="Freeform 467">
              <a:extLst>
                <a:ext uri="{FF2B5EF4-FFF2-40B4-BE49-F238E27FC236}">
                  <a16:creationId xmlns:a16="http://schemas.microsoft.com/office/drawing/2014/main" id="{51C7553D-BD10-4E80-A17B-44BD59375C18}"/>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8" name="Freeform 468">
              <a:extLst>
                <a:ext uri="{FF2B5EF4-FFF2-40B4-BE49-F238E27FC236}">
                  <a16:creationId xmlns:a16="http://schemas.microsoft.com/office/drawing/2014/main" id="{7A57C0D2-897B-4AE2-AA30-05F269300846}"/>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9" name="Freeform 469">
              <a:extLst>
                <a:ext uri="{FF2B5EF4-FFF2-40B4-BE49-F238E27FC236}">
                  <a16:creationId xmlns:a16="http://schemas.microsoft.com/office/drawing/2014/main" id="{5C91E65F-F309-4EC8-BE75-B3A5C431F5D6}"/>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0" name="Freeform 470">
              <a:extLst>
                <a:ext uri="{FF2B5EF4-FFF2-40B4-BE49-F238E27FC236}">
                  <a16:creationId xmlns:a16="http://schemas.microsoft.com/office/drawing/2014/main" id="{988F29C9-8CC1-47FF-8EAF-6E0A4332CCF0}"/>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1" name="Freeform 471">
              <a:extLst>
                <a:ext uri="{FF2B5EF4-FFF2-40B4-BE49-F238E27FC236}">
                  <a16:creationId xmlns:a16="http://schemas.microsoft.com/office/drawing/2014/main" id="{3E75392E-01ED-42F7-8AC3-978DE67006D7}"/>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2" name="Freeform 472">
              <a:extLst>
                <a:ext uri="{FF2B5EF4-FFF2-40B4-BE49-F238E27FC236}">
                  <a16:creationId xmlns:a16="http://schemas.microsoft.com/office/drawing/2014/main" id="{E2B73359-12B6-4E50-BBEB-29E53D0AD6D3}"/>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3" name="Freeform 473">
              <a:extLst>
                <a:ext uri="{FF2B5EF4-FFF2-40B4-BE49-F238E27FC236}">
                  <a16:creationId xmlns:a16="http://schemas.microsoft.com/office/drawing/2014/main" id="{6547D40B-9ACE-4CDF-8B59-30AD5675C73B}"/>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4" name="Freeform 474">
              <a:extLst>
                <a:ext uri="{FF2B5EF4-FFF2-40B4-BE49-F238E27FC236}">
                  <a16:creationId xmlns:a16="http://schemas.microsoft.com/office/drawing/2014/main" id="{346A3CD5-CB57-4371-B88B-B7B482405A20}"/>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5" name="Freeform 475">
              <a:extLst>
                <a:ext uri="{FF2B5EF4-FFF2-40B4-BE49-F238E27FC236}">
                  <a16:creationId xmlns:a16="http://schemas.microsoft.com/office/drawing/2014/main" id="{CBFDB988-F729-491E-9EAF-CBDF15E4EAB1}"/>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6" name="Freeform 476">
              <a:extLst>
                <a:ext uri="{FF2B5EF4-FFF2-40B4-BE49-F238E27FC236}">
                  <a16:creationId xmlns:a16="http://schemas.microsoft.com/office/drawing/2014/main" id="{65A7C393-2F8A-4513-9C51-D4A5D4E1019A}"/>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7" name="Freeform 477">
              <a:extLst>
                <a:ext uri="{FF2B5EF4-FFF2-40B4-BE49-F238E27FC236}">
                  <a16:creationId xmlns:a16="http://schemas.microsoft.com/office/drawing/2014/main" id="{EB73372F-1389-42C3-A6D5-1AD914FD0FAA}"/>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8" name="Freeform 478">
              <a:extLst>
                <a:ext uri="{FF2B5EF4-FFF2-40B4-BE49-F238E27FC236}">
                  <a16:creationId xmlns:a16="http://schemas.microsoft.com/office/drawing/2014/main" id="{19CE2A60-52AD-40CE-ABBD-5E049BD8039B}"/>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9" name="Freeform 479">
              <a:extLst>
                <a:ext uri="{FF2B5EF4-FFF2-40B4-BE49-F238E27FC236}">
                  <a16:creationId xmlns:a16="http://schemas.microsoft.com/office/drawing/2014/main" id="{EF9B79B2-87BC-44B9-B8B9-FF1F71DD7D4D}"/>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0" name="Freeform 480">
              <a:extLst>
                <a:ext uri="{FF2B5EF4-FFF2-40B4-BE49-F238E27FC236}">
                  <a16:creationId xmlns:a16="http://schemas.microsoft.com/office/drawing/2014/main" id="{04577F18-7F45-49B4-9E41-36678A83DF8C}"/>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1" name="Freeform 481">
              <a:extLst>
                <a:ext uri="{FF2B5EF4-FFF2-40B4-BE49-F238E27FC236}">
                  <a16:creationId xmlns:a16="http://schemas.microsoft.com/office/drawing/2014/main" id="{B1C7C35F-FC65-42ED-9205-F00C8882FBBC}"/>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2" name="Freeform 482">
              <a:extLst>
                <a:ext uri="{FF2B5EF4-FFF2-40B4-BE49-F238E27FC236}">
                  <a16:creationId xmlns:a16="http://schemas.microsoft.com/office/drawing/2014/main" id="{9EA2E0D0-F100-47C6-92BA-92F9C2DFCA63}"/>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3" name="Freeform 483">
              <a:extLst>
                <a:ext uri="{FF2B5EF4-FFF2-40B4-BE49-F238E27FC236}">
                  <a16:creationId xmlns:a16="http://schemas.microsoft.com/office/drawing/2014/main" id="{A986E186-C67F-4A03-8E3B-3EC17C9BBA52}"/>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4" name="Freeform 484">
              <a:extLst>
                <a:ext uri="{FF2B5EF4-FFF2-40B4-BE49-F238E27FC236}">
                  <a16:creationId xmlns:a16="http://schemas.microsoft.com/office/drawing/2014/main" id="{98D6CFDD-E5BF-4671-8963-389D1B9EBC52}"/>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5" name="Freeform 485">
              <a:extLst>
                <a:ext uri="{FF2B5EF4-FFF2-40B4-BE49-F238E27FC236}">
                  <a16:creationId xmlns:a16="http://schemas.microsoft.com/office/drawing/2014/main" id="{AD258175-D73B-457E-B02A-E57D6D81451B}"/>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6" name="Freeform 486">
              <a:extLst>
                <a:ext uri="{FF2B5EF4-FFF2-40B4-BE49-F238E27FC236}">
                  <a16:creationId xmlns:a16="http://schemas.microsoft.com/office/drawing/2014/main" id="{5004BBEE-122E-4F2F-97F0-46F79AB5CCED}"/>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7" name="Freeform 487">
              <a:extLst>
                <a:ext uri="{FF2B5EF4-FFF2-40B4-BE49-F238E27FC236}">
                  <a16:creationId xmlns:a16="http://schemas.microsoft.com/office/drawing/2014/main" id="{127751A7-EAF5-4013-859E-FAB148DE9EF0}"/>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8" name="Freeform 488">
              <a:extLst>
                <a:ext uri="{FF2B5EF4-FFF2-40B4-BE49-F238E27FC236}">
                  <a16:creationId xmlns:a16="http://schemas.microsoft.com/office/drawing/2014/main" id="{A70CDA88-6F5D-4892-B2BA-629F3027D773}"/>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9" name="Freeform 489">
              <a:extLst>
                <a:ext uri="{FF2B5EF4-FFF2-40B4-BE49-F238E27FC236}">
                  <a16:creationId xmlns:a16="http://schemas.microsoft.com/office/drawing/2014/main" id="{F461CCFE-78B4-4C8F-AC3A-ED29223C4B79}"/>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0" name="Freeform 490">
              <a:extLst>
                <a:ext uri="{FF2B5EF4-FFF2-40B4-BE49-F238E27FC236}">
                  <a16:creationId xmlns:a16="http://schemas.microsoft.com/office/drawing/2014/main" id="{DA71AB65-16D5-49A0-867D-DF4043C5320F}"/>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1" name="Freeform 491">
              <a:extLst>
                <a:ext uri="{FF2B5EF4-FFF2-40B4-BE49-F238E27FC236}">
                  <a16:creationId xmlns:a16="http://schemas.microsoft.com/office/drawing/2014/main" id="{6DB3A951-AE5C-40C5-87CD-D1D51AED191E}"/>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2" name="Freeform 492">
              <a:extLst>
                <a:ext uri="{FF2B5EF4-FFF2-40B4-BE49-F238E27FC236}">
                  <a16:creationId xmlns:a16="http://schemas.microsoft.com/office/drawing/2014/main" id="{B33D4C80-7EBD-4E6D-95D4-FA721031C718}"/>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3" name="Freeform 493">
              <a:extLst>
                <a:ext uri="{FF2B5EF4-FFF2-40B4-BE49-F238E27FC236}">
                  <a16:creationId xmlns:a16="http://schemas.microsoft.com/office/drawing/2014/main" id="{5C29A2A6-247A-4261-AD32-B49DA7849E7D}"/>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4" name="Freeform 494">
              <a:extLst>
                <a:ext uri="{FF2B5EF4-FFF2-40B4-BE49-F238E27FC236}">
                  <a16:creationId xmlns:a16="http://schemas.microsoft.com/office/drawing/2014/main" id="{FB073FF6-8F92-4F57-AC9D-BCD779FCCAE6}"/>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5" name="Freeform 495">
              <a:extLst>
                <a:ext uri="{FF2B5EF4-FFF2-40B4-BE49-F238E27FC236}">
                  <a16:creationId xmlns:a16="http://schemas.microsoft.com/office/drawing/2014/main" id="{3AC8579F-163F-445B-89B2-DFE015ABC260}"/>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6" name="Freeform 496">
              <a:extLst>
                <a:ext uri="{FF2B5EF4-FFF2-40B4-BE49-F238E27FC236}">
                  <a16:creationId xmlns:a16="http://schemas.microsoft.com/office/drawing/2014/main" id="{8C30152D-3CC7-43CE-A08A-4CE50FDB6C07}"/>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7" name="Freeform 497">
              <a:extLst>
                <a:ext uri="{FF2B5EF4-FFF2-40B4-BE49-F238E27FC236}">
                  <a16:creationId xmlns:a16="http://schemas.microsoft.com/office/drawing/2014/main" id="{F1D958C2-4F33-4965-9861-1B4A011AC65C}"/>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8" name="Freeform 498">
              <a:extLst>
                <a:ext uri="{FF2B5EF4-FFF2-40B4-BE49-F238E27FC236}">
                  <a16:creationId xmlns:a16="http://schemas.microsoft.com/office/drawing/2014/main" id="{AC11A7F2-5CCF-4FE2-ABA6-E62A53CC1118}"/>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9" name="Freeform 499">
              <a:extLst>
                <a:ext uri="{FF2B5EF4-FFF2-40B4-BE49-F238E27FC236}">
                  <a16:creationId xmlns:a16="http://schemas.microsoft.com/office/drawing/2014/main" id="{9F276F4B-A790-45E3-92A2-1E1434CE8548}"/>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0" name="Freeform 500">
              <a:extLst>
                <a:ext uri="{FF2B5EF4-FFF2-40B4-BE49-F238E27FC236}">
                  <a16:creationId xmlns:a16="http://schemas.microsoft.com/office/drawing/2014/main" id="{22EF1EBD-857D-4090-ACB3-588086870BC6}"/>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1" name="Freeform 501">
              <a:extLst>
                <a:ext uri="{FF2B5EF4-FFF2-40B4-BE49-F238E27FC236}">
                  <a16:creationId xmlns:a16="http://schemas.microsoft.com/office/drawing/2014/main" id="{43028419-91D7-4582-AB1B-D710E33F74FE}"/>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2" name="Freeform 502">
              <a:extLst>
                <a:ext uri="{FF2B5EF4-FFF2-40B4-BE49-F238E27FC236}">
                  <a16:creationId xmlns:a16="http://schemas.microsoft.com/office/drawing/2014/main" id="{2DCA1BA5-6A81-42B5-8BD6-8184E46423D2}"/>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3" name="Freeform 503">
              <a:extLst>
                <a:ext uri="{FF2B5EF4-FFF2-40B4-BE49-F238E27FC236}">
                  <a16:creationId xmlns:a16="http://schemas.microsoft.com/office/drawing/2014/main" id="{5A2C29B4-358D-4A81-ADE8-5C445B7596A0}"/>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4" name="Freeform 504">
              <a:extLst>
                <a:ext uri="{FF2B5EF4-FFF2-40B4-BE49-F238E27FC236}">
                  <a16:creationId xmlns:a16="http://schemas.microsoft.com/office/drawing/2014/main" id="{AC3613CD-409D-470B-B000-6916EFB62C65}"/>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5" name="Freeform 505">
              <a:extLst>
                <a:ext uri="{FF2B5EF4-FFF2-40B4-BE49-F238E27FC236}">
                  <a16:creationId xmlns:a16="http://schemas.microsoft.com/office/drawing/2014/main" id="{3AC7A379-02E5-413F-8813-1E624AA89C69}"/>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6" name="Freeform 506">
              <a:extLst>
                <a:ext uri="{FF2B5EF4-FFF2-40B4-BE49-F238E27FC236}">
                  <a16:creationId xmlns:a16="http://schemas.microsoft.com/office/drawing/2014/main" id="{8482ABA4-0C5A-4F0F-BAB1-2D9BDC92F097}"/>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7" name="Freeform 507">
              <a:extLst>
                <a:ext uri="{FF2B5EF4-FFF2-40B4-BE49-F238E27FC236}">
                  <a16:creationId xmlns:a16="http://schemas.microsoft.com/office/drawing/2014/main" id="{EFDEDA4C-6033-4E54-97BA-FAD7DCA0F11E}"/>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8" name="Freeform 508">
              <a:extLst>
                <a:ext uri="{FF2B5EF4-FFF2-40B4-BE49-F238E27FC236}">
                  <a16:creationId xmlns:a16="http://schemas.microsoft.com/office/drawing/2014/main" id="{7FA212FF-EC4C-40B3-8A26-02DAF738F6BF}"/>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9" name="Freeform 509">
              <a:extLst>
                <a:ext uri="{FF2B5EF4-FFF2-40B4-BE49-F238E27FC236}">
                  <a16:creationId xmlns:a16="http://schemas.microsoft.com/office/drawing/2014/main" id="{16932833-0EFE-4722-8113-4CBE5F477296}"/>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0" name="Freeform 510">
              <a:extLst>
                <a:ext uri="{FF2B5EF4-FFF2-40B4-BE49-F238E27FC236}">
                  <a16:creationId xmlns:a16="http://schemas.microsoft.com/office/drawing/2014/main" id="{F9CF49ED-B9EB-43FE-A14D-CE3B833CE720}"/>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1" name="Freeform 511">
              <a:extLst>
                <a:ext uri="{FF2B5EF4-FFF2-40B4-BE49-F238E27FC236}">
                  <a16:creationId xmlns:a16="http://schemas.microsoft.com/office/drawing/2014/main" id="{6B3A3344-AB2D-44D5-990C-AE0E3916746A}"/>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2" name="Freeform 512">
              <a:extLst>
                <a:ext uri="{FF2B5EF4-FFF2-40B4-BE49-F238E27FC236}">
                  <a16:creationId xmlns:a16="http://schemas.microsoft.com/office/drawing/2014/main" id="{73573CE6-42E5-486B-9344-B4EC5EC0FFB0}"/>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3" name="Freeform 513">
              <a:extLst>
                <a:ext uri="{FF2B5EF4-FFF2-40B4-BE49-F238E27FC236}">
                  <a16:creationId xmlns:a16="http://schemas.microsoft.com/office/drawing/2014/main" id="{D70193E8-463C-479C-9CDD-6BE8AA2A1ACB}"/>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4" name="Freeform 514">
              <a:extLst>
                <a:ext uri="{FF2B5EF4-FFF2-40B4-BE49-F238E27FC236}">
                  <a16:creationId xmlns:a16="http://schemas.microsoft.com/office/drawing/2014/main" id="{75C35B2F-A868-4078-9203-EDFC63767BF0}"/>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5" name="Freeform 515">
              <a:extLst>
                <a:ext uri="{FF2B5EF4-FFF2-40B4-BE49-F238E27FC236}">
                  <a16:creationId xmlns:a16="http://schemas.microsoft.com/office/drawing/2014/main" id="{EF347496-9828-46A3-A3B2-AC95BFD3C6D3}"/>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6" name="Freeform 516">
              <a:extLst>
                <a:ext uri="{FF2B5EF4-FFF2-40B4-BE49-F238E27FC236}">
                  <a16:creationId xmlns:a16="http://schemas.microsoft.com/office/drawing/2014/main" id="{3D5ABDB1-79DE-4BBB-92F4-A7DA1049B16D}"/>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7" name="Freeform 517">
              <a:extLst>
                <a:ext uri="{FF2B5EF4-FFF2-40B4-BE49-F238E27FC236}">
                  <a16:creationId xmlns:a16="http://schemas.microsoft.com/office/drawing/2014/main" id="{72024D52-7F19-482D-BFD8-1F9EDC421C2B}"/>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8" name="Freeform 518">
              <a:extLst>
                <a:ext uri="{FF2B5EF4-FFF2-40B4-BE49-F238E27FC236}">
                  <a16:creationId xmlns:a16="http://schemas.microsoft.com/office/drawing/2014/main" id="{F85E8451-D180-4AC1-9734-56E096656EBE}"/>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9" name="Freeform 519">
              <a:extLst>
                <a:ext uri="{FF2B5EF4-FFF2-40B4-BE49-F238E27FC236}">
                  <a16:creationId xmlns:a16="http://schemas.microsoft.com/office/drawing/2014/main" id="{5DA0D17F-BF4D-4C36-B86F-8C6527BD9CF5}"/>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0" name="Freeform 520">
              <a:extLst>
                <a:ext uri="{FF2B5EF4-FFF2-40B4-BE49-F238E27FC236}">
                  <a16:creationId xmlns:a16="http://schemas.microsoft.com/office/drawing/2014/main" id="{DBC3BD9D-36BD-4207-B96D-40FEB87E0EC9}"/>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1" name="Freeform 521">
              <a:extLst>
                <a:ext uri="{FF2B5EF4-FFF2-40B4-BE49-F238E27FC236}">
                  <a16:creationId xmlns:a16="http://schemas.microsoft.com/office/drawing/2014/main" id="{34919AB3-85E0-491D-BB6A-0DA28D02747D}"/>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2" name="Freeform 522">
              <a:extLst>
                <a:ext uri="{FF2B5EF4-FFF2-40B4-BE49-F238E27FC236}">
                  <a16:creationId xmlns:a16="http://schemas.microsoft.com/office/drawing/2014/main" id="{115C2D1B-AB25-49F9-948B-5758CCF29845}"/>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3" name="Freeform 523">
              <a:extLst>
                <a:ext uri="{FF2B5EF4-FFF2-40B4-BE49-F238E27FC236}">
                  <a16:creationId xmlns:a16="http://schemas.microsoft.com/office/drawing/2014/main" id="{2DCAC9CF-B8BD-41AB-AC05-71CEDC91725C}"/>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4" name="Freeform 524">
              <a:extLst>
                <a:ext uri="{FF2B5EF4-FFF2-40B4-BE49-F238E27FC236}">
                  <a16:creationId xmlns:a16="http://schemas.microsoft.com/office/drawing/2014/main" id="{96B80C2E-51F2-483A-BB54-C995F463B921}"/>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5" name="Freeform 525">
              <a:extLst>
                <a:ext uri="{FF2B5EF4-FFF2-40B4-BE49-F238E27FC236}">
                  <a16:creationId xmlns:a16="http://schemas.microsoft.com/office/drawing/2014/main" id="{F9F08BC4-79CF-4897-8B51-8C9ED8E5D638}"/>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6" name="Freeform 526">
              <a:extLst>
                <a:ext uri="{FF2B5EF4-FFF2-40B4-BE49-F238E27FC236}">
                  <a16:creationId xmlns:a16="http://schemas.microsoft.com/office/drawing/2014/main" id="{79107CBB-199C-4542-AFEB-723F4DCF8B96}"/>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7" name="Freeform 527">
              <a:extLst>
                <a:ext uri="{FF2B5EF4-FFF2-40B4-BE49-F238E27FC236}">
                  <a16:creationId xmlns:a16="http://schemas.microsoft.com/office/drawing/2014/main" id="{11AF438D-DA7D-4A4F-8863-124D7206A6D9}"/>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8" name="Freeform 528">
              <a:extLst>
                <a:ext uri="{FF2B5EF4-FFF2-40B4-BE49-F238E27FC236}">
                  <a16:creationId xmlns:a16="http://schemas.microsoft.com/office/drawing/2014/main" id="{96D4FEF6-B6D9-499D-95B9-9D471F647315}"/>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9" name="Freeform 529">
              <a:extLst>
                <a:ext uri="{FF2B5EF4-FFF2-40B4-BE49-F238E27FC236}">
                  <a16:creationId xmlns:a16="http://schemas.microsoft.com/office/drawing/2014/main" id="{6A543CF9-EAF7-459F-BE00-E2524CAF2BD3}"/>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0" name="Freeform 530">
              <a:extLst>
                <a:ext uri="{FF2B5EF4-FFF2-40B4-BE49-F238E27FC236}">
                  <a16:creationId xmlns:a16="http://schemas.microsoft.com/office/drawing/2014/main" id="{16452612-BA44-45F7-8AD4-92D7AEF3D04E}"/>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1" name="Freeform 531">
              <a:extLst>
                <a:ext uri="{FF2B5EF4-FFF2-40B4-BE49-F238E27FC236}">
                  <a16:creationId xmlns:a16="http://schemas.microsoft.com/office/drawing/2014/main" id="{CF97A0F4-A3F3-4FE6-9DCC-0A00BC1D275D}"/>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2" name="Freeform 532">
              <a:extLst>
                <a:ext uri="{FF2B5EF4-FFF2-40B4-BE49-F238E27FC236}">
                  <a16:creationId xmlns:a16="http://schemas.microsoft.com/office/drawing/2014/main" id="{C6EEA577-0F74-4F49-9013-BD184F0783ED}"/>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3" name="Freeform 533">
              <a:extLst>
                <a:ext uri="{FF2B5EF4-FFF2-40B4-BE49-F238E27FC236}">
                  <a16:creationId xmlns:a16="http://schemas.microsoft.com/office/drawing/2014/main" id="{B13ADBAE-8FF6-4207-AA03-8A8BC186D8EA}"/>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4" name="Freeform 534">
              <a:extLst>
                <a:ext uri="{FF2B5EF4-FFF2-40B4-BE49-F238E27FC236}">
                  <a16:creationId xmlns:a16="http://schemas.microsoft.com/office/drawing/2014/main" id="{E4D0C8CB-0147-44D9-9CBC-9CBEF24DF4DE}"/>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5" name="Freeform 535">
              <a:extLst>
                <a:ext uri="{FF2B5EF4-FFF2-40B4-BE49-F238E27FC236}">
                  <a16:creationId xmlns:a16="http://schemas.microsoft.com/office/drawing/2014/main" id="{AC782611-EB83-48CE-A8C7-DCD524EB2517}"/>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6" name="Freeform 536">
              <a:extLst>
                <a:ext uri="{FF2B5EF4-FFF2-40B4-BE49-F238E27FC236}">
                  <a16:creationId xmlns:a16="http://schemas.microsoft.com/office/drawing/2014/main" id="{5A34FBA0-FF2E-4E20-80FA-275E531DA347}"/>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7" name="Freeform 537">
              <a:extLst>
                <a:ext uri="{FF2B5EF4-FFF2-40B4-BE49-F238E27FC236}">
                  <a16:creationId xmlns:a16="http://schemas.microsoft.com/office/drawing/2014/main" id="{14928E09-2EC3-459D-8897-803597C85C89}"/>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8" name="Freeform 538">
              <a:extLst>
                <a:ext uri="{FF2B5EF4-FFF2-40B4-BE49-F238E27FC236}">
                  <a16:creationId xmlns:a16="http://schemas.microsoft.com/office/drawing/2014/main" id="{EC44E2EF-25F6-456A-A89C-AE0A268EEC4A}"/>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9" name="Freeform 539">
              <a:extLst>
                <a:ext uri="{FF2B5EF4-FFF2-40B4-BE49-F238E27FC236}">
                  <a16:creationId xmlns:a16="http://schemas.microsoft.com/office/drawing/2014/main" id="{B700C237-795A-4276-B181-22F67909930F}"/>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0" name="Freeform 540">
              <a:extLst>
                <a:ext uri="{FF2B5EF4-FFF2-40B4-BE49-F238E27FC236}">
                  <a16:creationId xmlns:a16="http://schemas.microsoft.com/office/drawing/2014/main" id="{97E3CD58-0987-42DA-BB34-DDC3EAE4EF65}"/>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1" name="Freeform 541">
              <a:extLst>
                <a:ext uri="{FF2B5EF4-FFF2-40B4-BE49-F238E27FC236}">
                  <a16:creationId xmlns:a16="http://schemas.microsoft.com/office/drawing/2014/main" id="{9B130C4D-2EF2-4EB3-A5EF-C296A98FB9DD}"/>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2" name="Freeform 542">
              <a:extLst>
                <a:ext uri="{FF2B5EF4-FFF2-40B4-BE49-F238E27FC236}">
                  <a16:creationId xmlns:a16="http://schemas.microsoft.com/office/drawing/2014/main" id="{7675DEEF-8EE4-48BA-9543-7DAF6A4FAA2B}"/>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3" name="Freeform 543">
              <a:extLst>
                <a:ext uri="{FF2B5EF4-FFF2-40B4-BE49-F238E27FC236}">
                  <a16:creationId xmlns:a16="http://schemas.microsoft.com/office/drawing/2014/main" id="{57F1C3F0-F2F4-48CD-9C1F-ED97641CC004}"/>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4" name="Freeform 544">
              <a:extLst>
                <a:ext uri="{FF2B5EF4-FFF2-40B4-BE49-F238E27FC236}">
                  <a16:creationId xmlns:a16="http://schemas.microsoft.com/office/drawing/2014/main" id="{66A2706F-825D-4974-A56B-F6C0A426A701}"/>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5" name="Freeform 545">
              <a:extLst>
                <a:ext uri="{FF2B5EF4-FFF2-40B4-BE49-F238E27FC236}">
                  <a16:creationId xmlns:a16="http://schemas.microsoft.com/office/drawing/2014/main" id="{38F717F1-AD16-4D99-991E-E6CDF57275EB}"/>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6" name="Rectangle 546">
              <a:extLst>
                <a:ext uri="{FF2B5EF4-FFF2-40B4-BE49-F238E27FC236}">
                  <a16:creationId xmlns:a16="http://schemas.microsoft.com/office/drawing/2014/main" id="{F80DD3C8-1BA1-4339-ADE0-682B72117914}"/>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057" name="Freeform 547">
              <a:extLst>
                <a:ext uri="{FF2B5EF4-FFF2-40B4-BE49-F238E27FC236}">
                  <a16:creationId xmlns:a16="http://schemas.microsoft.com/office/drawing/2014/main" id="{8852BA93-B77D-4C4A-B194-CCEDCE5ACDFA}"/>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8" name="Freeform 548">
              <a:extLst>
                <a:ext uri="{FF2B5EF4-FFF2-40B4-BE49-F238E27FC236}">
                  <a16:creationId xmlns:a16="http://schemas.microsoft.com/office/drawing/2014/main" id="{B4D546E1-0716-473C-B023-F19E2F8D163D}"/>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9" name="Freeform 549">
              <a:extLst>
                <a:ext uri="{FF2B5EF4-FFF2-40B4-BE49-F238E27FC236}">
                  <a16:creationId xmlns:a16="http://schemas.microsoft.com/office/drawing/2014/main" id="{9DA468F4-2310-4C48-B86A-95F90CA5B24D}"/>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0" name="Freeform 550">
              <a:extLst>
                <a:ext uri="{FF2B5EF4-FFF2-40B4-BE49-F238E27FC236}">
                  <a16:creationId xmlns:a16="http://schemas.microsoft.com/office/drawing/2014/main" id="{63A25BD8-3D05-4644-8254-8C0335A941AC}"/>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1" name="Freeform 551">
              <a:extLst>
                <a:ext uri="{FF2B5EF4-FFF2-40B4-BE49-F238E27FC236}">
                  <a16:creationId xmlns:a16="http://schemas.microsoft.com/office/drawing/2014/main" id="{101007C4-4185-45D9-BA66-A6B5A3D02B19}"/>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2" name="Freeform 552">
              <a:extLst>
                <a:ext uri="{FF2B5EF4-FFF2-40B4-BE49-F238E27FC236}">
                  <a16:creationId xmlns:a16="http://schemas.microsoft.com/office/drawing/2014/main" id="{953C1DFB-AFCE-4456-A969-6D0F5646F21C}"/>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3" name="Freeform 553">
              <a:extLst>
                <a:ext uri="{FF2B5EF4-FFF2-40B4-BE49-F238E27FC236}">
                  <a16:creationId xmlns:a16="http://schemas.microsoft.com/office/drawing/2014/main" id="{4EB948D1-8037-48D5-8B7C-5EF87625ED9D}"/>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4" name="Freeform 554">
              <a:extLst>
                <a:ext uri="{FF2B5EF4-FFF2-40B4-BE49-F238E27FC236}">
                  <a16:creationId xmlns:a16="http://schemas.microsoft.com/office/drawing/2014/main" id="{7A5F2312-190A-4114-BC21-90AC021A03B8}"/>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5" name="Freeform 555">
              <a:extLst>
                <a:ext uri="{FF2B5EF4-FFF2-40B4-BE49-F238E27FC236}">
                  <a16:creationId xmlns:a16="http://schemas.microsoft.com/office/drawing/2014/main" id="{141ECC68-159F-4F88-AC2E-87287BDF5FA6}"/>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6" name="Freeform 556">
              <a:extLst>
                <a:ext uri="{FF2B5EF4-FFF2-40B4-BE49-F238E27FC236}">
                  <a16:creationId xmlns:a16="http://schemas.microsoft.com/office/drawing/2014/main" id="{08CCCB7C-DCDB-472C-A540-AAA900C0DB97}"/>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7" name="Freeform 557">
              <a:extLst>
                <a:ext uri="{FF2B5EF4-FFF2-40B4-BE49-F238E27FC236}">
                  <a16:creationId xmlns:a16="http://schemas.microsoft.com/office/drawing/2014/main" id="{7EDF1D26-A20D-4D89-B471-B154AB6940BC}"/>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8" name="Freeform 558">
              <a:extLst>
                <a:ext uri="{FF2B5EF4-FFF2-40B4-BE49-F238E27FC236}">
                  <a16:creationId xmlns:a16="http://schemas.microsoft.com/office/drawing/2014/main" id="{05D473D2-7B17-423A-818A-16621070320F}"/>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9" name="Freeform 559">
              <a:extLst>
                <a:ext uri="{FF2B5EF4-FFF2-40B4-BE49-F238E27FC236}">
                  <a16:creationId xmlns:a16="http://schemas.microsoft.com/office/drawing/2014/main" id="{1DD57533-8B29-4C00-9815-A0ED12B9F8F9}"/>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0" name="Freeform 560">
              <a:extLst>
                <a:ext uri="{FF2B5EF4-FFF2-40B4-BE49-F238E27FC236}">
                  <a16:creationId xmlns:a16="http://schemas.microsoft.com/office/drawing/2014/main" id="{8D6B9BC5-BB1B-44D5-92EE-862C4570D85B}"/>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1" name="Freeform 561">
              <a:extLst>
                <a:ext uri="{FF2B5EF4-FFF2-40B4-BE49-F238E27FC236}">
                  <a16:creationId xmlns:a16="http://schemas.microsoft.com/office/drawing/2014/main" id="{0074A0C2-72A5-4F22-83B5-634EFC276FA0}"/>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2" name="Freeform 562">
              <a:extLst>
                <a:ext uri="{FF2B5EF4-FFF2-40B4-BE49-F238E27FC236}">
                  <a16:creationId xmlns:a16="http://schemas.microsoft.com/office/drawing/2014/main" id="{CDC86D5E-8B5D-48B1-A335-B90283A87A95}"/>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3" name="Freeform 563">
              <a:extLst>
                <a:ext uri="{FF2B5EF4-FFF2-40B4-BE49-F238E27FC236}">
                  <a16:creationId xmlns:a16="http://schemas.microsoft.com/office/drawing/2014/main" id="{2E0DE139-422D-495F-A3B4-A43945D09E41}"/>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4" name="Freeform 564">
              <a:extLst>
                <a:ext uri="{FF2B5EF4-FFF2-40B4-BE49-F238E27FC236}">
                  <a16:creationId xmlns:a16="http://schemas.microsoft.com/office/drawing/2014/main" id="{C19BA023-B93E-4A70-A618-E7E3AED53043}"/>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5" name="Freeform 565">
              <a:extLst>
                <a:ext uri="{FF2B5EF4-FFF2-40B4-BE49-F238E27FC236}">
                  <a16:creationId xmlns:a16="http://schemas.microsoft.com/office/drawing/2014/main" id="{E8194BE0-106A-4015-97C9-6474FC9CD7B6}"/>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6" name="Freeform 566">
              <a:extLst>
                <a:ext uri="{FF2B5EF4-FFF2-40B4-BE49-F238E27FC236}">
                  <a16:creationId xmlns:a16="http://schemas.microsoft.com/office/drawing/2014/main" id="{3EEEB099-7323-4B85-AEA7-B3BE51F3A0BD}"/>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7" name="Freeform 567">
              <a:extLst>
                <a:ext uri="{FF2B5EF4-FFF2-40B4-BE49-F238E27FC236}">
                  <a16:creationId xmlns:a16="http://schemas.microsoft.com/office/drawing/2014/main" id="{B5C4EB18-7781-4195-84E1-14BF2C15D254}"/>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8" name="Freeform 568">
              <a:extLst>
                <a:ext uri="{FF2B5EF4-FFF2-40B4-BE49-F238E27FC236}">
                  <a16:creationId xmlns:a16="http://schemas.microsoft.com/office/drawing/2014/main" id="{3C9DCDE7-451D-45BB-A264-91EBC7F21880}"/>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9" name="Freeform 569">
              <a:extLst>
                <a:ext uri="{FF2B5EF4-FFF2-40B4-BE49-F238E27FC236}">
                  <a16:creationId xmlns:a16="http://schemas.microsoft.com/office/drawing/2014/main" id="{3BA4D5A7-0FF3-4113-A07F-4620E2E9C321}"/>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0" name="Freeform 570">
              <a:extLst>
                <a:ext uri="{FF2B5EF4-FFF2-40B4-BE49-F238E27FC236}">
                  <a16:creationId xmlns:a16="http://schemas.microsoft.com/office/drawing/2014/main" id="{F1BBAA70-5C8F-4F8A-BBC3-0F22490E10ED}"/>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1" name="Freeform 571">
              <a:extLst>
                <a:ext uri="{FF2B5EF4-FFF2-40B4-BE49-F238E27FC236}">
                  <a16:creationId xmlns:a16="http://schemas.microsoft.com/office/drawing/2014/main" id="{933E0CBF-356F-4DC9-A3FD-D00D4A26B5A6}"/>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2" name="Freeform 572">
              <a:extLst>
                <a:ext uri="{FF2B5EF4-FFF2-40B4-BE49-F238E27FC236}">
                  <a16:creationId xmlns:a16="http://schemas.microsoft.com/office/drawing/2014/main" id="{ED23F1A8-F4BD-43FB-B837-0C8C3825934A}"/>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3" name="Freeform 573">
              <a:extLst>
                <a:ext uri="{FF2B5EF4-FFF2-40B4-BE49-F238E27FC236}">
                  <a16:creationId xmlns:a16="http://schemas.microsoft.com/office/drawing/2014/main" id="{CB89FDEF-55C9-43A6-92B7-5A918E85EE10}"/>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4" name="Freeform 574">
              <a:extLst>
                <a:ext uri="{FF2B5EF4-FFF2-40B4-BE49-F238E27FC236}">
                  <a16:creationId xmlns:a16="http://schemas.microsoft.com/office/drawing/2014/main" id="{DA73A155-4BD8-414B-A46E-A667BBC7C190}"/>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5" name="Freeform 575">
              <a:extLst>
                <a:ext uri="{FF2B5EF4-FFF2-40B4-BE49-F238E27FC236}">
                  <a16:creationId xmlns:a16="http://schemas.microsoft.com/office/drawing/2014/main" id="{4CB1B9F7-7168-421F-B661-3FAA2591CA9D}"/>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6" name="Freeform 576">
              <a:extLst>
                <a:ext uri="{FF2B5EF4-FFF2-40B4-BE49-F238E27FC236}">
                  <a16:creationId xmlns:a16="http://schemas.microsoft.com/office/drawing/2014/main" id="{DDDEB543-99AC-456C-ABA8-EB68B0DC2FC8}"/>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7" name="Freeform 577">
              <a:extLst>
                <a:ext uri="{FF2B5EF4-FFF2-40B4-BE49-F238E27FC236}">
                  <a16:creationId xmlns:a16="http://schemas.microsoft.com/office/drawing/2014/main" id="{9EAA57EE-2C75-479F-AE32-7E06B67317E0}"/>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8" name="Freeform 578">
              <a:extLst>
                <a:ext uri="{FF2B5EF4-FFF2-40B4-BE49-F238E27FC236}">
                  <a16:creationId xmlns:a16="http://schemas.microsoft.com/office/drawing/2014/main" id="{B88E68AC-1B1F-4DB0-8C0A-C7954EBA14FC}"/>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9" name="Freeform 579">
              <a:extLst>
                <a:ext uri="{FF2B5EF4-FFF2-40B4-BE49-F238E27FC236}">
                  <a16:creationId xmlns:a16="http://schemas.microsoft.com/office/drawing/2014/main" id="{01DE435A-A094-4171-BF99-607054FD9D47}"/>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0" name="Freeform 580">
              <a:extLst>
                <a:ext uri="{FF2B5EF4-FFF2-40B4-BE49-F238E27FC236}">
                  <a16:creationId xmlns:a16="http://schemas.microsoft.com/office/drawing/2014/main" id="{4F8ABA19-3BE8-4F6A-B52C-9E23C4853152}"/>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1" name="Freeform 581">
              <a:extLst>
                <a:ext uri="{FF2B5EF4-FFF2-40B4-BE49-F238E27FC236}">
                  <a16:creationId xmlns:a16="http://schemas.microsoft.com/office/drawing/2014/main" id="{60C260B1-AC9B-4723-BC7B-5062787E6521}"/>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2" name="Freeform 583">
              <a:extLst>
                <a:ext uri="{FF2B5EF4-FFF2-40B4-BE49-F238E27FC236}">
                  <a16:creationId xmlns:a16="http://schemas.microsoft.com/office/drawing/2014/main" id="{F905E39B-3229-41F0-A649-A1F448093E21}"/>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3" name="Freeform 584">
              <a:extLst>
                <a:ext uri="{FF2B5EF4-FFF2-40B4-BE49-F238E27FC236}">
                  <a16:creationId xmlns:a16="http://schemas.microsoft.com/office/drawing/2014/main" id="{974ADA6B-1E68-4EBB-98DE-568A48ECBA58}"/>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4" name="Freeform 585">
              <a:extLst>
                <a:ext uri="{FF2B5EF4-FFF2-40B4-BE49-F238E27FC236}">
                  <a16:creationId xmlns:a16="http://schemas.microsoft.com/office/drawing/2014/main" id="{5F8A4C16-7413-4788-937A-20B014EF4A23}"/>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5" name="Freeform 586">
              <a:extLst>
                <a:ext uri="{FF2B5EF4-FFF2-40B4-BE49-F238E27FC236}">
                  <a16:creationId xmlns:a16="http://schemas.microsoft.com/office/drawing/2014/main" id="{2FFEEEA1-C90B-4C1A-9653-5850635F2C9E}"/>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6" name="Freeform 587">
              <a:extLst>
                <a:ext uri="{FF2B5EF4-FFF2-40B4-BE49-F238E27FC236}">
                  <a16:creationId xmlns:a16="http://schemas.microsoft.com/office/drawing/2014/main" id="{40D1BB47-1E1A-4412-888A-5F73938EEA94}"/>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7" name="Freeform 588">
              <a:extLst>
                <a:ext uri="{FF2B5EF4-FFF2-40B4-BE49-F238E27FC236}">
                  <a16:creationId xmlns:a16="http://schemas.microsoft.com/office/drawing/2014/main" id="{04659B7C-0EF4-4447-AD15-AF1393222F0E}"/>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8" name="Freeform 589">
              <a:extLst>
                <a:ext uri="{FF2B5EF4-FFF2-40B4-BE49-F238E27FC236}">
                  <a16:creationId xmlns:a16="http://schemas.microsoft.com/office/drawing/2014/main" id="{FC809357-D22E-4E80-B728-2013855A4A4F}"/>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9" name="Freeform 590">
              <a:extLst>
                <a:ext uri="{FF2B5EF4-FFF2-40B4-BE49-F238E27FC236}">
                  <a16:creationId xmlns:a16="http://schemas.microsoft.com/office/drawing/2014/main" id="{AD03BDCE-8D3F-4FAB-A003-89BE6FF225DA}"/>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0" name="Freeform 591">
              <a:extLst>
                <a:ext uri="{FF2B5EF4-FFF2-40B4-BE49-F238E27FC236}">
                  <a16:creationId xmlns:a16="http://schemas.microsoft.com/office/drawing/2014/main" id="{98FB134D-23B5-4FD5-9A32-BCE2A051A4C2}"/>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1" name="Freeform 592">
              <a:extLst>
                <a:ext uri="{FF2B5EF4-FFF2-40B4-BE49-F238E27FC236}">
                  <a16:creationId xmlns:a16="http://schemas.microsoft.com/office/drawing/2014/main" id="{E1D88C81-7345-4E33-A5E1-F5BDF39602DD}"/>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2" name="Freeform 593">
              <a:extLst>
                <a:ext uri="{FF2B5EF4-FFF2-40B4-BE49-F238E27FC236}">
                  <a16:creationId xmlns:a16="http://schemas.microsoft.com/office/drawing/2014/main" id="{356D7794-1DAD-410D-8B12-0D6502BA202C}"/>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3" name="Freeform 594">
              <a:extLst>
                <a:ext uri="{FF2B5EF4-FFF2-40B4-BE49-F238E27FC236}">
                  <a16:creationId xmlns:a16="http://schemas.microsoft.com/office/drawing/2014/main" id="{858ACC25-2EBE-429A-B709-714FE15DF215}"/>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4" name="Freeform 595">
              <a:extLst>
                <a:ext uri="{FF2B5EF4-FFF2-40B4-BE49-F238E27FC236}">
                  <a16:creationId xmlns:a16="http://schemas.microsoft.com/office/drawing/2014/main" id="{68CDB207-8891-43C9-A33B-8D691E13408F}"/>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5" name="Freeform 596">
              <a:extLst>
                <a:ext uri="{FF2B5EF4-FFF2-40B4-BE49-F238E27FC236}">
                  <a16:creationId xmlns:a16="http://schemas.microsoft.com/office/drawing/2014/main" id="{6D1A9AA1-FC5B-4793-8A18-B81632094386}"/>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6" name="Freeform 597">
              <a:extLst>
                <a:ext uri="{FF2B5EF4-FFF2-40B4-BE49-F238E27FC236}">
                  <a16:creationId xmlns:a16="http://schemas.microsoft.com/office/drawing/2014/main" id="{94CEE8FB-F652-4F43-B132-A5747444B40D}"/>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7" name="Freeform 598">
              <a:extLst>
                <a:ext uri="{FF2B5EF4-FFF2-40B4-BE49-F238E27FC236}">
                  <a16:creationId xmlns:a16="http://schemas.microsoft.com/office/drawing/2014/main" id="{E299929E-C488-4729-9EE8-57CF8AF00C36}"/>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8" name="Freeform 599">
              <a:extLst>
                <a:ext uri="{FF2B5EF4-FFF2-40B4-BE49-F238E27FC236}">
                  <a16:creationId xmlns:a16="http://schemas.microsoft.com/office/drawing/2014/main" id="{4A0AB274-EF9F-4292-891F-4E198BBFE5E1}"/>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9" name="Freeform 600">
              <a:extLst>
                <a:ext uri="{FF2B5EF4-FFF2-40B4-BE49-F238E27FC236}">
                  <a16:creationId xmlns:a16="http://schemas.microsoft.com/office/drawing/2014/main" id="{95DA1554-5905-4E46-A429-2ADA21FAEB69}"/>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0" name="Freeform 601">
              <a:extLst>
                <a:ext uri="{FF2B5EF4-FFF2-40B4-BE49-F238E27FC236}">
                  <a16:creationId xmlns:a16="http://schemas.microsoft.com/office/drawing/2014/main" id="{FF25A5B9-4892-4517-BF25-EF935C641DF3}"/>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1" name="Freeform 602">
              <a:extLst>
                <a:ext uri="{FF2B5EF4-FFF2-40B4-BE49-F238E27FC236}">
                  <a16:creationId xmlns:a16="http://schemas.microsoft.com/office/drawing/2014/main" id="{69403750-FB7E-4660-9802-84F4E18695DE}"/>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2" name="Freeform 603">
              <a:extLst>
                <a:ext uri="{FF2B5EF4-FFF2-40B4-BE49-F238E27FC236}">
                  <a16:creationId xmlns:a16="http://schemas.microsoft.com/office/drawing/2014/main" id="{76320605-B9BE-46B3-BE07-3D67DC780364}"/>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3" name="Freeform 604">
              <a:extLst>
                <a:ext uri="{FF2B5EF4-FFF2-40B4-BE49-F238E27FC236}">
                  <a16:creationId xmlns:a16="http://schemas.microsoft.com/office/drawing/2014/main" id="{C63B07C2-B3D8-4812-9661-9340FA7BC8F9}"/>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4" name="Freeform 605">
              <a:extLst>
                <a:ext uri="{FF2B5EF4-FFF2-40B4-BE49-F238E27FC236}">
                  <a16:creationId xmlns:a16="http://schemas.microsoft.com/office/drawing/2014/main" id="{801B8025-09BE-451D-8F17-E6503AF194A5}"/>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5" name="Freeform 606">
              <a:extLst>
                <a:ext uri="{FF2B5EF4-FFF2-40B4-BE49-F238E27FC236}">
                  <a16:creationId xmlns:a16="http://schemas.microsoft.com/office/drawing/2014/main" id="{BB3C08EE-6060-4023-827D-5457D582AD10}"/>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6" name="Freeform 607">
              <a:extLst>
                <a:ext uri="{FF2B5EF4-FFF2-40B4-BE49-F238E27FC236}">
                  <a16:creationId xmlns:a16="http://schemas.microsoft.com/office/drawing/2014/main" id="{EB613D91-7C49-46B3-9D6C-2E7787622D2D}"/>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7" name="Freeform 608">
              <a:extLst>
                <a:ext uri="{FF2B5EF4-FFF2-40B4-BE49-F238E27FC236}">
                  <a16:creationId xmlns:a16="http://schemas.microsoft.com/office/drawing/2014/main" id="{EB4BDA55-30A3-49EB-90ED-355CBFCEBCCC}"/>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8" name="Freeform 609">
              <a:extLst>
                <a:ext uri="{FF2B5EF4-FFF2-40B4-BE49-F238E27FC236}">
                  <a16:creationId xmlns:a16="http://schemas.microsoft.com/office/drawing/2014/main" id="{ED3D5072-BEB9-404D-8E76-F6F21E9C2130}"/>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9" name="Freeform 610">
              <a:extLst>
                <a:ext uri="{FF2B5EF4-FFF2-40B4-BE49-F238E27FC236}">
                  <a16:creationId xmlns:a16="http://schemas.microsoft.com/office/drawing/2014/main" id="{4A1EBBF6-2F04-429F-B7E6-530205191122}"/>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0" name="Freeform 611">
              <a:extLst>
                <a:ext uri="{FF2B5EF4-FFF2-40B4-BE49-F238E27FC236}">
                  <a16:creationId xmlns:a16="http://schemas.microsoft.com/office/drawing/2014/main" id="{337CF974-004B-4C39-8DB6-EC4DEA787AEA}"/>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1" name="Freeform 612">
              <a:extLst>
                <a:ext uri="{FF2B5EF4-FFF2-40B4-BE49-F238E27FC236}">
                  <a16:creationId xmlns:a16="http://schemas.microsoft.com/office/drawing/2014/main" id="{AE4EC60B-802D-4EE7-8864-7FE2117A0EEC}"/>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2" name="Freeform 613">
              <a:extLst>
                <a:ext uri="{FF2B5EF4-FFF2-40B4-BE49-F238E27FC236}">
                  <a16:creationId xmlns:a16="http://schemas.microsoft.com/office/drawing/2014/main" id="{2C0B7680-FE07-45BA-971A-E9802D80E4B2}"/>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3" name="Freeform 614">
              <a:extLst>
                <a:ext uri="{FF2B5EF4-FFF2-40B4-BE49-F238E27FC236}">
                  <a16:creationId xmlns:a16="http://schemas.microsoft.com/office/drawing/2014/main" id="{3295AA88-F193-477D-9EC5-9AA53BBB063B}"/>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4" name="Freeform 615">
              <a:extLst>
                <a:ext uri="{FF2B5EF4-FFF2-40B4-BE49-F238E27FC236}">
                  <a16:creationId xmlns:a16="http://schemas.microsoft.com/office/drawing/2014/main" id="{7330C712-0111-493C-B6F6-49EDCB975211}"/>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5" name="Freeform 616">
              <a:extLst>
                <a:ext uri="{FF2B5EF4-FFF2-40B4-BE49-F238E27FC236}">
                  <a16:creationId xmlns:a16="http://schemas.microsoft.com/office/drawing/2014/main" id="{38EA1B84-FB3E-4965-97B2-79ED630D4A68}"/>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6" name="Freeform 617">
              <a:extLst>
                <a:ext uri="{FF2B5EF4-FFF2-40B4-BE49-F238E27FC236}">
                  <a16:creationId xmlns:a16="http://schemas.microsoft.com/office/drawing/2014/main" id="{AD9FC0BA-DEC5-42C7-BCBF-5D3FE7AED2A5}"/>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7" name="Freeform 618">
              <a:extLst>
                <a:ext uri="{FF2B5EF4-FFF2-40B4-BE49-F238E27FC236}">
                  <a16:creationId xmlns:a16="http://schemas.microsoft.com/office/drawing/2014/main" id="{177041C5-BD03-4647-9F2C-84FD0045BD9B}"/>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8" name="Freeform 619">
              <a:extLst>
                <a:ext uri="{FF2B5EF4-FFF2-40B4-BE49-F238E27FC236}">
                  <a16:creationId xmlns:a16="http://schemas.microsoft.com/office/drawing/2014/main" id="{09A26676-9602-43D8-B8B0-E67003482EFA}"/>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9" name="Freeform 620">
              <a:extLst>
                <a:ext uri="{FF2B5EF4-FFF2-40B4-BE49-F238E27FC236}">
                  <a16:creationId xmlns:a16="http://schemas.microsoft.com/office/drawing/2014/main" id="{466E1672-5EC3-45DF-982C-962ED7AAE643}"/>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0" name="Freeform 621">
              <a:extLst>
                <a:ext uri="{FF2B5EF4-FFF2-40B4-BE49-F238E27FC236}">
                  <a16:creationId xmlns:a16="http://schemas.microsoft.com/office/drawing/2014/main" id="{CC05B77C-9DCA-4641-8DED-7B6AB57247FD}"/>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1" name="Freeform 622">
              <a:extLst>
                <a:ext uri="{FF2B5EF4-FFF2-40B4-BE49-F238E27FC236}">
                  <a16:creationId xmlns:a16="http://schemas.microsoft.com/office/drawing/2014/main" id="{0C5FE5A0-E2DE-48CB-B500-DF1DCDC335CD}"/>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2" name="Freeform 623">
              <a:extLst>
                <a:ext uri="{FF2B5EF4-FFF2-40B4-BE49-F238E27FC236}">
                  <a16:creationId xmlns:a16="http://schemas.microsoft.com/office/drawing/2014/main" id="{5E3041CE-3F9D-4BA9-A82B-D0BDCC77075B}"/>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3" name="Freeform 624">
              <a:extLst>
                <a:ext uri="{FF2B5EF4-FFF2-40B4-BE49-F238E27FC236}">
                  <a16:creationId xmlns:a16="http://schemas.microsoft.com/office/drawing/2014/main" id="{24DAF36B-2DB2-4C1E-965D-61C2B4372B28}"/>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4" name="Freeform 625">
              <a:extLst>
                <a:ext uri="{FF2B5EF4-FFF2-40B4-BE49-F238E27FC236}">
                  <a16:creationId xmlns:a16="http://schemas.microsoft.com/office/drawing/2014/main" id="{57DE7361-6EF0-4DBF-95CC-13543101BA3A}"/>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5" name="Freeform 626">
              <a:extLst>
                <a:ext uri="{FF2B5EF4-FFF2-40B4-BE49-F238E27FC236}">
                  <a16:creationId xmlns:a16="http://schemas.microsoft.com/office/drawing/2014/main" id="{560735F4-9139-4903-871B-2642A229CCA4}"/>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6" name="Freeform 627">
              <a:extLst>
                <a:ext uri="{FF2B5EF4-FFF2-40B4-BE49-F238E27FC236}">
                  <a16:creationId xmlns:a16="http://schemas.microsoft.com/office/drawing/2014/main" id="{B70B91DB-1992-469A-BA22-8864598AE01A}"/>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7" name="Freeform 628">
              <a:extLst>
                <a:ext uri="{FF2B5EF4-FFF2-40B4-BE49-F238E27FC236}">
                  <a16:creationId xmlns:a16="http://schemas.microsoft.com/office/drawing/2014/main" id="{52F2DD21-1A14-4B95-9AB2-34E4DB7CE520}"/>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8" name="Freeform 629">
              <a:extLst>
                <a:ext uri="{FF2B5EF4-FFF2-40B4-BE49-F238E27FC236}">
                  <a16:creationId xmlns:a16="http://schemas.microsoft.com/office/drawing/2014/main" id="{FE46453A-F780-4224-820A-1DCFC0A4A9AB}"/>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9" name="Freeform 630">
              <a:extLst>
                <a:ext uri="{FF2B5EF4-FFF2-40B4-BE49-F238E27FC236}">
                  <a16:creationId xmlns:a16="http://schemas.microsoft.com/office/drawing/2014/main" id="{CAB8E9E7-B95B-41B1-A9B9-DE9C9B34FDF4}"/>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0" name="Freeform 631">
              <a:extLst>
                <a:ext uri="{FF2B5EF4-FFF2-40B4-BE49-F238E27FC236}">
                  <a16:creationId xmlns:a16="http://schemas.microsoft.com/office/drawing/2014/main" id="{11CAC3D1-64A0-47E8-A59F-6F70B57B5C94}"/>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1" name="Freeform 632">
              <a:extLst>
                <a:ext uri="{FF2B5EF4-FFF2-40B4-BE49-F238E27FC236}">
                  <a16:creationId xmlns:a16="http://schemas.microsoft.com/office/drawing/2014/main" id="{6DD21946-CB51-4DA1-A017-9B60E6936069}"/>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2" name="Freeform 633">
              <a:extLst>
                <a:ext uri="{FF2B5EF4-FFF2-40B4-BE49-F238E27FC236}">
                  <a16:creationId xmlns:a16="http://schemas.microsoft.com/office/drawing/2014/main" id="{3F349029-777C-4C53-AAA6-39B7835DF514}"/>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3" name="Freeform 634">
              <a:extLst>
                <a:ext uri="{FF2B5EF4-FFF2-40B4-BE49-F238E27FC236}">
                  <a16:creationId xmlns:a16="http://schemas.microsoft.com/office/drawing/2014/main" id="{95C92206-17D2-4157-AAB3-D10668921B0C}"/>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4" name="Freeform 635">
              <a:extLst>
                <a:ext uri="{FF2B5EF4-FFF2-40B4-BE49-F238E27FC236}">
                  <a16:creationId xmlns:a16="http://schemas.microsoft.com/office/drawing/2014/main" id="{9159F576-0A73-4C53-B89D-FD7EF37110CA}"/>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5" name="Freeform 636">
              <a:extLst>
                <a:ext uri="{FF2B5EF4-FFF2-40B4-BE49-F238E27FC236}">
                  <a16:creationId xmlns:a16="http://schemas.microsoft.com/office/drawing/2014/main" id="{918CE4B1-3C89-469B-A239-6DEE3B2F6637}"/>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6" name="Freeform 637">
              <a:extLst>
                <a:ext uri="{FF2B5EF4-FFF2-40B4-BE49-F238E27FC236}">
                  <a16:creationId xmlns:a16="http://schemas.microsoft.com/office/drawing/2014/main" id="{71ACD129-183B-4725-BD60-CC41A5FC991E}"/>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7" name="Freeform 638">
              <a:extLst>
                <a:ext uri="{FF2B5EF4-FFF2-40B4-BE49-F238E27FC236}">
                  <a16:creationId xmlns:a16="http://schemas.microsoft.com/office/drawing/2014/main" id="{EC515DD1-04F1-48BF-8483-AB6FE352F0FE}"/>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8" name="Freeform 639">
              <a:extLst>
                <a:ext uri="{FF2B5EF4-FFF2-40B4-BE49-F238E27FC236}">
                  <a16:creationId xmlns:a16="http://schemas.microsoft.com/office/drawing/2014/main" id="{F8410760-F5D1-4447-B03B-243874148C57}"/>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9" name="Freeform 640">
              <a:extLst>
                <a:ext uri="{FF2B5EF4-FFF2-40B4-BE49-F238E27FC236}">
                  <a16:creationId xmlns:a16="http://schemas.microsoft.com/office/drawing/2014/main" id="{2003C927-51CF-4DAC-B71E-F77D3CE7D06E}"/>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0" name="Freeform 641">
              <a:extLst>
                <a:ext uri="{FF2B5EF4-FFF2-40B4-BE49-F238E27FC236}">
                  <a16:creationId xmlns:a16="http://schemas.microsoft.com/office/drawing/2014/main" id="{4FAC508F-DFBA-4EB7-B0BB-D506211FC10E}"/>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1" name="Freeform 642">
              <a:extLst>
                <a:ext uri="{FF2B5EF4-FFF2-40B4-BE49-F238E27FC236}">
                  <a16:creationId xmlns:a16="http://schemas.microsoft.com/office/drawing/2014/main" id="{8C1B707B-1F47-484F-B88A-19D517D45290}"/>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2" name="Freeform 643">
              <a:extLst>
                <a:ext uri="{FF2B5EF4-FFF2-40B4-BE49-F238E27FC236}">
                  <a16:creationId xmlns:a16="http://schemas.microsoft.com/office/drawing/2014/main" id="{C3D63BC8-9E4F-41CF-B239-F18D10F7A883}"/>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3" name="Rectangle 644">
              <a:extLst>
                <a:ext uri="{FF2B5EF4-FFF2-40B4-BE49-F238E27FC236}">
                  <a16:creationId xmlns:a16="http://schemas.microsoft.com/office/drawing/2014/main" id="{FAB8C81F-0154-4A8E-9883-F1A5B006883E}"/>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154" name="Freeform 645">
              <a:extLst>
                <a:ext uri="{FF2B5EF4-FFF2-40B4-BE49-F238E27FC236}">
                  <a16:creationId xmlns:a16="http://schemas.microsoft.com/office/drawing/2014/main" id="{F5696D3C-FB8E-431B-8134-072A93DD9CFF}"/>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5" name="Freeform 646">
              <a:extLst>
                <a:ext uri="{FF2B5EF4-FFF2-40B4-BE49-F238E27FC236}">
                  <a16:creationId xmlns:a16="http://schemas.microsoft.com/office/drawing/2014/main" id="{27077F15-AD75-46E9-8D5A-C91CDE5D9C7C}"/>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6" name="Freeform 647">
              <a:extLst>
                <a:ext uri="{FF2B5EF4-FFF2-40B4-BE49-F238E27FC236}">
                  <a16:creationId xmlns:a16="http://schemas.microsoft.com/office/drawing/2014/main" id="{4C4E92C7-29A7-40C6-937A-68D931519C5F}"/>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7" name="Freeform 648">
              <a:extLst>
                <a:ext uri="{FF2B5EF4-FFF2-40B4-BE49-F238E27FC236}">
                  <a16:creationId xmlns:a16="http://schemas.microsoft.com/office/drawing/2014/main" id="{58D68E10-5794-4B5B-B52C-CD6EEA093078}"/>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8" name="Freeform 649">
              <a:extLst>
                <a:ext uri="{FF2B5EF4-FFF2-40B4-BE49-F238E27FC236}">
                  <a16:creationId xmlns:a16="http://schemas.microsoft.com/office/drawing/2014/main" id="{758A1ADF-8D43-443B-829D-21E680D78A5C}"/>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9" name="Freeform 650">
              <a:extLst>
                <a:ext uri="{FF2B5EF4-FFF2-40B4-BE49-F238E27FC236}">
                  <a16:creationId xmlns:a16="http://schemas.microsoft.com/office/drawing/2014/main" id="{456D837B-9E56-4CE4-950F-B05A2C42E78F}"/>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0" name="Freeform 651">
              <a:extLst>
                <a:ext uri="{FF2B5EF4-FFF2-40B4-BE49-F238E27FC236}">
                  <a16:creationId xmlns:a16="http://schemas.microsoft.com/office/drawing/2014/main" id="{38260E5D-868D-4675-85A8-743EF396CA13}"/>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1" name="Freeform 652">
              <a:extLst>
                <a:ext uri="{FF2B5EF4-FFF2-40B4-BE49-F238E27FC236}">
                  <a16:creationId xmlns:a16="http://schemas.microsoft.com/office/drawing/2014/main" id="{D86C2BB6-16F8-40E9-8C8D-7F9CAC694620}"/>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2" name="Freeform 653">
              <a:extLst>
                <a:ext uri="{FF2B5EF4-FFF2-40B4-BE49-F238E27FC236}">
                  <a16:creationId xmlns:a16="http://schemas.microsoft.com/office/drawing/2014/main" id="{321490B3-5947-460C-9426-2C33EFD9F37F}"/>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3" name="Freeform 654">
              <a:extLst>
                <a:ext uri="{FF2B5EF4-FFF2-40B4-BE49-F238E27FC236}">
                  <a16:creationId xmlns:a16="http://schemas.microsoft.com/office/drawing/2014/main" id="{78D1CB7D-D333-43E8-9FDC-ADEAA09366C7}"/>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4" name="Freeform 655">
              <a:extLst>
                <a:ext uri="{FF2B5EF4-FFF2-40B4-BE49-F238E27FC236}">
                  <a16:creationId xmlns:a16="http://schemas.microsoft.com/office/drawing/2014/main" id="{399290CB-0E3B-40B9-85D5-5388249C49A4}"/>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5" name="Freeform 656">
              <a:extLst>
                <a:ext uri="{FF2B5EF4-FFF2-40B4-BE49-F238E27FC236}">
                  <a16:creationId xmlns:a16="http://schemas.microsoft.com/office/drawing/2014/main" id="{C4928B5A-BFD4-4B33-BC84-DF4027E33F45}"/>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6" name="Freeform 657">
              <a:extLst>
                <a:ext uri="{FF2B5EF4-FFF2-40B4-BE49-F238E27FC236}">
                  <a16:creationId xmlns:a16="http://schemas.microsoft.com/office/drawing/2014/main" id="{4D1D20C1-53FB-440F-B27A-338C0846AE2B}"/>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7" name="Freeform 658">
              <a:extLst>
                <a:ext uri="{FF2B5EF4-FFF2-40B4-BE49-F238E27FC236}">
                  <a16:creationId xmlns:a16="http://schemas.microsoft.com/office/drawing/2014/main" id="{6152EE41-8300-41AF-BC04-E0B1FB6C4577}"/>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8" name="Freeform 659">
              <a:extLst>
                <a:ext uri="{FF2B5EF4-FFF2-40B4-BE49-F238E27FC236}">
                  <a16:creationId xmlns:a16="http://schemas.microsoft.com/office/drawing/2014/main" id="{28D184AD-78D6-4410-AE32-7354A55C2BD7}"/>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9" name="Freeform 660">
              <a:extLst>
                <a:ext uri="{FF2B5EF4-FFF2-40B4-BE49-F238E27FC236}">
                  <a16:creationId xmlns:a16="http://schemas.microsoft.com/office/drawing/2014/main" id="{88F232F5-E365-46DF-A6E7-7C242B984344}"/>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0" name="Freeform 661">
              <a:extLst>
                <a:ext uri="{FF2B5EF4-FFF2-40B4-BE49-F238E27FC236}">
                  <a16:creationId xmlns:a16="http://schemas.microsoft.com/office/drawing/2014/main" id="{E50C9233-E211-4DB4-A69B-657757BD72C6}"/>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1" name="Freeform 662">
              <a:extLst>
                <a:ext uri="{FF2B5EF4-FFF2-40B4-BE49-F238E27FC236}">
                  <a16:creationId xmlns:a16="http://schemas.microsoft.com/office/drawing/2014/main" id="{A4B96A71-BC23-4B02-B08C-CAF279CC73E8}"/>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2" name="Freeform 663">
              <a:extLst>
                <a:ext uri="{FF2B5EF4-FFF2-40B4-BE49-F238E27FC236}">
                  <a16:creationId xmlns:a16="http://schemas.microsoft.com/office/drawing/2014/main" id="{78A055F3-029B-4E59-9FC3-439332299D2A}"/>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3" name="Freeform 664">
              <a:extLst>
                <a:ext uri="{FF2B5EF4-FFF2-40B4-BE49-F238E27FC236}">
                  <a16:creationId xmlns:a16="http://schemas.microsoft.com/office/drawing/2014/main" id="{89435542-DFE9-4A3E-B285-333A0C475E49}"/>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4" name="Freeform 665">
              <a:extLst>
                <a:ext uri="{FF2B5EF4-FFF2-40B4-BE49-F238E27FC236}">
                  <a16:creationId xmlns:a16="http://schemas.microsoft.com/office/drawing/2014/main" id="{DBEB4B52-5982-4500-827C-3B035A67CA81}"/>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5" name="Freeform 666">
              <a:extLst>
                <a:ext uri="{FF2B5EF4-FFF2-40B4-BE49-F238E27FC236}">
                  <a16:creationId xmlns:a16="http://schemas.microsoft.com/office/drawing/2014/main" id="{6D961CBF-07E5-494C-875E-3FB779B01192}"/>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6" name="Freeform 667">
              <a:extLst>
                <a:ext uri="{FF2B5EF4-FFF2-40B4-BE49-F238E27FC236}">
                  <a16:creationId xmlns:a16="http://schemas.microsoft.com/office/drawing/2014/main" id="{E36CFE9B-C44D-4F84-A86B-080615BA6C39}"/>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7" name="Freeform 668">
              <a:extLst>
                <a:ext uri="{FF2B5EF4-FFF2-40B4-BE49-F238E27FC236}">
                  <a16:creationId xmlns:a16="http://schemas.microsoft.com/office/drawing/2014/main" id="{32E43DE3-6778-4F7E-BA30-F77D4AF55764}"/>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8" name="Freeform 669">
              <a:extLst>
                <a:ext uri="{FF2B5EF4-FFF2-40B4-BE49-F238E27FC236}">
                  <a16:creationId xmlns:a16="http://schemas.microsoft.com/office/drawing/2014/main" id="{E7B6E298-968F-4C5B-B399-32E1C09AED75}"/>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9" name="Freeform 670">
              <a:extLst>
                <a:ext uri="{FF2B5EF4-FFF2-40B4-BE49-F238E27FC236}">
                  <a16:creationId xmlns:a16="http://schemas.microsoft.com/office/drawing/2014/main" id="{C2DDA84D-BF14-49B1-9DFB-84D8DA4F75EB}"/>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0" name="Freeform 671">
              <a:extLst>
                <a:ext uri="{FF2B5EF4-FFF2-40B4-BE49-F238E27FC236}">
                  <a16:creationId xmlns:a16="http://schemas.microsoft.com/office/drawing/2014/main" id="{B0B1175E-B5C7-4C65-8633-491F16B99CF1}"/>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1" name="Freeform 672">
              <a:extLst>
                <a:ext uri="{FF2B5EF4-FFF2-40B4-BE49-F238E27FC236}">
                  <a16:creationId xmlns:a16="http://schemas.microsoft.com/office/drawing/2014/main" id="{BCE720B1-96FD-4BA5-8359-A956A82AD01C}"/>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2" name="Freeform 673">
              <a:extLst>
                <a:ext uri="{FF2B5EF4-FFF2-40B4-BE49-F238E27FC236}">
                  <a16:creationId xmlns:a16="http://schemas.microsoft.com/office/drawing/2014/main" id="{DB56FD75-5E76-4CAF-A1AB-48ED50B58813}"/>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3" name="Freeform 674">
              <a:extLst>
                <a:ext uri="{FF2B5EF4-FFF2-40B4-BE49-F238E27FC236}">
                  <a16:creationId xmlns:a16="http://schemas.microsoft.com/office/drawing/2014/main" id="{551631ED-6032-4B3D-BB44-CDD4E501C7A6}"/>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4" name="Freeform 675">
              <a:extLst>
                <a:ext uri="{FF2B5EF4-FFF2-40B4-BE49-F238E27FC236}">
                  <a16:creationId xmlns:a16="http://schemas.microsoft.com/office/drawing/2014/main" id="{38A90070-91E8-4679-BFC6-F03BF95F0187}"/>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5" name="Freeform 676">
              <a:extLst>
                <a:ext uri="{FF2B5EF4-FFF2-40B4-BE49-F238E27FC236}">
                  <a16:creationId xmlns:a16="http://schemas.microsoft.com/office/drawing/2014/main" id="{DC9B70C1-507D-4C4D-BCB4-BCDD2A1864E1}"/>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6" name="Freeform 677">
              <a:extLst>
                <a:ext uri="{FF2B5EF4-FFF2-40B4-BE49-F238E27FC236}">
                  <a16:creationId xmlns:a16="http://schemas.microsoft.com/office/drawing/2014/main" id="{D68D5BFC-B536-4C96-B907-FAC36A26F6D4}"/>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7" name="Freeform 678">
              <a:extLst>
                <a:ext uri="{FF2B5EF4-FFF2-40B4-BE49-F238E27FC236}">
                  <a16:creationId xmlns:a16="http://schemas.microsoft.com/office/drawing/2014/main" id="{805F57C7-C80A-4E65-BCA8-057C41BBCC16}"/>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8" name="Freeform 679">
              <a:extLst>
                <a:ext uri="{FF2B5EF4-FFF2-40B4-BE49-F238E27FC236}">
                  <a16:creationId xmlns:a16="http://schemas.microsoft.com/office/drawing/2014/main" id="{16C72F5A-30DD-4BA8-9B78-8042CC3CEA36}"/>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9" name="Freeform 680">
              <a:extLst>
                <a:ext uri="{FF2B5EF4-FFF2-40B4-BE49-F238E27FC236}">
                  <a16:creationId xmlns:a16="http://schemas.microsoft.com/office/drawing/2014/main" id="{585F9008-EC97-48FE-8EE8-2ECE85DF9E97}"/>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0" name="Freeform 681">
              <a:extLst>
                <a:ext uri="{FF2B5EF4-FFF2-40B4-BE49-F238E27FC236}">
                  <a16:creationId xmlns:a16="http://schemas.microsoft.com/office/drawing/2014/main" id="{238FD0CF-5DE0-4A4C-AC67-288919E16990}"/>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1" name="Freeform 682">
              <a:extLst>
                <a:ext uri="{FF2B5EF4-FFF2-40B4-BE49-F238E27FC236}">
                  <a16:creationId xmlns:a16="http://schemas.microsoft.com/office/drawing/2014/main" id="{338A3A81-2481-4821-AAA9-D5A6D6623D3C}"/>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2" name="Freeform 683">
              <a:extLst>
                <a:ext uri="{FF2B5EF4-FFF2-40B4-BE49-F238E27FC236}">
                  <a16:creationId xmlns:a16="http://schemas.microsoft.com/office/drawing/2014/main" id="{AB874A14-FCC1-40BA-834F-40AB62B8F48C}"/>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3" name="Freeform 684">
              <a:extLst>
                <a:ext uri="{FF2B5EF4-FFF2-40B4-BE49-F238E27FC236}">
                  <a16:creationId xmlns:a16="http://schemas.microsoft.com/office/drawing/2014/main" id="{6129B61C-BAD6-4054-9D87-9D8BC0E582A7}"/>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4" name="Freeform 685">
              <a:extLst>
                <a:ext uri="{FF2B5EF4-FFF2-40B4-BE49-F238E27FC236}">
                  <a16:creationId xmlns:a16="http://schemas.microsoft.com/office/drawing/2014/main" id="{A019A0C9-B591-485E-B0E1-43C792849502}"/>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5" name="Freeform 686">
              <a:extLst>
                <a:ext uri="{FF2B5EF4-FFF2-40B4-BE49-F238E27FC236}">
                  <a16:creationId xmlns:a16="http://schemas.microsoft.com/office/drawing/2014/main" id="{76A1A733-BFF8-4339-BEB2-46DADC3B646D}"/>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6" name="Freeform 687">
              <a:extLst>
                <a:ext uri="{FF2B5EF4-FFF2-40B4-BE49-F238E27FC236}">
                  <a16:creationId xmlns:a16="http://schemas.microsoft.com/office/drawing/2014/main" id="{65739784-0110-4962-A47A-1D349A2C6FBB}"/>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7" name="Freeform 688">
              <a:extLst>
                <a:ext uri="{FF2B5EF4-FFF2-40B4-BE49-F238E27FC236}">
                  <a16:creationId xmlns:a16="http://schemas.microsoft.com/office/drawing/2014/main" id="{C1763AC0-9770-444C-9B2E-09025028716A}"/>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8" name="Freeform 689">
              <a:extLst>
                <a:ext uri="{FF2B5EF4-FFF2-40B4-BE49-F238E27FC236}">
                  <a16:creationId xmlns:a16="http://schemas.microsoft.com/office/drawing/2014/main" id="{3CD38B15-CBA2-405D-B243-098C471325B4}"/>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9" name="Freeform 690">
              <a:extLst>
                <a:ext uri="{FF2B5EF4-FFF2-40B4-BE49-F238E27FC236}">
                  <a16:creationId xmlns:a16="http://schemas.microsoft.com/office/drawing/2014/main" id="{0B1307DF-18F2-46DD-801F-69D08C1D4A03}"/>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0" name="Freeform 691">
              <a:extLst>
                <a:ext uri="{FF2B5EF4-FFF2-40B4-BE49-F238E27FC236}">
                  <a16:creationId xmlns:a16="http://schemas.microsoft.com/office/drawing/2014/main" id="{73546E95-1B53-4B73-A221-5F8E13935A5E}"/>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1" name="Freeform 692">
              <a:extLst>
                <a:ext uri="{FF2B5EF4-FFF2-40B4-BE49-F238E27FC236}">
                  <a16:creationId xmlns:a16="http://schemas.microsoft.com/office/drawing/2014/main" id="{0310DB7A-6F43-4B08-B87D-6B4558292B64}"/>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2" name="Freeform 693">
              <a:extLst>
                <a:ext uri="{FF2B5EF4-FFF2-40B4-BE49-F238E27FC236}">
                  <a16:creationId xmlns:a16="http://schemas.microsoft.com/office/drawing/2014/main" id="{A0AB616F-8411-451A-8317-094852538CC1}"/>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3" name="Freeform 694">
              <a:extLst>
                <a:ext uri="{FF2B5EF4-FFF2-40B4-BE49-F238E27FC236}">
                  <a16:creationId xmlns:a16="http://schemas.microsoft.com/office/drawing/2014/main" id="{218B619C-1760-46D8-BE27-59494284C40C}"/>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4" name="Freeform 695">
              <a:extLst>
                <a:ext uri="{FF2B5EF4-FFF2-40B4-BE49-F238E27FC236}">
                  <a16:creationId xmlns:a16="http://schemas.microsoft.com/office/drawing/2014/main" id="{3A097868-1B11-42C0-8E0F-51101E2C5D5C}"/>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5" name="Freeform 696">
              <a:extLst>
                <a:ext uri="{FF2B5EF4-FFF2-40B4-BE49-F238E27FC236}">
                  <a16:creationId xmlns:a16="http://schemas.microsoft.com/office/drawing/2014/main" id="{AC4E57E7-2A76-492D-8711-6F39AF5057F2}"/>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6" name="Freeform 697">
              <a:extLst>
                <a:ext uri="{FF2B5EF4-FFF2-40B4-BE49-F238E27FC236}">
                  <a16:creationId xmlns:a16="http://schemas.microsoft.com/office/drawing/2014/main" id="{CE7E4ACA-D1A2-4AD3-85B7-FE7FEAFD6CF0}"/>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7" name="Freeform 698">
              <a:extLst>
                <a:ext uri="{FF2B5EF4-FFF2-40B4-BE49-F238E27FC236}">
                  <a16:creationId xmlns:a16="http://schemas.microsoft.com/office/drawing/2014/main" id="{28BF6573-CB38-4907-9B50-7FBB1F60EC0A}"/>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8" name="Freeform 699">
              <a:extLst>
                <a:ext uri="{FF2B5EF4-FFF2-40B4-BE49-F238E27FC236}">
                  <a16:creationId xmlns:a16="http://schemas.microsoft.com/office/drawing/2014/main" id="{62121EC3-AB0F-4819-AF95-5D756FC35F64}"/>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9" name="Freeform 700">
              <a:extLst>
                <a:ext uri="{FF2B5EF4-FFF2-40B4-BE49-F238E27FC236}">
                  <a16:creationId xmlns:a16="http://schemas.microsoft.com/office/drawing/2014/main" id="{8D7AFC24-0522-4F35-8A28-70E16CD5002D}"/>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0" name="Freeform 701">
              <a:extLst>
                <a:ext uri="{FF2B5EF4-FFF2-40B4-BE49-F238E27FC236}">
                  <a16:creationId xmlns:a16="http://schemas.microsoft.com/office/drawing/2014/main" id="{FD432A41-0CB5-4DE6-B91D-28B25AA5D08B}"/>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1" name="Freeform 702">
              <a:extLst>
                <a:ext uri="{FF2B5EF4-FFF2-40B4-BE49-F238E27FC236}">
                  <a16:creationId xmlns:a16="http://schemas.microsoft.com/office/drawing/2014/main" id="{395A8A67-4000-434F-824E-77ABC390EB32}"/>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2" name="Freeform 703">
              <a:extLst>
                <a:ext uri="{FF2B5EF4-FFF2-40B4-BE49-F238E27FC236}">
                  <a16:creationId xmlns:a16="http://schemas.microsoft.com/office/drawing/2014/main" id="{D563A160-09E5-4039-968E-4D04CF436368}"/>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3" name="Freeform 704">
              <a:extLst>
                <a:ext uri="{FF2B5EF4-FFF2-40B4-BE49-F238E27FC236}">
                  <a16:creationId xmlns:a16="http://schemas.microsoft.com/office/drawing/2014/main" id="{EA11B3BE-D050-46CD-BDCA-99C44EF9D57F}"/>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4" name="Freeform 705">
              <a:extLst>
                <a:ext uri="{FF2B5EF4-FFF2-40B4-BE49-F238E27FC236}">
                  <a16:creationId xmlns:a16="http://schemas.microsoft.com/office/drawing/2014/main" id="{1470B42E-209C-4595-9CCF-0DAFF6BAAE68}"/>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5" name="Freeform 706">
              <a:extLst>
                <a:ext uri="{FF2B5EF4-FFF2-40B4-BE49-F238E27FC236}">
                  <a16:creationId xmlns:a16="http://schemas.microsoft.com/office/drawing/2014/main" id="{C6CA23C8-DFBE-4BF5-B26A-466E112A98CB}"/>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6" name="Freeform 707">
              <a:extLst>
                <a:ext uri="{FF2B5EF4-FFF2-40B4-BE49-F238E27FC236}">
                  <a16:creationId xmlns:a16="http://schemas.microsoft.com/office/drawing/2014/main" id="{BC26C60D-F089-4B4E-A147-CD1790E945AD}"/>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7" name="Freeform 708">
              <a:extLst>
                <a:ext uri="{FF2B5EF4-FFF2-40B4-BE49-F238E27FC236}">
                  <a16:creationId xmlns:a16="http://schemas.microsoft.com/office/drawing/2014/main" id="{E3365AA2-A9B8-40A5-9F25-034D306BA306}"/>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8" name="Freeform 709">
              <a:extLst>
                <a:ext uri="{FF2B5EF4-FFF2-40B4-BE49-F238E27FC236}">
                  <a16:creationId xmlns:a16="http://schemas.microsoft.com/office/drawing/2014/main" id="{73175AB7-6018-4B77-8EBA-DCC6CBEF3D7C}"/>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9" name="Freeform 710">
              <a:extLst>
                <a:ext uri="{FF2B5EF4-FFF2-40B4-BE49-F238E27FC236}">
                  <a16:creationId xmlns:a16="http://schemas.microsoft.com/office/drawing/2014/main" id="{D76553DD-D9D0-4AB2-8443-C63632AA992F}"/>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0" name="Freeform 711">
              <a:extLst>
                <a:ext uri="{FF2B5EF4-FFF2-40B4-BE49-F238E27FC236}">
                  <a16:creationId xmlns:a16="http://schemas.microsoft.com/office/drawing/2014/main" id="{C385F040-E26D-443A-A74E-86781EC5F4F4}"/>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1" name="Freeform 712">
              <a:extLst>
                <a:ext uri="{FF2B5EF4-FFF2-40B4-BE49-F238E27FC236}">
                  <a16:creationId xmlns:a16="http://schemas.microsoft.com/office/drawing/2014/main" id="{36C20A98-B2CD-4DE0-8127-1EDC26124C6B}"/>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2" name="Freeform 713">
              <a:extLst>
                <a:ext uri="{FF2B5EF4-FFF2-40B4-BE49-F238E27FC236}">
                  <a16:creationId xmlns:a16="http://schemas.microsoft.com/office/drawing/2014/main" id="{35B941BE-461D-4528-A807-365CEE044725}"/>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3" name="Freeform 714">
              <a:extLst>
                <a:ext uri="{FF2B5EF4-FFF2-40B4-BE49-F238E27FC236}">
                  <a16:creationId xmlns:a16="http://schemas.microsoft.com/office/drawing/2014/main" id="{3CFF6F54-BB9E-461F-A04F-88FF5C5CB11E}"/>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4" name="Freeform 715">
              <a:extLst>
                <a:ext uri="{FF2B5EF4-FFF2-40B4-BE49-F238E27FC236}">
                  <a16:creationId xmlns:a16="http://schemas.microsoft.com/office/drawing/2014/main" id="{D8D52ECE-5620-4307-AFAF-F75B32A0F404}"/>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5" name="Freeform 716">
              <a:extLst>
                <a:ext uri="{FF2B5EF4-FFF2-40B4-BE49-F238E27FC236}">
                  <a16:creationId xmlns:a16="http://schemas.microsoft.com/office/drawing/2014/main" id="{8C53D6AB-1F21-48B1-8D88-E2C30D492A95}"/>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6" name="Freeform 717">
              <a:extLst>
                <a:ext uri="{FF2B5EF4-FFF2-40B4-BE49-F238E27FC236}">
                  <a16:creationId xmlns:a16="http://schemas.microsoft.com/office/drawing/2014/main" id="{03BA762E-7159-4FD6-B91D-5B352BF8B6EF}"/>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7" name="Freeform 718">
              <a:extLst>
                <a:ext uri="{FF2B5EF4-FFF2-40B4-BE49-F238E27FC236}">
                  <a16:creationId xmlns:a16="http://schemas.microsoft.com/office/drawing/2014/main" id="{111076E8-A598-4921-B230-CDC76CB5D649}"/>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8" name="Freeform 719">
              <a:extLst>
                <a:ext uri="{FF2B5EF4-FFF2-40B4-BE49-F238E27FC236}">
                  <a16:creationId xmlns:a16="http://schemas.microsoft.com/office/drawing/2014/main" id="{EFC78829-930A-43D8-9FA9-2CA31C89D275}"/>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9" name="Freeform 720">
              <a:extLst>
                <a:ext uri="{FF2B5EF4-FFF2-40B4-BE49-F238E27FC236}">
                  <a16:creationId xmlns:a16="http://schemas.microsoft.com/office/drawing/2014/main" id="{7C64E51F-5AB7-4056-9FEC-4BCAF7E8B2EE}"/>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0" name="Freeform 721">
              <a:extLst>
                <a:ext uri="{FF2B5EF4-FFF2-40B4-BE49-F238E27FC236}">
                  <a16:creationId xmlns:a16="http://schemas.microsoft.com/office/drawing/2014/main" id="{18034309-8D06-43E8-9BF6-D975DF63B0C1}"/>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1" name="Freeform 722">
              <a:extLst>
                <a:ext uri="{FF2B5EF4-FFF2-40B4-BE49-F238E27FC236}">
                  <a16:creationId xmlns:a16="http://schemas.microsoft.com/office/drawing/2014/main" id="{3007564D-4245-410D-8767-BB6657ED2B73}"/>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2" name="Freeform 723">
              <a:extLst>
                <a:ext uri="{FF2B5EF4-FFF2-40B4-BE49-F238E27FC236}">
                  <a16:creationId xmlns:a16="http://schemas.microsoft.com/office/drawing/2014/main" id="{B23DBE03-DDC3-47B9-A6DD-D76184F61BD8}"/>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3" name="Freeform 724">
              <a:extLst>
                <a:ext uri="{FF2B5EF4-FFF2-40B4-BE49-F238E27FC236}">
                  <a16:creationId xmlns:a16="http://schemas.microsoft.com/office/drawing/2014/main" id="{490CF38C-A9F4-47C7-8C5D-E761CBA7D8A1}"/>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4" name="Freeform 725">
              <a:extLst>
                <a:ext uri="{FF2B5EF4-FFF2-40B4-BE49-F238E27FC236}">
                  <a16:creationId xmlns:a16="http://schemas.microsoft.com/office/drawing/2014/main" id="{C2B6ECFA-7105-4E10-A1A9-808EBD9A035A}"/>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5" name="Freeform 726">
              <a:extLst>
                <a:ext uri="{FF2B5EF4-FFF2-40B4-BE49-F238E27FC236}">
                  <a16:creationId xmlns:a16="http://schemas.microsoft.com/office/drawing/2014/main" id="{6E05279C-1345-452F-8116-90B489A166A7}"/>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6" name="Freeform 727">
              <a:extLst>
                <a:ext uri="{FF2B5EF4-FFF2-40B4-BE49-F238E27FC236}">
                  <a16:creationId xmlns:a16="http://schemas.microsoft.com/office/drawing/2014/main" id="{71F8ECB1-4DF4-4680-9440-A9A41E8EF6C6}"/>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7" name="Freeform 728">
              <a:extLst>
                <a:ext uri="{FF2B5EF4-FFF2-40B4-BE49-F238E27FC236}">
                  <a16:creationId xmlns:a16="http://schemas.microsoft.com/office/drawing/2014/main" id="{F1D38AB5-F9D7-418E-ACE5-98389BBAB7FA}"/>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8" name="Freeform 729">
              <a:extLst>
                <a:ext uri="{FF2B5EF4-FFF2-40B4-BE49-F238E27FC236}">
                  <a16:creationId xmlns:a16="http://schemas.microsoft.com/office/drawing/2014/main" id="{A54B1DEA-11C5-4F0A-B482-A933A093145C}"/>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9" name="Freeform 730">
              <a:extLst>
                <a:ext uri="{FF2B5EF4-FFF2-40B4-BE49-F238E27FC236}">
                  <a16:creationId xmlns:a16="http://schemas.microsoft.com/office/drawing/2014/main" id="{96658BBA-9084-4624-B578-B72570D120DD}"/>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0" name="Freeform 731">
              <a:extLst>
                <a:ext uri="{FF2B5EF4-FFF2-40B4-BE49-F238E27FC236}">
                  <a16:creationId xmlns:a16="http://schemas.microsoft.com/office/drawing/2014/main" id="{1416B0FA-E595-4B9E-84FD-15596821BDAF}"/>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1" name="Freeform 732">
              <a:extLst>
                <a:ext uri="{FF2B5EF4-FFF2-40B4-BE49-F238E27FC236}">
                  <a16:creationId xmlns:a16="http://schemas.microsoft.com/office/drawing/2014/main" id="{60F54F46-D294-4CE0-B457-C1ECD62AE86E}"/>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2" name="Freeform 733">
              <a:extLst>
                <a:ext uri="{FF2B5EF4-FFF2-40B4-BE49-F238E27FC236}">
                  <a16:creationId xmlns:a16="http://schemas.microsoft.com/office/drawing/2014/main" id="{BC06D893-299C-4C17-8482-56D4A35EE055}"/>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3" name="Freeform 734">
              <a:extLst>
                <a:ext uri="{FF2B5EF4-FFF2-40B4-BE49-F238E27FC236}">
                  <a16:creationId xmlns:a16="http://schemas.microsoft.com/office/drawing/2014/main" id="{FDD9913B-4880-4FFA-9EAD-48E20E70AB06}"/>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4" name="Freeform 735">
              <a:extLst>
                <a:ext uri="{FF2B5EF4-FFF2-40B4-BE49-F238E27FC236}">
                  <a16:creationId xmlns:a16="http://schemas.microsoft.com/office/drawing/2014/main" id="{4B51C143-158E-4028-98D3-EF298A3A5CD6}"/>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5" name="Freeform 736">
              <a:extLst>
                <a:ext uri="{FF2B5EF4-FFF2-40B4-BE49-F238E27FC236}">
                  <a16:creationId xmlns:a16="http://schemas.microsoft.com/office/drawing/2014/main" id="{7C260DA1-ABD1-4B19-AB4A-86E27B4040F3}"/>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6" name="Freeform 737">
              <a:extLst>
                <a:ext uri="{FF2B5EF4-FFF2-40B4-BE49-F238E27FC236}">
                  <a16:creationId xmlns:a16="http://schemas.microsoft.com/office/drawing/2014/main" id="{61070ED5-9E3F-4071-AE44-15E0D0CFECD2}"/>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7" name="Freeform 738">
              <a:extLst>
                <a:ext uri="{FF2B5EF4-FFF2-40B4-BE49-F238E27FC236}">
                  <a16:creationId xmlns:a16="http://schemas.microsoft.com/office/drawing/2014/main" id="{57D56EA8-B38D-4544-986D-9AAF6CB2895F}"/>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8" name="Freeform 739">
              <a:extLst>
                <a:ext uri="{FF2B5EF4-FFF2-40B4-BE49-F238E27FC236}">
                  <a16:creationId xmlns:a16="http://schemas.microsoft.com/office/drawing/2014/main" id="{42BD886A-D29F-4447-9EB6-9FD48EFFEA82}"/>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9" name="Line 740">
              <a:extLst>
                <a:ext uri="{FF2B5EF4-FFF2-40B4-BE49-F238E27FC236}">
                  <a16:creationId xmlns:a16="http://schemas.microsoft.com/office/drawing/2014/main" id="{277DF0BE-1E7F-4F04-BC85-EE12CA8204AE}"/>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0" name="Freeform 741">
              <a:extLst>
                <a:ext uri="{FF2B5EF4-FFF2-40B4-BE49-F238E27FC236}">
                  <a16:creationId xmlns:a16="http://schemas.microsoft.com/office/drawing/2014/main" id="{0AFFF4A6-40C0-4D3B-8AD4-001F990131E1}"/>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1" name="Freeform 742">
              <a:extLst>
                <a:ext uri="{FF2B5EF4-FFF2-40B4-BE49-F238E27FC236}">
                  <a16:creationId xmlns:a16="http://schemas.microsoft.com/office/drawing/2014/main" id="{ED8E6689-6C29-496E-A124-9B098B1A4817}"/>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2" name="Freeform 743">
              <a:extLst>
                <a:ext uri="{FF2B5EF4-FFF2-40B4-BE49-F238E27FC236}">
                  <a16:creationId xmlns:a16="http://schemas.microsoft.com/office/drawing/2014/main" id="{1D7EE4D6-92E0-4913-856C-B8672D7D5C3A}"/>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3" name="Freeform 744">
              <a:extLst>
                <a:ext uri="{FF2B5EF4-FFF2-40B4-BE49-F238E27FC236}">
                  <a16:creationId xmlns:a16="http://schemas.microsoft.com/office/drawing/2014/main" id="{D3958A40-834F-4161-9345-FC76FAA755A9}"/>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4" name="Freeform 745">
              <a:extLst>
                <a:ext uri="{FF2B5EF4-FFF2-40B4-BE49-F238E27FC236}">
                  <a16:creationId xmlns:a16="http://schemas.microsoft.com/office/drawing/2014/main" id="{1790B5F5-1826-423E-B466-F105B91A1250}"/>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5" name="Freeform 746">
              <a:extLst>
                <a:ext uri="{FF2B5EF4-FFF2-40B4-BE49-F238E27FC236}">
                  <a16:creationId xmlns:a16="http://schemas.microsoft.com/office/drawing/2014/main" id="{B2CE20C3-2951-4081-9557-6B2A82CE9912}"/>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6" name="Freeform 747">
              <a:extLst>
                <a:ext uri="{FF2B5EF4-FFF2-40B4-BE49-F238E27FC236}">
                  <a16:creationId xmlns:a16="http://schemas.microsoft.com/office/drawing/2014/main" id="{C9FE79A8-DB79-4B0F-85EB-6833F0A2321B}"/>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7" name="Freeform 748">
              <a:extLst>
                <a:ext uri="{FF2B5EF4-FFF2-40B4-BE49-F238E27FC236}">
                  <a16:creationId xmlns:a16="http://schemas.microsoft.com/office/drawing/2014/main" id="{D7FA7644-5101-4ECC-A7A0-2C6896878A5E}"/>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8" name="Freeform 749">
              <a:extLst>
                <a:ext uri="{FF2B5EF4-FFF2-40B4-BE49-F238E27FC236}">
                  <a16:creationId xmlns:a16="http://schemas.microsoft.com/office/drawing/2014/main" id="{5B6FC34E-23C3-490C-A878-8E07A8A5C0E8}"/>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9" name="Freeform 750">
              <a:extLst>
                <a:ext uri="{FF2B5EF4-FFF2-40B4-BE49-F238E27FC236}">
                  <a16:creationId xmlns:a16="http://schemas.microsoft.com/office/drawing/2014/main" id="{9C6E0FEC-5E8E-4CC3-A961-509C77F39208}"/>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0" name="Freeform 751">
              <a:extLst>
                <a:ext uri="{FF2B5EF4-FFF2-40B4-BE49-F238E27FC236}">
                  <a16:creationId xmlns:a16="http://schemas.microsoft.com/office/drawing/2014/main" id="{54F4D3B6-9E5D-46B6-A5AB-88CE2F8E88DC}"/>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1" name="Freeform 752">
              <a:extLst>
                <a:ext uri="{FF2B5EF4-FFF2-40B4-BE49-F238E27FC236}">
                  <a16:creationId xmlns:a16="http://schemas.microsoft.com/office/drawing/2014/main" id="{85AA527A-3362-4EB1-9D58-AC452252CF9C}"/>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2" name="Freeform 753">
              <a:extLst>
                <a:ext uri="{FF2B5EF4-FFF2-40B4-BE49-F238E27FC236}">
                  <a16:creationId xmlns:a16="http://schemas.microsoft.com/office/drawing/2014/main" id="{B1DC5EA8-9A9C-4751-A011-EA09B29DA886}"/>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3" name="Freeform 754">
              <a:extLst>
                <a:ext uri="{FF2B5EF4-FFF2-40B4-BE49-F238E27FC236}">
                  <a16:creationId xmlns:a16="http://schemas.microsoft.com/office/drawing/2014/main" id="{20DFB52D-CE05-4FB8-858F-A1C515A7865A}"/>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4" name="Freeform 755">
              <a:extLst>
                <a:ext uri="{FF2B5EF4-FFF2-40B4-BE49-F238E27FC236}">
                  <a16:creationId xmlns:a16="http://schemas.microsoft.com/office/drawing/2014/main" id="{47BA3CB2-E371-4224-B61D-46FCBD868D75}"/>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5" name="Freeform 756">
              <a:extLst>
                <a:ext uri="{FF2B5EF4-FFF2-40B4-BE49-F238E27FC236}">
                  <a16:creationId xmlns:a16="http://schemas.microsoft.com/office/drawing/2014/main" id="{DF4C855B-ECFD-453A-AF43-F34EA59CDDBA}"/>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6" name="Freeform 757">
              <a:extLst>
                <a:ext uri="{FF2B5EF4-FFF2-40B4-BE49-F238E27FC236}">
                  <a16:creationId xmlns:a16="http://schemas.microsoft.com/office/drawing/2014/main" id="{F0B2D75F-BE57-4CCE-80FC-F87497EFCE62}"/>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7" name="Freeform 758">
              <a:extLst>
                <a:ext uri="{FF2B5EF4-FFF2-40B4-BE49-F238E27FC236}">
                  <a16:creationId xmlns:a16="http://schemas.microsoft.com/office/drawing/2014/main" id="{2E2481F1-92C8-414C-BC5D-AAACFFCA5FBC}"/>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8" name="Freeform 759">
              <a:extLst>
                <a:ext uri="{FF2B5EF4-FFF2-40B4-BE49-F238E27FC236}">
                  <a16:creationId xmlns:a16="http://schemas.microsoft.com/office/drawing/2014/main" id="{BB8A5DF9-C6D9-4546-BBFD-B164F82E6D69}"/>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9" name="Freeform 760">
              <a:extLst>
                <a:ext uri="{FF2B5EF4-FFF2-40B4-BE49-F238E27FC236}">
                  <a16:creationId xmlns:a16="http://schemas.microsoft.com/office/drawing/2014/main" id="{5C17AC7C-539B-47D2-A453-3E6F1A693AB5}"/>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70" name="Rectangle 761">
              <a:extLst>
                <a:ext uri="{FF2B5EF4-FFF2-40B4-BE49-F238E27FC236}">
                  <a16:creationId xmlns:a16="http://schemas.microsoft.com/office/drawing/2014/main" id="{4F1D48D5-9B57-4DB3-B30B-1DD7B357A780}"/>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271" name="Freeform 762">
              <a:extLst>
                <a:ext uri="{FF2B5EF4-FFF2-40B4-BE49-F238E27FC236}">
                  <a16:creationId xmlns:a16="http://schemas.microsoft.com/office/drawing/2014/main" id="{5D275B82-26D3-497A-8649-478D7C90A6FD}"/>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72" name="Rectangle 763">
              <a:extLst>
                <a:ext uri="{FF2B5EF4-FFF2-40B4-BE49-F238E27FC236}">
                  <a16:creationId xmlns:a16="http://schemas.microsoft.com/office/drawing/2014/main" id="{A6D4E596-C311-4B3C-86D2-2BCD3D16E177}"/>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273" name="Freeform 764">
              <a:extLst>
                <a:ext uri="{FF2B5EF4-FFF2-40B4-BE49-F238E27FC236}">
                  <a16:creationId xmlns:a16="http://schemas.microsoft.com/office/drawing/2014/main" id="{28AD96A2-0CF5-4C7F-ADA4-7ED40F2C10FA}"/>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74" name="Rectangle 765">
              <a:extLst>
                <a:ext uri="{FF2B5EF4-FFF2-40B4-BE49-F238E27FC236}">
                  <a16:creationId xmlns:a16="http://schemas.microsoft.com/office/drawing/2014/main" id="{C3CDE85A-F742-4637-ACCE-260A3EE7B5FF}"/>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275" name="Freeform 766">
              <a:extLst>
                <a:ext uri="{FF2B5EF4-FFF2-40B4-BE49-F238E27FC236}">
                  <a16:creationId xmlns:a16="http://schemas.microsoft.com/office/drawing/2014/main" id="{9FC33CDA-A8B2-4C71-B97D-E6443B25444A}"/>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76" name="Rectangle 767">
              <a:extLst>
                <a:ext uri="{FF2B5EF4-FFF2-40B4-BE49-F238E27FC236}">
                  <a16:creationId xmlns:a16="http://schemas.microsoft.com/office/drawing/2014/main" id="{43FAD31C-8663-4F71-84BB-407DF857E5F9}"/>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277" name="Freeform 768">
              <a:extLst>
                <a:ext uri="{FF2B5EF4-FFF2-40B4-BE49-F238E27FC236}">
                  <a16:creationId xmlns:a16="http://schemas.microsoft.com/office/drawing/2014/main" id="{27FAC75C-9922-4651-868B-21E6C7CC31EC}"/>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534" name="文本框 775">
            <a:extLst>
              <a:ext uri="{FF2B5EF4-FFF2-40B4-BE49-F238E27FC236}">
                <a16:creationId xmlns:a16="http://schemas.microsoft.com/office/drawing/2014/main" id="{45BE620A-FD30-4069-AF4E-73A0A90EF4AE}"/>
              </a:ext>
            </a:extLst>
          </p:cNvPr>
          <p:cNvSpPr txBox="1"/>
          <p:nvPr/>
        </p:nvSpPr>
        <p:spPr>
          <a:xfrm>
            <a:off x="468022" y="3019076"/>
            <a:ext cx="6859462" cy="1514645"/>
          </a:xfrm>
          <a:prstGeom prst="rect">
            <a:avLst/>
          </a:prstGeom>
          <a:noFill/>
          <a:ln w="9525">
            <a:noFill/>
          </a:ln>
        </p:spPr>
        <p:txBody>
          <a:bodyPr wrap="square">
            <a:spAutoFit/>
          </a:bodyPr>
          <a:lstStyle/>
          <a:p>
            <a:pPr algn="ctr">
              <a:lnSpc>
                <a:spcPct val="140000"/>
              </a:lnSpc>
              <a:defRPr/>
            </a:pPr>
            <a:r>
              <a:rPr lang="zh-CN" altLang="en-US" sz="32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第 </a:t>
            </a:r>
            <a:r>
              <a:rPr lang="en-US" altLang="zh-CN" sz="32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32 </a:t>
            </a:r>
            <a:r>
              <a:rPr lang="zh-CN" altLang="en-US" sz="32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课 </a:t>
            </a:r>
          </a:p>
          <a:p>
            <a:pPr algn="ctr">
              <a:lnSpc>
                <a:spcPct val="140000"/>
              </a:lnSpc>
              <a:defRPr/>
            </a:pPr>
            <a:r>
              <a:rPr lang="zh-CN" altLang="en-US" sz="40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信息系统安全风险和安全技术</a:t>
            </a:r>
          </a:p>
        </p:txBody>
      </p:sp>
      <p:sp>
        <p:nvSpPr>
          <p:cNvPr id="780" name="等腰三角形 779">
            <a:extLst>
              <a:ext uri="{FF2B5EF4-FFF2-40B4-BE49-F238E27FC236}">
                <a16:creationId xmlns:a16="http://schemas.microsoft.com/office/drawing/2014/main" id="{AC7EEADE-3B27-46A4-B796-3E8150E2C142}"/>
              </a:ext>
            </a:extLst>
          </p:cNvPr>
          <p:cNvSpPr/>
          <p:nvPr/>
        </p:nvSpPr>
        <p:spPr>
          <a:xfrm rot="13773772">
            <a:off x="3259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D8ED76B4-73B0-4F66-A0F2-83F003B86003}"/>
              </a:ext>
            </a:extLst>
          </p:cNvPr>
          <p:cNvSpPr/>
          <p:nvPr/>
        </p:nvSpPr>
        <p:spPr>
          <a:xfrm rot="5400000">
            <a:off x="3249614" y="1687514"/>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38282" name="图片 771">
            <a:extLst>
              <a:ext uri="{FF2B5EF4-FFF2-40B4-BE49-F238E27FC236}">
                <a16:creationId xmlns:a16="http://schemas.microsoft.com/office/drawing/2014/main" id="{E13B754D-B487-436A-8679-B7803102B8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80338">
            <a:off x="1830388" y="1614489"/>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A0C721C5-942E-4A33-AD7E-65EE44D4F4CE}"/>
              </a:ext>
            </a:extLst>
          </p:cNvPr>
          <p:cNvSpPr/>
          <p:nvPr/>
        </p:nvSpPr>
        <p:spPr>
          <a:xfrm rot="3954975" flipH="1">
            <a:off x="3079751" y="1500189"/>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397" name="文本框 777">
            <a:extLst>
              <a:ext uri="{FF2B5EF4-FFF2-40B4-BE49-F238E27FC236}">
                <a16:creationId xmlns:a16="http://schemas.microsoft.com/office/drawing/2014/main" id="{AE715F04-22C6-4AB4-949D-3DD395D55E8A}"/>
              </a:ext>
            </a:extLst>
          </p:cNvPr>
          <p:cNvSpPr txBox="1">
            <a:spLocks noChangeArrowheads="1"/>
          </p:cNvSpPr>
          <p:nvPr/>
        </p:nvSpPr>
        <p:spPr bwMode="auto">
          <a:xfrm>
            <a:off x="634634" y="3769048"/>
            <a:ext cx="6475654"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dist"/>
            <a:r>
              <a:rPr lang="en-US" altLang="zh-CN" sz="100" dirty="0">
                <a:solidFill>
                  <a:schemeClr val="bg1"/>
                </a:solidFill>
                <a:latin typeface="微软雅黑" panose="020B0503020204020204" pitchFamily="34" charset="-122"/>
                <a:ea typeface="微软雅黑" panose="020B0503020204020204" pitchFamily="34" charset="-122"/>
              </a:rPr>
              <a:t>https://study.wjszzx.com.cn/</a:t>
            </a:r>
            <a:endParaRPr lang="zh-CN" altLang="en-US" sz="1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Box 13@|17FFC:16777215|FBC:16777215|LFC:16777215|LBC:16777215">
            <a:extLst>
              <a:ext uri="{FF2B5EF4-FFF2-40B4-BE49-F238E27FC236}">
                <a16:creationId xmlns:a16="http://schemas.microsoft.com/office/drawing/2014/main" id="{98EC2E6F-6880-4747-9826-019EE0366F95}"/>
              </a:ext>
            </a:extLst>
          </p:cNvPr>
          <p:cNvSpPr txBox="1">
            <a:spLocks noChangeArrowheads="1"/>
          </p:cNvSpPr>
          <p:nvPr/>
        </p:nvSpPr>
        <p:spPr bwMode="auto">
          <a:xfrm>
            <a:off x="3308350" y="303213"/>
            <a:ext cx="564673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计算机病毒及特性</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P120</a:t>
            </a:r>
          </a:p>
        </p:txBody>
      </p:sp>
      <p:sp>
        <p:nvSpPr>
          <p:cNvPr id="32770" name="Rectangle 171">
            <a:extLst>
              <a:ext uri="{FF2B5EF4-FFF2-40B4-BE49-F238E27FC236}">
                <a16:creationId xmlns:a16="http://schemas.microsoft.com/office/drawing/2014/main" id="{7F72F264-5472-4898-8A22-ECB4DC23BF33}"/>
              </a:ext>
            </a:extLst>
          </p:cNvPr>
          <p:cNvSpPr>
            <a:spLocks noChangeArrowheads="1"/>
          </p:cNvSpPr>
          <p:nvPr/>
        </p:nvSpPr>
        <p:spPr bwMode="auto">
          <a:xfrm>
            <a:off x="2130426" y="960439"/>
            <a:ext cx="7947025" cy="2083263"/>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20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a:t>
            </a:r>
            <a:r>
              <a:rPr lang="zh-CN" altLang="zh-CN" sz="2400" b="1">
                <a:latin typeface="楷体_GB2312" panose="02010609030101010101" pitchFamily="49" charset="-122"/>
                <a:ea typeface="楷体_GB2312" panose="02010609030101010101" pitchFamily="49" charset="-122"/>
              </a:rPr>
              <a:t>计算机病毒</a:t>
            </a:r>
            <a:r>
              <a:rPr lang="zh-CN" altLang="zh-CN" sz="2400">
                <a:latin typeface="楷体_GB2312" panose="02010609030101010101" pitchFamily="49" charset="-122"/>
                <a:ea typeface="楷体_GB2312" panose="02010609030101010101" pitchFamily="49" charset="-122"/>
              </a:rPr>
              <a:t>】(Computer Virus)是在计算机程序中插入的</a:t>
            </a:r>
            <a:r>
              <a:rPr lang="zh-CN" altLang="zh-CN" sz="2400" b="1">
                <a:solidFill>
                  <a:srgbClr val="FF0000"/>
                </a:solidFill>
                <a:latin typeface="楷体_GB2312" panose="02010609030101010101" pitchFamily="49" charset="-122"/>
                <a:ea typeface="楷体_GB2312" panose="02010609030101010101" pitchFamily="49" charset="-122"/>
              </a:rPr>
              <a:t>破坏计算机功能或者数据</a:t>
            </a:r>
            <a:r>
              <a:rPr lang="zh-CN" altLang="zh-CN" sz="2400">
                <a:latin typeface="楷体_GB2312" panose="02010609030101010101" pitchFamily="49" charset="-122"/>
                <a:ea typeface="楷体_GB2312" panose="02010609030101010101" pitchFamily="49" charset="-122"/>
              </a:rPr>
              <a:t>的一个</a:t>
            </a:r>
            <a:r>
              <a:rPr lang="zh-CN" altLang="zh-CN" sz="2400" b="1">
                <a:solidFill>
                  <a:srgbClr val="FF0000"/>
                </a:solidFill>
                <a:latin typeface="楷体_GB2312" panose="02010609030101010101" pitchFamily="49" charset="-122"/>
                <a:ea typeface="楷体_GB2312" panose="02010609030101010101" pitchFamily="49" charset="-122"/>
              </a:rPr>
              <a:t>程序</a:t>
            </a:r>
            <a:r>
              <a:rPr lang="zh-CN" altLang="zh-CN" sz="2400">
                <a:latin typeface="楷体_GB2312" panose="02010609030101010101" pitchFamily="49" charset="-122"/>
                <a:ea typeface="楷体_GB2312" panose="02010609030101010101" pitchFamily="49" charset="-122"/>
              </a:rPr>
              <a:t>、一段</a:t>
            </a:r>
            <a:r>
              <a:rPr lang="zh-CN" altLang="zh-CN" sz="2400" b="1">
                <a:solidFill>
                  <a:srgbClr val="FF0000"/>
                </a:solidFill>
                <a:latin typeface="楷体_GB2312" panose="02010609030101010101" pitchFamily="49" charset="-122"/>
                <a:ea typeface="楷体_GB2312" panose="02010609030101010101" pitchFamily="49" charset="-122"/>
              </a:rPr>
              <a:t>可执行代码</a:t>
            </a:r>
            <a:r>
              <a:rPr lang="zh-CN" altLang="zh-CN" sz="2400">
                <a:latin typeface="楷体_GB2312" panose="02010609030101010101" pitchFamily="49" charset="-122"/>
                <a:ea typeface="楷体_GB2312" panose="02010609030101010101" pitchFamily="49" charset="-122"/>
              </a:rPr>
              <a:t>。</a:t>
            </a:r>
          </a:p>
        </p:txBody>
      </p:sp>
      <p:sp>
        <p:nvSpPr>
          <p:cNvPr id="32771" name="Rectangle 171">
            <a:extLst>
              <a:ext uri="{FF2B5EF4-FFF2-40B4-BE49-F238E27FC236}">
                <a16:creationId xmlns:a16="http://schemas.microsoft.com/office/drawing/2014/main" id="{032E85B1-2478-4756-85CF-9D5D6FD5EF90}"/>
              </a:ext>
            </a:extLst>
          </p:cNvPr>
          <p:cNvSpPr>
            <a:spLocks noChangeArrowheads="1"/>
          </p:cNvSpPr>
          <p:nvPr/>
        </p:nvSpPr>
        <p:spPr bwMode="auto">
          <a:xfrm>
            <a:off x="2130426" y="3849689"/>
            <a:ext cx="7947025" cy="1344599"/>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20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a:t>
            </a:r>
            <a:r>
              <a:rPr lang="zh-CN" altLang="zh-CN" sz="2400">
                <a:latin typeface="楷体_GB2312" panose="02010609030101010101" pitchFamily="49" charset="-122"/>
                <a:ea typeface="楷体_GB2312" panose="02010609030101010101" pitchFamily="49" charset="-122"/>
              </a:rPr>
              <a:t>计算机病毒具有</a:t>
            </a:r>
            <a:r>
              <a:rPr lang="zh-CN" altLang="zh-CN" sz="2400" b="1">
                <a:solidFill>
                  <a:srgbClr val="FF0000"/>
                </a:solidFill>
                <a:latin typeface="楷体_GB2312" panose="02010609030101010101" pitchFamily="49" charset="-122"/>
                <a:ea typeface="楷体_GB2312" panose="02010609030101010101" pitchFamily="49" charset="-122"/>
              </a:rPr>
              <a:t>传播性、隐蔽性、感染性、潜伏性、可触发性、表现性</a:t>
            </a:r>
            <a:r>
              <a:rPr lang="zh-CN" altLang="zh-CN" sz="2400">
                <a:latin typeface="楷体_GB2312" panose="02010609030101010101" pitchFamily="49" charset="-122"/>
                <a:ea typeface="楷体_GB2312" panose="02010609030101010101" pitchFamily="49" charset="-122"/>
              </a:rPr>
              <a:t>和</a:t>
            </a:r>
            <a:r>
              <a:rPr lang="zh-CN" altLang="zh-CN" sz="2400" b="1">
                <a:solidFill>
                  <a:srgbClr val="FF0000"/>
                </a:solidFill>
                <a:latin typeface="楷体_GB2312" panose="02010609030101010101" pitchFamily="49" charset="-122"/>
                <a:ea typeface="楷体_GB2312" panose="02010609030101010101" pitchFamily="49" charset="-122"/>
              </a:rPr>
              <a:t>破坏性</a:t>
            </a:r>
            <a:r>
              <a:rPr lang="zh-CN" altLang="zh-CN" sz="2400">
                <a:latin typeface="楷体_GB2312" panose="02010609030101010101" pitchFamily="49" charset="-122"/>
                <a:ea typeface="楷体_GB2312" panose="02010609030101010101" pitchFamily="49" charset="-122"/>
              </a:rPr>
              <a:t>等特性。</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Box 13@|17FFC:16777215|FBC:16777215|LFC:16777215|LBC:16777215">
            <a:extLst>
              <a:ext uri="{FF2B5EF4-FFF2-40B4-BE49-F238E27FC236}">
                <a16:creationId xmlns:a16="http://schemas.microsoft.com/office/drawing/2014/main" id="{5F1700FF-1453-40E9-B230-B3B2E8408343}"/>
              </a:ext>
            </a:extLst>
          </p:cNvPr>
          <p:cNvSpPr txBox="1">
            <a:spLocks noChangeArrowheads="1"/>
          </p:cNvSpPr>
          <p:nvPr/>
        </p:nvSpPr>
        <p:spPr bwMode="auto">
          <a:xfrm>
            <a:off x="3308350" y="303213"/>
            <a:ext cx="57023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计算机病毒的工作原理</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P121</a:t>
            </a:r>
          </a:p>
        </p:txBody>
      </p:sp>
      <p:sp>
        <p:nvSpPr>
          <p:cNvPr id="39938" name="Rectangle 171">
            <a:extLst>
              <a:ext uri="{FF2B5EF4-FFF2-40B4-BE49-F238E27FC236}">
                <a16:creationId xmlns:a16="http://schemas.microsoft.com/office/drawing/2014/main" id="{F032661E-B193-46E7-9300-991329C84BC1}"/>
              </a:ext>
            </a:extLst>
          </p:cNvPr>
          <p:cNvSpPr/>
          <p:nvPr/>
        </p:nvSpPr>
        <p:spPr>
          <a:xfrm>
            <a:off x="2122489" y="998538"/>
            <a:ext cx="7947025" cy="4208462"/>
          </a:xfrm>
          <a:prstGeom prst="rect">
            <a:avLst/>
          </a:prstGeom>
          <a:noFill/>
          <a:ln w="28575" cap="flat" cmpd="sng">
            <a:solidFill>
              <a:srgbClr val="FED16C"/>
            </a:solidFill>
            <a:prstDash val="sysDash"/>
            <a:miter/>
            <a:headEnd type="none" w="med" len="med"/>
            <a:tailEnd type="none" w="med" len="med"/>
          </a:ln>
        </p:spPr>
        <p:txBody>
          <a:bodyPr lIns="0" tIns="0" rIns="0" bIns="0">
            <a:spAutoFit/>
          </a:bodyPr>
          <a:lstStyle/>
          <a:p>
            <a:pPr marL="71755">
              <a:lnSpc>
                <a:spcPct val="190000"/>
              </a:lnSpc>
            </a:pPr>
            <a:r>
              <a:rPr lang="en-US" altLang="zh-CN" sz="2400" noProof="1">
                <a:latin typeface="楷体_GB2312" panose="02010609030101010101" pitchFamily="49" charset="-122"/>
                <a:ea typeface="楷体_GB2312" panose="02010609030101010101" pitchFamily="49" charset="-122"/>
              </a:rPr>
              <a:t>   </a:t>
            </a:r>
            <a:r>
              <a:rPr lang="zh-CN" altLang="zh-CN" sz="2400" noProof="1">
                <a:latin typeface="楷体_GB2312" panose="02010609030101010101" pitchFamily="49" charset="-122"/>
                <a:ea typeface="楷体_GB2312" panose="02010609030101010101" pitchFamily="49" charset="-122"/>
              </a:rPr>
              <a:t>计算机病毒的生命周期为：</a:t>
            </a:r>
            <a:r>
              <a:rPr lang="zh-CN" altLang="zh-CN" sz="2400" noProof="1">
                <a:solidFill>
                  <a:schemeClr val="accent6"/>
                </a:solidFill>
                <a:latin typeface="楷体_GB2312" panose="02010609030101010101" pitchFamily="49" charset="-122"/>
                <a:ea typeface="楷体_GB2312" panose="02010609030101010101" pitchFamily="49" charset="-122"/>
              </a:rPr>
              <a:t>开发期、传染期、潜伏期、发作期、发现期、消化期、消亡期</a:t>
            </a:r>
            <a:r>
              <a:rPr lang="zh-CN" altLang="zh-CN" sz="2400" noProof="1">
                <a:latin typeface="楷体_GB2312" panose="02010609030101010101" pitchFamily="49" charset="-122"/>
                <a:ea typeface="楷体_GB2312" panose="02010609030101010101" pitchFamily="49" charset="-122"/>
              </a:rPr>
              <a:t>。</a:t>
            </a:r>
          </a:p>
          <a:p>
            <a:pPr marL="71755">
              <a:lnSpc>
                <a:spcPct val="190000"/>
              </a:lnSpc>
            </a:pPr>
            <a:r>
              <a:rPr lang="zh-CN" altLang="zh-CN" sz="2400" noProof="1">
                <a:latin typeface="楷体_GB2312" panose="02010609030101010101" pitchFamily="49" charset="-122"/>
                <a:ea typeface="楷体_GB2312" panose="02010609030101010101" pitchFamily="49" charset="-122"/>
              </a:rPr>
              <a:t> </a:t>
            </a:r>
            <a:r>
              <a:rPr lang="en-US" altLang="zh-CN" sz="2400" noProof="1">
                <a:latin typeface="楷体_GB2312" panose="02010609030101010101" pitchFamily="49" charset="-122"/>
                <a:ea typeface="楷体_GB2312" panose="02010609030101010101" pitchFamily="49" charset="-122"/>
              </a:rPr>
              <a:t>   </a:t>
            </a:r>
            <a:r>
              <a:rPr lang="zh-CN" altLang="zh-CN" sz="2400" noProof="1">
                <a:latin typeface="楷体_GB2312" panose="02010609030101010101" pitchFamily="49" charset="-122"/>
                <a:ea typeface="楷体_GB2312" panose="02010609030101010101" pitchFamily="49" charset="-122"/>
              </a:rPr>
              <a:t>计算机病毒能附着在各种类型的文件上，当文件被复制或从一个用户传送到另一个用户时，它就随同文件一起蔓延开来。计算机病毒有独特的复制能力，能够快速蔓延，且常常难以根除。计算机病毒的工作原理如图所示。</a:t>
            </a:r>
          </a:p>
        </p:txBody>
      </p:sp>
      <p:pic>
        <p:nvPicPr>
          <p:cNvPr id="33795" name="图片 3">
            <a:extLst>
              <a:ext uri="{FF2B5EF4-FFF2-40B4-BE49-F238E27FC236}">
                <a16:creationId xmlns:a16="http://schemas.microsoft.com/office/drawing/2014/main" id="{727C8F18-7097-499B-871D-C2B6BA964C5E}"/>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63851" y="5207000"/>
            <a:ext cx="6480175"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Box 13@|17FFC:16777215|FBC:16777215|LFC:16777215|LBC:16777215">
            <a:extLst>
              <a:ext uri="{FF2B5EF4-FFF2-40B4-BE49-F238E27FC236}">
                <a16:creationId xmlns:a16="http://schemas.microsoft.com/office/drawing/2014/main" id="{F2D24516-8A3B-432A-ACF0-99C36FEE40DE}"/>
              </a:ext>
            </a:extLst>
          </p:cNvPr>
          <p:cNvSpPr txBox="1">
            <a:spLocks noChangeArrowheads="1"/>
          </p:cNvSpPr>
          <p:nvPr/>
        </p:nvSpPr>
        <p:spPr bwMode="auto">
          <a:xfrm>
            <a:off x="3308350" y="303213"/>
            <a:ext cx="57023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木马</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(Trojan)  P121</a:t>
            </a:r>
          </a:p>
        </p:txBody>
      </p:sp>
      <p:sp>
        <p:nvSpPr>
          <p:cNvPr id="39938" name="Rectangle 171">
            <a:extLst>
              <a:ext uri="{FF2B5EF4-FFF2-40B4-BE49-F238E27FC236}">
                <a16:creationId xmlns:a16="http://schemas.microsoft.com/office/drawing/2014/main" id="{DEC18B37-BAEA-4345-828A-760874375BE2}"/>
              </a:ext>
            </a:extLst>
          </p:cNvPr>
          <p:cNvSpPr/>
          <p:nvPr/>
        </p:nvSpPr>
        <p:spPr>
          <a:xfrm>
            <a:off x="2122489" y="998538"/>
            <a:ext cx="7947025" cy="1981696"/>
          </a:xfrm>
          <a:prstGeom prst="rect">
            <a:avLst/>
          </a:prstGeom>
          <a:noFill/>
          <a:ln w="28575" cap="flat" cmpd="sng">
            <a:solidFill>
              <a:srgbClr val="FED16C"/>
            </a:solidFill>
            <a:prstDash val="sysDash"/>
            <a:miter/>
            <a:headEnd type="none" w="med" len="med"/>
            <a:tailEnd type="none" w="med" len="med"/>
          </a:ln>
        </p:spPr>
        <p:txBody>
          <a:bodyPr lIns="0" tIns="0" rIns="0" bIns="0">
            <a:spAutoFit/>
          </a:bodyPr>
          <a:lstStyle/>
          <a:p>
            <a:pPr marL="71755">
              <a:lnSpc>
                <a:spcPct val="190000"/>
              </a:lnSpc>
            </a:pPr>
            <a:r>
              <a:rPr lang="en-US" altLang="zh-CN" sz="2400" noProof="1">
                <a:latin typeface="楷体_GB2312" panose="02010609030101010101" pitchFamily="49" charset="-122"/>
                <a:ea typeface="楷体_GB2312" panose="02010609030101010101" pitchFamily="49" charset="-122"/>
              </a:rPr>
              <a:t>   </a:t>
            </a:r>
            <a:r>
              <a:rPr lang="zh-CN" altLang="zh-CN" sz="2400" b="1" u="dottedHeavy" noProof="1">
                <a:uFill>
                  <a:solidFill>
                    <a:srgbClr val="FF0000"/>
                  </a:solidFill>
                </a:uFill>
                <a:latin typeface="楷体_GB2312" panose="02010609030101010101" pitchFamily="49" charset="-122"/>
                <a:ea typeface="楷体_GB2312" panose="02010609030101010101" pitchFamily="49" charset="-122"/>
              </a:rPr>
              <a:t>木马</a:t>
            </a:r>
            <a:r>
              <a:rPr lang="zh-CN" altLang="zh-CN" sz="2400" u="dottedHeavy" noProof="1">
                <a:uFill>
                  <a:solidFill>
                    <a:srgbClr val="FF0000"/>
                  </a:solidFill>
                </a:uFill>
                <a:latin typeface="楷体_GB2312" panose="02010609030101010101" pitchFamily="49" charset="-122"/>
                <a:ea typeface="楷体_GB2312" panose="02010609030101010101" pitchFamily="49" charset="-122"/>
              </a:rPr>
              <a:t>的全称是特洛伊木马病毒</a:t>
            </a:r>
            <a:r>
              <a:rPr lang="zh-CN" altLang="zh-CN" sz="2400" noProof="1">
                <a:latin typeface="楷体_GB2312" panose="02010609030101010101" pitchFamily="49" charset="-122"/>
                <a:ea typeface="楷体_GB2312" panose="02010609030101010101" pitchFamily="49" charset="-122"/>
              </a:rPr>
              <a:t>，是指通过特定的程序（木马程序）来控制计算机。木马通常有两个可执行程序：一个是</a:t>
            </a:r>
            <a:r>
              <a:rPr lang="zh-CN" altLang="zh-CN" sz="2400" b="1" noProof="1">
                <a:latin typeface="楷体_GB2312" panose="02010609030101010101" pitchFamily="49" charset="-122"/>
                <a:ea typeface="楷体_GB2312" panose="02010609030101010101" pitchFamily="49" charset="-122"/>
              </a:rPr>
              <a:t>控制端</a:t>
            </a:r>
            <a:r>
              <a:rPr lang="zh-CN" altLang="zh-CN" sz="2400" noProof="1">
                <a:latin typeface="楷体_GB2312" panose="02010609030101010101" pitchFamily="49" charset="-122"/>
                <a:ea typeface="楷体_GB2312" panose="02010609030101010101" pitchFamily="49" charset="-122"/>
              </a:rPr>
              <a:t>，另一个是</a:t>
            </a:r>
            <a:r>
              <a:rPr lang="zh-CN" altLang="zh-CN" sz="2400" b="1" noProof="1">
                <a:latin typeface="楷体_GB2312" panose="02010609030101010101" pitchFamily="49" charset="-122"/>
                <a:ea typeface="楷体_GB2312" panose="02010609030101010101" pitchFamily="49" charset="-122"/>
              </a:rPr>
              <a:t>被控制端</a:t>
            </a:r>
            <a:r>
              <a:rPr lang="zh-CN" altLang="zh-CN" sz="2400" noProof="1">
                <a:latin typeface="楷体_GB2312" panose="02010609030101010101" pitchFamily="49" charset="-122"/>
                <a:ea typeface="楷体_GB2312" panose="02010609030101010101" pitchFamily="49" charset="-122"/>
              </a:rPr>
              <a:t>。</a:t>
            </a:r>
          </a:p>
        </p:txBody>
      </p:sp>
      <p:pic>
        <p:nvPicPr>
          <p:cNvPr id="34819" name="图片 2">
            <a:extLst>
              <a:ext uri="{FF2B5EF4-FFF2-40B4-BE49-F238E27FC236}">
                <a16:creationId xmlns:a16="http://schemas.microsoft.com/office/drawing/2014/main" id="{D4D1980F-3FA5-4360-A0A5-0CC83C47EA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3438" y="3141664"/>
            <a:ext cx="5446712" cy="290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71">
            <a:extLst>
              <a:ext uri="{FF2B5EF4-FFF2-40B4-BE49-F238E27FC236}">
                <a16:creationId xmlns:a16="http://schemas.microsoft.com/office/drawing/2014/main" id="{FA0D1EBB-86D9-47E1-BB1E-F0C33433E562}"/>
              </a:ext>
            </a:extLst>
          </p:cNvPr>
          <p:cNvSpPr/>
          <p:nvPr/>
        </p:nvSpPr>
        <p:spPr>
          <a:xfrm>
            <a:off x="2122489" y="4752975"/>
            <a:ext cx="7947025" cy="1981696"/>
          </a:xfrm>
          <a:prstGeom prst="rect">
            <a:avLst/>
          </a:prstGeom>
          <a:solidFill>
            <a:schemeClr val="bg1"/>
          </a:solidFill>
          <a:ln w="28575" cap="flat" cmpd="sng">
            <a:solidFill>
              <a:srgbClr val="FED16C"/>
            </a:solidFill>
            <a:prstDash val="sysDash"/>
            <a:miter/>
            <a:headEnd type="none" w="med" len="med"/>
            <a:tailEnd type="none" w="med" len="med"/>
          </a:ln>
        </p:spPr>
        <p:txBody>
          <a:bodyPr lIns="0" tIns="0" rIns="0" bIns="0">
            <a:spAutoFit/>
          </a:bodyPr>
          <a:lstStyle/>
          <a:p>
            <a:pPr marL="71755">
              <a:lnSpc>
                <a:spcPct val="190000"/>
              </a:lnSpc>
            </a:pPr>
            <a:r>
              <a:rPr lang="en-US" altLang="zh-CN" sz="2400" noProof="1">
                <a:latin typeface="楷体_GB2312" panose="02010609030101010101" pitchFamily="49" charset="-122"/>
                <a:ea typeface="楷体_GB2312" panose="02010609030101010101" pitchFamily="49" charset="-122"/>
              </a:rPr>
              <a:t>P122</a:t>
            </a:r>
            <a:r>
              <a:rPr lang="zh-CN" altLang="en-US" sz="2400" noProof="1">
                <a:latin typeface="楷体_GB2312" panose="02010609030101010101" pitchFamily="49" charset="-122"/>
                <a:ea typeface="楷体_GB2312" panose="02010609030101010101" pitchFamily="49" charset="-122"/>
              </a:rPr>
              <a:t>：</a:t>
            </a:r>
            <a:r>
              <a:rPr lang="zh-CN" altLang="zh-CN" sz="2400" noProof="1">
                <a:latin typeface="楷体_GB2312" panose="02010609030101010101" pitchFamily="49" charset="-122"/>
                <a:ea typeface="楷体_GB2312" panose="02010609030101010101" pitchFamily="49" charset="-122"/>
              </a:rPr>
              <a:t>“</a:t>
            </a:r>
            <a:r>
              <a:rPr lang="zh-CN" altLang="zh-CN" sz="2400" b="1" noProof="1">
                <a:latin typeface="楷体_GB2312" panose="02010609030101010101" pitchFamily="49" charset="-122"/>
                <a:ea typeface="楷体_GB2312" panose="02010609030101010101" pitchFamily="49" charset="-122"/>
              </a:rPr>
              <a:t>流氓软件</a:t>
            </a:r>
            <a:r>
              <a:rPr lang="zh-CN" altLang="zh-CN" sz="2400" noProof="1">
                <a:latin typeface="楷体_GB2312" panose="02010609030101010101" pitchFamily="49" charset="-122"/>
                <a:ea typeface="楷体_GB2312" panose="02010609030101010101" pitchFamily="49" charset="-122"/>
              </a:rPr>
              <a:t>”是介于病毒和正规软件之间的软件。</a:t>
            </a:r>
          </a:p>
          <a:p>
            <a:pPr marL="71755">
              <a:lnSpc>
                <a:spcPct val="190000"/>
              </a:lnSpc>
            </a:pPr>
            <a:r>
              <a:rPr lang="zh-CN" altLang="en-US" sz="2400" b="1" noProof="1">
                <a:solidFill>
                  <a:schemeClr val="accent6"/>
                </a:solidFill>
                <a:latin typeface="楷体_GB2312" panose="02010609030101010101" pitchFamily="49" charset="-122"/>
                <a:ea typeface="楷体_GB2312" panose="02010609030101010101" pitchFamily="49" charset="-122"/>
              </a:rPr>
              <a:t>不一定会影响计算机的正常使用</a:t>
            </a:r>
            <a:r>
              <a:rPr lang="zh-CN" altLang="en-US" sz="2400" noProof="1">
                <a:latin typeface="楷体_GB2312" panose="02010609030101010101" pitchFamily="49" charset="-122"/>
                <a:ea typeface="楷体_GB2312" panose="02010609030101010101" pitchFamily="49" charset="-122"/>
              </a:rPr>
              <a:t>，但是会弹出网页、广告等达到宣传目的。</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Box 13@|17FFC:16777215|FBC:16777215|LFC:16777215|LBC:16777215">
            <a:extLst>
              <a:ext uri="{FF2B5EF4-FFF2-40B4-BE49-F238E27FC236}">
                <a16:creationId xmlns:a16="http://schemas.microsoft.com/office/drawing/2014/main" id="{8A038154-9545-4D4D-B325-E92B756B477D}"/>
              </a:ext>
            </a:extLst>
          </p:cNvPr>
          <p:cNvSpPr txBox="1">
            <a:spLocks noChangeArrowheads="1"/>
          </p:cNvSpPr>
          <p:nvPr/>
        </p:nvSpPr>
        <p:spPr bwMode="auto">
          <a:xfrm>
            <a:off x="3308350" y="303213"/>
            <a:ext cx="57023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杀毒软件工作原理</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P122</a:t>
            </a:r>
          </a:p>
        </p:txBody>
      </p:sp>
      <p:sp>
        <p:nvSpPr>
          <p:cNvPr id="35842" name="Rectangle 171">
            <a:extLst>
              <a:ext uri="{FF2B5EF4-FFF2-40B4-BE49-F238E27FC236}">
                <a16:creationId xmlns:a16="http://schemas.microsoft.com/office/drawing/2014/main" id="{82D5B71E-55E2-46A0-8917-66FAB622982B}"/>
              </a:ext>
            </a:extLst>
          </p:cNvPr>
          <p:cNvSpPr>
            <a:spLocks noChangeArrowheads="1"/>
          </p:cNvSpPr>
          <p:nvPr/>
        </p:nvSpPr>
        <p:spPr bwMode="auto">
          <a:xfrm>
            <a:off x="2122489" y="998539"/>
            <a:ext cx="7947025" cy="2683427"/>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9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a:t>
            </a:r>
            <a:r>
              <a:rPr lang="zh-CN" altLang="zh-CN" sz="2400">
                <a:solidFill>
                  <a:srgbClr val="FF0000"/>
                </a:solidFill>
                <a:latin typeface="楷体_GB2312" panose="02010609030101010101" pitchFamily="49" charset="-122"/>
                <a:ea typeface="楷体_GB2312" panose="02010609030101010101" pitchFamily="49" charset="-122"/>
              </a:rPr>
              <a:t>杀毒软件</a:t>
            </a:r>
            <a:r>
              <a:rPr lang="zh-CN" altLang="zh-CN" sz="2400">
                <a:latin typeface="楷体_GB2312" panose="02010609030101010101" pitchFamily="49" charset="-122"/>
                <a:ea typeface="楷体_GB2312" panose="02010609030101010101" pitchFamily="49" charset="-122"/>
              </a:rPr>
              <a:t>】也称</a:t>
            </a:r>
            <a:r>
              <a:rPr lang="zh-CN" altLang="zh-CN" sz="2400">
                <a:solidFill>
                  <a:srgbClr val="FF0000"/>
                </a:solidFill>
                <a:latin typeface="楷体_GB2312" panose="02010609030101010101" pitchFamily="49" charset="-122"/>
                <a:ea typeface="楷体_GB2312" panose="02010609030101010101" pitchFamily="49" charset="-122"/>
              </a:rPr>
              <a:t>反病毒软件或防毒软件</a:t>
            </a:r>
            <a:r>
              <a:rPr lang="zh-CN" altLang="zh-CN" sz="2400">
                <a:latin typeface="楷体_GB2312" panose="02010609030101010101" pitchFamily="49" charset="-122"/>
                <a:ea typeface="楷体_GB2312" panose="02010609030101010101" pitchFamily="49" charset="-122"/>
              </a:rPr>
              <a:t>，是用于消除计算机病毒、特洛伊木马和恶意软件等计算机威胁的一类软件，是针对病毒等一切已知的对计算机有危害的程序代码进行清除的程序工具。</a:t>
            </a:r>
          </a:p>
        </p:txBody>
      </p:sp>
      <p:sp>
        <p:nvSpPr>
          <p:cNvPr id="4" name="Rectangle 171">
            <a:extLst>
              <a:ext uri="{FF2B5EF4-FFF2-40B4-BE49-F238E27FC236}">
                <a16:creationId xmlns:a16="http://schemas.microsoft.com/office/drawing/2014/main" id="{985F9EBE-ED25-4EE2-A89B-90C8FB66B730}"/>
              </a:ext>
            </a:extLst>
          </p:cNvPr>
          <p:cNvSpPr/>
          <p:nvPr/>
        </p:nvSpPr>
        <p:spPr>
          <a:xfrm>
            <a:off x="2122489" y="3963988"/>
            <a:ext cx="7947025" cy="1981696"/>
          </a:xfrm>
          <a:prstGeom prst="rect">
            <a:avLst/>
          </a:prstGeom>
          <a:noFill/>
          <a:ln w="28575" cap="flat" cmpd="sng">
            <a:solidFill>
              <a:srgbClr val="FED16C"/>
            </a:solidFill>
            <a:prstDash val="sysDash"/>
            <a:miter/>
            <a:headEnd type="none" w="med" len="med"/>
            <a:tailEnd type="none" w="med" len="med"/>
          </a:ln>
        </p:spPr>
        <p:txBody>
          <a:bodyPr lIns="0" tIns="0" rIns="0" bIns="0">
            <a:spAutoFit/>
          </a:bodyPr>
          <a:lstStyle/>
          <a:p>
            <a:pPr marL="71755">
              <a:lnSpc>
                <a:spcPct val="190000"/>
              </a:lnSpc>
            </a:pPr>
            <a:r>
              <a:rPr lang="en-US" altLang="zh-CN" sz="2400" noProof="1">
                <a:latin typeface="楷体_GB2312" panose="02010609030101010101" pitchFamily="49" charset="-122"/>
                <a:ea typeface="楷体_GB2312" panose="02010609030101010101" pitchFamily="49" charset="-122"/>
              </a:rPr>
              <a:t>    </a:t>
            </a:r>
            <a:r>
              <a:rPr lang="zh-CN" altLang="zh-CN" sz="2400" noProof="1">
                <a:latin typeface="楷体_GB2312" panose="02010609030101010101" pitchFamily="49" charset="-122"/>
                <a:ea typeface="楷体_GB2312" panose="02010609030101010101" pitchFamily="49" charset="-122"/>
              </a:rPr>
              <a:t>杀毒软件通常集成</a:t>
            </a:r>
            <a:r>
              <a:rPr lang="zh-CN" altLang="zh-CN" sz="2400" u="dashHeavy" noProof="1">
                <a:solidFill>
                  <a:srgbClr val="FF0000"/>
                </a:solidFill>
                <a:uFill>
                  <a:solidFill>
                    <a:srgbClr val="FF0000"/>
                  </a:solidFill>
                </a:uFill>
                <a:latin typeface="楷体_GB2312" panose="02010609030101010101" pitchFamily="49" charset="-122"/>
                <a:ea typeface="楷体_GB2312" panose="02010609030101010101" pitchFamily="49" charset="-122"/>
              </a:rPr>
              <a:t>监控识别、病毒扫描和清除、自动升级病毒库、主动防御</a:t>
            </a:r>
            <a:r>
              <a:rPr lang="zh-CN" altLang="zh-CN" sz="2400" u="dashHeavy" noProof="1">
                <a:uFill>
                  <a:solidFill>
                    <a:srgbClr val="FF0000"/>
                  </a:solidFill>
                </a:uFill>
                <a:latin typeface="楷体_GB2312" panose="02010609030101010101" pitchFamily="49" charset="-122"/>
                <a:ea typeface="楷体_GB2312" panose="02010609030101010101" pitchFamily="49" charset="-122"/>
              </a:rPr>
              <a:t>等功能</a:t>
            </a:r>
            <a:r>
              <a:rPr lang="zh-CN" altLang="zh-CN" sz="2400" noProof="1">
                <a:latin typeface="楷体_GB2312" panose="02010609030101010101" pitchFamily="49" charset="-122"/>
                <a:ea typeface="楷体_GB2312" panose="02010609030101010101" pitchFamily="49" charset="-122"/>
              </a:rPr>
              <a:t>，有的杀毒软件还带有</a:t>
            </a:r>
            <a:r>
              <a:rPr lang="zh-CN" altLang="zh-CN" sz="2400" u="dashHeavy" noProof="1">
                <a:solidFill>
                  <a:srgbClr val="FF0000"/>
                </a:solidFill>
                <a:uFill>
                  <a:solidFill>
                    <a:srgbClr val="FF0000"/>
                  </a:solidFill>
                </a:uFill>
                <a:latin typeface="楷体_GB2312" panose="02010609030101010101" pitchFamily="49" charset="-122"/>
                <a:ea typeface="楷体_GB2312" panose="02010609030101010101" pitchFamily="49" charset="-122"/>
              </a:rPr>
              <a:t>数据恢复</a:t>
            </a:r>
            <a:r>
              <a:rPr lang="zh-CN" altLang="zh-CN" sz="2400" noProof="1">
                <a:latin typeface="楷体_GB2312" panose="02010609030101010101" pitchFamily="49" charset="-122"/>
                <a:ea typeface="楷体_GB2312" panose="02010609030101010101" pitchFamily="49" charset="-122"/>
              </a:rPr>
              <a:t>等功能，是计算机防御系统的重要组成部分。</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Box 13@|17FFC:16777215|FBC:16777215|LFC:16777215|LBC:16777215">
            <a:extLst>
              <a:ext uri="{FF2B5EF4-FFF2-40B4-BE49-F238E27FC236}">
                <a16:creationId xmlns:a16="http://schemas.microsoft.com/office/drawing/2014/main" id="{E20824BC-854F-4BCC-BBB4-175169F4865F}"/>
              </a:ext>
            </a:extLst>
          </p:cNvPr>
          <p:cNvSpPr txBox="1">
            <a:spLocks noChangeArrowheads="1"/>
          </p:cNvSpPr>
          <p:nvPr/>
        </p:nvSpPr>
        <p:spPr bwMode="auto">
          <a:xfrm>
            <a:off x="3308350" y="303213"/>
            <a:ext cx="57023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计算机病毒防护常识</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P122</a:t>
            </a:r>
          </a:p>
        </p:txBody>
      </p:sp>
      <p:sp>
        <p:nvSpPr>
          <p:cNvPr id="36866" name="Rectangle 171">
            <a:extLst>
              <a:ext uri="{FF2B5EF4-FFF2-40B4-BE49-F238E27FC236}">
                <a16:creationId xmlns:a16="http://schemas.microsoft.com/office/drawing/2014/main" id="{B61E65FA-A9C9-4FAC-AFA0-9A3D85AA836A}"/>
              </a:ext>
            </a:extLst>
          </p:cNvPr>
          <p:cNvSpPr>
            <a:spLocks noChangeArrowheads="1"/>
          </p:cNvSpPr>
          <p:nvPr/>
        </p:nvSpPr>
        <p:spPr bwMode="auto">
          <a:xfrm>
            <a:off x="1831975" y="942975"/>
            <a:ext cx="8528050" cy="5816600"/>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en-US" altLang="zh-CN" sz="2300">
                <a:latin typeface="楷体_GB2312" panose="02010609030101010101" pitchFamily="49" charset="-122"/>
                <a:ea typeface="楷体_GB2312" panose="02010609030101010101" pitchFamily="49" charset="-122"/>
              </a:rPr>
              <a:t>1. </a:t>
            </a:r>
            <a:r>
              <a:rPr lang="zh-CN" altLang="zh-CN" sz="2100" b="1">
                <a:latin typeface="楷体_GB2312" panose="02010609030101010101" pitchFamily="49" charset="-122"/>
                <a:ea typeface="楷体_GB2312" panose="02010609030101010101" pitchFamily="49" charset="-122"/>
              </a:rPr>
              <a:t>安装杀毒软件</a:t>
            </a:r>
            <a:r>
              <a:rPr lang="zh-CN" altLang="zh-CN" sz="2100">
                <a:latin typeface="楷体_GB2312" panose="02010609030101010101" pitchFamily="49" charset="-122"/>
                <a:ea typeface="楷体_GB2312" panose="02010609030101010101" pitchFamily="49" charset="-122"/>
              </a:rPr>
              <a:t>，定期进行全盘病毒、木马扫描，经常更新杀毒软件。</a:t>
            </a:r>
            <a:endParaRPr lang="zh-CN" altLang="zh-CN" sz="2300">
              <a:latin typeface="楷体_GB2312" panose="02010609030101010101" pitchFamily="49" charset="-122"/>
              <a:ea typeface="楷体_GB2312" panose="02010609030101010101" pitchFamily="49" charset="-122"/>
            </a:endParaRPr>
          </a:p>
          <a:p>
            <a:pPr>
              <a:lnSpc>
                <a:spcPct val="150000"/>
              </a:lnSpc>
              <a:buFont typeface="Arial" panose="020B0604020202020204" pitchFamily="34" charset="0"/>
              <a:buNone/>
            </a:pPr>
            <a:r>
              <a:rPr lang="en-US" altLang="zh-CN" sz="2300">
                <a:latin typeface="楷体_GB2312" panose="02010609030101010101" pitchFamily="49" charset="-122"/>
                <a:ea typeface="楷体_GB2312" panose="02010609030101010101" pitchFamily="49" charset="-122"/>
              </a:rPr>
              <a:t>2.</a:t>
            </a:r>
            <a:r>
              <a:rPr lang="en-US" altLang="zh-CN" sz="2300" b="1">
                <a:latin typeface="楷体_GB2312" panose="02010609030101010101" pitchFamily="49" charset="-122"/>
                <a:ea typeface="楷体_GB2312" panose="02010609030101010101" pitchFamily="49" charset="-122"/>
              </a:rPr>
              <a:t> </a:t>
            </a:r>
            <a:r>
              <a:rPr lang="zh-CN" altLang="zh-CN" sz="2300" b="1">
                <a:latin typeface="楷体_GB2312" panose="02010609030101010101" pitchFamily="49" charset="-122"/>
                <a:ea typeface="楷体_GB2312" panose="02010609030101010101" pitchFamily="49" charset="-122"/>
              </a:rPr>
              <a:t>安装防火墙</a:t>
            </a:r>
            <a:r>
              <a:rPr lang="zh-CN" altLang="zh-CN" sz="2300">
                <a:latin typeface="楷体_GB2312" panose="02010609030101010101" pitchFamily="49" charset="-122"/>
                <a:ea typeface="楷体_GB2312" panose="02010609030101010101" pitchFamily="49" charset="-122"/>
              </a:rPr>
              <a:t>或者安装自带防火墙的杀毒软件。</a:t>
            </a:r>
          </a:p>
          <a:p>
            <a:pPr>
              <a:lnSpc>
                <a:spcPct val="150000"/>
              </a:lnSpc>
              <a:buFont typeface="Arial" panose="020B0604020202020204" pitchFamily="34" charset="0"/>
              <a:buNone/>
            </a:pPr>
            <a:r>
              <a:rPr lang="en-US" altLang="zh-CN" sz="2300">
                <a:latin typeface="楷体_GB2312" panose="02010609030101010101" pitchFamily="49" charset="-122"/>
                <a:ea typeface="楷体_GB2312" panose="02010609030101010101" pitchFamily="49" charset="-122"/>
              </a:rPr>
              <a:t>3. </a:t>
            </a:r>
            <a:r>
              <a:rPr lang="zh-CN" altLang="zh-CN" sz="2300">
                <a:latin typeface="楷体_GB2312" panose="02010609030101010101" pitchFamily="49" charset="-122"/>
                <a:ea typeface="楷体_GB2312" panose="02010609030101010101" pitchFamily="49" charset="-122"/>
              </a:rPr>
              <a:t>经常进行操作系统和重要软件的</a:t>
            </a:r>
            <a:r>
              <a:rPr lang="zh-CN" altLang="zh-CN" sz="2300" b="1">
                <a:latin typeface="楷体_GB2312" panose="02010609030101010101" pitchFamily="49" charset="-122"/>
                <a:ea typeface="楷体_GB2312" panose="02010609030101010101" pitchFamily="49" charset="-122"/>
              </a:rPr>
              <a:t>更新</a:t>
            </a:r>
            <a:r>
              <a:rPr lang="zh-CN" altLang="zh-CN" sz="2300">
                <a:latin typeface="楷体_GB2312" panose="02010609030101010101" pitchFamily="49" charset="-122"/>
                <a:ea typeface="楷体_GB2312" panose="02010609030101010101" pitchFamily="49" charset="-122"/>
              </a:rPr>
              <a:t>，尤其要注意安装安全补丁以修复漏洞。</a:t>
            </a:r>
          </a:p>
          <a:p>
            <a:pPr>
              <a:lnSpc>
                <a:spcPct val="150000"/>
              </a:lnSpc>
              <a:buFont typeface="Arial" panose="020B0604020202020204" pitchFamily="34" charset="0"/>
              <a:buNone/>
            </a:pPr>
            <a:r>
              <a:rPr lang="en-US" altLang="zh-CN" sz="2300">
                <a:latin typeface="楷体_GB2312" panose="02010609030101010101" pitchFamily="49" charset="-122"/>
                <a:ea typeface="楷体_GB2312" panose="02010609030101010101" pitchFamily="49" charset="-122"/>
              </a:rPr>
              <a:t>4. </a:t>
            </a:r>
            <a:r>
              <a:rPr lang="zh-CN" altLang="zh-CN" sz="2300" b="1">
                <a:latin typeface="楷体_GB2312" panose="02010609030101010101" pitchFamily="49" charset="-122"/>
                <a:ea typeface="楷体_GB2312" panose="02010609030101010101" pitchFamily="49" charset="-122"/>
              </a:rPr>
              <a:t>不随意接受、打开</a:t>
            </a:r>
            <a:r>
              <a:rPr lang="zh-CN" altLang="zh-CN" sz="2300">
                <a:latin typeface="楷体_GB2312" panose="02010609030101010101" pitchFamily="49" charset="-122"/>
                <a:ea typeface="楷体_GB2312" panose="02010609030101010101" pitchFamily="49" charset="-122"/>
              </a:rPr>
              <a:t>陌生人发来的电子邮件或通过ＱＱ传递的文件或网址。</a:t>
            </a:r>
          </a:p>
          <a:p>
            <a:pPr>
              <a:lnSpc>
                <a:spcPct val="150000"/>
              </a:lnSpc>
              <a:buFont typeface="Arial" panose="020B0604020202020204" pitchFamily="34" charset="0"/>
              <a:buNone/>
            </a:pPr>
            <a:r>
              <a:rPr lang="en-US" altLang="zh-CN" sz="2300">
                <a:latin typeface="楷体_GB2312" panose="02010609030101010101" pitchFamily="49" charset="-122"/>
                <a:ea typeface="楷体_GB2312" panose="02010609030101010101" pitchFamily="49" charset="-122"/>
              </a:rPr>
              <a:t>5. </a:t>
            </a:r>
            <a:r>
              <a:rPr lang="zh-CN" altLang="zh-CN" sz="2300">
                <a:latin typeface="楷体_GB2312" panose="02010609030101010101" pitchFamily="49" charset="-122"/>
                <a:ea typeface="楷体_GB2312" panose="02010609030101010101" pitchFamily="49" charset="-122"/>
              </a:rPr>
              <a:t>使用移动存储器前，</a:t>
            </a:r>
            <a:r>
              <a:rPr lang="zh-CN" altLang="zh-CN" sz="2300" b="1">
                <a:latin typeface="楷体_GB2312" panose="02010609030101010101" pitchFamily="49" charset="-122"/>
                <a:ea typeface="楷体_GB2312" panose="02010609030101010101" pitchFamily="49" charset="-122"/>
              </a:rPr>
              <a:t>先查杀病毒</a:t>
            </a:r>
            <a:r>
              <a:rPr lang="zh-CN" altLang="zh-CN" sz="230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en-US" altLang="zh-CN" sz="2300">
                <a:latin typeface="楷体_GB2312" panose="02010609030101010101" pitchFamily="49" charset="-122"/>
                <a:ea typeface="楷体_GB2312" panose="02010609030101010101" pitchFamily="49" charset="-122"/>
              </a:rPr>
              <a:t>6. </a:t>
            </a:r>
            <a:r>
              <a:rPr lang="zh-CN" altLang="zh-CN" sz="2200">
                <a:latin typeface="楷体_GB2312" panose="02010609030101010101" pitchFamily="49" charset="-122"/>
                <a:ea typeface="楷体_GB2312" panose="02010609030101010101" pitchFamily="49" charset="-122"/>
              </a:rPr>
              <a:t>不要轻易打开电子邮件附件中的文档文件。首先要保存到本地磁盘，待用查杀计算机病毒的软件检查无病毒后，才可以打开使用。</a:t>
            </a:r>
          </a:p>
          <a:p>
            <a:pPr>
              <a:lnSpc>
                <a:spcPct val="150000"/>
              </a:lnSpc>
              <a:buFont typeface="Arial" panose="020B0604020202020204" pitchFamily="34" charset="0"/>
              <a:buNone/>
            </a:pPr>
            <a:r>
              <a:rPr lang="en-US" altLang="zh-CN" sz="2300">
                <a:latin typeface="楷体_GB2312" panose="02010609030101010101" pitchFamily="49" charset="-122"/>
                <a:ea typeface="楷体_GB2312" panose="02010609030101010101" pitchFamily="49" charset="-122"/>
              </a:rPr>
              <a:t>7. </a:t>
            </a:r>
            <a:r>
              <a:rPr lang="zh-CN" altLang="zh-CN" sz="2300" b="1">
                <a:latin typeface="楷体_GB2312" panose="02010609030101010101" pitchFamily="49" charset="-122"/>
                <a:ea typeface="楷体_GB2312" panose="02010609030101010101" pitchFamily="49" charset="-122"/>
              </a:rPr>
              <a:t>禁用</a:t>
            </a:r>
            <a:r>
              <a:rPr lang="zh-CN" altLang="zh-CN" sz="2300">
                <a:latin typeface="楷体_GB2312" panose="02010609030101010101" pitchFamily="49" charset="-122"/>
                <a:ea typeface="楷体_GB2312" panose="02010609030101010101" pitchFamily="49" charset="-122"/>
              </a:rPr>
              <a:t>浏览器中不必要的</a:t>
            </a:r>
            <a:r>
              <a:rPr lang="zh-CN" altLang="zh-CN" sz="2300" b="1">
                <a:latin typeface="楷体_GB2312" panose="02010609030101010101" pitchFamily="49" charset="-122"/>
                <a:ea typeface="楷体_GB2312" panose="02010609030101010101" pitchFamily="49" charset="-122"/>
              </a:rPr>
              <a:t>加载项</a:t>
            </a:r>
            <a:r>
              <a:rPr lang="zh-CN" altLang="zh-CN" sz="230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en-US" altLang="zh-CN" sz="2300">
                <a:latin typeface="楷体_GB2312" panose="02010609030101010101" pitchFamily="49" charset="-122"/>
                <a:ea typeface="楷体_GB2312" panose="02010609030101010101" pitchFamily="49" charset="-122"/>
              </a:rPr>
              <a:t>8. </a:t>
            </a:r>
            <a:r>
              <a:rPr lang="zh-CN" altLang="zh-CN" sz="2300">
                <a:latin typeface="楷体_GB2312" panose="02010609030101010101" pitchFamily="49" charset="-122"/>
                <a:ea typeface="楷体_GB2312" panose="02010609030101010101" pitchFamily="49" charset="-122"/>
              </a:rPr>
              <a:t>经常查看系统的</a:t>
            </a:r>
            <a:r>
              <a:rPr lang="zh-CN" altLang="zh-CN" sz="2300" b="1">
                <a:latin typeface="楷体_GB2312" panose="02010609030101010101" pitchFamily="49" charset="-122"/>
                <a:ea typeface="楷体_GB2312" panose="02010609030101010101" pitchFamily="49" charset="-122"/>
              </a:rPr>
              <a:t>启动项</a:t>
            </a:r>
            <a:r>
              <a:rPr lang="zh-CN" altLang="zh-CN" sz="2300">
                <a:latin typeface="楷体_GB2312" panose="02010609030101010101" pitchFamily="49" charset="-122"/>
                <a:ea typeface="楷体_GB2312" panose="02010609030101010101" pitchFamily="49" charset="-122"/>
              </a:rPr>
              <a:t>，去除不必要的启动服务。</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Box 13@|17FFC:16777215|FBC:16777215|LFC:16777215|LBC:16777215">
            <a:extLst>
              <a:ext uri="{FF2B5EF4-FFF2-40B4-BE49-F238E27FC236}">
                <a16:creationId xmlns:a16="http://schemas.microsoft.com/office/drawing/2014/main" id="{0CD9FA5C-6444-44FB-BAA1-5CCA4EE65E89}"/>
              </a:ext>
            </a:extLst>
          </p:cNvPr>
          <p:cNvSpPr txBox="1">
            <a:spLocks noChangeArrowheads="1"/>
          </p:cNvSpPr>
          <p:nvPr/>
        </p:nvSpPr>
        <p:spPr bwMode="auto">
          <a:xfrm>
            <a:off x="3308350" y="303213"/>
            <a:ext cx="57023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防火墙</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P124</a:t>
            </a:r>
          </a:p>
        </p:txBody>
      </p:sp>
      <p:sp>
        <p:nvSpPr>
          <p:cNvPr id="37890" name="Rectangle 171">
            <a:extLst>
              <a:ext uri="{FF2B5EF4-FFF2-40B4-BE49-F238E27FC236}">
                <a16:creationId xmlns:a16="http://schemas.microsoft.com/office/drawing/2014/main" id="{2753D008-43B2-48EB-9B7C-5536A798F4DF}"/>
              </a:ext>
            </a:extLst>
          </p:cNvPr>
          <p:cNvSpPr>
            <a:spLocks noChangeArrowheads="1"/>
          </p:cNvSpPr>
          <p:nvPr/>
        </p:nvSpPr>
        <p:spPr bwMode="auto">
          <a:xfrm>
            <a:off x="1831975" y="1114425"/>
            <a:ext cx="8528050" cy="4910138"/>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9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a:t>
            </a:r>
            <a:r>
              <a:rPr lang="zh-CN" altLang="zh-CN" sz="2400">
                <a:latin typeface="楷体_GB2312" panose="02010609030101010101" pitchFamily="49" charset="-122"/>
                <a:ea typeface="楷体_GB2312" panose="02010609030101010101" pitchFamily="49" charset="-122"/>
              </a:rPr>
              <a:t>防火墙】是指</a:t>
            </a:r>
            <a:r>
              <a:rPr lang="zh-CN" altLang="zh-CN" sz="2400">
                <a:solidFill>
                  <a:srgbClr val="FF0000"/>
                </a:solidFill>
                <a:latin typeface="楷体_GB2312" panose="02010609030101010101" pitchFamily="49" charset="-122"/>
                <a:ea typeface="楷体_GB2312" panose="02010609030101010101" pitchFamily="49" charset="-122"/>
              </a:rPr>
              <a:t>一种将内部网和公众访问网（如Internet）分开的方法</a:t>
            </a:r>
            <a:r>
              <a:rPr lang="zh-CN" altLang="zh-CN" sz="2400">
                <a:latin typeface="楷体_GB2312" panose="02010609030101010101" pitchFamily="49" charset="-122"/>
                <a:ea typeface="楷体_GB2312" panose="02010609030101010101" pitchFamily="49" charset="-122"/>
              </a:rPr>
              <a:t>，它实际上是一种建立在现代通信网络技术和信息安全技术基础上的应用性安全</a:t>
            </a:r>
            <a:r>
              <a:rPr lang="zh-CN" altLang="zh-CN" sz="2400">
                <a:solidFill>
                  <a:srgbClr val="FF0000"/>
                </a:solidFill>
                <a:latin typeface="楷体_GB2312" panose="02010609030101010101" pitchFamily="49" charset="-122"/>
                <a:ea typeface="楷体_GB2312" panose="02010609030101010101" pitchFamily="49" charset="-122"/>
              </a:rPr>
              <a:t>隔离技术</a:t>
            </a:r>
            <a:r>
              <a:rPr lang="zh-CN" altLang="zh-CN" sz="2400">
                <a:latin typeface="楷体_GB2312" panose="02010609030101010101" pitchFamily="49" charset="-122"/>
                <a:ea typeface="楷体_GB2312" panose="02010609030101010101" pitchFamily="49" charset="-122"/>
              </a:rPr>
              <a:t>。</a:t>
            </a:r>
          </a:p>
          <a:p>
            <a:pPr>
              <a:lnSpc>
                <a:spcPct val="19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a:t>
            </a:r>
            <a:r>
              <a:rPr lang="zh-CN" altLang="zh-CN" sz="2400">
                <a:latin typeface="楷体_GB2312" panose="02010609030101010101" pitchFamily="49" charset="-122"/>
                <a:ea typeface="楷体_GB2312" panose="02010609030101010101" pitchFamily="49" charset="-122"/>
              </a:rPr>
              <a:t>防火墙都有入站规则和出站规则。（可增、删，可新建）</a:t>
            </a:r>
          </a:p>
          <a:p>
            <a:pPr>
              <a:lnSpc>
                <a:spcPct val="19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启用防火墙功能，可以在计算机系统与外界发生数据通信或数据交换时，主动对进出系统的数据进行审核，对可能存在风险的功能进行管控。</a:t>
            </a:r>
          </a:p>
        </p:txBody>
      </p:sp>
      <p:pic>
        <p:nvPicPr>
          <p:cNvPr id="2" name="图片 1">
            <a:extLst>
              <a:ext uri="{FF2B5EF4-FFF2-40B4-BE49-F238E27FC236}">
                <a16:creationId xmlns:a16="http://schemas.microsoft.com/office/drawing/2014/main" id="{76224075-DE61-48F9-BB91-8CBDFC442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4289" y="3971926"/>
            <a:ext cx="4541837" cy="277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98391AD9-FCA5-4AE1-A14C-076460BDD4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6275" y="1114425"/>
            <a:ext cx="321945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圆角矩形标注 4">
            <a:extLst>
              <a:ext uri="{FF2B5EF4-FFF2-40B4-BE49-F238E27FC236}">
                <a16:creationId xmlns:a16="http://schemas.microsoft.com/office/drawing/2014/main" id="{DAF1CF50-A414-4941-9CDB-A31FD253DEAF}"/>
              </a:ext>
            </a:extLst>
          </p:cNvPr>
          <p:cNvSpPr/>
          <p:nvPr/>
        </p:nvSpPr>
        <p:spPr>
          <a:xfrm>
            <a:off x="7381875" y="158750"/>
            <a:ext cx="2978150" cy="719138"/>
          </a:xfrm>
          <a:prstGeom prst="wedgeRoundRectCallout">
            <a:avLst/>
          </a:prstGeom>
          <a:solidFill>
            <a:srgbClr val="FF7467"/>
          </a:solidFill>
          <a:ln>
            <a:solidFill>
              <a:srgbClr val="ED6B6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noProof="1">
                <a:solidFill>
                  <a:schemeClr val="bg1"/>
                </a:solidFill>
                <a:latin typeface="楷体_GB2312" panose="02010609030101010101" pitchFamily="49" charset="-122"/>
                <a:ea typeface="楷体_GB2312" panose="02010609030101010101" pitchFamily="49" charset="-122"/>
              </a:rPr>
              <a:t>一种访问控制技术</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1"/>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Box 13@|17FFC:16777215|FBC:16777215|LFC:16777215|LBC:16777215">
            <a:extLst>
              <a:ext uri="{FF2B5EF4-FFF2-40B4-BE49-F238E27FC236}">
                <a16:creationId xmlns:a16="http://schemas.microsoft.com/office/drawing/2014/main" id="{1F071EB7-C0D7-4182-8282-DA93A495D20C}"/>
              </a:ext>
            </a:extLst>
          </p:cNvPr>
          <p:cNvSpPr txBox="1">
            <a:spLocks noChangeArrowheads="1"/>
          </p:cNvSpPr>
          <p:nvPr/>
        </p:nvSpPr>
        <p:spPr bwMode="auto">
          <a:xfrm>
            <a:off x="3308350" y="303213"/>
            <a:ext cx="57023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防火墙的规则</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P126</a:t>
            </a:r>
          </a:p>
        </p:txBody>
      </p:sp>
      <p:sp>
        <p:nvSpPr>
          <p:cNvPr id="38914" name="Rectangle 171">
            <a:extLst>
              <a:ext uri="{FF2B5EF4-FFF2-40B4-BE49-F238E27FC236}">
                <a16:creationId xmlns:a16="http://schemas.microsoft.com/office/drawing/2014/main" id="{1090A360-FA83-4DD4-AA03-209BB86D8CFC}"/>
              </a:ext>
            </a:extLst>
          </p:cNvPr>
          <p:cNvSpPr>
            <a:spLocks noChangeArrowheads="1"/>
          </p:cNvSpPr>
          <p:nvPr/>
        </p:nvSpPr>
        <p:spPr bwMode="auto">
          <a:xfrm>
            <a:off x="1831975" y="1114425"/>
            <a:ext cx="8528050" cy="127996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9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a:t>
            </a:r>
            <a:r>
              <a:rPr lang="zh-CN" altLang="en-US" sz="2400" b="1">
                <a:latin typeface="楷体_GB2312" panose="02010609030101010101" pitchFamily="49" charset="-122"/>
                <a:ea typeface="楷体_GB2312" panose="02010609030101010101" pitchFamily="49" charset="-122"/>
              </a:rPr>
              <a:t>入站规则</a:t>
            </a:r>
            <a:r>
              <a:rPr lang="zh-CN" altLang="en-US" sz="2400">
                <a:latin typeface="楷体_GB2312" panose="02010609030101010101" pitchFamily="49" charset="-122"/>
                <a:ea typeface="楷体_GB2312" panose="02010609030101010101" pitchFamily="49" charset="-122"/>
              </a:rPr>
              <a:t>：来自外网的程序、服务、用户等</a:t>
            </a:r>
            <a:r>
              <a:rPr lang="zh-CN" altLang="en-US" sz="2400" b="1">
                <a:solidFill>
                  <a:srgbClr val="FF0000"/>
                </a:solidFill>
                <a:latin typeface="楷体_GB2312" panose="02010609030101010101" pitchFamily="49" charset="-122"/>
                <a:ea typeface="楷体_GB2312" panose="02010609030101010101" pitchFamily="49" charset="-122"/>
              </a:rPr>
              <a:t>访问本地计算机</a:t>
            </a:r>
            <a:r>
              <a:rPr lang="zh-CN" altLang="en-US" sz="2400">
                <a:latin typeface="楷体_GB2312" panose="02010609030101010101" pitchFamily="49" charset="-122"/>
                <a:ea typeface="楷体_GB2312" panose="02010609030101010101" pitchFamily="49" charset="-122"/>
              </a:rPr>
              <a:t>。</a:t>
            </a:r>
          </a:p>
          <a:p>
            <a:pPr>
              <a:lnSpc>
                <a:spcPct val="19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a:t>
            </a:r>
            <a:r>
              <a:rPr lang="zh-CN" altLang="en-US" sz="2400" b="1">
                <a:latin typeface="楷体_GB2312" panose="02010609030101010101" pitchFamily="49" charset="-122"/>
                <a:ea typeface="楷体_GB2312" panose="02010609030101010101" pitchFamily="49" charset="-122"/>
              </a:rPr>
              <a:t>出站规则</a:t>
            </a:r>
            <a:r>
              <a:rPr lang="zh-CN" altLang="en-US" sz="2400">
                <a:latin typeface="楷体_GB2312" panose="02010609030101010101" pitchFamily="49" charset="-122"/>
                <a:ea typeface="楷体_GB2312" panose="02010609030101010101" pitchFamily="49" charset="-122"/>
              </a:rPr>
              <a:t>：本地计算机上的程序、服务、用户等</a:t>
            </a:r>
            <a:r>
              <a:rPr lang="zh-CN" altLang="en-US" sz="2400" b="1">
                <a:solidFill>
                  <a:srgbClr val="FF0000"/>
                </a:solidFill>
                <a:latin typeface="楷体_GB2312" panose="02010609030101010101" pitchFamily="49" charset="-122"/>
                <a:ea typeface="楷体_GB2312" panose="02010609030101010101" pitchFamily="49" charset="-122"/>
              </a:rPr>
              <a:t>访问外网</a:t>
            </a:r>
            <a:r>
              <a:rPr lang="zh-CN" altLang="en-US" sz="2400">
                <a:latin typeface="楷体_GB2312" panose="02010609030101010101" pitchFamily="49" charset="-122"/>
                <a:ea typeface="楷体_GB2312" panose="02010609030101010101" pitchFamily="49" charset="-122"/>
              </a:rPr>
              <a:t>。</a:t>
            </a:r>
          </a:p>
        </p:txBody>
      </p:sp>
      <p:sp>
        <p:nvSpPr>
          <p:cNvPr id="38915" name="Rectangle 171">
            <a:extLst>
              <a:ext uri="{FF2B5EF4-FFF2-40B4-BE49-F238E27FC236}">
                <a16:creationId xmlns:a16="http://schemas.microsoft.com/office/drawing/2014/main" id="{65F865AF-3370-40AE-A9DD-D53A4881A5B2}"/>
              </a:ext>
            </a:extLst>
          </p:cNvPr>
          <p:cNvSpPr>
            <a:spLocks noChangeArrowheads="1"/>
          </p:cNvSpPr>
          <p:nvPr/>
        </p:nvSpPr>
        <p:spPr bwMode="auto">
          <a:xfrm>
            <a:off x="1831975" y="3178176"/>
            <a:ext cx="8528050" cy="2683427"/>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9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a:t>
            </a:r>
            <a:r>
              <a:rPr lang="zh-CN" altLang="en-US" sz="2400" b="1">
                <a:latin typeface="楷体_GB2312" panose="02010609030101010101" pitchFamily="49" charset="-122"/>
                <a:ea typeface="楷体_GB2312" panose="02010609030101010101" pitchFamily="49" charset="-122"/>
              </a:rPr>
              <a:t>专用网络</a:t>
            </a:r>
            <a:r>
              <a:rPr lang="zh-CN" altLang="en-US" sz="2400">
                <a:latin typeface="楷体_GB2312" panose="02010609030101010101" pitchFamily="49" charset="-122"/>
                <a:ea typeface="楷体_GB2312" panose="02010609030101010101" pitchFamily="49" charset="-122"/>
              </a:rPr>
              <a:t>通常指“家庭网络”或“工作网络”，也就是“内部网”，是相对安全可信的网络环境。</a:t>
            </a:r>
          </a:p>
          <a:p>
            <a:pPr>
              <a:lnSpc>
                <a:spcPct val="19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a:t>
            </a:r>
            <a:r>
              <a:rPr lang="zh-CN" altLang="en-US" sz="2400" b="1">
                <a:latin typeface="楷体_GB2312" panose="02010609030101010101" pitchFamily="49" charset="-122"/>
                <a:ea typeface="楷体_GB2312" panose="02010609030101010101" pitchFamily="49" charset="-122"/>
              </a:rPr>
              <a:t>公用网络</a:t>
            </a:r>
            <a:r>
              <a:rPr lang="zh-CN" altLang="en-US" sz="2400">
                <a:latin typeface="楷体_GB2312" panose="02010609030101010101" pitchFamily="49" charset="-122"/>
                <a:ea typeface="楷体_GB2312" panose="02010609030101010101" pitchFamily="49" charset="-122"/>
              </a:rPr>
              <a:t>通常指类似于“互联网”等可信度相对较低的外部网络。专用网络所使用的安全策略要比公用网络宽松。</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Box 13@|17FFC:16777215|FBC:16777215|LFC:16777215|LBC:16777215">
            <a:extLst>
              <a:ext uri="{FF2B5EF4-FFF2-40B4-BE49-F238E27FC236}">
                <a16:creationId xmlns:a16="http://schemas.microsoft.com/office/drawing/2014/main" id="{1C1939A9-5964-4429-9097-227044F649E5}"/>
              </a:ext>
            </a:extLst>
          </p:cNvPr>
          <p:cNvSpPr txBox="1">
            <a:spLocks noChangeArrowheads="1"/>
          </p:cNvSpPr>
          <p:nvPr/>
        </p:nvSpPr>
        <p:spPr bwMode="auto">
          <a:xfrm>
            <a:off x="3308350" y="303213"/>
            <a:ext cx="57023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网上个人信息安全操作规范</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P129</a:t>
            </a:r>
          </a:p>
        </p:txBody>
      </p:sp>
      <p:sp>
        <p:nvSpPr>
          <p:cNvPr id="39938" name="Rectangle 171">
            <a:extLst>
              <a:ext uri="{FF2B5EF4-FFF2-40B4-BE49-F238E27FC236}">
                <a16:creationId xmlns:a16="http://schemas.microsoft.com/office/drawing/2014/main" id="{DF4178AE-F205-4BB4-BE7A-119511B55AC1}"/>
              </a:ext>
            </a:extLst>
          </p:cNvPr>
          <p:cNvSpPr>
            <a:spLocks noChangeArrowheads="1"/>
          </p:cNvSpPr>
          <p:nvPr/>
        </p:nvSpPr>
        <p:spPr bwMode="auto">
          <a:xfrm>
            <a:off x="1831975" y="874713"/>
            <a:ext cx="8528050" cy="5816600"/>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规范地在网上操作个人信息方可最大限度保护信息安全。</a:t>
            </a:r>
          </a:p>
          <a:p>
            <a:pPr>
              <a:lnSpc>
                <a:spcPct val="150000"/>
              </a:lnSpc>
              <a:buFont typeface="Arial" panose="020B0604020202020204" pitchFamily="34" charset="0"/>
              <a:buNone/>
            </a:pPr>
            <a:endParaRPr lang="zh-CN" altLang="en-US" sz="1200">
              <a:latin typeface="楷体_GB2312" panose="02010609030101010101" pitchFamily="49" charset="-122"/>
              <a:ea typeface="楷体_GB2312" panose="02010609030101010101" pitchFamily="49" charset="-122"/>
            </a:endParaRPr>
          </a:p>
          <a:p>
            <a:pPr>
              <a:lnSpc>
                <a:spcPct val="150000"/>
              </a:lnSpc>
            </a:pPr>
            <a:r>
              <a:rPr lang="en-US" altLang="zh-CN" sz="2400">
                <a:latin typeface="楷体_GB2312" panose="02010609030101010101" pitchFamily="49" charset="-122"/>
                <a:ea typeface="楷体_GB2312" panose="02010609030101010101" pitchFamily="49" charset="-122"/>
              </a:rPr>
              <a:t>1. </a:t>
            </a:r>
            <a:r>
              <a:rPr lang="zh-CN" altLang="en-US" sz="2400">
                <a:latin typeface="楷体_GB2312" panose="02010609030101010101" pitchFamily="49" charset="-122"/>
                <a:ea typeface="楷体_GB2312" panose="02010609030101010101" pitchFamily="49" charset="-122"/>
              </a:rPr>
              <a:t>访问安全的网站，因为不良网站中常常包含木马程序。</a:t>
            </a:r>
          </a:p>
          <a:p>
            <a:pPr>
              <a:lnSpc>
                <a:spcPct val="150000"/>
              </a:lnSpc>
            </a:pPr>
            <a:r>
              <a:rPr lang="en-US" altLang="zh-CN" sz="2400">
                <a:latin typeface="楷体_GB2312" panose="02010609030101010101" pitchFamily="49" charset="-122"/>
                <a:ea typeface="楷体_GB2312" panose="02010609030101010101" pitchFamily="49" charset="-122"/>
              </a:rPr>
              <a:t>2. </a:t>
            </a:r>
            <a:r>
              <a:rPr lang="zh-CN" altLang="en-US" sz="2400">
                <a:latin typeface="楷体_GB2312" panose="02010609030101010101" pitchFamily="49" charset="-122"/>
                <a:ea typeface="楷体_GB2312" panose="02010609030101010101" pitchFamily="49" charset="-122"/>
              </a:rPr>
              <a:t>在使用痕迹未清除前，尽量不把个人计算机借给他人使用。</a:t>
            </a:r>
          </a:p>
          <a:p>
            <a:pPr>
              <a:lnSpc>
                <a:spcPct val="150000"/>
              </a:lnSpc>
            </a:pPr>
            <a:r>
              <a:rPr lang="en-US" altLang="zh-CN" sz="2400">
                <a:latin typeface="楷体_GB2312" panose="02010609030101010101" pitchFamily="49" charset="-122"/>
                <a:ea typeface="楷体_GB2312" panose="02010609030101010101" pitchFamily="49" charset="-122"/>
              </a:rPr>
              <a:t>3. </a:t>
            </a:r>
            <a:r>
              <a:rPr lang="zh-CN" altLang="en-US" sz="2400">
                <a:latin typeface="楷体_GB2312" panose="02010609030101010101" pitchFamily="49" charset="-122"/>
                <a:ea typeface="楷体_GB2312" panose="02010609030101010101" pitchFamily="49" charset="-122"/>
              </a:rPr>
              <a:t>不在未安装杀毒软件的计算机上登录个人账户。</a:t>
            </a:r>
          </a:p>
          <a:p>
            <a:pPr>
              <a:lnSpc>
                <a:spcPct val="150000"/>
              </a:lnSpc>
            </a:pPr>
            <a:r>
              <a:rPr lang="en-US" altLang="zh-CN" sz="2400">
                <a:latin typeface="楷体_GB2312" panose="02010609030101010101" pitchFamily="49" charset="-122"/>
                <a:ea typeface="楷体_GB2312" panose="02010609030101010101" pitchFamily="49" charset="-122"/>
              </a:rPr>
              <a:t>4. </a:t>
            </a:r>
            <a:r>
              <a:rPr lang="zh-CN" altLang="en-US" sz="2400">
                <a:latin typeface="楷体_GB2312" panose="02010609030101010101" pitchFamily="49" charset="-122"/>
                <a:ea typeface="楷体_GB2312" panose="02010609030101010101" pitchFamily="49" charset="-122"/>
              </a:rPr>
              <a:t>不在公共计算机上登录网络银行等敏感账户。</a:t>
            </a:r>
          </a:p>
          <a:p>
            <a:pPr>
              <a:lnSpc>
                <a:spcPct val="150000"/>
              </a:lnSpc>
            </a:pPr>
            <a:r>
              <a:rPr lang="en-US" altLang="zh-CN" sz="2400">
                <a:latin typeface="楷体_GB2312" panose="02010609030101010101" pitchFamily="49" charset="-122"/>
                <a:ea typeface="楷体_GB2312" panose="02010609030101010101" pitchFamily="49" charset="-122"/>
              </a:rPr>
              <a:t>5. </a:t>
            </a:r>
            <a:r>
              <a:rPr lang="zh-CN" altLang="en-US" sz="2400">
                <a:latin typeface="楷体_GB2312" panose="02010609030101010101" pitchFamily="49" charset="-122"/>
                <a:ea typeface="楷体_GB2312" panose="02010609030101010101" pitchFamily="49" charset="-122"/>
              </a:rPr>
              <a:t>不在公共计算机上保存个人资料和账号信息。</a:t>
            </a:r>
          </a:p>
          <a:p>
            <a:pPr>
              <a:lnSpc>
                <a:spcPct val="150000"/>
              </a:lnSpc>
            </a:pPr>
            <a:r>
              <a:rPr lang="en-US" altLang="zh-CN" sz="2400">
                <a:latin typeface="楷体_GB2312" panose="02010609030101010101" pitchFamily="49" charset="-122"/>
                <a:ea typeface="楷体_GB2312" panose="02010609030101010101" pitchFamily="49" charset="-122"/>
              </a:rPr>
              <a:t>6. </a:t>
            </a:r>
            <a:r>
              <a:rPr lang="zh-CN" altLang="en-US" sz="2400">
                <a:latin typeface="楷体_GB2312" panose="02010609030101010101" pitchFamily="49" charset="-122"/>
                <a:ea typeface="楷体_GB2312" panose="02010609030101010101" pitchFamily="49" charset="-122"/>
              </a:rPr>
              <a:t>离开公共计算机前退出已登录的账户。</a:t>
            </a:r>
          </a:p>
          <a:p>
            <a:pPr>
              <a:lnSpc>
                <a:spcPct val="150000"/>
              </a:lnSpc>
            </a:pPr>
            <a:r>
              <a:rPr lang="en-US" altLang="zh-CN" sz="2400">
                <a:latin typeface="楷体_GB2312" panose="02010609030101010101" pitchFamily="49" charset="-122"/>
                <a:ea typeface="楷体_GB2312" panose="02010609030101010101" pitchFamily="49" charset="-122"/>
              </a:rPr>
              <a:t>7. </a:t>
            </a:r>
            <a:r>
              <a:rPr lang="zh-CN" altLang="en-US" sz="2400">
                <a:latin typeface="楷体_GB2312" panose="02010609030101010101" pitchFamily="49" charset="-122"/>
                <a:ea typeface="楷体_GB2312" panose="02010609030101010101" pitchFamily="49" charset="-122"/>
              </a:rPr>
              <a:t>不在ＱＱ、微信、论坛等留言中轻易泄露真实姓名、个人照片、身份证号或家庭电话等任何能够识别身份的信息。</a:t>
            </a:r>
          </a:p>
          <a:p>
            <a:pPr>
              <a:lnSpc>
                <a:spcPct val="150000"/>
              </a:lnSpc>
            </a:pPr>
            <a:r>
              <a:rPr lang="en-US" altLang="zh-CN" sz="2400">
                <a:latin typeface="楷体_GB2312" panose="02010609030101010101" pitchFamily="49" charset="-122"/>
                <a:ea typeface="楷体_GB2312" panose="02010609030101010101" pitchFamily="49" charset="-122"/>
              </a:rPr>
              <a:t>8. </a:t>
            </a:r>
            <a:r>
              <a:rPr lang="zh-CN" altLang="en-US" sz="2400">
                <a:latin typeface="楷体_GB2312" panose="02010609030101010101" pitchFamily="49" charset="-122"/>
                <a:ea typeface="楷体_GB2312" panose="02010609030101010101" pitchFamily="49" charset="-122"/>
              </a:rPr>
              <a:t>不随意在网站上注册会员或向其提供个人资料。</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bwMode="auto">
      <p:bgPr>
        <a:solidFill>
          <a:schemeClr val="accent4">
            <a:lumMod val="75000"/>
          </a:schemeClr>
        </a:solidFill>
        <a:effectLst/>
      </p:bgPr>
    </p:bg>
    <p:spTree>
      <p:nvGrpSpPr>
        <p:cNvPr id="1" name=""/>
        <p:cNvGrpSpPr/>
        <p:nvPr/>
      </p:nvGrpSpPr>
      <p:grpSpPr>
        <a:xfrm>
          <a:off x="0" y="0"/>
          <a:ext cx="0" cy="0"/>
          <a:chOff x="0" y="0"/>
          <a:chExt cx="0" cy="0"/>
        </a:xfrm>
      </p:grpSpPr>
      <p:pic>
        <p:nvPicPr>
          <p:cNvPr id="43010" name="图片 4">
            <a:extLst>
              <a:ext uri="{FF2B5EF4-FFF2-40B4-BE49-F238E27FC236}">
                <a16:creationId xmlns:a16="http://schemas.microsoft.com/office/drawing/2014/main" id="{DC12E46F-DDAB-4330-8105-AE355F42A3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2501900"/>
            <a:ext cx="4884738"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文本框 5">
            <a:extLst>
              <a:ext uri="{FF2B5EF4-FFF2-40B4-BE49-F238E27FC236}">
                <a16:creationId xmlns:a16="http://schemas.microsoft.com/office/drawing/2014/main" id="{560CAB54-778A-407D-9384-E534F6CDEF21}"/>
              </a:ext>
            </a:extLst>
          </p:cNvPr>
          <p:cNvSpPr txBox="1"/>
          <p:nvPr/>
        </p:nvSpPr>
        <p:spPr>
          <a:xfrm>
            <a:off x="6530976" y="2774950"/>
            <a:ext cx="3032125" cy="852488"/>
          </a:xfrm>
          <a:prstGeom prst="rect">
            <a:avLst/>
          </a:prstGeom>
          <a:noFill/>
          <a:ln w="9525">
            <a:noFill/>
          </a:ln>
        </p:spPr>
        <p:txBody>
          <a:bodyPr>
            <a:spAutoFit/>
          </a:bodyPr>
          <a:lstStyle/>
          <a:p>
            <a:pPr algn="r">
              <a:defRPr/>
            </a:pPr>
            <a:r>
              <a:rPr lang="zh-CN" altLang="en-US" sz="4950" b="1" noProof="1">
                <a:solidFill>
                  <a:schemeClr val="bg1"/>
                </a:solidFill>
                <a:latin typeface="楷体_GB2312" panose="02010609030101010101" pitchFamily="49" charset="-122"/>
                <a:ea typeface="楷体_GB2312" panose="02010609030101010101" pitchFamily="49" charset="-122"/>
              </a:rPr>
              <a:t>实验</a:t>
            </a:r>
          </a:p>
        </p:txBody>
      </p:sp>
      <p:sp>
        <p:nvSpPr>
          <p:cNvPr id="43012" name="文本框 6">
            <a:extLst>
              <a:ext uri="{FF2B5EF4-FFF2-40B4-BE49-F238E27FC236}">
                <a16:creationId xmlns:a16="http://schemas.microsoft.com/office/drawing/2014/main" id="{23B31C6E-B4AF-4352-8948-6BCF74AE1380}"/>
              </a:ext>
            </a:extLst>
          </p:cNvPr>
          <p:cNvSpPr txBox="1">
            <a:spLocks noChangeArrowheads="1"/>
          </p:cNvSpPr>
          <p:nvPr/>
        </p:nvSpPr>
        <p:spPr bwMode="auto">
          <a:xfrm>
            <a:off x="7196138" y="3430588"/>
            <a:ext cx="26082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ADVANTAGE</a:t>
            </a:r>
          </a:p>
        </p:txBody>
      </p:sp>
      <p:sp>
        <p:nvSpPr>
          <p:cNvPr id="8" name="矩形 7">
            <a:extLst>
              <a:ext uri="{FF2B5EF4-FFF2-40B4-BE49-F238E27FC236}">
                <a16:creationId xmlns:a16="http://schemas.microsoft.com/office/drawing/2014/main" id="{97AD4362-7530-4A58-BDF8-A5D7B7DE3E6D}"/>
              </a:ext>
            </a:extLst>
          </p:cNvPr>
          <p:cNvSpPr/>
          <p:nvPr/>
        </p:nvSpPr>
        <p:spPr>
          <a:xfrm>
            <a:off x="9875838" y="2757489"/>
            <a:ext cx="792162" cy="1176337"/>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 noProof="1"/>
          </a:p>
        </p:txBody>
      </p:sp>
      <p:sp>
        <p:nvSpPr>
          <p:cNvPr id="9" name="矩形 8">
            <a:extLst>
              <a:ext uri="{FF2B5EF4-FFF2-40B4-BE49-F238E27FC236}">
                <a16:creationId xmlns:a16="http://schemas.microsoft.com/office/drawing/2014/main" id="{96181151-3BDD-41D3-AA67-5AD0F4EEAE7D}"/>
              </a:ext>
            </a:extLst>
          </p:cNvPr>
          <p:cNvSpPr/>
          <p:nvPr/>
        </p:nvSpPr>
        <p:spPr>
          <a:xfrm>
            <a:off x="7259638" y="3771901"/>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 noProof="1"/>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A4F22B52-9836-4667-AE49-185B33038C4B}"/>
              </a:ext>
            </a:extLst>
          </p:cNvPr>
          <p:cNvGraphicFramePr>
            <a:graphicFrameLocks noGrp="1"/>
          </p:cNvGraphicFramePr>
          <p:nvPr>
            <p:extLst>
              <p:ext uri="{D42A27DB-BD31-4B8C-83A1-F6EECF244321}">
                <p14:modId xmlns:p14="http://schemas.microsoft.com/office/powerpoint/2010/main" val="3961284900"/>
              </p:ext>
            </p:extLst>
          </p:nvPr>
        </p:nvGraphicFramePr>
        <p:xfrm>
          <a:off x="1" y="1"/>
          <a:ext cx="12192000" cy="6937128"/>
        </p:xfrm>
        <a:graphic>
          <a:graphicData uri="http://schemas.openxmlformats.org/drawingml/2006/table">
            <a:tbl>
              <a:tblPr firstRow="1" firstCol="1" bandRow="1">
                <a:tableStyleId>{5C22544A-7EE6-4342-B048-85BDC9FD1C3A}</a:tableStyleId>
              </a:tblPr>
              <a:tblGrid>
                <a:gridCol w="3074993">
                  <a:extLst>
                    <a:ext uri="{9D8B030D-6E8A-4147-A177-3AD203B41FA5}">
                      <a16:colId xmlns:a16="http://schemas.microsoft.com/office/drawing/2014/main" val="20000"/>
                    </a:ext>
                  </a:extLst>
                </a:gridCol>
                <a:gridCol w="5820892">
                  <a:extLst>
                    <a:ext uri="{9D8B030D-6E8A-4147-A177-3AD203B41FA5}">
                      <a16:colId xmlns:a16="http://schemas.microsoft.com/office/drawing/2014/main" val="20001"/>
                    </a:ext>
                  </a:extLst>
                </a:gridCol>
                <a:gridCol w="3296115">
                  <a:extLst>
                    <a:ext uri="{9D8B030D-6E8A-4147-A177-3AD203B41FA5}">
                      <a16:colId xmlns:a16="http://schemas.microsoft.com/office/drawing/2014/main" val="20002"/>
                    </a:ext>
                  </a:extLst>
                </a:gridCol>
              </a:tblGrid>
              <a:tr h="472970">
                <a:tc>
                  <a:txBody>
                    <a:bodyPr/>
                    <a:lstStyle/>
                    <a:p>
                      <a:pPr indent="0" algn="ctr" eaLnBrk="1" fontAlgn="auto" latinLnBrk="0" hangingPunct="1">
                        <a:lnSpc>
                          <a:spcPct val="130000"/>
                        </a:lnSpc>
                        <a:spcAft>
                          <a:spcPts val="0"/>
                        </a:spcAft>
                      </a:pPr>
                      <a:r>
                        <a:rPr lang="zh-CN" sz="1800" kern="100" dirty="0">
                          <a:effectLst/>
                          <a:latin typeface="楷体_GB2312" panose="02010609030101010101" pitchFamily="49" charset="-122"/>
                          <a:ea typeface="楷体_GB2312" panose="02010609030101010101" pitchFamily="49" charset="-122"/>
                          <a:cs typeface="楷体_GB2312" panose="02010609030101010101" pitchFamily="49" charset="-122"/>
                        </a:rPr>
                        <a:t>诈骗手段 </a:t>
                      </a:r>
                    </a:p>
                  </a:txBody>
                  <a:tcPr marT="45716" marB="45716" anchor="ctr"/>
                </a:tc>
                <a:tc>
                  <a:txBody>
                    <a:bodyPr/>
                    <a:lstStyle/>
                    <a:p>
                      <a:pPr indent="0" algn="ctr" eaLnBrk="1" fontAlgn="auto" latinLnBrk="0" hangingPunct="1">
                        <a:lnSpc>
                          <a:spcPct val="130000"/>
                        </a:lnSpc>
                        <a:spcAft>
                          <a:spcPts val="0"/>
                        </a:spcAft>
                      </a:pPr>
                      <a:r>
                        <a:rPr lang="zh-CN" sz="1800" kern="100" dirty="0">
                          <a:effectLst/>
                          <a:latin typeface="楷体_GB2312" panose="02010609030101010101" pitchFamily="49" charset="-122"/>
                          <a:ea typeface="楷体_GB2312" panose="02010609030101010101" pitchFamily="49" charset="-122"/>
                          <a:cs typeface="楷体_GB2312" panose="02010609030101010101" pitchFamily="49" charset="-122"/>
                        </a:rPr>
                        <a:t>具体实施 </a:t>
                      </a:r>
                    </a:p>
                  </a:txBody>
                  <a:tcPr marT="45716" marB="45716" anchor="ctr"/>
                </a:tc>
                <a:tc>
                  <a:txBody>
                    <a:bodyPr/>
                    <a:lstStyle/>
                    <a:p>
                      <a:pPr indent="0" algn="ctr" eaLnBrk="1" fontAlgn="auto" latinLnBrk="0" hangingPunct="1">
                        <a:lnSpc>
                          <a:spcPct val="130000"/>
                        </a:lnSpc>
                        <a:spcAft>
                          <a:spcPts val="0"/>
                        </a:spcAft>
                      </a:pPr>
                      <a:r>
                        <a:rPr lang="zh-CN" sz="1800" kern="100">
                          <a:effectLst/>
                          <a:latin typeface="楷体_GB2312" panose="02010609030101010101" pitchFamily="49" charset="-122"/>
                          <a:ea typeface="楷体_GB2312" panose="02010609030101010101" pitchFamily="49" charset="-122"/>
                        </a:rPr>
                        <a:t>损失和危害</a:t>
                      </a:r>
                      <a:endParaRPr lang="zh-CN" sz="1800" kern="100">
                        <a:effectLst/>
                        <a:latin typeface="楷体_GB2312" panose="02010609030101010101" pitchFamily="49" charset="-122"/>
                        <a:ea typeface="楷体_GB2312" panose="02010609030101010101" pitchFamily="49" charset="-122"/>
                        <a:cs typeface="Times New Roman" panose="02020603050405020304" pitchFamily="18" charset="0"/>
                      </a:endParaRPr>
                    </a:p>
                  </a:txBody>
                  <a:tcPr marT="45716" marB="45716" anchor="ctr"/>
                </a:tc>
                <a:extLst>
                  <a:ext uri="{0D108BD9-81ED-4DB2-BD59-A6C34878D82A}">
                    <a16:rowId xmlns:a16="http://schemas.microsoft.com/office/drawing/2014/main" val="10000"/>
                  </a:ext>
                </a:extLst>
              </a:tr>
              <a:tr h="1516615">
                <a:tc>
                  <a:txBody>
                    <a:bodyPr/>
                    <a:lstStyle/>
                    <a:p>
                      <a:pPr algn="ctr">
                        <a:lnSpc>
                          <a:spcPct val="130000"/>
                        </a:lnSpc>
                        <a:spcAft>
                          <a:spcPts val="0"/>
                        </a:spcAft>
                      </a:pPr>
                      <a:r>
                        <a:rPr lang="zh-CN" sz="1800" kern="100" dirty="0">
                          <a:effectLst/>
                          <a:latin typeface="楷体_GB2312" panose="02010609030101010101" pitchFamily="49" charset="-122"/>
                          <a:ea typeface="楷体_GB2312" panose="02010609030101010101" pitchFamily="49" charset="-122"/>
                        </a:rPr>
                        <a:t>冒充政府部门进行诈骗</a:t>
                      </a:r>
                      <a:endParaRPr 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txBody>
                  <a:tcPr marT="45716" marB="45716" anchor="ctr"/>
                </a:tc>
                <a:tc>
                  <a:txBody>
                    <a:bodyPr/>
                    <a:lstStyle/>
                    <a:p>
                      <a:pPr algn="just">
                        <a:lnSpc>
                          <a:spcPct val="130000"/>
                        </a:lnSpc>
                        <a:spcAft>
                          <a:spcPts val="0"/>
                        </a:spcAft>
                      </a:pPr>
                      <a:r>
                        <a:rPr lang="zh-CN" sz="1800" kern="100">
                          <a:effectLst/>
                          <a:latin typeface="楷体_GB2312" panose="02010609030101010101" pitchFamily="49" charset="-122"/>
                          <a:ea typeface="楷体_GB2312" panose="02010609030101010101" pitchFamily="49" charset="-122"/>
                          <a:cs typeface="楷体_GB2312" panose="02010609030101010101" pitchFamily="49" charset="-122"/>
                        </a:rPr>
                        <a:t>声称根据国家政策要对事主购买的汽车、房产或农机具等进行退税、补贴，诱骗受害人持自己的银行卡在</a:t>
                      </a:r>
                      <a:r>
                        <a:rPr lang="en-US" sz="1800" kern="100">
                          <a:effectLst/>
                          <a:latin typeface="楷体_GB2312" panose="02010609030101010101" pitchFamily="49" charset="-122"/>
                          <a:ea typeface="楷体_GB2312" panose="02010609030101010101" pitchFamily="49" charset="-122"/>
                          <a:cs typeface="楷体_GB2312" panose="02010609030101010101" pitchFamily="49" charset="-122"/>
                        </a:rPr>
                        <a:t>ATM</a:t>
                      </a:r>
                      <a:r>
                        <a:rPr lang="zh-CN" sz="1800" kern="100">
                          <a:effectLst/>
                          <a:latin typeface="楷体_GB2312" panose="02010609030101010101" pitchFamily="49" charset="-122"/>
                          <a:ea typeface="楷体_GB2312" panose="02010609030101010101" pitchFamily="49" charset="-122"/>
                          <a:cs typeface="楷体_GB2312" panose="02010609030101010101" pitchFamily="49" charset="-122"/>
                        </a:rPr>
                        <a:t>上进行操作，骗取钱财</a:t>
                      </a:r>
                    </a:p>
                  </a:txBody>
                  <a:tcPr marT="45716" marB="45716" anchor="ctr"/>
                </a:tc>
                <a:tc>
                  <a:txBody>
                    <a:bodyPr/>
                    <a:lstStyle/>
                    <a:p>
                      <a:pPr indent="0" algn="l" eaLnBrk="1" fontAlgn="auto" latinLnBrk="0" hangingPunct="1">
                        <a:lnSpc>
                          <a:spcPct val="130000"/>
                        </a:lnSpc>
                        <a:spcAft>
                          <a:spcPts val="0"/>
                        </a:spcAft>
                      </a:pPr>
                      <a:r>
                        <a:rPr lang="zh-CN" altLang="en-US" sz="1600" kern="100" dirty="0">
                          <a:effectLst/>
                          <a:latin typeface="楷体_GB2312" panose="02010609030101010101" pitchFamily="49" charset="-122"/>
                          <a:ea typeface="楷体_GB2312" panose="02010609030101010101" pitchFamily="49" charset="-122"/>
                          <a:cs typeface="楷体_GB2312" panose="02010609030101010101" pitchFamily="49" charset="-122"/>
                        </a:rPr>
                        <a:t>使受害人受到财产损失</a:t>
                      </a:r>
                      <a:r>
                        <a:rPr lang="en-US" sz="1600" kern="100" dirty="0">
                          <a:effectLst/>
                          <a:latin typeface="楷体_GB2312" panose="02010609030101010101" pitchFamily="49" charset="-122"/>
                          <a:ea typeface="楷体_GB2312" panose="02010609030101010101" pitchFamily="49" charset="-122"/>
                          <a:cs typeface="楷体_GB2312" panose="02010609030101010101" pitchFamily="49" charset="-122"/>
                        </a:rPr>
                        <a:t> </a:t>
                      </a:r>
                    </a:p>
                  </a:txBody>
                  <a:tcPr marT="45716" marB="45716" anchor="ctr"/>
                </a:tc>
                <a:extLst>
                  <a:ext uri="{0D108BD9-81ED-4DB2-BD59-A6C34878D82A}">
                    <a16:rowId xmlns:a16="http://schemas.microsoft.com/office/drawing/2014/main" val="10001"/>
                  </a:ext>
                </a:extLst>
              </a:tr>
              <a:tr h="493600">
                <a:tc>
                  <a:txBody>
                    <a:bodyPr/>
                    <a:lstStyle/>
                    <a:p>
                      <a:pPr algn="ctr">
                        <a:lnSpc>
                          <a:spcPct val="130000"/>
                        </a:lnSpc>
                        <a:spcAft>
                          <a:spcPts val="0"/>
                        </a:spcAft>
                      </a:pPr>
                      <a:r>
                        <a:rPr lang="zh-CN" sz="1800" kern="100">
                          <a:effectLst/>
                          <a:latin typeface="楷体_GB2312" panose="02010609030101010101" pitchFamily="49" charset="-122"/>
                          <a:ea typeface="楷体_GB2312" panose="02010609030101010101" pitchFamily="49" charset="-122"/>
                        </a:rPr>
                        <a:t>冒充税务稽查等诈骗</a:t>
                      </a:r>
                      <a:endParaRPr lang="zh-CN" sz="1800" kern="100">
                        <a:effectLst/>
                        <a:latin typeface="楷体_GB2312" panose="02010609030101010101" pitchFamily="49" charset="-122"/>
                        <a:ea typeface="楷体_GB2312" panose="02010609030101010101" pitchFamily="49" charset="-122"/>
                        <a:cs typeface="Times New Roman" panose="02020603050405020304" pitchFamily="18" charset="0"/>
                      </a:endParaRPr>
                    </a:p>
                  </a:txBody>
                  <a:tcPr marT="45716" marB="45716" anchor="ctr"/>
                </a:tc>
                <a:tc>
                  <a:txBody>
                    <a:bodyPr/>
                    <a:lstStyle/>
                    <a:p>
                      <a:pPr indent="304800" algn="just">
                        <a:lnSpc>
                          <a:spcPct val="130000"/>
                        </a:lnSpc>
                        <a:spcAft>
                          <a:spcPts val="0"/>
                        </a:spcAft>
                      </a:pPr>
                      <a:r>
                        <a:rPr lang="en-US" sz="1800" kern="100" dirty="0">
                          <a:effectLst/>
                          <a:latin typeface="楷体_GB2312" panose="02010609030101010101" pitchFamily="49" charset="-122"/>
                          <a:ea typeface="楷体_GB2312" panose="02010609030101010101" pitchFamily="49" charset="-122"/>
                        </a:rPr>
                        <a:t> </a:t>
                      </a:r>
                      <a:endParaRPr 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txBody>
                  <a:tcPr marT="45716" marB="45716" anchor="ctr"/>
                </a:tc>
                <a:tc>
                  <a:txBody>
                    <a:bodyPr/>
                    <a:lstStyle/>
                    <a:p>
                      <a:pPr indent="0" algn="just" eaLnBrk="1" fontAlgn="auto" latinLnBrk="0" hangingPunct="1">
                        <a:lnSpc>
                          <a:spcPct val="130000"/>
                        </a:lnSpc>
                        <a:spcAft>
                          <a:spcPts val="0"/>
                        </a:spcAft>
                      </a:pPr>
                      <a:r>
                        <a:rPr lang="en-US" sz="1600" kern="100" dirty="0">
                          <a:effectLst/>
                          <a:latin typeface="楷体_GB2312" panose="02010609030101010101" pitchFamily="49" charset="-122"/>
                          <a:ea typeface="楷体_GB2312" panose="02010609030101010101" pitchFamily="49" charset="-122"/>
                        </a:rPr>
                        <a:t> </a:t>
                      </a:r>
                      <a:endParaRPr lang="en-US" sz="16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txBody>
                  <a:tcPr marT="45716" marB="45716" anchor="ctr"/>
                </a:tc>
                <a:extLst>
                  <a:ext uri="{0D108BD9-81ED-4DB2-BD59-A6C34878D82A}">
                    <a16:rowId xmlns:a16="http://schemas.microsoft.com/office/drawing/2014/main" val="10002"/>
                  </a:ext>
                </a:extLst>
              </a:tr>
              <a:tr h="734173">
                <a:tc>
                  <a:txBody>
                    <a:bodyPr/>
                    <a:lstStyle/>
                    <a:p>
                      <a:pPr algn="ctr">
                        <a:lnSpc>
                          <a:spcPct val="130000"/>
                        </a:lnSpc>
                        <a:spcAft>
                          <a:spcPts val="0"/>
                        </a:spcAft>
                      </a:pPr>
                      <a:r>
                        <a:rPr lang="zh-CN" sz="1600" kern="100">
                          <a:effectLst/>
                          <a:latin typeface="楷体_GB2312" panose="02010609030101010101" pitchFamily="49" charset="-122"/>
                          <a:ea typeface="楷体_GB2312" panose="02010609030101010101" pitchFamily="49" charset="-122"/>
                        </a:rPr>
                        <a:t>利用中奖兑奖进行诈骗</a:t>
                      </a:r>
                      <a:endParaRPr lang="zh-CN" sz="1600" kern="100">
                        <a:effectLst/>
                        <a:latin typeface="楷体_GB2312" panose="02010609030101010101" pitchFamily="49" charset="-122"/>
                        <a:ea typeface="楷体_GB2312" panose="02010609030101010101" pitchFamily="49" charset="-122"/>
                        <a:cs typeface="Times New Roman" panose="02020603050405020304" pitchFamily="18" charset="0"/>
                      </a:endParaRPr>
                    </a:p>
                  </a:txBody>
                  <a:tcPr marT="45716" marB="45716" anchor="ctr"/>
                </a:tc>
                <a:tc>
                  <a:txBody>
                    <a:bodyPr/>
                    <a:lstStyle/>
                    <a:p>
                      <a:pPr indent="304800" algn="just">
                        <a:lnSpc>
                          <a:spcPct val="130000"/>
                        </a:lnSpc>
                        <a:spcAft>
                          <a:spcPts val="0"/>
                        </a:spcAft>
                      </a:pPr>
                      <a:r>
                        <a:rPr lang="en-US" sz="1800" kern="100" dirty="0">
                          <a:effectLst/>
                          <a:latin typeface="楷体_GB2312" panose="02010609030101010101" pitchFamily="49" charset="-122"/>
                          <a:ea typeface="楷体_GB2312" panose="02010609030101010101" pitchFamily="49" charset="-122"/>
                          <a:cs typeface="楷体_GB2312" panose="02010609030101010101" pitchFamily="49" charset="-122"/>
                        </a:rPr>
                        <a:t> </a:t>
                      </a:r>
                      <a:r>
                        <a:rPr lang="zh-CN" altLang="en-US" sz="1800" kern="100" dirty="0">
                          <a:effectLst/>
                          <a:latin typeface="楷体_GB2312" panose="02010609030101010101" pitchFamily="49" charset="-122"/>
                          <a:ea typeface="楷体_GB2312" panose="02010609030101010101" pitchFamily="49" charset="-122"/>
                          <a:cs typeface="楷体_GB2312" panose="02010609030101010101" pitchFamily="49" charset="-122"/>
                        </a:rPr>
                        <a:t>让受害人缴纳所谓的税费，骗取钱财。</a:t>
                      </a:r>
                    </a:p>
                  </a:txBody>
                  <a:tcPr marT="45716" marB="45716" anchor="ctr"/>
                </a:tc>
                <a:tc>
                  <a:txBody>
                    <a:bodyPr/>
                    <a:lstStyle/>
                    <a:p>
                      <a:pPr marL="0" marR="0" indent="0" algn="just" defTabSz="914400" eaLnBrk="1" fontAlgn="auto" latinLnBrk="0" hangingPunct="1">
                        <a:lnSpc>
                          <a:spcPct val="130000"/>
                        </a:lnSpc>
                        <a:spcBef>
                          <a:spcPts val="0"/>
                        </a:spcBef>
                        <a:spcAft>
                          <a:spcPts val="0"/>
                        </a:spcAft>
                        <a:buClrTx/>
                        <a:buSzTx/>
                        <a:buFontTx/>
                        <a:buNone/>
                        <a:defRPr/>
                      </a:pPr>
                      <a:r>
                        <a:rPr lang="en-US" sz="1600" kern="100" dirty="0">
                          <a:effectLst/>
                          <a:latin typeface="楷体_GB2312" panose="02010609030101010101" pitchFamily="49" charset="-122"/>
                          <a:ea typeface="楷体_GB2312" panose="02010609030101010101" pitchFamily="49" charset="-122"/>
                          <a:cs typeface="楷体_GB2312" panose="02010609030101010101" pitchFamily="49" charset="-122"/>
                        </a:rPr>
                        <a:t> </a:t>
                      </a:r>
                      <a:r>
                        <a:rPr lang="zh-CN" altLang="en-US" sz="1600" kern="100" dirty="0">
                          <a:effectLst/>
                          <a:latin typeface="楷体_GB2312" panose="02010609030101010101" pitchFamily="49" charset="-122"/>
                          <a:ea typeface="楷体_GB2312" panose="02010609030101010101" pitchFamily="49" charset="-122"/>
                          <a:cs typeface="楷体_GB2312" panose="02010609030101010101" pitchFamily="49" charset="-122"/>
                        </a:rPr>
                        <a:t>使受害人受到财产损失</a:t>
                      </a:r>
                      <a:r>
                        <a:rPr lang="en-US" altLang="zh-CN" sz="1600" kern="100" dirty="0">
                          <a:effectLst/>
                          <a:latin typeface="楷体_GB2312" panose="02010609030101010101" pitchFamily="49" charset="-122"/>
                          <a:ea typeface="楷体_GB2312" panose="02010609030101010101" pitchFamily="49" charset="-122"/>
                          <a:cs typeface="楷体_GB2312" panose="02010609030101010101" pitchFamily="49" charset="-122"/>
                        </a:rPr>
                        <a:t> </a:t>
                      </a:r>
                    </a:p>
                  </a:txBody>
                  <a:tcPr marT="45716" marB="45716" anchor="ctr"/>
                </a:tc>
                <a:extLst>
                  <a:ext uri="{0D108BD9-81ED-4DB2-BD59-A6C34878D82A}">
                    <a16:rowId xmlns:a16="http://schemas.microsoft.com/office/drawing/2014/main" val="10003"/>
                  </a:ext>
                </a:extLst>
              </a:tr>
              <a:tr h="734809">
                <a:tc>
                  <a:txBody>
                    <a:bodyPr/>
                    <a:lstStyle/>
                    <a:p>
                      <a:pPr algn="ctr">
                        <a:lnSpc>
                          <a:spcPct val="130000"/>
                        </a:lnSpc>
                        <a:spcAft>
                          <a:spcPts val="0"/>
                        </a:spcAft>
                      </a:pPr>
                      <a:r>
                        <a:rPr lang="zh-CN" sz="1600" kern="100">
                          <a:effectLst/>
                          <a:latin typeface="楷体_GB2312" panose="02010609030101010101" pitchFamily="49" charset="-122"/>
                          <a:ea typeface="楷体_GB2312" panose="02010609030101010101" pitchFamily="49" charset="-122"/>
                        </a:rPr>
                        <a:t>利用虚假广告信息进行诈骗</a:t>
                      </a:r>
                      <a:endParaRPr lang="zh-CN" sz="1600" kern="100">
                        <a:effectLst/>
                        <a:latin typeface="楷体_GB2312" panose="02010609030101010101" pitchFamily="49" charset="-122"/>
                        <a:ea typeface="楷体_GB2312" panose="02010609030101010101" pitchFamily="49" charset="-122"/>
                        <a:cs typeface="Times New Roman" panose="02020603050405020304" pitchFamily="18" charset="0"/>
                      </a:endParaRPr>
                    </a:p>
                  </a:txBody>
                  <a:tcPr marT="45716" marB="45716" anchor="ctr"/>
                </a:tc>
                <a:tc>
                  <a:txBody>
                    <a:bodyPr/>
                    <a:lstStyle/>
                    <a:p>
                      <a:pPr indent="304800" algn="just">
                        <a:lnSpc>
                          <a:spcPct val="130000"/>
                        </a:lnSpc>
                        <a:spcAft>
                          <a:spcPts val="0"/>
                        </a:spcAft>
                      </a:pPr>
                      <a:r>
                        <a:rPr lang="en-US" sz="1800" kern="100" dirty="0">
                          <a:effectLst/>
                          <a:latin typeface="楷体_GB2312" panose="02010609030101010101" pitchFamily="49" charset="-122"/>
                          <a:ea typeface="楷体_GB2312" panose="02010609030101010101" pitchFamily="49" charset="-122"/>
                          <a:cs typeface="楷体_GB2312" panose="02010609030101010101" pitchFamily="49" charset="-122"/>
                        </a:rPr>
                        <a:t> </a:t>
                      </a:r>
                      <a:r>
                        <a:rPr lang="zh-CN" altLang="en-US" sz="1800" kern="100" dirty="0">
                          <a:effectLst/>
                          <a:latin typeface="楷体_GB2312" panose="02010609030101010101" pitchFamily="49" charset="-122"/>
                          <a:ea typeface="楷体_GB2312" panose="02010609030101010101" pitchFamily="49" charset="-122"/>
                          <a:cs typeface="楷体_GB2312" panose="02010609030101010101" pitchFamily="49" charset="-122"/>
                        </a:rPr>
                        <a:t>利用虚假广告，夸大宣传，使人上当。</a:t>
                      </a:r>
                    </a:p>
                  </a:txBody>
                  <a:tcPr marT="45716" marB="45716" anchor="ctr"/>
                </a:tc>
                <a:tc>
                  <a:txBody>
                    <a:bodyPr/>
                    <a:lstStyle/>
                    <a:p>
                      <a:pPr indent="0" algn="just" eaLnBrk="1" fontAlgn="auto" latinLnBrk="0" hangingPunct="1">
                        <a:lnSpc>
                          <a:spcPct val="130000"/>
                        </a:lnSpc>
                        <a:spcAft>
                          <a:spcPts val="0"/>
                        </a:spcAft>
                      </a:pPr>
                      <a:r>
                        <a:rPr lang="en-US" sz="1600" kern="100" dirty="0">
                          <a:effectLst/>
                          <a:latin typeface="楷体_GB2312" panose="02010609030101010101" pitchFamily="49" charset="-122"/>
                          <a:ea typeface="楷体_GB2312" panose="02010609030101010101" pitchFamily="49" charset="-122"/>
                          <a:cs typeface="楷体_GB2312" panose="02010609030101010101" pitchFamily="49" charset="-122"/>
                        </a:rPr>
                        <a:t> </a:t>
                      </a:r>
                      <a:r>
                        <a:rPr lang="zh-CN" altLang="en-US" sz="1600" kern="100" dirty="0">
                          <a:effectLst/>
                          <a:latin typeface="楷体_GB2312" panose="02010609030101010101" pitchFamily="49" charset="-122"/>
                          <a:ea typeface="楷体_GB2312" panose="02010609030101010101" pitchFamily="49" charset="-122"/>
                          <a:cs typeface="楷体_GB2312" panose="02010609030101010101" pitchFamily="49" charset="-122"/>
                        </a:rPr>
                        <a:t>使受害人受到财产损失</a:t>
                      </a:r>
                    </a:p>
                  </a:txBody>
                  <a:tcPr marT="45716" marB="45716" anchor="ctr"/>
                </a:tc>
                <a:extLst>
                  <a:ext uri="{0D108BD9-81ED-4DB2-BD59-A6C34878D82A}">
                    <a16:rowId xmlns:a16="http://schemas.microsoft.com/office/drawing/2014/main" val="10004"/>
                  </a:ext>
                </a:extLst>
              </a:tr>
              <a:tr h="734173">
                <a:tc>
                  <a:txBody>
                    <a:bodyPr/>
                    <a:lstStyle/>
                    <a:p>
                      <a:pPr algn="ctr">
                        <a:lnSpc>
                          <a:spcPct val="130000"/>
                        </a:lnSpc>
                        <a:spcAft>
                          <a:spcPts val="0"/>
                        </a:spcAft>
                      </a:pPr>
                      <a:r>
                        <a:rPr lang="zh-CN" sz="1600" kern="100">
                          <a:effectLst/>
                          <a:latin typeface="楷体_GB2312" panose="02010609030101010101" pitchFamily="49" charset="-122"/>
                          <a:ea typeface="楷体_GB2312" panose="02010609030101010101" pitchFamily="49" charset="-122"/>
                        </a:rPr>
                        <a:t>利用高薪招聘进行诈骗</a:t>
                      </a:r>
                      <a:endParaRPr lang="zh-CN" sz="1600" kern="100">
                        <a:effectLst/>
                        <a:latin typeface="楷体_GB2312" panose="02010609030101010101" pitchFamily="49" charset="-122"/>
                        <a:ea typeface="楷体_GB2312" panose="02010609030101010101" pitchFamily="49" charset="-122"/>
                        <a:cs typeface="Times New Roman" panose="02020603050405020304" pitchFamily="18" charset="0"/>
                      </a:endParaRPr>
                    </a:p>
                  </a:txBody>
                  <a:tcPr marT="45716" marB="45716" anchor="ctr"/>
                </a:tc>
                <a:tc>
                  <a:txBody>
                    <a:bodyPr/>
                    <a:lstStyle/>
                    <a:p>
                      <a:pPr indent="304800" algn="just">
                        <a:lnSpc>
                          <a:spcPct val="130000"/>
                        </a:lnSpc>
                        <a:spcAft>
                          <a:spcPts val="0"/>
                        </a:spcAft>
                      </a:pPr>
                      <a:r>
                        <a:rPr lang="en-US" sz="1800" kern="100" dirty="0">
                          <a:effectLst/>
                          <a:latin typeface="楷体_GB2312" panose="02010609030101010101" pitchFamily="49" charset="-122"/>
                          <a:ea typeface="楷体_GB2312" panose="02010609030101010101" pitchFamily="49" charset="-122"/>
                          <a:cs typeface="楷体_GB2312" panose="02010609030101010101" pitchFamily="49" charset="-122"/>
                        </a:rPr>
                        <a:t> </a:t>
                      </a:r>
                      <a:r>
                        <a:rPr lang="zh-CN" altLang="en-US" sz="1800" kern="100" dirty="0">
                          <a:effectLst/>
                          <a:latin typeface="楷体_GB2312" panose="02010609030101010101" pitchFamily="49" charset="-122"/>
                          <a:ea typeface="楷体_GB2312" panose="02010609030101010101" pitchFamily="49" charset="-122"/>
                          <a:cs typeface="楷体_GB2312" panose="02010609030101010101" pitchFamily="49" charset="-122"/>
                        </a:rPr>
                        <a:t>利用高薪的幌子，让人缴纳中介费等。</a:t>
                      </a:r>
                    </a:p>
                  </a:txBody>
                  <a:tcPr marT="45716" marB="45716" anchor="ctr"/>
                </a:tc>
                <a:tc>
                  <a:txBody>
                    <a:bodyPr/>
                    <a:lstStyle/>
                    <a:p>
                      <a:pPr marL="0" marR="0" indent="0" algn="just" defTabSz="914400" eaLnBrk="1" fontAlgn="auto" latinLnBrk="0" hangingPunct="1">
                        <a:lnSpc>
                          <a:spcPct val="130000"/>
                        </a:lnSpc>
                        <a:spcBef>
                          <a:spcPts val="0"/>
                        </a:spcBef>
                        <a:spcAft>
                          <a:spcPts val="0"/>
                        </a:spcAft>
                        <a:buClrTx/>
                        <a:buSzTx/>
                        <a:buFontTx/>
                        <a:buNone/>
                        <a:defRPr/>
                      </a:pPr>
                      <a:r>
                        <a:rPr lang="en-US" sz="1600" kern="100" dirty="0">
                          <a:effectLst/>
                          <a:latin typeface="楷体_GB2312" panose="02010609030101010101" pitchFamily="49" charset="-122"/>
                          <a:ea typeface="楷体_GB2312" panose="02010609030101010101" pitchFamily="49" charset="-122"/>
                          <a:cs typeface="楷体_GB2312" panose="02010609030101010101" pitchFamily="49" charset="-122"/>
                        </a:rPr>
                        <a:t> </a:t>
                      </a:r>
                      <a:r>
                        <a:rPr lang="en-US" altLang="zh-CN" sz="1600" kern="100" dirty="0">
                          <a:effectLst/>
                          <a:latin typeface="楷体_GB2312" panose="02010609030101010101" pitchFamily="49" charset="-122"/>
                          <a:ea typeface="楷体_GB2312" panose="02010609030101010101" pitchFamily="49" charset="-122"/>
                          <a:cs typeface="楷体_GB2312" panose="02010609030101010101" pitchFamily="49" charset="-122"/>
                        </a:rPr>
                        <a:t> </a:t>
                      </a:r>
                      <a:r>
                        <a:rPr lang="zh-CN" altLang="en-US" sz="1600" kern="100" dirty="0">
                          <a:effectLst/>
                          <a:latin typeface="楷体_GB2312" panose="02010609030101010101" pitchFamily="49" charset="-122"/>
                          <a:ea typeface="楷体_GB2312" panose="02010609030101010101" pitchFamily="49" charset="-122"/>
                          <a:cs typeface="楷体_GB2312" panose="02010609030101010101" pitchFamily="49" charset="-122"/>
                        </a:rPr>
                        <a:t>使受害人受到财产损失</a:t>
                      </a:r>
                    </a:p>
                  </a:txBody>
                  <a:tcPr marT="45716" marB="45716" anchor="ctr"/>
                </a:tc>
                <a:extLst>
                  <a:ext uri="{0D108BD9-81ED-4DB2-BD59-A6C34878D82A}">
                    <a16:rowId xmlns:a16="http://schemas.microsoft.com/office/drawing/2014/main" val="10005"/>
                  </a:ext>
                </a:extLst>
              </a:tr>
              <a:tr h="734173">
                <a:tc>
                  <a:txBody>
                    <a:bodyPr/>
                    <a:lstStyle/>
                    <a:p>
                      <a:pPr algn="ctr">
                        <a:lnSpc>
                          <a:spcPct val="130000"/>
                        </a:lnSpc>
                        <a:spcAft>
                          <a:spcPts val="0"/>
                        </a:spcAft>
                      </a:pPr>
                      <a:r>
                        <a:rPr lang="zh-CN" sz="1600" kern="100" dirty="0">
                          <a:effectLst/>
                          <a:latin typeface="楷体_GB2312" panose="02010609030101010101" pitchFamily="49" charset="-122"/>
                          <a:ea typeface="楷体_GB2312" panose="02010609030101010101" pitchFamily="49" charset="-122"/>
                        </a:rPr>
                        <a:t>利用银行卡消费进行诈骗</a:t>
                      </a:r>
                      <a:endParaRPr lang="zh-CN" sz="16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txBody>
                  <a:tcPr marT="45716" marB="45716" anchor="ctr"/>
                </a:tc>
                <a:tc>
                  <a:txBody>
                    <a:bodyPr/>
                    <a:lstStyle/>
                    <a:p>
                      <a:pPr indent="304800" algn="l">
                        <a:lnSpc>
                          <a:spcPct val="130000"/>
                        </a:lnSpc>
                        <a:spcAft>
                          <a:spcPts val="0"/>
                        </a:spcAft>
                      </a:pPr>
                      <a:r>
                        <a:rPr lang="en-US" sz="1800" kern="100" dirty="0">
                          <a:effectLst/>
                          <a:latin typeface="楷体_GB2312" panose="02010609030101010101" pitchFamily="49" charset="-122"/>
                          <a:ea typeface="楷体_GB2312" panose="02010609030101010101" pitchFamily="49" charset="-122"/>
                          <a:cs typeface="楷体_GB2312" panose="02010609030101010101" pitchFamily="49" charset="-122"/>
                        </a:rPr>
                        <a:t> </a:t>
                      </a:r>
                      <a:r>
                        <a:rPr lang="zh-CN" altLang="en-US" sz="1800" kern="100" dirty="0">
                          <a:solidFill>
                            <a:schemeClr val="dk1"/>
                          </a:solidFill>
                          <a:effectLst/>
                          <a:latin typeface="楷体_GB2312" panose="02010609030101010101" pitchFamily="49" charset="-122"/>
                          <a:ea typeface="楷体_GB2312" panose="02010609030101010101" pitchFamily="49" charset="-122"/>
                          <a:cs typeface="楷体_GB2312" panose="02010609030101010101" pitchFamily="49" charset="-122"/>
                          <a:sym typeface="Arial" panose="020B0604020202020204"/>
                        </a:rPr>
                        <a:t>虚构亲人、朋友发生车祸的求助信息</a:t>
                      </a:r>
                    </a:p>
                  </a:txBody>
                  <a:tcPr marT="45716" marB="45716" anchor="ctr"/>
                </a:tc>
                <a:tc>
                  <a:txBody>
                    <a:bodyPr/>
                    <a:lstStyle/>
                    <a:p>
                      <a:pPr marL="0" marR="0" indent="0" algn="just" defTabSz="914400" eaLnBrk="1" fontAlgn="auto" latinLnBrk="0" hangingPunct="1">
                        <a:lnSpc>
                          <a:spcPct val="130000"/>
                        </a:lnSpc>
                        <a:spcBef>
                          <a:spcPts val="0"/>
                        </a:spcBef>
                        <a:spcAft>
                          <a:spcPts val="0"/>
                        </a:spcAft>
                        <a:buClrTx/>
                        <a:buSzTx/>
                        <a:buFontTx/>
                        <a:buNone/>
                        <a:defRPr/>
                      </a:pPr>
                      <a:r>
                        <a:rPr lang="en-US" sz="1600" kern="100" dirty="0">
                          <a:effectLst/>
                          <a:latin typeface="楷体_GB2312" panose="02010609030101010101" pitchFamily="49" charset="-122"/>
                          <a:ea typeface="楷体_GB2312" panose="02010609030101010101" pitchFamily="49" charset="-122"/>
                          <a:cs typeface="楷体_GB2312" panose="02010609030101010101" pitchFamily="49" charset="-122"/>
                        </a:rPr>
                        <a:t> </a:t>
                      </a:r>
                      <a:r>
                        <a:rPr lang="zh-CN" altLang="en-US" sz="1600" kern="100" dirty="0">
                          <a:effectLst/>
                          <a:latin typeface="楷体_GB2312" panose="02010609030101010101" pitchFamily="49" charset="-122"/>
                          <a:ea typeface="楷体_GB2312" panose="02010609030101010101" pitchFamily="49" charset="-122"/>
                          <a:cs typeface="楷体_GB2312" panose="02010609030101010101" pitchFamily="49" charset="-122"/>
                        </a:rPr>
                        <a:t>使受害人受到财产损失</a:t>
                      </a:r>
                    </a:p>
                  </a:txBody>
                  <a:tcPr marT="45716" marB="45716" anchor="ctr"/>
                </a:tc>
                <a:extLst>
                  <a:ext uri="{0D108BD9-81ED-4DB2-BD59-A6C34878D82A}">
                    <a16:rowId xmlns:a16="http://schemas.microsoft.com/office/drawing/2014/main" val="10006"/>
                  </a:ext>
                </a:extLst>
              </a:tr>
              <a:tr h="1516615">
                <a:tc>
                  <a:txBody>
                    <a:bodyPr/>
                    <a:lstStyle/>
                    <a:p>
                      <a:pPr algn="ctr">
                        <a:lnSpc>
                          <a:spcPct val="130000"/>
                        </a:lnSpc>
                        <a:spcAft>
                          <a:spcPts val="0"/>
                        </a:spcAft>
                      </a:pPr>
                      <a:r>
                        <a:rPr lang="zh-CN" sz="1600" kern="100">
                          <a:effectLst/>
                          <a:latin typeface="楷体_GB2312" panose="02010609030101010101" pitchFamily="49" charset="-122"/>
                          <a:ea typeface="楷体_GB2312" panose="02010609030101010101" pitchFamily="49" charset="-122"/>
                        </a:rPr>
                        <a:t>虚构绑架、出车祸诈骗</a:t>
                      </a:r>
                      <a:endParaRPr lang="zh-CN" sz="1600" kern="100">
                        <a:effectLst/>
                        <a:latin typeface="楷体_GB2312" panose="02010609030101010101" pitchFamily="49" charset="-122"/>
                        <a:ea typeface="楷体_GB2312" panose="02010609030101010101" pitchFamily="49" charset="-122"/>
                        <a:cs typeface="Times New Roman" panose="02020603050405020304" pitchFamily="18" charset="0"/>
                      </a:endParaRPr>
                    </a:p>
                  </a:txBody>
                  <a:tcPr marT="45716" marB="45716" anchor="ctr"/>
                </a:tc>
                <a:tc>
                  <a:txBody>
                    <a:bodyPr/>
                    <a:lstStyle/>
                    <a:p>
                      <a:pPr algn="just">
                        <a:lnSpc>
                          <a:spcPct val="130000"/>
                        </a:lnSpc>
                        <a:spcAft>
                          <a:spcPts val="0"/>
                        </a:spcAft>
                      </a:pPr>
                      <a:r>
                        <a:rPr lang="zh-CN" sz="1800" kern="100">
                          <a:effectLst/>
                          <a:latin typeface="楷体_GB2312" panose="02010609030101010101" pitchFamily="49" charset="-122"/>
                          <a:ea typeface="楷体_GB2312" panose="02010609030101010101" pitchFamily="49" charset="-122"/>
                        </a:rPr>
                        <a:t>犯罪嫌疑人谎称受害人亲人被绑架或出车祸，并让同伙在旁边假装受害人亲人大声呼救，要求速汇赎金，受害人因惊慌失措而上当受骗</a:t>
                      </a:r>
                      <a:endParaRPr lang="zh-CN" sz="1800" kern="100">
                        <a:effectLst/>
                        <a:latin typeface="楷体_GB2312" panose="02010609030101010101" pitchFamily="49" charset="-122"/>
                        <a:ea typeface="楷体_GB2312" panose="02010609030101010101" pitchFamily="49" charset="-122"/>
                        <a:cs typeface="Times New Roman" panose="02020603050405020304" pitchFamily="18" charset="0"/>
                      </a:endParaRPr>
                    </a:p>
                  </a:txBody>
                  <a:tcPr marT="45716" marB="45716" anchor="ctr"/>
                </a:tc>
                <a:tc>
                  <a:txBody>
                    <a:bodyPr/>
                    <a:lstStyle/>
                    <a:p>
                      <a:pPr marL="0" marR="0" indent="0" algn="just" defTabSz="914400" eaLnBrk="1" fontAlgn="auto" latinLnBrk="0" hangingPunct="1">
                        <a:lnSpc>
                          <a:spcPct val="130000"/>
                        </a:lnSpc>
                        <a:spcBef>
                          <a:spcPts val="0"/>
                        </a:spcBef>
                        <a:spcAft>
                          <a:spcPts val="0"/>
                        </a:spcAft>
                        <a:buClrTx/>
                        <a:buSzTx/>
                        <a:buFontTx/>
                        <a:buNone/>
                        <a:defRPr/>
                      </a:pPr>
                      <a:r>
                        <a:rPr lang="en-US" sz="1600" kern="100" dirty="0">
                          <a:effectLst/>
                          <a:latin typeface="楷体_GB2312" panose="02010609030101010101" pitchFamily="49" charset="-122"/>
                          <a:ea typeface="楷体_GB2312" panose="02010609030101010101" pitchFamily="49" charset="-122"/>
                          <a:cs typeface="楷体_GB2312" panose="02010609030101010101" pitchFamily="49" charset="-122"/>
                        </a:rPr>
                        <a:t> </a:t>
                      </a:r>
                      <a:r>
                        <a:rPr lang="zh-CN" altLang="en-US" sz="1600" kern="100" dirty="0">
                          <a:effectLst/>
                          <a:latin typeface="楷体_GB2312" panose="02010609030101010101" pitchFamily="49" charset="-122"/>
                          <a:ea typeface="楷体_GB2312" panose="02010609030101010101" pitchFamily="49" charset="-122"/>
                          <a:cs typeface="楷体_GB2312" panose="02010609030101010101" pitchFamily="49" charset="-122"/>
                        </a:rPr>
                        <a:t>使受害人受到财产损失</a:t>
                      </a:r>
                    </a:p>
                  </a:txBody>
                  <a:tcPr marT="45716" marB="45716" anchor="ctr"/>
                </a:tc>
                <a:extLst>
                  <a:ext uri="{0D108BD9-81ED-4DB2-BD59-A6C34878D82A}">
                    <a16:rowId xmlns:a16="http://schemas.microsoft.com/office/drawing/2014/main" val="10007"/>
                  </a:ext>
                </a:extLst>
              </a:tr>
            </a:tbl>
          </a:graphicData>
        </a:graphic>
      </p:graphicFrame>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2E4C64"/>
        </a:solidFill>
        <a:effectLst/>
      </p:bgPr>
    </p:bg>
    <p:spTree>
      <p:nvGrpSpPr>
        <p:cNvPr id="1" name=""/>
        <p:cNvGrpSpPr/>
        <p:nvPr/>
      </p:nvGrpSpPr>
      <p:grpSpPr>
        <a:xfrm>
          <a:off x="0" y="0"/>
          <a:ext cx="0" cy="0"/>
          <a:chOff x="0" y="0"/>
          <a:chExt cx="0" cy="0"/>
        </a:xfrm>
      </p:grpSpPr>
      <p:pic>
        <p:nvPicPr>
          <p:cNvPr id="19458" name="图片 6922">
            <a:extLst>
              <a:ext uri="{FF2B5EF4-FFF2-40B4-BE49-F238E27FC236}">
                <a16:creationId xmlns:a16="http://schemas.microsoft.com/office/drawing/2014/main" id="{6A058C36-06CF-43BC-A3BF-DE0F4F3DE044}"/>
              </a:ext>
            </a:extLst>
          </p:cNvPr>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544638" y="1449388"/>
            <a:ext cx="1054100"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图片 6924">
            <a:extLst>
              <a:ext uri="{FF2B5EF4-FFF2-40B4-BE49-F238E27FC236}">
                <a16:creationId xmlns:a16="http://schemas.microsoft.com/office/drawing/2014/main" id="{8089CD29-20E3-46ED-BCE8-D1273697E39A}"/>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544638" y="3765551"/>
            <a:ext cx="10541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26" name="矩形 6925">
            <a:extLst>
              <a:ext uri="{FF2B5EF4-FFF2-40B4-BE49-F238E27FC236}">
                <a16:creationId xmlns:a16="http://schemas.microsoft.com/office/drawing/2014/main" id="{843FA2BE-E766-4AD2-BA3F-E49B838088F4}"/>
              </a:ext>
            </a:extLst>
          </p:cNvPr>
          <p:cNvSpPr/>
          <p:nvPr/>
        </p:nvSpPr>
        <p:spPr>
          <a:xfrm>
            <a:off x="1524001" y="434976"/>
            <a:ext cx="449263" cy="371475"/>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00" b="0" i="0" u="none" strike="noStrike" kern="1200" cap="none" spc="0" normalizeH="0" baseline="0" noProof="1">
              <a:ln>
                <a:noFill/>
              </a:ln>
              <a:solidFill>
                <a:prstClr val="white"/>
              </a:solidFill>
              <a:effectLst/>
              <a:uLnTx/>
              <a:uFillTx/>
              <a:latin typeface="Calibri" panose="020F0502020204030204"/>
              <a:ea typeface="等线" panose="02010600030101010101" pitchFamily="2" charset="-122"/>
              <a:cs typeface="+mn-cs"/>
            </a:endParaRPr>
          </a:p>
        </p:txBody>
      </p:sp>
      <p:sp>
        <p:nvSpPr>
          <p:cNvPr id="19461" name="文本框 3118">
            <a:extLst>
              <a:ext uri="{FF2B5EF4-FFF2-40B4-BE49-F238E27FC236}">
                <a16:creationId xmlns:a16="http://schemas.microsoft.com/office/drawing/2014/main" id="{CAC9660F-C9B6-49BB-94F5-99F7B5F3419E}"/>
              </a:ext>
            </a:extLst>
          </p:cNvPr>
          <p:cNvSpPr txBox="1">
            <a:spLocks noChangeArrowheads="1"/>
          </p:cNvSpPr>
          <p:nvPr/>
        </p:nvSpPr>
        <p:spPr bwMode="auto">
          <a:xfrm>
            <a:off x="1952626" y="434976"/>
            <a:ext cx="3057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注意</a:t>
            </a:r>
            <a:r>
              <a:rPr kumimoji="0" lang="zh-CN" altLang="en-US" sz="2400" b="1" i="0" u="none" strike="noStrike" kern="1200" cap="none" spc="0" normalizeH="0" baseline="0" noProof="0">
                <a:ln>
                  <a:noFill/>
                </a:ln>
                <a:solidFill>
                  <a:srgbClr val="FF0000"/>
                </a:solidFill>
                <a:effectLst/>
                <a:uLnTx/>
                <a:uFillTx/>
                <a:latin typeface="楷体_GB2312" panose="02010609030101010101" pitchFamily="49" charset="-122"/>
                <a:ea typeface="楷体_GB2312" panose="02010609030101010101" pitchFamily="49" charset="-122"/>
                <a:cs typeface="+mn-cs"/>
              </a:rPr>
              <a:t>！！！</a:t>
            </a:r>
          </a:p>
        </p:txBody>
      </p:sp>
      <p:sp>
        <p:nvSpPr>
          <p:cNvPr id="19462" name="文本框 3119">
            <a:extLst>
              <a:ext uri="{FF2B5EF4-FFF2-40B4-BE49-F238E27FC236}">
                <a16:creationId xmlns:a16="http://schemas.microsoft.com/office/drawing/2014/main" id="{D043AA92-6D96-4D52-B544-5DE6F3410455}"/>
              </a:ext>
            </a:extLst>
          </p:cNvPr>
          <p:cNvSpPr txBox="1">
            <a:spLocks noChangeArrowheads="1"/>
          </p:cNvSpPr>
          <p:nvPr/>
        </p:nvSpPr>
        <p:spPr bwMode="auto">
          <a:xfrm>
            <a:off x="2625725" y="1265239"/>
            <a:ext cx="7226300" cy="140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每次课前先登录</a:t>
            </a:r>
            <a:r>
              <a:rPr kumimoji="0" lang="en-US" altLang="zh-CN" sz="2000" b="1" i="0" u="none" strike="noStrike" kern="1200" cap="none" spc="0" normalizeH="0" baseline="0" noProof="0">
                <a:ln>
                  <a:noFill/>
                </a:ln>
                <a:solidFill>
                  <a:srgbClr val="FFC000"/>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C000"/>
                </a:solidFill>
                <a:effectLst/>
                <a:uLnTx/>
                <a:uFillTx/>
                <a:latin typeface="楷体_GB2312" panose="02010609030101010101" pitchFamily="49" charset="-122"/>
                <a:ea typeface="楷体_GB2312" panose="02010609030101010101" pitchFamily="49" charset="-122"/>
                <a:cs typeface="+mn-cs"/>
              </a:rPr>
              <a:t>学习在线</a:t>
            </a:r>
            <a:r>
              <a:rPr kumimoji="0" lang="en-US" altLang="zh-CN" sz="2000" b="1" i="0" u="none" strike="noStrike" kern="1200" cap="none" spc="0" normalizeH="0" baseline="0" noProof="0">
                <a:ln>
                  <a:noFill/>
                </a:ln>
                <a:solidFill>
                  <a:srgbClr val="FFC000"/>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C000"/>
                </a:solidFill>
                <a:effectLst/>
                <a:uLnTx/>
                <a:uFillTx/>
                <a:latin typeface="楷体_GB2312" panose="02010609030101010101" pitchFamily="49" charset="-122"/>
                <a:ea typeface="楷体_GB2312" panose="02010609030101010101" pitchFamily="49" charset="-122"/>
                <a:cs typeface="+mn-cs"/>
              </a:rPr>
              <a:t>平台</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账号</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FF00"/>
                </a:solidFill>
                <a:effectLst/>
                <a:uLnTx/>
                <a:uFillTx/>
                <a:latin typeface="楷体_GB2312" panose="02010609030101010101" pitchFamily="49" charset="-122"/>
                <a:ea typeface="楷体_GB2312" panose="02010609030101010101" pitchFamily="49" charset="-122"/>
                <a:cs typeface="+mn-cs"/>
              </a:rPr>
              <a:t>2020</a:t>
            </a:r>
            <a:r>
              <a:rPr kumimoji="0" lang="en-US" altLang="zh-CN" sz="2000" b="1" i="0" u="none" strike="noStrike" kern="1200" cap="none" spc="0" normalizeH="0" baseline="0" noProof="0">
                <a:ln>
                  <a:noFill/>
                </a:ln>
                <a:solidFill>
                  <a:srgbClr val="FFFF00"/>
                </a:solidFill>
                <a:effectLst/>
                <a:uLnTx/>
                <a:uFillTx/>
                <a:latin typeface="Bahnschrift" panose="020B0502040204020203" pitchFamily="34" charset="0"/>
                <a:ea typeface="楷体_GB2312" panose="02010609030101010101" pitchFamily="49" charset="-122"/>
                <a:cs typeface="+mn-cs"/>
              </a:rPr>
              <a:t>ll</a:t>
            </a:r>
            <a:r>
              <a:rPr kumimoji="0" lang="en-US" altLang="zh-CN" sz="2000" b="1" i="0" u="none" strike="noStrike" kern="1200" cap="none" spc="0" normalizeH="0" baseline="0" noProof="0">
                <a:ln>
                  <a:noFill/>
                </a:ln>
                <a:solidFill>
                  <a:srgbClr val="FF0000"/>
                </a:solidFill>
                <a:effectLst/>
                <a:uLnTx/>
                <a:uFillTx/>
                <a:latin typeface="楷体_GB2312" panose="02010609030101010101" pitchFamily="49" charset="-122"/>
                <a:ea typeface="楷体_GB2312" panose="02010609030101010101" pitchFamily="49" charset="-122"/>
                <a:cs typeface="+mn-cs"/>
              </a:rPr>
              <a:t>XXXX</a:t>
            </a: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（饭卡号）</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密码</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FF00"/>
                </a:solidFill>
                <a:effectLst/>
                <a:uLnTx/>
                <a:uFillTx/>
                <a:latin typeface="楷体_GB2312" panose="02010609030101010101" pitchFamily="49" charset="-122"/>
                <a:ea typeface="楷体_GB2312" panose="02010609030101010101" pitchFamily="49" charset="-122"/>
                <a:cs typeface="+mn-cs"/>
              </a:rPr>
              <a:t>姓名</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小写全拼</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FF00"/>
                </a:solidFill>
                <a:effectLst/>
                <a:uLnTx/>
                <a:uFillTx/>
                <a:latin typeface="楷体_GB2312" panose="02010609030101010101" pitchFamily="49" charset="-122"/>
                <a:ea typeface="楷体_GB2312" panose="02010609030101010101" pitchFamily="49" charset="-122"/>
                <a:cs typeface="+mn-cs"/>
              </a:rPr>
              <a:t>@1943</a:t>
            </a:r>
          </a:p>
        </p:txBody>
      </p:sp>
      <p:sp>
        <p:nvSpPr>
          <p:cNvPr id="19463" name="文本框 3121">
            <a:extLst>
              <a:ext uri="{FF2B5EF4-FFF2-40B4-BE49-F238E27FC236}">
                <a16:creationId xmlns:a16="http://schemas.microsoft.com/office/drawing/2014/main" id="{880953DD-B663-44F8-B1D1-860BFE0B428E}"/>
              </a:ext>
            </a:extLst>
          </p:cNvPr>
          <p:cNvSpPr txBox="1">
            <a:spLocks noChangeArrowheads="1"/>
          </p:cNvSpPr>
          <p:nvPr/>
        </p:nvSpPr>
        <p:spPr bwMode="auto">
          <a:xfrm>
            <a:off x="2695575" y="3562350"/>
            <a:ext cx="3564548" cy="1950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楷体_GB2312" panose="02010609030101010101" pitchFamily="49" charset="-122"/>
                <a:ea typeface="楷体_GB2312" panose="02010609030101010101" pitchFamily="49" charset="-122"/>
                <a:cs typeface="+mn-cs"/>
              </a:rPr>
              <a:t>每节课带上三件套：</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FF00"/>
                </a:solidFill>
                <a:effectLst/>
                <a:uLnTx/>
                <a:uFillTx/>
                <a:latin typeface="楷体_GB2312" panose="02010609030101010101" pitchFamily="49" charset="-122"/>
                <a:ea typeface="楷体_GB2312" panose="02010609030101010101" pitchFamily="49" charset="-122"/>
                <a:cs typeface="+mn-cs"/>
              </a:rPr>
              <a:t>  课本</a:t>
            </a:r>
            <a:r>
              <a:rPr kumimoji="0" lang="en-US" altLang="zh-CN" sz="2000" b="1" i="0" u="none" strike="noStrike" kern="1200" cap="none" spc="0" normalizeH="0" baseline="0" noProof="0" dirty="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dirty="0">
                <a:ln>
                  <a:noFill/>
                </a:ln>
                <a:solidFill>
                  <a:srgbClr val="FFFF00"/>
                </a:solidFill>
                <a:effectLst/>
                <a:uLnTx/>
                <a:uFillTx/>
                <a:latin typeface="楷体_GB2312" panose="02010609030101010101" pitchFamily="49" charset="-122"/>
                <a:ea typeface="楷体_GB2312" panose="02010609030101010101" pitchFamily="49" charset="-122"/>
                <a:cs typeface="+mn-cs"/>
              </a:rPr>
              <a:t>笔记本</a:t>
            </a:r>
            <a:r>
              <a:rPr kumimoji="0" lang="en-US" altLang="zh-CN" sz="2000" b="1" i="0" u="none" strike="noStrike" kern="1200" cap="none" spc="0" normalizeH="0" baseline="0" noProof="0" dirty="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dirty="0">
                <a:ln>
                  <a:noFill/>
                </a:ln>
                <a:solidFill>
                  <a:srgbClr val="FFFF00"/>
                </a:solidFill>
                <a:effectLst/>
                <a:uLnTx/>
                <a:uFillTx/>
                <a:latin typeface="楷体_GB2312" panose="02010609030101010101" pitchFamily="49" charset="-122"/>
                <a:ea typeface="楷体_GB2312" panose="02010609030101010101" pitchFamily="49" charset="-122"/>
                <a:cs typeface="+mn-cs"/>
              </a:rPr>
              <a:t>笔</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rgbClr val="FF0000"/>
                </a:solidFill>
                <a:effectLst/>
                <a:uLnTx/>
                <a:uFillTx/>
                <a:latin typeface="楷体_GB2312" panose="02010609030101010101" pitchFamily="49" charset="-122"/>
                <a:ea typeface="楷体_GB2312" panose="02010609030101010101" pitchFamily="49" charset="-122"/>
                <a:cs typeface="+mn-cs"/>
              </a:rPr>
              <a:t>测验</a:t>
            </a:r>
            <a:r>
              <a:rPr kumimoji="0" lang="zh-CN" altLang="en-US" sz="2000" b="1" i="0" u="none" strike="noStrike" kern="1200" cap="none" spc="0" normalizeH="0" baseline="0" noProof="0" dirty="0">
                <a:ln>
                  <a:noFill/>
                </a:ln>
                <a:solidFill>
                  <a:prstClr val="white"/>
                </a:solidFill>
                <a:effectLst/>
                <a:uLnTx/>
                <a:uFillTx/>
                <a:latin typeface="楷体_GB2312" panose="02010609030101010101" pitchFamily="49" charset="-122"/>
                <a:ea typeface="楷体_GB2312" panose="02010609030101010101" pitchFamily="49" charset="-122"/>
                <a:cs typeface="+mn-cs"/>
              </a:rPr>
              <a:t>进入方式</a:t>
            </a:r>
            <a:endParaRPr kumimoji="0" lang="zh-CN" altLang="en-US" sz="2000" b="1" i="0" u="none" strike="noStrike" kern="1200" cap="none" spc="0" normalizeH="0" baseline="0" noProof="0" dirty="0">
              <a:ln>
                <a:noFill/>
              </a:ln>
              <a:solidFill>
                <a:srgbClr val="FF0000"/>
              </a:solidFill>
              <a:effectLst/>
              <a:uLnTx/>
              <a:uFillTx/>
              <a:latin typeface="楷体_GB2312" panose="02010609030101010101" pitchFamily="49" charset="-122"/>
              <a:ea typeface="楷体_GB2312" panose="02010609030101010101" pitchFamily="49" charset="-122"/>
              <a:cs typeface="+mn-cs"/>
            </a:endParaRPr>
          </a:p>
        </p:txBody>
      </p:sp>
      <p:pic>
        <p:nvPicPr>
          <p:cNvPr id="2" name="图片 1">
            <a:extLst>
              <a:ext uri="{FF2B5EF4-FFF2-40B4-BE49-F238E27FC236}">
                <a16:creationId xmlns:a16="http://schemas.microsoft.com/office/drawing/2014/main" id="{95DA3815-5268-4EE2-BA5D-EB08DFAF262A}"/>
              </a:ext>
            </a:extLst>
          </p:cNvPr>
          <p:cNvPicPr>
            <a:picLocks noChangeAspect="1"/>
          </p:cNvPicPr>
          <p:nvPr/>
        </p:nvPicPr>
        <p:blipFill>
          <a:blip r:embed="rId6"/>
          <a:stretch>
            <a:fillRect/>
          </a:stretch>
        </p:blipFill>
        <p:spPr>
          <a:xfrm>
            <a:off x="5847772" y="4311809"/>
            <a:ext cx="2190476" cy="2314286"/>
          </a:xfrm>
          <a:prstGeom prst="rect">
            <a:avLst/>
          </a:prstGeom>
        </p:spPr>
      </p:pic>
      <p:sp>
        <p:nvSpPr>
          <p:cNvPr id="6" name="文本框 5">
            <a:extLst>
              <a:ext uri="{FF2B5EF4-FFF2-40B4-BE49-F238E27FC236}">
                <a16:creationId xmlns:a16="http://schemas.microsoft.com/office/drawing/2014/main" id="{CF695E81-6479-4FC4-925A-02C738799278}"/>
              </a:ext>
            </a:extLst>
          </p:cNvPr>
          <p:cNvSpPr txBox="1"/>
          <p:nvPr/>
        </p:nvSpPr>
        <p:spPr>
          <a:xfrm>
            <a:off x="5135383" y="4311809"/>
            <a:ext cx="615553" cy="2449368"/>
          </a:xfrm>
          <a:prstGeom prst="rect">
            <a:avLst/>
          </a:prstGeom>
          <a:noFill/>
        </p:spPr>
        <p:txBody>
          <a:bodyPr vert="eaVert"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Calibri" panose="020F0502020204030204"/>
                <a:ea typeface="等线" panose="02010600030101010101" pitchFamily="2" charset="-122"/>
                <a:cs typeface="+mn-cs"/>
              </a:rPr>
              <a:t>左侧栏</a:t>
            </a:r>
          </a:p>
        </p:txBody>
      </p:sp>
      <p:pic>
        <p:nvPicPr>
          <p:cNvPr id="7" name="图片 6">
            <a:extLst>
              <a:ext uri="{FF2B5EF4-FFF2-40B4-BE49-F238E27FC236}">
                <a16:creationId xmlns:a16="http://schemas.microsoft.com/office/drawing/2014/main" id="{8A8CE2A6-FD65-4432-BEC7-2C598DBF1898}"/>
              </a:ext>
            </a:extLst>
          </p:cNvPr>
          <p:cNvPicPr>
            <a:picLocks noChangeAspect="1"/>
          </p:cNvPicPr>
          <p:nvPr/>
        </p:nvPicPr>
        <p:blipFill>
          <a:blip r:embed="rId7"/>
          <a:stretch>
            <a:fillRect/>
          </a:stretch>
        </p:blipFill>
        <p:spPr>
          <a:xfrm>
            <a:off x="8129466" y="4323557"/>
            <a:ext cx="1729557" cy="2302539"/>
          </a:xfrm>
          <a:prstGeom prst="rect">
            <a:avLst/>
          </a:prstGeom>
        </p:spPr>
      </p:pic>
      <p:sp>
        <p:nvSpPr>
          <p:cNvPr id="16" name="文本框 15">
            <a:extLst>
              <a:ext uri="{FF2B5EF4-FFF2-40B4-BE49-F238E27FC236}">
                <a16:creationId xmlns:a16="http://schemas.microsoft.com/office/drawing/2014/main" id="{672A0103-212F-47E6-9600-979694A5D259}"/>
              </a:ext>
            </a:extLst>
          </p:cNvPr>
          <p:cNvSpPr txBox="1"/>
          <p:nvPr/>
        </p:nvSpPr>
        <p:spPr>
          <a:xfrm>
            <a:off x="9852026" y="4323556"/>
            <a:ext cx="615553" cy="2713870"/>
          </a:xfrm>
          <a:prstGeom prst="rect">
            <a:avLst/>
          </a:prstGeom>
          <a:noFill/>
        </p:spPr>
        <p:txBody>
          <a:bodyPr vert="eaVert"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Calibri" panose="020F0502020204030204"/>
                <a:ea typeface="等线" panose="02010600030101010101" pitchFamily="2" charset="-122"/>
                <a:cs typeface="+mn-cs"/>
              </a:rPr>
              <a:t>右侧活动版块</a:t>
            </a:r>
          </a:p>
        </p:txBody>
      </p:sp>
      <p:sp>
        <p:nvSpPr>
          <p:cNvPr id="9" name="箭头: 直角上 8">
            <a:extLst>
              <a:ext uri="{FF2B5EF4-FFF2-40B4-BE49-F238E27FC236}">
                <a16:creationId xmlns:a16="http://schemas.microsoft.com/office/drawing/2014/main" id="{F1E590D6-AF20-4672-81B8-395B80FCA783}"/>
              </a:ext>
            </a:extLst>
          </p:cNvPr>
          <p:cNvSpPr/>
          <p:nvPr/>
        </p:nvSpPr>
        <p:spPr>
          <a:xfrm rot="5400000">
            <a:off x="4325814" y="5180378"/>
            <a:ext cx="785448" cy="1699846"/>
          </a:xfrm>
          <a:prstGeom prst="bentUpArrow">
            <a:avLst>
              <a:gd name="adj1" fmla="val 25000"/>
              <a:gd name="adj2" fmla="val 2658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Box 13@|17FFC:16777215|FBC:16777215|LFC:16777215|LBC:16777215">
            <a:extLst>
              <a:ext uri="{FF2B5EF4-FFF2-40B4-BE49-F238E27FC236}">
                <a16:creationId xmlns:a16="http://schemas.microsoft.com/office/drawing/2014/main" id="{120E3679-F37B-4391-A5B9-DF27A86EF3F3}"/>
              </a:ext>
            </a:extLst>
          </p:cNvPr>
          <p:cNvSpPr txBox="1">
            <a:spLocks noChangeArrowheads="1"/>
          </p:cNvSpPr>
          <p:nvPr/>
        </p:nvSpPr>
        <p:spPr bwMode="auto">
          <a:xfrm>
            <a:off x="3998913" y="303213"/>
            <a:ext cx="4210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电信诈骗防范措施</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P112</a:t>
            </a:r>
          </a:p>
        </p:txBody>
      </p:sp>
      <p:graphicFrame>
        <p:nvGraphicFramePr>
          <p:cNvPr id="2" name="表格 1">
            <a:extLst>
              <a:ext uri="{FF2B5EF4-FFF2-40B4-BE49-F238E27FC236}">
                <a16:creationId xmlns:a16="http://schemas.microsoft.com/office/drawing/2014/main" id="{17ABA058-110C-4DBA-8E6B-68D4ECCD408A}"/>
              </a:ext>
            </a:extLst>
          </p:cNvPr>
          <p:cNvGraphicFramePr>
            <a:graphicFrameLocks noGrp="1"/>
          </p:cNvGraphicFramePr>
          <p:nvPr>
            <p:extLst>
              <p:ext uri="{D42A27DB-BD31-4B8C-83A1-F6EECF244321}">
                <p14:modId xmlns:p14="http://schemas.microsoft.com/office/powerpoint/2010/main" val="626583771"/>
              </p:ext>
            </p:extLst>
          </p:nvPr>
        </p:nvGraphicFramePr>
        <p:xfrm>
          <a:off x="492370" y="1022350"/>
          <a:ext cx="11218984" cy="5668962"/>
        </p:xfrm>
        <a:graphic>
          <a:graphicData uri="http://schemas.openxmlformats.org/drawingml/2006/table">
            <a:tbl>
              <a:tblPr firstRow="1" firstCol="1" bandRow="1">
                <a:tableStyleId>{5C22544A-7EE6-4342-B048-85BDC9FD1C3A}</a:tableStyleId>
              </a:tblPr>
              <a:tblGrid>
                <a:gridCol w="1871520">
                  <a:extLst>
                    <a:ext uri="{9D8B030D-6E8A-4147-A177-3AD203B41FA5}">
                      <a16:colId xmlns:a16="http://schemas.microsoft.com/office/drawing/2014/main" val="20000"/>
                    </a:ext>
                  </a:extLst>
                </a:gridCol>
                <a:gridCol w="5607802">
                  <a:extLst>
                    <a:ext uri="{9D8B030D-6E8A-4147-A177-3AD203B41FA5}">
                      <a16:colId xmlns:a16="http://schemas.microsoft.com/office/drawing/2014/main" val="20001"/>
                    </a:ext>
                  </a:extLst>
                </a:gridCol>
                <a:gridCol w="3739662">
                  <a:extLst>
                    <a:ext uri="{9D8B030D-6E8A-4147-A177-3AD203B41FA5}">
                      <a16:colId xmlns:a16="http://schemas.microsoft.com/office/drawing/2014/main" val="20002"/>
                    </a:ext>
                  </a:extLst>
                </a:gridCol>
              </a:tblGrid>
              <a:tr h="528925">
                <a:tc>
                  <a:txBody>
                    <a:bodyPr/>
                    <a:lstStyle/>
                    <a:p>
                      <a:pPr indent="0" algn="ctr" eaLnBrk="1" fontAlgn="auto" latinLnBrk="0" hangingPunct="1">
                        <a:lnSpc>
                          <a:spcPct val="130000"/>
                        </a:lnSpc>
                        <a:spcAft>
                          <a:spcPts val="0"/>
                        </a:spcAft>
                      </a:pPr>
                      <a:r>
                        <a:rPr lang="zh-CN" sz="1800" kern="100" dirty="0">
                          <a:effectLst/>
                          <a:latin typeface="楷体_GB2312" panose="02010609030101010101" pitchFamily="49" charset="-122"/>
                          <a:ea typeface="楷体_GB2312" panose="02010609030101010101" pitchFamily="49" charset="-122"/>
                        </a:rPr>
                        <a:t>诈骗方式</a:t>
                      </a:r>
                      <a:endParaRPr 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txBody>
                  <a:tcPr marL="91447" marR="91447" marT="45717" marB="45717" anchor="ctr"/>
                </a:tc>
                <a:tc>
                  <a:txBody>
                    <a:bodyPr/>
                    <a:lstStyle/>
                    <a:p>
                      <a:pPr indent="0" algn="ctr" eaLnBrk="1" fontAlgn="auto" latinLnBrk="0" hangingPunct="1">
                        <a:lnSpc>
                          <a:spcPct val="130000"/>
                        </a:lnSpc>
                        <a:spcAft>
                          <a:spcPts val="0"/>
                        </a:spcAft>
                      </a:pPr>
                      <a:r>
                        <a:rPr lang="zh-CN" sz="1800" kern="100">
                          <a:effectLst/>
                          <a:latin typeface="楷体_GB2312" panose="02010609030101010101" pitchFamily="49" charset="-122"/>
                          <a:ea typeface="楷体_GB2312" panose="02010609030101010101" pitchFamily="49" charset="-122"/>
                          <a:cs typeface="楷体_GB2312" panose="02010609030101010101" pitchFamily="49" charset="-122"/>
                        </a:rPr>
                        <a:t>防骗要点 </a:t>
                      </a:r>
                    </a:p>
                  </a:txBody>
                  <a:tcPr marL="91447" marR="91447" marT="45717" marB="45717" anchor="ctr"/>
                </a:tc>
                <a:tc>
                  <a:txBody>
                    <a:bodyPr/>
                    <a:lstStyle/>
                    <a:p>
                      <a:pPr indent="0" algn="ctr" eaLnBrk="1" fontAlgn="auto" latinLnBrk="0" hangingPunct="1">
                        <a:lnSpc>
                          <a:spcPct val="130000"/>
                        </a:lnSpc>
                        <a:spcAft>
                          <a:spcPts val="0"/>
                        </a:spcAft>
                      </a:pPr>
                      <a:r>
                        <a:rPr lang="zh-CN" sz="1800" kern="100">
                          <a:effectLst/>
                          <a:latin typeface="楷体_GB2312" panose="02010609030101010101" pitchFamily="49" charset="-122"/>
                          <a:ea typeface="楷体_GB2312" panose="02010609030101010101" pitchFamily="49" charset="-122"/>
                        </a:rPr>
                        <a:t>防骗措施</a:t>
                      </a:r>
                      <a:endParaRPr lang="zh-CN" sz="1800" kern="100">
                        <a:effectLst/>
                        <a:latin typeface="楷体_GB2312" panose="02010609030101010101" pitchFamily="49" charset="-122"/>
                        <a:ea typeface="楷体_GB2312" panose="02010609030101010101" pitchFamily="49" charset="-122"/>
                        <a:cs typeface="Times New Roman" panose="02020603050405020304" pitchFamily="18" charset="0"/>
                      </a:endParaRPr>
                    </a:p>
                  </a:txBody>
                  <a:tcPr marL="91447" marR="91447" marT="45717" marB="45717" anchor="ctr"/>
                </a:tc>
                <a:extLst>
                  <a:ext uri="{0D108BD9-81ED-4DB2-BD59-A6C34878D82A}">
                    <a16:rowId xmlns:a16="http://schemas.microsoft.com/office/drawing/2014/main" val="10000"/>
                  </a:ext>
                </a:extLst>
              </a:tr>
              <a:tr h="1613445">
                <a:tc>
                  <a:txBody>
                    <a:bodyPr/>
                    <a:lstStyle/>
                    <a:p>
                      <a:pPr algn="ctr">
                        <a:lnSpc>
                          <a:spcPct val="130000"/>
                        </a:lnSpc>
                        <a:spcAft>
                          <a:spcPts val="0"/>
                        </a:spcAft>
                      </a:pPr>
                      <a:r>
                        <a:rPr lang="zh-CN" sz="1800" kern="100">
                          <a:effectLst/>
                          <a:latin typeface="楷体_GB2312" panose="02010609030101010101" pitchFamily="49" charset="-122"/>
                          <a:ea typeface="楷体_GB2312" panose="02010609030101010101" pitchFamily="49" charset="-122"/>
                        </a:rPr>
                        <a:t>诈骗规律</a:t>
                      </a:r>
                      <a:endParaRPr lang="zh-CN" sz="1800" kern="100">
                        <a:effectLst/>
                        <a:latin typeface="楷体_GB2312" panose="02010609030101010101" pitchFamily="49" charset="-122"/>
                        <a:ea typeface="楷体_GB2312" panose="02010609030101010101" pitchFamily="49" charset="-122"/>
                        <a:cs typeface="Times New Roman" panose="02020603050405020304" pitchFamily="18" charset="0"/>
                      </a:endParaRPr>
                    </a:p>
                  </a:txBody>
                  <a:tcPr marL="91447" marR="91447" marT="45717" marB="45717" anchor="ctr"/>
                </a:tc>
                <a:tc>
                  <a:txBody>
                    <a:bodyPr/>
                    <a:lstStyle/>
                    <a:p>
                      <a:pPr algn="just">
                        <a:lnSpc>
                          <a:spcPct val="130000"/>
                        </a:lnSpc>
                        <a:spcAft>
                          <a:spcPts val="0"/>
                        </a:spcAft>
                      </a:pPr>
                      <a:r>
                        <a:rPr lang="zh-CN" sz="1800" kern="100">
                          <a:effectLst/>
                          <a:latin typeface="楷体_GB2312" panose="02010609030101010101" pitchFamily="49" charset="-122"/>
                          <a:ea typeface="楷体_GB2312" panose="02010609030101010101" pitchFamily="49" charset="-122"/>
                        </a:rPr>
                        <a:t>公安机关破获的无数诈骗案件大都有一个特点，就是犯罪分子索要受害人的银行卡、密码和账号。</a:t>
                      </a:r>
                      <a:endParaRPr lang="zh-CN" sz="1800" kern="100">
                        <a:effectLst/>
                        <a:latin typeface="楷体_GB2312" panose="02010609030101010101" pitchFamily="49" charset="-122"/>
                        <a:ea typeface="楷体_GB2312" panose="02010609030101010101" pitchFamily="49" charset="-122"/>
                        <a:cs typeface="Times New Roman" panose="02020603050405020304" pitchFamily="18" charset="0"/>
                      </a:endParaRPr>
                    </a:p>
                  </a:txBody>
                  <a:tcPr marL="91447" marR="91447" marT="45717" marB="45717" anchor="ctr"/>
                </a:tc>
                <a:tc>
                  <a:txBody>
                    <a:bodyPr/>
                    <a:lstStyle/>
                    <a:p>
                      <a:pPr indent="0" algn="just" eaLnBrk="1" fontAlgn="auto" latinLnBrk="0" hangingPunct="1">
                        <a:lnSpc>
                          <a:spcPct val="130000"/>
                        </a:lnSpc>
                        <a:spcAft>
                          <a:spcPts val="0"/>
                        </a:spcAft>
                      </a:pPr>
                      <a:r>
                        <a:rPr lang="zh-CN" sz="1800" kern="100" dirty="0">
                          <a:effectLst/>
                          <a:latin typeface="楷体_GB2312" panose="02010609030101010101" pitchFamily="49" charset="-122"/>
                          <a:ea typeface="楷体_GB2312" panose="02010609030101010101" pitchFamily="49" charset="-122"/>
                        </a:rPr>
                        <a:t>凡是涉及自己账户和密码的事情、转账的事情一定要冷静，多想一想，多方求证</a:t>
                      </a:r>
                      <a:r>
                        <a:rPr lang="zh-CN" altLang="en-US" sz="1800" kern="100" dirty="0">
                          <a:effectLst/>
                          <a:latin typeface="楷体_GB2312" panose="02010609030101010101" pitchFamily="49" charset="-122"/>
                          <a:ea typeface="楷体_GB2312" panose="02010609030101010101" pitchFamily="49" charset="-122"/>
                        </a:rPr>
                        <a:t>。</a:t>
                      </a:r>
                      <a:endPar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txBody>
                  <a:tcPr marL="91447" marR="91447" marT="45717" marB="45717" anchor="ctr"/>
                </a:tc>
                <a:extLst>
                  <a:ext uri="{0D108BD9-81ED-4DB2-BD59-A6C34878D82A}">
                    <a16:rowId xmlns:a16="http://schemas.microsoft.com/office/drawing/2014/main" val="10001"/>
                  </a:ext>
                </a:extLst>
              </a:tr>
              <a:tr h="1408351">
                <a:tc>
                  <a:txBody>
                    <a:bodyPr/>
                    <a:lstStyle/>
                    <a:p>
                      <a:pPr algn="ctr">
                        <a:lnSpc>
                          <a:spcPct val="130000"/>
                        </a:lnSpc>
                        <a:spcAft>
                          <a:spcPts val="0"/>
                        </a:spcAft>
                      </a:pPr>
                      <a:r>
                        <a:rPr lang="zh-CN" sz="1800" kern="100">
                          <a:effectLst/>
                          <a:latin typeface="楷体_GB2312" panose="02010609030101010101" pitchFamily="49" charset="-122"/>
                          <a:ea typeface="楷体_GB2312" panose="02010609030101010101" pitchFamily="49" charset="-122"/>
                          <a:cs typeface="楷体_GB2312" panose="02010609030101010101" pitchFamily="49" charset="-122"/>
                        </a:rPr>
                        <a:t>金融网站 </a:t>
                      </a:r>
                    </a:p>
                  </a:txBody>
                  <a:tcPr marL="91447" marR="91447" marT="45717" marB="45717" anchor="ctr"/>
                </a:tc>
                <a:tc>
                  <a:txBody>
                    <a:bodyPr/>
                    <a:lstStyle/>
                    <a:p>
                      <a:pPr algn="just">
                        <a:lnSpc>
                          <a:spcPct val="130000"/>
                        </a:lnSpc>
                        <a:spcAft>
                          <a:spcPts val="0"/>
                        </a:spcAft>
                      </a:pPr>
                      <a:r>
                        <a:rPr lang="zh-CN" sz="1800" kern="100" dirty="0">
                          <a:effectLst/>
                          <a:latin typeface="楷体_GB2312" panose="02010609030101010101" pitchFamily="49" charset="-122"/>
                          <a:ea typeface="楷体_GB2312" panose="02010609030101010101" pitchFamily="49" charset="-122"/>
                        </a:rPr>
                        <a:t>电信、银行、公安系统等有各自的网络平台。</a:t>
                      </a:r>
                      <a:endParaRPr 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txBody>
                  <a:tcPr marL="91447" marR="91447" marT="45717" marB="45717" anchor="ctr"/>
                </a:tc>
                <a:tc>
                  <a:txBody>
                    <a:bodyPr/>
                    <a:lstStyle/>
                    <a:p>
                      <a:pPr indent="0" algn="just" eaLnBrk="1" fontAlgn="auto" latinLnBrk="0" hangingPunct="1">
                        <a:lnSpc>
                          <a:spcPct val="130000"/>
                        </a:lnSpc>
                        <a:spcAft>
                          <a:spcPts val="0"/>
                        </a:spcAft>
                      </a:pPr>
                      <a:r>
                        <a:rPr lang="zh-CN" altLang="en-US" sz="1800" kern="100" dirty="0">
                          <a:solidFill>
                            <a:schemeClr val="dk1"/>
                          </a:solidFill>
                          <a:effectLst/>
                          <a:latin typeface="楷体_GB2312" panose="02010609030101010101" pitchFamily="49" charset="-122"/>
                          <a:ea typeface="楷体_GB2312" panose="02010609030101010101" pitchFamily="49" charset="-122"/>
                          <a:cs typeface="+mn-cs"/>
                          <a:sym typeface="Arial" panose="020B0604020202020204"/>
                        </a:rPr>
                        <a:t>帐号密码要严格保密，不对外泄露，不向别人转发验证码短信。</a:t>
                      </a:r>
                    </a:p>
                  </a:txBody>
                  <a:tcPr marL="91447" marR="91447" marT="45717" marB="45717" anchor="ctr"/>
                </a:tc>
                <a:extLst>
                  <a:ext uri="{0D108BD9-81ED-4DB2-BD59-A6C34878D82A}">
                    <a16:rowId xmlns:a16="http://schemas.microsoft.com/office/drawing/2014/main" val="10002"/>
                  </a:ext>
                </a:extLst>
              </a:tr>
              <a:tr h="528925">
                <a:tc>
                  <a:txBody>
                    <a:bodyPr/>
                    <a:lstStyle/>
                    <a:p>
                      <a:pPr algn="ctr">
                        <a:lnSpc>
                          <a:spcPct val="130000"/>
                        </a:lnSpc>
                        <a:spcAft>
                          <a:spcPts val="0"/>
                        </a:spcAft>
                      </a:pPr>
                      <a:r>
                        <a:rPr lang="zh-CN" sz="1800" kern="100">
                          <a:effectLst/>
                          <a:latin typeface="楷体_GB2312" panose="02010609030101010101" pitchFamily="49" charset="-122"/>
                          <a:ea typeface="楷体_GB2312" panose="02010609030101010101" pitchFamily="49" charset="-122"/>
                          <a:cs typeface="楷体_GB2312" panose="02010609030101010101" pitchFamily="49" charset="-122"/>
                        </a:rPr>
                        <a:t>安全警示 </a:t>
                      </a:r>
                    </a:p>
                  </a:txBody>
                  <a:tcPr marL="91447" marR="91447" marT="45717" marB="45717" anchor="ctr"/>
                </a:tc>
                <a:tc>
                  <a:txBody>
                    <a:bodyPr/>
                    <a:lstStyle/>
                    <a:p>
                      <a:pPr algn="just">
                        <a:lnSpc>
                          <a:spcPct val="130000"/>
                        </a:lnSpc>
                        <a:spcAft>
                          <a:spcPts val="0"/>
                        </a:spcAft>
                      </a:pPr>
                      <a:r>
                        <a:rPr lang="zh-CN" sz="1800" kern="100">
                          <a:effectLst/>
                          <a:latin typeface="楷体_GB2312" panose="02010609030101010101" pitchFamily="49" charset="-122"/>
                          <a:ea typeface="楷体_GB2312" panose="02010609030101010101" pitchFamily="49" charset="-122"/>
                          <a:cs typeface="楷体_GB2312" panose="02010609030101010101" pitchFamily="49" charset="-122"/>
                        </a:rPr>
                        <a:t>没有任何单位设置所谓的“安全账号”。</a:t>
                      </a:r>
                    </a:p>
                  </a:txBody>
                  <a:tcPr marL="91447" marR="91447" marT="45717" marB="45717" anchor="ctr"/>
                </a:tc>
                <a:tc>
                  <a:txBody>
                    <a:bodyPr/>
                    <a:lstStyle/>
                    <a:p>
                      <a:pPr indent="0" algn="just" eaLnBrk="1" fontAlgn="auto" latinLnBrk="0" hangingPunct="1">
                        <a:lnSpc>
                          <a:spcPct val="130000"/>
                        </a:lnSpc>
                        <a:spcAft>
                          <a:spcPts val="0"/>
                        </a:spcAft>
                      </a:pPr>
                      <a:r>
                        <a:rPr lang="zh-CN" altLang="en-US" sz="1800" kern="100" dirty="0">
                          <a:effectLst/>
                          <a:latin typeface="楷体_GB2312" panose="02010609030101010101" pitchFamily="49" charset="-122"/>
                          <a:ea typeface="楷体_GB2312" panose="02010609030101010101" pitchFamily="49" charset="-122"/>
                          <a:cs typeface="楷体_GB2312" panose="02010609030101010101" pitchFamily="49" charset="-122"/>
                        </a:rPr>
                        <a:t>不随意相信“安全账号”。</a:t>
                      </a:r>
                    </a:p>
                  </a:txBody>
                  <a:tcPr marL="91447" marR="91447" marT="45717" marB="45717" anchor="ctr"/>
                </a:tc>
                <a:extLst>
                  <a:ext uri="{0D108BD9-81ED-4DB2-BD59-A6C34878D82A}">
                    <a16:rowId xmlns:a16="http://schemas.microsoft.com/office/drawing/2014/main" val="10003"/>
                  </a:ext>
                </a:extLst>
              </a:tr>
              <a:tr h="1060391">
                <a:tc>
                  <a:txBody>
                    <a:bodyPr/>
                    <a:lstStyle/>
                    <a:p>
                      <a:pPr algn="ctr">
                        <a:lnSpc>
                          <a:spcPct val="130000"/>
                        </a:lnSpc>
                        <a:spcAft>
                          <a:spcPts val="0"/>
                        </a:spcAft>
                      </a:pPr>
                      <a:r>
                        <a:rPr lang="zh-CN" sz="1800" kern="100">
                          <a:effectLst/>
                          <a:latin typeface="楷体_GB2312" panose="02010609030101010101" pitchFamily="49" charset="-122"/>
                          <a:ea typeface="楷体_GB2312" panose="02010609030101010101" pitchFamily="49" charset="-122"/>
                          <a:cs typeface="楷体_GB2312" panose="02010609030101010101" pitchFamily="49" charset="-122"/>
                        </a:rPr>
                        <a:t>退税欺骗 </a:t>
                      </a:r>
                    </a:p>
                  </a:txBody>
                  <a:tcPr marL="91447" marR="91447" marT="45717" marB="45717" anchor="ctr"/>
                </a:tc>
                <a:tc>
                  <a:txBody>
                    <a:bodyPr/>
                    <a:lstStyle/>
                    <a:p>
                      <a:pPr algn="just">
                        <a:lnSpc>
                          <a:spcPct val="130000"/>
                        </a:lnSpc>
                        <a:spcAft>
                          <a:spcPts val="0"/>
                        </a:spcAft>
                      </a:pPr>
                      <a:r>
                        <a:rPr lang="zh-CN" sz="1800" kern="100">
                          <a:effectLst/>
                          <a:latin typeface="楷体_GB2312" panose="02010609030101010101" pitchFamily="49" charset="-122"/>
                          <a:ea typeface="楷体_GB2312" panose="02010609030101010101" pitchFamily="49" charset="-122"/>
                        </a:rPr>
                        <a:t>公安机关、税务部门、财政部门等都不会电话缴费和退款。</a:t>
                      </a:r>
                      <a:endParaRPr lang="zh-CN" sz="1800" kern="100">
                        <a:effectLst/>
                        <a:latin typeface="楷体_GB2312" panose="02010609030101010101" pitchFamily="49" charset="-122"/>
                        <a:ea typeface="楷体_GB2312" panose="02010609030101010101" pitchFamily="49" charset="-122"/>
                        <a:cs typeface="Times New Roman" panose="02020603050405020304" pitchFamily="18" charset="0"/>
                      </a:endParaRPr>
                    </a:p>
                  </a:txBody>
                  <a:tcPr marL="91447" marR="91447" marT="45717" marB="45717" anchor="ctr"/>
                </a:tc>
                <a:tc>
                  <a:txBody>
                    <a:bodyPr/>
                    <a:lstStyle/>
                    <a:p>
                      <a:pPr indent="0" algn="just" eaLnBrk="1" fontAlgn="auto" latinLnBrk="0" hangingPunct="1">
                        <a:lnSpc>
                          <a:spcPct val="130000"/>
                        </a:lnSpc>
                        <a:spcAft>
                          <a:spcPts val="0"/>
                        </a:spcAft>
                      </a:pPr>
                      <a:r>
                        <a:rPr lang="zh-CN" altLang="en-US" sz="1800" kern="100" dirty="0">
                          <a:effectLst/>
                          <a:latin typeface="楷体_GB2312" panose="02010609030101010101" pitchFamily="49" charset="-122"/>
                          <a:ea typeface="楷体_GB2312" panose="02010609030101010101" pitchFamily="49" charset="-122"/>
                          <a:cs typeface="楷体_GB2312" panose="02010609030101010101" pitchFamily="49" charset="-122"/>
                        </a:rPr>
                        <a:t>不随意</a:t>
                      </a:r>
                      <a:r>
                        <a:rPr lang="zh-CN" altLang="en-US" sz="1800" kern="100" baseline="0" dirty="0">
                          <a:effectLst/>
                          <a:latin typeface="楷体_GB2312" panose="02010609030101010101" pitchFamily="49" charset="-122"/>
                          <a:ea typeface="楷体_GB2312" panose="02010609030101010101" pitchFamily="49" charset="-122"/>
                          <a:cs typeface="楷体_GB2312" panose="02010609030101010101" pitchFamily="49" charset="-122"/>
                        </a:rPr>
                        <a:t>相信“退款提醒”。</a:t>
                      </a:r>
                    </a:p>
                  </a:txBody>
                  <a:tcPr marL="91447" marR="91447" marT="45717" marB="45717" anchor="ctr"/>
                </a:tc>
                <a:extLst>
                  <a:ext uri="{0D108BD9-81ED-4DB2-BD59-A6C34878D82A}">
                    <a16:rowId xmlns:a16="http://schemas.microsoft.com/office/drawing/2014/main" val="10004"/>
                  </a:ext>
                </a:extLst>
              </a:tr>
              <a:tr h="528925">
                <a:tc>
                  <a:txBody>
                    <a:bodyPr/>
                    <a:lstStyle/>
                    <a:p>
                      <a:pPr algn="ctr">
                        <a:lnSpc>
                          <a:spcPct val="130000"/>
                        </a:lnSpc>
                        <a:spcAft>
                          <a:spcPts val="0"/>
                        </a:spcAft>
                      </a:pPr>
                      <a:r>
                        <a:rPr lang="zh-CN" sz="1800" kern="100">
                          <a:effectLst/>
                          <a:latin typeface="楷体_GB2312" panose="02010609030101010101" pitchFamily="49" charset="-122"/>
                          <a:ea typeface="楷体_GB2312" panose="02010609030101010101" pitchFamily="49" charset="-122"/>
                        </a:rPr>
                        <a:t>其他</a:t>
                      </a:r>
                      <a:endParaRPr lang="zh-CN" sz="1800" kern="100">
                        <a:effectLst/>
                        <a:latin typeface="楷体_GB2312" panose="02010609030101010101" pitchFamily="49" charset="-122"/>
                        <a:ea typeface="楷体_GB2312" panose="02010609030101010101" pitchFamily="49" charset="-122"/>
                        <a:cs typeface="Times New Roman" panose="02020603050405020304" pitchFamily="18" charset="0"/>
                      </a:endParaRPr>
                    </a:p>
                  </a:txBody>
                  <a:tcPr marL="91447" marR="91447" marT="45717" marB="45717" anchor="ctr"/>
                </a:tc>
                <a:tc>
                  <a:txBody>
                    <a:bodyPr/>
                    <a:lstStyle/>
                    <a:p>
                      <a:pPr indent="304800" algn="just">
                        <a:lnSpc>
                          <a:spcPct val="130000"/>
                        </a:lnSpc>
                        <a:spcAft>
                          <a:spcPts val="0"/>
                        </a:spcAft>
                      </a:pPr>
                      <a:r>
                        <a:rPr lang="en-US" sz="1800" kern="100">
                          <a:effectLst/>
                          <a:latin typeface="楷体_GB2312" panose="02010609030101010101" pitchFamily="49" charset="-122"/>
                          <a:ea typeface="楷体_GB2312" panose="02010609030101010101" pitchFamily="49" charset="-122"/>
                        </a:rPr>
                        <a:t> </a:t>
                      </a:r>
                      <a:endParaRPr lang="en-US" sz="1800" kern="100">
                        <a:effectLst/>
                        <a:latin typeface="楷体_GB2312" panose="02010609030101010101" pitchFamily="49" charset="-122"/>
                        <a:ea typeface="楷体_GB2312" panose="02010609030101010101" pitchFamily="49" charset="-122"/>
                        <a:cs typeface="Times New Roman" panose="02020603050405020304" pitchFamily="18" charset="0"/>
                      </a:endParaRPr>
                    </a:p>
                  </a:txBody>
                  <a:tcPr marL="91447" marR="91447" marT="45717" marB="45717" anchor="ctr"/>
                </a:tc>
                <a:tc>
                  <a:txBody>
                    <a:bodyPr/>
                    <a:lstStyle/>
                    <a:p>
                      <a:pPr indent="304800" algn="just">
                        <a:lnSpc>
                          <a:spcPct val="130000"/>
                        </a:lnSpc>
                        <a:spcAft>
                          <a:spcPts val="0"/>
                        </a:spcAft>
                      </a:pPr>
                      <a:r>
                        <a:rPr lang="en-US" sz="1800" kern="100" dirty="0">
                          <a:effectLst/>
                          <a:latin typeface="楷体_GB2312" panose="02010609030101010101" pitchFamily="49" charset="-122"/>
                          <a:ea typeface="楷体_GB2312" panose="02010609030101010101" pitchFamily="49" charset="-122"/>
                        </a:rPr>
                        <a:t> </a:t>
                      </a:r>
                      <a:endParaRPr 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txBody>
                  <a:tcPr marL="91447" marR="91447" marT="45717" marB="45717" anchor="ct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Box 13@|17FFC:16777215|FBC:16777215|LFC:16777215|LBC:16777215">
            <a:extLst>
              <a:ext uri="{FF2B5EF4-FFF2-40B4-BE49-F238E27FC236}">
                <a16:creationId xmlns:a16="http://schemas.microsoft.com/office/drawing/2014/main" id="{B65CAAEB-0BB4-4A52-A1F5-0EB9795B52AC}"/>
              </a:ext>
            </a:extLst>
          </p:cNvPr>
          <p:cNvSpPr txBox="1">
            <a:spLocks noChangeArrowheads="1"/>
          </p:cNvSpPr>
          <p:nvPr/>
        </p:nvSpPr>
        <p:spPr bwMode="auto">
          <a:xfrm>
            <a:off x="3335338" y="303213"/>
            <a:ext cx="54546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无线网络风险防范措施</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P114</a:t>
            </a:r>
          </a:p>
        </p:txBody>
      </p:sp>
      <p:graphicFrame>
        <p:nvGraphicFramePr>
          <p:cNvPr id="2" name="表格 1">
            <a:extLst>
              <a:ext uri="{FF2B5EF4-FFF2-40B4-BE49-F238E27FC236}">
                <a16:creationId xmlns:a16="http://schemas.microsoft.com/office/drawing/2014/main" id="{B9398E2C-8972-475A-B5C3-90923B3B818E}"/>
              </a:ext>
            </a:extLst>
          </p:cNvPr>
          <p:cNvGraphicFramePr>
            <a:graphicFrameLocks noGrp="1"/>
          </p:cNvGraphicFramePr>
          <p:nvPr>
            <p:extLst>
              <p:ext uri="{D42A27DB-BD31-4B8C-83A1-F6EECF244321}">
                <p14:modId xmlns:p14="http://schemas.microsoft.com/office/powerpoint/2010/main" val="3877074458"/>
              </p:ext>
            </p:extLst>
          </p:nvPr>
        </p:nvGraphicFramePr>
        <p:xfrm>
          <a:off x="474785" y="895351"/>
          <a:ext cx="11271738" cy="5804386"/>
        </p:xfrm>
        <a:graphic>
          <a:graphicData uri="http://schemas.openxmlformats.org/drawingml/2006/table">
            <a:tbl>
              <a:tblPr firstRow="1" firstCol="1" bandRow="1">
                <a:tableStyleId>{5C22544A-7EE6-4342-B048-85BDC9FD1C3A}</a:tableStyleId>
              </a:tblPr>
              <a:tblGrid>
                <a:gridCol w="5008531">
                  <a:extLst>
                    <a:ext uri="{9D8B030D-6E8A-4147-A177-3AD203B41FA5}">
                      <a16:colId xmlns:a16="http://schemas.microsoft.com/office/drawing/2014/main" val="20000"/>
                    </a:ext>
                  </a:extLst>
                </a:gridCol>
                <a:gridCol w="6263207">
                  <a:extLst>
                    <a:ext uri="{9D8B030D-6E8A-4147-A177-3AD203B41FA5}">
                      <a16:colId xmlns:a16="http://schemas.microsoft.com/office/drawing/2014/main" val="20001"/>
                    </a:ext>
                  </a:extLst>
                </a:gridCol>
              </a:tblGrid>
              <a:tr h="470158">
                <a:tc>
                  <a:txBody>
                    <a:bodyPr/>
                    <a:lstStyle/>
                    <a:p>
                      <a:pPr indent="0" algn="ctr" eaLnBrk="1" fontAlgn="auto" latinLnBrk="0" hangingPunct="1">
                        <a:lnSpc>
                          <a:spcPct val="130000"/>
                        </a:lnSpc>
                        <a:spcAft>
                          <a:spcPts val="0"/>
                        </a:spcAft>
                      </a:pPr>
                      <a:r>
                        <a:rPr lang="zh-CN" sz="1600" kern="100">
                          <a:effectLst/>
                          <a:latin typeface="楷体_GB2312" panose="02010609030101010101" pitchFamily="49" charset="-122"/>
                          <a:ea typeface="楷体_GB2312" panose="02010609030101010101" pitchFamily="49" charset="-122"/>
                        </a:rPr>
                        <a:t>防范措施</a:t>
                      </a:r>
                      <a:endParaRPr lang="zh-CN" sz="1600" kern="100">
                        <a:effectLst/>
                        <a:latin typeface="楷体_GB2312" panose="02010609030101010101" pitchFamily="49" charset="-122"/>
                        <a:ea typeface="楷体_GB2312" panose="02010609030101010101" pitchFamily="49" charset="-122"/>
                        <a:cs typeface="Times New Roman" panose="02020603050405020304" pitchFamily="18" charset="0"/>
                      </a:endParaRPr>
                    </a:p>
                  </a:txBody>
                  <a:tcPr marL="91434" marR="91434" anchor="ctr"/>
                </a:tc>
                <a:tc>
                  <a:txBody>
                    <a:bodyPr/>
                    <a:lstStyle/>
                    <a:p>
                      <a:pPr indent="0" algn="ctr" eaLnBrk="1" fontAlgn="auto" latinLnBrk="0" hangingPunct="1">
                        <a:lnSpc>
                          <a:spcPct val="130000"/>
                        </a:lnSpc>
                        <a:spcAft>
                          <a:spcPts val="0"/>
                        </a:spcAft>
                      </a:pPr>
                      <a:r>
                        <a:rPr lang="zh-CN" sz="1600" kern="100">
                          <a:effectLst/>
                          <a:latin typeface="楷体_GB2312" panose="02010609030101010101" pitchFamily="49" charset="-122"/>
                          <a:ea typeface="楷体_GB2312" panose="02010609030101010101" pitchFamily="49" charset="-122"/>
                        </a:rPr>
                        <a:t>你的防范措施</a:t>
                      </a:r>
                      <a:endParaRPr lang="zh-CN" sz="1600" kern="100">
                        <a:effectLst/>
                        <a:latin typeface="楷体_GB2312" panose="02010609030101010101" pitchFamily="49" charset="-122"/>
                        <a:ea typeface="楷体_GB2312" panose="02010609030101010101" pitchFamily="49" charset="-122"/>
                        <a:cs typeface="Times New Roman" panose="02020603050405020304" pitchFamily="18" charset="0"/>
                      </a:endParaRPr>
                    </a:p>
                  </a:txBody>
                  <a:tcPr marL="43409" marR="43409" marT="0" marB="0" anchor="ctr"/>
                </a:tc>
                <a:extLst>
                  <a:ext uri="{0D108BD9-81ED-4DB2-BD59-A6C34878D82A}">
                    <a16:rowId xmlns:a16="http://schemas.microsoft.com/office/drawing/2014/main" val="10000"/>
                  </a:ext>
                </a:extLst>
              </a:tr>
              <a:tr h="1091682">
                <a:tc>
                  <a:txBody>
                    <a:bodyPr/>
                    <a:lstStyle/>
                    <a:p>
                      <a:pPr indent="0" algn="just" eaLnBrk="1" fontAlgn="auto" latinLnBrk="0" hangingPunct="1">
                        <a:lnSpc>
                          <a:spcPct val="130000"/>
                        </a:lnSpc>
                        <a:spcAft>
                          <a:spcPts val="0"/>
                        </a:spcAft>
                      </a:pPr>
                      <a:r>
                        <a:rPr lang="zh-CN" sz="1800" kern="100" dirty="0">
                          <a:effectLst/>
                          <a:latin typeface="楷体_GB2312" panose="02010609030101010101" pitchFamily="49" charset="-122"/>
                          <a:ea typeface="楷体_GB2312" panose="02010609030101010101" pitchFamily="49" charset="-122"/>
                          <a:cs typeface="楷体_GB2312" panose="02010609030101010101" pitchFamily="49" charset="-122"/>
                        </a:rPr>
                        <a:t>防范措施一</a:t>
                      </a:r>
                    </a:p>
                    <a:p>
                      <a:pPr indent="0" algn="just" eaLnBrk="1" fontAlgn="auto" latinLnBrk="0" hangingPunct="1">
                        <a:lnSpc>
                          <a:spcPct val="130000"/>
                        </a:lnSpc>
                        <a:spcAft>
                          <a:spcPts val="0"/>
                        </a:spcAft>
                      </a:pPr>
                      <a:r>
                        <a:rPr lang="zh-CN" sz="1800" kern="100" dirty="0">
                          <a:effectLst/>
                          <a:latin typeface="楷体_GB2312" panose="02010609030101010101" pitchFamily="49" charset="-122"/>
                          <a:ea typeface="楷体_GB2312" panose="02010609030101010101" pitchFamily="49" charset="-122"/>
                          <a:cs typeface="楷体_GB2312" panose="02010609030101010101" pitchFamily="49" charset="-122"/>
                        </a:rPr>
                        <a:t>谨慎使用公共场合的</a:t>
                      </a:r>
                      <a:r>
                        <a:rPr lang="en-US" sz="1800" kern="100" dirty="0">
                          <a:effectLst/>
                          <a:latin typeface="楷体_GB2312" panose="02010609030101010101" pitchFamily="49" charset="-122"/>
                          <a:ea typeface="楷体_GB2312" panose="02010609030101010101" pitchFamily="49" charset="-122"/>
                          <a:cs typeface="楷体_GB2312" panose="02010609030101010101" pitchFamily="49" charset="-122"/>
                        </a:rPr>
                        <a:t>Wi-Fi</a:t>
                      </a:r>
                      <a:r>
                        <a:rPr lang="zh-CN" sz="1800" kern="100" dirty="0">
                          <a:effectLst/>
                          <a:latin typeface="楷体_GB2312" panose="02010609030101010101" pitchFamily="49" charset="-122"/>
                          <a:ea typeface="楷体_GB2312" panose="02010609030101010101" pitchFamily="49" charset="-122"/>
                          <a:cs typeface="楷体_GB2312" panose="02010609030101010101" pitchFamily="49" charset="-122"/>
                        </a:rPr>
                        <a:t>热点</a:t>
                      </a:r>
                    </a:p>
                  </a:txBody>
                  <a:tcPr marL="43409" marR="43409" marT="0" marB="0" anchor="ctr"/>
                </a:tc>
                <a:tc>
                  <a:txBody>
                    <a:bodyPr/>
                    <a:lstStyle/>
                    <a:p>
                      <a:pPr indent="0" algn="just" eaLnBrk="1" fontAlgn="auto" latinLnBrk="0" hangingPunct="1">
                        <a:lnSpc>
                          <a:spcPct val="130000"/>
                        </a:lnSpc>
                        <a:spcAft>
                          <a:spcPts val="0"/>
                        </a:spcAft>
                      </a:pPr>
                      <a:r>
                        <a:rPr lang="zh-CN" sz="1800" kern="100" dirty="0">
                          <a:effectLst/>
                          <a:latin typeface="楷体_GB2312" panose="02010609030101010101" pitchFamily="49" charset="-122"/>
                          <a:ea typeface="楷体_GB2312" panose="02010609030101010101" pitchFamily="49" charset="-122"/>
                          <a:cs typeface="楷体_GB2312" panose="02010609030101010101" pitchFamily="49" charset="-122"/>
                        </a:rPr>
                        <a:t>遇到直接连接且不需要验证或密码的公共</a:t>
                      </a:r>
                      <a:r>
                        <a:rPr lang="en-US" sz="1800" kern="100" dirty="0">
                          <a:effectLst/>
                          <a:latin typeface="楷体_GB2312" panose="02010609030101010101" pitchFamily="49" charset="-122"/>
                          <a:ea typeface="楷体_GB2312" panose="02010609030101010101" pitchFamily="49" charset="-122"/>
                          <a:cs typeface="楷体_GB2312" panose="02010609030101010101" pitchFamily="49" charset="-122"/>
                        </a:rPr>
                        <a:t>Wi-Fi</a:t>
                      </a:r>
                      <a:r>
                        <a:rPr lang="zh-CN" sz="1800" kern="100" dirty="0">
                          <a:effectLst/>
                          <a:latin typeface="楷体_GB2312" panose="02010609030101010101" pitchFamily="49" charset="-122"/>
                          <a:ea typeface="楷体_GB2312" panose="02010609030101010101" pitchFamily="49" charset="-122"/>
                          <a:cs typeface="楷体_GB2312" panose="02010609030101010101" pitchFamily="49" charset="-122"/>
                        </a:rPr>
                        <a:t>时，你的做法是：</a:t>
                      </a:r>
                      <a:r>
                        <a:rPr lang="zh-CN" altLang="en-US" sz="1800" u="sng" kern="100" dirty="0">
                          <a:effectLst/>
                          <a:latin typeface="楷体_GB2312" panose="02010609030101010101" pitchFamily="49" charset="-122"/>
                          <a:ea typeface="楷体_GB2312" panose="02010609030101010101" pitchFamily="49" charset="-122"/>
                          <a:cs typeface="楷体_GB2312" panose="02010609030101010101" pitchFamily="49" charset="-122"/>
                        </a:rPr>
                        <a:t>关闭</a:t>
                      </a:r>
                      <a:r>
                        <a:rPr lang="en-US" altLang="zh-CN" sz="1800" u="sng" kern="100" dirty="0" err="1">
                          <a:effectLst/>
                          <a:latin typeface="楷体_GB2312" panose="02010609030101010101" pitchFamily="49" charset="-122"/>
                          <a:ea typeface="楷体_GB2312" panose="02010609030101010101" pitchFamily="49" charset="-122"/>
                          <a:cs typeface="楷体_GB2312" panose="02010609030101010101" pitchFamily="49" charset="-122"/>
                        </a:rPr>
                        <a:t>wifi</a:t>
                      </a:r>
                      <a:r>
                        <a:rPr lang="zh-CN" altLang="en-US" sz="1800" u="sng" kern="100" dirty="0">
                          <a:effectLst/>
                          <a:latin typeface="楷体_GB2312" panose="02010609030101010101" pitchFamily="49" charset="-122"/>
                          <a:ea typeface="楷体_GB2312" panose="02010609030101010101" pitchFamily="49" charset="-122"/>
                          <a:cs typeface="楷体_GB2312" panose="02010609030101010101" pitchFamily="49" charset="-122"/>
                        </a:rPr>
                        <a:t>连接</a:t>
                      </a:r>
                      <a:r>
                        <a:rPr lang="zh-CN" altLang="en-US" sz="1800" kern="100" dirty="0">
                          <a:effectLst/>
                          <a:latin typeface="楷体_GB2312" panose="02010609030101010101" pitchFamily="49" charset="-122"/>
                          <a:ea typeface="楷体_GB2312" panose="02010609030101010101" pitchFamily="49" charset="-122"/>
                          <a:cs typeface="楷体_GB2312" panose="02010609030101010101" pitchFamily="49" charset="-122"/>
                        </a:rPr>
                        <a:t>。</a:t>
                      </a:r>
                    </a:p>
                  </a:txBody>
                  <a:tcPr marL="43409" marR="43409" marT="0" marB="0" anchor="ctr"/>
                </a:tc>
                <a:extLst>
                  <a:ext uri="{0D108BD9-81ED-4DB2-BD59-A6C34878D82A}">
                    <a16:rowId xmlns:a16="http://schemas.microsoft.com/office/drawing/2014/main" val="10001"/>
                  </a:ext>
                </a:extLst>
              </a:tr>
              <a:tr h="1091682">
                <a:tc>
                  <a:txBody>
                    <a:bodyPr/>
                    <a:lstStyle/>
                    <a:p>
                      <a:pPr indent="0" algn="just" eaLnBrk="1" fontAlgn="auto" latinLnBrk="0" hangingPunct="1">
                        <a:lnSpc>
                          <a:spcPct val="130000"/>
                        </a:lnSpc>
                        <a:spcAft>
                          <a:spcPts val="0"/>
                        </a:spcAft>
                      </a:pPr>
                      <a:r>
                        <a:rPr lang="zh-CN" sz="1800" kern="100" dirty="0">
                          <a:effectLst/>
                          <a:latin typeface="楷体_GB2312" panose="02010609030101010101" pitchFamily="49" charset="-122"/>
                          <a:ea typeface="楷体_GB2312" panose="02010609030101010101" pitchFamily="49" charset="-122"/>
                          <a:cs typeface="楷体_GB2312" panose="02010609030101010101" pitchFamily="49" charset="-122"/>
                        </a:rPr>
                        <a:t>防范措施二</a:t>
                      </a:r>
                    </a:p>
                    <a:p>
                      <a:pPr indent="0" algn="just" eaLnBrk="1" fontAlgn="auto" latinLnBrk="0" hangingPunct="1">
                        <a:lnSpc>
                          <a:spcPct val="130000"/>
                        </a:lnSpc>
                        <a:spcAft>
                          <a:spcPts val="0"/>
                        </a:spcAft>
                      </a:pPr>
                      <a:r>
                        <a:rPr lang="zh-CN" sz="1700" kern="100" dirty="0">
                          <a:effectLst/>
                          <a:latin typeface="楷体_GB2312" panose="02010609030101010101" pitchFamily="49" charset="-122"/>
                          <a:ea typeface="楷体_GB2312" panose="02010609030101010101" pitchFamily="49" charset="-122"/>
                          <a:cs typeface="楷体_GB2312" panose="02010609030101010101" pitchFamily="49" charset="-122"/>
                        </a:rPr>
                        <a:t>不在公共</a:t>
                      </a:r>
                      <a:r>
                        <a:rPr lang="en-US" sz="1700" kern="100" dirty="0">
                          <a:effectLst/>
                          <a:latin typeface="楷体_GB2312" panose="02010609030101010101" pitchFamily="49" charset="-122"/>
                          <a:ea typeface="楷体_GB2312" panose="02010609030101010101" pitchFamily="49" charset="-122"/>
                          <a:cs typeface="楷体_GB2312" panose="02010609030101010101" pitchFamily="49" charset="-122"/>
                        </a:rPr>
                        <a:t>Wi-Fi</a:t>
                      </a:r>
                      <a:r>
                        <a:rPr lang="zh-CN" sz="1700" kern="100" dirty="0">
                          <a:effectLst/>
                          <a:latin typeface="楷体_GB2312" panose="02010609030101010101" pitchFamily="49" charset="-122"/>
                          <a:ea typeface="楷体_GB2312" panose="02010609030101010101" pitchFamily="49" charset="-122"/>
                          <a:cs typeface="楷体_GB2312" panose="02010609030101010101" pitchFamily="49" charset="-122"/>
                        </a:rPr>
                        <a:t>热点下进行敏感信息操作</a:t>
                      </a:r>
                    </a:p>
                  </a:txBody>
                  <a:tcPr marL="43409" marR="43409" marT="0" marB="0" anchor="ctr"/>
                </a:tc>
                <a:tc>
                  <a:txBody>
                    <a:bodyPr/>
                    <a:lstStyle/>
                    <a:p>
                      <a:pPr indent="0" algn="just" eaLnBrk="1" fontAlgn="auto" latinLnBrk="0" hangingPunct="1">
                        <a:lnSpc>
                          <a:spcPct val="130000"/>
                        </a:lnSpc>
                        <a:spcAft>
                          <a:spcPts val="0"/>
                        </a:spcAft>
                      </a:pPr>
                      <a:r>
                        <a:rPr lang="zh-CN" sz="1800" kern="100" dirty="0">
                          <a:effectLst/>
                          <a:latin typeface="楷体_GB2312" panose="02010609030101010101" pitchFamily="49" charset="-122"/>
                          <a:ea typeface="楷体_GB2312" panose="02010609030101010101" pitchFamily="49" charset="-122"/>
                          <a:cs typeface="楷体_GB2312" panose="02010609030101010101" pitchFamily="49" charset="-122"/>
                        </a:rPr>
                        <a:t>连接公共</a:t>
                      </a:r>
                      <a:r>
                        <a:rPr lang="en-US" sz="1800" kern="100" dirty="0">
                          <a:effectLst/>
                          <a:latin typeface="楷体_GB2312" panose="02010609030101010101" pitchFamily="49" charset="-122"/>
                          <a:ea typeface="楷体_GB2312" panose="02010609030101010101" pitchFamily="49" charset="-122"/>
                          <a:cs typeface="楷体_GB2312" panose="02010609030101010101" pitchFamily="49" charset="-122"/>
                        </a:rPr>
                        <a:t>Wi-Fi</a:t>
                      </a:r>
                      <a:r>
                        <a:rPr lang="zh-CN" sz="1800" kern="100" dirty="0">
                          <a:effectLst/>
                          <a:latin typeface="楷体_GB2312" panose="02010609030101010101" pitchFamily="49" charset="-122"/>
                          <a:ea typeface="楷体_GB2312" panose="02010609030101010101" pitchFamily="49" charset="-122"/>
                          <a:cs typeface="楷体_GB2312" panose="02010609030101010101" pitchFamily="49" charset="-122"/>
                        </a:rPr>
                        <a:t>时，若需要进行网络购物和使用网上银行等操作，你的做法是： </a:t>
                      </a:r>
                      <a:r>
                        <a:rPr lang="zh-CN" altLang="en-US" sz="1800" u="sng" kern="100" dirty="0">
                          <a:effectLst/>
                          <a:latin typeface="楷体_GB2312" panose="02010609030101010101" pitchFamily="49" charset="-122"/>
                          <a:ea typeface="楷体_GB2312" panose="02010609030101010101" pitchFamily="49" charset="-122"/>
                          <a:cs typeface="楷体_GB2312" panose="02010609030101010101" pitchFamily="49" charset="-122"/>
                        </a:rPr>
                        <a:t>改用数据连接或其他支付方式</a:t>
                      </a:r>
                      <a:r>
                        <a:rPr lang="zh-CN" altLang="en-US" sz="1800" kern="100" dirty="0">
                          <a:effectLst/>
                          <a:latin typeface="楷体_GB2312" panose="02010609030101010101" pitchFamily="49" charset="-122"/>
                          <a:ea typeface="楷体_GB2312" panose="02010609030101010101" pitchFamily="49" charset="-122"/>
                          <a:cs typeface="楷体_GB2312" panose="02010609030101010101" pitchFamily="49" charset="-122"/>
                        </a:rPr>
                        <a:t>。</a:t>
                      </a:r>
                    </a:p>
                  </a:txBody>
                  <a:tcPr marL="43409" marR="43409" marT="0" marB="0" anchor="ctr"/>
                </a:tc>
                <a:extLst>
                  <a:ext uri="{0D108BD9-81ED-4DB2-BD59-A6C34878D82A}">
                    <a16:rowId xmlns:a16="http://schemas.microsoft.com/office/drawing/2014/main" val="10002"/>
                  </a:ext>
                </a:extLst>
              </a:tr>
              <a:tr h="1363521">
                <a:tc>
                  <a:txBody>
                    <a:bodyPr/>
                    <a:lstStyle/>
                    <a:p>
                      <a:pPr indent="0" algn="just" eaLnBrk="1" fontAlgn="auto" latinLnBrk="0" hangingPunct="1">
                        <a:lnSpc>
                          <a:spcPct val="130000"/>
                        </a:lnSpc>
                        <a:spcAft>
                          <a:spcPts val="0"/>
                        </a:spcAft>
                      </a:pPr>
                      <a:r>
                        <a:rPr lang="zh-CN" sz="1800" kern="100" dirty="0">
                          <a:effectLst/>
                          <a:latin typeface="楷体_GB2312" panose="02010609030101010101" pitchFamily="49" charset="-122"/>
                          <a:ea typeface="楷体_GB2312" panose="02010609030101010101" pitchFamily="49" charset="-122"/>
                          <a:cs typeface="楷体_GB2312" panose="02010609030101010101" pitchFamily="49" charset="-122"/>
                        </a:rPr>
                        <a:t>防范措施三</a:t>
                      </a:r>
                    </a:p>
                    <a:p>
                      <a:pPr indent="0" algn="just" eaLnBrk="1" fontAlgn="auto" latinLnBrk="0" hangingPunct="1">
                        <a:lnSpc>
                          <a:spcPct val="130000"/>
                        </a:lnSpc>
                        <a:spcAft>
                          <a:spcPts val="0"/>
                        </a:spcAft>
                      </a:pPr>
                      <a:r>
                        <a:rPr lang="zh-CN" sz="1800" kern="100" dirty="0">
                          <a:effectLst/>
                          <a:latin typeface="楷体_GB2312" panose="02010609030101010101" pitchFamily="49" charset="-122"/>
                          <a:ea typeface="楷体_GB2312" panose="02010609030101010101" pitchFamily="49" charset="-122"/>
                          <a:cs typeface="楷体_GB2312" panose="02010609030101010101" pitchFamily="49" charset="-122"/>
                        </a:rPr>
                        <a:t>养成良好的</a:t>
                      </a:r>
                      <a:r>
                        <a:rPr lang="en-US" sz="1800" kern="100" dirty="0">
                          <a:effectLst/>
                          <a:latin typeface="楷体_GB2312" panose="02010609030101010101" pitchFamily="49" charset="-122"/>
                          <a:ea typeface="楷体_GB2312" panose="02010609030101010101" pitchFamily="49" charset="-122"/>
                          <a:cs typeface="楷体_GB2312" panose="02010609030101010101" pitchFamily="49" charset="-122"/>
                        </a:rPr>
                        <a:t>Wi-Fi</a:t>
                      </a:r>
                      <a:r>
                        <a:rPr lang="zh-CN" sz="1800" kern="100" dirty="0">
                          <a:effectLst/>
                          <a:latin typeface="楷体_GB2312" panose="02010609030101010101" pitchFamily="49" charset="-122"/>
                          <a:ea typeface="楷体_GB2312" panose="02010609030101010101" pitchFamily="49" charset="-122"/>
                          <a:cs typeface="楷体_GB2312" panose="02010609030101010101" pitchFamily="49" charset="-122"/>
                        </a:rPr>
                        <a:t>使用习惯</a:t>
                      </a:r>
                    </a:p>
                  </a:txBody>
                  <a:tcPr marL="43409" marR="43409" marT="0" marB="0" anchor="ctr"/>
                </a:tc>
                <a:tc>
                  <a:txBody>
                    <a:bodyPr/>
                    <a:lstStyle/>
                    <a:p>
                      <a:pPr indent="0" algn="just" eaLnBrk="1" fontAlgn="auto" latinLnBrk="0" hangingPunct="1">
                        <a:lnSpc>
                          <a:spcPct val="130000"/>
                        </a:lnSpc>
                        <a:spcAft>
                          <a:spcPts val="0"/>
                        </a:spcAft>
                      </a:pPr>
                      <a:r>
                        <a:rPr lang="zh-CN" sz="1800" kern="100" dirty="0">
                          <a:effectLst/>
                          <a:latin typeface="楷体_GB2312" panose="02010609030101010101" pitchFamily="49" charset="-122"/>
                          <a:ea typeface="楷体_GB2312" panose="02010609030101010101" pitchFamily="49" charset="-122"/>
                          <a:cs typeface="楷体_GB2312" panose="02010609030101010101" pitchFamily="49" charset="-122"/>
                        </a:rPr>
                        <a:t>当我们进入公共区域后，对于手机</a:t>
                      </a:r>
                      <a:r>
                        <a:rPr lang="en-US" sz="1800" kern="100" dirty="0">
                          <a:effectLst/>
                          <a:latin typeface="楷体_GB2312" panose="02010609030101010101" pitchFamily="49" charset="-122"/>
                          <a:ea typeface="楷体_GB2312" panose="02010609030101010101" pitchFamily="49" charset="-122"/>
                          <a:cs typeface="楷体_GB2312" panose="02010609030101010101" pitchFamily="49" charset="-122"/>
                        </a:rPr>
                        <a:t>Wi-Fi</a:t>
                      </a:r>
                      <a:r>
                        <a:rPr lang="zh-CN" sz="1800" kern="100" dirty="0">
                          <a:effectLst/>
                          <a:latin typeface="楷体_GB2312" panose="02010609030101010101" pitchFamily="49" charset="-122"/>
                          <a:ea typeface="楷体_GB2312" panose="02010609030101010101" pitchFamily="49" charset="-122"/>
                          <a:cs typeface="楷体_GB2312" panose="02010609030101010101" pitchFamily="49" charset="-122"/>
                        </a:rPr>
                        <a:t>，你的做法：把</a:t>
                      </a:r>
                      <a:r>
                        <a:rPr lang="en-US" sz="1800" kern="100" dirty="0">
                          <a:effectLst/>
                          <a:latin typeface="楷体_GB2312" panose="02010609030101010101" pitchFamily="49" charset="-122"/>
                          <a:ea typeface="楷体_GB2312" panose="02010609030101010101" pitchFamily="49" charset="-122"/>
                          <a:cs typeface="楷体_GB2312" panose="02010609030101010101" pitchFamily="49" charset="-122"/>
                        </a:rPr>
                        <a:t>Wi-Fi</a:t>
                      </a:r>
                      <a:r>
                        <a:rPr lang="zh-CN" sz="1800" kern="100" dirty="0">
                          <a:effectLst/>
                          <a:latin typeface="楷体_GB2312" panose="02010609030101010101" pitchFamily="49" charset="-122"/>
                          <a:ea typeface="楷体_GB2312" panose="02010609030101010101" pitchFamily="49" charset="-122"/>
                          <a:cs typeface="楷体_GB2312" panose="02010609030101010101" pitchFamily="49" charset="-122"/>
                        </a:rPr>
                        <a:t>关闭或调成锁屏后不再自动连接，避免在自己不知道的情况下连接上恶意</a:t>
                      </a:r>
                      <a:r>
                        <a:rPr lang="en-US" sz="1800" kern="100" dirty="0">
                          <a:effectLst/>
                          <a:latin typeface="楷体_GB2312" panose="02010609030101010101" pitchFamily="49" charset="-122"/>
                          <a:ea typeface="楷体_GB2312" panose="02010609030101010101" pitchFamily="49" charset="-122"/>
                          <a:cs typeface="楷体_GB2312" panose="02010609030101010101" pitchFamily="49" charset="-122"/>
                        </a:rPr>
                        <a:t>Wi-Fi</a:t>
                      </a:r>
                      <a:r>
                        <a:rPr lang="zh-CN" altLang="en-US" sz="1800" kern="100" dirty="0">
                          <a:effectLst/>
                          <a:latin typeface="楷体_GB2312" panose="02010609030101010101" pitchFamily="49" charset="-122"/>
                          <a:ea typeface="楷体_GB2312" panose="02010609030101010101" pitchFamily="49" charset="-122"/>
                          <a:cs typeface="楷体_GB2312" panose="02010609030101010101" pitchFamily="49" charset="-122"/>
                        </a:rPr>
                        <a:t>。</a:t>
                      </a:r>
                    </a:p>
                  </a:txBody>
                  <a:tcPr marL="43409" marR="43409" marT="0" marB="0" anchor="ctr"/>
                </a:tc>
                <a:extLst>
                  <a:ext uri="{0D108BD9-81ED-4DB2-BD59-A6C34878D82A}">
                    <a16:rowId xmlns:a16="http://schemas.microsoft.com/office/drawing/2014/main" val="10003"/>
                  </a:ext>
                </a:extLst>
              </a:tr>
              <a:tr h="1094153">
                <a:tc>
                  <a:txBody>
                    <a:bodyPr/>
                    <a:lstStyle/>
                    <a:p>
                      <a:pPr indent="0" algn="just" eaLnBrk="1" fontAlgn="auto" latinLnBrk="0" hangingPunct="1">
                        <a:lnSpc>
                          <a:spcPct val="130000"/>
                        </a:lnSpc>
                        <a:spcAft>
                          <a:spcPts val="0"/>
                        </a:spcAft>
                      </a:pPr>
                      <a:r>
                        <a:rPr lang="zh-CN" sz="1800" kern="100" dirty="0">
                          <a:effectLst/>
                          <a:latin typeface="楷体_GB2312" panose="02010609030101010101" pitchFamily="49" charset="-122"/>
                          <a:ea typeface="楷体_GB2312" panose="02010609030101010101" pitchFamily="49" charset="-122"/>
                          <a:cs typeface="微软雅黑" panose="020B0503020204020204" pitchFamily="34" charset="-122"/>
                        </a:rPr>
                        <a:t>防范措施四</a:t>
                      </a:r>
                    </a:p>
                    <a:p>
                      <a:pPr indent="0" algn="just" eaLnBrk="1" fontAlgn="auto" latinLnBrk="0" hangingPunct="1">
                        <a:lnSpc>
                          <a:spcPct val="130000"/>
                        </a:lnSpc>
                        <a:spcAft>
                          <a:spcPts val="0"/>
                        </a:spcAft>
                      </a:pPr>
                      <a:r>
                        <a:rPr lang="zh-CN" sz="1800" kern="100" dirty="0">
                          <a:effectLst/>
                          <a:latin typeface="楷体_GB2312" panose="02010609030101010101" pitchFamily="49" charset="-122"/>
                          <a:ea typeface="楷体_GB2312" panose="02010609030101010101" pitchFamily="49" charset="-122"/>
                          <a:cs typeface="微软雅黑" panose="020B0503020204020204" pitchFamily="34" charset="-122"/>
                        </a:rPr>
                        <a:t>对家中的无线路由器加强安全设置</a:t>
                      </a:r>
                    </a:p>
                  </a:txBody>
                  <a:tcPr marL="43409" marR="43409" marT="0" marB="0" anchor="ctr"/>
                </a:tc>
                <a:tc>
                  <a:txBody>
                    <a:bodyPr/>
                    <a:lstStyle/>
                    <a:p>
                      <a:pPr indent="0" algn="just" eaLnBrk="1" fontAlgn="auto" latinLnBrk="0" hangingPunct="1">
                        <a:lnSpc>
                          <a:spcPct val="130000"/>
                        </a:lnSpc>
                        <a:spcAft>
                          <a:spcPts val="0"/>
                        </a:spcAft>
                      </a:pPr>
                      <a:r>
                        <a:rPr lang="zh-CN" sz="1800" kern="100" dirty="0">
                          <a:effectLst/>
                          <a:latin typeface="楷体_GB2312" panose="02010609030101010101" pitchFamily="49" charset="-122"/>
                          <a:ea typeface="楷体_GB2312" panose="02010609030101010101" pitchFamily="49" charset="-122"/>
                        </a:rPr>
                        <a:t>对无线路由器的登录账户、密码设置，你的做法是：</a:t>
                      </a:r>
                      <a:r>
                        <a:rPr lang="zh-CN" altLang="en-US" sz="1800" u="sng" kern="100" dirty="0">
                          <a:effectLst/>
                          <a:latin typeface="楷体_GB2312" panose="02010609030101010101" pitchFamily="49" charset="-122"/>
                          <a:ea typeface="楷体_GB2312" panose="02010609030101010101" pitchFamily="49" charset="-122"/>
                        </a:rPr>
                        <a:t>定期修改其帐户和密码，密码设置为稍复杂的</a:t>
                      </a:r>
                      <a:r>
                        <a:rPr lang="zh-CN" altLang="en-US" sz="1800" kern="100" dirty="0">
                          <a:effectLst/>
                          <a:latin typeface="楷体_GB2312" panose="02010609030101010101" pitchFamily="49" charset="-122"/>
                          <a:ea typeface="楷体_GB2312" panose="02010609030101010101" pitchFamily="49" charset="-122"/>
                        </a:rPr>
                        <a:t>。</a:t>
                      </a:r>
                      <a:endPar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txBody>
                  <a:tcPr marL="43409" marR="43409" marT="0" marB="0" anchor="ctr"/>
                </a:tc>
                <a:extLst>
                  <a:ext uri="{0D108BD9-81ED-4DB2-BD59-A6C34878D82A}">
                    <a16:rowId xmlns:a16="http://schemas.microsoft.com/office/drawing/2014/main" val="10004"/>
                  </a:ext>
                </a:extLst>
              </a:tr>
              <a:tr h="693190">
                <a:tc>
                  <a:txBody>
                    <a:bodyPr/>
                    <a:lstStyle/>
                    <a:p>
                      <a:pPr indent="0" algn="just" eaLnBrk="1" fontAlgn="auto" latinLnBrk="0" hangingPunct="1">
                        <a:lnSpc>
                          <a:spcPct val="130000"/>
                        </a:lnSpc>
                        <a:spcAft>
                          <a:spcPts val="0"/>
                        </a:spcAft>
                      </a:pPr>
                      <a:r>
                        <a:rPr lang="zh-CN" sz="1800" kern="100" dirty="0">
                          <a:effectLst/>
                          <a:latin typeface="楷体_GB2312" panose="02010609030101010101" pitchFamily="49" charset="-122"/>
                          <a:ea typeface="楷体_GB2312" panose="02010609030101010101" pitchFamily="49" charset="-122"/>
                          <a:cs typeface="微软雅黑" panose="020B0503020204020204" pitchFamily="34" charset="-122"/>
                        </a:rPr>
                        <a:t>防范措施五</a:t>
                      </a:r>
                    </a:p>
                    <a:p>
                      <a:pPr indent="0" algn="just" eaLnBrk="1" fontAlgn="auto" latinLnBrk="0" hangingPunct="1">
                        <a:lnSpc>
                          <a:spcPct val="130000"/>
                        </a:lnSpc>
                        <a:spcAft>
                          <a:spcPts val="0"/>
                        </a:spcAft>
                      </a:pPr>
                      <a:r>
                        <a:rPr lang="zh-CN" sz="1800" kern="100" dirty="0">
                          <a:effectLst/>
                          <a:latin typeface="楷体_GB2312" panose="02010609030101010101" pitchFamily="49" charset="-122"/>
                          <a:ea typeface="楷体_GB2312" panose="02010609030101010101" pitchFamily="49" charset="-122"/>
                          <a:cs typeface="微软雅黑" panose="020B0503020204020204" pitchFamily="34" charset="-122"/>
                        </a:rPr>
                        <a:t>安装客户端安全软件</a:t>
                      </a:r>
                    </a:p>
                  </a:txBody>
                  <a:tcPr marL="43409" marR="43409" marT="0" marB="0" anchor="ctr"/>
                </a:tc>
                <a:tc>
                  <a:txBody>
                    <a:bodyPr/>
                    <a:lstStyle/>
                    <a:p>
                      <a:pPr indent="0" algn="just" eaLnBrk="1" fontAlgn="auto" latinLnBrk="0" hangingPunct="1">
                        <a:lnSpc>
                          <a:spcPct val="130000"/>
                        </a:lnSpc>
                        <a:spcAft>
                          <a:spcPts val="0"/>
                        </a:spcAft>
                      </a:pPr>
                      <a:r>
                        <a:rPr lang="zh-CN" sz="1800" kern="100" dirty="0">
                          <a:effectLst/>
                          <a:latin typeface="楷体_GB2312" panose="02010609030101010101" pitchFamily="49" charset="-122"/>
                          <a:ea typeface="楷体_GB2312" panose="02010609030101010101" pitchFamily="49" charset="-122"/>
                        </a:rPr>
                        <a:t>不管在手机端还是计算机端，都应安装安全软件。</a:t>
                      </a:r>
                      <a:endParaRPr 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txBody>
                  <a:tcPr marL="43409" marR="43409" marT="0" marB="0" anchor="ct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71682" name="Freeform 382">
            <a:extLst>
              <a:ext uri="{FF2B5EF4-FFF2-40B4-BE49-F238E27FC236}">
                <a16:creationId xmlns:a16="http://schemas.microsoft.com/office/drawing/2014/main" id="{AA1AA651-7F59-4F3D-B52A-0E925DF139D1}"/>
              </a:ext>
            </a:extLst>
          </p:cNvPr>
          <p:cNvSpPr>
            <a:spLocks noChangeArrowheads="1"/>
          </p:cNvSpPr>
          <p:nvPr/>
        </p:nvSpPr>
        <p:spPr bwMode="auto">
          <a:xfrm>
            <a:off x="524512" y="2933701"/>
            <a:ext cx="11188676"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71683" name="组合 773">
            <a:extLst>
              <a:ext uri="{FF2B5EF4-FFF2-40B4-BE49-F238E27FC236}">
                <a16:creationId xmlns:a16="http://schemas.microsoft.com/office/drawing/2014/main" id="{470E6A44-C7ED-40FE-8555-805F7C130023}"/>
              </a:ext>
            </a:extLst>
          </p:cNvPr>
          <p:cNvGrpSpPr>
            <a:grpSpLocks/>
          </p:cNvGrpSpPr>
          <p:nvPr/>
        </p:nvGrpSpPr>
        <p:grpSpPr bwMode="auto">
          <a:xfrm>
            <a:off x="7097300" y="2282826"/>
            <a:ext cx="4103688" cy="3097213"/>
            <a:chOff x="6719888" y="2131781"/>
            <a:chExt cx="5472112" cy="4130676"/>
          </a:xfrm>
        </p:grpSpPr>
        <p:sp>
          <p:nvSpPr>
            <p:cNvPr id="71684" name="AutoShape 380">
              <a:extLst>
                <a:ext uri="{FF2B5EF4-FFF2-40B4-BE49-F238E27FC236}">
                  <a16:creationId xmlns:a16="http://schemas.microsoft.com/office/drawing/2014/main" id="{236542F7-6524-4146-B770-5C7DE0FE3FEA}"/>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685" name="Freeform 383">
              <a:extLst>
                <a:ext uri="{FF2B5EF4-FFF2-40B4-BE49-F238E27FC236}">
                  <a16:creationId xmlns:a16="http://schemas.microsoft.com/office/drawing/2014/main" id="{71536EFE-8D5D-4BC1-BFD9-F9A04DB548FD}"/>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6" name="Rectangle 384">
              <a:extLst>
                <a:ext uri="{FF2B5EF4-FFF2-40B4-BE49-F238E27FC236}">
                  <a16:creationId xmlns:a16="http://schemas.microsoft.com/office/drawing/2014/main" id="{9482C228-77D6-45C8-BA13-B6EFF29B44EC}"/>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687" name="Rectangle 385">
              <a:extLst>
                <a:ext uri="{FF2B5EF4-FFF2-40B4-BE49-F238E27FC236}">
                  <a16:creationId xmlns:a16="http://schemas.microsoft.com/office/drawing/2014/main" id="{647D2AEF-6E0E-4B1C-BD90-BEF965FEA454}"/>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688" name="Freeform 386">
              <a:extLst>
                <a:ext uri="{FF2B5EF4-FFF2-40B4-BE49-F238E27FC236}">
                  <a16:creationId xmlns:a16="http://schemas.microsoft.com/office/drawing/2014/main" id="{9AC2DCF1-CED1-46F8-8939-0383880B7E2C}"/>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9" name="Freeform 387">
              <a:extLst>
                <a:ext uri="{FF2B5EF4-FFF2-40B4-BE49-F238E27FC236}">
                  <a16:creationId xmlns:a16="http://schemas.microsoft.com/office/drawing/2014/main" id="{18CBC919-3E74-4E7A-993E-48A2D5D138F2}"/>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0" name="Freeform 388">
              <a:extLst>
                <a:ext uri="{FF2B5EF4-FFF2-40B4-BE49-F238E27FC236}">
                  <a16:creationId xmlns:a16="http://schemas.microsoft.com/office/drawing/2014/main" id="{D939FF4B-4344-4FA1-962A-BB2987F2C0FC}"/>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1" name="Freeform 389">
              <a:extLst>
                <a:ext uri="{FF2B5EF4-FFF2-40B4-BE49-F238E27FC236}">
                  <a16:creationId xmlns:a16="http://schemas.microsoft.com/office/drawing/2014/main" id="{FC24258C-D479-4A5B-82EE-034FDEF0C1AC}"/>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2" name="Freeform 390">
              <a:extLst>
                <a:ext uri="{FF2B5EF4-FFF2-40B4-BE49-F238E27FC236}">
                  <a16:creationId xmlns:a16="http://schemas.microsoft.com/office/drawing/2014/main" id="{9E6F49FA-2655-40AD-A92C-D79819143BCB}"/>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3" name="Freeform 391">
              <a:extLst>
                <a:ext uri="{FF2B5EF4-FFF2-40B4-BE49-F238E27FC236}">
                  <a16:creationId xmlns:a16="http://schemas.microsoft.com/office/drawing/2014/main" id="{7AD64773-71F0-411B-876A-B0D7D0685636}"/>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4" name="Freeform 392">
              <a:extLst>
                <a:ext uri="{FF2B5EF4-FFF2-40B4-BE49-F238E27FC236}">
                  <a16:creationId xmlns:a16="http://schemas.microsoft.com/office/drawing/2014/main" id="{D5F132FB-6164-4960-8C20-FA81A8493140}"/>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5" name="Freeform 393">
              <a:extLst>
                <a:ext uri="{FF2B5EF4-FFF2-40B4-BE49-F238E27FC236}">
                  <a16:creationId xmlns:a16="http://schemas.microsoft.com/office/drawing/2014/main" id="{E2788C73-7E82-4A96-8AD5-36AF13C9621F}"/>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6" name="Freeform 394">
              <a:extLst>
                <a:ext uri="{FF2B5EF4-FFF2-40B4-BE49-F238E27FC236}">
                  <a16:creationId xmlns:a16="http://schemas.microsoft.com/office/drawing/2014/main" id="{29028F5B-75FE-4D20-93C9-ACA13867BCAE}"/>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7" name="Freeform 395">
              <a:extLst>
                <a:ext uri="{FF2B5EF4-FFF2-40B4-BE49-F238E27FC236}">
                  <a16:creationId xmlns:a16="http://schemas.microsoft.com/office/drawing/2014/main" id="{F0C46FFB-F5B5-4454-B5CB-87CF72402F75}"/>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8" name="Freeform 396">
              <a:extLst>
                <a:ext uri="{FF2B5EF4-FFF2-40B4-BE49-F238E27FC236}">
                  <a16:creationId xmlns:a16="http://schemas.microsoft.com/office/drawing/2014/main" id="{C5CE03EE-41FF-4E43-8C88-545591362E03}"/>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9" name="Freeform 397">
              <a:extLst>
                <a:ext uri="{FF2B5EF4-FFF2-40B4-BE49-F238E27FC236}">
                  <a16:creationId xmlns:a16="http://schemas.microsoft.com/office/drawing/2014/main" id="{8635CE2E-A7E3-4D45-9DA5-FFAEBE868B4E}"/>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0" name="Freeform 398">
              <a:extLst>
                <a:ext uri="{FF2B5EF4-FFF2-40B4-BE49-F238E27FC236}">
                  <a16:creationId xmlns:a16="http://schemas.microsoft.com/office/drawing/2014/main" id="{856DC9C5-8841-416D-A8F9-90A598EF9621}"/>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1" name="Freeform 399">
              <a:extLst>
                <a:ext uri="{FF2B5EF4-FFF2-40B4-BE49-F238E27FC236}">
                  <a16:creationId xmlns:a16="http://schemas.microsoft.com/office/drawing/2014/main" id="{66AF7C54-D40D-4F7C-BCC7-ED0F09488810}"/>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2" name="Freeform 400">
              <a:extLst>
                <a:ext uri="{FF2B5EF4-FFF2-40B4-BE49-F238E27FC236}">
                  <a16:creationId xmlns:a16="http://schemas.microsoft.com/office/drawing/2014/main" id="{68B8C538-9FA0-4D8C-9550-4B67169C8B32}"/>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3" name="Freeform 401">
              <a:extLst>
                <a:ext uri="{FF2B5EF4-FFF2-40B4-BE49-F238E27FC236}">
                  <a16:creationId xmlns:a16="http://schemas.microsoft.com/office/drawing/2014/main" id="{03913F60-4A2D-4AC0-A4D8-77F2F682DB14}"/>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4" name="Rectangle 402">
              <a:extLst>
                <a:ext uri="{FF2B5EF4-FFF2-40B4-BE49-F238E27FC236}">
                  <a16:creationId xmlns:a16="http://schemas.microsoft.com/office/drawing/2014/main" id="{3A04976A-6917-4441-A811-4F83AC30CF50}"/>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05" name="Rectangle 403">
              <a:extLst>
                <a:ext uri="{FF2B5EF4-FFF2-40B4-BE49-F238E27FC236}">
                  <a16:creationId xmlns:a16="http://schemas.microsoft.com/office/drawing/2014/main" id="{9DBB319F-0165-4D75-BBBD-13AA5DCDE1F6}"/>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06" name="Oval 404">
              <a:extLst>
                <a:ext uri="{FF2B5EF4-FFF2-40B4-BE49-F238E27FC236}">
                  <a16:creationId xmlns:a16="http://schemas.microsoft.com/office/drawing/2014/main" id="{A0F2882E-77F2-4BD8-B2F6-85C273AA1D5C}"/>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71707" name="Oval 405">
              <a:extLst>
                <a:ext uri="{FF2B5EF4-FFF2-40B4-BE49-F238E27FC236}">
                  <a16:creationId xmlns:a16="http://schemas.microsoft.com/office/drawing/2014/main" id="{CF7D88FB-19E3-4B1D-B725-A3F5AAC44C4E}"/>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71708" name="Freeform 406">
              <a:extLst>
                <a:ext uri="{FF2B5EF4-FFF2-40B4-BE49-F238E27FC236}">
                  <a16:creationId xmlns:a16="http://schemas.microsoft.com/office/drawing/2014/main" id="{1E3F45C7-4F2D-4C29-A097-36BEF95756B2}"/>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9" name="Freeform 407">
              <a:extLst>
                <a:ext uri="{FF2B5EF4-FFF2-40B4-BE49-F238E27FC236}">
                  <a16:creationId xmlns:a16="http://schemas.microsoft.com/office/drawing/2014/main" id="{76D9A157-5CEE-4A25-A339-C216C868F11C}"/>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0" name="Freeform 408">
              <a:extLst>
                <a:ext uri="{FF2B5EF4-FFF2-40B4-BE49-F238E27FC236}">
                  <a16:creationId xmlns:a16="http://schemas.microsoft.com/office/drawing/2014/main" id="{7FD4FA64-CE20-46F3-BC84-6D4A31B76A09}"/>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1" name="Freeform 409">
              <a:extLst>
                <a:ext uri="{FF2B5EF4-FFF2-40B4-BE49-F238E27FC236}">
                  <a16:creationId xmlns:a16="http://schemas.microsoft.com/office/drawing/2014/main" id="{38D09024-315D-43F6-9293-29D55B2646AF}"/>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2" name="Freeform 410">
              <a:extLst>
                <a:ext uri="{FF2B5EF4-FFF2-40B4-BE49-F238E27FC236}">
                  <a16:creationId xmlns:a16="http://schemas.microsoft.com/office/drawing/2014/main" id="{A5D3ED26-43FE-4691-A9F0-EA4D85D51F30}"/>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3" name="Freeform 411">
              <a:extLst>
                <a:ext uri="{FF2B5EF4-FFF2-40B4-BE49-F238E27FC236}">
                  <a16:creationId xmlns:a16="http://schemas.microsoft.com/office/drawing/2014/main" id="{3FA4C0DA-A11E-44F8-9C71-1542515FC718}"/>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4" name="Freeform 412">
              <a:extLst>
                <a:ext uri="{FF2B5EF4-FFF2-40B4-BE49-F238E27FC236}">
                  <a16:creationId xmlns:a16="http://schemas.microsoft.com/office/drawing/2014/main" id="{C890D9BA-9558-4BB2-919E-57BA5039BEC2}"/>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5" name="Freeform 413">
              <a:extLst>
                <a:ext uri="{FF2B5EF4-FFF2-40B4-BE49-F238E27FC236}">
                  <a16:creationId xmlns:a16="http://schemas.microsoft.com/office/drawing/2014/main" id="{C324F097-5C34-4130-A673-89ACBF2E909B}"/>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6" name="Freeform 414">
              <a:extLst>
                <a:ext uri="{FF2B5EF4-FFF2-40B4-BE49-F238E27FC236}">
                  <a16:creationId xmlns:a16="http://schemas.microsoft.com/office/drawing/2014/main" id="{185C0F8A-6B84-414D-853F-D8CC08D2BEB0}"/>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7" name="Freeform 415">
              <a:extLst>
                <a:ext uri="{FF2B5EF4-FFF2-40B4-BE49-F238E27FC236}">
                  <a16:creationId xmlns:a16="http://schemas.microsoft.com/office/drawing/2014/main" id="{C3952224-0282-44C7-8807-EB166AE535A2}"/>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8" name="Freeform 416">
              <a:extLst>
                <a:ext uri="{FF2B5EF4-FFF2-40B4-BE49-F238E27FC236}">
                  <a16:creationId xmlns:a16="http://schemas.microsoft.com/office/drawing/2014/main" id="{5E3B0566-3A2F-416B-9EBA-845E34FF5B1F}"/>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9" name="Freeform 417">
              <a:extLst>
                <a:ext uri="{FF2B5EF4-FFF2-40B4-BE49-F238E27FC236}">
                  <a16:creationId xmlns:a16="http://schemas.microsoft.com/office/drawing/2014/main" id="{AA2B4A9A-2473-48B1-9767-AC82ECF7C715}"/>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0" name="Freeform 418">
              <a:extLst>
                <a:ext uri="{FF2B5EF4-FFF2-40B4-BE49-F238E27FC236}">
                  <a16:creationId xmlns:a16="http://schemas.microsoft.com/office/drawing/2014/main" id="{01992016-F21F-4ED9-9608-9B8694BD0BA5}"/>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1" name="Freeform 419">
              <a:extLst>
                <a:ext uri="{FF2B5EF4-FFF2-40B4-BE49-F238E27FC236}">
                  <a16:creationId xmlns:a16="http://schemas.microsoft.com/office/drawing/2014/main" id="{1CBDE648-0CF8-4B44-B8E0-3C5DDD9B6547}"/>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2" name="Freeform 420">
              <a:extLst>
                <a:ext uri="{FF2B5EF4-FFF2-40B4-BE49-F238E27FC236}">
                  <a16:creationId xmlns:a16="http://schemas.microsoft.com/office/drawing/2014/main" id="{1679F065-0B1C-43F2-8891-309ECFD6B867}"/>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3" name="Freeform 421">
              <a:extLst>
                <a:ext uri="{FF2B5EF4-FFF2-40B4-BE49-F238E27FC236}">
                  <a16:creationId xmlns:a16="http://schemas.microsoft.com/office/drawing/2014/main" id="{78DD8704-BC40-40AE-88DC-3E281DA18CD7}"/>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4" name="Freeform 422">
              <a:extLst>
                <a:ext uri="{FF2B5EF4-FFF2-40B4-BE49-F238E27FC236}">
                  <a16:creationId xmlns:a16="http://schemas.microsoft.com/office/drawing/2014/main" id="{32E9EEDE-2E44-404C-B67E-E2F77639DC06}"/>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5" name="Freeform 423">
              <a:extLst>
                <a:ext uri="{FF2B5EF4-FFF2-40B4-BE49-F238E27FC236}">
                  <a16:creationId xmlns:a16="http://schemas.microsoft.com/office/drawing/2014/main" id="{239BA83F-236B-4BA3-974B-1CCC935A0249}"/>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6" name="Freeform 424">
              <a:extLst>
                <a:ext uri="{FF2B5EF4-FFF2-40B4-BE49-F238E27FC236}">
                  <a16:creationId xmlns:a16="http://schemas.microsoft.com/office/drawing/2014/main" id="{5EAD4CF5-1F5F-4CF3-A874-7313C3AEB32A}"/>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7" name="Freeform 425">
              <a:extLst>
                <a:ext uri="{FF2B5EF4-FFF2-40B4-BE49-F238E27FC236}">
                  <a16:creationId xmlns:a16="http://schemas.microsoft.com/office/drawing/2014/main" id="{20583F9C-17DF-48FB-8CD6-C3B7D8E6EE1E}"/>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8" name="Freeform 426">
              <a:extLst>
                <a:ext uri="{FF2B5EF4-FFF2-40B4-BE49-F238E27FC236}">
                  <a16:creationId xmlns:a16="http://schemas.microsoft.com/office/drawing/2014/main" id="{6E5682D4-A1D1-4B53-BA8E-86CE084A7674}"/>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9" name="Freeform 427">
              <a:extLst>
                <a:ext uri="{FF2B5EF4-FFF2-40B4-BE49-F238E27FC236}">
                  <a16:creationId xmlns:a16="http://schemas.microsoft.com/office/drawing/2014/main" id="{3A9AE188-1CD4-4918-921C-B5081DAE3725}"/>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0" name="Freeform 428">
              <a:extLst>
                <a:ext uri="{FF2B5EF4-FFF2-40B4-BE49-F238E27FC236}">
                  <a16:creationId xmlns:a16="http://schemas.microsoft.com/office/drawing/2014/main" id="{BD1C96E0-C9DD-46E1-8678-6D0B32F8C145}"/>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1" name="Freeform 429">
              <a:extLst>
                <a:ext uri="{FF2B5EF4-FFF2-40B4-BE49-F238E27FC236}">
                  <a16:creationId xmlns:a16="http://schemas.microsoft.com/office/drawing/2014/main" id="{0C3ADACF-9972-4847-AE97-421FEAA72214}"/>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2" name="Freeform 430">
              <a:extLst>
                <a:ext uri="{FF2B5EF4-FFF2-40B4-BE49-F238E27FC236}">
                  <a16:creationId xmlns:a16="http://schemas.microsoft.com/office/drawing/2014/main" id="{FB0DED77-0D66-43C6-B056-DA8AE3692738}"/>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3" name="Freeform 431">
              <a:extLst>
                <a:ext uri="{FF2B5EF4-FFF2-40B4-BE49-F238E27FC236}">
                  <a16:creationId xmlns:a16="http://schemas.microsoft.com/office/drawing/2014/main" id="{12348352-6ECE-4676-949D-D4BCAC43BF05}"/>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4" name="Freeform 432">
              <a:extLst>
                <a:ext uri="{FF2B5EF4-FFF2-40B4-BE49-F238E27FC236}">
                  <a16:creationId xmlns:a16="http://schemas.microsoft.com/office/drawing/2014/main" id="{3136D0F7-51E0-45DB-9361-0154A9C8B315}"/>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5" name="Freeform 433">
              <a:extLst>
                <a:ext uri="{FF2B5EF4-FFF2-40B4-BE49-F238E27FC236}">
                  <a16:creationId xmlns:a16="http://schemas.microsoft.com/office/drawing/2014/main" id="{7E62FC49-A40C-45D7-A9BC-8D4C94D6299C}"/>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6" name="Rectangle 434">
              <a:extLst>
                <a:ext uri="{FF2B5EF4-FFF2-40B4-BE49-F238E27FC236}">
                  <a16:creationId xmlns:a16="http://schemas.microsoft.com/office/drawing/2014/main" id="{5B360FB7-9EDA-46DB-9E25-524A6B5736B7}"/>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37" name="Rectangle 435">
              <a:extLst>
                <a:ext uri="{FF2B5EF4-FFF2-40B4-BE49-F238E27FC236}">
                  <a16:creationId xmlns:a16="http://schemas.microsoft.com/office/drawing/2014/main" id="{57693852-23CD-40EE-B938-32D7D53A1C0F}"/>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38" name="Freeform 436">
              <a:extLst>
                <a:ext uri="{FF2B5EF4-FFF2-40B4-BE49-F238E27FC236}">
                  <a16:creationId xmlns:a16="http://schemas.microsoft.com/office/drawing/2014/main" id="{601AD103-363C-4213-A7C2-A2CD75CE71B3}"/>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9" name="Freeform 437">
              <a:extLst>
                <a:ext uri="{FF2B5EF4-FFF2-40B4-BE49-F238E27FC236}">
                  <a16:creationId xmlns:a16="http://schemas.microsoft.com/office/drawing/2014/main" id="{F9F010C5-E6AF-4BDA-AC63-7B4BDB386D77}"/>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0" name="Freeform 438">
              <a:extLst>
                <a:ext uri="{FF2B5EF4-FFF2-40B4-BE49-F238E27FC236}">
                  <a16:creationId xmlns:a16="http://schemas.microsoft.com/office/drawing/2014/main" id="{6B6D56ED-FF6D-4DC0-A099-C199E4EB4103}"/>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1" name="Freeform 439">
              <a:extLst>
                <a:ext uri="{FF2B5EF4-FFF2-40B4-BE49-F238E27FC236}">
                  <a16:creationId xmlns:a16="http://schemas.microsoft.com/office/drawing/2014/main" id="{33F060EF-F3AD-4E78-833B-F97715B9FD6E}"/>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2" name="Freeform 440">
              <a:extLst>
                <a:ext uri="{FF2B5EF4-FFF2-40B4-BE49-F238E27FC236}">
                  <a16:creationId xmlns:a16="http://schemas.microsoft.com/office/drawing/2014/main" id="{8B899BFF-9DF8-4FF2-A7C9-4A3C2B06523E}"/>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3" name="Freeform 441">
              <a:extLst>
                <a:ext uri="{FF2B5EF4-FFF2-40B4-BE49-F238E27FC236}">
                  <a16:creationId xmlns:a16="http://schemas.microsoft.com/office/drawing/2014/main" id="{35EED1C2-E8A0-4A0F-9E42-9872AED2846F}"/>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4" name="Freeform 442">
              <a:extLst>
                <a:ext uri="{FF2B5EF4-FFF2-40B4-BE49-F238E27FC236}">
                  <a16:creationId xmlns:a16="http://schemas.microsoft.com/office/drawing/2014/main" id="{896C9EAD-3C91-4911-A973-FEF04BC44E57}"/>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5" name="Freeform 443">
              <a:extLst>
                <a:ext uri="{FF2B5EF4-FFF2-40B4-BE49-F238E27FC236}">
                  <a16:creationId xmlns:a16="http://schemas.microsoft.com/office/drawing/2014/main" id="{D0EA04C6-0185-4FD7-B960-655F530962E2}"/>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6" name="Freeform 444">
              <a:extLst>
                <a:ext uri="{FF2B5EF4-FFF2-40B4-BE49-F238E27FC236}">
                  <a16:creationId xmlns:a16="http://schemas.microsoft.com/office/drawing/2014/main" id="{8D8359E7-95EE-4F5B-B496-7341E12CEEB0}"/>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7" name="Rectangle 445">
              <a:extLst>
                <a:ext uri="{FF2B5EF4-FFF2-40B4-BE49-F238E27FC236}">
                  <a16:creationId xmlns:a16="http://schemas.microsoft.com/office/drawing/2014/main" id="{0B2EA34D-006A-4AD5-B750-0E64F9E8C2AE}"/>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48" name="Freeform 446">
              <a:extLst>
                <a:ext uri="{FF2B5EF4-FFF2-40B4-BE49-F238E27FC236}">
                  <a16:creationId xmlns:a16="http://schemas.microsoft.com/office/drawing/2014/main" id="{50185D1A-3724-4E08-A9C6-B3AB385228D2}"/>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9" name="Freeform 447">
              <a:extLst>
                <a:ext uri="{FF2B5EF4-FFF2-40B4-BE49-F238E27FC236}">
                  <a16:creationId xmlns:a16="http://schemas.microsoft.com/office/drawing/2014/main" id="{07A5E4AD-01AD-4476-903C-3EA126094AC0}"/>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0" name="Freeform 448">
              <a:extLst>
                <a:ext uri="{FF2B5EF4-FFF2-40B4-BE49-F238E27FC236}">
                  <a16:creationId xmlns:a16="http://schemas.microsoft.com/office/drawing/2014/main" id="{D5500784-EF76-41E5-8B0D-6692A88507F2}"/>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1" name="Freeform 449">
              <a:extLst>
                <a:ext uri="{FF2B5EF4-FFF2-40B4-BE49-F238E27FC236}">
                  <a16:creationId xmlns:a16="http://schemas.microsoft.com/office/drawing/2014/main" id="{F1DDFC9B-4154-4ECB-98B7-C50188FADD84}"/>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2" name="Freeform 450">
              <a:extLst>
                <a:ext uri="{FF2B5EF4-FFF2-40B4-BE49-F238E27FC236}">
                  <a16:creationId xmlns:a16="http://schemas.microsoft.com/office/drawing/2014/main" id="{468BD523-EB94-472D-A1C4-6CE6296EFD6B}"/>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3" name="Freeform 451">
              <a:extLst>
                <a:ext uri="{FF2B5EF4-FFF2-40B4-BE49-F238E27FC236}">
                  <a16:creationId xmlns:a16="http://schemas.microsoft.com/office/drawing/2014/main" id="{21062A08-75E3-4652-B02E-CB86CE03D68D}"/>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4" name="Freeform 452">
              <a:extLst>
                <a:ext uri="{FF2B5EF4-FFF2-40B4-BE49-F238E27FC236}">
                  <a16:creationId xmlns:a16="http://schemas.microsoft.com/office/drawing/2014/main" id="{11270849-F9C6-4F68-AEBD-5D5E3D5FF3C3}"/>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5" name="Freeform 453">
              <a:extLst>
                <a:ext uri="{FF2B5EF4-FFF2-40B4-BE49-F238E27FC236}">
                  <a16:creationId xmlns:a16="http://schemas.microsoft.com/office/drawing/2014/main" id="{2F8EE57D-C299-4545-8411-B78CE58EEC3B}"/>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6" name="Freeform 454">
              <a:extLst>
                <a:ext uri="{FF2B5EF4-FFF2-40B4-BE49-F238E27FC236}">
                  <a16:creationId xmlns:a16="http://schemas.microsoft.com/office/drawing/2014/main" id="{0D232E24-3088-49EC-8BFF-258090428B11}"/>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7" name="Freeform 455">
              <a:extLst>
                <a:ext uri="{FF2B5EF4-FFF2-40B4-BE49-F238E27FC236}">
                  <a16:creationId xmlns:a16="http://schemas.microsoft.com/office/drawing/2014/main" id="{8980D19F-D873-468C-8EFB-8D5817035CB9}"/>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8" name="Freeform 456">
              <a:extLst>
                <a:ext uri="{FF2B5EF4-FFF2-40B4-BE49-F238E27FC236}">
                  <a16:creationId xmlns:a16="http://schemas.microsoft.com/office/drawing/2014/main" id="{51B867C9-15E9-42F2-A61B-896FE80B96EB}"/>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9" name="Freeform 457">
              <a:extLst>
                <a:ext uri="{FF2B5EF4-FFF2-40B4-BE49-F238E27FC236}">
                  <a16:creationId xmlns:a16="http://schemas.microsoft.com/office/drawing/2014/main" id="{08758832-AB63-42D9-99E4-A29C66C65868}"/>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0" name="Freeform 458">
              <a:extLst>
                <a:ext uri="{FF2B5EF4-FFF2-40B4-BE49-F238E27FC236}">
                  <a16:creationId xmlns:a16="http://schemas.microsoft.com/office/drawing/2014/main" id="{1BB4D7FA-75D4-49B8-B53B-50C01277DC4C}"/>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1" name="Freeform 459">
              <a:extLst>
                <a:ext uri="{FF2B5EF4-FFF2-40B4-BE49-F238E27FC236}">
                  <a16:creationId xmlns:a16="http://schemas.microsoft.com/office/drawing/2014/main" id="{5BCB97FA-D0A8-47C0-BC89-838B31D9069D}"/>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2" name="Freeform 460">
              <a:extLst>
                <a:ext uri="{FF2B5EF4-FFF2-40B4-BE49-F238E27FC236}">
                  <a16:creationId xmlns:a16="http://schemas.microsoft.com/office/drawing/2014/main" id="{31FEEA68-A4F0-4939-8FA5-75978EF785DB}"/>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3" name="Freeform 461">
              <a:extLst>
                <a:ext uri="{FF2B5EF4-FFF2-40B4-BE49-F238E27FC236}">
                  <a16:creationId xmlns:a16="http://schemas.microsoft.com/office/drawing/2014/main" id="{06546ECB-5F15-4CCF-B023-0C9D214153E1}"/>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4" name="Freeform 462">
              <a:extLst>
                <a:ext uri="{FF2B5EF4-FFF2-40B4-BE49-F238E27FC236}">
                  <a16:creationId xmlns:a16="http://schemas.microsoft.com/office/drawing/2014/main" id="{5401FC18-C679-44A6-9D77-3407CB134A23}"/>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5" name="Freeform 463">
              <a:extLst>
                <a:ext uri="{FF2B5EF4-FFF2-40B4-BE49-F238E27FC236}">
                  <a16:creationId xmlns:a16="http://schemas.microsoft.com/office/drawing/2014/main" id="{C0E53152-8984-4574-87DF-A370E3CB4C6E}"/>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6" name="Freeform 464">
              <a:extLst>
                <a:ext uri="{FF2B5EF4-FFF2-40B4-BE49-F238E27FC236}">
                  <a16:creationId xmlns:a16="http://schemas.microsoft.com/office/drawing/2014/main" id="{21D2D7EB-1B7E-406F-952C-6E81596E66BA}"/>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7" name="Freeform 465">
              <a:extLst>
                <a:ext uri="{FF2B5EF4-FFF2-40B4-BE49-F238E27FC236}">
                  <a16:creationId xmlns:a16="http://schemas.microsoft.com/office/drawing/2014/main" id="{6EDEF29E-4261-469B-B269-696693178445}"/>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8" name="Freeform 466">
              <a:extLst>
                <a:ext uri="{FF2B5EF4-FFF2-40B4-BE49-F238E27FC236}">
                  <a16:creationId xmlns:a16="http://schemas.microsoft.com/office/drawing/2014/main" id="{FEE648F3-0AFF-4679-920F-134984396D2A}"/>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9" name="Freeform 467">
              <a:extLst>
                <a:ext uri="{FF2B5EF4-FFF2-40B4-BE49-F238E27FC236}">
                  <a16:creationId xmlns:a16="http://schemas.microsoft.com/office/drawing/2014/main" id="{EB88F38F-C91B-48A8-94D2-AD351E5C760C}"/>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0" name="Freeform 468">
              <a:extLst>
                <a:ext uri="{FF2B5EF4-FFF2-40B4-BE49-F238E27FC236}">
                  <a16:creationId xmlns:a16="http://schemas.microsoft.com/office/drawing/2014/main" id="{E4640051-B260-4A06-97F1-D289BE8860AC}"/>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1" name="Freeform 469">
              <a:extLst>
                <a:ext uri="{FF2B5EF4-FFF2-40B4-BE49-F238E27FC236}">
                  <a16:creationId xmlns:a16="http://schemas.microsoft.com/office/drawing/2014/main" id="{3448F1DE-4B4C-4CB5-883A-3ACD9945D901}"/>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2" name="Freeform 470">
              <a:extLst>
                <a:ext uri="{FF2B5EF4-FFF2-40B4-BE49-F238E27FC236}">
                  <a16:creationId xmlns:a16="http://schemas.microsoft.com/office/drawing/2014/main" id="{27A78442-5F4E-4726-AFE7-5A763A6CCE63}"/>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3" name="Freeform 471">
              <a:extLst>
                <a:ext uri="{FF2B5EF4-FFF2-40B4-BE49-F238E27FC236}">
                  <a16:creationId xmlns:a16="http://schemas.microsoft.com/office/drawing/2014/main" id="{C37E6A48-2999-4F32-985A-EA115B5D51EA}"/>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4" name="Freeform 472">
              <a:extLst>
                <a:ext uri="{FF2B5EF4-FFF2-40B4-BE49-F238E27FC236}">
                  <a16:creationId xmlns:a16="http://schemas.microsoft.com/office/drawing/2014/main" id="{3ACF4A61-B06F-44C0-823A-DB54BE62513E}"/>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5" name="Freeform 473">
              <a:extLst>
                <a:ext uri="{FF2B5EF4-FFF2-40B4-BE49-F238E27FC236}">
                  <a16:creationId xmlns:a16="http://schemas.microsoft.com/office/drawing/2014/main" id="{ACA0F2B5-BC0A-4DE7-BA7A-677060F4D5C2}"/>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6" name="Freeform 474">
              <a:extLst>
                <a:ext uri="{FF2B5EF4-FFF2-40B4-BE49-F238E27FC236}">
                  <a16:creationId xmlns:a16="http://schemas.microsoft.com/office/drawing/2014/main" id="{EE132D87-8D6F-4F6D-B092-BD69E07E8A81}"/>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7" name="Freeform 475">
              <a:extLst>
                <a:ext uri="{FF2B5EF4-FFF2-40B4-BE49-F238E27FC236}">
                  <a16:creationId xmlns:a16="http://schemas.microsoft.com/office/drawing/2014/main" id="{1F906C72-34AE-41B9-B3AC-DCCC6954F680}"/>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8" name="Freeform 476">
              <a:extLst>
                <a:ext uri="{FF2B5EF4-FFF2-40B4-BE49-F238E27FC236}">
                  <a16:creationId xmlns:a16="http://schemas.microsoft.com/office/drawing/2014/main" id="{106F550B-E96A-4841-9D6A-C5CBE016880E}"/>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9" name="Freeform 477">
              <a:extLst>
                <a:ext uri="{FF2B5EF4-FFF2-40B4-BE49-F238E27FC236}">
                  <a16:creationId xmlns:a16="http://schemas.microsoft.com/office/drawing/2014/main" id="{A17245EB-FF3E-4BEC-8A3A-86F397AE23B5}"/>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0" name="Freeform 478">
              <a:extLst>
                <a:ext uri="{FF2B5EF4-FFF2-40B4-BE49-F238E27FC236}">
                  <a16:creationId xmlns:a16="http://schemas.microsoft.com/office/drawing/2014/main" id="{071D8A3B-EE4F-450E-B581-436D58ED3C8E}"/>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1" name="Freeform 479">
              <a:extLst>
                <a:ext uri="{FF2B5EF4-FFF2-40B4-BE49-F238E27FC236}">
                  <a16:creationId xmlns:a16="http://schemas.microsoft.com/office/drawing/2014/main" id="{2980EAC3-E9F8-46B0-8028-3AEFFB199232}"/>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2" name="Freeform 480">
              <a:extLst>
                <a:ext uri="{FF2B5EF4-FFF2-40B4-BE49-F238E27FC236}">
                  <a16:creationId xmlns:a16="http://schemas.microsoft.com/office/drawing/2014/main" id="{C683389D-1BA7-451C-9BF2-55B5B1B49EAE}"/>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3" name="Freeform 481">
              <a:extLst>
                <a:ext uri="{FF2B5EF4-FFF2-40B4-BE49-F238E27FC236}">
                  <a16:creationId xmlns:a16="http://schemas.microsoft.com/office/drawing/2014/main" id="{046BA439-5C56-4A34-A00E-973BBBF3FC02}"/>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4" name="Freeform 482">
              <a:extLst>
                <a:ext uri="{FF2B5EF4-FFF2-40B4-BE49-F238E27FC236}">
                  <a16:creationId xmlns:a16="http://schemas.microsoft.com/office/drawing/2014/main" id="{68DD4C1F-6737-402A-AF2B-91DB2751036F}"/>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5" name="Freeform 483">
              <a:extLst>
                <a:ext uri="{FF2B5EF4-FFF2-40B4-BE49-F238E27FC236}">
                  <a16:creationId xmlns:a16="http://schemas.microsoft.com/office/drawing/2014/main" id="{6B4CB2E7-AEFE-441C-B9F7-146EF20067E0}"/>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6" name="Freeform 484">
              <a:extLst>
                <a:ext uri="{FF2B5EF4-FFF2-40B4-BE49-F238E27FC236}">
                  <a16:creationId xmlns:a16="http://schemas.microsoft.com/office/drawing/2014/main" id="{0390EE90-89CE-4B1E-A84A-995D452A7F41}"/>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7" name="Freeform 485">
              <a:extLst>
                <a:ext uri="{FF2B5EF4-FFF2-40B4-BE49-F238E27FC236}">
                  <a16:creationId xmlns:a16="http://schemas.microsoft.com/office/drawing/2014/main" id="{466E9D5B-F3E2-40F3-8BCE-B8CDEE3716A2}"/>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8" name="Freeform 486">
              <a:extLst>
                <a:ext uri="{FF2B5EF4-FFF2-40B4-BE49-F238E27FC236}">
                  <a16:creationId xmlns:a16="http://schemas.microsoft.com/office/drawing/2014/main" id="{2EDF1F3C-48A4-48DA-9620-00CB9FDDF4F7}"/>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9" name="Freeform 487">
              <a:extLst>
                <a:ext uri="{FF2B5EF4-FFF2-40B4-BE49-F238E27FC236}">
                  <a16:creationId xmlns:a16="http://schemas.microsoft.com/office/drawing/2014/main" id="{B0CC87F1-6A3E-45DF-9733-F37FBA39A78C}"/>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0" name="Freeform 488">
              <a:extLst>
                <a:ext uri="{FF2B5EF4-FFF2-40B4-BE49-F238E27FC236}">
                  <a16:creationId xmlns:a16="http://schemas.microsoft.com/office/drawing/2014/main" id="{2EC07C9C-6195-4D48-911F-68F440E615DB}"/>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1" name="Freeform 489">
              <a:extLst>
                <a:ext uri="{FF2B5EF4-FFF2-40B4-BE49-F238E27FC236}">
                  <a16:creationId xmlns:a16="http://schemas.microsoft.com/office/drawing/2014/main" id="{AC890D1D-F034-4ED7-8276-D42481392622}"/>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2" name="Freeform 490">
              <a:extLst>
                <a:ext uri="{FF2B5EF4-FFF2-40B4-BE49-F238E27FC236}">
                  <a16:creationId xmlns:a16="http://schemas.microsoft.com/office/drawing/2014/main" id="{94A771E5-13A8-4EA8-87B2-44D578872B91}"/>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3" name="Freeform 491">
              <a:extLst>
                <a:ext uri="{FF2B5EF4-FFF2-40B4-BE49-F238E27FC236}">
                  <a16:creationId xmlns:a16="http://schemas.microsoft.com/office/drawing/2014/main" id="{6CB792F0-CD92-4710-AEED-21F42376A29A}"/>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4" name="Freeform 492">
              <a:extLst>
                <a:ext uri="{FF2B5EF4-FFF2-40B4-BE49-F238E27FC236}">
                  <a16:creationId xmlns:a16="http://schemas.microsoft.com/office/drawing/2014/main" id="{4DDA4D0D-E0EA-4B57-B6D1-BC1FE66ACCF9}"/>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5" name="Freeform 493">
              <a:extLst>
                <a:ext uri="{FF2B5EF4-FFF2-40B4-BE49-F238E27FC236}">
                  <a16:creationId xmlns:a16="http://schemas.microsoft.com/office/drawing/2014/main" id="{D8546234-F44A-4D38-81A9-B2566C78E4CF}"/>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6" name="Freeform 494">
              <a:extLst>
                <a:ext uri="{FF2B5EF4-FFF2-40B4-BE49-F238E27FC236}">
                  <a16:creationId xmlns:a16="http://schemas.microsoft.com/office/drawing/2014/main" id="{D81991FF-B2CB-4EC7-BB9C-866BCDDB6505}"/>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7" name="Freeform 495">
              <a:extLst>
                <a:ext uri="{FF2B5EF4-FFF2-40B4-BE49-F238E27FC236}">
                  <a16:creationId xmlns:a16="http://schemas.microsoft.com/office/drawing/2014/main" id="{A45977F2-9A4D-42C1-AC1B-5B021BE754D8}"/>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8" name="Freeform 496">
              <a:extLst>
                <a:ext uri="{FF2B5EF4-FFF2-40B4-BE49-F238E27FC236}">
                  <a16:creationId xmlns:a16="http://schemas.microsoft.com/office/drawing/2014/main" id="{84793406-667E-423A-A907-103513F32234}"/>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9" name="Freeform 497">
              <a:extLst>
                <a:ext uri="{FF2B5EF4-FFF2-40B4-BE49-F238E27FC236}">
                  <a16:creationId xmlns:a16="http://schemas.microsoft.com/office/drawing/2014/main" id="{72A6419F-0DB3-4BA7-A12B-81252E2BB4CB}"/>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0" name="Freeform 498">
              <a:extLst>
                <a:ext uri="{FF2B5EF4-FFF2-40B4-BE49-F238E27FC236}">
                  <a16:creationId xmlns:a16="http://schemas.microsoft.com/office/drawing/2014/main" id="{EB25758F-894F-479F-BB4C-FE16E68E2BA0}"/>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1" name="Freeform 499">
              <a:extLst>
                <a:ext uri="{FF2B5EF4-FFF2-40B4-BE49-F238E27FC236}">
                  <a16:creationId xmlns:a16="http://schemas.microsoft.com/office/drawing/2014/main" id="{32613296-DBE0-4560-AA48-AA68ACF48E12}"/>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2" name="Freeform 500">
              <a:extLst>
                <a:ext uri="{FF2B5EF4-FFF2-40B4-BE49-F238E27FC236}">
                  <a16:creationId xmlns:a16="http://schemas.microsoft.com/office/drawing/2014/main" id="{4DD35214-A372-4CB0-9EF7-37FBE59F9078}"/>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3" name="Freeform 501">
              <a:extLst>
                <a:ext uri="{FF2B5EF4-FFF2-40B4-BE49-F238E27FC236}">
                  <a16:creationId xmlns:a16="http://schemas.microsoft.com/office/drawing/2014/main" id="{608E1DD9-F541-44BE-B407-27D0C89B644B}"/>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4" name="Freeform 502">
              <a:extLst>
                <a:ext uri="{FF2B5EF4-FFF2-40B4-BE49-F238E27FC236}">
                  <a16:creationId xmlns:a16="http://schemas.microsoft.com/office/drawing/2014/main" id="{0F982856-F7F4-496A-987D-39F10DFA9A9F}"/>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5" name="Freeform 503">
              <a:extLst>
                <a:ext uri="{FF2B5EF4-FFF2-40B4-BE49-F238E27FC236}">
                  <a16:creationId xmlns:a16="http://schemas.microsoft.com/office/drawing/2014/main" id="{ED04C687-22E8-416B-BEB6-18CF8E6A4214}"/>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6" name="Freeform 504">
              <a:extLst>
                <a:ext uri="{FF2B5EF4-FFF2-40B4-BE49-F238E27FC236}">
                  <a16:creationId xmlns:a16="http://schemas.microsoft.com/office/drawing/2014/main" id="{4BAFFA35-1FE8-40D8-9617-7396B4749C57}"/>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7" name="Freeform 505">
              <a:extLst>
                <a:ext uri="{FF2B5EF4-FFF2-40B4-BE49-F238E27FC236}">
                  <a16:creationId xmlns:a16="http://schemas.microsoft.com/office/drawing/2014/main" id="{33D3AB8C-C73A-4F93-822E-D6926FEE0190}"/>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8" name="Freeform 506">
              <a:extLst>
                <a:ext uri="{FF2B5EF4-FFF2-40B4-BE49-F238E27FC236}">
                  <a16:creationId xmlns:a16="http://schemas.microsoft.com/office/drawing/2014/main" id="{30EA71E6-689D-4B2A-B433-C06282B84B04}"/>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9" name="Freeform 507">
              <a:extLst>
                <a:ext uri="{FF2B5EF4-FFF2-40B4-BE49-F238E27FC236}">
                  <a16:creationId xmlns:a16="http://schemas.microsoft.com/office/drawing/2014/main" id="{6E33526E-D649-4FAE-8330-F13EA23AC4D1}"/>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0" name="Freeform 508">
              <a:extLst>
                <a:ext uri="{FF2B5EF4-FFF2-40B4-BE49-F238E27FC236}">
                  <a16:creationId xmlns:a16="http://schemas.microsoft.com/office/drawing/2014/main" id="{664E6759-4E1F-4E65-8516-E86A4389C28A}"/>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1" name="Freeform 509">
              <a:extLst>
                <a:ext uri="{FF2B5EF4-FFF2-40B4-BE49-F238E27FC236}">
                  <a16:creationId xmlns:a16="http://schemas.microsoft.com/office/drawing/2014/main" id="{4951AB75-96D1-4CE2-AF14-4A3E7B0F1710}"/>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2" name="Freeform 510">
              <a:extLst>
                <a:ext uri="{FF2B5EF4-FFF2-40B4-BE49-F238E27FC236}">
                  <a16:creationId xmlns:a16="http://schemas.microsoft.com/office/drawing/2014/main" id="{846E1C09-0A7F-4F04-B2CE-14A36657268F}"/>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3" name="Freeform 511">
              <a:extLst>
                <a:ext uri="{FF2B5EF4-FFF2-40B4-BE49-F238E27FC236}">
                  <a16:creationId xmlns:a16="http://schemas.microsoft.com/office/drawing/2014/main" id="{D7B56B33-D669-4FE8-8690-A3BA84CF067A}"/>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4" name="Freeform 512">
              <a:extLst>
                <a:ext uri="{FF2B5EF4-FFF2-40B4-BE49-F238E27FC236}">
                  <a16:creationId xmlns:a16="http://schemas.microsoft.com/office/drawing/2014/main" id="{543BD3A2-4231-4B48-A608-5BBEA41AE7AF}"/>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5" name="Freeform 513">
              <a:extLst>
                <a:ext uri="{FF2B5EF4-FFF2-40B4-BE49-F238E27FC236}">
                  <a16:creationId xmlns:a16="http://schemas.microsoft.com/office/drawing/2014/main" id="{EE893996-2AE4-4FBA-94EB-4DF9A80A0253}"/>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6" name="Freeform 514">
              <a:extLst>
                <a:ext uri="{FF2B5EF4-FFF2-40B4-BE49-F238E27FC236}">
                  <a16:creationId xmlns:a16="http://schemas.microsoft.com/office/drawing/2014/main" id="{30E075B2-CB9C-490F-8ED0-7F3450573F40}"/>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7" name="Freeform 515">
              <a:extLst>
                <a:ext uri="{FF2B5EF4-FFF2-40B4-BE49-F238E27FC236}">
                  <a16:creationId xmlns:a16="http://schemas.microsoft.com/office/drawing/2014/main" id="{2D6DC30C-C07F-434E-99B3-2B3A03C370B7}"/>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8" name="Freeform 516">
              <a:extLst>
                <a:ext uri="{FF2B5EF4-FFF2-40B4-BE49-F238E27FC236}">
                  <a16:creationId xmlns:a16="http://schemas.microsoft.com/office/drawing/2014/main" id="{638A3B67-B5E4-43BE-B049-B03F2D0039E0}"/>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9" name="Freeform 517">
              <a:extLst>
                <a:ext uri="{FF2B5EF4-FFF2-40B4-BE49-F238E27FC236}">
                  <a16:creationId xmlns:a16="http://schemas.microsoft.com/office/drawing/2014/main" id="{41252FEA-904F-43BE-9C44-D7D30474CAB7}"/>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0" name="Freeform 518">
              <a:extLst>
                <a:ext uri="{FF2B5EF4-FFF2-40B4-BE49-F238E27FC236}">
                  <a16:creationId xmlns:a16="http://schemas.microsoft.com/office/drawing/2014/main" id="{F2CB6CCD-D702-4FAA-BF7C-7C054BF9FD51}"/>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1" name="Freeform 519">
              <a:extLst>
                <a:ext uri="{FF2B5EF4-FFF2-40B4-BE49-F238E27FC236}">
                  <a16:creationId xmlns:a16="http://schemas.microsoft.com/office/drawing/2014/main" id="{4776D692-AE7A-4A3B-B102-CD9C89041FE6}"/>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2" name="Freeform 520">
              <a:extLst>
                <a:ext uri="{FF2B5EF4-FFF2-40B4-BE49-F238E27FC236}">
                  <a16:creationId xmlns:a16="http://schemas.microsoft.com/office/drawing/2014/main" id="{99A20EFA-F867-40EA-9F0B-AB4D606DDB09}"/>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3" name="Freeform 521">
              <a:extLst>
                <a:ext uri="{FF2B5EF4-FFF2-40B4-BE49-F238E27FC236}">
                  <a16:creationId xmlns:a16="http://schemas.microsoft.com/office/drawing/2014/main" id="{48B50547-5C44-425B-A94B-06C303C158AF}"/>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4" name="Freeform 522">
              <a:extLst>
                <a:ext uri="{FF2B5EF4-FFF2-40B4-BE49-F238E27FC236}">
                  <a16:creationId xmlns:a16="http://schemas.microsoft.com/office/drawing/2014/main" id="{8D70F3C5-F105-435F-B046-ADCECBC7A7E0}"/>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5" name="Freeform 523">
              <a:extLst>
                <a:ext uri="{FF2B5EF4-FFF2-40B4-BE49-F238E27FC236}">
                  <a16:creationId xmlns:a16="http://schemas.microsoft.com/office/drawing/2014/main" id="{2CBA0F1F-87E3-4676-87F0-5BDDA66C548C}"/>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6" name="Freeform 524">
              <a:extLst>
                <a:ext uri="{FF2B5EF4-FFF2-40B4-BE49-F238E27FC236}">
                  <a16:creationId xmlns:a16="http://schemas.microsoft.com/office/drawing/2014/main" id="{62E434D9-B40E-4D83-A6EE-BB4958BAA80D}"/>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7" name="Freeform 525">
              <a:extLst>
                <a:ext uri="{FF2B5EF4-FFF2-40B4-BE49-F238E27FC236}">
                  <a16:creationId xmlns:a16="http://schemas.microsoft.com/office/drawing/2014/main" id="{15333FDF-BE88-4DFF-80FE-775409466D72}"/>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8" name="Freeform 526">
              <a:extLst>
                <a:ext uri="{FF2B5EF4-FFF2-40B4-BE49-F238E27FC236}">
                  <a16:creationId xmlns:a16="http://schemas.microsoft.com/office/drawing/2014/main" id="{482551FC-2A52-4F2B-8AC4-7838B6375565}"/>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9" name="Freeform 527">
              <a:extLst>
                <a:ext uri="{FF2B5EF4-FFF2-40B4-BE49-F238E27FC236}">
                  <a16:creationId xmlns:a16="http://schemas.microsoft.com/office/drawing/2014/main" id="{4CD45E5A-3BCE-4A42-A136-E7798FC98CF8}"/>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0" name="Freeform 528">
              <a:extLst>
                <a:ext uri="{FF2B5EF4-FFF2-40B4-BE49-F238E27FC236}">
                  <a16:creationId xmlns:a16="http://schemas.microsoft.com/office/drawing/2014/main" id="{E3D38D2F-0D6D-4816-B228-F8D470C318E7}"/>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1" name="Freeform 529">
              <a:extLst>
                <a:ext uri="{FF2B5EF4-FFF2-40B4-BE49-F238E27FC236}">
                  <a16:creationId xmlns:a16="http://schemas.microsoft.com/office/drawing/2014/main" id="{B4AD3C41-F253-43EB-99F6-D997F5C1E71F}"/>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2" name="Freeform 530">
              <a:extLst>
                <a:ext uri="{FF2B5EF4-FFF2-40B4-BE49-F238E27FC236}">
                  <a16:creationId xmlns:a16="http://schemas.microsoft.com/office/drawing/2014/main" id="{C2EE817D-F600-4854-B321-45DD4A4D0C89}"/>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3" name="Freeform 531">
              <a:extLst>
                <a:ext uri="{FF2B5EF4-FFF2-40B4-BE49-F238E27FC236}">
                  <a16:creationId xmlns:a16="http://schemas.microsoft.com/office/drawing/2014/main" id="{A244E4C2-3845-4AD7-BDB1-32D2AFC61DBA}"/>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4" name="Freeform 532">
              <a:extLst>
                <a:ext uri="{FF2B5EF4-FFF2-40B4-BE49-F238E27FC236}">
                  <a16:creationId xmlns:a16="http://schemas.microsoft.com/office/drawing/2014/main" id="{C312D1F0-55BD-40CC-AF2B-A528E1FB2E32}"/>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5" name="Freeform 533">
              <a:extLst>
                <a:ext uri="{FF2B5EF4-FFF2-40B4-BE49-F238E27FC236}">
                  <a16:creationId xmlns:a16="http://schemas.microsoft.com/office/drawing/2014/main" id="{A63B27FC-945F-4B30-B85E-87C77B4D2F83}"/>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6" name="Freeform 534">
              <a:extLst>
                <a:ext uri="{FF2B5EF4-FFF2-40B4-BE49-F238E27FC236}">
                  <a16:creationId xmlns:a16="http://schemas.microsoft.com/office/drawing/2014/main" id="{890CEDBE-30AE-400E-8EC3-DFD57AC3DF5E}"/>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7" name="Freeform 535">
              <a:extLst>
                <a:ext uri="{FF2B5EF4-FFF2-40B4-BE49-F238E27FC236}">
                  <a16:creationId xmlns:a16="http://schemas.microsoft.com/office/drawing/2014/main" id="{62017BBD-E88F-43B1-8089-294639A707E6}"/>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8" name="Freeform 536">
              <a:extLst>
                <a:ext uri="{FF2B5EF4-FFF2-40B4-BE49-F238E27FC236}">
                  <a16:creationId xmlns:a16="http://schemas.microsoft.com/office/drawing/2014/main" id="{943FD00B-BE53-4A72-BB62-45DFCDBE2CF0}"/>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9" name="Freeform 537">
              <a:extLst>
                <a:ext uri="{FF2B5EF4-FFF2-40B4-BE49-F238E27FC236}">
                  <a16:creationId xmlns:a16="http://schemas.microsoft.com/office/drawing/2014/main" id="{66890985-E959-4D92-9AAE-CAE0B6B4FB73}"/>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0" name="Freeform 538">
              <a:extLst>
                <a:ext uri="{FF2B5EF4-FFF2-40B4-BE49-F238E27FC236}">
                  <a16:creationId xmlns:a16="http://schemas.microsoft.com/office/drawing/2014/main" id="{E600A877-3632-49F8-BED5-94E77C8A154F}"/>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1" name="Freeform 539">
              <a:extLst>
                <a:ext uri="{FF2B5EF4-FFF2-40B4-BE49-F238E27FC236}">
                  <a16:creationId xmlns:a16="http://schemas.microsoft.com/office/drawing/2014/main" id="{543712C9-4B49-4CD4-A00B-9A84104E4BF6}"/>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2" name="Freeform 540">
              <a:extLst>
                <a:ext uri="{FF2B5EF4-FFF2-40B4-BE49-F238E27FC236}">
                  <a16:creationId xmlns:a16="http://schemas.microsoft.com/office/drawing/2014/main" id="{D24717C4-AD19-43FD-9C81-BF9432B0FC14}"/>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3" name="Freeform 541">
              <a:extLst>
                <a:ext uri="{FF2B5EF4-FFF2-40B4-BE49-F238E27FC236}">
                  <a16:creationId xmlns:a16="http://schemas.microsoft.com/office/drawing/2014/main" id="{CF3897E7-97A7-4D47-9958-CC4B6F04F56D}"/>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4" name="Freeform 542">
              <a:extLst>
                <a:ext uri="{FF2B5EF4-FFF2-40B4-BE49-F238E27FC236}">
                  <a16:creationId xmlns:a16="http://schemas.microsoft.com/office/drawing/2014/main" id="{4FFDF991-B634-47E2-B6F4-01F91D80ED04}"/>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5" name="Freeform 543">
              <a:extLst>
                <a:ext uri="{FF2B5EF4-FFF2-40B4-BE49-F238E27FC236}">
                  <a16:creationId xmlns:a16="http://schemas.microsoft.com/office/drawing/2014/main" id="{0BB47207-C90E-430A-8799-E8B1EF9ABDC8}"/>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6" name="Freeform 544">
              <a:extLst>
                <a:ext uri="{FF2B5EF4-FFF2-40B4-BE49-F238E27FC236}">
                  <a16:creationId xmlns:a16="http://schemas.microsoft.com/office/drawing/2014/main" id="{2075DF02-8673-4DBB-9222-1BD25FE50115}"/>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7" name="Freeform 545">
              <a:extLst>
                <a:ext uri="{FF2B5EF4-FFF2-40B4-BE49-F238E27FC236}">
                  <a16:creationId xmlns:a16="http://schemas.microsoft.com/office/drawing/2014/main" id="{0C4E698A-94C8-43FB-8DD8-BE30D6F6E620}"/>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8" name="Rectangle 546">
              <a:extLst>
                <a:ext uri="{FF2B5EF4-FFF2-40B4-BE49-F238E27FC236}">
                  <a16:creationId xmlns:a16="http://schemas.microsoft.com/office/drawing/2014/main" id="{A9C0C9AD-F1C6-49D1-8B16-4A8E34D4FB65}"/>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849" name="Freeform 547">
              <a:extLst>
                <a:ext uri="{FF2B5EF4-FFF2-40B4-BE49-F238E27FC236}">
                  <a16:creationId xmlns:a16="http://schemas.microsoft.com/office/drawing/2014/main" id="{0899E71D-9B50-4924-8550-D2E54922FBD6}"/>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0" name="Freeform 548">
              <a:extLst>
                <a:ext uri="{FF2B5EF4-FFF2-40B4-BE49-F238E27FC236}">
                  <a16:creationId xmlns:a16="http://schemas.microsoft.com/office/drawing/2014/main" id="{D379E4A9-B7BF-4AE6-834F-ADE52D5AC8F3}"/>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1" name="Freeform 549">
              <a:extLst>
                <a:ext uri="{FF2B5EF4-FFF2-40B4-BE49-F238E27FC236}">
                  <a16:creationId xmlns:a16="http://schemas.microsoft.com/office/drawing/2014/main" id="{52C97057-4E8D-45FE-A956-B0619BD70586}"/>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2" name="Freeform 550">
              <a:extLst>
                <a:ext uri="{FF2B5EF4-FFF2-40B4-BE49-F238E27FC236}">
                  <a16:creationId xmlns:a16="http://schemas.microsoft.com/office/drawing/2014/main" id="{AEC07D3D-82B6-4CE6-A973-C96E2B2F6704}"/>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3" name="Freeform 551">
              <a:extLst>
                <a:ext uri="{FF2B5EF4-FFF2-40B4-BE49-F238E27FC236}">
                  <a16:creationId xmlns:a16="http://schemas.microsoft.com/office/drawing/2014/main" id="{A7CFEF61-9DFB-41C4-95CF-8F6422BEE581}"/>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4" name="Freeform 552">
              <a:extLst>
                <a:ext uri="{FF2B5EF4-FFF2-40B4-BE49-F238E27FC236}">
                  <a16:creationId xmlns:a16="http://schemas.microsoft.com/office/drawing/2014/main" id="{01545AF5-8488-49F6-8105-00A976E58D6A}"/>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5" name="Freeform 553">
              <a:extLst>
                <a:ext uri="{FF2B5EF4-FFF2-40B4-BE49-F238E27FC236}">
                  <a16:creationId xmlns:a16="http://schemas.microsoft.com/office/drawing/2014/main" id="{38387B47-C2CC-4F26-963D-ED41805D1B4F}"/>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6" name="Freeform 554">
              <a:extLst>
                <a:ext uri="{FF2B5EF4-FFF2-40B4-BE49-F238E27FC236}">
                  <a16:creationId xmlns:a16="http://schemas.microsoft.com/office/drawing/2014/main" id="{EA4E1BCD-8AED-4E5A-8278-ABF998966DED}"/>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7" name="Freeform 555">
              <a:extLst>
                <a:ext uri="{FF2B5EF4-FFF2-40B4-BE49-F238E27FC236}">
                  <a16:creationId xmlns:a16="http://schemas.microsoft.com/office/drawing/2014/main" id="{D52CA14D-EA90-4FAE-8A76-35C039E3BC17}"/>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8" name="Freeform 556">
              <a:extLst>
                <a:ext uri="{FF2B5EF4-FFF2-40B4-BE49-F238E27FC236}">
                  <a16:creationId xmlns:a16="http://schemas.microsoft.com/office/drawing/2014/main" id="{A36D466E-4CC2-4455-B0C7-1E5218EC0A7A}"/>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9" name="Freeform 557">
              <a:extLst>
                <a:ext uri="{FF2B5EF4-FFF2-40B4-BE49-F238E27FC236}">
                  <a16:creationId xmlns:a16="http://schemas.microsoft.com/office/drawing/2014/main" id="{D677978F-5DB6-4446-AE08-7585FCAF968E}"/>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0" name="Freeform 558">
              <a:extLst>
                <a:ext uri="{FF2B5EF4-FFF2-40B4-BE49-F238E27FC236}">
                  <a16:creationId xmlns:a16="http://schemas.microsoft.com/office/drawing/2014/main" id="{72762248-19C2-465E-89A3-7B4948726EA4}"/>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1" name="Freeform 559">
              <a:extLst>
                <a:ext uri="{FF2B5EF4-FFF2-40B4-BE49-F238E27FC236}">
                  <a16:creationId xmlns:a16="http://schemas.microsoft.com/office/drawing/2014/main" id="{E322737B-B412-441A-BA7C-0BBF25185A41}"/>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2" name="Freeform 560">
              <a:extLst>
                <a:ext uri="{FF2B5EF4-FFF2-40B4-BE49-F238E27FC236}">
                  <a16:creationId xmlns:a16="http://schemas.microsoft.com/office/drawing/2014/main" id="{A204AEA0-6AD5-4458-972D-512104DCA9C5}"/>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3" name="Freeform 561">
              <a:extLst>
                <a:ext uri="{FF2B5EF4-FFF2-40B4-BE49-F238E27FC236}">
                  <a16:creationId xmlns:a16="http://schemas.microsoft.com/office/drawing/2014/main" id="{9C6B4B89-39E9-4454-AB52-DEBE20AFB205}"/>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4" name="Freeform 562">
              <a:extLst>
                <a:ext uri="{FF2B5EF4-FFF2-40B4-BE49-F238E27FC236}">
                  <a16:creationId xmlns:a16="http://schemas.microsoft.com/office/drawing/2014/main" id="{E81383EE-0BA2-44C5-9EBE-9E7A4283AE8D}"/>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5" name="Freeform 563">
              <a:extLst>
                <a:ext uri="{FF2B5EF4-FFF2-40B4-BE49-F238E27FC236}">
                  <a16:creationId xmlns:a16="http://schemas.microsoft.com/office/drawing/2014/main" id="{9927B694-EF1D-438B-924C-3870A8EB98EC}"/>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6" name="Freeform 564">
              <a:extLst>
                <a:ext uri="{FF2B5EF4-FFF2-40B4-BE49-F238E27FC236}">
                  <a16:creationId xmlns:a16="http://schemas.microsoft.com/office/drawing/2014/main" id="{50E50C93-05DE-4198-A1DF-2E122FE2D559}"/>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7" name="Freeform 565">
              <a:extLst>
                <a:ext uri="{FF2B5EF4-FFF2-40B4-BE49-F238E27FC236}">
                  <a16:creationId xmlns:a16="http://schemas.microsoft.com/office/drawing/2014/main" id="{3ED81BA0-C0E1-417B-8008-A80E5AB6370D}"/>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8" name="Freeform 566">
              <a:extLst>
                <a:ext uri="{FF2B5EF4-FFF2-40B4-BE49-F238E27FC236}">
                  <a16:creationId xmlns:a16="http://schemas.microsoft.com/office/drawing/2014/main" id="{BA28359B-4B61-41EB-BE79-CDAB29B5CDC7}"/>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9" name="Freeform 567">
              <a:extLst>
                <a:ext uri="{FF2B5EF4-FFF2-40B4-BE49-F238E27FC236}">
                  <a16:creationId xmlns:a16="http://schemas.microsoft.com/office/drawing/2014/main" id="{BC719088-325C-4302-9A41-100F5F84D780}"/>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0" name="Freeform 568">
              <a:extLst>
                <a:ext uri="{FF2B5EF4-FFF2-40B4-BE49-F238E27FC236}">
                  <a16:creationId xmlns:a16="http://schemas.microsoft.com/office/drawing/2014/main" id="{7B7444D2-8111-4E09-8D94-1CB199DF8341}"/>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1" name="Freeform 569">
              <a:extLst>
                <a:ext uri="{FF2B5EF4-FFF2-40B4-BE49-F238E27FC236}">
                  <a16:creationId xmlns:a16="http://schemas.microsoft.com/office/drawing/2014/main" id="{D96E295D-5306-45E2-87B8-826BEA13D6FD}"/>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2" name="Freeform 570">
              <a:extLst>
                <a:ext uri="{FF2B5EF4-FFF2-40B4-BE49-F238E27FC236}">
                  <a16:creationId xmlns:a16="http://schemas.microsoft.com/office/drawing/2014/main" id="{CD5219F3-A218-4163-8B2E-004765A49D59}"/>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3" name="Freeform 571">
              <a:extLst>
                <a:ext uri="{FF2B5EF4-FFF2-40B4-BE49-F238E27FC236}">
                  <a16:creationId xmlns:a16="http://schemas.microsoft.com/office/drawing/2014/main" id="{99EE8411-15CD-4F35-8EBB-96D7C406AC88}"/>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4" name="Freeform 572">
              <a:extLst>
                <a:ext uri="{FF2B5EF4-FFF2-40B4-BE49-F238E27FC236}">
                  <a16:creationId xmlns:a16="http://schemas.microsoft.com/office/drawing/2014/main" id="{5E8E76FA-6DA8-40E8-A394-49CF09D36CAC}"/>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5" name="Freeform 573">
              <a:extLst>
                <a:ext uri="{FF2B5EF4-FFF2-40B4-BE49-F238E27FC236}">
                  <a16:creationId xmlns:a16="http://schemas.microsoft.com/office/drawing/2014/main" id="{DC11A716-4C6A-4559-8D27-A412A4BF239D}"/>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6" name="Freeform 574">
              <a:extLst>
                <a:ext uri="{FF2B5EF4-FFF2-40B4-BE49-F238E27FC236}">
                  <a16:creationId xmlns:a16="http://schemas.microsoft.com/office/drawing/2014/main" id="{DE881A77-6660-4BC9-A401-FF308FE652B4}"/>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7" name="Freeform 575">
              <a:extLst>
                <a:ext uri="{FF2B5EF4-FFF2-40B4-BE49-F238E27FC236}">
                  <a16:creationId xmlns:a16="http://schemas.microsoft.com/office/drawing/2014/main" id="{B8349178-2ED6-4D58-BB9B-6D855F0583EB}"/>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8" name="Freeform 576">
              <a:extLst>
                <a:ext uri="{FF2B5EF4-FFF2-40B4-BE49-F238E27FC236}">
                  <a16:creationId xmlns:a16="http://schemas.microsoft.com/office/drawing/2014/main" id="{68C80ECD-0205-4EA3-8D9F-323D1AC1A647}"/>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9" name="Freeform 577">
              <a:extLst>
                <a:ext uri="{FF2B5EF4-FFF2-40B4-BE49-F238E27FC236}">
                  <a16:creationId xmlns:a16="http://schemas.microsoft.com/office/drawing/2014/main" id="{751562BA-8135-4146-8B35-9C7DFBEA7D40}"/>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0" name="Freeform 578">
              <a:extLst>
                <a:ext uri="{FF2B5EF4-FFF2-40B4-BE49-F238E27FC236}">
                  <a16:creationId xmlns:a16="http://schemas.microsoft.com/office/drawing/2014/main" id="{A8A3E2B4-7371-453C-A065-312AA8D48DCE}"/>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1" name="Freeform 579">
              <a:extLst>
                <a:ext uri="{FF2B5EF4-FFF2-40B4-BE49-F238E27FC236}">
                  <a16:creationId xmlns:a16="http://schemas.microsoft.com/office/drawing/2014/main" id="{C31958A0-16A4-4FA0-9C63-B4CDD5D6C231}"/>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2" name="Freeform 580">
              <a:extLst>
                <a:ext uri="{FF2B5EF4-FFF2-40B4-BE49-F238E27FC236}">
                  <a16:creationId xmlns:a16="http://schemas.microsoft.com/office/drawing/2014/main" id="{50FBCCE2-B10A-4721-8905-BBFCEBF69442}"/>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3" name="Freeform 581">
              <a:extLst>
                <a:ext uri="{FF2B5EF4-FFF2-40B4-BE49-F238E27FC236}">
                  <a16:creationId xmlns:a16="http://schemas.microsoft.com/office/drawing/2014/main" id="{CB9D2F68-103A-457F-9985-AE46B940BD19}"/>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4" name="Freeform 583">
              <a:extLst>
                <a:ext uri="{FF2B5EF4-FFF2-40B4-BE49-F238E27FC236}">
                  <a16:creationId xmlns:a16="http://schemas.microsoft.com/office/drawing/2014/main" id="{764DD19F-1502-4556-91A0-516142696902}"/>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5" name="Freeform 584">
              <a:extLst>
                <a:ext uri="{FF2B5EF4-FFF2-40B4-BE49-F238E27FC236}">
                  <a16:creationId xmlns:a16="http://schemas.microsoft.com/office/drawing/2014/main" id="{EF755F5D-DFE2-47F6-98F9-F4AA3E2546BE}"/>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6" name="Freeform 585">
              <a:extLst>
                <a:ext uri="{FF2B5EF4-FFF2-40B4-BE49-F238E27FC236}">
                  <a16:creationId xmlns:a16="http://schemas.microsoft.com/office/drawing/2014/main" id="{063EA8DC-C58C-4930-87DA-71D6387B0ED2}"/>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7" name="Freeform 586">
              <a:extLst>
                <a:ext uri="{FF2B5EF4-FFF2-40B4-BE49-F238E27FC236}">
                  <a16:creationId xmlns:a16="http://schemas.microsoft.com/office/drawing/2014/main" id="{A71F8FDB-17A5-42D6-A4E4-1F51E0C0F069}"/>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8" name="Freeform 587">
              <a:extLst>
                <a:ext uri="{FF2B5EF4-FFF2-40B4-BE49-F238E27FC236}">
                  <a16:creationId xmlns:a16="http://schemas.microsoft.com/office/drawing/2014/main" id="{6E70F2C4-8A5C-4A8E-B1BA-80835C43E081}"/>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9" name="Freeform 588">
              <a:extLst>
                <a:ext uri="{FF2B5EF4-FFF2-40B4-BE49-F238E27FC236}">
                  <a16:creationId xmlns:a16="http://schemas.microsoft.com/office/drawing/2014/main" id="{3C3BD6B1-9E39-429B-B29D-9EFE1B0C6D85}"/>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0" name="Freeform 589">
              <a:extLst>
                <a:ext uri="{FF2B5EF4-FFF2-40B4-BE49-F238E27FC236}">
                  <a16:creationId xmlns:a16="http://schemas.microsoft.com/office/drawing/2014/main" id="{247F7698-2C4D-4F63-A3D7-55FF08A82E6A}"/>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1" name="Freeform 590">
              <a:extLst>
                <a:ext uri="{FF2B5EF4-FFF2-40B4-BE49-F238E27FC236}">
                  <a16:creationId xmlns:a16="http://schemas.microsoft.com/office/drawing/2014/main" id="{82A7845B-2A99-454C-AE40-CA53A92176BA}"/>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2" name="Freeform 591">
              <a:extLst>
                <a:ext uri="{FF2B5EF4-FFF2-40B4-BE49-F238E27FC236}">
                  <a16:creationId xmlns:a16="http://schemas.microsoft.com/office/drawing/2014/main" id="{75EE83F6-9B7C-479A-86C5-96DB84215726}"/>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3" name="Freeform 592">
              <a:extLst>
                <a:ext uri="{FF2B5EF4-FFF2-40B4-BE49-F238E27FC236}">
                  <a16:creationId xmlns:a16="http://schemas.microsoft.com/office/drawing/2014/main" id="{31F4A5D4-D740-4DE0-98E4-05F779D18018}"/>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4" name="Freeform 593">
              <a:extLst>
                <a:ext uri="{FF2B5EF4-FFF2-40B4-BE49-F238E27FC236}">
                  <a16:creationId xmlns:a16="http://schemas.microsoft.com/office/drawing/2014/main" id="{6DE086A4-3056-45F2-94F5-8F0759A1F22A}"/>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5" name="Freeform 594">
              <a:extLst>
                <a:ext uri="{FF2B5EF4-FFF2-40B4-BE49-F238E27FC236}">
                  <a16:creationId xmlns:a16="http://schemas.microsoft.com/office/drawing/2014/main" id="{E1314D46-91B1-4102-BFEF-F31D7E28512B}"/>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6" name="Freeform 595">
              <a:extLst>
                <a:ext uri="{FF2B5EF4-FFF2-40B4-BE49-F238E27FC236}">
                  <a16:creationId xmlns:a16="http://schemas.microsoft.com/office/drawing/2014/main" id="{89B5F1EF-6D97-4762-9119-3518E405C0CA}"/>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7" name="Freeform 596">
              <a:extLst>
                <a:ext uri="{FF2B5EF4-FFF2-40B4-BE49-F238E27FC236}">
                  <a16:creationId xmlns:a16="http://schemas.microsoft.com/office/drawing/2014/main" id="{6CF89F70-5DCD-4D34-9A98-43FC8C7F4645}"/>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8" name="Freeform 597">
              <a:extLst>
                <a:ext uri="{FF2B5EF4-FFF2-40B4-BE49-F238E27FC236}">
                  <a16:creationId xmlns:a16="http://schemas.microsoft.com/office/drawing/2014/main" id="{3D1A9C30-9A89-4512-BC13-231CBE0144F2}"/>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9" name="Freeform 598">
              <a:extLst>
                <a:ext uri="{FF2B5EF4-FFF2-40B4-BE49-F238E27FC236}">
                  <a16:creationId xmlns:a16="http://schemas.microsoft.com/office/drawing/2014/main" id="{9C7BD1B0-52A4-4C86-8A93-E2FAB6BB6153}"/>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0" name="Freeform 599">
              <a:extLst>
                <a:ext uri="{FF2B5EF4-FFF2-40B4-BE49-F238E27FC236}">
                  <a16:creationId xmlns:a16="http://schemas.microsoft.com/office/drawing/2014/main" id="{9274059B-CB4D-4BE1-8376-CDAE63124D59}"/>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1" name="Freeform 600">
              <a:extLst>
                <a:ext uri="{FF2B5EF4-FFF2-40B4-BE49-F238E27FC236}">
                  <a16:creationId xmlns:a16="http://schemas.microsoft.com/office/drawing/2014/main" id="{D02F6005-4957-4B21-8F72-95AABFA52E59}"/>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2" name="Freeform 601">
              <a:extLst>
                <a:ext uri="{FF2B5EF4-FFF2-40B4-BE49-F238E27FC236}">
                  <a16:creationId xmlns:a16="http://schemas.microsoft.com/office/drawing/2014/main" id="{5344C664-5A31-4016-80A9-D0290BD2F751}"/>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3" name="Freeform 602">
              <a:extLst>
                <a:ext uri="{FF2B5EF4-FFF2-40B4-BE49-F238E27FC236}">
                  <a16:creationId xmlns:a16="http://schemas.microsoft.com/office/drawing/2014/main" id="{1CA464AD-4172-4FE2-A379-C3263BC50C7E}"/>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4" name="Freeform 603">
              <a:extLst>
                <a:ext uri="{FF2B5EF4-FFF2-40B4-BE49-F238E27FC236}">
                  <a16:creationId xmlns:a16="http://schemas.microsoft.com/office/drawing/2014/main" id="{9DF7FDFA-F93C-458F-BBEE-17A51F997534}"/>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5" name="Freeform 604">
              <a:extLst>
                <a:ext uri="{FF2B5EF4-FFF2-40B4-BE49-F238E27FC236}">
                  <a16:creationId xmlns:a16="http://schemas.microsoft.com/office/drawing/2014/main" id="{040B64A6-3C29-4F06-B695-930D97CBE326}"/>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6" name="Freeform 605">
              <a:extLst>
                <a:ext uri="{FF2B5EF4-FFF2-40B4-BE49-F238E27FC236}">
                  <a16:creationId xmlns:a16="http://schemas.microsoft.com/office/drawing/2014/main" id="{EB1E3C05-D312-4C0E-9152-85DBD4600C41}"/>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7" name="Freeform 606">
              <a:extLst>
                <a:ext uri="{FF2B5EF4-FFF2-40B4-BE49-F238E27FC236}">
                  <a16:creationId xmlns:a16="http://schemas.microsoft.com/office/drawing/2014/main" id="{A3ED7007-DA0A-4EEB-8200-842F7FB6304B}"/>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8" name="Freeform 607">
              <a:extLst>
                <a:ext uri="{FF2B5EF4-FFF2-40B4-BE49-F238E27FC236}">
                  <a16:creationId xmlns:a16="http://schemas.microsoft.com/office/drawing/2014/main" id="{B75A8F55-8C87-4452-AEC2-44A5E401842A}"/>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9" name="Freeform 608">
              <a:extLst>
                <a:ext uri="{FF2B5EF4-FFF2-40B4-BE49-F238E27FC236}">
                  <a16:creationId xmlns:a16="http://schemas.microsoft.com/office/drawing/2014/main" id="{A528D587-F145-41B9-A9F4-256A3464BE55}"/>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0" name="Freeform 609">
              <a:extLst>
                <a:ext uri="{FF2B5EF4-FFF2-40B4-BE49-F238E27FC236}">
                  <a16:creationId xmlns:a16="http://schemas.microsoft.com/office/drawing/2014/main" id="{F61BF0F6-FF88-4729-B499-DAD318E45E67}"/>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1" name="Freeform 610">
              <a:extLst>
                <a:ext uri="{FF2B5EF4-FFF2-40B4-BE49-F238E27FC236}">
                  <a16:creationId xmlns:a16="http://schemas.microsoft.com/office/drawing/2014/main" id="{3503801A-23EC-4C7B-A6F0-75A0CC3E59D2}"/>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2" name="Freeform 611">
              <a:extLst>
                <a:ext uri="{FF2B5EF4-FFF2-40B4-BE49-F238E27FC236}">
                  <a16:creationId xmlns:a16="http://schemas.microsoft.com/office/drawing/2014/main" id="{5D7E6B25-CC55-4315-8564-10BE156893E8}"/>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3" name="Freeform 612">
              <a:extLst>
                <a:ext uri="{FF2B5EF4-FFF2-40B4-BE49-F238E27FC236}">
                  <a16:creationId xmlns:a16="http://schemas.microsoft.com/office/drawing/2014/main" id="{93F7268E-FE1C-46D0-9466-6822D66DBEC8}"/>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4" name="Freeform 613">
              <a:extLst>
                <a:ext uri="{FF2B5EF4-FFF2-40B4-BE49-F238E27FC236}">
                  <a16:creationId xmlns:a16="http://schemas.microsoft.com/office/drawing/2014/main" id="{C01713BE-F3E0-4E5C-A756-EA058C3E7E69}"/>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5" name="Freeform 614">
              <a:extLst>
                <a:ext uri="{FF2B5EF4-FFF2-40B4-BE49-F238E27FC236}">
                  <a16:creationId xmlns:a16="http://schemas.microsoft.com/office/drawing/2014/main" id="{0FDB4611-A671-471F-8D2A-DBFC070DD2B2}"/>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6" name="Freeform 615">
              <a:extLst>
                <a:ext uri="{FF2B5EF4-FFF2-40B4-BE49-F238E27FC236}">
                  <a16:creationId xmlns:a16="http://schemas.microsoft.com/office/drawing/2014/main" id="{D3864332-33F5-449F-A2ED-449A982503C2}"/>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7" name="Freeform 616">
              <a:extLst>
                <a:ext uri="{FF2B5EF4-FFF2-40B4-BE49-F238E27FC236}">
                  <a16:creationId xmlns:a16="http://schemas.microsoft.com/office/drawing/2014/main" id="{339485BE-BA8D-44BA-9C7B-4ADFE7F0C0A7}"/>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8" name="Freeform 617">
              <a:extLst>
                <a:ext uri="{FF2B5EF4-FFF2-40B4-BE49-F238E27FC236}">
                  <a16:creationId xmlns:a16="http://schemas.microsoft.com/office/drawing/2014/main" id="{954D85F4-AC53-4276-BA51-4152C24A0E06}"/>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9" name="Freeform 618">
              <a:extLst>
                <a:ext uri="{FF2B5EF4-FFF2-40B4-BE49-F238E27FC236}">
                  <a16:creationId xmlns:a16="http://schemas.microsoft.com/office/drawing/2014/main" id="{9A626C5B-1A32-41AE-BFE7-1DE46FCB2379}"/>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0" name="Freeform 619">
              <a:extLst>
                <a:ext uri="{FF2B5EF4-FFF2-40B4-BE49-F238E27FC236}">
                  <a16:creationId xmlns:a16="http://schemas.microsoft.com/office/drawing/2014/main" id="{DEEB3306-E996-4C25-A9FF-CD303C2464F4}"/>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1" name="Freeform 620">
              <a:extLst>
                <a:ext uri="{FF2B5EF4-FFF2-40B4-BE49-F238E27FC236}">
                  <a16:creationId xmlns:a16="http://schemas.microsoft.com/office/drawing/2014/main" id="{8C1FCB1E-5E30-4800-876B-6EAA54A5A9DB}"/>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2" name="Freeform 621">
              <a:extLst>
                <a:ext uri="{FF2B5EF4-FFF2-40B4-BE49-F238E27FC236}">
                  <a16:creationId xmlns:a16="http://schemas.microsoft.com/office/drawing/2014/main" id="{34D8B597-AEC5-481D-9E23-218040C0764B}"/>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3" name="Freeform 622">
              <a:extLst>
                <a:ext uri="{FF2B5EF4-FFF2-40B4-BE49-F238E27FC236}">
                  <a16:creationId xmlns:a16="http://schemas.microsoft.com/office/drawing/2014/main" id="{F4A34992-4F13-49B5-8C92-939575D02649}"/>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4" name="Freeform 623">
              <a:extLst>
                <a:ext uri="{FF2B5EF4-FFF2-40B4-BE49-F238E27FC236}">
                  <a16:creationId xmlns:a16="http://schemas.microsoft.com/office/drawing/2014/main" id="{2CD08172-555E-49B8-B292-B356D12A4226}"/>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5" name="Freeform 624">
              <a:extLst>
                <a:ext uri="{FF2B5EF4-FFF2-40B4-BE49-F238E27FC236}">
                  <a16:creationId xmlns:a16="http://schemas.microsoft.com/office/drawing/2014/main" id="{2FEE1582-F629-47BB-B6E1-9581745EEB8F}"/>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6" name="Freeform 625">
              <a:extLst>
                <a:ext uri="{FF2B5EF4-FFF2-40B4-BE49-F238E27FC236}">
                  <a16:creationId xmlns:a16="http://schemas.microsoft.com/office/drawing/2014/main" id="{F062FF46-3B24-413E-BCAE-9D86B46DA654}"/>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7" name="Freeform 626">
              <a:extLst>
                <a:ext uri="{FF2B5EF4-FFF2-40B4-BE49-F238E27FC236}">
                  <a16:creationId xmlns:a16="http://schemas.microsoft.com/office/drawing/2014/main" id="{04E7EB62-DA2A-42AC-B3C8-FCE9A712D702}"/>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8" name="Freeform 627">
              <a:extLst>
                <a:ext uri="{FF2B5EF4-FFF2-40B4-BE49-F238E27FC236}">
                  <a16:creationId xmlns:a16="http://schemas.microsoft.com/office/drawing/2014/main" id="{8076DEC8-661E-4187-A571-59AF4FEA5A92}"/>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9" name="Freeform 628">
              <a:extLst>
                <a:ext uri="{FF2B5EF4-FFF2-40B4-BE49-F238E27FC236}">
                  <a16:creationId xmlns:a16="http://schemas.microsoft.com/office/drawing/2014/main" id="{E6739F1E-0EAF-4DDA-BD4C-7104E36BF11F}"/>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0" name="Freeform 629">
              <a:extLst>
                <a:ext uri="{FF2B5EF4-FFF2-40B4-BE49-F238E27FC236}">
                  <a16:creationId xmlns:a16="http://schemas.microsoft.com/office/drawing/2014/main" id="{BEAE3E2B-F36B-4D2A-B829-DF3EB6AE4BE7}"/>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1" name="Freeform 630">
              <a:extLst>
                <a:ext uri="{FF2B5EF4-FFF2-40B4-BE49-F238E27FC236}">
                  <a16:creationId xmlns:a16="http://schemas.microsoft.com/office/drawing/2014/main" id="{F71ED159-FB1C-4684-8014-650F1424671E}"/>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2" name="Freeform 631">
              <a:extLst>
                <a:ext uri="{FF2B5EF4-FFF2-40B4-BE49-F238E27FC236}">
                  <a16:creationId xmlns:a16="http://schemas.microsoft.com/office/drawing/2014/main" id="{6696B2EB-542D-424E-9152-9368DE9D2F7A}"/>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3" name="Freeform 632">
              <a:extLst>
                <a:ext uri="{FF2B5EF4-FFF2-40B4-BE49-F238E27FC236}">
                  <a16:creationId xmlns:a16="http://schemas.microsoft.com/office/drawing/2014/main" id="{05CB97DC-190C-4A9C-B97D-0627DA334B5C}"/>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4" name="Freeform 633">
              <a:extLst>
                <a:ext uri="{FF2B5EF4-FFF2-40B4-BE49-F238E27FC236}">
                  <a16:creationId xmlns:a16="http://schemas.microsoft.com/office/drawing/2014/main" id="{0C417989-FF1F-4094-8618-422EF4965895}"/>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5" name="Freeform 634">
              <a:extLst>
                <a:ext uri="{FF2B5EF4-FFF2-40B4-BE49-F238E27FC236}">
                  <a16:creationId xmlns:a16="http://schemas.microsoft.com/office/drawing/2014/main" id="{C3DBCA52-E562-4F3A-AEFB-B052B6350FED}"/>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6" name="Freeform 635">
              <a:extLst>
                <a:ext uri="{FF2B5EF4-FFF2-40B4-BE49-F238E27FC236}">
                  <a16:creationId xmlns:a16="http://schemas.microsoft.com/office/drawing/2014/main" id="{F02BF7AC-24DF-403D-8445-E392F703DA43}"/>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7" name="Freeform 636">
              <a:extLst>
                <a:ext uri="{FF2B5EF4-FFF2-40B4-BE49-F238E27FC236}">
                  <a16:creationId xmlns:a16="http://schemas.microsoft.com/office/drawing/2014/main" id="{E59B353C-E8AC-4993-B96D-9883AD881DB3}"/>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8" name="Freeform 637">
              <a:extLst>
                <a:ext uri="{FF2B5EF4-FFF2-40B4-BE49-F238E27FC236}">
                  <a16:creationId xmlns:a16="http://schemas.microsoft.com/office/drawing/2014/main" id="{FF0E724E-F8ED-4350-AEB1-89FAF1275C91}"/>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9" name="Freeform 638">
              <a:extLst>
                <a:ext uri="{FF2B5EF4-FFF2-40B4-BE49-F238E27FC236}">
                  <a16:creationId xmlns:a16="http://schemas.microsoft.com/office/drawing/2014/main" id="{FC340E4D-C873-43F3-9661-CBC6788081A9}"/>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0" name="Freeform 639">
              <a:extLst>
                <a:ext uri="{FF2B5EF4-FFF2-40B4-BE49-F238E27FC236}">
                  <a16:creationId xmlns:a16="http://schemas.microsoft.com/office/drawing/2014/main" id="{ED0C44E4-FDC1-4BBB-8EC2-C818261AF2EF}"/>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1" name="Freeform 640">
              <a:extLst>
                <a:ext uri="{FF2B5EF4-FFF2-40B4-BE49-F238E27FC236}">
                  <a16:creationId xmlns:a16="http://schemas.microsoft.com/office/drawing/2014/main" id="{4F83A232-0741-4C4D-990D-93F21B10D14D}"/>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2" name="Freeform 641">
              <a:extLst>
                <a:ext uri="{FF2B5EF4-FFF2-40B4-BE49-F238E27FC236}">
                  <a16:creationId xmlns:a16="http://schemas.microsoft.com/office/drawing/2014/main" id="{E406244D-2BB0-4213-B481-4C9F867C82CD}"/>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3" name="Freeform 642">
              <a:extLst>
                <a:ext uri="{FF2B5EF4-FFF2-40B4-BE49-F238E27FC236}">
                  <a16:creationId xmlns:a16="http://schemas.microsoft.com/office/drawing/2014/main" id="{43551A81-DA90-4B1F-8B01-F854DB75B35F}"/>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4" name="Freeform 643">
              <a:extLst>
                <a:ext uri="{FF2B5EF4-FFF2-40B4-BE49-F238E27FC236}">
                  <a16:creationId xmlns:a16="http://schemas.microsoft.com/office/drawing/2014/main" id="{FF400C8B-DF96-4662-992A-B78A75072CD2}"/>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5" name="Rectangle 644">
              <a:extLst>
                <a:ext uri="{FF2B5EF4-FFF2-40B4-BE49-F238E27FC236}">
                  <a16:creationId xmlns:a16="http://schemas.microsoft.com/office/drawing/2014/main" id="{C61C45DE-E52F-4F01-9B5A-9821F9879609}"/>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946" name="Freeform 645">
              <a:extLst>
                <a:ext uri="{FF2B5EF4-FFF2-40B4-BE49-F238E27FC236}">
                  <a16:creationId xmlns:a16="http://schemas.microsoft.com/office/drawing/2014/main" id="{FC279759-F297-41E1-94C8-4FEA7D6997A0}"/>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7" name="Freeform 646">
              <a:extLst>
                <a:ext uri="{FF2B5EF4-FFF2-40B4-BE49-F238E27FC236}">
                  <a16:creationId xmlns:a16="http://schemas.microsoft.com/office/drawing/2014/main" id="{C4B407DE-3E08-42EA-8C96-E531C2E228DC}"/>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8" name="Freeform 647">
              <a:extLst>
                <a:ext uri="{FF2B5EF4-FFF2-40B4-BE49-F238E27FC236}">
                  <a16:creationId xmlns:a16="http://schemas.microsoft.com/office/drawing/2014/main" id="{FB8C9860-5CC3-4AD6-8DB2-7FA1D9ED8037}"/>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9" name="Freeform 648">
              <a:extLst>
                <a:ext uri="{FF2B5EF4-FFF2-40B4-BE49-F238E27FC236}">
                  <a16:creationId xmlns:a16="http://schemas.microsoft.com/office/drawing/2014/main" id="{16776E4D-CC5B-4B11-A03E-C78002549627}"/>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0" name="Freeform 649">
              <a:extLst>
                <a:ext uri="{FF2B5EF4-FFF2-40B4-BE49-F238E27FC236}">
                  <a16:creationId xmlns:a16="http://schemas.microsoft.com/office/drawing/2014/main" id="{7667D8E4-8C59-44CB-85D8-65B9B6271BC3}"/>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1" name="Freeform 650">
              <a:extLst>
                <a:ext uri="{FF2B5EF4-FFF2-40B4-BE49-F238E27FC236}">
                  <a16:creationId xmlns:a16="http://schemas.microsoft.com/office/drawing/2014/main" id="{D137E022-1D8C-4341-8B99-8EA26CBA5BC7}"/>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2" name="Freeform 651">
              <a:extLst>
                <a:ext uri="{FF2B5EF4-FFF2-40B4-BE49-F238E27FC236}">
                  <a16:creationId xmlns:a16="http://schemas.microsoft.com/office/drawing/2014/main" id="{97DE79D7-2237-4B1A-8FF1-5D6C10924980}"/>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3" name="Freeform 652">
              <a:extLst>
                <a:ext uri="{FF2B5EF4-FFF2-40B4-BE49-F238E27FC236}">
                  <a16:creationId xmlns:a16="http://schemas.microsoft.com/office/drawing/2014/main" id="{6144C961-79DF-47AF-841C-C72510017AA6}"/>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4" name="Freeform 653">
              <a:extLst>
                <a:ext uri="{FF2B5EF4-FFF2-40B4-BE49-F238E27FC236}">
                  <a16:creationId xmlns:a16="http://schemas.microsoft.com/office/drawing/2014/main" id="{A493809A-1675-43DE-959B-98777F0E9249}"/>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5" name="Freeform 654">
              <a:extLst>
                <a:ext uri="{FF2B5EF4-FFF2-40B4-BE49-F238E27FC236}">
                  <a16:creationId xmlns:a16="http://schemas.microsoft.com/office/drawing/2014/main" id="{6846C608-C16A-4830-B621-DFA3643AAF7E}"/>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6" name="Freeform 655">
              <a:extLst>
                <a:ext uri="{FF2B5EF4-FFF2-40B4-BE49-F238E27FC236}">
                  <a16:creationId xmlns:a16="http://schemas.microsoft.com/office/drawing/2014/main" id="{7146D1FC-798E-42A6-B0B7-ACECAE4F9CAA}"/>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7" name="Freeform 656">
              <a:extLst>
                <a:ext uri="{FF2B5EF4-FFF2-40B4-BE49-F238E27FC236}">
                  <a16:creationId xmlns:a16="http://schemas.microsoft.com/office/drawing/2014/main" id="{F48A5529-AE4E-40D5-9BF1-896F1134D245}"/>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8" name="Freeform 657">
              <a:extLst>
                <a:ext uri="{FF2B5EF4-FFF2-40B4-BE49-F238E27FC236}">
                  <a16:creationId xmlns:a16="http://schemas.microsoft.com/office/drawing/2014/main" id="{57810209-61F2-44B4-B748-91278CD5F34F}"/>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9" name="Freeform 658">
              <a:extLst>
                <a:ext uri="{FF2B5EF4-FFF2-40B4-BE49-F238E27FC236}">
                  <a16:creationId xmlns:a16="http://schemas.microsoft.com/office/drawing/2014/main" id="{549D90D4-0DB0-49BC-9896-62E942451BEF}"/>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0" name="Freeform 659">
              <a:extLst>
                <a:ext uri="{FF2B5EF4-FFF2-40B4-BE49-F238E27FC236}">
                  <a16:creationId xmlns:a16="http://schemas.microsoft.com/office/drawing/2014/main" id="{C7C7B2BC-42EF-42C6-A369-1A858AB7D37D}"/>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1" name="Freeform 660">
              <a:extLst>
                <a:ext uri="{FF2B5EF4-FFF2-40B4-BE49-F238E27FC236}">
                  <a16:creationId xmlns:a16="http://schemas.microsoft.com/office/drawing/2014/main" id="{DDA95306-B825-4DEC-9FD2-0206F6ECE00D}"/>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2" name="Freeform 661">
              <a:extLst>
                <a:ext uri="{FF2B5EF4-FFF2-40B4-BE49-F238E27FC236}">
                  <a16:creationId xmlns:a16="http://schemas.microsoft.com/office/drawing/2014/main" id="{8FED0674-4B21-4D61-AF05-9048211251AC}"/>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3" name="Freeform 662">
              <a:extLst>
                <a:ext uri="{FF2B5EF4-FFF2-40B4-BE49-F238E27FC236}">
                  <a16:creationId xmlns:a16="http://schemas.microsoft.com/office/drawing/2014/main" id="{60571602-4822-46F4-9F5A-E784DE4F4178}"/>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4" name="Freeform 663">
              <a:extLst>
                <a:ext uri="{FF2B5EF4-FFF2-40B4-BE49-F238E27FC236}">
                  <a16:creationId xmlns:a16="http://schemas.microsoft.com/office/drawing/2014/main" id="{74BD2454-C7E7-4640-9056-3804DEA333E9}"/>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5" name="Freeform 664">
              <a:extLst>
                <a:ext uri="{FF2B5EF4-FFF2-40B4-BE49-F238E27FC236}">
                  <a16:creationId xmlns:a16="http://schemas.microsoft.com/office/drawing/2014/main" id="{03FD22B3-E2B1-400E-AFC4-C215EA9B51E5}"/>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6" name="Freeform 665">
              <a:extLst>
                <a:ext uri="{FF2B5EF4-FFF2-40B4-BE49-F238E27FC236}">
                  <a16:creationId xmlns:a16="http://schemas.microsoft.com/office/drawing/2014/main" id="{18E93891-0B5A-4013-A0FA-F934C410E94A}"/>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7" name="Freeform 666">
              <a:extLst>
                <a:ext uri="{FF2B5EF4-FFF2-40B4-BE49-F238E27FC236}">
                  <a16:creationId xmlns:a16="http://schemas.microsoft.com/office/drawing/2014/main" id="{8A33B3F1-2015-4AB2-ACC4-D5C666BE0054}"/>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8" name="Freeform 667">
              <a:extLst>
                <a:ext uri="{FF2B5EF4-FFF2-40B4-BE49-F238E27FC236}">
                  <a16:creationId xmlns:a16="http://schemas.microsoft.com/office/drawing/2014/main" id="{D675CE0E-D981-4108-AB7F-F4278CB269CE}"/>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9" name="Freeform 668">
              <a:extLst>
                <a:ext uri="{FF2B5EF4-FFF2-40B4-BE49-F238E27FC236}">
                  <a16:creationId xmlns:a16="http://schemas.microsoft.com/office/drawing/2014/main" id="{7D8D7ACB-8452-4EED-B3FC-6CF174878D2B}"/>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0" name="Freeform 669">
              <a:extLst>
                <a:ext uri="{FF2B5EF4-FFF2-40B4-BE49-F238E27FC236}">
                  <a16:creationId xmlns:a16="http://schemas.microsoft.com/office/drawing/2014/main" id="{8F4ACA99-FC9D-476D-8AA1-2BA83CE30E00}"/>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1" name="Freeform 670">
              <a:extLst>
                <a:ext uri="{FF2B5EF4-FFF2-40B4-BE49-F238E27FC236}">
                  <a16:creationId xmlns:a16="http://schemas.microsoft.com/office/drawing/2014/main" id="{3222D23E-7440-489D-9961-1A37405598A0}"/>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2" name="Freeform 671">
              <a:extLst>
                <a:ext uri="{FF2B5EF4-FFF2-40B4-BE49-F238E27FC236}">
                  <a16:creationId xmlns:a16="http://schemas.microsoft.com/office/drawing/2014/main" id="{DC7552ED-3E51-4A51-B77A-118A9E09D709}"/>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3" name="Freeform 672">
              <a:extLst>
                <a:ext uri="{FF2B5EF4-FFF2-40B4-BE49-F238E27FC236}">
                  <a16:creationId xmlns:a16="http://schemas.microsoft.com/office/drawing/2014/main" id="{125AD19D-3054-438D-9A8F-71541F54F896}"/>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4" name="Freeform 673">
              <a:extLst>
                <a:ext uri="{FF2B5EF4-FFF2-40B4-BE49-F238E27FC236}">
                  <a16:creationId xmlns:a16="http://schemas.microsoft.com/office/drawing/2014/main" id="{4C103D9C-B234-4A5E-8CB8-55502CF25F0A}"/>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5" name="Freeform 674">
              <a:extLst>
                <a:ext uri="{FF2B5EF4-FFF2-40B4-BE49-F238E27FC236}">
                  <a16:creationId xmlns:a16="http://schemas.microsoft.com/office/drawing/2014/main" id="{3962016A-5B66-4035-A77C-DAFD089F07E1}"/>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6" name="Freeform 675">
              <a:extLst>
                <a:ext uri="{FF2B5EF4-FFF2-40B4-BE49-F238E27FC236}">
                  <a16:creationId xmlns:a16="http://schemas.microsoft.com/office/drawing/2014/main" id="{A4D4D89D-9A3C-431B-8C1D-93E06F8B3200}"/>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7" name="Freeform 676">
              <a:extLst>
                <a:ext uri="{FF2B5EF4-FFF2-40B4-BE49-F238E27FC236}">
                  <a16:creationId xmlns:a16="http://schemas.microsoft.com/office/drawing/2014/main" id="{5BAB9E5C-3A61-4936-8504-9DBC4C67F06B}"/>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8" name="Freeform 677">
              <a:extLst>
                <a:ext uri="{FF2B5EF4-FFF2-40B4-BE49-F238E27FC236}">
                  <a16:creationId xmlns:a16="http://schemas.microsoft.com/office/drawing/2014/main" id="{3EC029F1-8EC6-4A8D-AC06-6D1B375E3E2A}"/>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9" name="Freeform 678">
              <a:extLst>
                <a:ext uri="{FF2B5EF4-FFF2-40B4-BE49-F238E27FC236}">
                  <a16:creationId xmlns:a16="http://schemas.microsoft.com/office/drawing/2014/main" id="{D1CF2729-4539-45A7-A022-9277C789C817}"/>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0" name="Freeform 679">
              <a:extLst>
                <a:ext uri="{FF2B5EF4-FFF2-40B4-BE49-F238E27FC236}">
                  <a16:creationId xmlns:a16="http://schemas.microsoft.com/office/drawing/2014/main" id="{910E0BC4-DE91-4B54-8E7B-D2FADDA5A838}"/>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1" name="Freeform 680">
              <a:extLst>
                <a:ext uri="{FF2B5EF4-FFF2-40B4-BE49-F238E27FC236}">
                  <a16:creationId xmlns:a16="http://schemas.microsoft.com/office/drawing/2014/main" id="{8FE50EFD-7101-4665-BC11-305FF1F5C5CC}"/>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2" name="Freeform 681">
              <a:extLst>
                <a:ext uri="{FF2B5EF4-FFF2-40B4-BE49-F238E27FC236}">
                  <a16:creationId xmlns:a16="http://schemas.microsoft.com/office/drawing/2014/main" id="{72F3C756-FFF6-4D65-AB5D-5D860C787A25}"/>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3" name="Freeform 682">
              <a:extLst>
                <a:ext uri="{FF2B5EF4-FFF2-40B4-BE49-F238E27FC236}">
                  <a16:creationId xmlns:a16="http://schemas.microsoft.com/office/drawing/2014/main" id="{2901AA85-B230-446B-904A-1F91EC490BF8}"/>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4" name="Freeform 683">
              <a:extLst>
                <a:ext uri="{FF2B5EF4-FFF2-40B4-BE49-F238E27FC236}">
                  <a16:creationId xmlns:a16="http://schemas.microsoft.com/office/drawing/2014/main" id="{944A4B1E-5BA0-4265-BEAD-40631C584A18}"/>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5" name="Freeform 684">
              <a:extLst>
                <a:ext uri="{FF2B5EF4-FFF2-40B4-BE49-F238E27FC236}">
                  <a16:creationId xmlns:a16="http://schemas.microsoft.com/office/drawing/2014/main" id="{ED878C39-27C5-4BE4-A6CB-7ECD1E66195C}"/>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6" name="Freeform 685">
              <a:extLst>
                <a:ext uri="{FF2B5EF4-FFF2-40B4-BE49-F238E27FC236}">
                  <a16:creationId xmlns:a16="http://schemas.microsoft.com/office/drawing/2014/main" id="{03764F54-933F-4430-9F91-B9D4A9602566}"/>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7" name="Freeform 686">
              <a:extLst>
                <a:ext uri="{FF2B5EF4-FFF2-40B4-BE49-F238E27FC236}">
                  <a16:creationId xmlns:a16="http://schemas.microsoft.com/office/drawing/2014/main" id="{CDA6DDA5-FFAD-463E-B121-6ADF03BA8050}"/>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8" name="Freeform 687">
              <a:extLst>
                <a:ext uri="{FF2B5EF4-FFF2-40B4-BE49-F238E27FC236}">
                  <a16:creationId xmlns:a16="http://schemas.microsoft.com/office/drawing/2014/main" id="{92254792-718C-4527-AD9A-1B7E5A1A9DEA}"/>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9" name="Freeform 688">
              <a:extLst>
                <a:ext uri="{FF2B5EF4-FFF2-40B4-BE49-F238E27FC236}">
                  <a16:creationId xmlns:a16="http://schemas.microsoft.com/office/drawing/2014/main" id="{7D75AC4C-678F-4759-B50A-F025B78D4EBA}"/>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0" name="Freeform 689">
              <a:extLst>
                <a:ext uri="{FF2B5EF4-FFF2-40B4-BE49-F238E27FC236}">
                  <a16:creationId xmlns:a16="http://schemas.microsoft.com/office/drawing/2014/main" id="{DED131A4-CDAE-4F66-9125-21809D47284D}"/>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1" name="Freeform 690">
              <a:extLst>
                <a:ext uri="{FF2B5EF4-FFF2-40B4-BE49-F238E27FC236}">
                  <a16:creationId xmlns:a16="http://schemas.microsoft.com/office/drawing/2014/main" id="{ADE41425-1583-476A-84CD-7DE25A8287F7}"/>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2" name="Freeform 691">
              <a:extLst>
                <a:ext uri="{FF2B5EF4-FFF2-40B4-BE49-F238E27FC236}">
                  <a16:creationId xmlns:a16="http://schemas.microsoft.com/office/drawing/2014/main" id="{2895CE87-EEFB-4261-84AF-DA01EEA7613D}"/>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3" name="Freeform 692">
              <a:extLst>
                <a:ext uri="{FF2B5EF4-FFF2-40B4-BE49-F238E27FC236}">
                  <a16:creationId xmlns:a16="http://schemas.microsoft.com/office/drawing/2014/main" id="{3AFC32D3-58C9-4E8B-B362-382EF852B92F}"/>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4" name="Freeform 693">
              <a:extLst>
                <a:ext uri="{FF2B5EF4-FFF2-40B4-BE49-F238E27FC236}">
                  <a16:creationId xmlns:a16="http://schemas.microsoft.com/office/drawing/2014/main" id="{DB9E3A6F-6A73-48D7-BCBB-D99206E2CB2E}"/>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5" name="Freeform 694">
              <a:extLst>
                <a:ext uri="{FF2B5EF4-FFF2-40B4-BE49-F238E27FC236}">
                  <a16:creationId xmlns:a16="http://schemas.microsoft.com/office/drawing/2014/main" id="{EF7D9192-7C36-40EB-BB59-EA5D08B451A3}"/>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6" name="Freeform 695">
              <a:extLst>
                <a:ext uri="{FF2B5EF4-FFF2-40B4-BE49-F238E27FC236}">
                  <a16:creationId xmlns:a16="http://schemas.microsoft.com/office/drawing/2014/main" id="{B85BCFCB-589F-42CA-AAAC-4E90B7A3AC45}"/>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7" name="Freeform 696">
              <a:extLst>
                <a:ext uri="{FF2B5EF4-FFF2-40B4-BE49-F238E27FC236}">
                  <a16:creationId xmlns:a16="http://schemas.microsoft.com/office/drawing/2014/main" id="{C61A5050-CAC2-4967-8534-4E21639056EE}"/>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8" name="Freeform 697">
              <a:extLst>
                <a:ext uri="{FF2B5EF4-FFF2-40B4-BE49-F238E27FC236}">
                  <a16:creationId xmlns:a16="http://schemas.microsoft.com/office/drawing/2014/main" id="{162A2A75-4D7E-4804-8A18-0755B6009A19}"/>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9" name="Freeform 698">
              <a:extLst>
                <a:ext uri="{FF2B5EF4-FFF2-40B4-BE49-F238E27FC236}">
                  <a16:creationId xmlns:a16="http://schemas.microsoft.com/office/drawing/2014/main" id="{67A6C5E8-70E9-41F7-B1B3-CAAE6F029E4D}"/>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0" name="Freeform 699">
              <a:extLst>
                <a:ext uri="{FF2B5EF4-FFF2-40B4-BE49-F238E27FC236}">
                  <a16:creationId xmlns:a16="http://schemas.microsoft.com/office/drawing/2014/main" id="{8F0DC83C-A185-445E-82F8-8090BD6E385E}"/>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1" name="Freeform 700">
              <a:extLst>
                <a:ext uri="{FF2B5EF4-FFF2-40B4-BE49-F238E27FC236}">
                  <a16:creationId xmlns:a16="http://schemas.microsoft.com/office/drawing/2014/main" id="{C8FB2D2B-6168-4640-838F-911933FDA17C}"/>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2" name="Freeform 701">
              <a:extLst>
                <a:ext uri="{FF2B5EF4-FFF2-40B4-BE49-F238E27FC236}">
                  <a16:creationId xmlns:a16="http://schemas.microsoft.com/office/drawing/2014/main" id="{4FCABFC4-0C11-4849-901E-88B7685EFB33}"/>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3" name="Freeform 702">
              <a:extLst>
                <a:ext uri="{FF2B5EF4-FFF2-40B4-BE49-F238E27FC236}">
                  <a16:creationId xmlns:a16="http://schemas.microsoft.com/office/drawing/2014/main" id="{C88D1524-37D1-4EC3-900B-9FCB082A2586}"/>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4" name="Freeform 703">
              <a:extLst>
                <a:ext uri="{FF2B5EF4-FFF2-40B4-BE49-F238E27FC236}">
                  <a16:creationId xmlns:a16="http://schemas.microsoft.com/office/drawing/2014/main" id="{EF372613-3D52-4779-A95C-8EDE609B4A6C}"/>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5" name="Freeform 704">
              <a:extLst>
                <a:ext uri="{FF2B5EF4-FFF2-40B4-BE49-F238E27FC236}">
                  <a16:creationId xmlns:a16="http://schemas.microsoft.com/office/drawing/2014/main" id="{84A402E3-AE05-4F6B-981F-1DE23039AB38}"/>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6" name="Freeform 705">
              <a:extLst>
                <a:ext uri="{FF2B5EF4-FFF2-40B4-BE49-F238E27FC236}">
                  <a16:creationId xmlns:a16="http://schemas.microsoft.com/office/drawing/2014/main" id="{3CD276A5-36D2-402A-A5EA-703859027420}"/>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7" name="Freeform 706">
              <a:extLst>
                <a:ext uri="{FF2B5EF4-FFF2-40B4-BE49-F238E27FC236}">
                  <a16:creationId xmlns:a16="http://schemas.microsoft.com/office/drawing/2014/main" id="{01633A8F-F068-4BD3-AE86-F9B1EE2707C6}"/>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8" name="Freeform 707">
              <a:extLst>
                <a:ext uri="{FF2B5EF4-FFF2-40B4-BE49-F238E27FC236}">
                  <a16:creationId xmlns:a16="http://schemas.microsoft.com/office/drawing/2014/main" id="{C8784B05-6E1A-424C-A182-524992CA1DDF}"/>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9" name="Freeform 708">
              <a:extLst>
                <a:ext uri="{FF2B5EF4-FFF2-40B4-BE49-F238E27FC236}">
                  <a16:creationId xmlns:a16="http://schemas.microsoft.com/office/drawing/2014/main" id="{CE15DC94-D1AB-4A78-A2F6-4500F1BE2A44}"/>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0" name="Freeform 709">
              <a:extLst>
                <a:ext uri="{FF2B5EF4-FFF2-40B4-BE49-F238E27FC236}">
                  <a16:creationId xmlns:a16="http://schemas.microsoft.com/office/drawing/2014/main" id="{0E6B1BD5-1F8B-457F-BF13-0B36AF9F92B8}"/>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1" name="Freeform 710">
              <a:extLst>
                <a:ext uri="{FF2B5EF4-FFF2-40B4-BE49-F238E27FC236}">
                  <a16:creationId xmlns:a16="http://schemas.microsoft.com/office/drawing/2014/main" id="{63359405-4EEF-441E-B4C4-A73289814B26}"/>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2" name="Freeform 711">
              <a:extLst>
                <a:ext uri="{FF2B5EF4-FFF2-40B4-BE49-F238E27FC236}">
                  <a16:creationId xmlns:a16="http://schemas.microsoft.com/office/drawing/2014/main" id="{DA4E7650-00D7-4D0C-BBF3-34FEDA385468}"/>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3" name="Freeform 712">
              <a:extLst>
                <a:ext uri="{FF2B5EF4-FFF2-40B4-BE49-F238E27FC236}">
                  <a16:creationId xmlns:a16="http://schemas.microsoft.com/office/drawing/2014/main" id="{72F959FF-1595-4326-8E3E-5714CC1B9DA7}"/>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4" name="Freeform 713">
              <a:extLst>
                <a:ext uri="{FF2B5EF4-FFF2-40B4-BE49-F238E27FC236}">
                  <a16:creationId xmlns:a16="http://schemas.microsoft.com/office/drawing/2014/main" id="{79204963-F386-4D36-A0FD-E78B6E80306B}"/>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5" name="Freeform 714">
              <a:extLst>
                <a:ext uri="{FF2B5EF4-FFF2-40B4-BE49-F238E27FC236}">
                  <a16:creationId xmlns:a16="http://schemas.microsoft.com/office/drawing/2014/main" id="{50A982DF-1DCB-4906-A93B-4F5998643470}"/>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6" name="Freeform 715">
              <a:extLst>
                <a:ext uri="{FF2B5EF4-FFF2-40B4-BE49-F238E27FC236}">
                  <a16:creationId xmlns:a16="http://schemas.microsoft.com/office/drawing/2014/main" id="{26697CCE-9258-452E-91C2-C5DDC14F6E92}"/>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7" name="Freeform 716">
              <a:extLst>
                <a:ext uri="{FF2B5EF4-FFF2-40B4-BE49-F238E27FC236}">
                  <a16:creationId xmlns:a16="http://schemas.microsoft.com/office/drawing/2014/main" id="{FE31AA37-A7BE-4F50-B3A7-4DF5AE4C648F}"/>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8" name="Freeform 717">
              <a:extLst>
                <a:ext uri="{FF2B5EF4-FFF2-40B4-BE49-F238E27FC236}">
                  <a16:creationId xmlns:a16="http://schemas.microsoft.com/office/drawing/2014/main" id="{DAA81754-3B0E-4D91-9868-4E27018415D1}"/>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9" name="Freeform 718">
              <a:extLst>
                <a:ext uri="{FF2B5EF4-FFF2-40B4-BE49-F238E27FC236}">
                  <a16:creationId xmlns:a16="http://schemas.microsoft.com/office/drawing/2014/main" id="{59EA2022-884D-4FD8-9BD2-881BF914C650}"/>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0" name="Freeform 719">
              <a:extLst>
                <a:ext uri="{FF2B5EF4-FFF2-40B4-BE49-F238E27FC236}">
                  <a16:creationId xmlns:a16="http://schemas.microsoft.com/office/drawing/2014/main" id="{91F2F6AD-4CCD-44F4-9D97-DC8ADCF993A2}"/>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1" name="Freeform 720">
              <a:extLst>
                <a:ext uri="{FF2B5EF4-FFF2-40B4-BE49-F238E27FC236}">
                  <a16:creationId xmlns:a16="http://schemas.microsoft.com/office/drawing/2014/main" id="{8D54EFDF-CAEF-46A0-BD64-F6D7DDDE142B}"/>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2" name="Freeform 721">
              <a:extLst>
                <a:ext uri="{FF2B5EF4-FFF2-40B4-BE49-F238E27FC236}">
                  <a16:creationId xmlns:a16="http://schemas.microsoft.com/office/drawing/2014/main" id="{4B507D0F-050F-487A-8366-F9E80CF223B0}"/>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3" name="Freeform 722">
              <a:extLst>
                <a:ext uri="{FF2B5EF4-FFF2-40B4-BE49-F238E27FC236}">
                  <a16:creationId xmlns:a16="http://schemas.microsoft.com/office/drawing/2014/main" id="{2DC11628-4612-4C26-89F6-674C1EA84980}"/>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4" name="Freeform 723">
              <a:extLst>
                <a:ext uri="{FF2B5EF4-FFF2-40B4-BE49-F238E27FC236}">
                  <a16:creationId xmlns:a16="http://schemas.microsoft.com/office/drawing/2014/main" id="{353D6958-D363-423A-A0AF-DD0B3BE85A23}"/>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5" name="Freeform 724">
              <a:extLst>
                <a:ext uri="{FF2B5EF4-FFF2-40B4-BE49-F238E27FC236}">
                  <a16:creationId xmlns:a16="http://schemas.microsoft.com/office/drawing/2014/main" id="{726B08B5-5CED-4A8D-9F58-1E1FFDD4AF81}"/>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6" name="Freeform 725">
              <a:extLst>
                <a:ext uri="{FF2B5EF4-FFF2-40B4-BE49-F238E27FC236}">
                  <a16:creationId xmlns:a16="http://schemas.microsoft.com/office/drawing/2014/main" id="{C50789E6-27DB-4B9F-ADE5-D7E31C1FD689}"/>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7" name="Freeform 726">
              <a:extLst>
                <a:ext uri="{FF2B5EF4-FFF2-40B4-BE49-F238E27FC236}">
                  <a16:creationId xmlns:a16="http://schemas.microsoft.com/office/drawing/2014/main" id="{2332B319-2AE8-4BCB-90DB-38438D17EC1E}"/>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8" name="Freeform 727">
              <a:extLst>
                <a:ext uri="{FF2B5EF4-FFF2-40B4-BE49-F238E27FC236}">
                  <a16:creationId xmlns:a16="http://schemas.microsoft.com/office/drawing/2014/main" id="{E2A3001A-810C-41C7-92EF-B332351E4EF1}"/>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9" name="Freeform 728">
              <a:extLst>
                <a:ext uri="{FF2B5EF4-FFF2-40B4-BE49-F238E27FC236}">
                  <a16:creationId xmlns:a16="http://schemas.microsoft.com/office/drawing/2014/main" id="{3D211D4F-0BED-44A6-B45C-DDB11A0D6EBC}"/>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0" name="Freeform 729">
              <a:extLst>
                <a:ext uri="{FF2B5EF4-FFF2-40B4-BE49-F238E27FC236}">
                  <a16:creationId xmlns:a16="http://schemas.microsoft.com/office/drawing/2014/main" id="{ED907B95-FD08-4699-A67D-8760BF81AE38}"/>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1" name="Freeform 730">
              <a:extLst>
                <a:ext uri="{FF2B5EF4-FFF2-40B4-BE49-F238E27FC236}">
                  <a16:creationId xmlns:a16="http://schemas.microsoft.com/office/drawing/2014/main" id="{3156EBC6-1E0D-460B-AA40-E1C547985C80}"/>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2" name="Freeform 731">
              <a:extLst>
                <a:ext uri="{FF2B5EF4-FFF2-40B4-BE49-F238E27FC236}">
                  <a16:creationId xmlns:a16="http://schemas.microsoft.com/office/drawing/2014/main" id="{87405889-3211-47EC-9B6D-68F3C2FA0874}"/>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3" name="Freeform 732">
              <a:extLst>
                <a:ext uri="{FF2B5EF4-FFF2-40B4-BE49-F238E27FC236}">
                  <a16:creationId xmlns:a16="http://schemas.microsoft.com/office/drawing/2014/main" id="{AE79A53C-02C4-4555-9BDA-48E5730C08C1}"/>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4" name="Freeform 733">
              <a:extLst>
                <a:ext uri="{FF2B5EF4-FFF2-40B4-BE49-F238E27FC236}">
                  <a16:creationId xmlns:a16="http://schemas.microsoft.com/office/drawing/2014/main" id="{BC374749-6F9C-4C89-86B9-0F8216DB224D}"/>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5" name="Freeform 734">
              <a:extLst>
                <a:ext uri="{FF2B5EF4-FFF2-40B4-BE49-F238E27FC236}">
                  <a16:creationId xmlns:a16="http://schemas.microsoft.com/office/drawing/2014/main" id="{1FDD84D8-C78F-4F02-860E-A4AF2BBEFA54}"/>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6" name="Freeform 735">
              <a:extLst>
                <a:ext uri="{FF2B5EF4-FFF2-40B4-BE49-F238E27FC236}">
                  <a16:creationId xmlns:a16="http://schemas.microsoft.com/office/drawing/2014/main" id="{C48D0494-DBD4-45E7-B923-2586A4B4881C}"/>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7" name="Freeform 736">
              <a:extLst>
                <a:ext uri="{FF2B5EF4-FFF2-40B4-BE49-F238E27FC236}">
                  <a16:creationId xmlns:a16="http://schemas.microsoft.com/office/drawing/2014/main" id="{8841B79C-A84B-47B7-AE93-759CC3385356}"/>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8" name="Freeform 737">
              <a:extLst>
                <a:ext uri="{FF2B5EF4-FFF2-40B4-BE49-F238E27FC236}">
                  <a16:creationId xmlns:a16="http://schemas.microsoft.com/office/drawing/2014/main" id="{F2250533-C3E0-4C16-816A-B4EFC61200D3}"/>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9" name="Freeform 738">
              <a:extLst>
                <a:ext uri="{FF2B5EF4-FFF2-40B4-BE49-F238E27FC236}">
                  <a16:creationId xmlns:a16="http://schemas.microsoft.com/office/drawing/2014/main" id="{F2F85A06-765E-40D2-9045-63D53C39E11D}"/>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0" name="Freeform 739">
              <a:extLst>
                <a:ext uri="{FF2B5EF4-FFF2-40B4-BE49-F238E27FC236}">
                  <a16:creationId xmlns:a16="http://schemas.microsoft.com/office/drawing/2014/main" id="{70A77DEE-5D91-4B6C-940F-C48E7A8D78C4}"/>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1" name="Line 740">
              <a:extLst>
                <a:ext uri="{FF2B5EF4-FFF2-40B4-BE49-F238E27FC236}">
                  <a16:creationId xmlns:a16="http://schemas.microsoft.com/office/drawing/2014/main" id="{81EFE355-4D04-47C6-94E1-475CCD02C7F6}"/>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2" name="Freeform 741">
              <a:extLst>
                <a:ext uri="{FF2B5EF4-FFF2-40B4-BE49-F238E27FC236}">
                  <a16:creationId xmlns:a16="http://schemas.microsoft.com/office/drawing/2014/main" id="{FDE9DE1F-0B90-4095-B2C3-1A6217593A3B}"/>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3" name="Freeform 742">
              <a:extLst>
                <a:ext uri="{FF2B5EF4-FFF2-40B4-BE49-F238E27FC236}">
                  <a16:creationId xmlns:a16="http://schemas.microsoft.com/office/drawing/2014/main" id="{67C6BDAD-ADC1-413F-A4E9-C1987CD5B2F3}"/>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4" name="Freeform 743">
              <a:extLst>
                <a:ext uri="{FF2B5EF4-FFF2-40B4-BE49-F238E27FC236}">
                  <a16:creationId xmlns:a16="http://schemas.microsoft.com/office/drawing/2014/main" id="{19A69C3A-72B6-4B3A-929D-EFAB4828DF90}"/>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5" name="Freeform 744">
              <a:extLst>
                <a:ext uri="{FF2B5EF4-FFF2-40B4-BE49-F238E27FC236}">
                  <a16:creationId xmlns:a16="http://schemas.microsoft.com/office/drawing/2014/main" id="{A01F0F10-D836-4626-A0D1-09BA646299B5}"/>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6" name="Freeform 745">
              <a:extLst>
                <a:ext uri="{FF2B5EF4-FFF2-40B4-BE49-F238E27FC236}">
                  <a16:creationId xmlns:a16="http://schemas.microsoft.com/office/drawing/2014/main" id="{6A018F0A-2597-4113-B810-37F0A55EF4D8}"/>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7" name="Freeform 746">
              <a:extLst>
                <a:ext uri="{FF2B5EF4-FFF2-40B4-BE49-F238E27FC236}">
                  <a16:creationId xmlns:a16="http://schemas.microsoft.com/office/drawing/2014/main" id="{6D5296EE-4DE4-4608-9817-61A5C2A08169}"/>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8" name="Freeform 747">
              <a:extLst>
                <a:ext uri="{FF2B5EF4-FFF2-40B4-BE49-F238E27FC236}">
                  <a16:creationId xmlns:a16="http://schemas.microsoft.com/office/drawing/2014/main" id="{4E9D4742-A685-4F75-B89C-8A22BB04C706}"/>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9" name="Freeform 748">
              <a:extLst>
                <a:ext uri="{FF2B5EF4-FFF2-40B4-BE49-F238E27FC236}">
                  <a16:creationId xmlns:a16="http://schemas.microsoft.com/office/drawing/2014/main" id="{6E2FAD92-A601-44CA-9048-F05D969969DA}"/>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0" name="Freeform 749">
              <a:extLst>
                <a:ext uri="{FF2B5EF4-FFF2-40B4-BE49-F238E27FC236}">
                  <a16:creationId xmlns:a16="http://schemas.microsoft.com/office/drawing/2014/main" id="{B3C6A882-02BB-49B5-A4E6-6BC35BC49EDC}"/>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1" name="Freeform 750">
              <a:extLst>
                <a:ext uri="{FF2B5EF4-FFF2-40B4-BE49-F238E27FC236}">
                  <a16:creationId xmlns:a16="http://schemas.microsoft.com/office/drawing/2014/main" id="{2E19548B-7F71-45EC-9573-BB7255496FF1}"/>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2" name="Freeform 751">
              <a:extLst>
                <a:ext uri="{FF2B5EF4-FFF2-40B4-BE49-F238E27FC236}">
                  <a16:creationId xmlns:a16="http://schemas.microsoft.com/office/drawing/2014/main" id="{1645DFBA-B52D-4E27-BBFB-C4CF93378783}"/>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3" name="Freeform 752">
              <a:extLst>
                <a:ext uri="{FF2B5EF4-FFF2-40B4-BE49-F238E27FC236}">
                  <a16:creationId xmlns:a16="http://schemas.microsoft.com/office/drawing/2014/main" id="{E543C131-DBD1-4D3F-894D-57256171C1C0}"/>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4" name="Freeform 753">
              <a:extLst>
                <a:ext uri="{FF2B5EF4-FFF2-40B4-BE49-F238E27FC236}">
                  <a16:creationId xmlns:a16="http://schemas.microsoft.com/office/drawing/2014/main" id="{14D2D36F-A74E-4DD9-877F-282344BFF83E}"/>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5" name="Freeform 754">
              <a:extLst>
                <a:ext uri="{FF2B5EF4-FFF2-40B4-BE49-F238E27FC236}">
                  <a16:creationId xmlns:a16="http://schemas.microsoft.com/office/drawing/2014/main" id="{50A178C4-2528-4923-940B-0BF0B83DE6BE}"/>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6" name="Freeform 755">
              <a:extLst>
                <a:ext uri="{FF2B5EF4-FFF2-40B4-BE49-F238E27FC236}">
                  <a16:creationId xmlns:a16="http://schemas.microsoft.com/office/drawing/2014/main" id="{E8C88878-29BC-47BE-8EE7-8D13AC39171D}"/>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7" name="Freeform 756">
              <a:extLst>
                <a:ext uri="{FF2B5EF4-FFF2-40B4-BE49-F238E27FC236}">
                  <a16:creationId xmlns:a16="http://schemas.microsoft.com/office/drawing/2014/main" id="{AE786A03-D8A1-4C3B-8C81-99C0D3349FEB}"/>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8" name="Freeform 757">
              <a:extLst>
                <a:ext uri="{FF2B5EF4-FFF2-40B4-BE49-F238E27FC236}">
                  <a16:creationId xmlns:a16="http://schemas.microsoft.com/office/drawing/2014/main" id="{560C78D4-587D-4A5C-B28C-0ED57530CB03}"/>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9" name="Freeform 758">
              <a:extLst>
                <a:ext uri="{FF2B5EF4-FFF2-40B4-BE49-F238E27FC236}">
                  <a16:creationId xmlns:a16="http://schemas.microsoft.com/office/drawing/2014/main" id="{03ECBA32-C40E-4801-A8DD-31D35DD6AFF1}"/>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0" name="Freeform 759">
              <a:extLst>
                <a:ext uri="{FF2B5EF4-FFF2-40B4-BE49-F238E27FC236}">
                  <a16:creationId xmlns:a16="http://schemas.microsoft.com/office/drawing/2014/main" id="{94FC94C8-5E79-4CBA-A1BF-F53A4A7C214D}"/>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1" name="Freeform 760">
              <a:extLst>
                <a:ext uri="{FF2B5EF4-FFF2-40B4-BE49-F238E27FC236}">
                  <a16:creationId xmlns:a16="http://schemas.microsoft.com/office/drawing/2014/main" id="{9C9317EC-5BDE-46D6-83C6-315660991826}"/>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2" name="Rectangle 761">
              <a:extLst>
                <a:ext uri="{FF2B5EF4-FFF2-40B4-BE49-F238E27FC236}">
                  <a16:creationId xmlns:a16="http://schemas.microsoft.com/office/drawing/2014/main" id="{515FAC58-31D6-4BD8-A6AC-D98EAF33A133}"/>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2063" name="Freeform 762">
              <a:extLst>
                <a:ext uri="{FF2B5EF4-FFF2-40B4-BE49-F238E27FC236}">
                  <a16:creationId xmlns:a16="http://schemas.microsoft.com/office/drawing/2014/main" id="{61A7FE8B-653A-41F7-831A-2F563D8D8D1A}"/>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4" name="Rectangle 763">
              <a:extLst>
                <a:ext uri="{FF2B5EF4-FFF2-40B4-BE49-F238E27FC236}">
                  <a16:creationId xmlns:a16="http://schemas.microsoft.com/office/drawing/2014/main" id="{5E4AA571-932B-424C-A8DA-871C6331DC9A}"/>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2065" name="Freeform 764">
              <a:extLst>
                <a:ext uri="{FF2B5EF4-FFF2-40B4-BE49-F238E27FC236}">
                  <a16:creationId xmlns:a16="http://schemas.microsoft.com/office/drawing/2014/main" id="{8ACBC263-C302-4C28-BE22-7193B290D460}"/>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6" name="Rectangle 765">
              <a:extLst>
                <a:ext uri="{FF2B5EF4-FFF2-40B4-BE49-F238E27FC236}">
                  <a16:creationId xmlns:a16="http://schemas.microsoft.com/office/drawing/2014/main" id="{F6B6FC2F-1926-4D99-9D7B-0AE2D5105444}"/>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2067" name="Freeform 766">
              <a:extLst>
                <a:ext uri="{FF2B5EF4-FFF2-40B4-BE49-F238E27FC236}">
                  <a16:creationId xmlns:a16="http://schemas.microsoft.com/office/drawing/2014/main" id="{0619C722-8E76-4149-BD27-8B31575D0826}"/>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8" name="Rectangle 767">
              <a:extLst>
                <a:ext uri="{FF2B5EF4-FFF2-40B4-BE49-F238E27FC236}">
                  <a16:creationId xmlns:a16="http://schemas.microsoft.com/office/drawing/2014/main" id="{4783D43B-80A3-43EC-A5D5-367A769BA6E3}"/>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2069" name="Freeform 768">
              <a:extLst>
                <a:ext uri="{FF2B5EF4-FFF2-40B4-BE49-F238E27FC236}">
                  <a16:creationId xmlns:a16="http://schemas.microsoft.com/office/drawing/2014/main" id="{231DD170-A8AD-4A4C-BABF-07EC8C29185B}"/>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2070" name="文本框 775">
            <a:extLst>
              <a:ext uri="{FF2B5EF4-FFF2-40B4-BE49-F238E27FC236}">
                <a16:creationId xmlns:a16="http://schemas.microsoft.com/office/drawing/2014/main" id="{877DE89C-F3CA-401E-9D6A-12E66E699006}"/>
              </a:ext>
            </a:extLst>
          </p:cNvPr>
          <p:cNvSpPr txBox="1">
            <a:spLocks noChangeArrowheads="1"/>
          </p:cNvSpPr>
          <p:nvPr/>
        </p:nvSpPr>
        <p:spPr bwMode="auto">
          <a:xfrm>
            <a:off x="2014539" y="3373439"/>
            <a:ext cx="416718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4500" b="1">
                <a:solidFill>
                  <a:schemeClr val="bg1"/>
                </a:solidFill>
                <a:latin typeface="微软雅黑" panose="020B0503020204020204" pitchFamily="34" charset="-122"/>
                <a:ea typeface="微软雅黑" panose="020B0503020204020204" pitchFamily="34" charset="-122"/>
              </a:rPr>
              <a:t>THANK  YOU</a:t>
            </a:r>
            <a:endParaRPr lang="zh-CN" altLang="en-US" sz="4500" b="1">
              <a:solidFill>
                <a:schemeClr val="bg1"/>
              </a:solidFill>
              <a:latin typeface="微软雅黑" panose="020B0503020204020204" pitchFamily="34" charset="-122"/>
              <a:ea typeface="微软雅黑" panose="020B0503020204020204" pitchFamily="34" charset="-122"/>
            </a:endParaRPr>
          </a:p>
        </p:txBody>
      </p:sp>
      <p:sp>
        <p:nvSpPr>
          <p:cNvPr id="72071" name="文本框 777">
            <a:extLst>
              <a:ext uri="{FF2B5EF4-FFF2-40B4-BE49-F238E27FC236}">
                <a16:creationId xmlns:a16="http://schemas.microsoft.com/office/drawing/2014/main" id="{69C6D309-BB2C-4804-BDDE-7FE5FC0B56A9}"/>
              </a:ext>
            </a:extLst>
          </p:cNvPr>
          <p:cNvSpPr txBox="1">
            <a:spLocks noChangeArrowheads="1"/>
          </p:cNvSpPr>
          <p:nvPr/>
        </p:nvSpPr>
        <p:spPr bwMode="auto">
          <a:xfrm>
            <a:off x="1829332" y="4032150"/>
            <a:ext cx="5052599"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dist"/>
            <a:r>
              <a:rPr lang="en-US" altLang="zh-CN" sz="100" dirty="0">
                <a:solidFill>
                  <a:schemeClr val="bg1"/>
                </a:solidFill>
                <a:latin typeface="微软雅黑" panose="020B0503020204020204" pitchFamily="34" charset="-122"/>
                <a:ea typeface="微软雅黑" panose="020B0503020204020204" pitchFamily="34" charset="-122"/>
              </a:rPr>
              <a:t>https://study.wjszzx.com.cn/</a:t>
            </a:r>
            <a:endParaRPr lang="zh-CN" altLang="en-US" sz="100" dirty="0">
              <a:solidFill>
                <a:schemeClr val="bg1"/>
              </a:solidFill>
              <a:latin typeface="微软雅黑" panose="020B0503020204020204" pitchFamily="34" charset="-122"/>
              <a:ea typeface="微软雅黑" panose="020B0503020204020204" pitchFamily="34" charset="-122"/>
            </a:endParaRPr>
          </a:p>
        </p:txBody>
      </p:sp>
      <p:sp>
        <p:nvSpPr>
          <p:cNvPr id="780" name="等腰三角形 779">
            <a:extLst>
              <a:ext uri="{FF2B5EF4-FFF2-40B4-BE49-F238E27FC236}">
                <a16:creationId xmlns:a16="http://schemas.microsoft.com/office/drawing/2014/main" id="{DC6B1449-1728-4BDA-8ADA-1FEF3A290910}"/>
              </a:ext>
            </a:extLst>
          </p:cNvPr>
          <p:cNvSpPr/>
          <p:nvPr/>
        </p:nvSpPr>
        <p:spPr>
          <a:xfrm rot="13773772">
            <a:off x="3259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BCFE6089-5DA6-41D2-A548-0E50B02E91E8}"/>
              </a:ext>
            </a:extLst>
          </p:cNvPr>
          <p:cNvSpPr/>
          <p:nvPr/>
        </p:nvSpPr>
        <p:spPr>
          <a:xfrm rot="5400000">
            <a:off x="3249614" y="1687514"/>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72074" name="图片 771">
            <a:extLst>
              <a:ext uri="{FF2B5EF4-FFF2-40B4-BE49-F238E27FC236}">
                <a16:creationId xmlns:a16="http://schemas.microsoft.com/office/drawing/2014/main" id="{6DB09518-BC58-4DC2-B7FA-8F8B833BE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80338">
            <a:off x="1830388" y="1614489"/>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67369DA7-CB8A-4041-8C80-DFE898717127}"/>
              </a:ext>
            </a:extLst>
          </p:cNvPr>
          <p:cNvSpPr/>
          <p:nvPr/>
        </p:nvSpPr>
        <p:spPr>
          <a:xfrm rot="3954975" flipH="1">
            <a:off x="3079751" y="1500189"/>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chemeClr val="accent6"/>
        </a:solidFill>
        <a:effectLst/>
      </p:bgPr>
    </p:bg>
    <p:spTree>
      <p:nvGrpSpPr>
        <p:cNvPr id="1" name=""/>
        <p:cNvGrpSpPr/>
        <p:nvPr/>
      </p:nvGrpSpPr>
      <p:grpSpPr>
        <a:xfrm>
          <a:off x="0" y="0"/>
          <a:ext cx="0" cy="0"/>
          <a:chOff x="0" y="0"/>
          <a:chExt cx="0" cy="0"/>
        </a:xfrm>
      </p:grpSpPr>
      <p:pic>
        <p:nvPicPr>
          <p:cNvPr id="24578" name="图片 4">
            <a:extLst>
              <a:ext uri="{FF2B5EF4-FFF2-40B4-BE49-F238E27FC236}">
                <a16:creationId xmlns:a16="http://schemas.microsoft.com/office/drawing/2014/main" id="{291B41CE-EC62-4AD2-BA98-7A42BBB93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6038" y="1976439"/>
            <a:ext cx="428625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文本框 5">
            <a:extLst>
              <a:ext uri="{FF2B5EF4-FFF2-40B4-BE49-F238E27FC236}">
                <a16:creationId xmlns:a16="http://schemas.microsoft.com/office/drawing/2014/main" id="{F492FA25-D9C7-4B43-921F-A2A06431963F}"/>
              </a:ext>
            </a:extLst>
          </p:cNvPr>
          <p:cNvSpPr txBox="1">
            <a:spLocks noChangeArrowheads="1"/>
          </p:cNvSpPr>
          <p:nvPr/>
        </p:nvSpPr>
        <p:spPr bwMode="auto">
          <a:xfrm>
            <a:off x="2316164" y="2686051"/>
            <a:ext cx="5868987" cy="193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3600" b="1" dirty="0">
                <a:solidFill>
                  <a:srgbClr val="2E4C64"/>
                </a:solidFill>
                <a:latin typeface="Times New Roman" panose="02020603050405020304" pitchFamily="18" charset="0"/>
                <a:ea typeface="楷体_GB2312" panose="02010609030101010101" pitchFamily="49" charset="-122"/>
              </a:rPr>
              <a:t>4.1 </a:t>
            </a:r>
            <a:r>
              <a:rPr lang="zh-CN" altLang="en-US" sz="3600" b="1" dirty="0">
                <a:solidFill>
                  <a:srgbClr val="2E4C64"/>
                </a:solidFill>
                <a:latin typeface="Times New Roman" panose="02020603050405020304" pitchFamily="18" charset="0"/>
                <a:ea typeface="楷体_GB2312" panose="02010609030101010101" pitchFamily="49" charset="-122"/>
              </a:rPr>
              <a:t>信息系统安全风险</a:t>
            </a:r>
          </a:p>
          <a:p>
            <a:pPr>
              <a:lnSpc>
                <a:spcPct val="150000"/>
              </a:lnSpc>
            </a:pPr>
            <a:endParaRPr lang="zh-CN" altLang="en-US" sz="1200" b="1" dirty="0">
              <a:solidFill>
                <a:srgbClr val="2E4C64"/>
              </a:solidFill>
              <a:latin typeface="Times New Roman" panose="02020603050405020304" pitchFamily="18" charset="0"/>
              <a:ea typeface="楷体_GB2312" panose="02010609030101010101" pitchFamily="49" charset="-122"/>
            </a:endParaRPr>
          </a:p>
          <a:p>
            <a:pPr>
              <a:lnSpc>
                <a:spcPct val="150000"/>
              </a:lnSpc>
            </a:pPr>
            <a:endParaRPr lang="zh-CN" altLang="en-US" sz="3600" b="1" dirty="0">
              <a:solidFill>
                <a:schemeClr val="bg1"/>
              </a:solidFill>
              <a:latin typeface="Times New Roman" panose="02020603050405020304" pitchFamily="18" charset="0"/>
              <a:ea typeface="楷体_GB2312" panose="02010609030101010101" pitchFamily="49" charset="-122"/>
            </a:endParaRPr>
          </a:p>
        </p:txBody>
      </p:sp>
      <p:sp>
        <p:nvSpPr>
          <p:cNvPr id="8" name="矩形 7">
            <a:extLst>
              <a:ext uri="{FF2B5EF4-FFF2-40B4-BE49-F238E27FC236}">
                <a16:creationId xmlns:a16="http://schemas.microsoft.com/office/drawing/2014/main" id="{B978FBFD-1F30-479F-BC68-7166D9A841B1}"/>
              </a:ext>
            </a:extLst>
          </p:cNvPr>
          <p:cNvSpPr/>
          <p:nvPr/>
        </p:nvSpPr>
        <p:spPr>
          <a:xfrm>
            <a:off x="1524001" y="2686050"/>
            <a:ext cx="792163" cy="1176338"/>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 noProof="1"/>
          </a:p>
        </p:txBody>
      </p:sp>
      <p:sp>
        <p:nvSpPr>
          <p:cNvPr id="9" name="矩形 8">
            <a:extLst>
              <a:ext uri="{FF2B5EF4-FFF2-40B4-BE49-F238E27FC236}">
                <a16:creationId xmlns:a16="http://schemas.microsoft.com/office/drawing/2014/main" id="{6BCD2A50-BCD3-41E4-B4C2-9B654BF2CF8A}"/>
              </a:ext>
            </a:extLst>
          </p:cNvPr>
          <p:cNvSpPr/>
          <p:nvPr/>
        </p:nvSpPr>
        <p:spPr>
          <a:xfrm>
            <a:off x="2430463" y="3700464"/>
            <a:ext cx="47164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 noProof="1"/>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71">
            <a:extLst>
              <a:ext uri="{FF2B5EF4-FFF2-40B4-BE49-F238E27FC236}">
                <a16:creationId xmlns:a16="http://schemas.microsoft.com/office/drawing/2014/main" id="{B67760B0-CE25-48C5-910D-6DDE7AAEC59E}"/>
              </a:ext>
            </a:extLst>
          </p:cNvPr>
          <p:cNvSpPr>
            <a:spLocks noChangeArrowheads="1"/>
          </p:cNvSpPr>
          <p:nvPr/>
        </p:nvSpPr>
        <p:spPr bwMode="auto">
          <a:xfrm>
            <a:off x="2071689" y="1079501"/>
            <a:ext cx="8066087" cy="1575431"/>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a:t>
            </a:r>
            <a:r>
              <a:rPr lang="zh-CN" altLang="zh-CN" sz="2400">
                <a:latin typeface="楷体_GB2312" panose="02010609030101010101" pitchFamily="49" charset="-122"/>
                <a:ea typeface="楷体_GB2312" panose="02010609030101010101" pitchFamily="49" charset="-122"/>
              </a:rPr>
              <a:t>电信诈骗】是指犯罪分子通过电话、网络和短信的方式，编造虚假信息，设置骗局，对受害人实施远程、非接触式诈骗，诱使受害人给犯罪分子汇款、转账等犯罪行为。</a:t>
            </a:r>
          </a:p>
        </p:txBody>
      </p:sp>
      <p:sp>
        <p:nvSpPr>
          <p:cNvPr id="26626" name="TextBox 13@|17FFC:16777215|FBC:16777215|LFC:16777215|LBC:16777215">
            <a:extLst>
              <a:ext uri="{FF2B5EF4-FFF2-40B4-BE49-F238E27FC236}">
                <a16:creationId xmlns:a16="http://schemas.microsoft.com/office/drawing/2014/main" id="{BD519AF6-C4B8-4B9E-BADC-4B4A54E51D3E}"/>
              </a:ext>
            </a:extLst>
          </p:cNvPr>
          <p:cNvSpPr txBox="1">
            <a:spLocks noChangeArrowheads="1"/>
          </p:cNvSpPr>
          <p:nvPr/>
        </p:nvSpPr>
        <p:spPr bwMode="auto">
          <a:xfrm>
            <a:off x="3998913" y="303213"/>
            <a:ext cx="4210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电信诈骗</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P110</a:t>
            </a:r>
          </a:p>
        </p:txBody>
      </p:sp>
      <p:sp>
        <p:nvSpPr>
          <p:cNvPr id="27649" name="Rectangle 171">
            <a:extLst>
              <a:ext uri="{FF2B5EF4-FFF2-40B4-BE49-F238E27FC236}">
                <a16:creationId xmlns:a16="http://schemas.microsoft.com/office/drawing/2014/main" id="{D1D4900D-66F2-4F9A-917F-3640C802EF74}"/>
              </a:ext>
            </a:extLst>
          </p:cNvPr>
          <p:cNvSpPr>
            <a:spLocks noChangeArrowheads="1"/>
          </p:cNvSpPr>
          <p:nvPr/>
        </p:nvSpPr>
        <p:spPr bwMode="auto">
          <a:xfrm>
            <a:off x="2062164" y="3360738"/>
            <a:ext cx="8066087"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a:t>
            </a:r>
            <a:r>
              <a:rPr lang="zh-CN" altLang="zh-CN" sz="2400">
                <a:solidFill>
                  <a:srgbClr val="FF0000"/>
                </a:solidFill>
                <a:latin typeface="楷体_GB2312" panose="02010609030101010101" pitchFamily="49" charset="-122"/>
                <a:ea typeface="楷体_GB2312" panose="02010609030101010101" pitchFamily="49" charset="-122"/>
              </a:rPr>
              <a:t>特点：远程的、非接触式</a:t>
            </a:r>
            <a:r>
              <a:rPr lang="en-US" altLang="zh-CN" sz="2400">
                <a:solidFill>
                  <a:srgbClr val="FF0000"/>
                </a:solidFill>
                <a:latin typeface="楷体_GB2312" panose="02010609030101010101" pitchFamily="49" charset="-122"/>
                <a:ea typeface="楷体_GB2312" panose="02010609030101010101" pitchFamily="49" charset="-122"/>
              </a:rPr>
              <a:t>  →  P112</a:t>
            </a:r>
          </a:p>
        </p:txBody>
      </p:sp>
      <p:sp>
        <p:nvSpPr>
          <p:cNvPr id="44033" name="Rectangle 171">
            <a:extLst>
              <a:ext uri="{FF2B5EF4-FFF2-40B4-BE49-F238E27FC236}">
                <a16:creationId xmlns:a16="http://schemas.microsoft.com/office/drawing/2014/main" id="{6F73F5A7-F84A-4E36-AEF4-C4075B4B7E06}"/>
              </a:ext>
            </a:extLst>
          </p:cNvPr>
          <p:cNvSpPr>
            <a:spLocks noChangeArrowheads="1"/>
          </p:cNvSpPr>
          <p:nvPr/>
        </p:nvSpPr>
        <p:spPr bwMode="auto">
          <a:xfrm>
            <a:off x="2071689" y="5394326"/>
            <a:ext cx="8066087" cy="1021433"/>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en-US" altLang="zh-CN" sz="2400" dirty="0">
                <a:latin typeface="楷体_GB2312" panose="02010609030101010101" pitchFamily="49" charset="-122"/>
                <a:ea typeface="楷体_GB2312" panose="02010609030101010101" pitchFamily="49" charset="-122"/>
              </a:rPr>
              <a:t>  </a:t>
            </a:r>
            <a:r>
              <a:rPr lang="en-US" altLang="zh-CN" sz="2400" dirty="0">
                <a:solidFill>
                  <a:srgbClr val="0D0D0D"/>
                </a:solidFill>
                <a:latin typeface="楷体_GB2312" panose="02010609030101010101" pitchFamily="49" charset="-122"/>
                <a:ea typeface="楷体_GB2312" panose="02010609030101010101" pitchFamily="49" charset="-122"/>
              </a:rPr>
              <a:t>  ①</a:t>
            </a:r>
            <a:r>
              <a:rPr lang="en-US" altLang="zh-CN" sz="2400" dirty="0">
                <a:solidFill>
                  <a:srgbClr val="0D0D0D"/>
                </a:solidFill>
                <a:latin typeface="楷体_GB2312" panose="02010609030101010101" pitchFamily="49" charset="-122"/>
                <a:ea typeface="楷体_GB2312" panose="02010609030101010101" pitchFamily="49" charset="-122"/>
                <a:hlinkClick r:id="rId2" action="ppaction://hlinkfile"/>
              </a:rPr>
              <a:t> Wi-Fi</a:t>
            </a:r>
            <a:r>
              <a:rPr lang="zh-CN" altLang="en-US" sz="2400" dirty="0">
                <a:solidFill>
                  <a:srgbClr val="0D0D0D"/>
                </a:solidFill>
                <a:latin typeface="楷体_GB2312" panose="02010609030101010101" pitchFamily="49" charset="-122"/>
                <a:ea typeface="楷体_GB2312" panose="02010609030101010101" pitchFamily="49" charset="-122"/>
                <a:hlinkClick r:id="rId2" action="ppaction://hlinkfile"/>
              </a:rPr>
              <a:t>热点下的钓鱼陷阱</a:t>
            </a:r>
            <a:endParaRPr lang="zh-CN" altLang="en-US" sz="2400" dirty="0">
              <a:solidFill>
                <a:srgbClr val="0D0D0D"/>
              </a:solidFill>
              <a:latin typeface="楷体_GB2312" panose="02010609030101010101" pitchFamily="49" charset="-122"/>
              <a:ea typeface="楷体_GB2312" panose="02010609030101010101" pitchFamily="49" charset="-122"/>
            </a:endParaRPr>
          </a:p>
          <a:p>
            <a:pPr>
              <a:lnSpc>
                <a:spcPct val="150000"/>
              </a:lnSpc>
              <a:buFont typeface="Arial" panose="020B0604020202020204" pitchFamily="34" charset="0"/>
              <a:buNone/>
            </a:pPr>
            <a:r>
              <a:rPr lang="en-US" altLang="zh-CN" sz="2400" dirty="0">
                <a:solidFill>
                  <a:srgbClr val="0D0D0D"/>
                </a:solidFill>
                <a:latin typeface="楷体_GB2312" panose="02010609030101010101" pitchFamily="49" charset="-122"/>
                <a:ea typeface="楷体_GB2312" panose="02010609030101010101" pitchFamily="49" charset="-122"/>
              </a:rPr>
              <a:t>    </a:t>
            </a:r>
            <a:r>
              <a:rPr lang="zh-CN" altLang="en-US" sz="2400" dirty="0">
                <a:solidFill>
                  <a:srgbClr val="0D0D0D"/>
                </a:solidFill>
                <a:latin typeface="楷体_GB2312" panose="02010609030101010101" pitchFamily="49" charset="-122"/>
                <a:ea typeface="楷体_GB2312" panose="02010609030101010101" pitchFamily="49" charset="-122"/>
              </a:rPr>
              <a:t>②</a:t>
            </a:r>
            <a:r>
              <a:rPr lang="en-US" altLang="zh-CN" sz="2400" dirty="0">
                <a:solidFill>
                  <a:srgbClr val="0D0D0D"/>
                </a:solidFill>
                <a:latin typeface="楷体_GB2312" panose="02010609030101010101" pitchFamily="49" charset="-122"/>
                <a:ea typeface="楷体_GB2312" panose="02010609030101010101" pitchFamily="49" charset="-122"/>
              </a:rPr>
              <a:t> </a:t>
            </a:r>
            <a:r>
              <a:rPr lang="en-US" altLang="zh-CN" sz="2400" dirty="0" err="1">
                <a:solidFill>
                  <a:srgbClr val="0D0D0D"/>
                </a:solidFill>
                <a:latin typeface="楷体_GB2312" panose="02010609030101010101" pitchFamily="49" charset="-122"/>
                <a:ea typeface="楷体_GB2312" panose="02010609030101010101" pitchFamily="49" charset="-122"/>
              </a:rPr>
              <a:t>无线网络中的信息系统漏洞攻击</a:t>
            </a:r>
            <a:endParaRPr lang="en-US" altLang="zh-CN" sz="2400" dirty="0">
              <a:solidFill>
                <a:srgbClr val="0D0D0D"/>
              </a:solidFill>
              <a:latin typeface="楷体_GB2312" panose="02010609030101010101" pitchFamily="49" charset="-122"/>
              <a:ea typeface="楷体_GB2312" panose="02010609030101010101" pitchFamily="49" charset="-122"/>
            </a:endParaRPr>
          </a:p>
        </p:txBody>
      </p:sp>
      <p:sp>
        <p:nvSpPr>
          <p:cNvPr id="29698" name="TextBox 13@|17FFC:16777215|FBC:16777215|LFC:16777215|LBC:16777215">
            <a:extLst>
              <a:ext uri="{FF2B5EF4-FFF2-40B4-BE49-F238E27FC236}">
                <a16:creationId xmlns:a16="http://schemas.microsoft.com/office/drawing/2014/main" id="{048E7825-1580-4DF2-8243-47DBDA81E006}"/>
              </a:ext>
            </a:extLst>
          </p:cNvPr>
          <p:cNvSpPr txBox="1">
            <a:spLocks noChangeArrowheads="1"/>
          </p:cNvSpPr>
          <p:nvPr/>
        </p:nvSpPr>
        <p:spPr bwMode="auto">
          <a:xfrm>
            <a:off x="3335338" y="4624388"/>
            <a:ext cx="54546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无线网络中的安全风险</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P113</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0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 grpId="0" animBg="1"/>
      <p:bldP spid="44033" grpId="0" bldLvl="0" animBg="1"/>
      <p:bldP spid="2969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71">
            <a:extLst>
              <a:ext uri="{FF2B5EF4-FFF2-40B4-BE49-F238E27FC236}">
                <a16:creationId xmlns:a16="http://schemas.microsoft.com/office/drawing/2014/main" id="{10201750-782A-4E02-873D-FE14054A5541}"/>
              </a:ext>
            </a:extLst>
          </p:cNvPr>
          <p:cNvSpPr>
            <a:spLocks noChangeArrowheads="1"/>
          </p:cNvSpPr>
          <p:nvPr/>
        </p:nvSpPr>
        <p:spPr bwMode="auto">
          <a:xfrm>
            <a:off x="2071689" y="1833564"/>
            <a:ext cx="8066087" cy="1021433"/>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zh-CN" altLang="en-US" sz="2400">
                <a:latin typeface="楷体_GB2312" panose="02010609030101010101" pitchFamily="49" charset="-122"/>
                <a:ea typeface="楷体_GB2312" panose="02010609030101010101" pitchFamily="49" charset="-122"/>
              </a:rPr>
              <a:t>①</a:t>
            </a:r>
            <a:r>
              <a:rPr lang="en-US" altLang="zh-CN" sz="240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技术和设计上存在不完善性</a:t>
            </a:r>
          </a:p>
          <a:p>
            <a:pPr>
              <a:lnSpc>
                <a:spcPct val="150000"/>
              </a:lnSpc>
              <a:buFont typeface="Arial" panose="020B0604020202020204" pitchFamily="34" charset="0"/>
              <a:buNone/>
            </a:pPr>
            <a:r>
              <a:rPr lang="zh-CN" altLang="en-US" sz="2400">
                <a:latin typeface="楷体_GB2312" panose="02010609030101010101" pitchFamily="49" charset="-122"/>
                <a:ea typeface="楷体_GB2312" panose="02010609030101010101" pitchFamily="49" charset="-122"/>
              </a:rPr>
              <a:t>②</a:t>
            </a:r>
            <a:r>
              <a:rPr lang="en-US" altLang="zh-CN" sz="240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由人为因素引起的风险</a:t>
            </a:r>
          </a:p>
        </p:txBody>
      </p:sp>
      <p:sp>
        <p:nvSpPr>
          <p:cNvPr id="27650" name="TextBox 13@|17FFC:16777215|FBC:16777215|LFC:16777215|LBC:16777215">
            <a:extLst>
              <a:ext uri="{FF2B5EF4-FFF2-40B4-BE49-F238E27FC236}">
                <a16:creationId xmlns:a16="http://schemas.microsoft.com/office/drawing/2014/main" id="{6FBF2AD7-8217-4E1C-9CAE-6315CCA8AA49}"/>
              </a:ext>
            </a:extLst>
          </p:cNvPr>
          <p:cNvSpPr txBox="1">
            <a:spLocks noChangeArrowheads="1"/>
          </p:cNvSpPr>
          <p:nvPr/>
        </p:nvSpPr>
        <p:spPr bwMode="auto">
          <a:xfrm>
            <a:off x="3335338" y="303213"/>
            <a:ext cx="54546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信息系统安全风险的来源</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P114</a:t>
            </a:r>
          </a:p>
        </p:txBody>
      </p:sp>
      <p:sp>
        <p:nvSpPr>
          <p:cNvPr id="3" name="Rectangle 171">
            <a:extLst>
              <a:ext uri="{FF2B5EF4-FFF2-40B4-BE49-F238E27FC236}">
                <a16:creationId xmlns:a16="http://schemas.microsoft.com/office/drawing/2014/main" id="{0036F0B8-FC8A-43F7-8C90-A28C5C801087}"/>
              </a:ext>
            </a:extLst>
          </p:cNvPr>
          <p:cNvSpPr/>
          <p:nvPr/>
        </p:nvSpPr>
        <p:spPr>
          <a:xfrm>
            <a:off x="6415089" y="1833564"/>
            <a:ext cx="3722687" cy="1021433"/>
          </a:xfrm>
          <a:prstGeom prst="rect">
            <a:avLst/>
          </a:prstGeom>
          <a:solidFill>
            <a:schemeClr val="accent4">
              <a:lumMod val="20000"/>
              <a:lumOff val="80000"/>
            </a:schemeClr>
          </a:solidFill>
          <a:ln w="28575" cap="flat" cmpd="sng">
            <a:solidFill>
              <a:srgbClr val="FED16C"/>
            </a:solidFill>
            <a:prstDash val="sysDash"/>
            <a:miter/>
            <a:headEnd type="none" w="med" len="med"/>
            <a:tailEnd type="none" w="med" len="med"/>
          </a:ln>
        </p:spPr>
        <p:txBody>
          <a:bodyPr lIns="0" tIns="0" rIns="0" bIns="0">
            <a:spAutoFit/>
          </a:bodyPr>
          <a:lstStyle/>
          <a:p>
            <a:pPr marL="71755">
              <a:lnSpc>
                <a:spcPct val="150000"/>
              </a:lnSpc>
            </a:pPr>
            <a:r>
              <a:rPr lang="en-US" altLang="zh-CN" sz="2400" noProof="1">
                <a:latin typeface="楷体_GB2312" panose="02010609030101010101" pitchFamily="49" charset="-122"/>
                <a:ea typeface="楷体_GB2312" panose="02010609030101010101" pitchFamily="49" charset="-122"/>
              </a:rPr>
              <a:t>→ </a:t>
            </a:r>
            <a:r>
              <a:rPr lang="zh-CN" altLang="en-US" sz="2400" noProof="1">
                <a:latin typeface="楷体_GB2312" panose="02010609030101010101" pitchFamily="49" charset="-122"/>
                <a:ea typeface="楷体_GB2312" panose="02010609030101010101" pitchFamily="49" charset="-122"/>
              </a:rPr>
              <a:t>通过安全</a:t>
            </a:r>
            <a:r>
              <a:rPr lang="zh-CN" altLang="en-US" sz="2400" b="1" noProof="1">
                <a:solidFill>
                  <a:srgbClr val="FF0000"/>
                </a:solidFill>
                <a:latin typeface="楷体_GB2312" panose="02010609030101010101" pitchFamily="49" charset="-122"/>
                <a:ea typeface="楷体_GB2312" panose="02010609030101010101" pitchFamily="49" charset="-122"/>
              </a:rPr>
              <a:t>技术</a:t>
            </a:r>
            <a:r>
              <a:rPr lang="zh-CN" altLang="en-US" sz="2400" noProof="1">
                <a:latin typeface="楷体_GB2312" panose="02010609030101010101" pitchFamily="49" charset="-122"/>
                <a:ea typeface="楷体_GB2312" panose="02010609030101010101" pitchFamily="49" charset="-122"/>
              </a:rPr>
              <a:t>降低</a:t>
            </a:r>
          </a:p>
          <a:p>
            <a:pPr marL="71755">
              <a:lnSpc>
                <a:spcPct val="150000"/>
              </a:lnSpc>
            </a:pPr>
            <a:r>
              <a:rPr lang="en-US" altLang="zh-CN" sz="2400" noProof="1">
                <a:latin typeface="楷体_GB2312" panose="02010609030101010101" pitchFamily="49" charset="-122"/>
                <a:ea typeface="楷体_GB2312" panose="02010609030101010101" pitchFamily="49" charset="-122"/>
              </a:rPr>
              <a:t>→ </a:t>
            </a:r>
            <a:r>
              <a:rPr lang="zh-CN" altLang="en-US" sz="2400" noProof="1">
                <a:latin typeface="楷体_GB2312" panose="02010609030101010101" pitchFamily="49" charset="-122"/>
                <a:ea typeface="楷体_GB2312" panose="02010609030101010101" pitchFamily="49" charset="-122"/>
              </a:rPr>
              <a:t>通过</a:t>
            </a:r>
            <a:r>
              <a:rPr lang="zh-CN" altLang="en-US" sz="2400" b="1" noProof="1">
                <a:solidFill>
                  <a:srgbClr val="FF0000"/>
                </a:solidFill>
                <a:latin typeface="楷体_GB2312" panose="02010609030101010101" pitchFamily="49" charset="-122"/>
                <a:ea typeface="楷体_GB2312" panose="02010609030101010101" pitchFamily="49" charset="-122"/>
              </a:rPr>
              <a:t>管理</a:t>
            </a:r>
            <a:r>
              <a:rPr lang="zh-CN" altLang="en-US" sz="2400" noProof="1">
                <a:latin typeface="楷体_GB2312" panose="02010609030101010101" pitchFamily="49" charset="-122"/>
                <a:ea typeface="楷体_GB2312" panose="02010609030101010101" pitchFamily="49" charset="-122"/>
              </a:rPr>
              <a:t>手段降低</a:t>
            </a:r>
          </a:p>
        </p:txBody>
      </p:sp>
      <p:sp>
        <p:nvSpPr>
          <p:cNvPr id="4" name="Rectangle 171">
            <a:extLst>
              <a:ext uri="{FF2B5EF4-FFF2-40B4-BE49-F238E27FC236}">
                <a16:creationId xmlns:a16="http://schemas.microsoft.com/office/drawing/2014/main" id="{2917FFE3-7231-42F7-B762-02825E5D058B}"/>
              </a:ext>
            </a:extLst>
          </p:cNvPr>
          <p:cNvSpPr>
            <a:spLocks noChangeArrowheads="1"/>
          </p:cNvSpPr>
          <p:nvPr/>
        </p:nvSpPr>
        <p:spPr bwMode="auto">
          <a:xfrm>
            <a:off x="2071689" y="4379913"/>
            <a:ext cx="8066087"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zh-CN" altLang="en-US" sz="2400">
                <a:latin typeface="楷体_GB2312" panose="02010609030101010101" pitchFamily="49" charset="-122"/>
                <a:ea typeface="楷体_GB2312" panose="02010609030101010101" pitchFamily="49" charset="-122"/>
              </a:rPr>
              <a:t>信息系统安全与否取决于两个因素：【</a:t>
            </a:r>
            <a:r>
              <a:rPr lang="zh-CN" altLang="en-US" sz="2400" b="1">
                <a:solidFill>
                  <a:srgbClr val="FF0000"/>
                </a:solidFill>
                <a:latin typeface="楷体_GB2312" panose="02010609030101010101" pitchFamily="49" charset="-122"/>
                <a:ea typeface="楷体_GB2312" panose="02010609030101010101" pitchFamily="49" charset="-122"/>
              </a:rPr>
              <a:t>技术、管理</a:t>
            </a:r>
            <a:r>
              <a:rPr lang="zh-CN" altLang="en-US" sz="2400">
                <a:latin typeface="楷体_GB2312" panose="02010609030101010101" pitchFamily="49" charset="-122"/>
                <a:ea typeface="楷体_GB2312" panose="02010609030101010101" pitchFamily="49" charset="-122"/>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71">
            <a:extLst>
              <a:ext uri="{FF2B5EF4-FFF2-40B4-BE49-F238E27FC236}">
                <a16:creationId xmlns:a16="http://schemas.microsoft.com/office/drawing/2014/main" id="{79A17E1F-AC76-424A-A4F4-6FFCCA073559}"/>
              </a:ext>
            </a:extLst>
          </p:cNvPr>
          <p:cNvSpPr>
            <a:spLocks noChangeArrowheads="1"/>
          </p:cNvSpPr>
          <p:nvPr/>
        </p:nvSpPr>
        <p:spPr bwMode="auto">
          <a:xfrm>
            <a:off x="2071689" y="1287464"/>
            <a:ext cx="8066087" cy="4910137"/>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9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1.</a:t>
            </a:r>
            <a:r>
              <a:rPr lang="en-US" altLang="zh-CN" sz="2400" b="1">
                <a:latin typeface="楷体_GB2312" panose="02010609030101010101" pitchFamily="49" charset="-122"/>
                <a:ea typeface="楷体_GB2312" panose="02010609030101010101" pitchFamily="49" charset="-122"/>
              </a:rPr>
              <a:t> </a:t>
            </a:r>
            <a:r>
              <a:rPr lang="zh-CN" altLang="en-US" sz="2400" b="1">
                <a:latin typeface="楷体_GB2312" panose="02010609030101010101" pitchFamily="49" charset="-122"/>
                <a:ea typeface="楷体_GB2312" panose="02010609030101010101" pitchFamily="49" charset="-122"/>
              </a:rPr>
              <a:t>降低风险：</a:t>
            </a:r>
            <a:r>
              <a:rPr lang="zh-CN" altLang="en-US" sz="2400">
                <a:latin typeface="楷体_GB2312" panose="02010609030101010101" pitchFamily="49" charset="-122"/>
                <a:ea typeface="楷体_GB2312" panose="02010609030101010101" pitchFamily="49" charset="-122"/>
              </a:rPr>
              <a:t>将风险降低到</a:t>
            </a:r>
            <a:r>
              <a:rPr lang="zh-CN" altLang="en-US" sz="2400">
                <a:solidFill>
                  <a:srgbClr val="FF0000"/>
                </a:solidFill>
                <a:latin typeface="楷体_GB2312" panose="02010609030101010101" pitchFamily="49" charset="-122"/>
                <a:ea typeface="楷体_GB2312" panose="02010609030101010101" pitchFamily="49" charset="-122"/>
              </a:rPr>
              <a:t>可以接受的程度</a:t>
            </a:r>
            <a:endParaRPr lang="zh-CN" altLang="en-US" sz="2400">
              <a:latin typeface="楷体_GB2312" panose="02010609030101010101" pitchFamily="49" charset="-122"/>
              <a:ea typeface="楷体_GB2312" panose="02010609030101010101" pitchFamily="49" charset="-122"/>
            </a:endParaRPr>
          </a:p>
          <a:p>
            <a:pPr>
              <a:lnSpc>
                <a:spcPct val="190000"/>
              </a:lnSpc>
              <a:buFont typeface="Arial" panose="020B0604020202020204" pitchFamily="34" charset="0"/>
              <a:buNone/>
            </a:pP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1</a:t>
            </a:r>
            <a:r>
              <a:rPr lang="zh-CN" altLang="en-US" sz="2400">
                <a:latin typeface="楷体_GB2312" panose="02010609030101010101" pitchFamily="49" charset="-122"/>
                <a:ea typeface="楷体_GB2312" panose="02010609030101010101" pitchFamily="49" charset="-122"/>
              </a:rPr>
              <a:t>）</a:t>
            </a:r>
            <a:r>
              <a:rPr lang="zh-CN" altLang="en-US" sz="2400">
                <a:solidFill>
                  <a:srgbClr val="FF0000"/>
                </a:solidFill>
                <a:latin typeface="楷体_GB2312" panose="02010609030101010101" pitchFamily="49" charset="-122"/>
                <a:ea typeface="楷体_GB2312" panose="02010609030101010101" pitchFamily="49" charset="-122"/>
              </a:rPr>
              <a:t>减少威胁</a:t>
            </a:r>
            <a:r>
              <a:rPr lang="en-US" altLang="zh-CN" sz="2400">
                <a:latin typeface="楷体_GB2312" panose="02010609030101010101" pitchFamily="49" charset="-122"/>
                <a:ea typeface="楷体_GB2312" panose="02010609030101010101" pitchFamily="49" charset="-122"/>
              </a:rPr>
              <a:t> → </a:t>
            </a:r>
            <a:r>
              <a:rPr lang="zh-CN" altLang="en-US" sz="2400">
                <a:latin typeface="楷体_GB2312" panose="02010609030101010101" pitchFamily="49" charset="-122"/>
                <a:ea typeface="楷体_GB2312" panose="02010609030101010101" pitchFamily="49" charset="-122"/>
              </a:rPr>
              <a:t>安装恶意软件检测或防御程序</a:t>
            </a:r>
          </a:p>
          <a:p>
            <a:pPr>
              <a:lnSpc>
                <a:spcPct val="190000"/>
              </a:lnSpc>
              <a:buFont typeface="Arial" panose="020B0604020202020204" pitchFamily="34" charset="0"/>
              <a:buNone/>
            </a:pP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2</a:t>
            </a:r>
            <a:r>
              <a:rPr lang="zh-CN" altLang="en-US" sz="2400">
                <a:latin typeface="楷体_GB2312" panose="02010609030101010101" pitchFamily="49" charset="-122"/>
                <a:ea typeface="楷体_GB2312" panose="02010609030101010101" pitchFamily="49" charset="-122"/>
              </a:rPr>
              <a:t>）</a:t>
            </a:r>
            <a:r>
              <a:rPr lang="zh-CN" altLang="en-US" sz="2400">
                <a:solidFill>
                  <a:srgbClr val="FF0000"/>
                </a:solidFill>
                <a:latin typeface="楷体_GB2312" panose="02010609030101010101" pitchFamily="49" charset="-122"/>
                <a:ea typeface="楷体_GB2312" panose="02010609030101010101" pitchFamily="49" charset="-122"/>
              </a:rPr>
              <a:t>减少弱点</a:t>
            </a:r>
            <a:r>
              <a:rPr lang="en-US" altLang="zh-CN" sz="2400">
                <a:latin typeface="楷体_GB2312" panose="02010609030101010101" pitchFamily="49" charset="-122"/>
                <a:ea typeface="楷体_GB2312" panose="02010609030101010101" pitchFamily="49" charset="-122"/>
              </a:rPr>
              <a:t> → </a:t>
            </a:r>
            <a:r>
              <a:rPr lang="zh-CN" altLang="en-US" sz="2400">
                <a:latin typeface="楷体_GB2312" panose="02010609030101010101" pitchFamily="49" charset="-122"/>
                <a:ea typeface="楷体_GB2312" panose="02010609030101010101" pitchFamily="49" charset="-122"/>
              </a:rPr>
              <a:t>安全意识培训</a:t>
            </a:r>
          </a:p>
          <a:p>
            <a:pPr>
              <a:lnSpc>
                <a:spcPct val="190000"/>
              </a:lnSpc>
              <a:buFont typeface="Arial" panose="020B0604020202020204" pitchFamily="34" charset="0"/>
              <a:buNone/>
            </a:pP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3</a:t>
            </a:r>
            <a:r>
              <a:rPr lang="zh-CN" altLang="en-US" sz="2400">
                <a:latin typeface="楷体_GB2312" panose="02010609030101010101" pitchFamily="49" charset="-122"/>
                <a:ea typeface="楷体_GB2312" panose="02010609030101010101" pitchFamily="49" charset="-122"/>
              </a:rPr>
              <a:t>）</a:t>
            </a:r>
            <a:r>
              <a:rPr lang="zh-CN" altLang="en-US" sz="2400">
                <a:solidFill>
                  <a:srgbClr val="FF0000"/>
                </a:solidFill>
                <a:latin typeface="楷体_GB2312" panose="02010609030101010101" pitchFamily="49" charset="-122"/>
                <a:ea typeface="楷体_GB2312" panose="02010609030101010101" pitchFamily="49" charset="-122"/>
              </a:rPr>
              <a:t>降低影响</a:t>
            </a:r>
            <a:r>
              <a:rPr lang="en-US" altLang="zh-CN" sz="2400">
                <a:latin typeface="楷体_GB2312" panose="02010609030101010101" pitchFamily="49" charset="-122"/>
                <a:ea typeface="楷体_GB2312" panose="02010609030101010101" pitchFamily="49" charset="-122"/>
              </a:rPr>
              <a:t> → </a:t>
            </a:r>
            <a:r>
              <a:rPr lang="zh-CN" altLang="en-US" sz="2400">
                <a:latin typeface="楷体_GB2312" panose="02010609030101010101" pitchFamily="49" charset="-122"/>
                <a:ea typeface="楷体_GB2312" panose="02010609030101010101" pitchFamily="49" charset="-122"/>
              </a:rPr>
              <a:t>备份</a:t>
            </a:r>
          </a:p>
          <a:p>
            <a:pPr>
              <a:lnSpc>
                <a:spcPct val="19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2. </a:t>
            </a:r>
            <a:r>
              <a:rPr lang="zh-CN" altLang="en-US" sz="2400" b="1">
                <a:latin typeface="楷体_GB2312" panose="02010609030101010101" pitchFamily="49" charset="-122"/>
                <a:ea typeface="楷体_GB2312" panose="02010609030101010101" pitchFamily="49" charset="-122"/>
              </a:rPr>
              <a:t>规避风险</a:t>
            </a:r>
            <a:endParaRPr lang="zh-CN" altLang="en-US" sz="2400">
              <a:latin typeface="楷体_GB2312" panose="02010609030101010101" pitchFamily="49" charset="-122"/>
              <a:ea typeface="楷体_GB2312" panose="02010609030101010101" pitchFamily="49" charset="-122"/>
            </a:endParaRPr>
          </a:p>
          <a:p>
            <a:pPr>
              <a:lnSpc>
                <a:spcPct val="19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3. </a:t>
            </a:r>
            <a:r>
              <a:rPr lang="zh-CN" altLang="en-US" sz="2400" b="1">
                <a:latin typeface="楷体_GB2312" panose="02010609030101010101" pitchFamily="49" charset="-122"/>
                <a:ea typeface="楷体_GB2312" panose="02010609030101010101" pitchFamily="49" charset="-122"/>
              </a:rPr>
              <a:t>转嫁风险</a:t>
            </a:r>
            <a:endParaRPr lang="zh-CN" altLang="en-US" sz="2400">
              <a:latin typeface="楷体_GB2312" panose="02010609030101010101" pitchFamily="49" charset="-122"/>
              <a:ea typeface="楷体_GB2312" panose="02010609030101010101" pitchFamily="49" charset="-122"/>
            </a:endParaRPr>
          </a:p>
          <a:p>
            <a:pPr>
              <a:lnSpc>
                <a:spcPct val="19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4. </a:t>
            </a:r>
            <a:r>
              <a:rPr lang="zh-CN" altLang="en-US" sz="2400" b="1">
                <a:latin typeface="楷体_GB2312" panose="02010609030101010101" pitchFamily="49" charset="-122"/>
                <a:ea typeface="楷体_GB2312" panose="02010609030101010101" pitchFamily="49" charset="-122"/>
              </a:rPr>
              <a:t>接受风险</a:t>
            </a:r>
          </a:p>
        </p:txBody>
      </p:sp>
      <p:sp>
        <p:nvSpPr>
          <p:cNvPr id="28674" name="TextBox 13@|17FFC:16777215|FBC:16777215|LFC:16777215|LBC:16777215">
            <a:extLst>
              <a:ext uri="{FF2B5EF4-FFF2-40B4-BE49-F238E27FC236}">
                <a16:creationId xmlns:a16="http://schemas.microsoft.com/office/drawing/2014/main" id="{19E5A0A8-9B2B-4091-8C52-A7D165ECAE5E}"/>
              </a:ext>
            </a:extLst>
          </p:cNvPr>
          <p:cNvSpPr txBox="1">
            <a:spLocks noChangeArrowheads="1"/>
          </p:cNvSpPr>
          <p:nvPr/>
        </p:nvSpPr>
        <p:spPr bwMode="auto">
          <a:xfrm>
            <a:off x="3335338" y="303213"/>
            <a:ext cx="54546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信息安全管理</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P115</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71">
            <a:extLst>
              <a:ext uri="{FF2B5EF4-FFF2-40B4-BE49-F238E27FC236}">
                <a16:creationId xmlns:a16="http://schemas.microsoft.com/office/drawing/2014/main" id="{FD37D4EB-AF4A-43E3-AF1E-48E4B11F1E6F}"/>
              </a:ext>
            </a:extLst>
          </p:cNvPr>
          <p:cNvSpPr>
            <a:spLocks noChangeArrowheads="1"/>
          </p:cNvSpPr>
          <p:nvPr/>
        </p:nvSpPr>
        <p:spPr bwMode="auto">
          <a:xfrm>
            <a:off x="2071689" y="912813"/>
            <a:ext cx="8066087" cy="198169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90000"/>
              </a:lnSpc>
              <a:buFont typeface="Arial" panose="020B0604020202020204" pitchFamily="34" charset="0"/>
              <a:buNone/>
            </a:pPr>
            <a:r>
              <a:rPr lang="zh-CN" altLang="en-US" sz="2400">
                <a:latin typeface="楷体_GB2312" panose="02010609030101010101" pitchFamily="49" charset="-122"/>
                <a:ea typeface="楷体_GB2312" panose="02010609030101010101" pitchFamily="49" charset="-122"/>
              </a:rPr>
              <a:t>信息系统安全主要是指</a:t>
            </a:r>
            <a:r>
              <a:rPr lang="zh-CN" altLang="en-US" sz="2400">
                <a:solidFill>
                  <a:srgbClr val="FF0000"/>
                </a:solidFill>
                <a:latin typeface="楷体_GB2312" panose="02010609030101010101" pitchFamily="49" charset="-122"/>
                <a:ea typeface="楷体_GB2312" panose="02010609030101010101" pitchFamily="49" charset="-122"/>
              </a:rPr>
              <a:t>系统安全</a:t>
            </a:r>
            <a:r>
              <a:rPr lang="zh-CN" altLang="en-US" sz="2400">
                <a:latin typeface="楷体_GB2312" panose="02010609030101010101" pitchFamily="49" charset="-122"/>
                <a:ea typeface="楷体_GB2312" panose="02010609030101010101" pitchFamily="49" charset="-122"/>
              </a:rPr>
              <a:t>和</a:t>
            </a:r>
            <a:r>
              <a:rPr lang="zh-CN" altLang="en-US" sz="2400">
                <a:solidFill>
                  <a:srgbClr val="FF0000"/>
                </a:solidFill>
                <a:latin typeface="楷体_GB2312" panose="02010609030101010101" pitchFamily="49" charset="-122"/>
                <a:ea typeface="楷体_GB2312" panose="02010609030101010101" pitchFamily="49" charset="-122"/>
              </a:rPr>
              <a:t>信息安全</a:t>
            </a:r>
            <a:r>
              <a:rPr lang="zh-CN" altLang="en-US" sz="2400">
                <a:latin typeface="楷体_GB2312" panose="02010609030101010101" pitchFamily="49" charset="-122"/>
                <a:ea typeface="楷体_GB2312" panose="02010609030101010101" pitchFamily="49" charset="-122"/>
              </a:rPr>
              <a:t>。</a:t>
            </a:r>
          </a:p>
          <a:p>
            <a:pPr>
              <a:lnSpc>
                <a:spcPct val="190000"/>
              </a:lnSpc>
              <a:buFont typeface="Arial" panose="020B0604020202020204" pitchFamily="34" charset="0"/>
              <a:buNone/>
            </a:pPr>
            <a:r>
              <a:rPr lang="zh-CN" altLang="en-US" sz="2400" b="1">
                <a:solidFill>
                  <a:srgbClr val="FF0000"/>
                </a:solidFill>
                <a:latin typeface="楷体_GB2312" panose="02010609030101010101" pitchFamily="49" charset="-122"/>
                <a:ea typeface="楷体_GB2312" panose="02010609030101010101" pitchFamily="49" charset="-122"/>
              </a:rPr>
              <a:t>其核心属性</a:t>
            </a:r>
            <a:r>
              <a:rPr lang="zh-CN" altLang="en-US" sz="2400">
                <a:latin typeface="楷体_GB2312" panose="02010609030101010101" pitchFamily="49" charset="-122"/>
                <a:ea typeface="楷体_GB2312" panose="02010609030101010101" pitchFamily="49" charset="-122"/>
              </a:rPr>
              <a:t>包括</a:t>
            </a:r>
            <a:r>
              <a:rPr lang="zh-CN" altLang="en-US" sz="2400">
                <a:solidFill>
                  <a:srgbClr val="FF0000"/>
                </a:solidFill>
                <a:latin typeface="楷体_GB2312" panose="02010609030101010101" pitchFamily="49" charset="-122"/>
                <a:ea typeface="楷体_GB2312" panose="02010609030101010101" pitchFamily="49" charset="-122"/>
              </a:rPr>
              <a:t>机密性、真实性、可控性</a:t>
            </a:r>
            <a:r>
              <a:rPr lang="zh-CN" altLang="en-US" sz="2400">
                <a:solidFill>
                  <a:srgbClr val="0D0D0D"/>
                </a:solidFill>
                <a:latin typeface="楷体_GB2312" panose="02010609030101010101" pitchFamily="49" charset="-122"/>
                <a:ea typeface="楷体_GB2312" panose="02010609030101010101" pitchFamily="49" charset="-122"/>
              </a:rPr>
              <a:t>和</a:t>
            </a:r>
            <a:r>
              <a:rPr lang="zh-CN" altLang="en-US" sz="2400">
                <a:solidFill>
                  <a:srgbClr val="FF0000"/>
                </a:solidFill>
                <a:latin typeface="楷体_GB2312" panose="02010609030101010101" pitchFamily="49" charset="-122"/>
                <a:ea typeface="楷体_GB2312" panose="02010609030101010101" pitchFamily="49" charset="-122"/>
              </a:rPr>
              <a:t>可用性</a:t>
            </a:r>
            <a:r>
              <a:rPr lang="zh-CN" altLang="en-US" sz="2400">
                <a:latin typeface="楷体_GB2312" panose="02010609030101010101" pitchFamily="49" charset="-122"/>
                <a:ea typeface="楷体_GB2312" panose="02010609030101010101" pitchFamily="49" charset="-122"/>
              </a:rPr>
              <a:t>，</a:t>
            </a:r>
          </a:p>
          <a:p>
            <a:pPr>
              <a:lnSpc>
                <a:spcPct val="190000"/>
              </a:lnSpc>
              <a:buFont typeface="Arial" panose="020B0604020202020204" pitchFamily="34" charset="0"/>
              <a:buNone/>
            </a:pPr>
            <a:r>
              <a:rPr lang="zh-CN" altLang="en-US" sz="2400">
                <a:latin typeface="楷体_GB2312" panose="02010609030101010101" pitchFamily="49" charset="-122"/>
                <a:ea typeface="楷体_GB2312" panose="02010609030101010101" pitchFamily="49" charset="-122"/>
              </a:rPr>
              <a:t>反应在</a:t>
            </a:r>
            <a:r>
              <a:rPr lang="zh-CN" altLang="en-US" sz="2400">
                <a:solidFill>
                  <a:srgbClr val="FF0000"/>
                </a:solidFill>
                <a:latin typeface="楷体_GB2312" panose="02010609030101010101" pitchFamily="49" charset="-122"/>
                <a:ea typeface="楷体_GB2312" panose="02010609030101010101" pitchFamily="49" charset="-122"/>
              </a:rPr>
              <a:t>物理安全、运行安全、数据安全、内容安全</a:t>
            </a:r>
            <a:r>
              <a:rPr lang="zh-CN" altLang="en-US" sz="2400">
                <a:latin typeface="楷体_GB2312" panose="02010609030101010101" pitchFamily="49" charset="-122"/>
                <a:ea typeface="楷体_GB2312" panose="02010609030101010101" pitchFamily="49" charset="-122"/>
              </a:rPr>
              <a:t>四层面。</a:t>
            </a:r>
          </a:p>
        </p:txBody>
      </p:sp>
      <p:sp>
        <p:nvSpPr>
          <p:cNvPr id="29698" name="TextBox 13@|17FFC:16777215|FBC:16777215|LFC:16777215|LBC:16777215">
            <a:extLst>
              <a:ext uri="{FF2B5EF4-FFF2-40B4-BE49-F238E27FC236}">
                <a16:creationId xmlns:a16="http://schemas.microsoft.com/office/drawing/2014/main" id="{69A4D432-0DEC-4D88-866B-46DA968DC87E}"/>
              </a:ext>
            </a:extLst>
          </p:cNvPr>
          <p:cNvSpPr txBox="1">
            <a:spLocks noChangeArrowheads="1"/>
          </p:cNvSpPr>
          <p:nvPr/>
        </p:nvSpPr>
        <p:spPr bwMode="auto">
          <a:xfrm>
            <a:off x="3335338" y="303213"/>
            <a:ext cx="54546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信息安全和系统安全</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P117</a:t>
            </a:r>
          </a:p>
        </p:txBody>
      </p:sp>
      <p:pic>
        <p:nvPicPr>
          <p:cNvPr id="20483" name="图片 70" descr="PSW({45QC9PT4LNG[OWA[]S">
            <a:extLst>
              <a:ext uri="{FF2B5EF4-FFF2-40B4-BE49-F238E27FC236}">
                <a16:creationId xmlns:a16="http://schemas.microsoft.com/office/drawing/2014/main" id="{0EE571C3-2A7E-4D79-A64D-B0EA9E24CCAA}"/>
              </a:ext>
            </a:extLst>
          </p:cNvPr>
          <p:cNvPicPr>
            <a:picLocks noChangeAspect="1" noChangeArrowheads="1"/>
          </p:cNvPicPr>
          <p:nvPr>
            <p:custDataLst>
              <p:tags r:id="rId1"/>
            </p:custDataLst>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62601" y="3729039"/>
            <a:ext cx="5008563" cy="31511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9700" name="Rectangle 171">
            <a:extLst>
              <a:ext uri="{FF2B5EF4-FFF2-40B4-BE49-F238E27FC236}">
                <a16:creationId xmlns:a16="http://schemas.microsoft.com/office/drawing/2014/main" id="{2907D1D5-44F2-439C-9741-0F24D6BDEAB2}"/>
              </a:ext>
            </a:extLst>
          </p:cNvPr>
          <p:cNvSpPr>
            <a:spLocks noChangeArrowheads="1"/>
          </p:cNvSpPr>
          <p:nvPr/>
        </p:nvSpPr>
        <p:spPr bwMode="auto">
          <a:xfrm>
            <a:off x="2030414" y="3133726"/>
            <a:ext cx="8066087" cy="1052211"/>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a:t>
            </a:r>
            <a:r>
              <a:rPr lang="en-US" altLang="zh-CN" sz="3200">
                <a:solidFill>
                  <a:srgbClr val="FF0000"/>
                </a:solidFill>
                <a:latin typeface="楷体_GB2312" panose="02010609030101010101" pitchFamily="49" charset="-122"/>
                <a:ea typeface="楷体_GB2312" panose="02010609030101010101" pitchFamily="49" charset="-122"/>
              </a:rPr>
              <a:t> </a:t>
            </a:r>
            <a:r>
              <a:rPr lang="en-US" altLang="zh-CN" sz="3200" b="1">
                <a:solidFill>
                  <a:srgbClr val="FF0000"/>
                </a:solidFill>
                <a:latin typeface="楷体_GB2312" panose="02010609030101010101" pitchFamily="49" charset="-122"/>
                <a:ea typeface="楷体_GB2312" panose="02010609030101010101" pitchFamily="49" charset="-122"/>
              </a:rPr>
              <a:t>↓     ↓     ↓      ↓</a:t>
            </a:r>
            <a:endParaRPr lang="zh-CN" altLang="en-US" sz="3200" b="1">
              <a:solidFill>
                <a:srgbClr val="FF0000"/>
              </a:solidFill>
              <a:latin typeface="楷体_GB2312" panose="02010609030101010101" pitchFamily="49" charset="-122"/>
              <a:ea typeface="楷体_GB2312" panose="02010609030101010101" pitchFamily="49" charset="-122"/>
            </a:endParaRPr>
          </a:p>
          <a:p>
            <a:pPr>
              <a:lnSpc>
                <a:spcPct val="130000"/>
              </a:lnSpc>
              <a:buFont typeface="Arial" panose="020B0604020202020204" pitchFamily="34" charset="0"/>
              <a:buNone/>
            </a:pPr>
            <a:r>
              <a:rPr lang="zh-CN" altLang="en-US" sz="2400">
                <a:latin typeface="楷体_GB2312" panose="02010609030101010101" pitchFamily="49" charset="-122"/>
                <a:ea typeface="楷体_GB2312" panose="02010609030101010101" pitchFamily="49" charset="-122"/>
              </a:rPr>
              <a:t>作用点：</a:t>
            </a:r>
            <a:r>
              <a:rPr lang="en-US" altLang="zh-CN" sz="240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硬件</a:t>
            </a:r>
            <a:r>
              <a:rPr lang="en-US" altLang="zh-CN" sz="240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软件</a:t>
            </a:r>
            <a:r>
              <a:rPr lang="en-US" altLang="zh-CN" sz="240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保护信息</a:t>
            </a:r>
            <a:r>
              <a:rPr lang="en-US" altLang="zh-CN" sz="240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攻击信息</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solidFill>
          <a:schemeClr val="accent1"/>
        </a:solidFill>
        <a:effectLst/>
      </p:bgPr>
    </p:bg>
    <p:spTree>
      <p:nvGrpSpPr>
        <p:cNvPr id="1" name=""/>
        <p:cNvGrpSpPr/>
        <p:nvPr/>
      </p:nvGrpSpPr>
      <p:grpSpPr>
        <a:xfrm>
          <a:off x="0" y="0"/>
          <a:ext cx="0" cy="0"/>
          <a:chOff x="0" y="0"/>
          <a:chExt cx="0" cy="0"/>
        </a:xfrm>
      </p:grpSpPr>
      <p:pic>
        <p:nvPicPr>
          <p:cNvPr id="30722" name="图片 4">
            <a:extLst>
              <a:ext uri="{FF2B5EF4-FFF2-40B4-BE49-F238E27FC236}">
                <a16:creationId xmlns:a16="http://schemas.microsoft.com/office/drawing/2014/main" id="{219949A6-B58F-4A62-B886-85A96A024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688" y="1808164"/>
            <a:ext cx="4075113" cy="419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文本框 5">
            <a:extLst>
              <a:ext uri="{FF2B5EF4-FFF2-40B4-BE49-F238E27FC236}">
                <a16:creationId xmlns:a16="http://schemas.microsoft.com/office/drawing/2014/main" id="{1E127E9F-D0AE-4095-83E5-03B0961FE2B7}"/>
              </a:ext>
            </a:extLst>
          </p:cNvPr>
          <p:cNvSpPr txBox="1">
            <a:spLocks noChangeArrowheads="1"/>
          </p:cNvSpPr>
          <p:nvPr/>
        </p:nvSpPr>
        <p:spPr bwMode="auto">
          <a:xfrm>
            <a:off x="5299076" y="2811464"/>
            <a:ext cx="4860925" cy="818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3600" b="1">
                <a:solidFill>
                  <a:schemeClr val="bg1"/>
                </a:solidFill>
                <a:latin typeface="Times New Roman" panose="02020603050405020304" pitchFamily="18" charset="0"/>
                <a:ea typeface="楷体_GB2312" panose="02010609030101010101" pitchFamily="49" charset="-122"/>
              </a:rPr>
              <a:t>4.2 </a:t>
            </a:r>
            <a:r>
              <a:rPr lang="zh-CN" altLang="en-US" sz="3600" b="1">
                <a:solidFill>
                  <a:schemeClr val="bg1"/>
                </a:solidFill>
                <a:latin typeface="Times New Roman" panose="02020603050405020304" pitchFamily="18" charset="0"/>
                <a:ea typeface="楷体_GB2312" panose="02010609030101010101" pitchFamily="49" charset="-122"/>
              </a:rPr>
              <a:t>信息系统安全技术</a:t>
            </a:r>
          </a:p>
        </p:txBody>
      </p:sp>
      <p:sp>
        <p:nvSpPr>
          <p:cNvPr id="30724" name="文本框 6">
            <a:extLst>
              <a:ext uri="{FF2B5EF4-FFF2-40B4-BE49-F238E27FC236}">
                <a16:creationId xmlns:a16="http://schemas.microsoft.com/office/drawing/2014/main" id="{88E24A63-354A-45F9-8F09-59793EB78C52}"/>
              </a:ext>
            </a:extLst>
          </p:cNvPr>
          <p:cNvSpPr txBox="1">
            <a:spLocks noChangeArrowheads="1"/>
          </p:cNvSpPr>
          <p:nvPr/>
        </p:nvSpPr>
        <p:spPr bwMode="auto">
          <a:xfrm>
            <a:off x="7196138" y="3430588"/>
            <a:ext cx="26082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ABOUT   US</a:t>
            </a:r>
          </a:p>
        </p:txBody>
      </p:sp>
      <p:sp>
        <p:nvSpPr>
          <p:cNvPr id="8" name="矩形 7">
            <a:extLst>
              <a:ext uri="{FF2B5EF4-FFF2-40B4-BE49-F238E27FC236}">
                <a16:creationId xmlns:a16="http://schemas.microsoft.com/office/drawing/2014/main" id="{BC3B1F97-A6B6-4FEE-95B9-45A869A28A8A}"/>
              </a:ext>
            </a:extLst>
          </p:cNvPr>
          <p:cNvSpPr/>
          <p:nvPr/>
        </p:nvSpPr>
        <p:spPr>
          <a:xfrm>
            <a:off x="9875838" y="2757489"/>
            <a:ext cx="792162" cy="1176337"/>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 noProof="1"/>
          </a:p>
        </p:txBody>
      </p:sp>
      <p:sp>
        <p:nvSpPr>
          <p:cNvPr id="9" name="矩形 8">
            <a:extLst>
              <a:ext uri="{FF2B5EF4-FFF2-40B4-BE49-F238E27FC236}">
                <a16:creationId xmlns:a16="http://schemas.microsoft.com/office/drawing/2014/main" id="{488B61DB-CF05-4108-A470-A47FC0C2722F}"/>
              </a:ext>
            </a:extLst>
          </p:cNvPr>
          <p:cNvSpPr/>
          <p:nvPr/>
        </p:nvSpPr>
        <p:spPr>
          <a:xfrm>
            <a:off x="5299075" y="3771901"/>
            <a:ext cx="4552950"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 noProof="1"/>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Box 13@|17FFC:16777215|FBC:16777215|LFC:16777215|LBC:16777215">
            <a:extLst>
              <a:ext uri="{FF2B5EF4-FFF2-40B4-BE49-F238E27FC236}">
                <a16:creationId xmlns:a16="http://schemas.microsoft.com/office/drawing/2014/main" id="{99F828F9-AF68-4427-8A9E-8ED0DB030F68}"/>
              </a:ext>
            </a:extLst>
          </p:cNvPr>
          <p:cNvSpPr txBox="1">
            <a:spLocks noChangeArrowheads="1"/>
          </p:cNvSpPr>
          <p:nvPr/>
        </p:nvSpPr>
        <p:spPr bwMode="auto">
          <a:xfrm>
            <a:off x="3308350" y="303213"/>
            <a:ext cx="564673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计算机病毒</a:t>
            </a:r>
            <a:endParaRPr lang="en-US" altLang="zh-CN" sz="2800" b="1">
              <a:latin typeface="楷体_GB2312" panose="02010609030101010101" pitchFamily="49" charset="-122"/>
              <a:ea typeface="楷体_GB2312" panose="02010609030101010101" pitchFamily="49" charset="-122"/>
              <a:sym typeface="Arial" panose="020B0604020202020204" pitchFamily="34" charset="0"/>
            </a:endParaRPr>
          </a:p>
        </p:txBody>
      </p:sp>
      <p:sp>
        <p:nvSpPr>
          <p:cNvPr id="31746" name="Rectangle 171">
            <a:extLst>
              <a:ext uri="{FF2B5EF4-FFF2-40B4-BE49-F238E27FC236}">
                <a16:creationId xmlns:a16="http://schemas.microsoft.com/office/drawing/2014/main" id="{0D308908-1B02-4E0A-B2D0-D60F1A064E5E}"/>
              </a:ext>
            </a:extLst>
          </p:cNvPr>
          <p:cNvSpPr>
            <a:spLocks noChangeArrowheads="1"/>
          </p:cNvSpPr>
          <p:nvPr/>
        </p:nvSpPr>
        <p:spPr bwMode="auto">
          <a:xfrm>
            <a:off x="2130426" y="960439"/>
            <a:ext cx="7947025" cy="1344599"/>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200000"/>
              </a:lnSpc>
              <a:buFont typeface="Arial" panose="020B0604020202020204" pitchFamily="34" charset="0"/>
              <a:buNone/>
            </a:pPr>
            <a:r>
              <a:rPr lang="en-US" altLang="zh-CN" sz="2400" dirty="0">
                <a:latin typeface="楷体_GB2312" panose="02010609030101010101" pitchFamily="49" charset="-122"/>
                <a:ea typeface="楷体_GB2312" panose="02010609030101010101" pitchFamily="49" charset="-122"/>
              </a:rPr>
              <a:t>    </a:t>
            </a:r>
            <a:r>
              <a:rPr lang="zh-CN" altLang="zh-CN" sz="2400" dirty="0">
                <a:latin typeface="楷体_GB2312" panose="02010609030101010101" pitchFamily="49" charset="-122"/>
                <a:ea typeface="楷体_GB2312" panose="02010609030101010101" pitchFamily="49" charset="-122"/>
                <a:hlinkClick r:id="rId2" action="ppaction://hlinkfile"/>
              </a:rPr>
              <a:t>计算机病毒</a:t>
            </a:r>
            <a:r>
              <a:rPr lang="zh-CN" altLang="zh-CN" sz="2400" dirty="0">
                <a:latin typeface="楷体_GB2312" panose="02010609030101010101" pitchFamily="49" charset="-122"/>
                <a:ea typeface="楷体_GB2312" panose="02010609030101010101" pitchFamily="49" charset="-122"/>
              </a:rPr>
              <a:t>可能对个人和组织造成不可估量的损失，查杀病毒已经成为人们日常的工作。</a:t>
            </a:r>
          </a:p>
        </p:txBody>
      </p:sp>
      <p:pic>
        <p:nvPicPr>
          <p:cNvPr id="27651" name="图片 3">
            <a:extLst>
              <a:ext uri="{FF2B5EF4-FFF2-40B4-BE49-F238E27FC236}">
                <a16:creationId xmlns:a16="http://schemas.microsoft.com/office/drawing/2014/main" id="{5853BCD2-BCE7-4864-8993-8876CE23AE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1075" y="2590801"/>
            <a:ext cx="5149850" cy="389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775,&quot;width&quot;:2620}"/>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775,&quot;width&quot;:2620}"/>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540,&quot;width&quot;:12645}"/>
</p:tagLst>
</file>

<file path=ppt/theme/theme1.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238</TotalTime>
  <Words>1681</Words>
  <Application>Microsoft Office PowerPoint</Application>
  <PresentationFormat>宽屏</PresentationFormat>
  <Paragraphs>154</Paragraphs>
  <Slides>22</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楷体_GB2312</vt:lpstr>
      <vt:lpstr>微软雅黑</vt:lpstr>
      <vt:lpstr>Arial</vt:lpstr>
      <vt:lpstr>Bahnschrift</vt:lpstr>
      <vt:lpstr>Calibri</vt:lpstr>
      <vt:lpstr>Calibri Light</vt:lpstr>
      <vt:lpstr>Times New Roman</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学虹夜雨</dc:creator>
  <cp:lastModifiedBy>hongming xu</cp:lastModifiedBy>
  <cp:revision>305</cp:revision>
  <dcterms:created xsi:type="dcterms:W3CDTF">2015-06-27T04:33:00Z</dcterms:created>
  <dcterms:modified xsi:type="dcterms:W3CDTF">2021-04-13T00:56:23Z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693D8726CED641FCBF770B7A0959D7A1</vt:lpwstr>
  </property>
</Properties>
</file>