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7" r:id="rId1"/>
  </p:sldMasterIdLst>
  <p:notesMasterIdLst>
    <p:notesMasterId r:id="rId28"/>
  </p:notesMasterIdLst>
  <p:handoutMasterIdLst>
    <p:handoutMasterId r:id="rId29"/>
  </p:handoutMasterIdLst>
  <p:sldIdLst>
    <p:sldId id="256" r:id="rId2"/>
    <p:sldId id="664" r:id="rId3"/>
    <p:sldId id="748" r:id="rId4"/>
    <p:sldId id="756" r:id="rId5"/>
    <p:sldId id="754" r:id="rId6"/>
    <p:sldId id="258" r:id="rId7"/>
    <p:sldId id="749" r:id="rId8"/>
    <p:sldId id="750" r:id="rId9"/>
    <p:sldId id="751" r:id="rId10"/>
    <p:sldId id="757" r:id="rId11"/>
    <p:sldId id="732" r:id="rId12"/>
    <p:sldId id="733" r:id="rId13"/>
    <p:sldId id="758" r:id="rId14"/>
    <p:sldId id="555" r:id="rId15"/>
    <p:sldId id="692" r:id="rId16"/>
    <p:sldId id="718" r:id="rId17"/>
    <p:sldId id="759" r:id="rId18"/>
    <p:sldId id="762" r:id="rId19"/>
    <p:sldId id="760" r:id="rId20"/>
    <p:sldId id="768" r:id="rId21"/>
    <p:sldId id="761" r:id="rId22"/>
    <p:sldId id="769" r:id="rId23"/>
    <p:sldId id="771" r:id="rId24"/>
    <p:sldId id="770" r:id="rId25"/>
    <p:sldId id="772" r:id="rId26"/>
    <p:sldId id="34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A8D37A"/>
    <a:srgbClr val="ED6B6D"/>
    <a:srgbClr val="87C7E3"/>
    <a:srgbClr val="FF7467"/>
    <a:srgbClr val="FED16C"/>
    <a:srgbClr val="5B9BD5"/>
    <a:srgbClr val="4CC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102" y="366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258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420BA0-5916-49EF-B50B-BCD4F7EF6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EB123-981C-4F0B-930B-A9B2A6F44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7788D-209F-44F1-86A7-3041AC534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AE9A5-2606-44DB-958C-EFDC242377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D6B18F-1E9B-45D9-8C1F-7EC9020A7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1B8BA6-38BB-46C7-90C8-93FBD96DA4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6D4B9-50E8-485F-9DD8-EAFB1F0E6F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36868" name="幻灯片图像占位符 3">
            <a:extLst>
              <a:ext uri="{FF2B5EF4-FFF2-40B4-BE49-F238E27FC236}">
                <a16:creationId xmlns:a16="http://schemas.microsoft.com/office/drawing/2014/main" id="{471508C6-0E5C-4634-8D63-D69A4B8773C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183606B2-29D3-4ED6-91FE-683C297F823F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B1F80-5217-4BBD-AB5A-9A2E3C523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6A203-EEFA-42E2-A566-D691AE08A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6988B-6BCE-460A-B51C-D7FE0E5EC8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5C7834CA-D7BE-455A-88E2-537334BB8D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9CEC6C49-FF11-4ECA-B282-2A2433A10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318D52DC-1AE5-409A-8E44-968CE00C1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0E61B8-06CA-4C29-918D-5D03BEECEED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>
            <a:extLst>
              <a:ext uri="{FF2B5EF4-FFF2-40B4-BE49-F238E27FC236}">
                <a16:creationId xmlns:a16="http://schemas.microsoft.com/office/drawing/2014/main" id="{E5DDAFDC-CECC-49B8-AB38-ACE3257E516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0" name="备注占位符 2">
            <a:extLst>
              <a:ext uri="{FF2B5EF4-FFF2-40B4-BE49-F238E27FC236}">
                <a16:creationId xmlns:a16="http://schemas.microsoft.com/office/drawing/2014/main" id="{76A80783-5004-4C69-B8E0-2CE39C801B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1" name="灯片编号占位符 3">
            <a:extLst>
              <a:ext uri="{FF2B5EF4-FFF2-40B4-BE49-F238E27FC236}">
                <a16:creationId xmlns:a16="http://schemas.microsoft.com/office/drawing/2014/main" id="{49D32DB0-1845-446D-8995-B8EBBDAA5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279B976-5E0D-46DE-84EB-788BB520DF75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DA1A2CDB-A5C4-4A1D-B0E9-68685C9F6DF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727F4911-ACBD-461A-8E54-9367019698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F7257EC5-1097-4A39-9948-71C021696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F412677-5EB3-4474-AFD1-FDEA353626E5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0491DC3B-C190-473A-B74F-2A3F57CEF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81178C4B-8B0E-432A-A460-7CF484E8B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408C42BB-89BF-426E-83AA-43C046D5A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B6D3A7-B1A5-413B-8A75-DE54EA992B64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1A416D-1290-4851-8328-09D27ADA38F1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801F5-91BC-477E-B8A5-A8BA4FF8CFB7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3A68C8C-0394-41DF-8931-209EE39FE89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03CBE19E-DC67-424A-B16D-1F9AB4237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C3E016-4BEA-449A-8286-C569010B8D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738B00C-0D01-4672-93B9-F17FBCB901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DFB25-BB92-46A6-A7A2-333F7A13D14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FD492-48FA-4D8F-B645-4A9B53355F6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1F787086-23EF-408C-9460-717D3E6166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2F147F7-AFCB-4DB7-85AA-4DB3C1A63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CE63D02-CBD8-40B3-9CB1-11C80A9F43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EC16386-2320-4D70-82D8-276EE0313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089673-129F-4303-9596-14A876EACEE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0D752-B774-4085-9D05-6331ACC122D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6170D6B-D030-4D80-948A-0A312CCFD3F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D032E53-AC9B-493A-BC97-F246DC19D2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9C643F2-A0D5-415C-A5E0-4639FD4B29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57DDC1E-FC5B-4DC6-96B6-FD8C52D26D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7E44E0-D165-4AA9-B9D4-F9F1E0A9F38D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9EA42-FE12-4DA7-848E-8288C9C1472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76180B7-908E-49D2-A2FE-D00048C6C4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A55C8D6-176E-4A4D-B6D4-C12FF63A3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4E01FE-F2A8-4001-982A-E44BEEF284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403A7AF1-FD72-41C4-B9C9-EF0B5FB4B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7BE74B-FB70-4635-B6EA-7EDE2F5A196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BF53FE-2C2F-441B-8908-25CFEB9DC6D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49905B-EE94-4C44-8C1F-4E57FDA275A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935A1EF-25FF-4231-AA81-1828E7C6A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E6E2685-F953-485B-9640-8E52756F9C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6641552-ECC5-4562-9659-8E869EDFA7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E705E-B083-40E4-A8AC-65831A1FF99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7BA81-608C-4EA4-AE2E-1AB355538B3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CBC947-DAB4-43A9-A8C1-4A0DC2AEC8F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2CDAB5B-4BC8-4AEE-874A-F678FB1CD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60E8293-8C32-40D5-B66D-8E2D558F46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65EACD47-497C-47E3-8C57-BDDAA8449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8FEFE8-2FFF-4FB6-9E9B-F0FAEC26B44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98866-847E-4CDB-8069-18A6499E7EB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4662E9BA-A23D-45EB-A24D-2327714B08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A61BE4C-35A0-42B9-914A-20736F0675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FAF4420-C1FA-4797-9D67-D55B2FD4C9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87F6CDC8-6CDC-4814-95B8-7FE57F8EC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F752-6FB0-4223-80FB-FE99E67F63D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88B59-8892-42EE-AB37-BF8A69BB541F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AC8ABF3-154D-43C3-AB70-53CD3AD7E1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EB4F18B-AFE3-44D1-B842-820FF0EA5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ECB56E53-4D1A-4210-9338-FC3BA73C6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B4A9690-6DF3-49A8-87ED-C56D025C7C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2CF4-AEFB-480A-9494-1751EE7D6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2B7557-6186-4C38-B13E-78057CF6664F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3C307-B362-463E-9756-E4727F4B81C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20344D-25D8-483B-899D-9D1963F7990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C2E6D-7195-42B8-BCA6-BB4A9E4FC818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CB4B4-AD50-4910-8A89-D32357B5E54D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2715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24" r:id="rId12"/>
    <p:sldLayoutId id="2147484634" r:id="rId13"/>
    <p:sldLayoutId id="2147484628" r:id="rId14"/>
    <p:sldLayoutId id="2147484643" r:id="rId15"/>
    <p:sldLayoutId id="2147484637" r:id="rId16"/>
    <p:sldLayoutId id="2147484640" r:id="rId17"/>
    <p:sldLayoutId id="2147484646" r:id="rId18"/>
    <p:sldLayoutId id="214748463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4B832CF7-D4C4-4186-9AFB-39A3D2E3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2933701"/>
            <a:ext cx="11642850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C829BF03-70D5-425E-AECC-4B8EC576F557}"/>
              </a:ext>
            </a:extLst>
          </p:cNvPr>
          <p:cNvGrpSpPr>
            <a:grpSpLocks/>
          </p:cNvGrpSpPr>
          <p:nvPr/>
        </p:nvGrpSpPr>
        <p:grpSpPr bwMode="auto">
          <a:xfrm>
            <a:off x="7453679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A81AD46F-B6DC-48F3-9DF5-AC274A62BD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281E4F20-08C9-428F-B2F0-1CA6155D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CB1077F3-03F0-49D0-AD80-7906446F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0FA785B-F32C-4C00-B7E7-DA4AB3C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FFEE4828-5FB6-4400-8439-E7D330E3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B67C0B21-A8E6-4067-9A0B-4D558253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B82FC94C-0D86-4BFA-95D6-5589AECD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ED2C6AEC-04CD-4B8D-895A-7107C58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84299D74-EB92-4A5F-974A-2B797EEE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3B9C3885-55EA-43EE-B978-FC2A119E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6D47D716-5DE0-452A-A91E-F52D5EE3F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783CE606-E7C2-477C-B210-CF54759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A090C5E5-1A50-493A-823B-1C8A009B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0BE4346B-C4BD-450E-A72E-0E43D9EB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3DBCEC5A-4936-4CBD-B7D4-0142EC52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6ACB48EA-1A20-4F24-B3AF-0F0D9FA2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D80EB16B-3BF9-4670-A1E6-1AD308F6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83724BBE-6A37-4740-89EB-468D726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7253A7FF-0FE1-44C8-8AF4-E6F76E81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CEC12A2B-709D-4973-91F1-9234CA59A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C8281DEA-1D90-4732-AA8F-DBAF313D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1007D87D-9D26-45D7-A02B-1717E610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568614D-3DEA-4EC8-A046-E6F0A41F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0D79A5B-2605-440B-A589-237651E4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0996A12E-B116-4EF3-8CA5-9ACFD18B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6E9E40D2-AE40-4DF4-8393-53ABBC3E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256B91F-7976-4006-88C8-3F130D4C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C7D222DF-953C-4489-B08A-6871F451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02BF72BF-C348-4222-8E88-8D9FA3EA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1BBD98FC-08EA-4147-BAC0-117CA8D9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3E2E1039-9397-486A-962D-9D39BCFC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0F7A7AF7-7397-40B1-B121-C57A9B6B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B1100CC7-C886-4053-8949-B7455A2F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D3F8C324-A51E-49C3-A1B1-A7A18078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484B2959-E37B-4863-966A-34CEB923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8474F3EF-8884-4167-A396-AE645BC14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98B73BB4-8E3F-4FF9-A9E2-EFFED856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45E34E19-17A1-404A-89CD-2122A5CB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08294A28-C23D-4EAB-AE2C-19B45548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F6D2C7F1-17B7-4856-89D0-1CD1BD32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9E0B9045-57F3-49F3-BE62-9EA571B5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9CFBB100-AD35-4889-9EA5-F352EF13D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12685756-F180-4CB8-8FEA-EBE0645A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C00688D4-405F-407F-AC88-28F9EF43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D056C842-3441-4A92-BBC5-EDBEC8B2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7319D2F4-7860-4547-A139-27CE6430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F4BB9335-B8A2-40E3-B205-DA568A28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3E89A9FF-EF6B-4E27-8E73-151E431E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D3263A21-71D7-44B0-8D0C-1D51551D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7CFB76C4-79B7-4D39-8A9F-47C6727C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50023113-8FC7-427D-86D3-6938D546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0BACD7E9-19F0-4FF3-8D51-D44D8762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8089648C-E6BB-4133-B056-879FE65C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5AC13A27-4626-4E1B-8AC0-FB8689E2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0F031AA9-8A78-4960-B924-98DEFA9FD5B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A158E444-05F7-4952-8AE7-1AB7D946033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BF46C630-4D80-4D72-B796-18CC1F3E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DED22C2E-53C9-4299-90DA-3370B33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87CC52A3-53AC-47F3-92F0-92805BB1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3657BB22-9DED-4FD7-83F4-940762B600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2106C2F7-5ADD-4DEF-ABA8-3012BA5B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4D940882-8365-452B-8D22-5728B575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C425D479-C868-460A-9232-EB6C3549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8362A9A2-A394-41B9-86F5-14EAC52F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25B1F17A-96C8-4081-887D-A22CB362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957D8EE2-CA11-4EC3-A8F8-AF118DF4B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B6EA71CC-E55A-47A2-943B-F1BFAE2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30AA3A-2604-47E9-812E-D1BCBF53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CE2638EC-B22C-4F04-A349-244A5A70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8840E05-0EB4-453D-934C-46B2BD01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09B016C0-9183-4B43-A36B-E77B7B08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3047BF4B-73C0-44BB-92D7-896CC9CB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45411117-153B-4F17-BF3F-75B8E4CC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6EE27A17-2D7B-4DFA-906F-78947C31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3F84C91C-967E-4034-BD3D-EA829859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28912CCA-99BB-4A6D-83C8-2C735087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D99EC3C9-1AF8-4D46-8922-1B242C52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72AE31B2-6231-4E25-A54A-38E5AD33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57B0A074-47E8-4F36-9B18-A252E4BD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6E2DA579-A50D-4A80-8D82-96B3B043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C7ED0879-430D-4BD8-A42E-5BBA344C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2A8F947D-BA16-4BAD-8AF3-EFDC1622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EF88AAF2-52B6-4A62-A2BF-F19E4C9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465995D0-335D-4606-B660-B5B08079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65425DE6-559D-442C-90FA-766958C3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51C7553D-BD10-4E80-A17B-44BD5937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7A57C0D2-897B-4AE2-AA30-05F26930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5C91E65F-F309-4EC8-BE75-B3A5C431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988F29C9-8CC1-47FF-8EAF-6E0A433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3E75392E-01ED-42F7-8AC3-978DE670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E2B73359-12B6-4E50-BBEB-29E53D0A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6547D40B-9ACE-4CDF-8B59-30AD5675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346A3CD5-CB57-4371-B88B-B7B48240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CBFDB988-F729-491E-9EAF-CBDF15E4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65A7C393-2F8A-4513-9C51-D4A5D4E1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EB73372F-1389-42C3-A6D5-1AD914FD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19CE2A60-52AD-40CE-ABBD-5E049BD8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EF9B79B2-87BC-44B9-B8B9-FF1F71DD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04577F18-7F45-49B4-9E41-36678A83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B1C7C35F-FC65-42ED-9205-F00C8882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9EA2E0D0-F100-47C6-92BA-92F9C2DF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A986E186-C67F-4A03-8E3B-3EC17C9B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98D6CFDD-E5BF-4671-8963-389D1B9E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AD258175-D73B-457E-B02A-E57D6D81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5004BBEE-122E-4F2F-97F0-46F79AB5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127751A7-EAF5-4013-859E-FAB148DE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A70CDA88-6F5D-4892-B2BA-629F3027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F461CCFE-78B4-4C8F-AC3A-ED29223C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DA71AB65-16D5-49A0-867D-DF4043C5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6DB3A951-AE5C-40C5-87CD-D1D51AED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B33D4C80-7EBD-4E6D-95D4-FA721031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C29A2A6-247A-4261-AD32-B49DA784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FB073FF6-8F92-4F57-AC9D-BCD779FC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3AC8579F-163F-445B-89B2-DFE015AB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C30152D-3CC7-43CE-A08A-4CE50FDB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F1D958C2-4F33-4965-9861-1B4A011A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AC11A7F2-5CCF-4FE2-ABA6-E62A53CC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9F276F4B-A790-45E3-92A2-1E1434CE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22EF1EBD-857D-4090-ACB3-58808687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43028419-91D7-4582-AB1B-D710E33F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2DCA1BA5-6A81-42B5-8BD6-8184E464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5A2C29B4-358D-4A81-ADE8-5C445B75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AC3613CD-409D-470B-B000-6916EFB6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3AC7A379-02E5-413F-8813-1E624AA8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8482ABA4-0C5A-4F0F-BAB1-2D9BDC92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EFDEDA4C-6033-4E54-97BA-FAD7DCA0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7FA212FF-EC4C-40B3-8A26-02DAF738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6932833-0EFE-4722-8113-4CBE5F47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F9CF49ED-B9EB-43FE-A14D-CE3B833C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6B3A3344-AB2D-44D5-990C-AE0E3916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73573CE6-42E5-486B-9344-B4EC5EC0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D70193E8-463C-479C-9CDD-6BE8AA2A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5C35B2F-A868-4078-9203-EDFC6376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EF347496-9828-46A3-A3B2-AC95BFD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3D5ABDB1-79DE-4BBB-92F4-A7DA1049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72024D52-7F19-482D-BFD8-1F9EDC42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F85E8451-D180-4AC1-9734-56E09665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5DA0D17F-BF4D-4C36-B86F-8C6527BD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DBC3BD9D-36BD-4207-B96D-40FEB87E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34919AB3-85E0-491D-BB6A-0DA28D02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115C2D1B-AB25-49F9-948B-5758CCF2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2DCAC9CF-B8BD-41AB-AC05-71CEDC91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96B80C2E-51F2-483A-BB54-C995F463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F9F08BC4-79CF-4897-8B51-8C9ED8E5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79107CBB-199C-4542-AFEB-723F4DC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11AF438D-DA7D-4A4F-8863-124D7206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96D4FEF6-B6D9-499D-95B9-9D471F64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6A543CF9-EAF7-459F-BE00-E2524CAF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16452612-BA44-45F7-8AD4-92D7AEF3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CF97A0F4-A3F3-4FE6-9DCC-0A00BC1D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C6EEA577-0F74-4F49-9013-BD184F07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B13ADBAE-8FF6-4207-AA03-8A8BC186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E4D0C8CB-0147-44D9-9CBC-9CBEF24D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AC782611-EB83-48CE-A8C7-DCD524EB2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5A34FBA0-FF2E-4E20-80FA-275E531D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14928E09-2EC3-459D-8897-803597C8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EC44E2EF-25F6-456A-A89C-AE0A268E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B700C237-795A-4276-B181-22F67909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97E3CD58-0987-42DA-BB34-DDC3EAE4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9B130C4D-2EF2-4EB3-A5EF-C296A98F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7675DEEF-8EE4-48BA-9543-7DAF6A4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57F1C3F0-F2F4-48CD-9C1F-ED97641C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66A2706F-825D-4974-A56B-F6C0A426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8F717F1-AD16-4D99-991E-E6CDF572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F80DD3C8-1BA1-4339-ADE0-682B7211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8852BA93-B77D-4C4A-B194-CCEDCE5ACDF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B4D546E1-0716-473C-B023-F19E2F8D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9DA468F4-2310-4C48-B86A-95F90CA5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63A25BD8-3D05-4644-8254-8C0335A9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101007C4-4185-45D9-BA66-A6B5A3D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953C1DFB-AFCE-4456-A969-6D0F5646F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4EB948D1-8037-48D5-8B7C-5EF87625E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7A5F2312-190A-4114-BC21-90AC021A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41ECC68-159F-4F88-AC2E-87287BDF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08CCCB7C-DCDB-472C-A540-AAA900C0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7EDF1D26-A20D-4D89-B471-B154AB69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5D473D2-7B17-423A-818A-16621070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1DD57533-8B29-4C00-9815-A0ED12B9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8D6B9BC5-BB1B-44D5-92EE-862C4570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0074A0C2-72A5-4F22-83B5-634EFC27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CDC86D5E-8B5D-48B1-A335-B90283A8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2E0DE139-422D-495F-A3B4-A43945D0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C19BA023-B93E-4A70-A618-E7E3AED5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E8194BE0-106A-4015-97C9-6474FC9C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3EEEB099-7323-4B85-AEA7-B3BE51F3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B5C4EB18-7781-4195-84E1-14BF2C15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3C9DCDE7-451D-45BB-A264-91EBC7F2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3BA4D5A7-0FF3-4113-A07F-4620E2E9C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F1BBAA70-5C8F-4F8A-BBC3-0F22490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933E0CBF-356F-4DC9-A3FD-D00D4A26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ED23F1A8-F4BD-43FB-B837-0C8C3825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CB89FDEF-55C9-43A6-92B7-5A918E85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DA73A155-4BD8-414B-A46E-A667BBC7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4CB1B9F7-7168-421F-B661-3FAA2591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DDDEB543-99AC-456C-ABA8-EB68B0DC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9EAA57EE-2C75-479F-AE32-7E06B673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B88E68AC-1B1F-4DB0-8C0A-C7954EBA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1DE435A-A094-4171-BF99-607054FD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4F8ABA19-3BE8-4F6A-B52C-9E23C485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60C260B1-AC9B-4723-BC7B-5062787E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F905E39B-3229-41F0-A649-A1F44809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974ADA6B-1E68-4EBB-98DE-568A48EC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5F8A4C16-7413-4788-937A-20B014EF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2FFEEEA1-C90B-4C1A-9653-5850635F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0D1BB47-1E1A-4412-888A-5F73938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04659B7C-0EF4-4447-AD15-AF139322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FC809357-D22E-4E80-B728-2013855A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AD03BDCE-8D3F-4FAB-A003-89BE6FF2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98FB134D-23B5-4FD5-9A32-BCE2A051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E1D88C81-7345-4E33-A5E1-F5BDF39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356D7794-1DAD-410D-8B12-0D6502BA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858ACC25-2EBE-429A-B709-714FE1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68CDB207-8891-43C9-A33B-8D691E13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6D1A9AA1-FC5B-4793-8A18-B8163209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94CEE8FB-F652-4F43-B132-A5747444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E299929E-C488-4729-9EE8-57CF8AF00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4A0AB274-EF9F-4292-891F-4E198BBF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95DA1554-5905-4E46-A429-2ADA21FA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F25A5B9-4892-4517-BF25-EF935C64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69403750-FB7E-4660-9802-84F4E186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76320605-B9BE-46B3-BE07-3D67DC78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C63B07C2-B3D8-4812-9661-9340FA7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801B8025-09BE-451D-8F17-E6503AF19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BB3C08EE-6060-4023-827D-5457D58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EB613D91-7C49-46B3-9D6C-2E778762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EB4BDA55-30A3-49EB-90ED-355CBFCE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ED3D5072-BEB9-404D-8E76-F6F21E9C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A1EBBF6-2F04-429F-B7E6-53020519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337CF974-004B-4C39-8DB6-EC4DEA78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AE4EC60B-802D-4EE7-8864-7FE2117A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0B7680-FE07-45BA-971A-E9802D80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3295AA88-F193-477D-9EC5-9AA53BBB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7330C712-0111-493C-B6F6-49EDCB97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38EA1B84-FB3E-4965-97B2-79ED630D4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AD9FC0BA-DEC5-42C7-BCBF-5D3FE7AE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177041C5-BD03-4647-9F2C-84FD0045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09A26676-9602-43D8-B8B0-E6700348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466E1672-5EC3-45DF-982C-962ED7AA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CC05B77C-9DCA-4641-8DED-7B6AB572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0C5FE5A0-E2DE-48CB-B500-DF1DCDC3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E3041CE-3F9D-4BA9-A82B-D0BDCC77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24DAF36B-2DB2-4C1E-965D-61C2B437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57DE7361-6EF0-4DBF-95CC-13543101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560735F4-9139-4903-871B-2642A229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70B91DB-1992-469A-BA22-8864598A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52F2DD21-1A14-4B95-9AB2-34E4DB7C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FE46453A-F780-4224-820A-1DCFC0A4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CAB8E9E7-B95B-41B1-A9B9-DE9C9B34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11CAC3D1-64A0-47E8-A59F-6F70B57B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6DD21946-CB51-4DA1-A017-9B60E693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F349029-777C-4C53-AAA6-39B7835D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95C92206-17D2-4157-AAB3-D1066892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9159F576-0A73-4C53-B89D-FD7EF371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918CE4B1-3C89-469B-A239-6DEE3B2F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71ACD129-183B-4725-BD60-CC41A5FC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EC515DD1-04F1-48BF-8483-AB6FE352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F8410760-F5D1-4447-B03B-24387414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2003C927-51CF-4DAC-B71E-F77D3CE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4FAC508F-DFBA-4EB7-B0BB-D506211F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C1B707B-1F47-484F-B88A-19D517D4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3D63BC8-9E4F-41CF-B239-F18D10F7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FAB8C81F-0154-4A8E-9883-F1A5B0068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F5696D3C-FB8E-431B-8134-072A93DD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27077F15-AD75-46E9-8D5A-C91CDE5D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4C4E92C7-29A7-40C6-937A-68D9315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8D68E10-5794-4B5B-B52C-CD6EEA09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758A1ADF-8D43-443B-829D-21E680D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456D837B-9E56-4CE4-950F-B05A2C42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38260E5D-868D-4675-85A8-743EF396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D86C2BB6-16F8-40E9-8C8D-7F9CAC694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321490B3-5947-460C-9426-2C33EFD9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78D1CB7D-D333-43E8-9FDC-ADEAA093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399290CB-0E3B-40B9-85D5-5388249C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C4928B5A-BFD4-4B33-BC84-DF4027E3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4D1D20C1-53FB-440F-B27A-338C0846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6152EE41-8300-41AF-BC04-E0B1FB6C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28D184AD-78D6-4410-AE32-7354A55C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88F232F5-E365-46DF-A6E7-7C242B98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E50C9233-E211-4DB4-A69B-657757BD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A4B96A71-BC23-4B02-B08C-CAF279CC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78A055F3-029B-4E59-9FC3-43933229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89435542-DFE9-4A3E-B285-333A0C47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DBEB4B52-5982-4500-827C-3B035A67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6D961CBF-07E5-494C-875E-3FB779B0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E36CFE9B-C44D-4F84-A86B-080615BA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32E43DE3-6778-4F7E-BA30-F77D4AF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E7B6E298-968F-4C5B-B399-32E1C09A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C2DDA84D-BF14-49B1-9DFB-84D8DA4F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B0B1175E-B5C7-4C65-8633-491F16B99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BCE720B1-96FD-4BA5-8359-A956A82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DB56FD75-5E76-4CAF-A1AB-48ED50B5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551631ED-6032-4B3D-BB44-CDD4E501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38A90070-91E8-4679-BFC6-F03BF95F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DC9B70C1-507D-4C4D-BCB4-BCDD2A18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D68D5BFC-B536-4C96-B907-FAC36A26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805F57C7-C80A-4E65-BCA8-057C41B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6C72F5A-30DD-4BA8-9B78-8042CC3C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585F9008-EC97-48FE-8EE8-2ECE85DF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238FD0CF-5DE0-4A4C-AC67-288919E1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338A3A81-2481-4821-AAA9-D5A6D662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AB874A14-FCC1-40BA-834F-40AB62B8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6129B61C-BAD6-4054-9D87-9D8BC0E5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A019A0C9-B591-485E-B0E1-43C79284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76A1A733-BFF8-4339-BEB2-46DADC3B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65739784-0110-4962-A47A-1D349A2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C1763AC0-9770-444C-9B2E-09025028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3CD38B15-CBA2-405D-B243-098C4713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0B1307DF-18F2-46DD-801F-69D08C1D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73546E95-1B53-4B73-A221-5F8E1393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0310DB7A-6F43-4B08-B87D-6B455829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A0AB616F-8411-451A-8317-09485253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218B619C-1760-46D8-BE27-59494284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3A097868-1B11-42C0-8E0F-51101E2C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AC4E57E7-2A76-492D-8711-6F39AF50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CE7E4ACA-D1A2-4AD3-85B7-FE7FEAFD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28BF6573-CB38-4907-9B50-7FBB1F60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62121EC3-AB0F-4819-AF95-5D756FC3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D7AFC24-0522-4F35-8A28-70E16CD5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FD432A41-0CB5-4DE6-B91D-28B25AA5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395A8A67-4000-434F-824E-77ABC390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563A160-09E5-4039-968E-4D04CF43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EA11B3BE-D050-46CD-BDCA-99C44EF9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1470B42E-209C-4595-9CCF-0DAFF6BA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C6CA23C8-DFBE-4BF5-B26A-466E112A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BC26C60D-F089-4B4E-A147-CD1790E9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E3365AA2-A9B8-40A5-9F25-034D306B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73175AB7-6018-4B77-8EBA-DCC6CBEF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D76553DD-D9D0-4AB2-8443-C63632AA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C385F040-E26D-443A-A74E-86781EC5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36C20A98-B2CD-4DE0-8127-1EDC2612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35B941BE-461D-4528-A807-365CEE04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3CFF6F54-BB9E-461F-A04F-88FF5C5C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D8D52ECE-5620-4307-AFAF-F75B32A0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8C53D6AB-1F21-48B1-8D88-E2C30D49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03BA762E-7159-4FD6-B91D-5B352BF8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111076E8-A598-4921-B230-CDC76CB5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FC78829-930A-43D8-9FA9-2CA31C89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7C64E51F-5AB7-4056-9FEC-4BCAF7E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18034309-8D06-43E8-9BF6-D975DF6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3007564D-4245-410D-8767-BB6657E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B23DBE03-DDC3-47B9-A6DD-D76184F6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490CF38C-A9F4-47C7-8C5D-E761CBA7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C2B6ECFA-7105-4E10-A1A9-808EBD9A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6E05279C-1345-452F-8116-90B489A1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71F8ECB1-4DF4-4680-9440-A9A41E8E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F1D38AB5-F9D7-418E-ACE5-98389BBA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A54B1DEA-11C5-4F0A-B482-A933A093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96658BBA-9084-4624-B578-B72570D1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1416B0FA-E595-4B9E-84FD-1559682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60F54F46-D294-4CE0-B457-C1ECD62A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BC06D893-299C-4C17-8482-56D4A35E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DD9913B-4880-4FFA-9EAD-48E20E70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4B51C143-158E-4028-98D3-EF298A3A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7C260DA1-ABD1-4B19-AB4A-86E27B40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61070ED5-9E3F-4071-AE44-15E0D0CF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57D56EA8-B38D-4544-986D-9AAF6CB2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42BD886A-D29F-4447-9EB6-9FD48EFF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77DF0BE-1E7F-4F04-BC85-EE12CA82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0AFFF4A6-40C0-4D3B-8AD4-001F9901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ED8E6689-6C29-496E-A124-9B098B1A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1D7EE4D6-92E0-4913-856C-B8672D7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D3958A40-834F-4161-9345-FC76FAA7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1790B5F5-1826-423E-B466-F105B91A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B2CE20C3-2951-4081-9557-6B2A82CE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C9FE79A8-DB79-4B0F-85EB-6833F0A2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D7FA7644-5101-4ECC-A7A0-2C689687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5B6FC34E-23C3-490C-A878-8E07A8A5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9C6E0FEC-5E8E-4CC3-A961-509C77F3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54F4D3B6-9E5D-46B6-A5AB-88CE2F8E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85AA527A-3362-4EB1-9D58-AC452252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B1DC5EA8-9A9C-4751-A011-EA09B29D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20DFB52D-CE05-4FB8-858F-A1C515A7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47BA3CB2-E371-4224-B61D-46FCBD86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DF4C855B-ECFD-453A-AF43-F34EA59C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F0B2D75F-BE57-4CCE-80FC-F87497EFC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2E2481F1-92C8-414C-BC5D-AAACFFC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BB8A5DF9-C6D9-4546-BBFD-B164F82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5C17AC7C-539B-47D2-A453-3E6F1A69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4F1D48D5-9B57-4DB3-B30B-1DD7B357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5D275B82-26D3-497A-8649-478D7C90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A6D4E596-C311-4B3C-86D2-2BCD3D16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28AD96A2-0CF5-4C7F-ADA4-7ED40F2C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C3CDE85A-F742-4637-ACCE-260A3EE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9FC33CDA-A8B2-4C71-B97D-E6443B25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43FAD31C-8663-4F71-84BB-407DF857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27FAC75C-9922-4651-868B-21E6C7CC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45BE620A-FD30-4069-AF4E-73A0A90EF4AE}"/>
              </a:ext>
            </a:extLst>
          </p:cNvPr>
          <p:cNvSpPr txBox="1"/>
          <p:nvPr/>
        </p:nvSpPr>
        <p:spPr>
          <a:xfrm>
            <a:off x="468022" y="3019076"/>
            <a:ext cx="6859462" cy="14413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36 </a:t>
            </a: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40000"/>
              </a:lnSpc>
              <a:defRPr/>
            </a:pPr>
            <a:r>
              <a:rPr lang="zh-CN" altLang="en-US" sz="36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信息系统的设计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C7EEADE-3B27-46A4-B796-3E8150E2C142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D8ED76B4-73B0-4F66-A0F2-83F003B86003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E13B754D-B487-436A-8679-B7803102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A0C721C5-942E-4A33-AD7E-65EE44D4F4CE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7" name="文本框 777">
            <a:extLst>
              <a:ext uri="{FF2B5EF4-FFF2-40B4-BE49-F238E27FC236}">
                <a16:creationId xmlns:a16="http://schemas.microsoft.com/office/drawing/2014/main" id="{AE715F04-22C6-4AB4-949D-3DD395D5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34" y="3769048"/>
            <a:ext cx="647565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1">
            <a:extLst>
              <a:ext uri="{FF2B5EF4-FFF2-40B4-BE49-F238E27FC236}">
                <a16:creationId xmlns:a16="http://schemas.microsoft.com/office/drawing/2014/main" id="{14277F2E-9472-4993-9BA9-A01B2B216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1" y="2046289"/>
            <a:ext cx="8253413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如果学校要建一个图书管理系统，思考：</a:t>
            </a: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1.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学校的图书管理信息系统软件应该为谁服务？借阅图书的对象是谁？                       </a:t>
            </a: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2.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学校的图书管理信息系统软件应该具备哪些功能？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D6976C07-5BA4-4275-ACD3-B08C425844A9}"/>
              </a:ext>
            </a:extLst>
          </p:cNvPr>
          <p:cNvSpPr txBox="1"/>
          <p:nvPr/>
        </p:nvSpPr>
        <p:spPr>
          <a:xfrm>
            <a:off x="2989263" y="293689"/>
            <a:ext cx="6281526" cy="46166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latinLnBrk="1" hangingPunct="0"/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活动2 分析学校图书管理信息系统的功能需求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4">
            <a:extLst>
              <a:ext uri="{FF2B5EF4-FFF2-40B4-BE49-F238E27FC236}">
                <a16:creationId xmlns:a16="http://schemas.microsoft.com/office/drawing/2014/main" id="{DEA09471-3EDF-4C81-822B-15F5A34A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5">
            <a:extLst>
              <a:ext uri="{FF2B5EF4-FFF2-40B4-BE49-F238E27FC236}">
                <a16:creationId xmlns:a16="http://schemas.microsoft.com/office/drawing/2014/main" id="{1C13FF4B-8744-4963-A1A8-4609755D3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1" y="2774950"/>
            <a:ext cx="30321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Ⅱ </a:t>
            </a:r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需求分析</a:t>
            </a:r>
          </a:p>
        </p:txBody>
      </p:sp>
      <p:sp>
        <p:nvSpPr>
          <p:cNvPr id="37892" name="文本框 6">
            <a:extLst>
              <a:ext uri="{FF2B5EF4-FFF2-40B4-BE49-F238E27FC236}">
                <a16:creationId xmlns:a16="http://schemas.microsoft.com/office/drawing/2014/main" id="{4FAF82D0-0962-4AC0-8DEC-FA7F42329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FD3372-60DA-445C-AEBE-B93AA20912B3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3A8294-6E97-4A4F-92B9-6919D459D673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71">
            <a:extLst>
              <a:ext uri="{FF2B5EF4-FFF2-40B4-BE49-F238E27FC236}">
                <a16:creationId xmlns:a16="http://schemas.microsoft.com/office/drawing/2014/main" id="{D962554C-DE26-47A8-89C2-4B11EA298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1698626"/>
            <a:ext cx="8418512" cy="208326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需求分析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】是从客户的需求中提取出系统能够帮助用户解决的业务问题，通过对用户业务问题的分析，确定系统的功能、性能等，最终描述为具体的信息系统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需求规格说明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38914" name="Rectangle 171">
            <a:extLst>
              <a:ext uri="{FF2B5EF4-FFF2-40B4-BE49-F238E27FC236}">
                <a16:creationId xmlns:a16="http://schemas.microsoft.com/office/drawing/2014/main" id="{C10D4F99-EF81-4C22-8ADA-224F990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400551"/>
            <a:ext cx="8420100" cy="6059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系统的需求分析应该是开发人员和用户或客户一起完成的。</a:t>
            </a:r>
          </a:p>
        </p:txBody>
      </p:sp>
      <p:sp>
        <p:nvSpPr>
          <p:cNvPr id="38915" name="Rectangle 171">
            <a:extLst>
              <a:ext uri="{FF2B5EF4-FFF2-40B4-BE49-F238E27FC236}">
                <a16:creationId xmlns:a16="http://schemas.microsoft.com/office/drawing/2014/main" id="{518950BA-6470-4394-9DED-C164CB99B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5564189"/>
            <a:ext cx="4076700" cy="6059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主要方法：自顶向下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组合 1">
            <a:extLst>
              <a:ext uri="{FF2B5EF4-FFF2-40B4-BE49-F238E27FC236}">
                <a16:creationId xmlns:a16="http://schemas.microsoft.com/office/drawing/2014/main" id="{62525137-D4F2-4815-9190-89BC3AD8180A}"/>
              </a:ext>
            </a:extLst>
          </p:cNvPr>
          <p:cNvGrpSpPr>
            <a:grpSpLocks/>
          </p:cNvGrpSpPr>
          <p:nvPr/>
        </p:nvGrpSpPr>
        <p:grpSpPr bwMode="auto">
          <a:xfrm>
            <a:off x="2054226" y="1101725"/>
            <a:ext cx="8137525" cy="5183188"/>
            <a:chOff x="1488195" y="945220"/>
            <a:chExt cx="6364858" cy="34987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A375A72-18FE-4371-AB4D-C28DBB5A7143}"/>
                </a:ext>
              </a:extLst>
            </p:cNvPr>
            <p:cNvSpPr/>
            <p:nvPr/>
          </p:nvSpPr>
          <p:spPr>
            <a:xfrm>
              <a:off x="3740605" y="945220"/>
              <a:ext cx="1872455" cy="36005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图书管理信息系统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325E193-0D3D-4EF9-BD39-725E3A2ACE9E}"/>
                </a:ext>
              </a:extLst>
            </p:cNvPr>
            <p:cNvSpPr/>
            <p:nvPr/>
          </p:nvSpPr>
          <p:spPr>
            <a:xfrm>
              <a:off x="1837108" y="1779988"/>
              <a:ext cx="646916" cy="5036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学生</a:t>
              </a:r>
              <a:endParaRPr lang="en-US" altLang="zh-CN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管理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045FBF-0033-4D8B-AD9A-C31AB35E361B}"/>
                </a:ext>
              </a:extLst>
            </p:cNvPr>
            <p:cNvSpPr/>
            <p:nvPr/>
          </p:nvSpPr>
          <p:spPr>
            <a:xfrm>
              <a:off x="3509652" y="1779988"/>
              <a:ext cx="646916" cy="5036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图书</a:t>
              </a:r>
              <a:endParaRPr lang="en-US" altLang="zh-CN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管理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A09D4D4-3A20-46B6-85C1-BBB9000FEBF7}"/>
                </a:ext>
              </a:extLst>
            </p:cNvPr>
            <p:cNvSpPr/>
            <p:nvPr/>
          </p:nvSpPr>
          <p:spPr>
            <a:xfrm>
              <a:off x="5184680" y="1779988"/>
              <a:ext cx="646916" cy="5036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借阅管理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865434-DD85-42D5-9823-D07079E151D0}"/>
                </a:ext>
              </a:extLst>
            </p:cNvPr>
            <p:cNvSpPr/>
            <p:nvPr/>
          </p:nvSpPr>
          <p:spPr>
            <a:xfrm>
              <a:off x="6858467" y="1779988"/>
              <a:ext cx="648158" cy="5036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归还管理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6E7A7A-96B3-46A2-BE59-76841FC9DB8D}"/>
                </a:ext>
              </a:extLst>
            </p:cNvPr>
            <p:cNvSpPr/>
            <p:nvPr/>
          </p:nvSpPr>
          <p:spPr>
            <a:xfrm>
              <a:off x="3204198" y="2860150"/>
              <a:ext cx="360088" cy="15838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图书信息录入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A6D05E-637C-4902-ADA7-BFDFDBB45F84}"/>
                </a:ext>
              </a:extLst>
            </p:cNvPr>
            <p:cNvSpPr/>
            <p:nvPr/>
          </p:nvSpPr>
          <p:spPr>
            <a:xfrm>
              <a:off x="1488195" y="2860150"/>
              <a:ext cx="360088" cy="15838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学生信息录入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BBC32D-F01D-4567-9ED6-421A2AFE5244}"/>
                </a:ext>
              </a:extLst>
            </p:cNvPr>
            <p:cNvSpPr/>
            <p:nvPr/>
          </p:nvSpPr>
          <p:spPr>
            <a:xfrm>
              <a:off x="2455465" y="2860150"/>
              <a:ext cx="360088" cy="15838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学生信息修改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0070C61-460E-41C7-B9BF-C85BD31062AC}"/>
                </a:ext>
              </a:extLst>
            </p:cNvPr>
            <p:cNvSpPr/>
            <p:nvPr/>
          </p:nvSpPr>
          <p:spPr>
            <a:xfrm>
              <a:off x="4034884" y="2860150"/>
              <a:ext cx="360088" cy="15838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图书信息修改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42F235-B358-4C56-A445-6E4A4EF8D25B}"/>
                </a:ext>
              </a:extLst>
            </p:cNvPr>
            <p:cNvSpPr/>
            <p:nvPr/>
          </p:nvSpPr>
          <p:spPr>
            <a:xfrm>
              <a:off x="4895368" y="2851577"/>
              <a:ext cx="360088" cy="1584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图书借阅登记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5E428FF-5466-4109-8455-17976856D1C0}"/>
                </a:ext>
              </a:extLst>
            </p:cNvPr>
            <p:cNvSpPr/>
            <p:nvPr/>
          </p:nvSpPr>
          <p:spPr>
            <a:xfrm>
              <a:off x="5757095" y="2851577"/>
              <a:ext cx="360088" cy="1584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图书借阅查询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95C3F9A-1739-4979-B006-25492FFFAD88}"/>
                </a:ext>
              </a:extLst>
            </p:cNvPr>
            <p:cNvSpPr/>
            <p:nvPr/>
          </p:nvSpPr>
          <p:spPr>
            <a:xfrm>
              <a:off x="6618822" y="2840861"/>
              <a:ext cx="360088" cy="1584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图书归还管理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F76A77A-1BD1-4479-8D18-C3B319B8335B}"/>
                </a:ext>
              </a:extLst>
            </p:cNvPr>
            <p:cNvSpPr/>
            <p:nvPr/>
          </p:nvSpPr>
          <p:spPr>
            <a:xfrm>
              <a:off x="7492965" y="2769064"/>
              <a:ext cx="360088" cy="16566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超期或丢失处理</a:t>
              </a:r>
            </a:p>
          </p:txBody>
        </p:sp>
        <p:cxnSp>
          <p:nvCxnSpPr>
            <p:cNvPr id="16" name="肘形连接符 15">
              <a:extLst>
                <a:ext uri="{FF2B5EF4-FFF2-40B4-BE49-F238E27FC236}">
                  <a16:creationId xmlns:a16="http://schemas.microsoft.com/office/drawing/2014/main" id="{0B2CFF59-7AB6-497D-AE04-2FC893BA90DB}"/>
                </a:ext>
              </a:extLst>
            </p:cNvPr>
            <p:cNvCxnSpPr>
              <a:stCxn id="4" idx="0"/>
              <a:endCxn id="7" idx="0"/>
            </p:cNvCxnSpPr>
            <p:nvPr/>
          </p:nvCxnSpPr>
          <p:spPr>
            <a:xfrm rot="5400000" flipH="1" flipV="1">
              <a:off x="4672266" y="-731312"/>
              <a:ext cx="12859" cy="5022600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肘形连接符 16">
              <a:extLst>
                <a:ext uri="{FF2B5EF4-FFF2-40B4-BE49-F238E27FC236}">
                  <a16:creationId xmlns:a16="http://schemas.microsoft.com/office/drawing/2014/main" id="{7C758609-28A7-4D4C-9815-E891B2411D48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4671024" y="942474"/>
              <a:ext cx="12859" cy="1675028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8052B03-AF75-4866-8C36-71226098D3D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 flipH="1">
              <a:off x="4676832" y="1305274"/>
              <a:ext cx="0" cy="2850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肘形连接符 18">
              <a:extLst>
                <a:ext uri="{FF2B5EF4-FFF2-40B4-BE49-F238E27FC236}">
                  <a16:creationId xmlns:a16="http://schemas.microsoft.com/office/drawing/2014/main" id="{1C7B230F-81DD-4649-9EA0-FD40A5D85584}"/>
                </a:ext>
              </a:extLst>
            </p:cNvPr>
            <p:cNvCxnSpPr>
              <a:stCxn id="9" idx="0"/>
              <a:endCxn id="10" idx="0"/>
            </p:cNvCxnSpPr>
            <p:nvPr/>
          </p:nvCxnSpPr>
          <p:spPr>
            <a:xfrm rot="5400000" flipH="1" flipV="1">
              <a:off x="2151653" y="2376514"/>
              <a:ext cx="12859" cy="967270"/>
            </a:xfrm>
            <a:prstGeom prst="bentConnector3">
              <a:avLst>
                <a:gd name="adj1" fmla="val 218710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CE2ADB65-295F-4035-81CC-A4D31F975704}"/>
                </a:ext>
              </a:extLst>
            </p:cNvPr>
            <p:cNvCxnSpPr>
              <a:stCxn id="8" idx="0"/>
              <a:endCxn id="11" idx="0"/>
            </p:cNvCxnSpPr>
            <p:nvPr/>
          </p:nvCxnSpPr>
          <p:spPr>
            <a:xfrm rot="5400000" flipH="1" flipV="1">
              <a:off x="3799364" y="2444807"/>
              <a:ext cx="12859" cy="830685"/>
            </a:xfrm>
            <a:prstGeom prst="bentConnector3">
              <a:avLst>
                <a:gd name="adj1" fmla="val 210967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6CCBA629-68AF-4BAA-9DA2-B58D1BF3C986}"/>
                </a:ext>
              </a:extLst>
            </p:cNvPr>
            <p:cNvCxnSpPr>
              <a:stCxn id="12" idx="0"/>
              <a:endCxn id="13" idx="0"/>
            </p:cNvCxnSpPr>
            <p:nvPr/>
          </p:nvCxnSpPr>
          <p:spPr>
            <a:xfrm rot="5400000" flipH="1" flipV="1">
              <a:off x="5506055" y="2420713"/>
              <a:ext cx="12859" cy="861727"/>
            </a:xfrm>
            <a:prstGeom prst="bentConnector3">
              <a:avLst>
                <a:gd name="adj1" fmla="val 210967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肘形连接符 21">
              <a:extLst>
                <a:ext uri="{FF2B5EF4-FFF2-40B4-BE49-F238E27FC236}">
                  <a16:creationId xmlns:a16="http://schemas.microsoft.com/office/drawing/2014/main" id="{764149FB-3A57-4C83-96B6-EBB7C08A8334}"/>
                </a:ext>
              </a:extLst>
            </p:cNvPr>
            <p:cNvCxnSpPr>
              <a:stCxn id="14" idx="0"/>
              <a:endCxn id="15" idx="0"/>
            </p:cNvCxnSpPr>
            <p:nvPr/>
          </p:nvCxnSpPr>
          <p:spPr>
            <a:xfrm rot="5400000" flipH="1" flipV="1">
              <a:off x="7200039" y="2367891"/>
              <a:ext cx="71797" cy="874144"/>
            </a:xfrm>
            <a:prstGeom prst="bentConnector3">
              <a:avLst>
                <a:gd name="adj1" fmla="val 41746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FC29C05-30FC-445B-9322-2FA8B4DA507A}"/>
                </a:ext>
              </a:extLst>
            </p:cNvPr>
            <p:cNvCxnSpPr>
              <a:stCxn id="4" idx="2"/>
              <a:endCxn id="15" idx="0"/>
            </p:cNvCxnSpPr>
            <p:nvPr/>
          </p:nvCxnSpPr>
          <p:spPr>
            <a:xfrm flipH="1">
              <a:off x="2158703" y="2283635"/>
              <a:ext cx="2483" cy="28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D4BF225-71AF-47EB-930B-18FD552A72CD}"/>
                </a:ext>
              </a:extLst>
            </p:cNvPr>
            <p:cNvCxnSpPr>
              <a:stCxn id="5" idx="2"/>
              <a:endCxn id="15" idx="0"/>
            </p:cNvCxnSpPr>
            <p:nvPr/>
          </p:nvCxnSpPr>
          <p:spPr>
            <a:xfrm flipH="1">
              <a:off x="3833731" y="2283635"/>
              <a:ext cx="0" cy="28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E491B02-5794-47C1-8A6B-E5D2862B64CB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5507518" y="2283635"/>
              <a:ext cx="0" cy="28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1A5872C-03B6-4BF0-A0C3-3032D181D3E1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 flipH="1">
              <a:off x="7182545" y="2283635"/>
              <a:ext cx="0" cy="28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62" name="文本框 28">
            <a:extLst>
              <a:ext uri="{FF2B5EF4-FFF2-40B4-BE49-F238E27FC236}">
                <a16:creationId xmlns:a16="http://schemas.microsoft.com/office/drawing/2014/main" id="{9728972D-D21A-4E7B-A750-31500A524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539" y="233363"/>
            <a:ext cx="40989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图书管理信息系统功能层次图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">
            <a:extLst>
              <a:ext uri="{FF2B5EF4-FFF2-40B4-BE49-F238E27FC236}">
                <a16:creationId xmlns:a16="http://schemas.microsoft.com/office/drawing/2014/main" id="{F13118F1-8030-4266-BA50-6283F597C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文本框 5">
            <a:extLst>
              <a:ext uri="{FF2B5EF4-FFF2-40B4-BE49-F238E27FC236}">
                <a16:creationId xmlns:a16="http://schemas.microsoft.com/office/drawing/2014/main" id="{432F196F-2933-4F73-890B-02E29782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2811464"/>
            <a:ext cx="5119688" cy="8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Ⅲ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数据存储</a:t>
            </a:r>
          </a:p>
        </p:txBody>
      </p:sp>
      <p:sp>
        <p:nvSpPr>
          <p:cNvPr id="40964" name="文本框 6">
            <a:extLst>
              <a:ext uri="{FF2B5EF4-FFF2-40B4-BE49-F238E27FC236}">
                <a16:creationId xmlns:a16="http://schemas.microsoft.com/office/drawing/2014/main" id="{AB84EC1C-66FB-475F-B658-EE2C2C55E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404CED-44DB-46BD-A308-73B2D4BC24B9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A01B11-1C2B-4F4A-B687-96BA23D8F867}"/>
              </a:ext>
            </a:extLst>
          </p:cNvPr>
          <p:cNvSpPr/>
          <p:nvPr/>
        </p:nvSpPr>
        <p:spPr>
          <a:xfrm>
            <a:off x="5260975" y="3771901"/>
            <a:ext cx="45910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13@|17FFC:16777215|FBC:16777215|LFC:16777215|LBC:16777215">
            <a:extLst>
              <a:ext uri="{FF2B5EF4-FFF2-40B4-BE49-F238E27FC236}">
                <a16:creationId xmlns:a16="http://schemas.microsoft.com/office/drawing/2014/main" id="{677F3B61-8186-4A71-AEFB-2BA2F0AEE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数据存储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P78</a:t>
            </a:r>
          </a:p>
        </p:txBody>
      </p:sp>
      <p:sp>
        <p:nvSpPr>
          <p:cNvPr id="41986" name="Rectangle 171">
            <a:extLst>
              <a:ext uri="{FF2B5EF4-FFF2-40B4-BE49-F238E27FC236}">
                <a16:creationId xmlns:a16="http://schemas.microsoft.com/office/drawing/2014/main" id="{0F2E91EB-5687-465E-B8B5-7B0F3EC15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1574800"/>
            <a:ext cx="8778875" cy="2489528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4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1. 数据可以存储在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自定义的文件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中；</a:t>
            </a:r>
          </a:p>
          <a:p>
            <a:pPr>
              <a:lnSpc>
                <a:spcPct val="24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2.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数据可以存储在自己建立的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电子表格(Excel等)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中；</a:t>
            </a:r>
          </a:p>
          <a:p>
            <a:pPr>
              <a:lnSpc>
                <a:spcPct val="24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3.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数据可以存储在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专用的数据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库中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Access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MySQL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Oracle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等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71">
            <a:extLst>
              <a:ext uri="{FF2B5EF4-FFF2-40B4-BE49-F238E27FC236}">
                <a16:creationId xmlns:a16="http://schemas.microsoft.com/office/drawing/2014/main" id="{68468169-A2FE-4C59-8BDC-76F84B43A231}"/>
              </a:ext>
            </a:extLst>
          </p:cNvPr>
          <p:cNvSpPr/>
          <p:nvPr/>
        </p:nvSpPr>
        <p:spPr>
          <a:xfrm>
            <a:off x="2062164" y="1536701"/>
            <a:ext cx="8066087" cy="2184829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210000"/>
              </a:lnSpc>
            </a:pPr>
            <a:r>
              <a:rPr 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开发软件项目时，必须首先对项目进行</a:t>
            </a:r>
            <a:r>
              <a:rPr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可行性分析</a:t>
            </a:r>
            <a:r>
              <a:rPr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，然后进行</a:t>
            </a:r>
            <a:r>
              <a:rPr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需求分析</a:t>
            </a:r>
            <a:r>
              <a:rPr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，形成</a:t>
            </a:r>
            <a:r>
              <a:rPr altLang="zh-CN" sz="2400" u="dashHeavy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需求规格说明书</a:t>
            </a:r>
            <a:r>
              <a:rPr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。另外，同学们需要学会</a:t>
            </a:r>
            <a:r>
              <a:rPr altLang="zh-CN" sz="2400" u="dashHeavy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绘制软件功能层次图</a:t>
            </a:r>
            <a:r>
              <a:rPr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4">
            <a:extLst>
              <a:ext uri="{FF2B5EF4-FFF2-40B4-BE49-F238E27FC236}">
                <a16:creationId xmlns:a16="http://schemas.microsoft.com/office/drawing/2014/main" id="{697FDD14-C2DF-4C50-B3C3-5FC42D282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5">
            <a:extLst>
              <a:ext uri="{FF2B5EF4-FFF2-40B4-BE49-F238E27FC236}">
                <a16:creationId xmlns:a16="http://schemas.microsoft.com/office/drawing/2014/main" id="{1E53675C-4F9D-4E9F-A695-6FCE4926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686051"/>
            <a:ext cx="5868987" cy="8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Ⅳ </a:t>
            </a:r>
            <a:r>
              <a:rPr lang="zh-CN" altLang="en-US" sz="36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概要设计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507593-E544-4C12-BCBB-D278C65E81EA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4879C2-5625-4882-B96C-FE8D82939A4A}"/>
              </a:ext>
            </a:extLst>
          </p:cNvPr>
          <p:cNvSpPr/>
          <p:nvPr/>
        </p:nvSpPr>
        <p:spPr>
          <a:xfrm>
            <a:off x="2430463" y="3700464"/>
            <a:ext cx="47164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内容占位符 1">
            <a:extLst>
              <a:ext uri="{FF2B5EF4-FFF2-40B4-BE49-F238E27FC236}">
                <a16:creationId xmlns:a16="http://schemas.microsoft.com/office/drawing/2014/main" id="{F38016E2-51E8-46C1-B9F4-DA974BFBA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9" y="2657476"/>
            <a:ext cx="7881937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n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082" name="TextBox 13@|17FFC:16777215|FBC:16777215|LFC:16777215|LBC:16777215">
            <a:extLst>
              <a:ext uri="{FF2B5EF4-FFF2-40B4-BE49-F238E27FC236}">
                <a16:creationId xmlns:a16="http://schemas.microsoft.com/office/drawing/2014/main" id="{BBF1835E-9D88-45B0-B0A4-1123AD737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概要设计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P80</a:t>
            </a:r>
          </a:p>
        </p:txBody>
      </p:sp>
      <p:sp>
        <p:nvSpPr>
          <p:cNvPr id="46083" name="Rectangle 171">
            <a:extLst>
              <a:ext uri="{FF2B5EF4-FFF2-40B4-BE49-F238E27FC236}">
                <a16:creationId xmlns:a16="http://schemas.microsoft.com/office/drawing/2014/main" id="{EDEEF683-EFD2-4658-995D-853A8396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1001714"/>
            <a:ext cx="8778875" cy="568642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概要设计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】是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将用户目标与需求转换成具体的功能界面设计方案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的重要阶段。</a:t>
            </a:r>
          </a:p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概要设计需要对软件系统的设计进行考虑，包括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系统的基本处理流程、系统的组织结构、模块划分、功能分配、接口设计、运行设计、数据结构设计、出错处理设计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等。</a:t>
            </a:r>
          </a:p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概要设计建立的是目标系统的逻辑模型，与计算机无关。</a:t>
            </a:r>
          </a:p>
          <a:p>
            <a:pPr>
              <a:lnSpc>
                <a:spcPct val="22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概要设计报告由开发者根据需求分析报告的要求编写。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4">
            <a:extLst>
              <a:ext uri="{FF2B5EF4-FFF2-40B4-BE49-F238E27FC236}">
                <a16:creationId xmlns:a16="http://schemas.microsoft.com/office/drawing/2014/main" id="{B29A91BB-9BCC-4D8A-AD17-6EE21AC8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5">
            <a:extLst>
              <a:ext uri="{FF2B5EF4-FFF2-40B4-BE49-F238E27FC236}">
                <a16:creationId xmlns:a16="http://schemas.microsoft.com/office/drawing/2014/main" id="{22F0EBCB-60BD-4E47-8300-29A88D59A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1" y="2974976"/>
            <a:ext cx="51466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Ⅴ </a:t>
            </a:r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信息系统的生命周期</a:t>
            </a:r>
          </a:p>
        </p:txBody>
      </p:sp>
      <p:sp>
        <p:nvSpPr>
          <p:cNvPr id="47108" name="文本框 6">
            <a:extLst>
              <a:ext uri="{FF2B5EF4-FFF2-40B4-BE49-F238E27FC236}">
                <a16:creationId xmlns:a16="http://schemas.microsoft.com/office/drawing/2014/main" id="{F6373B5C-FAA6-46F2-8CD9-45A363F4C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15F2E0-CA55-4AFC-8735-907CDD9A8E17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39B265-83D0-4C85-95DD-4D5FFC4F291A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注意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每次课前先登录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学习在线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”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平台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账号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2020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" panose="020B0502040204020203" pitchFamily="34" charset="0"/>
                <a:ea typeface="楷体_GB2312" panose="02010609030101010101" pitchFamily="49" charset="-122"/>
                <a:cs typeface="+mn-cs"/>
              </a:rPr>
              <a:t>ll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XXXX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（饭卡号）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密码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姓名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小写全拼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每节课带上三件套：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课本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笔记本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测验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进入方式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1">
            <a:extLst>
              <a:ext uri="{FF2B5EF4-FFF2-40B4-BE49-F238E27FC236}">
                <a16:creationId xmlns:a16="http://schemas.microsoft.com/office/drawing/2014/main" id="{336718F3-FEDD-4339-983C-7F2D366F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9" y="1527175"/>
            <a:ext cx="36036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一个信息系统的研制，从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问题的提出开始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，经过开发、使用、维护、修订，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直到最后终止使用而被另一个信息系统所取代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，这个状态变化的过程称为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信息系统的生命周期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（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life cycle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）。</a:t>
            </a:r>
            <a:endParaRPr lang="en-US" altLang="zh-CN" sz="280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7022D2-8E49-4464-AE64-35A8BF8C3C81}"/>
              </a:ext>
            </a:extLst>
          </p:cNvPr>
          <p:cNvGrpSpPr>
            <a:grpSpLocks/>
          </p:cNvGrpSpPr>
          <p:nvPr/>
        </p:nvGrpSpPr>
        <p:grpSpPr bwMode="auto">
          <a:xfrm>
            <a:off x="6115051" y="1063626"/>
            <a:ext cx="2873375" cy="5489575"/>
            <a:chOff x="7230" y="1675"/>
            <a:chExt cx="4525" cy="8644"/>
          </a:xfrm>
        </p:grpSpPr>
        <p:grpSp>
          <p:nvGrpSpPr>
            <p:cNvPr id="48131" name="组合 3">
              <a:extLst>
                <a:ext uri="{FF2B5EF4-FFF2-40B4-BE49-F238E27FC236}">
                  <a16:creationId xmlns:a16="http://schemas.microsoft.com/office/drawing/2014/main" id="{266395F3-9188-4DBC-B742-864AEB7C2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0" y="1675"/>
              <a:ext cx="4525" cy="8644"/>
              <a:chOff x="6621780" y="990496"/>
              <a:chExt cx="1490980" cy="3986700"/>
            </a:xfrm>
          </p:grpSpPr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CE370562-DBA4-414C-BB59-45491EF54FC4}"/>
                  </a:ext>
                </a:extLst>
              </p:cNvPr>
              <p:cNvSpPr/>
              <p:nvPr/>
            </p:nvSpPr>
            <p:spPr>
              <a:xfrm>
                <a:off x="6791472" y="990496"/>
                <a:ext cx="1152421" cy="288223"/>
              </a:xfrm>
              <a:prstGeom prst="roundRect">
                <a:avLst/>
              </a:prstGeom>
              <a:noFill/>
              <a:ln w="12700">
                <a:solidFill>
                  <a:srgbClr val="A8D3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2000" noProof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问题定义</a:t>
                </a:r>
              </a:p>
            </p:txBody>
          </p:sp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FDAD60D5-0CAE-4EE2-B132-7FD79BBF820A}"/>
                  </a:ext>
                </a:extLst>
              </p:cNvPr>
              <p:cNvSpPr/>
              <p:nvPr/>
            </p:nvSpPr>
            <p:spPr>
              <a:xfrm>
                <a:off x="6621780" y="1492004"/>
                <a:ext cx="1490980" cy="288223"/>
              </a:xfrm>
              <a:prstGeom prst="roundRect">
                <a:avLst/>
              </a:prstGeom>
              <a:noFill/>
              <a:ln w="12700">
                <a:solidFill>
                  <a:srgbClr val="A8D3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2000" noProof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可行性研究与计划</a:t>
                </a:r>
              </a:p>
            </p:txBody>
          </p:sp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436E55EF-8BA9-435A-A40B-7C6DBF9ED05A}"/>
                  </a:ext>
                </a:extLst>
              </p:cNvPr>
              <p:cNvSpPr/>
              <p:nvPr/>
            </p:nvSpPr>
            <p:spPr>
              <a:xfrm>
                <a:off x="6791472" y="2020029"/>
                <a:ext cx="1151597" cy="288223"/>
              </a:xfrm>
              <a:prstGeom prst="roundRect">
                <a:avLst/>
              </a:prstGeom>
              <a:noFill/>
              <a:ln w="12700">
                <a:solidFill>
                  <a:srgbClr val="87C7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2000" noProof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需求分析</a:t>
                </a:r>
              </a:p>
            </p:txBody>
          </p:sp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3DFB9148-9523-4360-8CBC-297A36519207}"/>
                  </a:ext>
                </a:extLst>
              </p:cNvPr>
              <p:cNvSpPr/>
              <p:nvPr/>
            </p:nvSpPr>
            <p:spPr>
              <a:xfrm>
                <a:off x="6791472" y="2542288"/>
                <a:ext cx="1151597" cy="288223"/>
              </a:xfrm>
              <a:prstGeom prst="roundRect">
                <a:avLst/>
              </a:prstGeom>
              <a:noFill/>
              <a:ln w="12700">
                <a:solidFill>
                  <a:srgbClr val="FED1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D948B574-108D-4518-9A6A-55FF0232343E}"/>
                  </a:ext>
                </a:extLst>
              </p:cNvPr>
              <p:cNvSpPr/>
              <p:nvPr/>
            </p:nvSpPr>
            <p:spPr>
              <a:xfrm>
                <a:off x="6791472" y="3112970"/>
                <a:ext cx="1151597" cy="288223"/>
              </a:xfrm>
              <a:prstGeom prst="roundRect">
                <a:avLst/>
              </a:prstGeom>
              <a:noFill/>
              <a:ln w="12700">
                <a:solidFill>
                  <a:srgbClr val="FED1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2000" noProof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详细设计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D7DAFB8-76CF-4D13-BF0D-49EFD70C8B4E}"/>
                  </a:ext>
                </a:extLst>
              </p:cNvPr>
              <p:cNvSpPr/>
              <p:nvPr/>
            </p:nvSpPr>
            <p:spPr>
              <a:xfrm>
                <a:off x="6791472" y="3659441"/>
                <a:ext cx="1152421" cy="288223"/>
              </a:xfrm>
              <a:prstGeom prst="roundRect">
                <a:avLst/>
              </a:prstGeom>
              <a:noFill/>
              <a:ln w="12700">
                <a:solidFill>
                  <a:srgbClr val="ED6B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2000" noProof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编码实现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FFCBF2D2-8B2A-436E-9CC3-CB93A64DD56D}"/>
                  </a:ext>
                </a:extLst>
              </p:cNvPr>
              <p:cNvSpPr/>
              <p:nvPr/>
            </p:nvSpPr>
            <p:spPr>
              <a:xfrm>
                <a:off x="6791472" y="4184006"/>
                <a:ext cx="1151597" cy="288223"/>
              </a:xfrm>
              <a:prstGeom prst="roundRect">
                <a:avLst/>
              </a:prstGeom>
              <a:noFill/>
              <a:ln w="12700">
                <a:solidFill>
                  <a:srgbClr val="ED6B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EE1EE14E-9CB9-4888-BC7D-0A94F2E25283}"/>
                  </a:ext>
                </a:extLst>
              </p:cNvPr>
              <p:cNvSpPr/>
              <p:nvPr/>
            </p:nvSpPr>
            <p:spPr>
              <a:xfrm>
                <a:off x="6791472" y="4688973"/>
                <a:ext cx="1152421" cy="288223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2000" noProof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运行与维护</a:t>
                </a:r>
              </a:p>
            </p:txBody>
          </p:sp>
          <p:sp>
            <p:nvSpPr>
              <p:cNvPr id="13" name="下箭头 12">
                <a:extLst>
                  <a:ext uri="{FF2B5EF4-FFF2-40B4-BE49-F238E27FC236}">
                    <a16:creationId xmlns:a16="http://schemas.microsoft.com/office/drawing/2014/main" id="{05DB0299-1436-48F3-A334-A5E769DDAD57}"/>
                  </a:ext>
                </a:extLst>
              </p:cNvPr>
              <p:cNvSpPr/>
              <p:nvPr/>
            </p:nvSpPr>
            <p:spPr>
              <a:xfrm>
                <a:off x="7288191" y="1275261"/>
                <a:ext cx="157335" cy="216744"/>
              </a:xfrm>
              <a:prstGeom prst="downArrow">
                <a:avLst/>
              </a:prstGeom>
              <a:noFill/>
              <a:ln w="31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3200" noProof="1"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4" name="下箭头 13">
                <a:extLst>
                  <a:ext uri="{FF2B5EF4-FFF2-40B4-BE49-F238E27FC236}">
                    <a16:creationId xmlns:a16="http://schemas.microsoft.com/office/drawing/2014/main" id="{B6E63A94-84D9-4443-9073-BD221B71D266}"/>
                  </a:ext>
                </a:extLst>
              </p:cNvPr>
              <p:cNvSpPr/>
              <p:nvPr/>
            </p:nvSpPr>
            <p:spPr>
              <a:xfrm>
                <a:off x="7289014" y="1780227"/>
                <a:ext cx="157336" cy="215590"/>
              </a:xfrm>
              <a:prstGeom prst="downArrow">
                <a:avLst/>
              </a:prstGeom>
              <a:noFill/>
              <a:ln w="31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3200" noProof="1"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5" name="下箭头 14">
                <a:extLst>
                  <a:ext uri="{FF2B5EF4-FFF2-40B4-BE49-F238E27FC236}">
                    <a16:creationId xmlns:a16="http://schemas.microsoft.com/office/drawing/2014/main" id="{C4DB5710-37DA-49B6-B6FE-990C68F4E1FD}"/>
                  </a:ext>
                </a:extLst>
              </p:cNvPr>
              <p:cNvSpPr/>
              <p:nvPr/>
            </p:nvSpPr>
            <p:spPr>
              <a:xfrm>
                <a:off x="7289014" y="2309404"/>
                <a:ext cx="157336" cy="215591"/>
              </a:xfrm>
              <a:prstGeom prst="downArrow">
                <a:avLst/>
              </a:prstGeom>
              <a:noFill/>
              <a:ln w="31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3200" noProof="1"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6" name="下箭头 15">
                <a:extLst>
                  <a:ext uri="{FF2B5EF4-FFF2-40B4-BE49-F238E27FC236}">
                    <a16:creationId xmlns:a16="http://schemas.microsoft.com/office/drawing/2014/main" id="{7163ECDB-25F3-4AE0-A804-B43362226F5D}"/>
                  </a:ext>
                </a:extLst>
              </p:cNvPr>
              <p:cNvSpPr/>
              <p:nvPr/>
            </p:nvSpPr>
            <p:spPr>
              <a:xfrm>
                <a:off x="7289014" y="2897379"/>
                <a:ext cx="157336" cy="215591"/>
              </a:xfrm>
              <a:prstGeom prst="downArrow">
                <a:avLst/>
              </a:prstGeom>
              <a:noFill/>
              <a:ln w="31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3200" noProof="1"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7" name="下箭头 16">
                <a:extLst>
                  <a:ext uri="{FF2B5EF4-FFF2-40B4-BE49-F238E27FC236}">
                    <a16:creationId xmlns:a16="http://schemas.microsoft.com/office/drawing/2014/main" id="{ECF15564-F425-4B49-9B88-2D3EF7E43726}"/>
                  </a:ext>
                </a:extLst>
              </p:cNvPr>
              <p:cNvSpPr/>
              <p:nvPr/>
            </p:nvSpPr>
            <p:spPr>
              <a:xfrm>
                <a:off x="7289014" y="3401193"/>
                <a:ext cx="157336" cy="215590"/>
              </a:xfrm>
              <a:prstGeom prst="downArrow">
                <a:avLst/>
              </a:prstGeom>
              <a:noFill/>
              <a:ln w="31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3200" noProof="1"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8" name="下箭头 17">
                <a:extLst>
                  <a:ext uri="{FF2B5EF4-FFF2-40B4-BE49-F238E27FC236}">
                    <a16:creationId xmlns:a16="http://schemas.microsoft.com/office/drawing/2014/main" id="{6FF47B32-18CD-48AA-A7E3-81A786F228A5}"/>
                  </a:ext>
                </a:extLst>
              </p:cNvPr>
              <p:cNvSpPr/>
              <p:nvPr/>
            </p:nvSpPr>
            <p:spPr>
              <a:xfrm>
                <a:off x="7289014" y="3968416"/>
                <a:ext cx="157336" cy="215590"/>
              </a:xfrm>
              <a:prstGeom prst="downArrow">
                <a:avLst/>
              </a:prstGeom>
              <a:noFill/>
              <a:ln w="31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3200" noProof="1"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9" name="下箭头 18">
                <a:extLst>
                  <a:ext uri="{FF2B5EF4-FFF2-40B4-BE49-F238E27FC236}">
                    <a16:creationId xmlns:a16="http://schemas.microsoft.com/office/drawing/2014/main" id="{EEF8F074-CD9D-4C36-8C84-B46B5B0C2AFB}"/>
                  </a:ext>
                </a:extLst>
              </p:cNvPr>
              <p:cNvSpPr/>
              <p:nvPr/>
            </p:nvSpPr>
            <p:spPr>
              <a:xfrm>
                <a:off x="7289014" y="4472229"/>
                <a:ext cx="157336" cy="215591"/>
              </a:xfrm>
              <a:prstGeom prst="downArrow">
                <a:avLst/>
              </a:prstGeom>
              <a:noFill/>
              <a:ln w="31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3200" noProof="1"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48147" name="文本框 19">
              <a:extLst>
                <a:ext uri="{FF2B5EF4-FFF2-40B4-BE49-F238E27FC236}">
                  <a16:creationId xmlns:a16="http://schemas.microsoft.com/office/drawing/2014/main" id="{A20A9C80-A0FF-4E29-8D34-AFB3AE3F7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0" y="5073"/>
              <a:ext cx="2404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概要设计</a:t>
              </a:r>
            </a:p>
          </p:txBody>
        </p:sp>
        <p:sp>
          <p:nvSpPr>
            <p:cNvPr id="48148" name="文本框 20">
              <a:extLst>
                <a:ext uri="{FF2B5EF4-FFF2-40B4-BE49-F238E27FC236}">
                  <a16:creationId xmlns:a16="http://schemas.microsoft.com/office/drawing/2014/main" id="{6A42C327-5559-481A-9BC8-19CD18965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2" y="8611"/>
              <a:ext cx="148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测试</a:t>
              </a:r>
            </a:p>
          </p:txBody>
        </p:sp>
      </p:grpSp>
      <p:sp>
        <p:nvSpPr>
          <p:cNvPr id="48149" name="文本框 1">
            <a:extLst>
              <a:ext uri="{FF2B5EF4-FFF2-40B4-BE49-F238E27FC236}">
                <a16:creationId xmlns:a16="http://schemas.microsoft.com/office/drawing/2014/main" id="{F82C1CFA-7458-4CCB-A0DF-1F4505160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9" y="246064"/>
            <a:ext cx="8313737" cy="5222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信息系统的生命周期</a:t>
            </a:r>
          </a:p>
        </p:txBody>
      </p:sp>
      <p:sp>
        <p:nvSpPr>
          <p:cNvPr id="22" name="左箭头标注 21">
            <a:extLst>
              <a:ext uri="{FF2B5EF4-FFF2-40B4-BE49-F238E27FC236}">
                <a16:creationId xmlns:a16="http://schemas.microsoft.com/office/drawing/2014/main" id="{A7AB5084-DCAD-4845-8E57-D6A81D1B3582}"/>
              </a:ext>
            </a:extLst>
          </p:cNvPr>
          <p:cNvSpPr/>
          <p:nvPr/>
        </p:nvSpPr>
        <p:spPr>
          <a:xfrm>
            <a:off x="8988425" y="865188"/>
            <a:ext cx="801688" cy="1452562"/>
          </a:xfrm>
          <a:prstGeom prst="leftArrowCallout">
            <a:avLst/>
          </a:prstGeom>
          <a:solidFill>
            <a:srgbClr val="A8D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系统规划</a:t>
            </a:r>
          </a:p>
        </p:txBody>
      </p:sp>
      <p:sp>
        <p:nvSpPr>
          <p:cNvPr id="23" name="左箭头标注 22">
            <a:extLst>
              <a:ext uri="{FF2B5EF4-FFF2-40B4-BE49-F238E27FC236}">
                <a16:creationId xmlns:a16="http://schemas.microsoft.com/office/drawing/2014/main" id="{694ACEB2-AC86-4DC1-8F18-3D582AFCFD84}"/>
              </a:ext>
            </a:extLst>
          </p:cNvPr>
          <p:cNvSpPr/>
          <p:nvPr/>
        </p:nvSpPr>
        <p:spPr>
          <a:xfrm>
            <a:off x="8429626" y="1954213"/>
            <a:ext cx="803275" cy="1452562"/>
          </a:xfrm>
          <a:prstGeom prst="leftArrowCallou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系统分析</a:t>
            </a:r>
          </a:p>
        </p:txBody>
      </p:sp>
      <p:sp>
        <p:nvSpPr>
          <p:cNvPr id="24" name="左箭头标注 23">
            <a:extLst>
              <a:ext uri="{FF2B5EF4-FFF2-40B4-BE49-F238E27FC236}">
                <a16:creationId xmlns:a16="http://schemas.microsoft.com/office/drawing/2014/main" id="{F692ED80-AD9A-4790-9792-6AC85E471CF4}"/>
              </a:ext>
            </a:extLst>
          </p:cNvPr>
          <p:cNvSpPr/>
          <p:nvPr/>
        </p:nvSpPr>
        <p:spPr>
          <a:xfrm>
            <a:off x="8988425" y="3098801"/>
            <a:ext cx="801688" cy="1450975"/>
          </a:xfrm>
          <a:prstGeom prst="leftArrowCallout">
            <a:avLst/>
          </a:prstGeom>
          <a:solidFill>
            <a:srgbClr val="FED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系统设计</a:t>
            </a:r>
          </a:p>
        </p:txBody>
      </p:sp>
      <p:sp>
        <p:nvSpPr>
          <p:cNvPr id="26" name="左箭头标注 25">
            <a:extLst>
              <a:ext uri="{FF2B5EF4-FFF2-40B4-BE49-F238E27FC236}">
                <a16:creationId xmlns:a16="http://schemas.microsoft.com/office/drawing/2014/main" id="{E5E77B52-0FA0-4720-A750-486DD4F3DD85}"/>
              </a:ext>
            </a:extLst>
          </p:cNvPr>
          <p:cNvSpPr/>
          <p:nvPr/>
        </p:nvSpPr>
        <p:spPr>
          <a:xfrm>
            <a:off x="8988425" y="4576764"/>
            <a:ext cx="801688" cy="1450975"/>
          </a:xfrm>
          <a:prstGeom prst="leftArrowCallout">
            <a:avLst/>
          </a:prstGeom>
          <a:solidFill>
            <a:srgbClr val="ED6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系统实施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4">
            <a:extLst>
              <a:ext uri="{FF2B5EF4-FFF2-40B4-BE49-F238E27FC236}">
                <a16:creationId xmlns:a16="http://schemas.microsoft.com/office/drawing/2014/main" id="{BAE9DD21-C2EF-47BC-BF9E-6CE77FED7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文本框 5">
            <a:extLst>
              <a:ext uri="{FF2B5EF4-FFF2-40B4-BE49-F238E27FC236}">
                <a16:creationId xmlns:a16="http://schemas.microsoft.com/office/drawing/2014/main" id="{5414E36F-99A7-46F5-B031-6BB282AE3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2811464"/>
            <a:ext cx="5119688" cy="8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Ⅵ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开发模型</a:t>
            </a:r>
          </a:p>
        </p:txBody>
      </p:sp>
      <p:sp>
        <p:nvSpPr>
          <p:cNvPr id="49156" name="文本框 6">
            <a:extLst>
              <a:ext uri="{FF2B5EF4-FFF2-40B4-BE49-F238E27FC236}">
                <a16:creationId xmlns:a16="http://schemas.microsoft.com/office/drawing/2014/main" id="{428B2AFC-757C-47CA-9EA4-34F131EA8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94CAE5-F307-408D-B7FC-3DAFC327C664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A1D18D-7C0A-4508-8880-E85B359D759A}"/>
              </a:ext>
            </a:extLst>
          </p:cNvPr>
          <p:cNvSpPr/>
          <p:nvPr/>
        </p:nvSpPr>
        <p:spPr>
          <a:xfrm>
            <a:off x="5260975" y="3771901"/>
            <a:ext cx="45910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2">
            <a:extLst>
              <a:ext uri="{FF2B5EF4-FFF2-40B4-BE49-F238E27FC236}">
                <a16:creationId xmlns:a16="http://schemas.microsoft.com/office/drawing/2014/main" id="{046CA628-C9EA-43A1-BA23-E0B534681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168275"/>
            <a:ext cx="8470900" cy="5207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①</a:t>
            </a:r>
            <a:r>
              <a:rPr lang="en-US" altLang="zh-CN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快速原型模型</a:t>
            </a:r>
            <a:r>
              <a:rPr lang="en-US" altLang="zh-CN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P80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AE2F0A-656F-496A-A35D-0154B696CE1E}"/>
              </a:ext>
            </a:extLst>
          </p:cNvPr>
          <p:cNvGrpSpPr>
            <a:grpSpLocks/>
          </p:cNvGrpSpPr>
          <p:nvPr/>
        </p:nvGrpSpPr>
        <p:grpSpPr bwMode="auto">
          <a:xfrm>
            <a:off x="2130425" y="1533525"/>
            <a:ext cx="7931150" cy="4648200"/>
            <a:chOff x="3274345" y="991453"/>
            <a:chExt cx="5787411" cy="390583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D4B8EF-754C-4D1F-9DD7-E01E9A51681C}"/>
                </a:ext>
              </a:extLst>
            </p:cNvPr>
            <p:cNvSpPr/>
            <p:nvPr/>
          </p:nvSpPr>
          <p:spPr>
            <a:xfrm>
              <a:off x="5543668" y="991453"/>
              <a:ext cx="1296259" cy="28813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用户提出需求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CAA94E-C432-44F5-B329-9F7E157158F3}"/>
                </a:ext>
              </a:extLst>
            </p:cNvPr>
            <p:cNvSpPr/>
            <p:nvPr/>
          </p:nvSpPr>
          <p:spPr>
            <a:xfrm>
              <a:off x="5256383" y="1558386"/>
              <a:ext cx="1871989" cy="28813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识别并归纳用户需求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9441255-DCE6-4B32-B02B-2F230F28EF1A}"/>
                </a:ext>
              </a:extLst>
            </p:cNvPr>
            <p:cNvSpPr/>
            <p:nvPr/>
          </p:nvSpPr>
          <p:spPr>
            <a:xfrm>
              <a:off x="5147493" y="2130654"/>
              <a:ext cx="2088611" cy="28813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快速开发一个系统原型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0F15E5-894F-4934-B476-03C664EDB719}"/>
                </a:ext>
              </a:extLst>
            </p:cNvPr>
            <p:cNvSpPr/>
            <p:nvPr/>
          </p:nvSpPr>
          <p:spPr>
            <a:xfrm>
              <a:off x="3274345" y="2781626"/>
              <a:ext cx="1871989" cy="28813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重新设计或选择原型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0F94EF-D09E-4B7B-BBD6-0666C1E2F527}"/>
                </a:ext>
              </a:extLst>
            </p:cNvPr>
            <p:cNvSpPr/>
            <p:nvPr/>
          </p:nvSpPr>
          <p:spPr>
            <a:xfrm>
              <a:off x="7189767" y="2810973"/>
              <a:ext cx="1871989" cy="28813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修改原型</a:t>
              </a:r>
            </a:p>
          </p:txBody>
        </p:sp>
        <p:sp>
          <p:nvSpPr>
            <p:cNvPr id="9" name="流程图: 决策 8">
              <a:extLst>
                <a:ext uri="{FF2B5EF4-FFF2-40B4-BE49-F238E27FC236}">
                  <a16:creationId xmlns:a16="http://schemas.microsoft.com/office/drawing/2014/main" id="{3173D243-F161-4E30-91A3-2A64646BBC09}"/>
                </a:ext>
              </a:extLst>
            </p:cNvPr>
            <p:cNvSpPr/>
            <p:nvPr/>
          </p:nvSpPr>
          <p:spPr>
            <a:xfrm>
              <a:off x="5618965" y="3069761"/>
              <a:ext cx="1146825" cy="696326"/>
            </a:xfrm>
            <a:prstGeom prst="flowChartDecision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评价原型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48B10E-F0CA-4E00-8C1C-9DC92150B1FC}"/>
                </a:ext>
              </a:extLst>
            </p:cNvPr>
            <p:cNvSpPr/>
            <p:nvPr/>
          </p:nvSpPr>
          <p:spPr>
            <a:xfrm>
              <a:off x="5058295" y="4058224"/>
              <a:ext cx="2268165" cy="28813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确定系统原型后进行开发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A32A644-C063-4A5B-B1AA-31AD65588BF1}"/>
                </a:ext>
              </a:extLst>
            </p:cNvPr>
            <p:cNvSpPr/>
            <p:nvPr/>
          </p:nvSpPr>
          <p:spPr>
            <a:xfrm>
              <a:off x="5256383" y="4609149"/>
              <a:ext cx="1871989" cy="28813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系统运行与维护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9436EC5-985A-44AC-9629-8505D11CBC5B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6192377" y="1279588"/>
              <a:ext cx="0" cy="278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98A1DBD-24DA-45C6-A64D-F716C29EB605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6192377" y="1846521"/>
              <a:ext cx="0" cy="28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CA81CC1-5AE5-4E85-97E8-41CA13268015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flipH="1">
              <a:off x="6192377" y="2418789"/>
              <a:ext cx="0" cy="65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肘形连接符 14">
              <a:extLst>
                <a:ext uri="{FF2B5EF4-FFF2-40B4-BE49-F238E27FC236}">
                  <a16:creationId xmlns:a16="http://schemas.microsoft.com/office/drawing/2014/main" id="{ABB521A9-F790-4221-9115-5A38F5AE126D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210339" y="3069761"/>
              <a:ext cx="1408625" cy="3481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>
              <a:extLst>
                <a:ext uri="{FF2B5EF4-FFF2-40B4-BE49-F238E27FC236}">
                  <a16:creationId xmlns:a16="http://schemas.microsoft.com/office/drawing/2014/main" id="{5DF80C76-F068-43B0-928A-527C03A90670}"/>
                </a:ext>
              </a:extLst>
            </p:cNvPr>
            <p:cNvCxnSpPr>
              <a:stCxn id="7" idx="0"/>
              <a:endCxn id="7" idx="2"/>
            </p:cNvCxnSpPr>
            <p:nvPr/>
          </p:nvCxnSpPr>
          <p:spPr>
            <a:xfrm rot="5400000" flipH="1" flipV="1">
              <a:off x="4804593" y="1395000"/>
              <a:ext cx="792371" cy="19808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肘形连接符 16">
              <a:extLst>
                <a:ext uri="{FF2B5EF4-FFF2-40B4-BE49-F238E27FC236}">
                  <a16:creationId xmlns:a16="http://schemas.microsoft.com/office/drawing/2014/main" id="{CD468C75-B14D-4E46-83C2-937F5E812802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 flipV="1">
              <a:off x="6765790" y="3099108"/>
              <a:ext cx="1359972" cy="3188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11006809-7C39-4E5E-9987-357ADEA8CF36}"/>
                </a:ext>
              </a:extLst>
            </p:cNvPr>
            <p:cNvCxnSpPr>
              <a:stCxn id="8" idx="0"/>
              <a:endCxn id="8" idx="2"/>
            </p:cNvCxnSpPr>
            <p:nvPr/>
          </p:nvCxnSpPr>
          <p:spPr>
            <a:xfrm rot="16200000" flipV="1">
              <a:off x="7045771" y="1730982"/>
              <a:ext cx="225439" cy="19345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E8A8301-DF39-4C5C-850D-5EBCF8F58EFE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6192377" y="3766087"/>
              <a:ext cx="0" cy="292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DF0CC65-29D7-444B-9098-BEC957132AED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6192377" y="4346359"/>
              <a:ext cx="0" cy="26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28A078A-EA50-486E-BCDC-9BB08E0CB19D}"/>
              </a:ext>
            </a:extLst>
          </p:cNvPr>
          <p:cNvGraphicFramePr>
            <a:graphicFrameLocks noGrp="1"/>
          </p:cNvGraphicFramePr>
          <p:nvPr/>
        </p:nvGraphicFramePr>
        <p:xfrm>
          <a:off x="1873251" y="1403350"/>
          <a:ext cx="8423275" cy="468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快速原型模型的优点</a:t>
                      </a: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快速原型模型的缺点</a:t>
                      </a:r>
                    </a:p>
                  </a:txBody>
                  <a:tcPr marL="91447" marR="914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5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直观形象，容易被接受</a:t>
                      </a: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没有严格的开发文档，维护困难</a:t>
                      </a:r>
                    </a:p>
                  </a:txBody>
                  <a:tcPr marL="91447" marR="914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541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可减少由于信息系统需求不明确带来的开发风险</a:t>
                      </a: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快速建立起来的系统结构加上连续的修改可能会导致产品质量低下</a:t>
                      </a:r>
                    </a:p>
                  </a:txBody>
                  <a:tcPr marL="91447" marR="914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5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及时暴露问题，及时反馈</a:t>
                      </a: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难以对系统的开发过程进行控制</a:t>
                      </a:r>
                    </a:p>
                  </a:txBody>
                  <a:tcPr marL="91447" marR="914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3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开发周期短，成本低</a:t>
                      </a: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40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91447" marR="914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2">
            <a:extLst>
              <a:ext uri="{FF2B5EF4-FFF2-40B4-BE49-F238E27FC236}">
                <a16:creationId xmlns:a16="http://schemas.microsoft.com/office/drawing/2014/main" id="{3C651C3C-17F1-4FB2-BE78-9589C6166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168275"/>
            <a:ext cx="8470900" cy="5207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②</a:t>
            </a:r>
            <a:r>
              <a:rPr lang="en-US" altLang="zh-CN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瀑布模型</a:t>
            </a:r>
            <a:r>
              <a:rPr lang="en-US" altLang="zh-CN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P82</a:t>
            </a:r>
          </a:p>
        </p:txBody>
      </p:sp>
      <p:grpSp>
        <p:nvGrpSpPr>
          <p:cNvPr id="52226" name="组合 20">
            <a:extLst>
              <a:ext uri="{FF2B5EF4-FFF2-40B4-BE49-F238E27FC236}">
                <a16:creationId xmlns:a16="http://schemas.microsoft.com/office/drawing/2014/main" id="{F7B133E8-DB29-4622-8762-99DC81C0BFD9}"/>
              </a:ext>
            </a:extLst>
          </p:cNvPr>
          <p:cNvGrpSpPr>
            <a:grpSpLocks/>
          </p:cNvGrpSpPr>
          <p:nvPr/>
        </p:nvGrpSpPr>
        <p:grpSpPr bwMode="auto">
          <a:xfrm>
            <a:off x="2901950" y="1344613"/>
            <a:ext cx="6364288" cy="4602162"/>
            <a:chOff x="4011791" y="1087130"/>
            <a:chExt cx="3751668" cy="3759528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AFACA210-0411-420B-B00B-010ED61160DA}"/>
                </a:ext>
              </a:extLst>
            </p:cNvPr>
            <p:cNvSpPr/>
            <p:nvPr/>
          </p:nvSpPr>
          <p:spPr>
            <a:xfrm>
              <a:off x="4716457" y="1534538"/>
              <a:ext cx="1151983" cy="2878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可行性研究</a:t>
              </a: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50091C86-770F-4FAA-8445-1EA010722D90}"/>
                </a:ext>
              </a:extLst>
            </p:cNvPr>
            <p:cNvSpPr/>
            <p:nvPr/>
          </p:nvSpPr>
          <p:spPr>
            <a:xfrm>
              <a:off x="4438521" y="1087130"/>
              <a:ext cx="1151984" cy="2878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问题定义</a:t>
              </a:r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4E4C59DE-FD41-4F8E-A3A5-8E059CB01DF8}"/>
                </a:ext>
              </a:extLst>
            </p:cNvPr>
            <p:cNvSpPr/>
            <p:nvPr/>
          </p:nvSpPr>
          <p:spPr>
            <a:xfrm>
              <a:off x="5026211" y="1988431"/>
              <a:ext cx="1151984" cy="2878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需求分析</a:t>
              </a: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22E36939-17A5-4506-A77C-806A929D8E64}"/>
                </a:ext>
              </a:extLst>
            </p:cNvPr>
            <p:cNvSpPr/>
            <p:nvPr/>
          </p:nvSpPr>
          <p:spPr>
            <a:xfrm>
              <a:off x="5364039" y="2505869"/>
              <a:ext cx="1151983" cy="2878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概要设计</a:t>
              </a:r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50D2D630-9DB7-450C-8E74-2A3286676A64}"/>
                </a:ext>
              </a:extLst>
            </p:cNvPr>
            <p:cNvSpPr/>
            <p:nvPr/>
          </p:nvSpPr>
          <p:spPr>
            <a:xfrm>
              <a:off x="5602670" y="3023306"/>
              <a:ext cx="1151984" cy="28919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详细设计</a:t>
              </a:r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7689D2D4-4E10-4D22-B6D1-4CD53AE81D61}"/>
                </a:ext>
              </a:extLst>
            </p:cNvPr>
            <p:cNvSpPr/>
            <p:nvPr/>
          </p:nvSpPr>
          <p:spPr>
            <a:xfrm>
              <a:off x="5913360" y="3529072"/>
              <a:ext cx="1151984" cy="289195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编码</a:t>
              </a: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55FC16E6-4CE5-4FBE-A702-48055E97EF0B}"/>
                </a:ext>
              </a:extLst>
            </p:cNvPr>
            <p:cNvSpPr/>
            <p:nvPr/>
          </p:nvSpPr>
          <p:spPr>
            <a:xfrm>
              <a:off x="6273647" y="4047807"/>
              <a:ext cx="1151983" cy="2878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测试</a:t>
              </a:r>
            </a:p>
          </p:txBody>
        </p: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4FE967F2-4EC2-4737-8337-2D44AE2B5DDE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5590505" y="1231078"/>
              <a:ext cx="133821" cy="3034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肘形连接符 29">
              <a:extLst>
                <a:ext uri="{FF2B5EF4-FFF2-40B4-BE49-F238E27FC236}">
                  <a16:creationId xmlns:a16="http://schemas.microsoft.com/office/drawing/2014/main" id="{658579E4-95B6-4654-901B-315CC03A6265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5868441" y="1678487"/>
              <a:ext cx="144115" cy="3099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肘形连接符 30">
              <a:extLst>
                <a:ext uri="{FF2B5EF4-FFF2-40B4-BE49-F238E27FC236}">
                  <a16:creationId xmlns:a16="http://schemas.microsoft.com/office/drawing/2014/main" id="{3AACF223-6165-47E3-8E7B-44AD10065272}"/>
                </a:ext>
              </a:extLst>
            </p:cNvPr>
            <p:cNvCxnSpPr>
              <a:stCxn id="24" idx="3"/>
            </p:cNvCxnSpPr>
            <p:nvPr/>
          </p:nvCxnSpPr>
          <p:spPr>
            <a:xfrm>
              <a:off x="6178195" y="2132380"/>
              <a:ext cx="193713" cy="3734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肘形连接符 31">
              <a:extLst>
                <a:ext uri="{FF2B5EF4-FFF2-40B4-BE49-F238E27FC236}">
                  <a16:creationId xmlns:a16="http://schemas.microsoft.com/office/drawing/2014/main" id="{AB1ABFE6-8462-42FE-902C-67DD68E380AE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6516022" y="2649817"/>
              <a:ext cx="144115" cy="3734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肘形连接符 32">
              <a:extLst>
                <a:ext uri="{FF2B5EF4-FFF2-40B4-BE49-F238E27FC236}">
                  <a16:creationId xmlns:a16="http://schemas.microsoft.com/office/drawing/2014/main" id="{B0A18897-A36E-46C3-A6E7-5037C12473F4}"/>
                </a:ext>
              </a:extLst>
            </p:cNvPr>
            <p:cNvCxnSpPr>
              <a:stCxn id="26" idx="3"/>
            </p:cNvCxnSpPr>
            <p:nvPr/>
          </p:nvCxnSpPr>
          <p:spPr>
            <a:xfrm>
              <a:off x="6754654" y="3167255"/>
              <a:ext cx="193713" cy="3618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肘形连接符 33">
              <a:extLst>
                <a:ext uri="{FF2B5EF4-FFF2-40B4-BE49-F238E27FC236}">
                  <a16:creationId xmlns:a16="http://schemas.microsoft.com/office/drawing/2014/main" id="{AE08F610-1711-46C3-B8C8-F6F651AB4694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7065344" y="3674318"/>
              <a:ext cx="171253" cy="3618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9E8E358-4FA6-4E2E-94EF-B2BBEBC6128C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4067940" y="1087130"/>
              <a:ext cx="39210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43535D8-03F0-46A4-B51A-0119EBCF6038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4067940" y="1799093"/>
              <a:ext cx="39210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CE943D4-B1FF-45FE-97D8-4B74B417ABA1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4081977" y="4335705"/>
              <a:ext cx="39210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148D65D1-3806-40C1-BCD5-BBBB9D086118}"/>
                </a:ext>
              </a:extLst>
            </p:cNvPr>
            <p:cNvSpPr/>
            <p:nvPr/>
          </p:nvSpPr>
          <p:spPr>
            <a:xfrm>
              <a:off x="6611475" y="4558760"/>
              <a:ext cx="1151984" cy="28789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运行与维护</a:t>
              </a:r>
            </a:p>
          </p:txBody>
        </p:sp>
        <p:cxnSp>
          <p:nvCxnSpPr>
            <p:cNvPr id="39" name="肘形连接符 38">
              <a:extLst>
                <a:ext uri="{FF2B5EF4-FFF2-40B4-BE49-F238E27FC236}">
                  <a16:creationId xmlns:a16="http://schemas.microsoft.com/office/drawing/2014/main" id="{B8497DF6-0256-414B-8717-7D1230C8D707}"/>
                </a:ext>
              </a:extLst>
            </p:cNvPr>
            <p:cNvCxnSpPr>
              <a:stCxn id="28" idx="3"/>
            </p:cNvCxnSpPr>
            <p:nvPr/>
          </p:nvCxnSpPr>
          <p:spPr>
            <a:xfrm>
              <a:off x="7425631" y="4191756"/>
              <a:ext cx="170318" cy="3670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17C80B1-AEDA-4A7C-894B-B993665B85A9}"/>
                </a:ext>
              </a:extLst>
            </p:cNvPr>
            <p:cNvCxnSpPr>
              <a:stCxn id="28" idx="3"/>
            </p:cNvCxnSpPr>
            <p:nvPr/>
          </p:nvCxnSpPr>
          <p:spPr>
            <a:xfrm>
              <a:off x="4081977" y="4846658"/>
              <a:ext cx="39210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246" name="文本框 40">
              <a:extLst>
                <a:ext uri="{FF2B5EF4-FFF2-40B4-BE49-F238E27FC236}">
                  <a16:creationId xmlns:a16="http://schemas.microsoft.com/office/drawing/2014/main" id="{F0FE38F6-0E72-4135-9D12-7C8E43E22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768" y="1353039"/>
              <a:ext cx="504056" cy="30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</a:rPr>
                <a:t>计划</a:t>
              </a:r>
            </a:p>
          </p:txBody>
        </p:sp>
        <p:sp>
          <p:nvSpPr>
            <p:cNvPr id="52247" name="文本框 41">
              <a:extLst>
                <a:ext uri="{FF2B5EF4-FFF2-40B4-BE49-F238E27FC236}">
                  <a16:creationId xmlns:a16="http://schemas.microsoft.com/office/drawing/2014/main" id="{10F3CC54-00E5-41F9-A2F0-A2FB6336A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791" y="3029222"/>
              <a:ext cx="504056" cy="30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</a:rPr>
                <a:t>开发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C188C3F-B4C2-4CD0-BDFF-CA4A67BDDB84}"/>
                </a:ext>
              </a:extLst>
            </p:cNvPr>
            <p:cNvCxnSpPr>
              <a:stCxn id="52246" idx="0"/>
            </p:cNvCxnSpPr>
            <p:nvPr/>
          </p:nvCxnSpPr>
          <p:spPr>
            <a:xfrm flipH="1" flipV="1">
              <a:off x="4278498" y="1087130"/>
              <a:ext cx="936" cy="265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837FF89-8E0C-43FD-ADE5-BEBE9CDFB314}"/>
                </a:ext>
              </a:extLst>
            </p:cNvPr>
            <p:cNvCxnSpPr>
              <a:stCxn id="52246" idx="2"/>
            </p:cNvCxnSpPr>
            <p:nvPr/>
          </p:nvCxnSpPr>
          <p:spPr>
            <a:xfrm flipH="1">
              <a:off x="4278498" y="1653847"/>
              <a:ext cx="936" cy="164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527E352-F071-4544-BC7A-3C5D25997412}"/>
                </a:ext>
              </a:extLst>
            </p:cNvPr>
            <p:cNvCxnSpPr>
              <a:stCxn id="52247" idx="0"/>
            </p:cNvCxnSpPr>
            <p:nvPr/>
          </p:nvCxnSpPr>
          <p:spPr>
            <a:xfrm flipV="1">
              <a:off x="4264460" y="1793905"/>
              <a:ext cx="14037" cy="1235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BFF24AE1-AC46-419F-8D12-348A92C43173}"/>
                </a:ext>
              </a:extLst>
            </p:cNvPr>
            <p:cNvCxnSpPr>
              <a:stCxn id="52247" idx="2"/>
            </p:cNvCxnSpPr>
            <p:nvPr/>
          </p:nvCxnSpPr>
          <p:spPr>
            <a:xfrm flipH="1">
              <a:off x="4252295" y="3330657"/>
              <a:ext cx="12165" cy="1028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1B1D9C2-87F0-4F2A-ADFC-8F04C9E5C918}"/>
                </a:ext>
              </a:extLst>
            </p:cNvPr>
            <p:cNvCxnSpPr>
              <a:stCxn id="52247" idx="2"/>
            </p:cNvCxnSpPr>
            <p:nvPr/>
          </p:nvCxnSpPr>
          <p:spPr>
            <a:xfrm flipH="1">
              <a:off x="4263525" y="4374610"/>
              <a:ext cx="0" cy="4720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253" name="文本框 47">
              <a:extLst>
                <a:ext uri="{FF2B5EF4-FFF2-40B4-BE49-F238E27FC236}">
                  <a16:creationId xmlns:a16="http://schemas.microsoft.com/office/drawing/2014/main" id="{F4F1BC02-98A1-4400-B279-71DDF0C54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944" y="4462127"/>
              <a:ext cx="504056" cy="30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楷体_GB2312" panose="02010609030101010101" pitchFamily="49" charset="-122"/>
                  <a:ea typeface="楷体_GB2312" panose="02010609030101010101" pitchFamily="49" charset="-122"/>
                </a:rPr>
                <a:t>运行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DECA9C65-3B87-4770-ADB4-11BB39229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65" y="2174876"/>
            <a:ext cx="553998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自上向下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相互衔接</a:t>
            </a:r>
          </a:p>
        </p:txBody>
      </p:sp>
      <p:sp>
        <p:nvSpPr>
          <p:cNvPr id="50" name="左箭头标注 49">
            <a:extLst>
              <a:ext uri="{FF2B5EF4-FFF2-40B4-BE49-F238E27FC236}">
                <a16:creationId xmlns:a16="http://schemas.microsoft.com/office/drawing/2014/main" id="{A3ABF114-B43B-488F-BC03-A48700431E99}"/>
              </a:ext>
            </a:extLst>
          </p:cNvPr>
          <p:cNvSpPr/>
          <p:nvPr/>
        </p:nvSpPr>
        <p:spPr>
          <a:xfrm>
            <a:off x="6738939" y="2174875"/>
            <a:ext cx="1316037" cy="749300"/>
          </a:xfrm>
          <a:prstGeom prst="leftArrowCallout">
            <a:avLst/>
          </a:prstGeom>
          <a:solidFill>
            <a:srgbClr val="A8D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需求分析</a:t>
            </a:r>
          </a:p>
        </p:txBody>
      </p:sp>
      <p:sp>
        <p:nvSpPr>
          <p:cNvPr id="51" name="左箭头标注 50">
            <a:extLst>
              <a:ext uri="{FF2B5EF4-FFF2-40B4-BE49-F238E27FC236}">
                <a16:creationId xmlns:a16="http://schemas.microsoft.com/office/drawing/2014/main" id="{26CDDA71-E839-49BA-AAF0-AD4ACAE48470}"/>
              </a:ext>
            </a:extLst>
          </p:cNvPr>
          <p:cNvSpPr/>
          <p:nvPr/>
        </p:nvSpPr>
        <p:spPr>
          <a:xfrm>
            <a:off x="7772400" y="2960689"/>
            <a:ext cx="762000" cy="1074737"/>
          </a:xfrm>
          <a:prstGeom prst="leftArrowCallou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设计</a:t>
            </a:r>
          </a:p>
        </p:txBody>
      </p:sp>
      <p:sp>
        <p:nvSpPr>
          <p:cNvPr id="52" name="左箭头标注 51">
            <a:extLst>
              <a:ext uri="{FF2B5EF4-FFF2-40B4-BE49-F238E27FC236}">
                <a16:creationId xmlns:a16="http://schemas.microsoft.com/office/drawing/2014/main" id="{194179B4-719D-4D3E-9419-96DF69398C51}"/>
              </a:ext>
            </a:extLst>
          </p:cNvPr>
          <p:cNvSpPr/>
          <p:nvPr/>
        </p:nvSpPr>
        <p:spPr>
          <a:xfrm>
            <a:off x="8345488" y="4067175"/>
            <a:ext cx="1022350" cy="793750"/>
          </a:xfrm>
          <a:prstGeom prst="leftArrowCallout">
            <a:avLst/>
          </a:prstGeom>
          <a:solidFill>
            <a:srgbClr val="FED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编码</a:t>
            </a:r>
          </a:p>
        </p:txBody>
      </p:sp>
      <p:sp>
        <p:nvSpPr>
          <p:cNvPr id="53" name="左箭头标注 52">
            <a:extLst>
              <a:ext uri="{FF2B5EF4-FFF2-40B4-BE49-F238E27FC236}">
                <a16:creationId xmlns:a16="http://schemas.microsoft.com/office/drawing/2014/main" id="{1A879986-BE61-43CE-BBBD-54788EFA1106}"/>
              </a:ext>
            </a:extLst>
          </p:cNvPr>
          <p:cNvSpPr/>
          <p:nvPr/>
        </p:nvSpPr>
        <p:spPr>
          <a:xfrm>
            <a:off x="9023351" y="4686301"/>
            <a:ext cx="1133475" cy="784225"/>
          </a:xfrm>
          <a:prstGeom prst="leftArrowCallout">
            <a:avLst/>
          </a:prstGeom>
          <a:solidFill>
            <a:srgbClr val="ED6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测试</a:t>
            </a:r>
          </a:p>
        </p:txBody>
      </p:sp>
      <p:sp>
        <p:nvSpPr>
          <p:cNvPr id="54" name="左箭头标注 53">
            <a:extLst>
              <a:ext uri="{FF2B5EF4-FFF2-40B4-BE49-F238E27FC236}">
                <a16:creationId xmlns:a16="http://schemas.microsoft.com/office/drawing/2014/main" id="{18EC5DAA-BE34-4078-A559-2CEA6A029CBA}"/>
              </a:ext>
            </a:extLst>
          </p:cNvPr>
          <p:cNvSpPr/>
          <p:nvPr/>
        </p:nvSpPr>
        <p:spPr>
          <a:xfrm>
            <a:off x="9355138" y="5492750"/>
            <a:ext cx="1300162" cy="947738"/>
          </a:xfrm>
          <a:prstGeom prst="leftArrowCallout">
            <a:avLst/>
          </a:prstGeom>
          <a:solidFill>
            <a:srgbClr val="A8D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运行维护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C805331-E9BD-436A-A55F-B098F35AF032}"/>
              </a:ext>
            </a:extLst>
          </p:cNvPr>
          <p:cNvGraphicFramePr>
            <a:graphicFrameLocks noGrp="1"/>
          </p:cNvGraphicFramePr>
          <p:nvPr/>
        </p:nvGraphicFramePr>
        <p:xfrm>
          <a:off x="1871663" y="1743076"/>
          <a:ext cx="8458200" cy="4238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瀑布模型的优点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瀑布模型的缺点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定义清楚，应用广泛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在开始时就需要知道大多数需求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采用规范化的开发方法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不便于适应需求的变化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严格规定每个阶段提交的文档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在项目接近完成前，产品不能投入使用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5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易于理解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可运行的软件交给用户之前，用户只能通过文档来了解产品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便于计划和管理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开发周期长，见效慢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reeform 382">
            <a:extLst>
              <a:ext uri="{FF2B5EF4-FFF2-40B4-BE49-F238E27FC236}">
                <a16:creationId xmlns:a16="http://schemas.microsoft.com/office/drawing/2014/main" id="{AA1AA651-7F59-4F3D-B52A-0E925DF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2" y="2933701"/>
            <a:ext cx="1118867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83" name="组合 773">
            <a:extLst>
              <a:ext uri="{FF2B5EF4-FFF2-40B4-BE49-F238E27FC236}">
                <a16:creationId xmlns:a16="http://schemas.microsoft.com/office/drawing/2014/main" id="{470E6A44-C7ED-40FE-8555-805F7C130023}"/>
              </a:ext>
            </a:extLst>
          </p:cNvPr>
          <p:cNvGrpSpPr>
            <a:grpSpLocks/>
          </p:cNvGrpSpPr>
          <p:nvPr/>
        </p:nvGrpSpPr>
        <p:grpSpPr bwMode="auto">
          <a:xfrm>
            <a:off x="7097300" y="2282826"/>
            <a:ext cx="4103688" cy="3097213"/>
            <a:chOff x="6719888" y="2131781"/>
            <a:chExt cx="5472112" cy="4130676"/>
          </a:xfrm>
        </p:grpSpPr>
        <p:sp>
          <p:nvSpPr>
            <p:cNvPr id="71684" name="AutoShape 380">
              <a:extLst>
                <a:ext uri="{FF2B5EF4-FFF2-40B4-BE49-F238E27FC236}">
                  <a16:creationId xmlns:a16="http://schemas.microsoft.com/office/drawing/2014/main" id="{236542F7-6524-4146-B770-5C7DE0FE3F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Freeform 383">
              <a:extLst>
                <a:ext uri="{FF2B5EF4-FFF2-40B4-BE49-F238E27FC236}">
                  <a16:creationId xmlns:a16="http://schemas.microsoft.com/office/drawing/2014/main" id="{71536EFE-8D5D-4BC1-BFD9-F9A04DB5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Rectangle 384">
              <a:extLst>
                <a:ext uri="{FF2B5EF4-FFF2-40B4-BE49-F238E27FC236}">
                  <a16:creationId xmlns:a16="http://schemas.microsoft.com/office/drawing/2014/main" id="{9482C228-77D6-45C8-BA13-B6EFF29B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7" name="Rectangle 385">
              <a:extLst>
                <a:ext uri="{FF2B5EF4-FFF2-40B4-BE49-F238E27FC236}">
                  <a16:creationId xmlns:a16="http://schemas.microsoft.com/office/drawing/2014/main" id="{647D2AEF-6E0E-4B1C-BD90-BEF965FE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8" name="Freeform 386">
              <a:extLst>
                <a:ext uri="{FF2B5EF4-FFF2-40B4-BE49-F238E27FC236}">
                  <a16:creationId xmlns:a16="http://schemas.microsoft.com/office/drawing/2014/main" id="{9AC2DCF1-CED1-46F8-8939-0383880B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387">
              <a:extLst>
                <a:ext uri="{FF2B5EF4-FFF2-40B4-BE49-F238E27FC236}">
                  <a16:creationId xmlns:a16="http://schemas.microsoft.com/office/drawing/2014/main" id="{18CBC919-3E74-4E7A-993E-48A2D5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388">
              <a:extLst>
                <a:ext uri="{FF2B5EF4-FFF2-40B4-BE49-F238E27FC236}">
                  <a16:creationId xmlns:a16="http://schemas.microsoft.com/office/drawing/2014/main" id="{D939FF4B-4344-4FA1-962A-BB2987F2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389">
              <a:extLst>
                <a:ext uri="{FF2B5EF4-FFF2-40B4-BE49-F238E27FC236}">
                  <a16:creationId xmlns:a16="http://schemas.microsoft.com/office/drawing/2014/main" id="{FC24258C-D479-4A5B-82EE-034FDEF0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390">
              <a:extLst>
                <a:ext uri="{FF2B5EF4-FFF2-40B4-BE49-F238E27FC236}">
                  <a16:creationId xmlns:a16="http://schemas.microsoft.com/office/drawing/2014/main" id="{9E6F49FA-2655-40AD-A92C-D798191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391">
              <a:extLst>
                <a:ext uri="{FF2B5EF4-FFF2-40B4-BE49-F238E27FC236}">
                  <a16:creationId xmlns:a16="http://schemas.microsoft.com/office/drawing/2014/main" id="{7AD64773-71F0-411B-876A-B0D7D068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392">
              <a:extLst>
                <a:ext uri="{FF2B5EF4-FFF2-40B4-BE49-F238E27FC236}">
                  <a16:creationId xmlns:a16="http://schemas.microsoft.com/office/drawing/2014/main" id="{D5F132FB-6164-4960-8C20-FA81A84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393">
              <a:extLst>
                <a:ext uri="{FF2B5EF4-FFF2-40B4-BE49-F238E27FC236}">
                  <a16:creationId xmlns:a16="http://schemas.microsoft.com/office/drawing/2014/main" id="{E2788C73-7E82-4A96-8AD5-36AF13C9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394">
              <a:extLst>
                <a:ext uri="{FF2B5EF4-FFF2-40B4-BE49-F238E27FC236}">
                  <a16:creationId xmlns:a16="http://schemas.microsoft.com/office/drawing/2014/main" id="{29028F5B-75FE-4D20-93C9-ACA13867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395">
              <a:extLst>
                <a:ext uri="{FF2B5EF4-FFF2-40B4-BE49-F238E27FC236}">
                  <a16:creationId xmlns:a16="http://schemas.microsoft.com/office/drawing/2014/main" id="{F0C46FFB-F5B5-4454-B5CB-87CF7240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396">
              <a:extLst>
                <a:ext uri="{FF2B5EF4-FFF2-40B4-BE49-F238E27FC236}">
                  <a16:creationId xmlns:a16="http://schemas.microsoft.com/office/drawing/2014/main" id="{C5CE03EE-41FF-4E43-8C88-54559136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397">
              <a:extLst>
                <a:ext uri="{FF2B5EF4-FFF2-40B4-BE49-F238E27FC236}">
                  <a16:creationId xmlns:a16="http://schemas.microsoft.com/office/drawing/2014/main" id="{8635CE2E-A7E3-4D45-9DA5-FFAEBE86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398">
              <a:extLst>
                <a:ext uri="{FF2B5EF4-FFF2-40B4-BE49-F238E27FC236}">
                  <a16:creationId xmlns:a16="http://schemas.microsoft.com/office/drawing/2014/main" id="{856DC9C5-8841-416D-A8F9-90A598EF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399">
              <a:extLst>
                <a:ext uri="{FF2B5EF4-FFF2-40B4-BE49-F238E27FC236}">
                  <a16:creationId xmlns:a16="http://schemas.microsoft.com/office/drawing/2014/main" id="{66AF7C54-D40D-4F7C-BCC7-ED0F0948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400">
              <a:extLst>
                <a:ext uri="{FF2B5EF4-FFF2-40B4-BE49-F238E27FC236}">
                  <a16:creationId xmlns:a16="http://schemas.microsoft.com/office/drawing/2014/main" id="{68B8C538-9FA0-4D8C-9550-4B67169C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401">
              <a:extLst>
                <a:ext uri="{FF2B5EF4-FFF2-40B4-BE49-F238E27FC236}">
                  <a16:creationId xmlns:a16="http://schemas.microsoft.com/office/drawing/2014/main" id="{03913F60-4A2D-4AC0-A4D8-77F2F682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Rectangle 402">
              <a:extLst>
                <a:ext uri="{FF2B5EF4-FFF2-40B4-BE49-F238E27FC236}">
                  <a16:creationId xmlns:a16="http://schemas.microsoft.com/office/drawing/2014/main" id="{3A04976A-6917-4441-A811-4F83AC30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5" name="Rectangle 403">
              <a:extLst>
                <a:ext uri="{FF2B5EF4-FFF2-40B4-BE49-F238E27FC236}">
                  <a16:creationId xmlns:a16="http://schemas.microsoft.com/office/drawing/2014/main" id="{9DBB319F-0165-4D75-BBBD-13AA5DCD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6" name="Oval 404">
              <a:extLst>
                <a:ext uri="{FF2B5EF4-FFF2-40B4-BE49-F238E27FC236}">
                  <a16:creationId xmlns:a16="http://schemas.microsoft.com/office/drawing/2014/main" id="{A0F2882E-77F2-4BD8-B2F6-85C273AA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7" name="Oval 405">
              <a:extLst>
                <a:ext uri="{FF2B5EF4-FFF2-40B4-BE49-F238E27FC236}">
                  <a16:creationId xmlns:a16="http://schemas.microsoft.com/office/drawing/2014/main" id="{CF7D88FB-19E3-4B1D-B725-A3F5AAC4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8" name="Freeform 406">
              <a:extLst>
                <a:ext uri="{FF2B5EF4-FFF2-40B4-BE49-F238E27FC236}">
                  <a16:creationId xmlns:a16="http://schemas.microsoft.com/office/drawing/2014/main" id="{1E3F45C7-4F2D-4C29-A097-36BEF957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407">
              <a:extLst>
                <a:ext uri="{FF2B5EF4-FFF2-40B4-BE49-F238E27FC236}">
                  <a16:creationId xmlns:a16="http://schemas.microsoft.com/office/drawing/2014/main" id="{76D9A157-5CEE-4A25-A339-C216C868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408">
              <a:extLst>
                <a:ext uri="{FF2B5EF4-FFF2-40B4-BE49-F238E27FC236}">
                  <a16:creationId xmlns:a16="http://schemas.microsoft.com/office/drawing/2014/main" id="{7FD4FA64-CE20-46F3-BC84-6D4A31B7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409">
              <a:extLst>
                <a:ext uri="{FF2B5EF4-FFF2-40B4-BE49-F238E27FC236}">
                  <a16:creationId xmlns:a16="http://schemas.microsoft.com/office/drawing/2014/main" id="{38D09024-315D-43F6-9293-29D55B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410">
              <a:extLst>
                <a:ext uri="{FF2B5EF4-FFF2-40B4-BE49-F238E27FC236}">
                  <a16:creationId xmlns:a16="http://schemas.microsoft.com/office/drawing/2014/main" id="{A5D3ED26-43FE-4691-A9F0-EA4D85D5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411">
              <a:extLst>
                <a:ext uri="{FF2B5EF4-FFF2-40B4-BE49-F238E27FC236}">
                  <a16:creationId xmlns:a16="http://schemas.microsoft.com/office/drawing/2014/main" id="{3FA4C0DA-A11E-44F8-9C71-1542515F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412">
              <a:extLst>
                <a:ext uri="{FF2B5EF4-FFF2-40B4-BE49-F238E27FC236}">
                  <a16:creationId xmlns:a16="http://schemas.microsoft.com/office/drawing/2014/main" id="{C890D9BA-9558-4BB2-919E-57BA5039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413">
              <a:extLst>
                <a:ext uri="{FF2B5EF4-FFF2-40B4-BE49-F238E27FC236}">
                  <a16:creationId xmlns:a16="http://schemas.microsoft.com/office/drawing/2014/main" id="{C324F097-5C34-4130-A673-89ACBF2E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414">
              <a:extLst>
                <a:ext uri="{FF2B5EF4-FFF2-40B4-BE49-F238E27FC236}">
                  <a16:creationId xmlns:a16="http://schemas.microsoft.com/office/drawing/2014/main" id="{185C0F8A-6B84-414D-853F-D8CC08D2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415">
              <a:extLst>
                <a:ext uri="{FF2B5EF4-FFF2-40B4-BE49-F238E27FC236}">
                  <a16:creationId xmlns:a16="http://schemas.microsoft.com/office/drawing/2014/main" id="{C3952224-0282-44C7-8807-EB166AE5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416">
              <a:extLst>
                <a:ext uri="{FF2B5EF4-FFF2-40B4-BE49-F238E27FC236}">
                  <a16:creationId xmlns:a16="http://schemas.microsoft.com/office/drawing/2014/main" id="{5E3B0566-3A2F-416B-9EBA-845E34FF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17">
              <a:extLst>
                <a:ext uri="{FF2B5EF4-FFF2-40B4-BE49-F238E27FC236}">
                  <a16:creationId xmlns:a16="http://schemas.microsoft.com/office/drawing/2014/main" id="{AA2B4A9A-2473-48B1-9767-AC82ECF7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8">
              <a:extLst>
                <a:ext uri="{FF2B5EF4-FFF2-40B4-BE49-F238E27FC236}">
                  <a16:creationId xmlns:a16="http://schemas.microsoft.com/office/drawing/2014/main" id="{01992016-F21F-4ED9-9608-9B8694BD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19">
              <a:extLst>
                <a:ext uri="{FF2B5EF4-FFF2-40B4-BE49-F238E27FC236}">
                  <a16:creationId xmlns:a16="http://schemas.microsoft.com/office/drawing/2014/main" id="{1CBDE648-0CF8-4B44-B8E0-3C5DDD9B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20">
              <a:extLst>
                <a:ext uri="{FF2B5EF4-FFF2-40B4-BE49-F238E27FC236}">
                  <a16:creationId xmlns:a16="http://schemas.microsoft.com/office/drawing/2014/main" id="{1679F065-0B1C-43F2-8891-309ECFD6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21">
              <a:extLst>
                <a:ext uri="{FF2B5EF4-FFF2-40B4-BE49-F238E27FC236}">
                  <a16:creationId xmlns:a16="http://schemas.microsoft.com/office/drawing/2014/main" id="{78DD8704-BC40-40AE-88DC-3E281DA1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22">
              <a:extLst>
                <a:ext uri="{FF2B5EF4-FFF2-40B4-BE49-F238E27FC236}">
                  <a16:creationId xmlns:a16="http://schemas.microsoft.com/office/drawing/2014/main" id="{32E9EEDE-2E44-404C-B67E-E2F77639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23">
              <a:extLst>
                <a:ext uri="{FF2B5EF4-FFF2-40B4-BE49-F238E27FC236}">
                  <a16:creationId xmlns:a16="http://schemas.microsoft.com/office/drawing/2014/main" id="{239BA83F-236B-4BA3-974B-1CCC935A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24">
              <a:extLst>
                <a:ext uri="{FF2B5EF4-FFF2-40B4-BE49-F238E27FC236}">
                  <a16:creationId xmlns:a16="http://schemas.microsoft.com/office/drawing/2014/main" id="{5EAD4CF5-1F5F-4CF3-A874-7313C3AE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25">
              <a:extLst>
                <a:ext uri="{FF2B5EF4-FFF2-40B4-BE49-F238E27FC236}">
                  <a16:creationId xmlns:a16="http://schemas.microsoft.com/office/drawing/2014/main" id="{20583F9C-17DF-48FB-8CD6-C3B7D8E6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26">
              <a:extLst>
                <a:ext uri="{FF2B5EF4-FFF2-40B4-BE49-F238E27FC236}">
                  <a16:creationId xmlns:a16="http://schemas.microsoft.com/office/drawing/2014/main" id="{6E5682D4-A1D1-4B53-BA8E-86CE084A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427">
              <a:extLst>
                <a:ext uri="{FF2B5EF4-FFF2-40B4-BE49-F238E27FC236}">
                  <a16:creationId xmlns:a16="http://schemas.microsoft.com/office/drawing/2014/main" id="{3A9AE188-1CD4-4918-921C-B5081DAE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428">
              <a:extLst>
                <a:ext uri="{FF2B5EF4-FFF2-40B4-BE49-F238E27FC236}">
                  <a16:creationId xmlns:a16="http://schemas.microsoft.com/office/drawing/2014/main" id="{BD1C96E0-C9DD-46E1-8678-6D0B32F8C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429">
              <a:extLst>
                <a:ext uri="{FF2B5EF4-FFF2-40B4-BE49-F238E27FC236}">
                  <a16:creationId xmlns:a16="http://schemas.microsoft.com/office/drawing/2014/main" id="{0C3ADACF-9972-4847-AE97-421FEAA7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430">
              <a:extLst>
                <a:ext uri="{FF2B5EF4-FFF2-40B4-BE49-F238E27FC236}">
                  <a16:creationId xmlns:a16="http://schemas.microsoft.com/office/drawing/2014/main" id="{FB0DED77-0D66-43C6-B056-DA8AE369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431">
              <a:extLst>
                <a:ext uri="{FF2B5EF4-FFF2-40B4-BE49-F238E27FC236}">
                  <a16:creationId xmlns:a16="http://schemas.microsoft.com/office/drawing/2014/main" id="{12348352-6ECE-4676-949D-D4BCAC43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432">
              <a:extLst>
                <a:ext uri="{FF2B5EF4-FFF2-40B4-BE49-F238E27FC236}">
                  <a16:creationId xmlns:a16="http://schemas.microsoft.com/office/drawing/2014/main" id="{3136D0F7-51E0-45DB-9361-0154A9C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433">
              <a:extLst>
                <a:ext uri="{FF2B5EF4-FFF2-40B4-BE49-F238E27FC236}">
                  <a16:creationId xmlns:a16="http://schemas.microsoft.com/office/drawing/2014/main" id="{7E62FC49-A40C-45D7-A9BC-8D4C94D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Rectangle 434">
              <a:extLst>
                <a:ext uri="{FF2B5EF4-FFF2-40B4-BE49-F238E27FC236}">
                  <a16:creationId xmlns:a16="http://schemas.microsoft.com/office/drawing/2014/main" id="{5B360FB7-9EDA-46DB-9E25-524A6B57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7" name="Rectangle 435">
              <a:extLst>
                <a:ext uri="{FF2B5EF4-FFF2-40B4-BE49-F238E27FC236}">
                  <a16:creationId xmlns:a16="http://schemas.microsoft.com/office/drawing/2014/main" id="{57693852-23CD-40EE-B938-32D7D53A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8" name="Freeform 436">
              <a:extLst>
                <a:ext uri="{FF2B5EF4-FFF2-40B4-BE49-F238E27FC236}">
                  <a16:creationId xmlns:a16="http://schemas.microsoft.com/office/drawing/2014/main" id="{601AD103-363C-4213-A7C2-A2CD75CE71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437">
              <a:extLst>
                <a:ext uri="{FF2B5EF4-FFF2-40B4-BE49-F238E27FC236}">
                  <a16:creationId xmlns:a16="http://schemas.microsoft.com/office/drawing/2014/main" id="{F9F010C5-E6AF-4BDA-AC63-7B4BDB386D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438">
              <a:extLst>
                <a:ext uri="{FF2B5EF4-FFF2-40B4-BE49-F238E27FC236}">
                  <a16:creationId xmlns:a16="http://schemas.microsoft.com/office/drawing/2014/main" id="{6B6D56ED-FF6D-4DC0-A099-C199E4EB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439">
              <a:extLst>
                <a:ext uri="{FF2B5EF4-FFF2-40B4-BE49-F238E27FC236}">
                  <a16:creationId xmlns:a16="http://schemas.microsoft.com/office/drawing/2014/main" id="{33F060EF-F3AD-4E78-833B-F97715B9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440">
              <a:extLst>
                <a:ext uri="{FF2B5EF4-FFF2-40B4-BE49-F238E27FC236}">
                  <a16:creationId xmlns:a16="http://schemas.microsoft.com/office/drawing/2014/main" id="{8B899BFF-9DF8-4FF2-A7C9-4A3C2B06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441">
              <a:extLst>
                <a:ext uri="{FF2B5EF4-FFF2-40B4-BE49-F238E27FC236}">
                  <a16:creationId xmlns:a16="http://schemas.microsoft.com/office/drawing/2014/main" id="{35EED1C2-E8A0-4A0F-9E42-9872AED284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442">
              <a:extLst>
                <a:ext uri="{FF2B5EF4-FFF2-40B4-BE49-F238E27FC236}">
                  <a16:creationId xmlns:a16="http://schemas.microsoft.com/office/drawing/2014/main" id="{896C9EAD-3C91-4911-A973-FEF04BC4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443">
              <a:extLst>
                <a:ext uri="{FF2B5EF4-FFF2-40B4-BE49-F238E27FC236}">
                  <a16:creationId xmlns:a16="http://schemas.microsoft.com/office/drawing/2014/main" id="{D0EA04C6-0185-4FD7-B960-655F5309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444">
              <a:extLst>
                <a:ext uri="{FF2B5EF4-FFF2-40B4-BE49-F238E27FC236}">
                  <a16:creationId xmlns:a16="http://schemas.microsoft.com/office/drawing/2014/main" id="{8D8359E7-95EE-4F5B-B496-7341E12C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Rectangle 445">
              <a:extLst>
                <a:ext uri="{FF2B5EF4-FFF2-40B4-BE49-F238E27FC236}">
                  <a16:creationId xmlns:a16="http://schemas.microsoft.com/office/drawing/2014/main" id="{0B2EA34D-006A-4AD5-B750-0E64F9E8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48" name="Freeform 446">
              <a:extLst>
                <a:ext uri="{FF2B5EF4-FFF2-40B4-BE49-F238E27FC236}">
                  <a16:creationId xmlns:a16="http://schemas.microsoft.com/office/drawing/2014/main" id="{50185D1A-3724-4E08-A9C6-B3AB3852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447">
              <a:extLst>
                <a:ext uri="{FF2B5EF4-FFF2-40B4-BE49-F238E27FC236}">
                  <a16:creationId xmlns:a16="http://schemas.microsoft.com/office/drawing/2014/main" id="{07A5E4AD-01AD-4476-903C-3EA126094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448">
              <a:extLst>
                <a:ext uri="{FF2B5EF4-FFF2-40B4-BE49-F238E27FC236}">
                  <a16:creationId xmlns:a16="http://schemas.microsoft.com/office/drawing/2014/main" id="{D5500784-EF76-41E5-8B0D-6692A885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449">
              <a:extLst>
                <a:ext uri="{FF2B5EF4-FFF2-40B4-BE49-F238E27FC236}">
                  <a16:creationId xmlns:a16="http://schemas.microsoft.com/office/drawing/2014/main" id="{F1DDFC9B-4154-4ECB-98B7-C50188FA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450">
              <a:extLst>
                <a:ext uri="{FF2B5EF4-FFF2-40B4-BE49-F238E27FC236}">
                  <a16:creationId xmlns:a16="http://schemas.microsoft.com/office/drawing/2014/main" id="{468BD523-EB94-472D-A1C4-6CE6296E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451">
              <a:extLst>
                <a:ext uri="{FF2B5EF4-FFF2-40B4-BE49-F238E27FC236}">
                  <a16:creationId xmlns:a16="http://schemas.microsoft.com/office/drawing/2014/main" id="{21062A08-75E3-4652-B02E-CB86CE03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452">
              <a:extLst>
                <a:ext uri="{FF2B5EF4-FFF2-40B4-BE49-F238E27FC236}">
                  <a16:creationId xmlns:a16="http://schemas.microsoft.com/office/drawing/2014/main" id="{11270849-F9C6-4F68-AEBD-5D5E3D5F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453">
              <a:extLst>
                <a:ext uri="{FF2B5EF4-FFF2-40B4-BE49-F238E27FC236}">
                  <a16:creationId xmlns:a16="http://schemas.microsoft.com/office/drawing/2014/main" id="{2F8EE57D-C299-4545-8411-B78CE58E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454">
              <a:extLst>
                <a:ext uri="{FF2B5EF4-FFF2-40B4-BE49-F238E27FC236}">
                  <a16:creationId xmlns:a16="http://schemas.microsoft.com/office/drawing/2014/main" id="{0D232E24-3088-49EC-8BFF-25809042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455">
              <a:extLst>
                <a:ext uri="{FF2B5EF4-FFF2-40B4-BE49-F238E27FC236}">
                  <a16:creationId xmlns:a16="http://schemas.microsoft.com/office/drawing/2014/main" id="{8980D19F-D873-468C-8EFB-8D581703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456">
              <a:extLst>
                <a:ext uri="{FF2B5EF4-FFF2-40B4-BE49-F238E27FC236}">
                  <a16:creationId xmlns:a16="http://schemas.microsoft.com/office/drawing/2014/main" id="{51B867C9-15E9-42F2-A61B-896FE80B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457">
              <a:extLst>
                <a:ext uri="{FF2B5EF4-FFF2-40B4-BE49-F238E27FC236}">
                  <a16:creationId xmlns:a16="http://schemas.microsoft.com/office/drawing/2014/main" id="{08758832-AB63-42D9-99E4-A29C66C6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458">
              <a:extLst>
                <a:ext uri="{FF2B5EF4-FFF2-40B4-BE49-F238E27FC236}">
                  <a16:creationId xmlns:a16="http://schemas.microsoft.com/office/drawing/2014/main" id="{1BB4D7FA-75D4-49B8-B53B-50C01277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459">
              <a:extLst>
                <a:ext uri="{FF2B5EF4-FFF2-40B4-BE49-F238E27FC236}">
                  <a16:creationId xmlns:a16="http://schemas.microsoft.com/office/drawing/2014/main" id="{5BCB97FA-D0A8-47C0-BC89-838B31D9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460">
              <a:extLst>
                <a:ext uri="{FF2B5EF4-FFF2-40B4-BE49-F238E27FC236}">
                  <a16:creationId xmlns:a16="http://schemas.microsoft.com/office/drawing/2014/main" id="{31FEEA68-A4F0-4939-8FA5-75978EF7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461">
              <a:extLst>
                <a:ext uri="{FF2B5EF4-FFF2-40B4-BE49-F238E27FC236}">
                  <a16:creationId xmlns:a16="http://schemas.microsoft.com/office/drawing/2014/main" id="{06546ECB-5F15-4CCF-B023-0C9D2141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462">
              <a:extLst>
                <a:ext uri="{FF2B5EF4-FFF2-40B4-BE49-F238E27FC236}">
                  <a16:creationId xmlns:a16="http://schemas.microsoft.com/office/drawing/2014/main" id="{5401FC18-C679-44A6-9D77-3407CB13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463">
              <a:extLst>
                <a:ext uri="{FF2B5EF4-FFF2-40B4-BE49-F238E27FC236}">
                  <a16:creationId xmlns:a16="http://schemas.microsoft.com/office/drawing/2014/main" id="{C0E53152-8984-4574-87DF-A370E3CB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464">
              <a:extLst>
                <a:ext uri="{FF2B5EF4-FFF2-40B4-BE49-F238E27FC236}">
                  <a16:creationId xmlns:a16="http://schemas.microsoft.com/office/drawing/2014/main" id="{21D2D7EB-1B7E-406F-952C-6E81596E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465">
              <a:extLst>
                <a:ext uri="{FF2B5EF4-FFF2-40B4-BE49-F238E27FC236}">
                  <a16:creationId xmlns:a16="http://schemas.microsoft.com/office/drawing/2014/main" id="{6EDEF29E-4261-469B-B269-69669317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466">
              <a:extLst>
                <a:ext uri="{FF2B5EF4-FFF2-40B4-BE49-F238E27FC236}">
                  <a16:creationId xmlns:a16="http://schemas.microsoft.com/office/drawing/2014/main" id="{FEE648F3-0AFF-4679-920F-13498439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467">
              <a:extLst>
                <a:ext uri="{FF2B5EF4-FFF2-40B4-BE49-F238E27FC236}">
                  <a16:creationId xmlns:a16="http://schemas.microsoft.com/office/drawing/2014/main" id="{EB88F38F-C91B-48A8-94D2-AD351E5C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468">
              <a:extLst>
                <a:ext uri="{FF2B5EF4-FFF2-40B4-BE49-F238E27FC236}">
                  <a16:creationId xmlns:a16="http://schemas.microsoft.com/office/drawing/2014/main" id="{E4640051-B260-4A06-97F1-D289BE88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469">
              <a:extLst>
                <a:ext uri="{FF2B5EF4-FFF2-40B4-BE49-F238E27FC236}">
                  <a16:creationId xmlns:a16="http://schemas.microsoft.com/office/drawing/2014/main" id="{3448F1DE-4B4C-4CB5-883A-3ACD9945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470">
              <a:extLst>
                <a:ext uri="{FF2B5EF4-FFF2-40B4-BE49-F238E27FC236}">
                  <a16:creationId xmlns:a16="http://schemas.microsoft.com/office/drawing/2014/main" id="{27A78442-5F4E-4726-AFE7-5A763A6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471">
              <a:extLst>
                <a:ext uri="{FF2B5EF4-FFF2-40B4-BE49-F238E27FC236}">
                  <a16:creationId xmlns:a16="http://schemas.microsoft.com/office/drawing/2014/main" id="{C37E6A48-2999-4F32-985A-EA115B5D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472">
              <a:extLst>
                <a:ext uri="{FF2B5EF4-FFF2-40B4-BE49-F238E27FC236}">
                  <a16:creationId xmlns:a16="http://schemas.microsoft.com/office/drawing/2014/main" id="{3ACF4A61-B06F-44C0-823A-DB54BE6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473">
              <a:extLst>
                <a:ext uri="{FF2B5EF4-FFF2-40B4-BE49-F238E27FC236}">
                  <a16:creationId xmlns:a16="http://schemas.microsoft.com/office/drawing/2014/main" id="{ACA0F2B5-BC0A-4DE7-BA7A-677060F4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474">
              <a:extLst>
                <a:ext uri="{FF2B5EF4-FFF2-40B4-BE49-F238E27FC236}">
                  <a16:creationId xmlns:a16="http://schemas.microsoft.com/office/drawing/2014/main" id="{EE132D87-8D6F-4F6D-B092-BD69E07E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475">
              <a:extLst>
                <a:ext uri="{FF2B5EF4-FFF2-40B4-BE49-F238E27FC236}">
                  <a16:creationId xmlns:a16="http://schemas.microsoft.com/office/drawing/2014/main" id="{1F906C72-34AE-41B9-B3AC-DCCC6954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476">
              <a:extLst>
                <a:ext uri="{FF2B5EF4-FFF2-40B4-BE49-F238E27FC236}">
                  <a16:creationId xmlns:a16="http://schemas.microsoft.com/office/drawing/2014/main" id="{106F550B-E96A-4841-9D6A-C5CBE0168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477">
              <a:extLst>
                <a:ext uri="{FF2B5EF4-FFF2-40B4-BE49-F238E27FC236}">
                  <a16:creationId xmlns:a16="http://schemas.microsoft.com/office/drawing/2014/main" id="{A17245EB-FF3E-4BEC-8A3A-86F397AE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478">
              <a:extLst>
                <a:ext uri="{FF2B5EF4-FFF2-40B4-BE49-F238E27FC236}">
                  <a16:creationId xmlns:a16="http://schemas.microsoft.com/office/drawing/2014/main" id="{071D8A3B-EE4F-450E-B581-436D58ED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479">
              <a:extLst>
                <a:ext uri="{FF2B5EF4-FFF2-40B4-BE49-F238E27FC236}">
                  <a16:creationId xmlns:a16="http://schemas.microsoft.com/office/drawing/2014/main" id="{2980EAC3-E9F8-46B0-8028-3AEFFB19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480">
              <a:extLst>
                <a:ext uri="{FF2B5EF4-FFF2-40B4-BE49-F238E27FC236}">
                  <a16:creationId xmlns:a16="http://schemas.microsoft.com/office/drawing/2014/main" id="{C683389D-1BA7-451C-9BF2-55B5B1B4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481">
              <a:extLst>
                <a:ext uri="{FF2B5EF4-FFF2-40B4-BE49-F238E27FC236}">
                  <a16:creationId xmlns:a16="http://schemas.microsoft.com/office/drawing/2014/main" id="{046BA439-5C56-4A34-A00E-973BBBF3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482">
              <a:extLst>
                <a:ext uri="{FF2B5EF4-FFF2-40B4-BE49-F238E27FC236}">
                  <a16:creationId xmlns:a16="http://schemas.microsoft.com/office/drawing/2014/main" id="{68DD4C1F-6737-402A-AF2B-91DB2751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483">
              <a:extLst>
                <a:ext uri="{FF2B5EF4-FFF2-40B4-BE49-F238E27FC236}">
                  <a16:creationId xmlns:a16="http://schemas.microsoft.com/office/drawing/2014/main" id="{6B4CB2E7-AEFE-441C-B9F7-146EF200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484">
              <a:extLst>
                <a:ext uri="{FF2B5EF4-FFF2-40B4-BE49-F238E27FC236}">
                  <a16:creationId xmlns:a16="http://schemas.microsoft.com/office/drawing/2014/main" id="{0390EE90-89CE-4B1E-A84A-995D452A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485">
              <a:extLst>
                <a:ext uri="{FF2B5EF4-FFF2-40B4-BE49-F238E27FC236}">
                  <a16:creationId xmlns:a16="http://schemas.microsoft.com/office/drawing/2014/main" id="{466E9D5B-F3E2-40F3-8BCE-B8CDEE37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486">
              <a:extLst>
                <a:ext uri="{FF2B5EF4-FFF2-40B4-BE49-F238E27FC236}">
                  <a16:creationId xmlns:a16="http://schemas.microsoft.com/office/drawing/2014/main" id="{2EDF1F3C-48A4-48DA-9620-00CB9FDD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487">
              <a:extLst>
                <a:ext uri="{FF2B5EF4-FFF2-40B4-BE49-F238E27FC236}">
                  <a16:creationId xmlns:a16="http://schemas.microsoft.com/office/drawing/2014/main" id="{B0CC87F1-6A3E-45DF-9733-F37FBA39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488">
              <a:extLst>
                <a:ext uri="{FF2B5EF4-FFF2-40B4-BE49-F238E27FC236}">
                  <a16:creationId xmlns:a16="http://schemas.microsoft.com/office/drawing/2014/main" id="{2EC07C9C-6195-4D48-911F-68F440E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489">
              <a:extLst>
                <a:ext uri="{FF2B5EF4-FFF2-40B4-BE49-F238E27FC236}">
                  <a16:creationId xmlns:a16="http://schemas.microsoft.com/office/drawing/2014/main" id="{AC890D1D-F034-4ED7-8276-D4248139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490">
              <a:extLst>
                <a:ext uri="{FF2B5EF4-FFF2-40B4-BE49-F238E27FC236}">
                  <a16:creationId xmlns:a16="http://schemas.microsoft.com/office/drawing/2014/main" id="{94A771E5-13A8-4EA8-87B2-44D57887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491">
              <a:extLst>
                <a:ext uri="{FF2B5EF4-FFF2-40B4-BE49-F238E27FC236}">
                  <a16:creationId xmlns:a16="http://schemas.microsoft.com/office/drawing/2014/main" id="{6CB792F0-CD92-4710-AEED-21F42376A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492">
              <a:extLst>
                <a:ext uri="{FF2B5EF4-FFF2-40B4-BE49-F238E27FC236}">
                  <a16:creationId xmlns:a16="http://schemas.microsoft.com/office/drawing/2014/main" id="{4DDA4D0D-E0EA-4B57-B6D1-BC1FE66AC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493">
              <a:extLst>
                <a:ext uri="{FF2B5EF4-FFF2-40B4-BE49-F238E27FC236}">
                  <a16:creationId xmlns:a16="http://schemas.microsoft.com/office/drawing/2014/main" id="{D8546234-F44A-4D38-81A9-B2566C78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494">
              <a:extLst>
                <a:ext uri="{FF2B5EF4-FFF2-40B4-BE49-F238E27FC236}">
                  <a16:creationId xmlns:a16="http://schemas.microsoft.com/office/drawing/2014/main" id="{D81991FF-B2CB-4EC7-BB9C-866BCDDB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495">
              <a:extLst>
                <a:ext uri="{FF2B5EF4-FFF2-40B4-BE49-F238E27FC236}">
                  <a16:creationId xmlns:a16="http://schemas.microsoft.com/office/drawing/2014/main" id="{A45977F2-9A4D-42C1-AC1B-5B021BE7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496">
              <a:extLst>
                <a:ext uri="{FF2B5EF4-FFF2-40B4-BE49-F238E27FC236}">
                  <a16:creationId xmlns:a16="http://schemas.microsoft.com/office/drawing/2014/main" id="{84793406-667E-423A-A907-103513F3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497">
              <a:extLst>
                <a:ext uri="{FF2B5EF4-FFF2-40B4-BE49-F238E27FC236}">
                  <a16:creationId xmlns:a16="http://schemas.microsoft.com/office/drawing/2014/main" id="{72A6419F-0DB3-4BA7-A12B-81252E2B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498">
              <a:extLst>
                <a:ext uri="{FF2B5EF4-FFF2-40B4-BE49-F238E27FC236}">
                  <a16:creationId xmlns:a16="http://schemas.microsoft.com/office/drawing/2014/main" id="{EB25758F-894F-479F-BB4C-FE16E68E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499">
              <a:extLst>
                <a:ext uri="{FF2B5EF4-FFF2-40B4-BE49-F238E27FC236}">
                  <a16:creationId xmlns:a16="http://schemas.microsoft.com/office/drawing/2014/main" id="{32613296-DBE0-4560-AA48-AA68ACF4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500">
              <a:extLst>
                <a:ext uri="{FF2B5EF4-FFF2-40B4-BE49-F238E27FC236}">
                  <a16:creationId xmlns:a16="http://schemas.microsoft.com/office/drawing/2014/main" id="{4DD35214-A372-4CB0-9EF7-37FBE59F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501">
              <a:extLst>
                <a:ext uri="{FF2B5EF4-FFF2-40B4-BE49-F238E27FC236}">
                  <a16:creationId xmlns:a16="http://schemas.microsoft.com/office/drawing/2014/main" id="{608E1DD9-F541-44BE-B407-27D0C89B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502">
              <a:extLst>
                <a:ext uri="{FF2B5EF4-FFF2-40B4-BE49-F238E27FC236}">
                  <a16:creationId xmlns:a16="http://schemas.microsoft.com/office/drawing/2014/main" id="{0F982856-F7F4-496A-987D-39F10DFA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503">
              <a:extLst>
                <a:ext uri="{FF2B5EF4-FFF2-40B4-BE49-F238E27FC236}">
                  <a16:creationId xmlns:a16="http://schemas.microsoft.com/office/drawing/2014/main" id="{ED04C687-22E8-416B-BEB6-18CF8E6A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504">
              <a:extLst>
                <a:ext uri="{FF2B5EF4-FFF2-40B4-BE49-F238E27FC236}">
                  <a16:creationId xmlns:a16="http://schemas.microsoft.com/office/drawing/2014/main" id="{4BAFFA35-1FE8-40D8-9617-7396B474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505">
              <a:extLst>
                <a:ext uri="{FF2B5EF4-FFF2-40B4-BE49-F238E27FC236}">
                  <a16:creationId xmlns:a16="http://schemas.microsoft.com/office/drawing/2014/main" id="{33D3AB8C-C73A-4F93-822E-D6926FEE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506">
              <a:extLst>
                <a:ext uri="{FF2B5EF4-FFF2-40B4-BE49-F238E27FC236}">
                  <a16:creationId xmlns:a16="http://schemas.microsoft.com/office/drawing/2014/main" id="{30EA71E6-689D-4B2A-B433-C06282B8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507">
              <a:extLst>
                <a:ext uri="{FF2B5EF4-FFF2-40B4-BE49-F238E27FC236}">
                  <a16:creationId xmlns:a16="http://schemas.microsoft.com/office/drawing/2014/main" id="{6E33526E-D649-4FAE-8330-F13EA23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508">
              <a:extLst>
                <a:ext uri="{FF2B5EF4-FFF2-40B4-BE49-F238E27FC236}">
                  <a16:creationId xmlns:a16="http://schemas.microsoft.com/office/drawing/2014/main" id="{664E6759-4E1F-4E65-8516-E86A4389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509">
              <a:extLst>
                <a:ext uri="{FF2B5EF4-FFF2-40B4-BE49-F238E27FC236}">
                  <a16:creationId xmlns:a16="http://schemas.microsoft.com/office/drawing/2014/main" id="{4951AB75-96D1-4CE2-AF14-4A3E7B0F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510">
              <a:extLst>
                <a:ext uri="{FF2B5EF4-FFF2-40B4-BE49-F238E27FC236}">
                  <a16:creationId xmlns:a16="http://schemas.microsoft.com/office/drawing/2014/main" id="{846E1C09-0A7F-4F04-B2CE-14A36657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511">
              <a:extLst>
                <a:ext uri="{FF2B5EF4-FFF2-40B4-BE49-F238E27FC236}">
                  <a16:creationId xmlns:a16="http://schemas.microsoft.com/office/drawing/2014/main" id="{D7B56B33-D669-4FE8-8690-A3BA84CF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512">
              <a:extLst>
                <a:ext uri="{FF2B5EF4-FFF2-40B4-BE49-F238E27FC236}">
                  <a16:creationId xmlns:a16="http://schemas.microsoft.com/office/drawing/2014/main" id="{543BD3A2-4231-4B48-A608-5BBEA41A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513">
              <a:extLst>
                <a:ext uri="{FF2B5EF4-FFF2-40B4-BE49-F238E27FC236}">
                  <a16:creationId xmlns:a16="http://schemas.microsoft.com/office/drawing/2014/main" id="{EE893996-2AE4-4FBA-94EB-4DF9A80A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6" name="Freeform 514">
              <a:extLst>
                <a:ext uri="{FF2B5EF4-FFF2-40B4-BE49-F238E27FC236}">
                  <a16:creationId xmlns:a16="http://schemas.microsoft.com/office/drawing/2014/main" id="{30E075B2-CB9C-490F-8ED0-7F345057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7" name="Freeform 515">
              <a:extLst>
                <a:ext uri="{FF2B5EF4-FFF2-40B4-BE49-F238E27FC236}">
                  <a16:creationId xmlns:a16="http://schemas.microsoft.com/office/drawing/2014/main" id="{2D6DC30C-C07F-434E-99B3-2B3A03C3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8" name="Freeform 516">
              <a:extLst>
                <a:ext uri="{FF2B5EF4-FFF2-40B4-BE49-F238E27FC236}">
                  <a16:creationId xmlns:a16="http://schemas.microsoft.com/office/drawing/2014/main" id="{638A3B67-B5E4-43BE-B049-B03F2D00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9" name="Freeform 517">
              <a:extLst>
                <a:ext uri="{FF2B5EF4-FFF2-40B4-BE49-F238E27FC236}">
                  <a16:creationId xmlns:a16="http://schemas.microsoft.com/office/drawing/2014/main" id="{41252FEA-904F-43BE-9C44-D7D30474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0" name="Freeform 518">
              <a:extLst>
                <a:ext uri="{FF2B5EF4-FFF2-40B4-BE49-F238E27FC236}">
                  <a16:creationId xmlns:a16="http://schemas.microsoft.com/office/drawing/2014/main" id="{F2CB6CCD-D702-4FAA-BF7C-7C054BF9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1" name="Freeform 519">
              <a:extLst>
                <a:ext uri="{FF2B5EF4-FFF2-40B4-BE49-F238E27FC236}">
                  <a16:creationId xmlns:a16="http://schemas.microsoft.com/office/drawing/2014/main" id="{4776D692-AE7A-4A3B-B102-CD9C8904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2" name="Freeform 520">
              <a:extLst>
                <a:ext uri="{FF2B5EF4-FFF2-40B4-BE49-F238E27FC236}">
                  <a16:creationId xmlns:a16="http://schemas.microsoft.com/office/drawing/2014/main" id="{99A20EFA-F867-40EA-9F0B-AB4D606D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3" name="Freeform 521">
              <a:extLst>
                <a:ext uri="{FF2B5EF4-FFF2-40B4-BE49-F238E27FC236}">
                  <a16:creationId xmlns:a16="http://schemas.microsoft.com/office/drawing/2014/main" id="{48B50547-5C44-425B-A94B-06C303C1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4" name="Freeform 522">
              <a:extLst>
                <a:ext uri="{FF2B5EF4-FFF2-40B4-BE49-F238E27FC236}">
                  <a16:creationId xmlns:a16="http://schemas.microsoft.com/office/drawing/2014/main" id="{8D70F3C5-F105-435F-B046-ADCECBC7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5" name="Freeform 523">
              <a:extLst>
                <a:ext uri="{FF2B5EF4-FFF2-40B4-BE49-F238E27FC236}">
                  <a16:creationId xmlns:a16="http://schemas.microsoft.com/office/drawing/2014/main" id="{2CBA0F1F-87E3-4676-87F0-5BDDA66C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6" name="Freeform 524">
              <a:extLst>
                <a:ext uri="{FF2B5EF4-FFF2-40B4-BE49-F238E27FC236}">
                  <a16:creationId xmlns:a16="http://schemas.microsoft.com/office/drawing/2014/main" id="{62E434D9-B40E-4D83-A6EE-BB4958BA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7" name="Freeform 525">
              <a:extLst>
                <a:ext uri="{FF2B5EF4-FFF2-40B4-BE49-F238E27FC236}">
                  <a16:creationId xmlns:a16="http://schemas.microsoft.com/office/drawing/2014/main" id="{15333FDF-BE88-4DFF-80FE-77540946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8" name="Freeform 526">
              <a:extLst>
                <a:ext uri="{FF2B5EF4-FFF2-40B4-BE49-F238E27FC236}">
                  <a16:creationId xmlns:a16="http://schemas.microsoft.com/office/drawing/2014/main" id="{482551FC-2A52-4F2B-8AC4-7838B637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9" name="Freeform 527">
              <a:extLst>
                <a:ext uri="{FF2B5EF4-FFF2-40B4-BE49-F238E27FC236}">
                  <a16:creationId xmlns:a16="http://schemas.microsoft.com/office/drawing/2014/main" id="{4CD45E5A-3BCE-4A42-A136-E7798FC9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0" name="Freeform 528">
              <a:extLst>
                <a:ext uri="{FF2B5EF4-FFF2-40B4-BE49-F238E27FC236}">
                  <a16:creationId xmlns:a16="http://schemas.microsoft.com/office/drawing/2014/main" id="{E3D38D2F-0D6D-4816-B228-F8D470C3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1" name="Freeform 529">
              <a:extLst>
                <a:ext uri="{FF2B5EF4-FFF2-40B4-BE49-F238E27FC236}">
                  <a16:creationId xmlns:a16="http://schemas.microsoft.com/office/drawing/2014/main" id="{B4AD3C41-F253-43EB-99F6-D997F5C1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2" name="Freeform 530">
              <a:extLst>
                <a:ext uri="{FF2B5EF4-FFF2-40B4-BE49-F238E27FC236}">
                  <a16:creationId xmlns:a16="http://schemas.microsoft.com/office/drawing/2014/main" id="{C2EE817D-F600-4854-B321-45DD4A4D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3" name="Freeform 531">
              <a:extLst>
                <a:ext uri="{FF2B5EF4-FFF2-40B4-BE49-F238E27FC236}">
                  <a16:creationId xmlns:a16="http://schemas.microsoft.com/office/drawing/2014/main" id="{A244E4C2-3845-4AD7-BDB1-32D2AFC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4" name="Freeform 532">
              <a:extLst>
                <a:ext uri="{FF2B5EF4-FFF2-40B4-BE49-F238E27FC236}">
                  <a16:creationId xmlns:a16="http://schemas.microsoft.com/office/drawing/2014/main" id="{C312D1F0-55BD-40CC-AF2B-A528E1FB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5" name="Freeform 533">
              <a:extLst>
                <a:ext uri="{FF2B5EF4-FFF2-40B4-BE49-F238E27FC236}">
                  <a16:creationId xmlns:a16="http://schemas.microsoft.com/office/drawing/2014/main" id="{A63B27FC-945F-4B30-B85E-87C77B4D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6" name="Freeform 534">
              <a:extLst>
                <a:ext uri="{FF2B5EF4-FFF2-40B4-BE49-F238E27FC236}">
                  <a16:creationId xmlns:a16="http://schemas.microsoft.com/office/drawing/2014/main" id="{890CEDBE-30AE-400E-8EC3-DFD57AC3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7" name="Freeform 535">
              <a:extLst>
                <a:ext uri="{FF2B5EF4-FFF2-40B4-BE49-F238E27FC236}">
                  <a16:creationId xmlns:a16="http://schemas.microsoft.com/office/drawing/2014/main" id="{62017BBD-E88F-43B1-8089-294639A7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8" name="Freeform 536">
              <a:extLst>
                <a:ext uri="{FF2B5EF4-FFF2-40B4-BE49-F238E27FC236}">
                  <a16:creationId xmlns:a16="http://schemas.microsoft.com/office/drawing/2014/main" id="{943FD00B-BE53-4A72-BB62-45DFCDBE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9" name="Freeform 537">
              <a:extLst>
                <a:ext uri="{FF2B5EF4-FFF2-40B4-BE49-F238E27FC236}">
                  <a16:creationId xmlns:a16="http://schemas.microsoft.com/office/drawing/2014/main" id="{66890985-E959-4D92-9AAE-CAE0B6B4F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0" name="Freeform 538">
              <a:extLst>
                <a:ext uri="{FF2B5EF4-FFF2-40B4-BE49-F238E27FC236}">
                  <a16:creationId xmlns:a16="http://schemas.microsoft.com/office/drawing/2014/main" id="{E600A877-3632-49F8-BED5-94E77C8A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1" name="Freeform 539">
              <a:extLst>
                <a:ext uri="{FF2B5EF4-FFF2-40B4-BE49-F238E27FC236}">
                  <a16:creationId xmlns:a16="http://schemas.microsoft.com/office/drawing/2014/main" id="{543712C9-4B49-4CD4-A00B-9A84104E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2" name="Freeform 540">
              <a:extLst>
                <a:ext uri="{FF2B5EF4-FFF2-40B4-BE49-F238E27FC236}">
                  <a16:creationId xmlns:a16="http://schemas.microsoft.com/office/drawing/2014/main" id="{D24717C4-AD19-43FD-9C81-BF9432B0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3" name="Freeform 541">
              <a:extLst>
                <a:ext uri="{FF2B5EF4-FFF2-40B4-BE49-F238E27FC236}">
                  <a16:creationId xmlns:a16="http://schemas.microsoft.com/office/drawing/2014/main" id="{CF3897E7-97A7-4D47-9958-CC4B6F04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4" name="Freeform 542">
              <a:extLst>
                <a:ext uri="{FF2B5EF4-FFF2-40B4-BE49-F238E27FC236}">
                  <a16:creationId xmlns:a16="http://schemas.microsoft.com/office/drawing/2014/main" id="{4FFDF991-B634-47E2-B6F4-01F91D80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5" name="Freeform 543">
              <a:extLst>
                <a:ext uri="{FF2B5EF4-FFF2-40B4-BE49-F238E27FC236}">
                  <a16:creationId xmlns:a16="http://schemas.microsoft.com/office/drawing/2014/main" id="{0BB47207-C90E-430A-8799-E8B1EF9A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6" name="Freeform 544">
              <a:extLst>
                <a:ext uri="{FF2B5EF4-FFF2-40B4-BE49-F238E27FC236}">
                  <a16:creationId xmlns:a16="http://schemas.microsoft.com/office/drawing/2014/main" id="{2075DF02-8673-4DBB-9222-1BD25FE5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7" name="Freeform 545">
              <a:extLst>
                <a:ext uri="{FF2B5EF4-FFF2-40B4-BE49-F238E27FC236}">
                  <a16:creationId xmlns:a16="http://schemas.microsoft.com/office/drawing/2014/main" id="{0C4E698A-94C8-43FB-8DD8-BE30D6F6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8" name="Rectangle 546">
              <a:extLst>
                <a:ext uri="{FF2B5EF4-FFF2-40B4-BE49-F238E27FC236}">
                  <a16:creationId xmlns:a16="http://schemas.microsoft.com/office/drawing/2014/main" id="{A9C0C9AD-F1C6-49D1-8B16-4A8E34D4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849" name="Freeform 547">
              <a:extLst>
                <a:ext uri="{FF2B5EF4-FFF2-40B4-BE49-F238E27FC236}">
                  <a16:creationId xmlns:a16="http://schemas.microsoft.com/office/drawing/2014/main" id="{0899E71D-9B50-4924-8550-D2E54922FB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0" name="Freeform 548">
              <a:extLst>
                <a:ext uri="{FF2B5EF4-FFF2-40B4-BE49-F238E27FC236}">
                  <a16:creationId xmlns:a16="http://schemas.microsoft.com/office/drawing/2014/main" id="{D379E4A9-B7BF-4AE6-834F-ADE52D5A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1" name="Freeform 549">
              <a:extLst>
                <a:ext uri="{FF2B5EF4-FFF2-40B4-BE49-F238E27FC236}">
                  <a16:creationId xmlns:a16="http://schemas.microsoft.com/office/drawing/2014/main" id="{52C97057-4E8D-45FE-A956-B0619BD7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2" name="Freeform 550">
              <a:extLst>
                <a:ext uri="{FF2B5EF4-FFF2-40B4-BE49-F238E27FC236}">
                  <a16:creationId xmlns:a16="http://schemas.microsoft.com/office/drawing/2014/main" id="{AEC07D3D-82B6-4CE6-A973-C96E2B2F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3" name="Freeform 551">
              <a:extLst>
                <a:ext uri="{FF2B5EF4-FFF2-40B4-BE49-F238E27FC236}">
                  <a16:creationId xmlns:a16="http://schemas.microsoft.com/office/drawing/2014/main" id="{A7CFEF61-9DFB-41C4-95CF-8F6422B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4" name="Freeform 552">
              <a:extLst>
                <a:ext uri="{FF2B5EF4-FFF2-40B4-BE49-F238E27FC236}">
                  <a16:creationId xmlns:a16="http://schemas.microsoft.com/office/drawing/2014/main" id="{01545AF5-8488-49F6-8105-00A976E5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5" name="Freeform 553">
              <a:extLst>
                <a:ext uri="{FF2B5EF4-FFF2-40B4-BE49-F238E27FC236}">
                  <a16:creationId xmlns:a16="http://schemas.microsoft.com/office/drawing/2014/main" id="{38387B47-C2CC-4F26-963D-ED41805D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6" name="Freeform 554">
              <a:extLst>
                <a:ext uri="{FF2B5EF4-FFF2-40B4-BE49-F238E27FC236}">
                  <a16:creationId xmlns:a16="http://schemas.microsoft.com/office/drawing/2014/main" id="{EA4E1BCD-8AED-4E5A-8278-ABF99896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7" name="Freeform 555">
              <a:extLst>
                <a:ext uri="{FF2B5EF4-FFF2-40B4-BE49-F238E27FC236}">
                  <a16:creationId xmlns:a16="http://schemas.microsoft.com/office/drawing/2014/main" id="{D52CA14D-EA90-4FAE-8A76-35C039E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8" name="Freeform 556">
              <a:extLst>
                <a:ext uri="{FF2B5EF4-FFF2-40B4-BE49-F238E27FC236}">
                  <a16:creationId xmlns:a16="http://schemas.microsoft.com/office/drawing/2014/main" id="{A36D466E-4CC2-4455-B0C7-1E5218EC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9" name="Freeform 557">
              <a:extLst>
                <a:ext uri="{FF2B5EF4-FFF2-40B4-BE49-F238E27FC236}">
                  <a16:creationId xmlns:a16="http://schemas.microsoft.com/office/drawing/2014/main" id="{D677978F-5DB6-4446-AE08-7585FCAF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0" name="Freeform 558">
              <a:extLst>
                <a:ext uri="{FF2B5EF4-FFF2-40B4-BE49-F238E27FC236}">
                  <a16:creationId xmlns:a16="http://schemas.microsoft.com/office/drawing/2014/main" id="{72762248-19C2-465E-89A3-7B494872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1" name="Freeform 559">
              <a:extLst>
                <a:ext uri="{FF2B5EF4-FFF2-40B4-BE49-F238E27FC236}">
                  <a16:creationId xmlns:a16="http://schemas.microsoft.com/office/drawing/2014/main" id="{E322737B-B412-441A-BA7C-0BBF2518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2" name="Freeform 560">
              <a:extLst>
                <a:ext uri="{FF2B5EF4-FFF2-40B4-BE49-F238E27FC236}">
                  <a16:creationId xmlns:a16="http://schemas.microsoft.com/office/drawing/2014/main" id="{A204AEA0-6AD5-4458-972D-512104DC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3" name="Freeform 561">
              <a:extLst>
                <a:ext uri="{FF2B5EF4-FFF2-40B4-BE49-F238E27FC236}">
                  <a16:creationId xmlns:a16="http://schemas.microsoft.com/office/drawing/2014/main" id="{9C6B4B89-39E9-4454-AB52-DEBE20AF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4" name="Freeform 562">
              <a:extLst>
                <a:ext uri="{FF2B5EF4-FFF2-40B4-BE49-F238E27FC236}">
                  <a16:creationId xmlns:a16="http://schemas.microsoft.com/office/drawing/2014/main" id="{E81383EE-0BA2-44C5-9EBE-9E7A4283A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5" name="Freeform 563">
              <a:extLst>
                <a:ext uri="{FF2B5EF4-FFF2-40B4-BE49-F238E27FC236}">
                  <a16:creationId xmlns:a16="http://schemas.microsoft.com/office/drawing/2014/main" id="{9927B694-EF1D-438B-924C-3870A8EB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6" name="Freeform 564">
              <a:extLst>
                <a:ext uri="{FF2B5EF4-FFF2-40B4-BE49-F238E27FC236}">
                  <a16:creationId xmlns:a16="http://schemas.microsoft.com/office/drawing/2014/main" id="{50E50C93-05DE-4198-A1DF-2E122FE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7" name="Freeform 565">
              <a:extLst>
                <a:ext uri="{FF2B5EF4-FFF2-40B4-BE49-F238E27FC236}">
                  <a16:creationId xmlns:a16="http://schemas.microsoft.com/office/drawing/2014/main" id="{3ED81BA0-C0E1-417B-8008-A80E5AB6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8" name="Freeform 566">
              <a:extLst>
                <a:ext uri="{FF2B5EF4-FFF2-40B4-BE49-F238E27FC236}">
                  <a16:creationId xmlns:a16="http://schemas.microsoft.com/office/drawing/2014/main" id="{BA28359B-4B61-41EB-BE79-CDAB29B5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9" name="Freeform 567">
              <a:extLst>
                <a:ext uri="{FF2B5EF4-FFF2-40B4-BE49-F238E27FC236}">
                  <a16:creationId xmlns:a16="http://schemas.microsoft.com/office/drawing/2014/main" id="{BC719088-325C-4302-9A41-100F5F84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0" name="Freeform 568">
              <a:extLst>
                <a:ext uri="{FF2B5EF4-FFF2-40B4-BE49-F238E27FC236}">
                  <a16:creationId xmlns:a16="http://schemas.microsoft.com/office/drawing/2014/main" id="{7B7444D2-8111-4E09-8D94-1CB199DF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1" name="Freeform 569">
              <a:extLst>
                <a:ext uri="{FF2B5EF4-FFF2-40B4-BE49-F238E27FC236}">
                  <a16:creationId xmlns:a16="http://schemas.microsoft.com/office/drawing/2014/main" id="{D96E295D-5306-45E2-87B8-826BEA13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2" name="Freeform 570">
              <a:extLst>
                <a:ext uri="{FF2B5EF4-FFF2-40B4-BE49-F238E27FC236}">
                  <a16:creationId xmlns:a16="http://schemas.microsoft.com/office/drawing/2014/main" id="{CD5219F3-A218-4163-8B2E-004765A4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3" name="Freeform 571">
              <a:extLst>
                <a:ext uri="{FF2B5EF4-FFF2-40B4-BE49-F238E27FC236}">
                  <a16:creationId xmlns:a16="http://schemas.microsoft.com/office/drawing/2014/main" id="{99EE8411-15CD-4F35-8EBB-96D7C406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4" name="Freeform 572">
              <a:extLst>
                <a:ext uri="{FF2B5EF4-FFF2-40B4-BE49-F238E27FC236}">
                  <a16:creationId xmlns:a16="http://schemas.microsoft.com/office/drawing/2014/main" id="{5E8E76FA-6DA8-40E8-A394-49CF09D3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5" name="Freeform 573">
              <a:extLst>
                <a:ext uri="{FF2B5EF4-FFF2-40B4-BE49-F238E27FC236}">
                  <a16:creationId xmlns:a16="http://schemas.microsoft.com/office/drawing/2014/main" id="{DC11A716-4C6A-4559-8D27-A412A4BF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6" name="Freeform 574">
              <a:extLst>
                <a:ext uri="{FF2B5EF4-FFF2-40B4-BE49-F238E27FC236}">
                  <a16:creationId xmlns:a16="http://schemas.microsoft.com/office/drawing/2014/main" id="{DE881A77-6660-4BC9-A401-FF308FE6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7" name="Freeform 575">
              <a:extLst>
                <a:ext uri="{FF2B5EF4-FFF2-40B4-BE49-F238E27FC236}">
                  <a16:creationId xmlns:a16="http://schemas.microsoft.com/office/drawing/2014/main" id="{B8349178-2ED6-4D58-BB9B-6D855F05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8" name="Freeform 576">
              <a:extLst>
                <a:ext uri="{FF2B5EF4-FFF2-40B4-BE49-F238E27FC236}">
                  <a16:creationId xmlns:a16="http://schemas.microsoft.com/office/drawing/2014/main" id="{68C80ECD-0205-4EA3-8D9F-323D1AC1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9" name="Freeform 577">
              <a:extLst>
                <a:ext uri="{FF2B5EF4-FFF2-40B4-BE49-F238E27FC236}">
                  <a16:creationId xmlns:a16="http://schemas.microsoft.com/office/drawing/2014/main" id="{751562BA-8135-4146-8B35-9C7DFBEA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0" name="Freeform 578">
              <a:extLst>
                <a:ext uri="{FF2B5EF4-FFF2-40B4-BE49-F238E27FC236}">
                  <a16:creationId xmlns:a16="http://schemas.microsoft.com/office/drawing/2014/main" id="{A8A3E2B4-7371-453C-A065-312AA8D4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1" name="Freeform 579">
              <a:extLst>
                <a:ext uri="{FF2B5EF4-FFF2-40B4-BE49-F238E27FC236}">
                  <a16:creationId xmlns:a16="http://schemas.microsoft.com/office/drawing/2014/main" id="{C31958A0-16A4-4FA0-9C63-B4CDD5D6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2" name="Freeform 580">
              <a:extLst>
                <a:ext uri="{FF2B5EF4-FFF2-40B4-BE49-F238E27FC236}">
                  <a16:creationId xmlns:a16="http://schemas.microsoft.com/office/drawing/2014/main" id="{50FBCCE2-B10A-4721-8905-BBFCEBF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3" name="Freeform 581">
              <a:extLst>
                <a:ext uri="{FF2B5EF4-FFF2-40B4-BE49-F238E27FC236}">
                  <a16:creationId xmlns:a16="http://schemas.microsoft.com/office/drawing/2014/main" id="{CB9D2F68-103A-457F-9985-AE46B940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4" name="Freeform 583">
              <a:extLst>
                <a:ext uri="{FF2B5EF4-FFF2-40B4-BE49-F238E27FC236}">
                  <a16:creationId xmlns:a16="http://schemas.microsoft.com/office/drawing/2014/main" id="{764DD19F-1502-4556-91A0-51614269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5" name="Freeform 584">
              <a:extLst>
                <a:ext uri="{FF2B5EF4-FFF2-40B4-BE49-F238E27FC236}">
                  <a16:creationId xmlns:a16="http://schemas.microsoft.com/office/drawing/2014/main" id="{EF755F5D-DFE2-47F6-98F9-F4AA3E25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6" name="Freeform 585">
              <a:extLst>
                <a:ext uri="{FF2B5EF4-FFF2-40B4-BE49-F238E27FC236}">
                  <a16:creationId xmlns:a16="http://schemas.microsoft.com/office/drawing/2014/main" id="{063EA8DC-C58C-4930-87DA-71D6387B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7" name="Freeform 586">
              <a:extLst>
                <a:ext uri="{FF2B5EF4-FFF2-40B4-BE49-F238E27FC236}">
                  <a16:creationId xmlns:a16="http://schemas.microsoft.com/office/drawing/2014/main" id="{A71F8FDB-17A5-42D6-A4E4-1F51E0C0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8" name="Freeform 587">
              <a:extLst>
                <a:ext uri="{FF2B5EF4-FFF2-40B4-BE49-F238E27FC236}">
                  <a16:creationId xmlns:a16="http://schemas.microsoft.com/office/drawing/2014/main" id="{6E70F2C4-8A5C-4A8E-B1BA-80835C43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9" name="Freeform 588">
              <a:extLst>
                <a:ext uri="{FF2B5EF4-FFF2-40B4-BE49-F238E27FC236}">
                  <a16:creationId xmlns:a16="http://schemas.microsoft.com/office/drawing/2014/main" id="{3C3BD6B1-9E39-429B-B29D-9EFE1B0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0" name="Freeform 589">
              <a:extLst>
                <a:ext uri="{FF2B5EF4-FFF2-40B4-BE49-F238E27FC236}">
                  <a16:creationId xmlns:a16="http://schemas.microsoft.com/office/drawing/2014/main" id="{247F7698-2C4D-4F63-A3D7-55FF08A8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1" name="Freeform 590">
              <a:extLst>
                <a:ext uri="{FF2B5EF4-FFF2-40B4-BE49-F238E27FC236}">
                  <a16:creationId xmlns:a16="http://schemas.microsoft.com/office/drawing/2014/main" id="{82A7845B-2A99-454C-AE40-CA53A921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2" name="Freeform 591">
              <a:extLst>
                <a:ext uri="{FF2B5EF4-FFF2-40B4-BE49-F238E27FC236}">
                  <a16:creationId xmlns:a16="http://schemas.microsoft.com/office/drawing/2014/main" id="{75EE83F6-9B7C-479A-86C5-96DB8421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3" name="Freeform 592">
              <a:extLst>
                <a:ext uri="{FF2B5EF4-FFF2-40B4-BE49-F238E27FC236}">
                  <a16:creationId xmlns:a16="http://schemas.microsoft.com/office/drawing/2014/main" id="{31F4A5D4-D740-4DE0-98E4-05F779D1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4" name="Freeform 593">
              <a:extLst>
                <a:ext uri="{FF2B5EF4-FFF2-40B4-BE49-F238E27FC236}">
                  <a16:creationId xmlns:a16="http://schemas.microsoft.com/office/drawing/2014/main" id="{6DE086A4-3056-45F2-94F5-8F0759A1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5" name="Freeform 594">
              <a:extLst>
                <a:ext uri="{FF2B5EF4-FFF2-40B4-BE49-F238E27FC236}">
                  <a16:creationId xmlns:a16="http://schemas.microsoft.com/office/drawing/2014/main" id="{E1314D46-91B1-4102-BFEF-F31D7E28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6" name="Freeform 595">
              <a:extLst>
                <a:ext uri="{FF2B5EF4-FFF2-40B4-BE49-F238E27FC236}">
                  <a16:creationId xmlns:a16="http://schemas.microsoft.com/office/drawing/2014/main" id="{89B5F1EF-6D97-4762-9119-3518E40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7" name="Freeform 596">
              <a:extLst>
                <a:ext uri="{FF2B5EF4-FFF2-40B4-BE49-F238E27FC236}">
                  <a16:creationId xmlns:a16="http://schemas.microsoft.com/office/drawing/2014/main" id="{6CF89F70-5DCD-4D34-9A98-43FC8C7F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8" name="Freeform 597">
              <a:extLst>
                <a:ext uri="{FF2B5EF4-FFF2-40B4-BE49-F238E27FC236}">
                  <a16:creationId xmlns:a16="http://schemas.microsoft.com/office/drawing/2014/main" id="{3D1A9C30-9A89-4512-BC13-231CBE01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9" name="Freeform 598">
              <a:extLst>
                <a:ext uri="{FF2B5EF4-FFF2-40B4-BE49-F238E27FC236}">
                  <a16:creationId xmlns:a16="http://schemas.microsoft.com/office/drawing/2014/main" id="{9C7BD1B0-52A4-4C86-8A93-E2FAB6BB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0" name="Freeform 599">
              <a:extLst>
                <a:ext uri="{FF2B5EF4-FFF2-40B4-BE49-F238E27FC236}">
                  <a16:creationId xmlns:a16="http://schemas.microsoft.com/office/drawing/2014/main" id="{9274059B-CB4D-4BE1-8376-CDAE6312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1" name="Freeform 600">
              <a:extLst>
                <a:ext uri="{FF2B5EF4-FFF2-40B4-BE49-F238E27FC236}">
                  <a16:creationId xmlns:a16="http://schemas.microsoft.com/office/drawing/2014/main" id="{D02F6005-4957-4B21-8F72-95AABFA5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2" name="Freeform 601">
              <a:extLst>
                <a:ext uri="{FF2B5EF4-FFF2-40B4-BE49-F238E27FC236}">
                  <a16:creationId xmlns:a16="http://schemas.microsoft.com/office/drawing/2014/main" id="{5344C664-5A31-4016-80A9-D0290BD2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3" name="Freeform 602">
              <a:extLst>
                <a:ext uri="{FF2B5EF4-FFF2-40B4-BE49-F238E27FC236}">
                  <a16:creationId xmlns:a16="http://schemas.microsoft.com/office/drawing/2014/main" id="{1CA464AD-4172-4FE2-A379-C3263BC5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4" name="Freeform 603">
              <a:extLst>
                <a:ext uri="{FF2B5EF4-FFF2-40B4-BE49-F238E27FC236}">
                  <a16:creationId xmlns:a16="http://schemas.microsoft.com/office/drawing/2014/main" id="{9DF7FDFA-F93C-458F-BBEE-17A51F99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5" name="Freeform 604">
              <a:extLst>
                <a:ext uri="{FF2B5EF4-FFF2-40B4-BE49-F238E27FC236}">
                  <a16:creationId xmlns:a16="http://schemas.microsoft.com/office/drawing/2014/main" id="{040B64A6-3C29-4F06-B695-930D97CB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6" name="Freeform 605">
              <a:extLst>
                <a:ext uri="{FF2B5EF4-FFF2-40B4-BE49-F238E27FC236}">
                  <a16:creationId xmlns:a16="http://schemas.microsoft.com/office/drawing/2014/main" id="{EB1E3C05-D312-4C0E-9152-85DBD460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7" name="Freeform 606">
              <a:extLst>
                <a:ext uri="{FF2B5EF4-FFF2-40B4-BE49-F238E27FC236}">
                  <a16:creationId xmlns:a16="http://schemas.microsoft.com/office/drawing/2014/main" id="{A3ED7007-DA0A-4EEB-8200-842F7FB6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8" name="Freeform 607">
              <a:extLst>
                <a:ext uri="{FF2B5EF4-FFF2-40B4-BE49-F238E27FC236}">
                  <a16:creationId xmlns:a16="http://schemas.microsoft.com/office/drawing/2014/main" id="{B75A8F55-8C87-4452-AEC2-44A5E401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9" name="Freeform 608">
              <a:extLst>
                <a:ext uri="{FF2B5EF4-FFF2-40B4-BE49-F238E27FC236}">
                  <a16:creationId xmlns:a16="http://schemas.microsoft.com/office/drawing/2014/main" id="{A528D587-F145-41B9-A9F4-256A3464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0" name="Freeform 609">
              <a:extLst>
                <a:ext uri="{FF2B5EF4-FFF2-40B4-BE49-F238E27FC236}">
                  <a16:creationId xmlns:a16="http://schemas.microsoft.com/office/drawing/2014/main" id="{F61BF0F6-FF88-4729-B499-DAD318E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1" name="Freeform 610">
              <a:extLst>
                <a:ext uri="{FF2B5EF4-FFF2-40B4-BE49-F238E27FC236}">
                  <a16:creationId xmlns:a16="http://schemas.microsoft.com/office/drawing/2014/main" id="{3503801A-23EC-4C7B-A6F0-75A0CC3E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2" name="Freeform 611">
              <a:extLst>
                <a:ext uri="{FF2B5EF4-FFF2-40B4-BE49-F238E27FC236}">
                  <a16:creationId xmlns:a16="http://schemas.microsoft.com/office/drawing/2014/main" id="{5D7E6B25-CC55-4315-8564-10BE1568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3" name="Freeform 612">
              <a:extLst>
                <a:ext uri="{FF2B5EF4-FFF2-40B4-BE49-F238E27FC236}">
                  <a16:creationId xmlns:a16="http://schemas.microsoft.com/office/drawing/2014/main" id="{93F7268E-FE1C-46D0-9466-6822D66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4" name="Freeform 613">
              <a:extLst>
                <a:ext uri="{FF2B5EF4-FFF2-40B4-BE49-F238E27FC236}">
                  <a16:creationId xmlns:a16="http://schemas.microsoft.com/office/drawing/2014/main" id="{C01713BE-F3E0-4E5C-A756-EA058C3E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5" name="Freeform 614">
              <a:extLst>
                <a:ext uri="{FF2B5EF4-FFF2-40B4-BE49-F238E27FC236}">
                  <a16:creationId xmlns:a16="http://schemas.microsoft.com/office/drawing/2014/main" id="{0FDB4611-A671-471F-8D2A-DBFC070D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6" name="Freeform 615">
              <a:extLst>
                <a:ext uri="{FF2B5EF4-FFF2-40B4-BE49-F238E27FC236}">
                  <a16:creationId xmlns:a16="http://schemas.microsoft.com/office/drawing/2014/main" id="{D3864332-33F5-449F-A2ED-449A9825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7" name="Freeform 616">
              <a:extLst>
                <a:ext uri="{FF2B5EF4-FFF2-40B4-BE49-F238E27FC236}">
                  <a16:creationId xmlns:a16="http://schemas.microsoft.com/office/drawing/2014/main" id="{339485BE-BA8D-44BA-9C7B-4ADFE7F0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8" name="Freeform 617">
              <a:extLst>
                <a:ext uri="{FF2B5EF4-FFF2-40B4-BE49-F238E27FC236}">
                  <a16:creationId xmlns:a16="http://schemas.microsoft.com/office/drawing/2014/main" id="{954D85F4-AC53-4276-BA51-4152C24A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9" name="Freeform 618">
              <a:extLst>
                <a:ext uri="{FF2B5EF4-FFF2-40B4-BE49-F238E27FC236}">
                  <a16:creationId xmlns:a16="http://schemas.microsoft.com/office/drawing/2014/main" id="{9A626C5B-1A32-41AE-BFE7-1DE46FCB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0" name="Freeform 619">
              <a:extLst>
                <a:ext uri="{FF2B5EF4-FFF2-40B4-BE49-F238E27FC236}">
                  <a16:creationId xmlns:a16="http://schemas.microsoft.com/office/drawing/2014/main" id="{DEEB3306-E996-4C25-A9FF-CD303C24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1" name="Freeform 620">
              <a:extLst>
                <a:ext uri="{FF2B5EF4-FFF2-40B4-BE49-F238E27FC236}">
                  <a16:creationId xmlns:a16="http://schemas.microsoft.com/office/drawing/2014/main" id="{8C1FCB1E-5E30-4800-876B-6EAA54A5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2" name="Freeform 621">
              <a:extLst>
                <a:ext uri="{FF2B5EF4-FFF2-40B4-BE49-F238E27FC236}">
                  <a16:creationId xmlns:a16="http://schemas.microsoft.com/office/drawing/2014/main" id="{34D8B597-AEC5-481D-9E23-218040C0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3" name="Freeform 622">
              <a:extLst>
                <a:ext uri="{FF2B5EF4-FFF2-40B4-BE49-F238E27FC236}">
                  <a16:creationId xmlns:a16="http://schemas.microsoft.com/office/drawing/2014/main" id="{F4A34992-4F13-49B5-8C92-939575D02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4" name="Freeform 623">
              <a:extLst>
                <a:ext uri="{FF2B5EF4-FFF2-40B4-BE49-F238E27FC236}">
                  <a16:creationId xmlns:a16="http://schemas.microsoft.com/office/drawing/2014/main" id="{2CD08172-555E-49B8-B292-B356D12A4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5" name="Freeform 624">
              <a:extLst>
                <a:ext uri="{FF2B5EF4-FFF2-40B4-BE49-F238E27FC236}">
                  <a16:creationId xmlns:a16="http://schemas.microsoft.com/office/drawing/2014/main" id="{2FEE1582-F629-47BB-B6E1-9581745E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6" name="Freeform 625">
              <a:extLst>
                <a:ext uri="{FF2B5EF4-FFF2-40B4-BE49-F238E27FC236}">
                  <a16:creationId xmlns:a16="http://schemas.microsoft.com/office/drawing/2014/main" id="{F062FF46-3B24-413E-BCAE-9D86B46D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7" name="Freeform 626">
              <a:extLst>
                <a:ext uri="{FF2B5EF4-FFF2-40B4-BE49-F238E27FC236}">
                  <a16:creationId xmlns:a16="http://schemas.microsoft.com/office/drawing/2014/main" id="{04E7EB62-DA2A-42AC-B3C8-FCE9A712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8" name="Freeform 627">
              <a:extLst>
                <a:ext uri="{FF2B5EF4-FFF2-40B4-BE49-F238E27FC236}">
                  <a16:creationId xmlns:a16="http://schemas.microsoft.com/office/drawing/2014/main" id="{8076DEC8-661E-4187-A571-59AF4FEA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9" name="Freeform 628">
              <a:extLst>
                <a:ext uri="{FF2B5EF4-FFF2-40B4-BE49-F238E27FC236}">
                  <a16:creationId xmlns:a16="http://schemas.microsoft.com/office/drawing/2014/main" id="{E6739F1E-0EAF-4DDA-BD4C-7104E36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0" name="Freeform 629">
              <a:extLst>
                <a:ext uri="{FF2B5EF4-FFF2-40B4-BE49-F238E27FC236}">
                  <a16:creationId xmlns:a16="http://schemas.microsoft.com/office/drawing/2014/main" id="{BEAE3E2B-F36B-4D2A-B829-DF3EB6AE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1" name="Freeform 630">
              <a:extLst>
                <a:ext uri="{FF2B5EF4-FFF2-40B4-BE49-F238E27FC236}">
                  <a16:creationId xmlns:a16="http://schemas.microsoft.com/office/drawing/2014/main" id="{F71ED159-FB1C-4684-8014-650F1424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2" name="Freeform 631">
              <a:extLst>
                <a:ext uri="{FF2B5EF4-FFF2-40B4-BE49-F238E27FC236}">
                  <a16:creationId xmlns:a16="http://schemas.microsoft.com/office/drawing/2014/main" id="{6696B2EB-542D-424E-9152-9368DE9D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3" name="Freeform 632">
              <a:extLst>
                <a:ext uri="{FF2B5EF4-FFF2-40B4-BE49-F238E27FC236}">
                  <a16:creationId xmlns:a16="http://schemas.microsoft.com/office/drawing/2014/main" id="{05CB97DC-190C-4A9C-B97D-0627DA33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4" name="Freeform 633">
              <a:extLst>
                <a:ext uri="{FF2B5EF4-FFF2-40B4-BE49-F238E27FC236}">
                  <a16:creationId xmlns:a16="http://schemas.microsoft.com/office/drawing/2014/main" id="{0C417989-FF1F-4094-8618-422EF496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5" name="Freeform 634">
              <a:extLst>
                <a:ext uri="{FF2B5EF4-FFF2-40B4-BE49-F238E27FC236}">
                  <a16:creationId xmlns:a16="http://schemas.microsoft.com/office/drawing/2014/main" id="{C3DBCA52-E562-4F3A-AEFB-B052B635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6" name="Freeform 635">
              <a:extLst>
                <a:ext uri="{FF2B5EF4-FFF2-40B4-BE49-F238E27FC236}">
                  <a16:creationId xmlns:a16="http://schemas.microsoft.com/office/drawing/2014/main" id="{F02BF7AC-24DF-403D-8445-E392F703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7" name="Freeform 636">
              <a:extLst>
                <a:ext uri="{FF2B5EF4-FFF2-40B4-BE49-F238E27FC236}">
                  <a16:creationId xmlns:a16="http://schemas.microsoft.com/office/drawing/2014/main" id="{E59B353C-E8AC-4993-B96D-9883AD88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8" name="Freeform 637">
              <a:extLst>
                <a:ext uri="{FF2B5EF4-FFF2-40B4-BE49-F238E27FC236}">
                  <a16:creationId xmlns:a16="http://schemas.microsoft.com/office/drawing/2014/main" id="{FF0E724E-F8ED-4350-AEB1-89FAF12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9" name="Freeform 638">
              <a:extLst>
                <a:ext uri="{FF2B5EF4-FFF2-40B4-BE49-F238E27FC236}">
                  <a16:creationId xmlns:a16="http://schemas.microsoft.com/office/drawing/2014/main" id="{FC340E4D-C873-43F3-9661-CBC67880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0" name="Freeform 639">
              <a:extLst>
                <a:ext uri="{FF2B5EF4-FFF2-40B4-BE49-F238E27FC236}">
                  <a16:creationId xmlns:a16="http://schemas.microsoft.com/office/drawing/2014/main" id="{ED0C44E4-FDC1-4BBB-8EC2-C818261A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1" name="Freeform 640">
              <a:extLst>
                <a:ext uri="{FF2B5EF4-FFF2-40B4-BE49-F238E27FC236}">
                  <a16:creationId xmlns:a16="http://schemas.microsoft.com/office/drawing/2014/main" id="{4F83A232-0741-4C4D-990D-93F21B10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2" name="Freeform 641">
              <a:extLst>
                <a:ext uri="{FF2B5EF4-FFF2-40B4-BE49-F238E27FC236}">
                  <a16:creationId xmlns:a16="http://schemas.microsoft.com/office/drawing/2014/main" id="{E406244D-2BB0-4213-B481-4C9F867C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3" name="Freeform 642">
              <a:extLst>
                <a:ext uri="{FF2B5EF4-FFF2-40B4-BE49-F238E27FC236}">
                  <a16:creationId xmlns:a16="http://schemas.microsoft.com/office/drawing/2014/main" id="{43551A81-DA90-4B1F-8B01-F854DB75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4" name="Freeform 643">
              <a:extLst>
                <a:ext uri="{FF2B5EF4-FFF2-40B4-BE49-F238E27FC236}">
                  <a16:creationId xmlns:a16="http://schemas.microsoft.com/office/drawing/2014/main" id="{FF400C8B-DF96-4662-992A-B78A7507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5" name="Rectangle 644">
              <a:extLst>
                <a:ext uri="{FF2B5EF4-FFF2-40B4-BE49-F238E27FC236}">
                  <a16:creationId xmlns:a16="http://schemas.microsoft.com/office/drawing/2014/main" id="{C61C45DE-E52F-4F01-9B5A-9821F987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946" name="Freeform 645">
              <a:extLst>
                <a:ext uri="{FF2B5EF4-FFF2-40B4-BE49-F238E27FC236}">
                  <a16:creationId xmlns:a16="http://schemas.microsoft.com/office/drawing/2014/main" id="{FC279759-F297-41E1-94C8-4FEA7D69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7" name="Freeform 646">
              <a:extLst>
                <a:ext uri="{FF2B5EF4-FFF2-40B4-BE49-F238E27FC236}">
                  <a16:creationId xmlns:a16="http://schemas.microsoft.com/office/drawing/2014/main" id="{C4B407DE-3E08-42EA-8C96-E531C2E2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8" name="Freeform 647">
              <a:extLst>
                <a:ext uri="{FF2B5EF4-FFF2-40B4-BE49-F238E27FC236}">
                  <a16:creationId xmlns:a16="http://schemas.microsoft.com/office/drawing/2014/main" id="{FB8C9860-5CC3-4AD6-8DB2-7FA1D9ED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9" name="Freeform 648">
              <a:extLst>
                <a:ext uri="{FF2B5EF4-FFF2-40B4-BE49-F238E27FC236}">
                  <a16:creationId xmlns:a16="http://schemas.microsoft.com/office/drawing/2014/main" id="{16776E4D-CC5B-4B11-A03E-C7800254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0" name="Freeform 649">
              <a:extLst>
                <a:ext uri="{FF2B5EF4-FFF2-40B4-BE49-F238E27FC236}">
                  <a16:creationId xmlns:a16="http://schemas.microsoft.com/office/drawing/2014/main" id="{7667D8E4-8C59-44CB-85D8-65B9B627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1" name="Freeform 650">
              <a:extLst>
                <a:ext uri="{FF2B5EF4-FFF2-40B4-BE49-F238E27FC236}">
                  <a16:creationId xmlns:a16="http://schemas.microsoft.com/office/drawing/2014/main" id="{D137E022-1D8C-4341-8B99-8EA26CBA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2" name="Freeform 651">
              <a:extLst>
                <a:ext uri="{FF2B5EF4-FFF2-40B4-BE49-F238E27FC236}">
                  <a16:creationId xmlns:a16="http://schemas.microsoft.com/office/drawing/2014/main" id="{97DE79D7-2237-4B1A-8FF1-5D6C1092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3" name="Freeform 652">
              <a:extLst>
                <a:ext uri="{FF2B5EF4-FFF2-40B4-BE49-F238E27FC236}">
                  <a16:creationId xmlns:a16="http://schemas.microsoft.com/office/drawing/2014/main" id="{6144C961-79DF-47AF-841C-C7251001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4" name="Freeform 653">
              <a:extLst>
                <a:ext uri="{FF2B5EF4-FFF2-40B4-BE49-F238E27FC236}">
                  <a16:creationId xmlns:a16="http://schemas.microsoft.com/office/drawing/2014/main" id="{A493809A-1675-43DE-959B-98777F0E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5" name="Freeform 654">
              <a:extLst>
                <a:ext uri="{FF2B5EF4-FFF2-40B4-BE49-F238E27FC236}">
                  <a16:creationId xmlns:a16="http://schemas.microsoft.com/office/drawing/2014/main" id="{6846C608-C16A-4830-B621-DFA3643A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6" name="Freeform 655">
              <a:extLst>
                <a:ext uri="{FF2B5EF4-FFF2-40B4-BE49-F238E27FC236}">
                  <a16:creationId xmlns:a16="http://schemas.microsoft.com/office/drawing/2014/main" id="{7146D1FC-798E-42A6-B0B7-ACECAE4F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7" name="Freeform 656">
              <a:extLst>
                <a:ext uri="{FF2B5EF4-FFF2-40B4-BE49-F238E27FC236}">
                  <a16:creationId xmlns:a16="http://schemas.microsoft.com/office/drawing/2014/main" id="{F48A5529-AE4E-40D5-9BF1-896F1134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8" name="Freeform 657">
              <a:extLst>
                <a:ext uri="{FF2B5EF4-FFF2-40B4-BE49-F238E27FC236}">
                  <a16:creationId xmlns:a16="http://schemas.microsoft.com/office/drawing/2014/main" id="{57810209-61F2-44B4-B748-91278CD5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9" name="Freeform 658">
              <a:extLst>
                <a:ext uri="{FF2B5EF4-FFF2-40B4-BE49-F238E27FC236}">
                  <a16:creationId xmlns:a16="http://schemas.microsoft.com/office/drawing/2014/main" id="{549D90D4-0DB0-49BC-9896-62E94245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0" name="Freeform 659">
              <a:extLst>
                <a:ext uri="{FF2B5EF4-FFF2-40B4-BE49-F238E27FC236}">
                  <a16:creationId xmlns:a16="http://schemas.microsoft.com/office/drawing/2014/main" id="{C7C7B2BC-42EF-42C6-A369-1A858AB7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1" name="Freeform 660">
              <a:extLst>
                <a:ext uri="{FF2B5EF4-FFF2-40B4-BE49-F238E27FC236}">
                  <a16:creationId xmlns:a16="http://schemas.microsoft.com/office/drawing/2014/main" id="{DDA95306-B825-4DEC-9FD2-0206F6EC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2" name="Freeform 661">
              <a:extLst>
                <a:ext uri="{FF2B5EF4-FFF2-40B4-BE49-F238E27FC236}">
                  <a16:creationId xmlns:a16="http://schemas.microsoft.com/office/drawing/2014/main" id="{8FED0674-4B21-4D61-AF05-90482112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3" name="Freeform 662">
              <a:extLst>
                <a:ext uri="{FF2B5EF4-FFF2-40B4-BE49-F238E27FC236}">
                  <a16:creationId xmlns:a16="http://schemas.microsoft.com/office/drawing/2014/main" id="{60571602-4822-46F4-9F5A-E784DE4F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4" name="Freeform 663">
              <a:extLst>
                <a:ext uri="{FF2B5EF4-FFF2-40B4-BE49-F238E27FC236}">
                  <a16:creationId xmlns:a16="http://schemas.microsoft.com/office/drawing/2014/main" id="{74BD2454-C7E7-4640-9056-3804DEA3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5" name="Freeform 664">
              <a:extLst>
                <a:ext uri="{FF2B5EF4-FFF2-40B4-BE49-F238E27FC236}">
                  <a16:creationId xmlns:a16="http://schemas.microsoft.com/office/drawing/2014/main" id="{03FD22B3-E2B1-400E-AFC4-C215EA9B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6" name="Freeform 665">
              <a:extLst>
                <a:ext uri="{FF2B5EF4-FFF2-40B4-BE49-F238E27FC236}">
                  <a16:creationId xmlns:a16="http://schemas.microsoft.com/office/drawing/2014/main" id="{18E93891-0B5A-4013-A0FA-F934C410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7" name="Freeform 666">
              <a:extLst>
                <a:ext uri="{FF2B5EF4-FFF2-40B4-BE49-F238E27FC236}">
                  <a16:creationId xmlns:a16="http://schemas.microsoft.com/office/drawing/2014/main" id="{8A33B3F1-2015-4AB2-ACC4-D5C666BE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8" name="Freeform 667">
              <a:extLst>
                <a:ext uri="{FF2B5EF4-FFF2-40B4-BE49-F238E27FC236}">
                  <a16:creationId xmlns:a16="http://schemas.microsoft.com/office/drawing/2014/main" id="{D675CE0E-D981-4108-AB7F-F4278CB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9" name="Freeform 668">
              <a:extLst>
                <a:ext uri="{FF2B5EF4-FFF2-40B4-BE49-F238E27FC236}">
                  <a16:creationId xmlns:a16="http://schemas.microsoft.com/office/drawing/2014/main" id="{7D8D7ACB-8452-4EED-B3FC-6CF17487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0" name="Freeform 669">
              <a:extLst>
                <a:ext uri="{FF2B5EF4-FFF2-40B4-BE49-F238E27FC236}">
                  <a16:creationId xmlns:a16="http://schemas.microsoft.com/office/drawing/2014/main" id="{8F4ACA99-FC9D-476D-8AA1-2BA83CE3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1" name="Freeform 670">
              <a:extLst>
                <a:ext uri="{FF2B5EF4-FFF2-40B4-BE49-F238E27FC236}">
                  <a16:creationId xmlns:a16="http://schemas.microsoft.com/office/drawing/2014/main" id="{3222D23E-7440-489D-9961-1A374055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2" name="Freeform 671">
              <a:extLst>
                <a:ext uri="{FF2B5EF4-FFF2-40B4-BE49-F238E27FC236}">
                  <a16:creationId xmlns:a16="http://schemas.microsoft.com/office/drawing/2014/main" id="{DC7552ED-3E51-4A51-B77A-118A9E0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3" name="Freeform 672">
              <a:extLst>
                <a:ext uri="{FF2B5EF4-FFF2-40B4-BE49-F238E27FC236}">
                  <a16:creationId xmlns:a16="http://schemas.microsoft.com/office/drawing/2014/main" id="{125AD19D-3054-438D-9A8F-71541F5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4" name="Freeform 673">
              <a:extLst>
                <a:ext uri="{FF2B5EF4-FFF2-40B4-BE49-F238E27FC236}">
                  <a16:creationId xmlns:a16="http://schemas.microsoft.com/office/drawing/2014/main" id="{4C103D9C-B234-4A5E-8CB8-55502CF2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5" name="Freeform 674">
              <a:extLst>
                <a:ext uri="{FF2B5EF4-FFF2-40B4-BE49-F238E27FC236}">
                  <a16:creationId xmlns:a16="http://schemas.microsoft.com/office/drawing/2014/main" id="{3962016A-5B66-4035-A77C-DAFD089F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6" name="Freeform 675">
              <a:extLst>
                <a:ext uri="{FF2B5EF4-FFF2-40B4-BE49-F238E27FC236}">
                  <a16:creationId xmlns:a16="http://schemas.microsoft.com/office/drawing/2014/main" id="{A4D4D89D-9A3C-431B-8C1D-93E06F8B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7" name="Freeform 676">
              <a:extLst>
                <a:ext uri="{FF2B5EF4-FFF2-40B4-BE49-F238E27FC236}">
                  <a16:creationId xmlns:a16="http://schemas.microsoft.com/office/drawing/2014/main" id="{5BAB9E5C-3A61-4936-8504-9DBC4C67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8" name="Freeform 677">
              <a:extLst>
                <a:ext uri="{FF2B5EF4-FFF2-40B4-BE49-F238E27FC236}">
                  <a16:creationId xmlns:a16="http://schemas.microsoft.com/office/drawing/2014/main" id="{3EC029F1-8EC6-4A8D-AC06-6D1B375E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9" name="Freeform 678">
              <a:extLst>
                <a:ext uri="{FF2B5EF4-FFF2-40B4-BE49-F238E27FC236}">
                  <a16:creationId xmlns:a16="http://schemas.microsoft.com/office/drawing/2014/main" id="{D1CF2729-4539-45A7-A022-9277C789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0" name="Freeform 679">
              <a:extLst>
                <a:ext uri="{FF2B5EF4-FFF2-40B4-BE49-F238E27FC236}">
                  <a16:creationId xmlns:a16="http://schemas.microsoft.com/office/drawing/2014/main" id="{910E0BC4-DE91-4B54-8E7B-D2FADDA5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1" name="Freeform 680">
              <a:extLst>
                <a:ext uri="{FF2B5EF4-FFF2-40B4-BE49-F238E27FC236}">
                  <a16:creationId xmlns:a16="http://schemas.microsoft.com/office/drawing/2014/main" id="{8FE50EFD-7101-4665-BC11-305FF1F5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2" name="Freeform 681">
              <a:extLst>
                <a:ext uri="{FF2B5EF4-FFF2-40B4-BE49-F238E27FC236}">
                  <a16:creationId xmlns:a16="http://schemas.microsoft.com/office/drawing/2014/main" id="{72F3C756-FFF6-4D65-AB5D-5D860C78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3" name="Freeform 682">
              <a:extLst>
                <a:ext uri="{FF2B5EF4-FFF2-40B4-BE49-F238E27FC236}">
                  <a16:creationId xmlns:a16="http://schemas.microsoft.com/office/drawing/2014/main" id="{2901AA85-B230-446B-904A-1F91EC49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4" name="Freeform 683">
              <a:extLst>
                <a:ext uri="{FF2B5EF4-FFF2-40B4-BE49-F238E27FC236}">
                  <a16:creationId xmlns:a16="http://schemas.microsoft.com/office/drawing/2014/main" id="{944A4B1E-5BA0-4265-BEAD-40631C58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5" name="Freeform 684">
              <a:extLst>
                <a:ext uri="{FF2B5EF4-FFF2-40B4-BE49-F238E27FC236}">
                  <a16:creationId xmlns:a16="http://schemas.microsoft.com/office/drawing/2014/main" id="{ED878C39-27C5-4BE4-A6CB-7ECD1E66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6" name="Freeform 685">
              <a:extLst>
                <a:ext uri="{FF2B5EF4-FFF2-40B4-BE49-F238E27FC236}">
                  <a16:creationId xmlns:a16="http://schemas.microsoft.com/office/drawing/2014/main" id="{03764F54-933F-4430-9F91-B9D4A960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" name="Freeform 686">
              <a:extLst>
                <a:ext uri="{FF2B5EF4-FFF2-40B4-BE49-F238E27FC236}">
                  <a16:creationId xmlns:a16="http://schemas.microsoft.com/office/drawing/2014/main" id="{CDA6DDA5-FFAD-463E-B121-6ADF03BA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" name="Freeform 687">
              <a:extLst>
                <a:ext uri="{FF2B5EF4-FFF2-40B4-BE49-F238E27FC236}">
                  <a16:creationId xmlns:a16="http://schemas.microsoft.com/office/drawing/2014/main" id="{92254792-718C-4527-AD9A-1B7E5A1A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" name="Freeform 688">
              <a:extLst>
                <a:ext uri="{FF2B5EF4-FFF2-40B4-BE49-F238E27FC236}">
                  <a16:creationId xmlns:a16="http://schemas.microsoft.com/office/drawing/2014/main" id="{7D75AC4C-678F-4759-B50A-F025B78D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0" name="Freeform 689">
              <a:extLst>
                <a:ext uri="{FF2B5EF4-FFF2-40B4-BE49-F238E27FC236}">
                  <a16:creationId xmlns:a16="http://schemas.microsoft.com/office/drawing/2014/main" id="{DED131A4-CDAE-4F66-9125-21809D47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1" name="Freeform 690">
              <a:extLst>
                <a:ext uri="{FF2B5EF4-FFF2-40B4-BE49-F238E27FC236}">
                  <a16:creationId xmlns:a16="http://schemas.microsoft.com/office/drawing/2014/main" id="{ADE41425-1583-476A-84CD-7DE25A82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2" name="Freeform 691">
              <a:extLst>
                <a:ext uri="{FF2B5EF4-FFF2-40B4-BE49-F238E27FC236}">
                  <a16:creationId xmlns:a16="http://schemas.microsoft.com/office/drawing/2014/main" id="{2895CE87-EEFB-4261-84AF-DA01EEA7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3" name="Freeform 692">
              <a:extLst>
                <a:ext uri="{FF2B5EF4-FFF2-40B4-BE49-F238E27FC236}">
                  <a16:creationId xmlns:a16="http://schemas.microsoft.com/office/drawing/2014/main" id="{3AFC32D3-58C9-4E8B-B362-382EF852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4" name="Freeform 693">
              <a:extLst>
                <a:ext uri="{FF2B5EF4-FFF2-40B4-BE49-F238E27FC236}">
                  <a16:creationId xmlns:a16="http://schemas.microsoft.com/office/drawing/2014/main" id="{DB9E3A6F-6A73-48D7-BCBB-D99206E2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5" name="Freeform 694">
              <a:extLst>
                <a:ext uri="{FF2B5EF4-FFF2-40B4-BE49-F238E27FC236}">
                  <a16:creationId xmlns:a16="http://schemas.microsoft.com/office/drawing/2014/main" id="{EF7D9192-7C36-40EB-BB59-EA5D08B4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6" name="Freeform 695">
              <a:extLst>
                <a:ext uri="{FF2B5EF4-FFF2-40B4-BE49-F238E27FC236}">
                  <a16:creationId xmlns:a16="http://schemas.microsoft.com/office/drawing/2014/main" id="{B85BCFCB-589F-42CA-AAAC-4E90B7A3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7" name="Freeform 696">
              <a:extLst>
                <a:ext uri="{FF2B5EF4-FFF2-40B4-BE49-F238E27FC236}">
                  <a16:creationId xmlns:a16="http://schemas.microsoft.com/office/drawing/2014/main" id="{C61A5050-CAC2-4967-8534-4E216390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8" name="Freeform 697">
              <a:extLst>
                <a:ext uri="{FF2B5EF4-FFF2-40B4-BE49-F238E27FC236}">
                  <a16:creationId xmlns:a16="http://schemas.microsoft.com/office/drawing/2014/main" id="{162A2A75-4D7E-4804-8A18-0755B600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9" name="Freeform 698">
              <a:extLst>
                <a:ext uri="{FF2B5EF4-FFF2-40B4-BE49-F238E27FC236}">
                  <a16:creationId xmlns:a16="http://schemas.microsoft.com/office/drawing/2014/main" id="{67A6C5E8-70E9-41F7-B1B3-CAAE6F02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0" name="Freeform 699">
              <a:extLst>
                <a:ext uri="{FF2B5EF4-FFF2-40B4-BE49-F238E27FC236}">
                  <a16:creationId xmlns:a16="http://schemas.microsoft.com/office/drawing/2014/main" id="{8F0DC83C-A185-445E-82F8-8090BD6E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1" name="Freeform 700">
              <a:extLst>
                <a:ext uri="{FF2B5EF4-FFF2-40B4-BE49-F238E27FC236}">
                  <a16:creationId xmlns:a16="http://schemas.microsoft.com/office/drawing/2014/main" id="{C8FB2D2B-6168-4640-838F-911933FD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2" name="Freeform 701">
              <a:extLst>
                <a:ext uri="{FF2B5EF4-FFF2-40B4-BE49-F238E27FC236}">
                  <a16:creationId xmlns:a16="http://schemas.microsoft.com/office/drawing/2014/main" id="{4FCABFC4-0C11-4849-901E-88B7685E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3" name="Freeform 702">
              <a:extLst>
                <a:ext uri="{FF2B5EF4-FFF2-40B4-BE49-F238E27FC236}">
                  <a16:creationId xmlns:a16="http://schemas.microsoft.com/office/drawing/2014/main" id="{C88D1524-37D1-4EC3-900B-9FCB082A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4" name="Freeform 703">
              <a:extLst>
                <a:ext uri="{FF2B5EF4-FFF2-40B4-BE49-F238E27FC236}">
                  <a16:creationId xmlns:a16="http://schemas.microsoft.com/office/drawing/2014/main" id="{EF372613-3D52-4779-A95C-8EDE609B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5" name="Freeform 704">
              <a:extLst>
                <a:ext uri="{FF2B5EF4-FFF2-40B4-BE49-F238E27FC236}">
                  <a16:creationId xmlns:a16="http://schemas.microsoft.com/office/drawing/2014/main" id="{84A402E3-AE05-4F6B-981F-1DE23039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6" name="Freeform 705">
              <a:extLst>
                <a:ext uri="{FF2B5EF4-FFF2-40B4-BE49-F238E27FC236}">
                  <a16:creationId xmlns:a16="http://schemas.microsoft.com/office/drawing/2014/main" id="{3CD276A5-36D2-402A-A5EA-70385902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7" name="Freeform 706">
              <a:extLst>
                <a:ext uri="{FF2B5EF4-FFF2-40B4-BE49-F238E27FC236}">
                  <a16:creationId xmlns:a16="http://schemas.microsoft.com/office/drawing/2014/main" id="{01633A8F-F068-4BD3-AE86-F9B1EE27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8" name="Freeform 707">
              <a:extLst>
                <a:ext uri="{FF2B5EF4-FFF2-40B4-BE49-F238E27FC236}">
                  <a16:creationId xmlns:a16="http://schemas.microsoft.com/office/drawing/2014/main" id="{C8784B05-6E1A-424C-A182-524992CA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9" name="Freeform 708">
              <a:extLst>
                <a:ext uri="{FF2B5EF4-FFF2-40B4-BE49-F238E27FC236}">
                  <a16:creationId xmlns:a16="http://schemas.microsoft.com/office/drawing/2014/main" id="{CE15DC94-D1AB-4A78-A2F6-4500F1BE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0" name="Freeform 709">
              <a:extLst>
                <a:ext uri="{FF2B5EF4-FFF2-40B4-BE49-F238E27FC236}">
                  <a16:creationId xmlns:a16="http://schemas.microsoft.com/office/drawing/2014/main" id="{0E6B1BD5-1F8B-457F-BF13-0B36AF9F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1" name="Freeform 710">
              <a:extLst>
                <a:ext uri="{FF2B5EF4-FFF2-40B4-BE49-F238E27FC236}">
                  <a16:creationId xmlns:a16="http://schemas.microsoft.com/office/drawing/2014/main" id="{63359405-4EEF-441E-B4C4-A7328981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2" name="Freeform 711">
              <a:extLst>
                <a:ext uri="{FF2B5EF4-FFF2-40B4-BE49-F238E27FC236}">
                  <a16:creationId xmlns:a16="http://schemas.microsoft.com/office/drawing/2014/main" id="{DA4E7650-00D7-4D0C-BBF3-34FEDA38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3" name="Freeform 712">
              <a:extLst>
                <a:ext uri="{FF2B5EF4-FFF2-40B4-BE49-F238E27FC236}">
                  <a16:creationId xmlns:a16="http://schemas.microsoft.com/office/drawing/2014/main" id="{72F959FF-1595-4326-8E3E-5714CC1B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4" name="Freeform 713">
              <a:extLst>
                <a:ext uri="{FF2B5EF4-FFF2-40B4-BE49-F238E27FC236}">
                  <a16:creationId xmlns:a16="http://schemas.microsoft.com/office/drawing/2014/main" id="{79204963-F386-4D36-A0FD-E78B6E80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5" name="Freeform 714">
              <a:extLst>
                <a:ext uri="{FF2B5EF4-FFF2-40B4-BE49-F238E27FC236}">
                  <a16:creationId xmlns:a16="http://schemas.microsoft.com/office/drawing/2014/main" id="{50A982DF-1DCB-4906-A93B-4F599864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6" name="Freeform 715">
              <a:extLst>
                <a:ext uri="{FF2B5EF4-FFF2-40B4-BE49-F238E27FC236}">
                  <a16:creationId xmlns:a16="http://schemas.microsoft.com/office/drawing/2014/main" id="{26697CCE-9258-452E-91C2-C5DDC14F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7" name="Freeform 716">
              <a:extLst>
                <a:ext uri="{FF2B5EF4-FFF2-40B4-BE49-F238E27FC236}">
                  <a16:creationId xmlns:a16="http://schemas.microsoft.com/office/drawing/2014/main" id="{FE31AA37-A7BE-4F50-B3A7-4DF5AE4C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8" name="Freeform 717">
              <a:extLst>
                <a:ext uri="{FF2B5EF4-FFF2-40B4-BE49-F238E27FC236}">
                  <a16:creationId xmlns:a16="http://schemas.microsoft.com/office/drawing/2014/main" id="{DAA81754-3B0E-4D91-9868-4E270184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9" name="Freeform 718">
              <a:extLst>
                <a:ext uri="{FF2B5EF4-FFF2-40B4-BE49-F238E27FC236}">
                  <a16:creationId xmlns:a16="http://schemas.microsoft.com/office/drawing/2014/main" id="{59EA2022-884D-4FD8-9BD2-881BF914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0" name="Freeform 719">
              <a:extLst>
                <a:ext uri="{FF2B5EF4-FFF2-40B4-BE49-F238E27FC236}">
                  <a16:creationId xmlns:a16="http://schemas.microsoft.com/office/drawing/2014/main" id="{91F2F6AD-4CCD-44F4-9D97-DC8ADCF99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1" name="Freeform 720">
              <a:extLst>
                <a:ext uri="{FF2B5EF4-FFF2-40B4-BE49-F238E27FC236}">
                  <a16:creationId xmlns:a16="http://schemas.microsoft.com/office/drawing/2014/main" id="{8D54EFDF-CAEF-46A0-BD64-F6D7DDDE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2" name="Freeform 721">
              <a:extLst>
                <a:ext uri="{FF2B5EF4-FFF2-40B4-BE49-F238E27FC236}">
                  <a16:creationId xmlns:a16="http://schemas.microsoft.com/office/drawing/2014/main" id="{4B507D0F-050F-487A-8366-F9E80CF2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3" name="Freeform 722">
              <a:extLst>
                <a:ext uri="{FF2B5EF4-FFF2-40B4-BE49-F238E27FC236}">
                  <a16:creationId xmlns:a16="http://schemas.microsoft.com/office/drawing/2014/main" id="{2DC11628-4612-4C26-89F6-674C1E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4" name="Freeform 723">
              <a:extLst>
                <a:ext uri="{FF2B5EF4-FFF2-40B4-BE49-F238E27FC236}">
                  <a16:creationId xmlns:a16="http://schemas.microsoft.com/office/drawing/2014/main" id="{353D6958-D363-423A-A0AF-DD0B3BE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5" name="Freeform 724">
              <a:extLst>
                <a:ext uri="{FF2B5EF4-FFF2-40B4-BE49-F238E27FC236}">
                  <a16:creationId xmlns:a16="http://schemas.microsoft.com/office/drawing/2014/main" id="{726B08B5-5CED-4A8D-9F58-1E1FFDD4A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6" name="Freeform 725">
              <a:extLst>
                <a:ext uri="{FF2B5EF4-FFF2-40B4-BE49-F238E27FC236}">
                  <a16:creationId xmlns:a16="http://schemas.microsoft.com/office/drawing/2014/main" id="{C50789E6-27DB-4B9F-ADE5-D7E31C1F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7" name="Freeform 726">
              <a:extLst>
                <a:ext uri="{FF2B5EF4-FFF2-40B4-BE49-F238E27FC236}">
                  <a16:creationId xmlns:a16="http://schemas.microsoft.com/office/drawing/2014/main" id="{2332B319-2AE8-4BCB-90DB-38438D1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8" name="Freeform 727">
              <a:extLst>
                <a:ext uri="{FF2B5EF4-FFF2-40B4-BE49-F238E27FC236}">
                  <a16:creationId xmlns:a16="http://schemas.microsoft.com/office/drawing/2014/main" id="{E2A3001A-810C-41C7-92EF-B332351E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9" name="Freeform 728">
              <a:extLst>
                <a:ext uri="{FF2B5EF4-FFF2-40B4-BE49-F238E27FC236}">
                  <a16:creationId xmlns:a16="http://schemas.microsoft.com/office/drawing/2014/main" id="{3D211D4F-0BED-44A6-B45C-DDB11A0D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0" name="Freeform 729">
              <a:extLst>
                <a:ext uri="{FF2B5EF4-FFF2-40B4-BE49-F238E27FC236}">
                  <a16:creationId xmlns:a16="http://schemas.microsoft.com/office/drawing/2014/main" id="{ED907B95-FD08-4699-A67D-8760BF81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1" name="Freeform 730">
              <a:extLst>
                <a:ext uri="{FF2B5EF4-FFF2-40B4-BE49-F238E27FC236}">
                  <a16:creationId xmlns:a16="http://schemas.microsoft.com/office/drawing/2014/main" id="{3156EBC6-1E0D-460B-AA40-E1C54798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2" name="Freeform 731">
              <a:extLst>
                <a:ext uri="{FF2B5EF4-FFF2-40B4-BE49-F238E27FC236}">
                  <a16:creationId xmlns:a16="http://schemas.microsoft.com/office/drawing/2014/main" id="{87405889-3211-47EC-9B6D-68F3C2FA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3" name="Freeform 732">
              <a:extLst>
                <a:ext uri="{FF2B5EF4-FFF2-40B4-BE49-F238E27FC236}">
                  <a16:creationId xmlns:a16="http://schemas.microsoft.com/office/drawing/2014/main" id="{AE79A53C-02C4-4555-9BDA-48E5730C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4" name="Freeform 733">
              <a:extLst>
                <a:ext uri="{FF2B5EF4-FFF2-40B4-BE49-F238E27FC236}">
                  <a16:creationId xmlns:a16="http://schemas.microsoft.com/office/drawing/2014/main" id="{BC374749-6F9C-4C89-86B9-0F8216DB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5" name="Freeform 734">
              <a:extLst>
                <a:ext uri="{FF2B5EF4-FFF2-40B4-BE49-F238E27FC236}">
                  <a16:creationId xmlns:a16="http://schemas.microsoft.com/office/drawing/2014/main" id="{1FDD84D8-C78F-4F02-860E-A4AF2BBE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6" name="Freeform 735">
              <a:extLst>
                <a:ext uri="{FF2B5EF4-FFF2-40B4-BE49-F238E27FC236}">
                  <a16:creationId xmlns:a16="http://schemas.microsoft.com/office/drawing/2014/main" id="{C48D0494-DBD4-45E7-B923-2586A4B4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7" name="Freeform 736">
              <a:extLst>
                <a:ext uri="{FF2B5EF4-FFF2-40B4-BE49-F238E27FC236}">
                  <a16:creationId xmlns:a16="http://schemas.microsoft.com/office/drawing/2014/main" id="{8841B79C-A84B-47B7-AE93-759CC338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8" name="Freeform 737">
              <a:extLst>
                <a:ext uri="{FF2B5EF4-FFF2-40B4-BE49-F238E27FC236}">
                  <a16:creationId xmlns:a16="http://schemas.microsoft.com/office/drawing/2014/main" id="{F2250533-C3E0-4C16-816A-B4EFC612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9" name="Freeform 738">
              <a:extLst>
                <a:ext uri="{FF2B5EF4-FFF2-40B4-BE49-F238E27FC236}">
                  <a16:creationId xmlns:a16="http://schemas.microsoft.com/office/drawing/2014/main" id="{F2F85A06-765E-40D2-9045-63D53C39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0" name="Freeform 739">
              <a:extLst>
                <a:ext uri="{FF2B5EF4-FFF2-40B4-BE49-F238E27FC236}">
                  <a16:creationId xmlns:a16="http://schemas.microsoft.com/office/drawing/2014/main" id="{70A77DEE-5D91-4B6C-940F-C48E7A8D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1" name="Line 740">
              <a:extLst>
                <a:ext uri="{FF2B5EF4-FFF2-40B4-BE49-F238E27FC236}">
                  <a16:creationId xmlns:a16="http://schemas.microsoft.com/office/drawing/2014/main" id="{81EFE355-4D04-47C6-94E1-475CCD02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2" name="Freeform 741">
              <a:extLst>
                <a:ext uri="{FF2B5EF4-FFF2-40B4-BE49-F238E27FC236}">
                  <a16:creationId xmlns:a16="http://schemas.microsoft.com/office/drawing/2014/main" id="{FDE9DE1F-0B90-4095-B2C3-1A621759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3" name="Freeform 742">
              <a:extLst>
                <a:ext uri="{FF2B5EF4-FFF2-40B4-BE49-F238E27FC236}">
                  <a16:creationId xmlns:a16="http://schemas.microsoft.com/office/drawing/2014/main" id="{67C6BDAD-ADC1-413F-A4E9-C1987CD5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4" name="Freeform 743">
              <a:extLst>
                <a:ext uri="{FF2B5EF4-FFF2-40B4-BE49-F238E27FC236}">
                  <a16:creationId xmlns:a16="http://schemas.microsoft.com/office/drawing/2014/main" id="{19A69C3A-72B6-4B3A-929D-EFAB4828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5" name="Freeform 744">
              <a:extLst>
                <a:ext uri="{FF2B5EF4-FFF2-40B4-BE49-F238E27FC236}">
                  <a16:creationId xmlns:a16="http://schemas.microsoft.com/office/drawing/2014/main" id="{A01F0F10-D836-4626-A0D1-09BA6462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6" name="Freeform 745">
              <a:extLst>
                <a:ext uri="{FF2B5EF4-FFF2-40B4-BE49-F238E27FC236}">
                  <a16:creationId xmlns:a16="http://schemas.microsoft.com/office/drawing/2014/main" id="{6A018F0A-2597-4113-B810-37F0A55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7" name="Freeform 746">
              <a:extLst>
                <a:ext uri="{FF2B5EF4-FFF2-40B4-BE49-F238E27FC236}">
                  <a16:creationId xmlns:a16="http://schemas.microsoft.com/office/drawing/2014/main" id="{6D5296EE-4DE4-4608-9817-61A5C2A08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8" name="Freeform 747">
              <a:extLst>
                <a:ext uri="{FF2B5EF4-FFF2-40B4-BE49-F238E27FC236}">
                  <a16:creationId xmlns:a16="http://schemas.microsoft.com/office/drawing/2014/main" id="{4E9D4742-A685-4F75-B89C-8A22BB04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9" name="Freeform 748">
              <a:extLst>
                <a:ext uri="{FF2B5EF4-FFF2-40B4-BE49-F238E27FC236}">
                  <a16:creationId xmlns:a16="http://schemas.microsoft.com/office/drawing/2014/main" id="{6E2FAD92-A601-44CA-9048-F05D9699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0" name="Freeform 749">
              <a:extLst>
                <a:ext uri="{FF2B5EF4-FFF2-40B4-BE49-F238E27FC236}">
                  <a16:creationId xmlns:a16="http://schemas.microsoft.com/office/drawing/2014/main" id="{B3C6A882-02BB-49B5-A4E6-6BC35BC4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1" name="Freeform 750">
              <a:extLst>
                <a:ext uri="{FF2B5EF4-FFF2-40B4-BE49-F238E27FC236}">
                  <a16:creationId xmlns:a16="http://schemas.microsoft.com/office/drawing/2014/main" id="{2E19548B-7F71-45EC-9573-BB725549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2" name="Freeform 751">
              <a:extLst>
                <a:ext uri="{FF2B5EF4-FFF2-40B4-BE49-F238E27FC236}">
                  <a16:creationId xmlns:a16="http://schemas.microsoft.com/office/drawing/2014/main" id="{1645DFBA-B52D-4E27-BBFB-C4CF9337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3" name="Freeform 752">
              <a:extLst>
                <a:ext uri="{FF2B5EF4-FFF2-40B4-BE49-F238E27FC236}">
                  <a16:creationId xmlns:a16="http://schemas.microsoft.com/office/drawing/2014/main" id="{E543C131-DBD1-4D3F-894D-57256171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4" name="Freeform 753">
              <a:extLst>
                <a:ext uri="{FF2B5EF4-FFF2-40B4-BE49-F238E27FC236}">
                  <a16:creationId xmlns:a16="http://schemas.microsoft.com/office/drawing/2014/main" id="{14D2D36F-A74E-4DD9-877F-282344BF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5" name="Freeform 754">
              <a:extLst>
                <a:ext uri="{FF2B5EF4-FFF2-40B4-BE49-F238E27FC236}">
                  <a16:creationId xmlns:a16="http://schemas.microsoft.com/office/drawing/2014/main" id="{50A178C4-2528-4923-940B-0BF0B83D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6" name="Freeform 755">
              <a:extLst>
                <a:ext uri="{FF2B5EF4-FFF2-40B4-BE49-F238E27FC236}">
                  <a16:creationId xmlns:a16="http://schemas.microsoft.com/office/drawing/2014/main" id="{E8C88878-29BC-47BE-8EE7-8D13AC39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7" name="Freeform 756">
              <a:extLst>
                <a:ext uri="{FF2B5EF4-FFF2-40B4-BE49-F238E27FC236}">
                  <a16:creationId xmlns:a16="http://schemas.microsoft.com/office/drawing/2014/main" id="{AE786A03-D8A1-4C3B-8C81-99C0D334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8" name="Freeform 757">
              <a:extLst>
                <a:ext uri="{FF2B5EF4-FFF2-40B4-BE49-F238E27FC236}">
                  <a16:creationId xmlns:a16="http://schemas.microsoft.com/office/drawing/2014/main" id="{560C78D4-587D-4A5C-B28C-0ED57530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9" name="Freeform 758">
              <a:extLst>
                <a:ext uri="{FF2B5EF4-FFF2-40B4-BE49-F238E27FC236}">
                  <a16:creationId xmlns:a16="http://schemas.microsoft.com/office/drawing/2014/main" id="{03ECBA32-C40E-4801-A8DD-31D35DD6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0" name="Freeform 759">
              <a:extLst>
                <a:ext uri="{FF2B5EF4-FFF2-40B4-BE49-F238E27FC236}">
                  <a16:creationId xmlns:a16="http://schemas.microsoft.com/office/drawing/2014/main" id="{94FC94C8-5E79-4CBA-A1BF-F53A4A7C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1" name="Freeform 760">
              <a:extLst>
                <a:ext uri="{FF2B5EF4-FFF2-40B4-BE49-F238E27FC236}">
                  <a16:creationId xmlns:a16="http://schemas.microsoft.com/office/drawing/2014/main" id="{9C9317EC-5BDE-46D6-83C6-31566099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2" name="Rectangle 761">
              <a:extLst>
                <a:ext uri="{FF2B5EF4-FFF2-40B4-BE49-F238E27FC236}">
                  <a16:creationId xmlns:a16="http://schemas.microsoft.com/office/drawing/2014/main" id="{515FAC58-31D6-4BD8-A6AC-D98EAF33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3" name="Freeform 762">
              <a:extLst>
                <a:ext uri="{FF2B5EF4-FFF2-40B4-BE49-F238E27FC236}">
                  <a16:creationId xmlns:a16="http://schemas.microsoft.com/office/drawing/2014/main" id="{61A7FE8B-653A-41F7-831A-2F563D8D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4" name="Rectangle 763">
              <a:extLst>
                <a:ext uri="{FF2B5EF4-FFF2-40B4-BE49-F238E27FC236}">
                  <a16:creationId xmlns:a16="http://schemas.microsoft.com/office/drawing/2014/main" id="{5E4AA571-932B-424C-A8DA-871C6331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5" name="Freeform 764">
              <a:extLst>
                <a:ext uri="{FF2B5EF4-FFF2-40B4-BE49-F238E27FC236}">
                  <a16:creationId xmlns:a16="http://schemas.microsoft.com/office/drawing/2014/main" id="{8ACBC263-C302-4C28-BE22-7193B290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6" name="Rectangle 765">
              <a:extLst>
                <a:ext uri="{FF2B5EF4-FFF2-40B4-BE49-F238E27FC236}">
                  <a16:creationId xmlns:a16="http://schemas.microsoft.com/office/drawing/2014/main" id="{F6B6FC2F-1926-4D99-9D7B-0AE2D510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7" name="Freeform 766">
              <a:extLst>
                <a:ext uri="{FF2B5EF4-FFF2-40B4-BE49-F238E27FC236}">
                  <a16:creationId xmlns:a16="http://schemas.microsoft.com/office/drawing/2014/main" id="{0619C722-8E76-4149-BD27-8B31575D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8" name="Rectangle 767">
              <a:extLst>
                <a:ext uri="{FF2B5EF4-FFF2-40B4-BE49-F238E27FC236}">
                  <a16:creationId xmlns:a16="http://schemas.microsoft.com/office/drawing/2014/main" id="{4783D43B-80A3-43EC-A5D5-367A769B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9" name="Freeform 768">
              <a:extLst>
                <a:ext uri="{FF2B5EF4-FFF2-40B4-BE49-F238E27FC236}">
                  <a16:creationId xmlns:a16="http://schemas.microsoft.com/office/drawing/2014/main" id="{231DD170-A8AD-4A4C-BABF-07EC8C29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70" name="文本框 775">
            <a:extLst>
              <a:ext uri="{FF2B5EF4-FFF2-40B4-BE49-F238E27FC236}">
                <a16:creationId xmlns:a16="http://schemas.microsoft.com/office/drawing/2014/main" id="{877DE89C-F3CA-401E-9D6A-12E66E6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71" name="文本框 777">
            <a:extLst>
              <a:ext uri="{FF2B5EF4-FFF2-40B4-BE49-F238E27FC236}">
                <a16:creationId xmlns:a16="http://schemas.microsoft.com/office/drawing/2014/main" id="{69C6D309-BB2C-4804-BDDE-7FE5FC0B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332" y="4032150"/>
            <a:ext cx="505259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DC6B1449-1728-4BDA-8ADA-1FEF3A29091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BCFE6089-5DA6-41D2-A548-0E50B02E91E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72074" name="图片 771">
            <a:extLst>
              <a:ext uri="{FF2B5EF4-FFF2-40B4-BE49-F238E27FC236}">
                <a16:creationId xmlns:a16="http://schemas.microsoft.com/office/drawing/2014/main" id="{6DB09518-BC58-4DC2-B7FA-8F8B833B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67369DA7-CB8A-4041-8C80-DFE898717127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71">
            <a:extLst>
              <a:ext uri="{FF2B5EF4-FFF2-40B4-BE49-F238E27FC236}">
                <a16:creationId xmlns:a16="http://schemas.microsoft.com/office/drawing/2014/main" id="{C4424339-D704-4C29-812B-3DF16C1E9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2376488"/>
            <a:ext cx="8066087" cy="198169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如果学校组织实践活动，学校会事先制订一份可行性规划吗？</a:t>
            </a:r>
          </a:p>
          <a:p>
            <a:pPr>
              <a:lnSpc>
                <a:spcPct val="19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学校建立图书管理系统需要提前规划制定开发方案吗？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71">
            <a:extLst>
              <a:ext uri="{FF2B5EF4-FFF2-40B4-BE49-F238E27FC236}">
                <a16:creationId xmlns:a16="http://schemas.microsoft.com/office/drawing/2014/main" id="{550537C5-D1AD-493A-8095-50E783BDC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2236789"/>
            <a:ext cx="8066087" cy="2683427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软件系统的开发费时、费力，需要较大的成本，如果不事先分析清楚软件系统能否凭借现有的技术、财力等方面因素开发完成，一旦开发失败，就会造成很大的浪费。为了避免出现这个情况，需要对项目进行可行性分析。 </a:t>
            </a:r>
            <a:endParaRPr lang="zh-CN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D5266F-AE53-4338-815C-DBAE1A8309BB}"/>
              </a:ext>
            </a:extLst>
          </p:cNvPr>
          <p:cNvSpPr txBox="1"/>
          <p:nvPr/>
        </p:nvSpPr>
        <p:spPr>
          <a:xfrm>
            <a:off x="1825626" y="293688"/>
            <a:ext cx="854392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/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对图书管理信息系统做可行性分析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129DBF-F1D8-4A43-9CAB-EC05DD59D2D7}"/>
              </a:ext>
            </a:extLst>
          </p:cNvPr>
          <p:cNvGraphicFramePr>
            <a:graphicFrameLocks noGrp="1"/>
          </p:cNvGraphicFramePr>
          <p:nvPr/>
        </p:nvGraphicFramePr>
        <p:xfrm>
          <a:off x="1874839" y="1487489"/>
          <a:ext cx="8486776" cy="385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1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5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带来的便利</a:t>
                      </a:r>
                    </a:p>
                  </a:txBody>
                  <a:tcPr marL="91433" marR="91433" marT="46771" marB="4677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5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花费的人力、物力和财力</a:t>
                      </a:r>
                    </a:p>
                  </a:txBody>
                  <a:tcPr marL="91433" marR="91433" marT="46771" marB="4677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8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5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 工作高效，减少工作人员的劳动强度（如有助于抛弃原来手工登记目录卡片、书卡等操作）</a:t>
                      </a:r>
                    </a:p>
                  </a:txBody>
                  <a:tcPr marL="91433" marR="91433" marT="46771" marB="4677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25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购买硬件设备（如相关的计算机、传感设备、无线设备等）</a:t>
                      </a:r>
                    </a:p>
                  </a:txBody>
                  <a:tcPr marL="91433" marR="91433" marT="46771" marB="4677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5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可</a:t>
                      </a:r>
                      <a:r>
                        <a:rPr lang="en-US" altLang="zh-CN" sz="25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24</a:t>
                      </a:r>
                      <a:r>
                        <a:rPr lang="zh-CN" altLang="en-US" sz="25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小时工作，查询方便</a:t>
                      </a:r>
                    </a:p>
                  </a:txBody>
                  <a:tcPr marL="91433" marR="91433" marT="46771" marB="4677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5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系统运行、维护的成本</a:t>
                      </a:r>
                    </a:p>
                  </a:txBody>
                  <a:tcPr marL="91433" marR="91433" marT="46771" marB="4677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4">
            <a:extLst>
              <a:ext uri="{FF2B5EF4-FFF2-40B4-BE49-F238E27FC236}">
                <a16:creationId xmlns:a16="http://schemas.microsoft.com/office/drawing/2014/main" id="{29D12586-D0AE-4F80-A71A-47C36BB5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文本框 5">
            <a:extLst>
              <a:ext uri="{FF2B5EF4-FFF2-40B4-BE49-F238E27FC236}">
                <a16:creationId xmlns:a16="http://schemas.microsoft.com/office/drawing/2014/main" id="{FA57B966-30ED-4DD1-89AC-2A1741F05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686051"/>
            <a:ext cx="5868987" cy="8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Ⅰ </a:t>
            </a:r>
            <a:r>
              <a:rPr lang="zh-CN" altLang="en-US" sz="36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可行性分析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D77051-851B-4A41-950B-D75E9904EE2F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A947C4-E515-4E33-808A-9BE65BEF3EA6}"/>
              </a:ext>
            </a:extLst>
          </p:cNvPr>
          <p:cNvSpPr/>
          <p:nvPr/>
        </p:nvSpPr>
        <p:spPr>
          <a:xfrm>
            <a:off x="2430463" y="3700464"/>
            <a:ext cx="47164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71">
            <a:extLst>
              <a:ext uri="{FF2B5EF4-FFF2-40B4-BE49-F238E27FC236}">
                <a16:creationId xmlns:a16="http://schemas.microsoft.com/office/drawing/2014/main" id="{466D2110-6C91-4A5F-AA12-4877E2976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019175"/>
            <a:ext cx="8066087" cy="1880130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可行性分析是在项目投资决策前，对拟建项目进行全面的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社会、技术、经济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分析与论证，并对其做出</a:t>
            </a: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可行或不可行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评价的一种科学方法。</a:t>
            </a:r>
          </a:p>
        </p:txBody>
      </p:sp>
      <p:sp>
        <p:nvSpPr>
          <p:cNvPr id="33794" name="TextBox 13@|17FFC:16777215|FBC:16777215|LFC:16777215|LBC:16777215">
            <a:extLst>
              <a:ext uri="{FF2B5EF4-FFF2-40B4-BE49-F238E27FC236}">
                <a16:creationId xmlns:a16="http://schemas.microsoft.com/office/drawing/2014/main" id="{8AE04FE3-3967-476F-8A83-24DC2A926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可行性分析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P77 </a:t>
            </a:r>
          </a:p>
        </p:txBody>
      </p:sp>
      <p:sp>
        <p:nvSpPr>
          <p:cNvPr id="33795" name="Rectangle 171">
            <a:extLst>
              <a:ext uri="{FF2B5EF4-FFF2-40B4-BE49-F238E27FC236}">
                <a16:creationId xmlns:a16="http://schemas.microsoft.com/office/drawing/2014/main" id="{F580BFDE-7ECF-43B1-89E5-04BFA144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3302001"/>
            <a:ext cx="8066087" cy="2544927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1.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社会可行性</a:t>
            </a:r>
          </a:p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主要从政策、法律、道德、制度等社会因素论证软件项目开发的可行性和现实性。</a:t>
            </a:r>
          </a:p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最重要的是运行环境可行性和法律可行性。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13@|17FFC:16777215|FBC:16777215|LFC:16777215|LBC:16777215">
            <a:extLst>
              <a:ext uri="{FF2B5EF4-FFF2-40B4-BE49-F238E27FC236}">
                <a16:creationId xmlns:a16="http://schemas.microsoft.com/office/drawing/2014/main" id="{BA62459F-F54D-4474-9681-56EC41209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可行性分析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P77 </a:t>
            </a:r>
          </a:p>
        </p:txBody>
      </p:sp>
      <p:sp>
        <p:nvSpPr>
          <p:cNvPr id="34818" name="Rectangle 171">
            <a:extLst>
              <a:ext uri="{FF2B5EF4-FFF2-40B4-BE49-F238E27FC236}">
                <a16:creationId xmlns:a16="http://schemas.microsoft.com/office/drawing/2014/main" id="{4E375025-FEF0-4498-ACD3-D9B9B204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911225"/>
            <a:ext cx="8066087" cy="4649788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2.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技术可行性</a:t>
            </a:r>
          </a:p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主要是从技术角度出发，决定软件项目开发的可行性。</a:t>
            </a:r>
          </a:p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技术可行性分析包括以下几个方面：</a:t>
            </a:r>
          </a:p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①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在限定条件下，功能目标是否能达到；</a:t>
            </a:r>
          </a:p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②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利用现有技术，性能目标是否能达到；</a:t>
            </a:r>
          </a:p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③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对开发人员数量和质量的要求，并说明是否能满足；</a:t>
            </a:r>
          </a:p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④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在规定的期限内，开发是否能完成。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13@|17FFC:16777215|FBC:16777215|LFC:16777215|LBC:16777215">
            <a:extLst>
              <a:ext uri="{FF2B5EF4-FFF2-40B4-BE49-F238E27FC236}">
                <a16:creationId xmlns:a16="http://schemas.microsoft.com/office/drawing/2014/main" id="{CDB657F6-17CC-4C14-B7B1-95B6D3503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可行性分析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P77 </a:t>
            </a:r>
          </a:p>
        </p:txBody>
      </p:sp>
      <p:sp>
        <p:nvSpPr>
          <p:cNvPr id="35842" name="Rectangle 171">
            <a:extLst>
              <a:ext uri="{FF2B5EF4-FFF2-40B4-BE49-F238E27FC236}">
                <a16:creationId xmlns:a16="http://schemas.microsoft.com/office/drawing/2014/main" id="{12102FDE-0AE3-433F-B76E-6D2CEBED1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520825"/>
            <a:ext cx="8066087" cy="1880130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3.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经济可行性</a:t>
            </a:r>
          </a:p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通过比较成本和效益，可以判断要立项的软件项目是否值得开发。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3FB7A3A7-85BD-45A6-B6BC-5DA7A6C45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378326"/>
            <a:ext cx="2616200" cy="5505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社会可行性</a:t>
            </a: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3CF031A9-8BAE-4E85-A5CF-DFA984FA5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378326"/>
            <a:ext cx="2616200" cy="5505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技术可行性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EC8B4B26-C634-424A-BC1F-7519DCB3E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050" y="4378326"/>
            <a:ext cx="2616200" cy="5505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经济可行性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1012</Words>
  <Application>Microsoft Office PowerPoint</Application>
  <PresentationFormat>宽屏</PresentationFormat>
  <Paragraphs>152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楷体_GB2312</vt:lpstr>
      <vt:lpstr>微软雅黑</vt:lpstr>
      <vt:lpstr>Arial</vt:lpstr>
      <vt:lpstr>Bahnschrift</vt:lpstr>
      <vt:lpstr>Calibri</vt:lpstr>
      <vt:lpstr>Calibri Light</vt:lpstr>
      <vt:lpstr>Times New Roman</vt:lpstr>
      <vt:lpstr>Wingdings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hongming xu</cp:lastModifiedBy>
  <cp:revision>310</cp:revision>
  <dcterms:created xsi:type="dcterms:W3CDTF">2015-06-27T04:33:00Z</dcterms:created>
  <dcterms:modified xsi:type="dcterms:W3CDTF">2021-05-12T02:05:10Z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693D8726CED641FCBF770B7A0959D7A1</vt:lpwstr>
  </property>
</Properties>
</file>