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7" r:id="rId1"/>
  </p:sldMasterIdLst>
  <p:notesMasterIdLst>
    <p:notesMasterId r:id="rId20"/>
  </p:notesMasterIdLst>
  <p:handoutMasterIdLst>
    <p:handoutMasterId r:id="rId21"/>
  </p:handoutMasterIdLst>
  <p:sldIdLst>
    <p:sldId id="256" r:id="rId2"/>
    <p:sldId id="664" r:id="rId3"/>
    <p:sldId id="748" r:id="rId4"/>
    <p:sldId id="785" r:id="rId5"/>
    <p:sldId id="856" r:id="rId6"/>
    <p:sldId id="857" r:id="rId7"/>
    <p:sldId id="858" r:id="rId8"/>
    <p:sldId id="862" r:id="rId9"/>
    <p:sldId id="732" r:id="rId10"/>
    <p:sldId id="821" r:id="rId11"/>
    <p:sldId id="860" r:id="rId12"/>
    <p:sldId id="757" r:id="rId13"/>
    <p:sldId id="861" r:id="rId14"/>
    <p:sldId id="555" r:id="rId15"/>
    <p:sldId id="692" r:id="rId16"/>
    <p:sldId id="851" r:id="rId17"/>
    <p:sldId id="852" r:id="rId18"/>
    <p:sldId id="34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A8D37A"/>
    <a:srgbClr val="ED6B6D"/>
    <a:srgbClr val="87C7E3"/>
    <a:srgbClr val="FF7467"/>
    <a:srgbClr val="FED16C"/>
    <a:srgbClr val="5B9BD5"/>
    <a:srgbClr val="4CC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228" y="96"/>
      </p:cViewPr>
      <p:guideLst>
        <p:guide orient="horz" pos="2244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C420BA0-5916-49EF-B50B-BCD4F7EF64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EB123-981C-4F0B-930B-A9B2A6F446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87788D-209F-44F1-86A7-3041AC5349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2AE9A5-2606-44DB-958C-EFDC242377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D6B18F-1E9B-45D9-8C1F-7EC9020A74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71B8BA6-38BB-46C7-90C8-93FBD96DA4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86D4B9-50E8-485F-9DD8-EAFB1F0E6FD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36868" name="幻灯片图像占位符 3">
            <a:extLst>
              <a:ext uri="{FF2B5EF4-FFF2-40B4-BE49-F238E27FC236}">
                <a16:creationId xmlns:a16="http://schemas.microsoft.com/office/drawing/2014/main" id="{471508C6-0E5C-4634-8D63-D69A4B8773C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>
            <a:extLst>
              <a:ext uri="{FF2B5EF4-FFF2-40B4-BE49-F238E27FC236}">
                <a16:creationId xmlns:a16="http://schemas.microsoft.com/office/drawing/2014/main" id="{183606B2-29D3-4ED6-91FE-683C297F823F}"/>
              </a:ext>
            </a:extLst>
          </p:cNvPr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B1F80-5217-4BBD-AB5A-9A2E3C523F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6A203-EEFA-42E2-A566-D691AE08A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86988B-6BCE-460A-B51C-D7FE0E5EC8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5C7834CA-D7BE-455A-88E2-537334BB8DC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9CEC6C49-FF11-4ECA-B282-2A2433A10B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318D52DC-1AE5-409A-8E44-968CE00C1F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40E61B8-06CA-4C29-918D-5D03BEECEED7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>
            <a:extLst>
              <a:ext uri="{FF2B5EF4-FFF2-40B4-BE49-F238E27FC236}">
                <a16:creationId xmlns:a16="http://schemas.microsoft.com/office/drawing/2014/main" id="{EAE37995-0CA2-4183-859C-54739FC64DB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4274" name="备注占位符 2">
            <a:extLst>
              <a:ext uri="{FF2B5EF4-FFF2-40B4-BE49-F238E27FC236}">
                <a16:creationId xmlns:a16="http://schemas.microsoft.com/office/drawing/2014/main" id="{FEEE42BE-631C-4217-BE69-E7EDFFF74C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75" name="灯片编号占位符 3">
            <a:extLst>
              <a:ext uri="{FF2B5EF4-FFF2-40B4-BE49-F238E27FC236}">
                <a16:creationId xmlns:a16="http://schemas.microsoft.com/office/drawing/2014/main" id="{7F7D1144-0E0C-4FC8-A2B8-29EC18974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62824A2-8201-4607-BEA9-FB87AF46958A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>
            <a:extLst>
              <a:ext uri="{FF2B5EF4-FFF2-40B4-BE49-F238E27FC236}">
                <a16:creationId xmlns:a16="http://schemas.microsoft.com/office/drawing/2014/main" id="{0491DC3B-C190-473A-B74F-2A3F57CEF90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72706" name="备注占位符 2">
            <a:extLst>
              <a:ext uri="{FF2B5EF4-FFF2-40B4-BE49-F238E27FC236}">
                <a16:creationId xmlns:a16="http://schemas.microsoft.com/office/drawing/2014/main" id="{81178C4B-8B0E-432A-A460-7CF484E8B8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707" name="灯片编号占位符 3">
            <a:extLst>
              <a:ext uri="{FF2B5EF4-FFF2-40B4-BE49-F238E27FC236}">
                <a16:creationId xmlns:a16="http://schemas.microsoft.com/office/drawing/2014/main" id="{408C42BB-89BF-426E-83AA-43C046D5A1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B6D3A7-B1A5-413B-8A75-DE54EA992B64}" type="slidenum">
              <a:rPr lang="zh-CN" altLang="en-US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7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7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8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01A416D-1290-4851-8328-09D27ADA38F1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2801F5-91BC-477E-B8A5-A8BA4FF8CFB7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93A68C8C-0394-41DF-8931-209EE39FE89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03CBE19E-DC67-424A-B16D-1F9AB42376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2C3E016-4BEA-449A-8286-C569010B8D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A738B00C-0D01-4672-93B9-F17FBCB901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5EDFB25-BB92-46A6-A7A2-333F7A13D14C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2FD492-48FA-4D8F-B645-4A9B53355F6B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1F787086-23EF-408C-9460-717D3E61665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B2F147F7-AFCB-4DB7-85AA-4DB3C1A63A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FCE63D02-CBD8-40B3-9CB1-11C80A9F43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BEC16386-2320-4D70-82D8-276EE03137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47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F089673-129F-4303-9596-14A876EACEEC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80D752-B774-4085-9D05-6331ACC122DC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D6170D6B-D030-4D80-948A-0A312CCFD3F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8D032E53-AC9B-493A-BC97-F246DC19D2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9C643F2-A0D5-415C-A5E0-4639FD4B29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A57DDC1E-FC5B-4DC6-96B6-FD8C52D26D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60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7E44E0-D165-4AA9-B9D4-F9F1E0A9F38D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D9EA42-FE12-4DA7-848E-8288C9C1472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276180B7-908E-49D2-A2FE-D00048C6C4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6A55C8D6-176E-4A4D-B6D4-C12FF63A32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24E01FE-F2A8-4001-982A-E44BEEF284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403A7AF1-FD72-41C4-B9C9-EF0B5FB4B2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35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7BE74B-FB70-4635-B6EA-7EDE2F5A196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BF53FE-2C2F-441B-8908-25CFEB9DC6DB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349905B-EE94-4C44-8C1F-4E57FDA275A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1935A1EF-25FF-4231-AA81-1828E7C6AA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CE6E2685-F953-485B-9640-8E52756F9C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26641552-ECC5-4562-9659-8E869EDFA7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17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0AE705E-B083-40E4-A8AC-65831A1FF99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37BA81-608C-4EA4-AE2E-1AB355538B3C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3CBC947-DAB4-43A9-A8C1-4A0DC2AEC8F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F2CDAB5B-4BC8-4AEE-874A-F678FB1CDC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60E8293-8C32-40D5-B66D-8E2D558F46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65EACD47-497C-47E3-8C57-BDDAA8449C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66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8FEFE8-2FFF-4FB6-9E9B-F0FAEC26B44B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98866-847E-4CDB-8069-18A6499E7EB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4662E9BA-A23D-45EB-A24D-2327714B087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FA61BE4C-35A0-42B9-914A-20736F0675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9FAF4420-C1FA-4797-9D67-D55B2FD4C9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87F6CDC8-6CDC-4814-95B8-7FE57F8ECA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68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E3F752-6FB0-4223-80FB-FE99E67F63D0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788B59-8892-42EE-AB37-BF8A69BB541F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3AC8ABF3-154D-43C3-AB70-53CD3AD7E15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4EB4F18B-AFE3-44D1-B842-820FF0EA50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ECB56E53-4D1A-4210-9338-FC3BA73C6F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FB4A9690-6DF3-49A8-87ED-C56D025C7CA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8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26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7EE7C9-B0E7-4CD8-AC5F-8FF426D67FE0}"/>
              </a:ext>
            </a:extLst>
          </p:cNvPr>
          <p:cNvSpPr/>
          <p:nvPr/>
        </p:nvSpPr>
        <p:spPr>
          <a:xfrm>
            <a:off x="0" y="447676"/>
            <a:ext cx="12192000" cy="6410325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grpSp>
        <p:nvGrpSpPr>
          <p:cNvPr id="3" name="组合 3">
            <a:extLst>
              <a:ext uri="{FF2B5EF4-FFF2-40B4-BE49-F238E27FC236}">
                <a16:creationId xmlns:a16="http://schemas.microsoft.com/office/drawing/2014/main" id="{E5CF6D39-D2CA-45A6-8391-7988D5CDCE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5751" y="4887914"/>
            <a:ext cx="12077700" cy="2439987"/>
            <a:chOff x="383" y="6320"/>
            <a:chExt cx="14264" cy="3842"/>
          </a:xfrm>
        </p:grpSpPr>
        <p:sp>
          <p:nvSpPr>
            <p:cNvPr id="4" name="圆角矩形 5">
              <a:extLst>
                <a:ext uri="{FF2B5EF4-FFF2-40B4-BE49-F238E27FC236}">
                  <a16:creationId xmlns:a16="http://schemas.microsoft.com/office/drawing/2014/main" id="{5C60F3D2-27CC-408D-949A-941AB3248EBE}"/>
                </a:ext>
              </a:extLst>
            </p:cNvPr>
            <p:cNvSpPr/>
            <p:nvPr/>
          </p:nvSpPr>
          <p:spPr>
            <a:xfrm rot="2700000">
              <a:off x="321" y="6482"/>
              <a:ext cx="1465" cy="1465"/>
            </a:xfrm>
            <a:prstGeom prst="roundRect">
              <a:avLst/>
            </a:pr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" name="圆角矩形 6">
              <a:extLst>
                <a:ext uri="{FF2B5EF4-FFF2-40B4-BE49-F238E27FC236}">
                  <a16:creationId xmlns:a16="http://schemas.microsoft.com/office/drawing/2014/main" id="{A4454567-AFF3-41F7-B3AC-3EBC4A326E6E}"/>
                </a:ext>
              </a:extLst>
            </p:cNvPr>
            <p:cNvSpPr/>
            <p:nvPr/>
          </p:nvSpPr>
          <p:spPr>
            <a:xfrm rot="2700000">
              <a:off x="1405" y="8225"/>
              <a:ext cx="790" cy="83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7">
              <a:extLst>
                <a:ext uri="{FF2B5EF4-FFF2-40B4-BE49-F238E27FC236}">
                  <a16:creationId xmlns:a16="http://schemas.microsoft.com/office/drawing/2014/main" id="{FAF774D1-566C-43CD-9AAB-7398288CFE0B}"/>
                </a:ext>
              </a:extLst>
            </p:cNvPr>
            <p:cNvSpPr/>
            <p:nvPr/>
          </p:nvSpPr>
          <p:spPr>
            <a:xfrm rot="2700000">
              <a:off x="2122" y="8728"/>
              <a:ext cx="1305" cy="1317"/>
            </a:xfrm>
            <a:custGeom>
              <a:avLst/>
              <a:gdLst>
                <a:gd name="connsiteX0" fmla="*/ 59374 w 1105993"/>
                <a:gd name="connsiteY0" fmla="*/ 59374 h 1117010"/>
                <a:gd name="connsiteX1" fmla="*/ 202718 w 1105993"/>
                <a:gd name="connsiteY1" fmla="*/ 0 h 1117010"/>
                <a:gd name="connsiteX2" fmla="*/ 1013563 w 1105993"/>
                <a:gd name="connsiteY2" fmla="*/ 0 h 1117010"/>
                <a:gd name="connsiteX3" fmla="*/ 1092470 w 1105993"/>
                <a:gd name="connsiteY3" fmla="*/ 15930 h 1117010"/>
                <a:gd name="connsiteX4" fmla="*/ 1105993 w 1105993"/>
                <a:gd name="connsiteY4" fmla="*/ 25047 h 1117010"/>
                <a:gd name="connsiteX5" fmla="*/ 14030 w 1105993"/>
                <a:gd name="connsiteY5" fmla="*/ 1117010 h 1117010"/>
                <a:gd name="connsiteX6" fmla="*/ 0 w 1105993"/>
                <a:gd name="connsiteY6" fmla="*/ 1047518 h 1117010"/>
                <a:gd name="connsiteX7" fmla="*/ 0 w 1105993"/>
                <a:gd name="connsiteY7" fmla="*/ 202717 h 1117010"/>
                <a:gd name="connsiteX8" fmla="*/ 59374 w 1105993"/>
                <a:gd name="connsiteY8" fmla="*/ 59374 h 111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993" h="1117010">
                  <a:moveTo>
                    <a:pt x="59374" y="59374"/>
                  </a:moveTo>
                  <a:cubicBezTo>
                    <a:pt x="96059" y="22689"/>
                    <a:pt x="146739" y="0"/>
                    <a:pt x="202718" y="0"/>
                  </a:cubicBezTo>
                  <a:lnTo>
                    <a:pt x="1013563" y="0"/>
                  </a:lnTo>
                  <a:cubicBezTo>
                    <a:pt x="1041553" y="0"/>
                    <a:pt x="1068217" y="5672"/>
                    <a:pt x="1092470" y="15930"/>
                  </a:cubicBezTo>
                  <a:lnTo>
                    <a:pt x="1105993" y="25047"/>
                  </a:lnTo>
                  <a:lnTo>
                    <a:pt x="14030" y="1117010"/>
                  </a:lnTo>
                  <a:lnTo>
                    <a:pt x="0" y="1047518"/>
                  </a:lnTo>
                  <a:lnTo>
                    <a:pt x="0" y="202717"/>
                  </a:lnTo>
                  <a:cubicBezTo>
                    <a:pt x="0" y="146738"/>
                    <a:pt x="22690" y="96058"/>
                    <a:pt x="59374" y="59374"/>
                  </a:cubicBezTo>
                  <a:close/>
                </a:path>
              </a:pathLst>
            </a:custGeom>
            <a:solidFill>
              <a:srgbClr val="56C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8">
              <a:extLst>
                <a:ext uri="{FF2B5EF4-FFF2-40B4-BE49-F238E27FC236}">
                  <a16:creationId xmlns:a16="http://schemas.microsoft.com/office/drawing/2014/main" id="{66EB2A52-E625-4BC9-BE57-61F8C45562F3}"/>
                </a:ext>
              </a:extLst>
            </p:cNvPr>
            <p:cNvSpPr/>
            <p:nvPr/>
          </p:nvSpPr>
          <p:spPr>
            <a:xfrm rot="2700000">
              <a:off x="3932" y="8728"/>
              <a:ext cx="745" cy="767"/>
            </a:xfrm>
            <a:custGeom>
              <a:avLst/>
              <a:gdLst>
                <a:gd name="connsiteX0" fmla="*/ 30920 w 633379"/>
                <a:gd name="connsiteY0" fmla="*/ 30919 h 651061"/>
                <a:gd name="connsiteX1" fmla="*/ 105565 w 633379"/>
                <a:gd name="connsiteY1" fmla="*/ 0 h 651061"/>
                <a:gd name="connsiteX2" fmla="*/ 527814 w 633379"/>
                <a:gd name="connsiteY2" fmla="*/ 0 h 651061"/>
                <a:gd name="connsiteX3" fmla="*/ 633379 w 633379"/>
                <a:gd name="connsiteY3" fmla="*/ 105565 h 651061"/>
                <a:gd name="connsiteX4" fmla="*/ 633379 w 633379"/>
                <a:gd name="connsiteY4" fmla="*/ 356755 h 651061"/>
                <a:gd name="connsiteX5" fmla="*/ 339073 w 633379"/>
                <a:gd name="connsiteY5" fmla="*/ 651061 h 651061"/>
                <a:gd name="connsiteX6" fmla="*/ 105565 w 633379"/>
                <a:gd name="connsiteY6" fmla="*/ 651061 h 651061"/>
                <a:gd name="connsiteX7" fmla="*/ 0 w 633379"/>
                <a:gd name="connsiteY7" fmla="*/ 545496 h 651061"/>
                <a:gd name="connsiteX8" fmla="*/ 0 w 633379"/>
                <a:gd name="connsiteY8" fmla="*/ 105565 h 651061"/>
                <a:gd name="connsiteX9" fmla="*/ 30920 w 633379"/>
                <a:gd name="connsiteY9" fmla="*/ 30919 h 65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3379" h="651061">
                  <a:moveTo>
                    <a:pt x="30920" y="30919"/>
                  </a:moveTo>
                  <a:cubicBezTo>
                    <a:pt x="50023" y="11816"/>
                    <a:pt x="76414" y="0"/>
                    <a:pt x="105565" y="0"/>
                  </a:cubicBezTo>
                  <a:lnTo>
                    <a:pt x="527814" y="0"/>
                  </a:lnTo>
                  <a:cubicBezTo>
                    <a:pt x="586116" y="0"/>
                    <a:pt x="633379" y="47263"/>
                    <a:pt x="633379" y="105565"/>
                  </a:cubicBezTo>
                  <a:lnTo>
                    <a:pt x="633379" y="356755"/>
                  </a:lnTo>
                  <a:lnTo>
                    <a:pt x="339073" y="651061"/>
                  </a:lnTo>
                  <a:lnTo>
                    <a:pt x="105565" y="651061"/>
                  </a:lnTo>
                  <a:cubicBezTo>
                    <a:pt x="47263" y="651061"/>
                    <a:pt x="0" y="603798"/>
                    <a:pt x="0" y="545496"/>
                  </a:cubicBezTo>
                  <a:lnTo>
                    <a:pt x="0" y="105565"/>
                  </a:lnTo>
                  <a:cubicBezTo>
                    <a:pt x="0" y="76414"/>
                    <a:pt x="11816" y="50023"/>
                    <a:pt x="30920" y="30919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9">
              <a:extLst>
                <a:ext uri="{FF2B5EF4-FFF2-40B4-BE49-F238E27FC236}">
                  <a16:creationId xmlns:a16="http://schemas.microsoft.com/office/drawing/2014/main" id="{127FEA54-F042-49BC-BF1A-7F1B7F5CA4EC}"/>
                </a:ext>
              </a:extLst>
            </p:cNvPr>
            <p:cNvSpPr/>
            <p:nvPr/>
          </p:nvSpPr>
          <p:spPr>
            <a:xfrm rot="2700000">
              <a:off x="4759" y="7051"/>
              <a:ext cx="2187" cy="2250"/>
            </a:xfrm>
            <a:custGeom>
              <a:avLst/>
              <a:gdLst>
                <a:gd name="connsiteX0" fmla="*/ 90469 w 1853243"/>
                <a:gd name="connsiteY0" fmla="*/ 90469 h 1904979"/>
                <a:gd name="connsiteX1" fmla="*/ 308880 w 1853243"/>
                <a:gd name="connsiteY1" fmla="*/ 0 h 1904979"/>
                <a:gd name="connsiteX2" fmla="*/ 1544363 w 1853243"/>
                <a:gd name="connsiteY2" fmla="*/ 0 h 1904979"/>
                <a:gd name="connsiteX3" fmla="*/ 1853243 w 1853243"/>
                <a:gd name="connsiteY3" fmla="*/ 308880 h 1904979"/>
                <a:gd name="connsiteX4" fmla="*/ 1853243 w 1853243"/>
                <a:gd name="connsiteY4" fmla="*/ 1499779 h 1904979"/>
                <a:gd name="connsiteX5" fmla="*/ 1448044 w 1853243"/>
                <a:gd name="connsiteY5" fmla="*/ 1904979 h 1904979"/>
                <a:gd name="connsiteX6" fmla="*/ 308880 w 1853243"/>
                <a:gd name="connsiteY6" fmla="*/ 1904979 h 1904979"/>
                <a:gd name="connsiteX7" fmla="*/ 0 w 1853243"/>
                <a:gd name="connsiteY7" fmla="*/ 1596099 h 1904979"/>
                <a:gd name="connsiteX8" fmla="*/ 0 w 1853243"/>
                <a:gd name="connsiteY8" fmla="*/ 308880 h 1904979"/>
                <a:gd name="connsiteX9" fmla="*/ 90469 w 1853243"/>
                <a:gd name="connsiteY9" fmla="*/ 90469 h 190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3243" h="1904979">
                  <a:moveTo>
                    <a:pt x="90469" y="90469"/>
                  </a:moveTo>
                  <a:cubicBezTo>
                    <a:pt x="146365" y="34572"/>
                    <a:pt x="223585" y="0"/>
                    <a:pt x="308880" y="0"/>
                  </a:cubicBezTo>
                  <a:lnTo>
                    <a:pt x="1544363" y="0"/>
                  </a:lnTo>
                  <a:cubicBezTo>
                    <a:pt x="1714953" y="0"/>
                    <a:pt x="1853243" y="138290"/>
                    <a:pt x="1853243" y="308880"/>
                  </a:cubicBezTo>
                  <a:lnTo>
                    <a:pt x="1853243" y="1499779"/>
                  </a:lnTo>
                  <a:lnTo>
                    <a:pt x="1448044" y="1904979"/>
                  </a:lnTo>
                  <a:lnTo>
                    <a:pt x="308880" y="1904979"/>
                  </a:lnTo>
                  <a:cubicBezTo>
                    <a:pt x="138290" y="1904979"/>
                    <a:pt x="0" y="1766689"/>
                    <a:pt x="0" y="1596099"/>
                  </a:cubicBezTo>
                  <a:lnTo>
                    <a:pt x="0" y="308880"/>
                  </a:lnTo>
                  <a:cubicBezTo>
                    <a:pt x="0" y="223584"/>
                    <a:pt x="34573" y="146365"/>
                    <a:pt x="90469" y="90469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9" name="圆角矩形 10">
              <a:extLst>
                <a:ext uri="{FF2B5EF4-FFF2-40B4-BE49-F238E27FC236}">
                  <a16:creationId xmlns:a16="http://schemas.microsoft.com/office/drawing/2014/main" id="{97A91E59-6407-4D64-A86C-8D26E15ED6CE}"/>
                </a:ext>
              </a:extLst>
            </p:cNvPr>
            <p:cNvSpPr/>
            <p:nvPr/>
          </p:nvSpPr>
          <p:spPr>
            <a:xfrm rot="2700000">
              <a:off x="7715" y="6532"/>
              <a:ext cx="1575" cy="162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11">
              <a:extLst>
                <a:ext uri="{FF2B5EF4-FFF2-40B4-BE49-F238E27FC236}">
                  <a16:creationId xmlns:a16="http://schemas.microsoft.com/office/drawing/2014/main" id="{224E1539-562C-4810-8D5E-3C14AF4CC05E}"/>
                </a:ext>
              </a:extLst>
            </p:cNvPr>
            <p:cNvSpPr/>
            <p:nvPr/>
          </p:nvSpPr>
          <p:spPr>
            <a:xfrm rot="2700000">
              <a:off x="6961" y="8568"/>
              <a:ext cx="1515" cy="1542"/>
            </a:xfrm>
            <a:custGeom>
              <a:avLst/>
              <a:gdLst>
                <a:gd name="connsiteX0" fmla="*/ 65107 w 1282886"/>
                <a:gd name="connsiteY0" fmla="*/ 65107 h 1304781"/>
                <a:gd name="connsiteX1" fmla="*/ 222289 w 1282886"/>
                <a:gd name="connsiteY1" fmla="*/ 0 h 1304781"/>
                <a:gd name="connsiteX2" fmla="*/ 1111421 w 1282886"/>
                <a:gd name="connsiteY2" fmla="*/ 0 h 1304781"/>
                <a:gd name="connsiteX3" fmla="*/ 1268603 w 1282886"/>
                <a:gd name="connsiteY3" fmla="*/ 65107 h 1304781"/>
                <a:gd name="connsiteX4" fmla="*/ 1282886 w 1282886"/>
                <a:gd name="connsiteY4" fmla="*/ 86291 h 1304781"/>
                <a:gd name="connsiteX5" fmla="*/ 64396 w 1282886"/>
                <a:gd name="connsiteY5" fmla="*/ 1304781 h 1304781"/>
                <a:gd name="connsiteX6" fmla="*/ 17469 w 1282886"/>
                <a:gd name="connsiteY6" fmla="*/ 1235179 h 1304781"/>
                <a:gd name="connsiteX7" fmla="*/ 1 w 1282886"/>
                <a:gd name="connsiteY7" fmla="*/ 1148654 h 1304781"/>
                <a:gd name="connsiteX8" fmla="*/ 0 w 1282886"/>
                <a:gd name="connsiteY8" fmla="*/ 222289 h 1304781"/>
                <a:gd name="connsiteX9" fmla="*/ 65107 w 1282886"/>
                <a:gd name="connsiteY9" fmla="*/ 65107 h 130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2886" h="1304781">
                  <a:moveTo>
                    <a:pt x="65107" y="65107"/>
                  </a:moveTo>
                  <a:cubicBezTo>
                    <a:pt x="105333" y="24881"/>
                    <a:pt x="160906" y="0"/>
                    <a:pt x="222289" y="0"/>
                  </a:cubicBezTo>
                  <a:lnTo>
                    <a:pt x="1111421" y="0"/>
                  </a:lnTo>
                  <a:cubicBezTo>
                    <a:pt x="1172804" y="0"/>
                    <a:pt x="1228377" y="24881"/>
                    <a:pt x="1268603" y="65107"/>
                  </a:cubicBezTo>
                  <a:lnTo>
                    <a:pt x="1282886" y="86291"/>
                  </a:lnTo>
                  <a:lnTo>
                    <a:pt x="64396" y="1304781"/>
                  </a:lnTo>
                  <a:lnTo>
                    <a:pt x="17469" y="1235179"/>
                  </a:lnTo>
                  <a:cubicBezTo>
                    <a:pt x="6220" y="1208585"/>
                    <a:pt x="1" y="1179346"/>
                    <a:pt x="1" y="1148654"/>
                  </a:cubicBezTo>
                  <a:lnTo>
                    <a:pt x="0" y="222289"/>
                  </a:lnTo>
                  <a:cubicBezTo>
                    <a:pt x="0" y="160906"/>
                    <a:pt x="24881" y="105334"/>
                    <a:pt x="65107" y="65107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2">
              <a:extLst>
                <a:ext uri="{FF2B5EF4-FFF2-40B4-BE49-F238E27FC236}">
                  <a16:creationId xmlns:a16="http://schemas.microsoft.com/office/drawing/2014/main" id="{0C28B57B-A1FF-4924-B5BB-FC993635D746}"/>
                </a:ext>
              </a:extLst>
            </p:cNvPr>
            <p:cNvSpPr/>
            <p:nvPr/>
          </p:nvSpPr>
          <p:spPr>
            <a:xfrm rot="2700000">
              <a:off x="9011" y="9178"/>
              <a:ext cx="452" cy="455"/>
            </a:xfrm>
            <a:custGeom>
              <a:avLst/>
              <a:gdLst>
                <a:gd name="connsiteX0" fmla="*/ 32657 w 384021"/>
                <a:gd name="connsiteY0" fmla="*/ 32658 h 384021"/>
                <a:gd name="connsiteX1" fmla="*/ 111500 w 384021"/>
                <a:gd name="connsiteY1" fmla="*/ 0 h 384021"/>
                <a:gd name="connsiteX2" fmla="*/ 384021 w 384021"/>
                <a:gd name="connsiteY2" fmla="*/ 0 h 384021"/>
                <a:gd name="connsiteX3" fmla="*/ 0 w 384021"/>
                <a:gd name="connsiteY3" fmla="*/ 384021 h 384021"/>
                <a:gd name="connsiteX4" fmla="*/ 0 w 384021"/>
                <a:gd name="connsiteY4" fmla="*/ 111500 h 384021"/>
                <a:gd name="connsiteX5" fmla="*/ 32657 w 384021"/>
                <a:gd name="connsiteY5" fmla="*/ 32658 h 38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021" h="384021">
                  <a:moveTo>
                    <a:pt x="32657" y="32658"/>
                  </a:moveTo>
                  <a:cubicBezTo>
                    <a:pt x="52835" y="12480"/>
                    <a:pt x="80710" y="0"/>
                    <a:pt x="111500" y="0"/>
                  </a:cubicBezTo>
                  <a:lnTo>
                    <a:pt x="384021" y="0"/>
                  </a:lnTo>
                  <a:lnTo>
                    <a:pt x="0" y="384021"/>
                  </a:lnTo>
                  <a:lnTo>
                    <a:pt x="0" y="111500"/>
                  </a:lnTo>
                  <a:cubicBezTo>
                    <a:pt x="0" y="80710"/>
                    <a:pt x="12480" y="52835"/>
                    <a:pt x="32657" y="32658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3">
              <a:extLst>
                <a:ext uri="{FF2B5EF4-FFF2-40B4-BE49-F238E27FC236}">
                  <a16:creationId xmlns:a16="http://schemas.microsoft.com/office/drawing/2014/main" id="{CC6F6F75-F5DD-47E6-BACF-8A5D142BCBB9}"/>
                </a:ext>
              </a:extLst>
            </p:cNvPr>
            <p:cNvSpPr/>
            <p:nvPr/>
          </p:nvSpPr>
          <p:spPr>
            <a:xfrm rot="2700000">
              <a:off x="9694" y="7726"/>
              <a:ext cx="2170" cy="2232"/>
            </a:xfrm>
            <a:custGeom>
              <a:avLst/>
              <a:gdLst>
                <a:gd name="connsiteX0" fmla="*/ 89667 w 1836815"/>
                <a:gd name="connsiteY0" fmla="*/ 89667 h 1888093"/>
                <a:gd name="connsiteX1" fmla="*/ 306142 w 1836815"/>
                <a:gd name="connsiteY1" fmla="*/ 0 h 1888093"/>
                <a:gd name="connsiteX2" fmla="*/ 1530673 w 1836815"/>
                <a:gd name="connsiteY2" fmla="*/ 0 h 1888093"/>
                <a:gd name="connsiteX3" fmla="*/ 1836815 w 1836815"/>
                <a:gd name="connsiteY3" fmla="*/ 306142 h 1888093"/>
                <a:gd name="connsiteX4" fmla="*/ 1836815 w 1836815"/>
                <a:gd name="connsiteY4" fmla="*/ 773062 h 1888093"/>
                <a:gd name="connsiteX5" fmla="*/ 721783 w 1836815"/>
                <a:gd name="connsiteY5" fmla="*/ 1888093 h 1888093"/>
                <a:gd name="connsiteX6" fmla="*/ 306142 w 1836815"/>
                <a:gd name="connsiteY6" fmla="*/ 1888093 h 1888093"/>
                <a:gd name="connsiteX7" fmla="*/ 0 w 1836815"/>
                <a:gd name="connsiteY7" fmla="*/ 1581951 h 1888093"/>
                <a:gd name="connsiteX8" fmla="*/ 0 w 1836815"/>
                <a:gd name="connsiteY8" fmla="*/ 306142 h 1888093"/>
                <a:gd name="connsiteX9" fmla="*/ 89667 w 1836815"/>
                <a:gd name="connsiteY9" fmla="*/ 89667 h 188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6815" h="1888093">
                  <a:moveTo>
                    <a:pt x="89667" y="89667"/>
                  </a:moveTo>
                  <a:cubicBezTo>
                    <a:pt x="145068" y="34266"/>
                    <a:pt x="221603" y="0"/>
                    <a:pt x="306142" y="0"/>
                  </a:cubicBezTo>
                  <a:lnTo>
                    <a:pt x="1530673" y="0"/>
                  </a:lnTo>
                  <a:cubicBezTo>
                    <a:pt x="1699751" y="0"/>
                    <a:pt x="1836815" y="137064"/>
                    <a:pt x="1836815" y="306142"/>
                  </a:cubicBezTo>
                  <a:lnTo>
                    <a:pt x="1836815" y="773062"/>
                  </a:lnTo>
                  <a:lnTo>
                    <a:pt x="721783" y="1888093"/>
                  </a:lnTo>
                  <a:lnTo>
                    <a:pt x="306142" y="1888093"/>
                  </a:lnTo>
                  <a:cubicBezTo>
                    <a:pt x="137064" y="1888093"/>
                    <a:pt x="0" y="1751029"/>
                    <a:pt x="0" y="1581951"/>
                  </a:cubicBezTo>
                  <a:lnTo>
                    <a:pt x="0" y="306142"/>
                  </a:lnTo>
                  <a:cubicBezTo>
                    <a:pt x="0" y="221603"/>
                    <a:pt x="34266" y="145067"/>
                    <a:pt x="89667" y="89667"/>
                  </a:cubicBezTo>
                  <a:close/>
                </a:path>
              </a:pathLst>
            </a:cu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3" name="圆角矩形 14">
              <a:extLst>
                <a:ext uri="{FF2B5EF4-FFF2-40B4-BE49-F238E27FC236}">
                  <a16:creationId xmlns:a16="http://schemas.microsoft.com/office/drawing/2014/main" id="{B0F7E49D-9687-4E94-8E52-439E5B5975EB}"/>
                </a:ext>
              </a:extLst>
            </p:cNvPr>
            <p:cNvSpPr/>
            <p:nvPr/>
          </p:nvSpPr>
          <p:spPr>
            <a:xfrm rot="2700000">
              <a:off x="10947" y="6242"/>
              <a:ext cx="1132" cy="1167"/>
            </a:xfrm>
            <a:prstGeom prst="roundRect">
              <a:avLst/>
            </a:pr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4" name="圆角矩形 15">
              <a:extLst>
                <a:ext uri="{FF2B5EF4-FFF2-40B4-BE49-F238E27FC236}">
                  <a16:creationId xmlns:a16="http://schemas.microsoft.com/office/drawing/2014/main" id="{BE79BE35-02F4-47A5-8DAF-3B91CCD7801B}"/>
                </a:ext>
              </a:extLst>
            </p:cNvPr>
            <p:cNvSpPr/>
            <p:nvPr/>
          </p:nvSpPr>
          <p:spPr>
            <a:xfrm rot="2700000">
              <a:off x="12282" y="7652"/>
              <a:ext cx="730" cy="750"/>
            </a:xfrm>
            <a:prstGeom prst="roundRect">
              <a:avLst/>
            </a:prstGeom>
            <a:solidFill>
              <a:srgbClr val="4E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5" name="任意多边形 16">
              <a:extLst>
                <a:ext uri="{FF2B5EF4-FFF2-40B4-BE49-F238E27FC236}">
                  <a16:creationId xmlns:a16="http://schemas.microsoft.com/office/drawing/2014/main" id="{07076A0B-75D0-4820-8240-C13BAC1D2BC8}"/>
                </a:ext>
              </a:extLst>
            </p:cNvPr>
            <p:cNvSpPr/>
            <p:nvPr/>
          </p:nvSpPr>
          <p:spPr>
            <a:xfrm rot="2700000">
              <a:off x="11955" y="9187"/>
              <a:ext cx="435" cy="435"/>
            </a:xfrm>
            <a:custGeom>
              <a:avLst/>
              <a:gdLst>
                <a:gd name="connsiteX0" fmla="*/ 30109 w 367529"/>
                <a:gd name="connsiteY0" fmla="*/ 30109 h 367529"/>
                <a:gd name="connsiteX1" fmla="*/ 102797 w 367529"/>
                <a:gd name="connsiteY1" fmla="*/ 0 h 367529"/>
                <a:gd name="connsiteX2" fmla="*/ 367529 w 367529"/>
                <a:gd name="connsiteY2" fmla="*/ 0 h 367529"/>
                <a:gd name="connsiteX3" fmla="*/ 0 w 367529"/>
                <a:gd name="connsiteY3" fmla="*/ 367529 h 367529"/>
                <a:gd name="connsiteX4" fmla="*/ 0 w 367529"/>
                <a:gd name="connsiteY4" fmla="*/ 102797 h 367529"/>
                <a:gd name="connsiteX5" fmla="*/ 30109 w 367529"/>
                <a:gd name="connsiteY5" fmla="*/ 30109 h 3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529" h="367529">
                  <a:moveTo>
                    <a:pt x="30109" y="30109"/>
                  </a:moveTo>
                  <a:cubicBezTo>
                    <a:pt x="48711" y="11506"/>
                    <a:pt x="74411" y="0"/>
                    <a:pt x="102797" y="0"/>
                  </a:cubicBezTo>
                  <a:lnTo>
                    <a:pt x="367529" y="0"/>
                  </a:lnTo>
                  <a:lnTo>
                    <a:pt x="0" y="367529"/>
                  </a:lnTo>
                  <a:lnTo>
                    <a:pt x="0" y="102797"/>
                  </a:lnTo>
                  <a:cubicBezTo>
                    <a:pt x="0" y="74411"/>
                    <a:pt x="11506" y="48711"/>
                    <a:pt x="30109" y="30109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6" name="任意多边形 17">
              <a:extLst>
                <a:ext uri="{FF2B5EF4-FFF2-40B4-BE49-F238E27FC236}">
                  <a16:creationId xmlns:a16="http://schemas.microsoft.com/office/drawing/2014/main" id="{EA0C1B02-CD3C-41DA-8D10-FEAD61D62A91}"/>
                </a:ext>
              </a:extLst>
            </p:cNvPr>
            <p:cNvSpPr/>
            <p:nvPr/>
          </p:nvSpPr>
          <p:spPr>
            <a:xfrm rot="2700000">
              <a:off x="12926" y="8276"/>
              <a:ext cx="1520" cy="1562"/>
            </a:xfrm>
            <a:custGeom>
              <a:avLst/>
              <a:gdLst>
                <a:gd name="connsiteX0" fmla="*/ 62813 w 1286705"/>
                <a:gd name="connsiteY0" fmla="*/ 62812 h 1322626"/>
                <a:gd name="connsiteX1" fmla="*/ 214455 w 1286705"/>
                <a:gd name="connsiteY1" fmla="*/ 0 h 1322626"/>
                <a:gd name="connsiteX2" fmla="*/ 877486 w 1286705"/>
                <a:gd name="connsiteY2" fmla="*/ 0 h 1322626"/>
                <a:gd name="connsiteX3" fmla="*/ 1286705 w 1286705"/>
                <a:gd name="connsiteY3" fmla="*/ 409219 h 1322626"/>
                <a:gd name="connsiteX4" fmla="*/ 1286705 w 1286705"/>
                <a:gd name="connsiteY4" fmla="*/ 507658 h 1322626"/>
                <a:gd name="connsiteX5" fmla="*/ 471737 w 1286705"/>
                <a:gd name="connsiteY5" fmla="*/ 1322626 h 1322626"/>
                <a:gd name="connsiteX6" fmla="*/ 214455 w 1286705"/>
                <a:gd name="connsiteY6" fmla="*/ 1322626 h 1322626"/>
                <a:gd name="connsiteX7" fmla="*/ 0 w 1286705"/>
                <a:gd name="connsiteY7" fmla="*/ 1108171 h 1322626"/>
                <a:gd name="connsiteX8" fmla="*/ 0 w 1286705"/>
                <a:gd name="connsiteY8" fmla="*/ 214455 h 1322626"/>
                <a:gd name="connsiteX9" fmla="*/ 62813 w 1286705"/>
                <a:gd name="connsiteY9" fmla="*/ 62812 h 132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705" h="1322626">
                  <a:moveTo>
                    <a:pt x="62813" y="62812"/>
                  </a:moveTo>
                  <a:cubicBezTo>
                    <a:pt x="101621" y="24004"/>
                    <a:pt x="155235" y="0"/>
                    <a:pt x="214455" y="0"/>
                  </a:cubicBezTo>
                  <a:lnTo>
                    <a:pt x="877486" y="0"/>
                  </a:lnTo>
                  <a:lnTo>
                    <a:pt x="1286705" y="409219"/>
                  </a:lnTo>
                  <a:lnTo>
                    <a:pt x="1286705" y="507658"/>
                  </a:lnTo>
                  <a:lnTo>
                    <a:pt x="471737" y="1322626"/>
                  </a:lnTo>
                  <a:lnTo>
                    <a:pt x="214455" y="1322626"/>
                  </a:lnTo>
                  <a:cubicBezTo>
                    <a:pt x="96015" y="1322626"/>
                    <a:pt x="0" y="1226611"/>
                    <a:pt x="0" y="1108171"/>
                  </a:cubicBezTo>
                  <a:lnTo>
                    <a:pt x="0" y="214455"/>
                  </a:lnTo>
                  <a:cubicBezTo>
                    <a:pt x="0" y="155235"/>
                    <a:pt x="24004" y="101621"/>
                    <a:pt x="62813" y="62812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8">
              <a:extLst>
                <a:ext uri="{FF2B5EF4-FFF2-40B4-BE49-F238E27FC236}">
                  <a16:creationId xmlns:a16="http://schemas.microsoft.com/office/drawing/2014/main" id="{15B082B2-AF24-4593-8225-E545C18E49E3}"/>
                </a:ext>
              </a:extLst>
            </p:cNvPr>
            <p:cNvSpPr/>
            <p:nvPr/>
          </p:nvSpPr>
          <p:spPr>
            <a:xfrm rot="2700000">
              <a:off x="14160" y="7612"/>
              <a:ext cx="425" cy="425"/>
            </a:xfrm>
            <a:custGeom>
              <a:avLst/>
              <a:gdLst>
                <a:gd name="connsiteX0" fmla="*/ 0 w 360091"/>
                <a:gd name="connsiteY0" fmla="*/ 0 h 360092"/>
                <a:gd name="connsiteX1" fmla="*/ 360091 w 360091"/>
                <a:gd name="connsiteY1" fmla="*/ 360092 h 360092"/>
                <a:gd name="connsiteX2" fmla="*/ 85022 w 360091"/>
                <a:gd name="connsiteY2" fmla="*/ 360092 h 360092"/>
                <a:gd name="connsiteX3" fmla="*/ 0 w 360091"/>
                <a:gd name="connsiteY3" fmla="*/ 275070 h 3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91" h="360092">
                  <a:moveTo>
                    <a:pt x="0" y="0"/>
                  </a:moveTo>
                  <a:lnTo>
                    <a:pt x="360091" y="360092"/>
                  </a:lnTo>
                  <a:lnTo>
                    <a:pt x="85022" y="360092"/>
                  </a:lnTo>
                  <a:cubicBezTo>
                    <a:pt x="38066" y="360092"/>
                    <a:pt x="0" y="322026"/>
                    <a:pt x="0" y="275070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</p:grpSp>
      <p:sp>
        <p:nvSpPr>
          <p:cNvPr id="18" name="任意多边形 19">
            <a:extLst>
              <a:ext uri="{FF2B5EF4-FFF2-40B4-BE49-F238E27FC236}">
                <a16:creationId xmlns:a16="http://schemas.microsoft.com/office/drawing/2014/main" id="{C3570A9A-2A06-4F7F-BAAD-3104B608B707}"/>
              </a:ext>
            </a:extLst>
          </p:cNvPr>
          <p:cNvSpPr/>
          <p:nvPr/>
        </p:nvSpPr>
        <p:spPr>
          <a:xfrm rot="2700000">
            <a:off x="-326761" y="6092560"/>
            <a:ext cx="1246188" cy="960968"/>
          </a:xfrm>
          <a:custGeom>
            <a:avLst/>
            <a:gdLst>
              <a:gd name="connsiteX0" fmla="*/ 0 w 1662262"/>
              <a:gd name="connsiteY0" fmla="*/ 81719 h 963420"/>
              <a:gd name="connsiteX1" fmla="*/ 37700 w 1662262"/>
              <a:gd name="connsiteY1" fmla="*/ 50614 h 963420"/>
              <a:gd name="connsiteX2" fmla="*/ 203399 w 1662262"/>
              <a:gd name="connsiteY2" fmla="*/ 0 h 963420"/>
              <a:gd name="connsiteX3" fmla="*/ 1388814 w 1662262"/>
              <a:gd name="connsiteY3" fmla="*/ 0 h 963420"/>
              <a:gd name="connsiteX4" fmla="*/ 1661888 w 1662262"/>
              <a:gd name="connsiteY4" fmla="*/ 181005 h 963420"/>
              <a:gd name="connsiteX5" fmla="*/ 1662262 w 1662262"/>
              <a:gd name="connsiteY5" fmla="*/ 182859 h 963420"/>
              <a:gd name="connsiteX6" fmla="*/ 881701 w 1662262"/>
              <a:gd name="connsiteY6" fmla="*/ 963420 h 96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2262" h="963420">
                <a:moveTo>
                  <a:pt x="0" y="81719"/>
                </a:moveTo>
                <a:lnTo>
                  <a:pt x="37700" y="50614"/>
                </a:lnTo>
                <a:cubicBezTo>
                  <a:pt x="85000" y="18659"/>
                  <a:pt x="142020" y="0"/>
                  <a:pt x="203399" y="0"/>
                </a:cubicBezTo>
                <a:lnTo>
                  <a:pt x="1388814" y="0"/>
                </a:lnTo>
                <a:cubicBezTo>
                  <a:pt x="1511572" y="0"/>
                  <a:pt x="1616897" y="74636"/>
                  <a:pt x="1661888" y="181005"/>
                </a:cubicBezTo>
                <a:lnTo>
                  <a:pt x="1662262" y="182859"/>
                </a:lnTo>
                <a:lnTo>
                  <a:pt x="881701" y="963420"/>
                </a:ln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54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1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2CF4-AEFB-480A-9494-1751EE7D62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71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2B7557-6186-4C38-B13E-78057CF6664F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673C307-B362-463E-9756-E4727F4B81C9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20344D-25D8-483B-899D-9D1963F79901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EC2E6D-7195-42B8-BCA6-BB4A9E4FC818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5CB4B4-AD50-4910-8A89-D32357B5E54D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327157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1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9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7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  <p:sldLayoutId id="2147484624" r:id="rId12"/>
    <p:sldLayoutId id="2147484634" r:id="rId13"/>
    <p:sldLayoutId id="2147484628" r:id="rId14"/>
    <p:sldLayoutId id="2147484643" r:id="rId15"/>
    <p:sldLayoutId id="2147484637" r:id="rId16"/>
    <p:sldLayoutId id="2147484640" r:id="rId17"/>
    <p:sldLayoutId id="2147484646" r:id="rId18"/>
    <p:sldLayoutId id="2147484631" r:id="rId19"/>
    <p:sldLayoutId id="214748465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reeform 382">
            <a:extLst>
              <a:ext uri="{FF2B5EF4-FFF2-40B4-BE49-F238E27FC236}">
                <a16:creationId xmlns:a16="http://schemas.microsoft.com/office/drawing/2014/main" id="{4B832CF7-D4C4-4186-9AFB-39A3D2E31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08" y="2933701"/>
            <a:ext cx="11642850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1" name="组合 773">
            <a:extLst>
              <a:ext uri="{FF2B5EF4-FFF2-40B4-BE49-F238E27FC236}">
                <a16:creationId xmlns:a16="http://schemas.microsoft.com/office/drawing/2014/main" id="{C829BF03-70D5-425E-AECC-4B8EC576F557}"/>
              </a:ext>
            </a:extLst>
          </p:cNvPr>
          <p:cNvGrpSpPr>
            <a:grpSpLocks/>
          </p:cNvGrpSpPr>
          <p:nvPr/>
        </p:nvGrpSpPr>
        <p:grpSpPr bwMode="auto">
          <a:xfrm>
            <a:off x="7453679" y="2282826"/>
            <a:ext cx="4103688" cy="3097213"/>
            <a:chOff x="6719888" y="2131781"/>
            <a:chExt cx="5472112" cy="4130676"/>
          </a:xfrm>
        </p:grpSpPr>
        <p:sp>
          <p:nvSpPr>
            <p:cNvPr id="37892" name="AutoShape 380">
              <a:extLst>
                <a:ext uri="{FF2B5EF4-FFF2-40B4-BE49-F238E27FC236}">
                  <a16:creationId xmlns:a16="http://schemas.microsoft.com/office/drawing/2014/main" id="{A81AD46F-B6DC-48F3-9DF5-AC274A62BD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" name="Freeform 383">
              <a:extLst>
                <a:ext uri="{FF2B5EF4-FFF2-40B4-BE49-F238E27FC236}">
                  <a16:creationId xmlns:a16="http://schemas.microsoft.com/office/drawing/2014/main" id="{281E4F20-08C9-428F-B2F0-1CA6155D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" name="Rectangle 384">
              <a:extLst>
                <a:ext uri="{FF2B5EF4-FFF2-40B4-BE49-F238E27FC236}">
                  <a16:creationId xmlns:a16="http://schemas.microsoft.com/office/drawing/2014/main" id="{CB1077F3-03F0-49D0-AD80-7906446F2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5" name="Rectangle 385">
              <a:extLst>
                <a:ext uri="{FF2B5EF4-FFF2-40B4-BE49-F238E27FC236}">
                  <a16:creationId xmlns:a16="http://schemas.microsoft.com/office/drawing/2014/main" id="{E0FA785B-F32C-4C00-B7E7-DA4AB3CA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6" name="Freeform 386">
              <a:extLst>
                <a:ext uri="{FF2B5EF4-FFF2-40B4-BE49-F238E27FC236}">
                  <a16:creationId xmlns:a16="http://schemas.microsoft.com/office/drawing/2014/main" id="{FFEE4828-5FB6-4400-8439-E7D330E31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Freeform 387">
              <a:extLst>
                <a:ext uri="{FF2B5EF4-FFF2-40B4-BE49-F238E27FC236}">
                  <a16:creationId xmlns:a16="http://schemas.microsoft.com/office/drawing/2014/main" id="{B67C0B21-A8E6-4067-9A0B-4D558253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Freeform 388">
              <a:extLst>
                <a:ext uri="{FF2B5EF4-FFF2-40B4-BE49-F238E27FC236}">
                  <a16:creationId xmlns:a16="http://schemas.microsoft.com/office/drawing/2014/main" id="{B82FC94C-0D86-4BFA-95D6-5589AECD0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Freeform 389">
              <a:extLst>
                <a:ext uri="{FF2B5EF4-FFF2-40B4-BE49-F238E27FC236}">
                  <a16:creationId xmlns:a16="http://schemas.microsoft.com/office/drawing/2014/main" id="{ED2C6AEC-04CD-4B8D-895A-7107C586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Freeform 390">
              <a:extLst>
                <a:ext uri="{FF2B5EF4-FFF2-40B4-BE49-F238E27FC236}">
                  <a16:creationId xmlns:a16="http://schemas.microsoft.com/office/drawing/2014/main" id="{84299D74-EB92-4A5F-974A-2B797EEE8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Freeform 391">
              <a:extLst>
                <a:ext uri="{FF2B5EF4-FFF2-40B4-BE49-F238E27FC236}">
                  <a16:creationId xmlns:a16="http://schemas.microsoft.com/office/drawing/2014/main" id="{3B9C3885-55EA-43EE-B978-FC2A119E6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Freeform 392">
              <a:extLst>
                <a:ext uri="{FF2B5EF4-FFF2-40B4-BE49-F238E27FC236}">
                  <a16:creationId xmlns:a16="http://schemas.microsoft.com/office/drawing/2014/main" id="{6D47D716-5DE0-452A-A91E-F52D5EE3F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Freeform 393">
              <a:extLst>
                <a:ext uri="{FF2B5EF4-FFF2-40B4-BE49-F238E27FC236}">
                  <a16:creationId xmlns:a16="http://schemas.microsoft.com/office/drawing/2014/main" id="{783CE606-E7C2-477C-B210-CF54759B0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Freeform 394">
              <a:extLst>
                <a:ext uri="{FF2B5EF4-FFF2-40B4-BE49-F238E27FC236}">
                  <a16:creationId xmlns:a16="http://schemas.microsoft.com/office/drawing/2014/main" id="{A090C5E5-1A50-493A-823B-1C8A009B7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Freeform 395">
              <a:extLst>
                <a:ext uri="{FF2B5EF4-FFF2-40B4-BE49-F238E27FC236}">
                  <a16:creationId xmlns:a16="http://schemas.microsoft.com/office/drawing/2014/main" id="{0BE4346B-C4BD-450E-A72E-0E43D9EB6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Freeform 396">
              <a:extLst>
                <a:ext uri="{FF2B5EF4-FFF2-40B4-BE49-F238E27FC236}">
                  <a16:creationId xmlns:a16="http://schemas.microsoft.com/office/drawing/2014/main" id="{3DBCEC5A-4936-4CBD-B7D4-0142EC522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Freeform 397">
              <a:extLst>
                <a:ext uri="{FF2B5EF4-FFF2-40B4-BE49-F238E27FC236}">
                  <a16:creationId xmlns:a16="http://schemas.microsoft.com/office/drawing/2014/main" id="{6ACB48EA-1A20-4F24-B3AF-0F0D9FA2D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Freeform 398">
              <a:extLst>
                <a:ext uri="{FF2B5EF4-FFF2-40B4-BE49-F238E27FC236}">
                  <a16:creationId xmlns:a16="http://schemas.microsoft.com/office/drawing/2014/main" id="{D80EB16B-3BF9-4670-A1E6-1AD308F61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Freeform 399">
              <a:extLst>
                <a:ext uri="{FF2B5EF4-FFF2-40B4-BE49-F238E27FC236}">
                  <a16:creationId xmlns:a16="http://schemas.microsoft.com/office/drawing/2014/main" id="{83724BBE-6A37-4740-89EB-468D7269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Freeform 400">
              <a:extLst>
                <a:ext uri="{FF2B5EF4-FFF2-40B4-BE49-F238E27FC236}">
                  <a16:creationId xmlns:a16="http://schemas.microsoft.com/office/drawing/2014/main" id="{7253A7FF-0FE1-44C8-8AF4-E6F76E811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Freeform 401">
              <a:extLst>
                <a:ext uri="{FF2B5EF4-FFF2-40B4-BE49-F238E27FC236}">
                  <a16:creationId xmlns:a16="http://schemas.microsoft.com/office/drawing/2014/main" id="{CEC12A2B-709D-4973-91F1-9234CA59A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Rectangle 402">
              <a:extLst>
                <a:ext uri="{FF2B5EF4-FFF2-40B4-BE49-F238E27FC236}">
                  <a16:creationId xmlns:a16="http://schemas.microsoft.com/office/drawing/2014/main" id="{C8281DEA-1D90-4732-AA8F-DBAF313D3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3" name="Rectangle 403">
              <a:extLst>
                <a:ext uri="{FF2B5EF4-FFF2-40B4-BE49-F238E27FC236}">
                  <a16:creationId xmlns:a16="http://schemas.microsoft.com/office/drawing/2014/main" id="{1007D87D-9D26-45D7-A02B-1717E610A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4" name="Oval 404">
              <a:extLst>
                <a:ext uri="{FF2B5EF4-FFF2-40B4-BE49-F238E27FC236}">
                  <a16:creationId xmlns:a16="http://schemas.microsoft.com/office/drawing/2014/main" id="{7568614D-3DEA-4EC8-A046-E6F0A41FE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5" name="Oval 405">
              <a:extLst>
                <a:ext uri="{FF2B5EF4-FFF2-40B4-BE49-F238E27FC236}">
                  <a16:creationId xmlns:a16="http://schemas.microsoft.com/office/drawing/2014/main" id="{E0D79A5B-2605-440B-A589-237651E4B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6" name="Freeform 406">
              <a:extLst>
                <a:ext uri="{FF2B5EF4-FFF2-40B4-BE49-F238E27FC236}">
                  <a16:creationId xmlns:a16="http://schemas.microsoft.com/office/drawing/2014/main" id="{0996A12E-B116-4EF3-8CA5-9ACFD18B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Freeform 407">
              <a:extLst>
                <a:ext uri="{FF2B5EF4-FFF2-40B4-BE49-F238E27FC236}">
                  <a16:creationId xmlns:a16="http://schemas.microsoft.com/office/drawing/2014/main" id="{6E9E40D2-AE40-4DF4-8393-53ABBC3E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Freeform 408">
              <a:extLst>
                <a:ext uri="{FF2B5EF4-FFF2-40B4-BE49-F238E27FC236}">
                  <a16:creationId xmlns:a16="http://schemas.microsoft.com/office/drawing/2014/main" id="{F256B91F-7976-4006-88C8-3F130D4C6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Freeform 409">
              <a:extLst>
                <a:ext uri="{FF2B5EF4-FFF2-40B4-BE49-F238E27FC236}">
                  <a16:creationId xmlns:a16="http://schemas.microsoft.com/office/drawing/2014/main" id="{C7D222DF-953C-4489-B08A-6871F451B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Freeform 410">
              <a:extLst>
                <a:ext uri="{FF2B5EF4-FFF2-40B4-BE49-F238E27FC236}">
                  <a16:creationId xmlns:a16="http://schemas.microsoft.com/office/drawing/2014/main" id="{02BF72BF-C348-4222-8E88-8D9FA3EA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Freeform 411">
              <a:extLst>
                <a:ext uri="{FF2B5EF4-FFF2-40B4-BE49-F238E27FC236}">
                  <a16:creationId xmlns:a16="http://schemas.microsoft.com/office/drawing/2014/main" id="{1BBD98FC-08EA-4147-BAC0-117CA8D97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412">
              <a:extLst>
                <a:ext uri="{FF2B5EF4-FFF2-40B4-BE49-F238E27FC236}">
                  <a16:creationId xmlns:a16="http://schemas.microsoft.com/office/drawing/2014/main" id="{3E2E1039-9397-486A-962D-9D39BCFC7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413">
              <a:extLst>
                <a:ext uri="{FF2B5EF4-FFF2-40B4-BE49-F238E27FC236}">
                  <a16:creationId xmlns:a16="http://schemas.microsoft.com/office/drawing/2014/main" id="{0F7A7AF7-7397-40B1-B121-C57A9B6B0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414">
              <a:extLst>
                <a:ext uri="{FF2B5EF4-FFF2-40B4-BE49-F238E27FC236}">
                  <a16:creationId xmlns:a16="http://schemas.microsoft.com/office/drawing/2014/main" id="{B1100CC7-C886-4053-8949-B7455A2F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415">
              <a:extLst>
                <a:ext uri="{FF2B5EF4-FFF2-40B4-BE49-F238E27FC236}">
                  <a16:creationId xmlns:a16="http://schemas.microsoft.com/office/drawing/2014/main" id="{D3F8C324-A51E-49C3-A1B1-A7A180787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416">
              <a:extLst>
                <a:ext uri="{FF2B5EF4-FFF2-40B4-BE49-F238E27FC236}">
                  <a16:creationId xmlns:a16="http://schemas.microsoft.com/office/drawing/2014/main" id="{484B2959-E37B-4863-966A-34CEB923E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417">
              <a:extLst>
                <a:ext uri="{FF2B5EF4-FFF2-40B4-BE49-F238E27FC236}">
                  <a16:creationId xmlns:a16="http://schemas.microsoft.com/office/drawing/2014/main" id="{8474F3EF-8884-4167-A396-AE645BC14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418">
              <a:extLst>
                <a:ext uri="{FF2B5EF4-FFF2-40B4-BE49-F238E27FC236}">
                  <a16:creationId xmlns:a16="http://schemas.microsoft.com/office/drawing/2014/main" id="{98B73BB4-8E3F-4FF9-A9E2-EFFED8561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419">
              <a:extLst>
                <a:ext uri="{FF2B5EF4-FFF2-40B4-BE49-F238E27FC236}">
                  <a16:creationId xmlns:a16="http://schemas.microsoft.com/office/drawing/2014/main" id="{45E34E19-17A1-404A-89CD-2122A5CB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420">
              <a:extLst>
                <a:ext uri="{FF2B5EF4-FFF2-40B4-BE49-F238E27FC236}">
                  <a16:creationId xmlns:a16="http://schemas.microsoft.com/office/drawing/2014/main" id="{08294A28-C23D-4EAB-AE2C-19B45548A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Freeform 421">
              <a:extLst>
                <a:ext uri="{FF2B5EF4-FFF2-40B4-BE49-F238E27FC236}">
                  <a16:creationId xmlns:a16="http://schemas.microsoft.com/office/drawing/2014/main" id="{F6D2C7F1-17B7-4856-89D0-1CD1BD327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422">
              <a:extLst>
                <a:ext uri="{FF2B5EF4-FFF2-40B4-BE49-F238E27FC236}">
                  <a16:creationId xmlns:a16="http://schemas.microsoft.com/office/drawing/2014/main" id="{9E0B9045-57F3-49F3-BE62-9EA571B5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Freeform 423">
              <a:extLst>
                <a:ext uri="{FF2B5EF4-FFF2-40B4-BE49-F238E27FC236}">
                  <a16:creationId xmlns:a16="http://schemas.microsoft.com/office/drawing/2014/main" id="{9CFBB100-AD35-4889-9EA5-F352EF13D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Freeform 424">
              <a:extLst>
                <a:ext uri="{FF2B5EF4-FFF2-40B4-BE49-F238E27FC236}">
                  <a16:creationId xmlns:a16="http://schemas.microsoft.com/office/drawing/2014/main" id="{12685756-F180-4CB8-8FEA-EBE0645A2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Freeform 425">
              <a:extLst>
                <a:ext uri="{FF2B5EF4-FFF2-40B4-BE49-F238E27FC236}">
                  <a16:creationId xmlns:a16="http://schemas.microsoft.com/office/drawing/2014/main" id="{C00688D4-405F-407F-AC88-28F9EF435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426">
              <a:extLst>
                <a:ext uri="{FF2B5EF4-FFF2-40B4-BE49-F238E27FC236}">
                  <a16:creationId xmlns:a16="http://schemas.microsoft.com/office/drawing/2014/main" id="{D056C842-3441-4A92-BBC5-EDBEC8B2F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Freeform 427">
              <a:extLst>
                <a:ext uri="{FF2B5EF4-FFF2-40B4-BE49-F238E27FC236}">
                  <a16:creationId xmlns:a16="http://schemas.microsoft.com/office/drawing/2014/main" id="{7319D2F4-7860-4547-A139-27CE6430D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428">
              <a:extLst>
                <a:ext uri="{FF2B5EF4-FFF2-40B4-BE49-F238E27FC236}">
                  <a16:creationId xmlns:a16="http://schemas.microsoft.com/office/drawing/2014/main" id="{F4BB9335-B8A2-40E3-B205-DA568A28A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429">
              <a:extLst>
                <a:ext uri="{FF2B5EF4-FFF2-40B4-BE49-F238E27FC236}">
                  <a16:creationId xmlns:a16="http://schemas.microsoft.com/office/drawing/2014/main" id="{3E89A9FF-EF6B-4E27-8E73-151E431E1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430">
              <a:extLst>
                <a:ext uri="{FF2B5EF4-FFF2-40B4-BE49-F238E27FC236}">
                  <a16:creationId xmlns:a16="http://schemas.microsoft.com/office/drawing/2014/main" id="{D3263A21-71D7-44B0-8D0C-1D51551D0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Freeform 431">
              <a:extLst>
                <a:ext uri="{FF2B5EF4-FFF2-40B4-BE49-F238E27FC236}">
                  <a16:creationId xmlns:a16="http://schemas.microsoft.com/office/drawing/2014/main" id="{7CFB76C4-79B7-4D39-8A9F-47C6727C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432">
              <a:extLst>
                <a:ext uri="{FF2B5EF4-FFF2-40B4-BE49-F238E27FC236}">
                  <a16:creationId xmlns:a16="http://schemas.microsoft.com/office/drawing/2014/main" id="{50023113-8FC7-427D-86D3-6938D5465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433">
              <a:extLst>
                <a:ext uri="{FF2B5EF4-FFF2-40B4-BE49-F238E27FC236}">
                  <a16:creationId xmlns:a16="http://schemas.microsoft.com/office/drawing/2014/main" id="{0BACD7E9-19F0-4FF3-8D51-D44D8762E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Rectangle 434">
              <a:extLst>
                <a:ext uri="{FF2B5EF4-FFF2-40B4-BE49-F238E27FC236}">
                  <a16:creationId xmlns:a16="http://schemas.microsoft.com/office/drawing/2014/main" id="{8089648C-E6BB-4133-B056-879FE65CC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5" name="Rectangle 435">
              <a:extLst>
                <a:ext uri="{FF2B5EF4-FFF2-40B4-BE49-F238E27FC236}">
                  <a16:creationId xmlns:a16="http://schemas.microsoft.com/office/drawing/2014/main" id="{5AC13A27-4626-4E1B-8AC0-FB8689E2A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6" name="Freeform 436">
              <a:extLst>
                <a:ext uri="{FF2B5EF4-FFF2-40B4-BE49-F238E27FC236}">
                  <a16:creationId xmlns:a16="http://schemas.microsoft.com/office/drawing/2014/main" id="{0F031AA9-8A78-4960-B924-98DEFA9FD5B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Freeform 437">
              <a:extLst>
                <a:ext uri="{FF2B5EF4-FFF2-40B4-BE49-F238E27FC236}">
                  <a16:creationId xmlns:a16="http://schemas.microsoft.com/office/drawing/2014/main" id="{A158E444-05F7-4952-8AE7-1AB7D946033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Freeform 438">
              <a:extLst>
                <a:ext uri="{FF2B5EF4-FFF2-40B4-BE49-F238E27FC236}">
                  <a16:creationId xmlns:a16="http://schemas.microsoft.com/office/drawing/2014/main" id="{BF46C630-4D80-4D72-B796-18CC1F3E2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Freeform 439">
              <a:extLst>
                <a:ext uri="{FF2B5EF4-FFF2-40B4-BE49-F238E27FC236}">
                  <a16:creationId xmlns:a16="http://schemas.microsoft.com/office/drawing/2014/main" id="{DED22C2E-53C9-4299-90DA-3370B336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440">
              <a:extLst>
                <a:ext uri="{FF2B5EF4-FFF2-40B4-BE49-F238E27FC236}">
                  <a16:creationId xmlns:a16="http://schemas.microsoft.com/office/drawing/2014/main" id="{87CC52A3-53AC-47F3-92F0-92805BB14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Freeform 441">
              <a:extLst>
                <a:ext uri="{FF2B5EF4-FFF2-40B4-BE49-F238E27FC236}">
                  <a16:creationId xmlns:a16="http://schemas.microsoft.com/office/drawing/2014/main" id="{3657BB22-9DED-4FD7-83F4-940762B600D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Freeform 442">
              <a:extLst>
                <a:ext uri="{FF2B5EF4-FFF2-40B4-BE49-F238E27FC236}">
                  <a16:creationId xmlns:a16="http://schemas.microsoft.com/office/drawing/2014/main" id="{2106C2F7-5ADD-4DEF-ABA8-3012BA5BE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Freeform 443">
              <a:extLst>
                <a:ext uri="{FF2B5EF4-FFF2-40B4-BE49-F238E27FC236}">
                  <a16:creationId xmlns:a16="http://schemas.microsoft.com/office/drawing/2014/main" id="{4D940882-8365-452B-8D22-5728B5755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Freeform 444">
              <a:extLst>
                <a:ext uri="{FF2B5EF4-FFF2-40B4-BE49-F238E27FC236}">
                  <a16:creationId xmlns:a16="http://schemas.microsoft.com/office/drawing/2014/main" id="{C425D479-C868-460A-9232-EB6C3549C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Rectangle 445">
              <a:extLst>
                <a:ext uri="{FF2B5EF4-FFF2-40B4-BE49-F238E27FC236}">
                  <a16:creationId xmlns:a16="http://schemas.microsoft.com/office/drawing/2014/main" id="{8362A9A2-A394-41B9-86F5-14EAC52FA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56" name="Freeform 446">
              <a:extLst>
                <a:ext uri="{FF2B5EF4-FFF2-40B4-BE49-F238E27FC236}">
                  <a16:creationId xmlns:a16="http://schemas.microsoft.com/office/drawing/2014/main" id="{25B1F17A-96C8-4081-887D-A22CB362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447">
              <a:extLst>
                <a:ext uri="{FF2B5EF4-FFF2-40B4-BE49-F238E27FC236}">
                  <a16:creationId xmlns:a16="http://schemas.microsoft.com/office/drawing/2014/main" id="{957D8EE2-CA11-4EC3-A8F8-AF118DF4B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448">
              <a:extLst>
                <a:ext uri="{FF2B5EF4-FFF2-40B4-BE49-F238E27FC236}">
                  <a16:creationId xmlns:a16="http://schemas.microsoft.com/office/drawing/2014/main" id="{B6EA71CC-E55A-47A2-943B-F1BFAE2CE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449">
              <a:extLst>
                <a:ext uri="{FF2B5EF4-FFF2-40B4-BE49-F238E27FC236}">
                  <a16:creationId xmlns:a16="http://schemas.microsoft.com/office/drawing/2014/main" id="{3B30AA3A-2604-47E9-812E-D1BCBF53A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450">
              <a:extLst>
                <a:ext uri="{FF2B5EF4-FFF2-40B4-BE49-F238E27FC236}">
                  <a16:creationId xmlns:a16="http://schemas.microsoft.com/office/drawing/2014/main" id="{CE2638EC-B22C-4F04-A349-244A5A70F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451">
              <a:extLst>
                <a:ext uri="{FF2B5EF4-FFF2-40B4-BE49-F238E27FC236}">
                  <a16:creationId xmlns:a16="http://schemas.microsoft.com/office/drawing/2014/main" id="{38840E05-0EB4-453D-934C-46B2BD010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Freeform 452">
              <a:extLst>
                <a:ext uri="{FF2B5EF4-FFF2-40B4-BE49-F238E27FC236}">
                  <a16:creationId xmlns:a16="http://schemas.microsoft.com/office/drawing/2014/main" id="{09B016C0-9183-4B43-A36B-E77B7B085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Freeform 453">
              <a:extLst>
                <a:ext uri="{FF2B5EF4-FFF2-40B4-BE49-F238E27FC236}">
                  <a16:creationId xmlns:a16="http://schemas.microsoft.com/office/drawing/2014/main" id="{3047BF4B-73C0-44BB-92D7-896CC9CBC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Freeform 454">
              <a:extLst>
                <a:ext uri="{FF2B5EF4-FFF2-40B4-BE49-F238E27FC236}">
                  <a16:creationId xmlns:a16="http://schemas.microsoft.com/office/drawing/2014/main" id="{45411117-153B-4F17-BF3F-75B8E4CC5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Freeform 455">
              <a:extLst>
                <a:ext uri="{FF2B5EF4-FFF2-40B4-BE49-F238E27FC236}">
                  <a16:creationId xmlns:a16="http://schemas.microsoft.com/office/drawing/2014/main" id="{6EE27A17-2D7B-4DFA-906F-78947C31D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6" name="Freeform 456">
              <a:extLst>
                <a:ext uri="{FF2B5EF4-FFF2-40B4-BE49-F238E27FC236}">
                  <a16:creationId xmlns:a16="http://schemas.microsoft.com/office/drawing/2014/main" id="{3F84C91C-967E-4034-BD3D-EA829859B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Freeform 457">
              <a:extLst>
                <a:ext uri="{FF2B5EF4-FFF2-40B4-BE49-F238E27FC236}">
                  <a16:creationId xmlns:a16="http://schemas.microsoft.com/office/drawing/2014/main" id="{28912CCA-99BB-4A6D-83C8-2C7350871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Freeform 458">
              <a:extLst>
                <a:ext uri="{FF2B5EF4-FFF2-40B4-BE49-F238E27FC236}">
                  <a16:creationId xmlns:a16="http://schemas.microsoft.com/office/drawing/2014/main" id="{D99EC3C9-1AF8-4D46-8922-1B242C52D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Freeform 459">
              <a:extLst>
                <a:ext uri="{FF2B5EF4-FFF2-40B4-BE49-F238E27FC236}">
                  <a16:creationId xmlns:a16="http://schemas.microsoft.com/office/drawing/2014/main" id="{72AE31B2-6231-4E25-A54A-38E5AD331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Freeform 460">
              <a:extLst>
                <a:ext uri="{FF2B5EF4-FFF2-40B4-BE49-F238E27FC236}">
                  <a16:creationId xmlns:a16="http://schemas.microsoft.com/office/drawing/2014/main" id="{57B0A074-47E8-4F36-9B18-A252E4BDD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Freeform 461">
              <a:extLst>
                <a:ext uri="{FF2B5EF4-FFF2-40B4-BE49-F238E27FC236}">
                  <a16:creationId xmlns:a16="http://schemas.microsoft.com/office/drawing/2014/main" id="{6E2DA579-A50D-4A80-8D82-96B3B0430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2" name="Freeform 462">
              <a:extLst>
                <a:ext uri="{FF2B5EF4-FFF2-40B4-BE49-F238E27FC236}">
                  <a16:creationId xmlns:a16="http://schemas.microsoft.com/office/drawing/2014/main" id="{C7ED0879-430D-4BD8-A42E-5BBA344CB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3" name="Freeform 463">
              <a:extLst>
                <a:ext uri="{FF2B5EF4-FFF2-40B4-BE49-F238E27FC236}">
                  <a16:creationId xmlns:a16="http://schemas.microsoft.com/office/drawing/2014/main" id="{2A8F947D-BA16-4BAD-8AF3-EFDC1622E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Freeform 464">
              <a:extLst>
                <a:ext uri="{FF2B5EF4-FFF2-40B4-BE49-F238E27FC236}">
                  <a16:creationId xmlns:a16="http://schemas.microsoft.com/office/drawing/2014/main" id="{EF88AAF2-52B6-4A62-A2BF-F19E4C920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5" name="Freeform 465">
              <a:extLst>
                <a:ext uri="{FF2B5EF4-FFF2-40B4-BE49-F238E27FC236}">
                  <a16:creationId xmlns:a16="http://schemas.microsoft.com/office/drawing/2014/main" id="{465995D0-335D-4606-B660-B5B08079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6" name="Freeform 466">
              <a:extLst>
                <a:ext uri="{FF2B5EF4-FFF2-40B4-BE49-F238E27FC236}">
                  <a16:creationId xmlns:a16="http://schemas.microsoft.com/office/drawing/2014/main" id="{65425DE6-559D-442C-90FA-766958C3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7" name="Freeform 467">
              <a:extLst>
                <a:ext uri="{FF2B5EF4-FFF2-40B4-BE49-F238E27FC236}">
                  <a16:creationId xmlns:a16="http://schemas.microsoft.com/office/drawing/2014/main" id="{51C7553D-BD10-4E80-A17B-44BD59375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8" name="Freeform 468">
              <a:extLst>
                <a:ext uri="{FF2B5EF4-FFF2-40B4-BE49-F238E27FC236}">
                  <a16:creationId xmlns:a16="http://schemas.microsoft.com/office/drawing/2014/main" id="{7A57C0D2-897B-4AE2-AA30-05F269300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9" name="Freeform 469">
              <a:extLst>
                <a:ext uri="{FF2B5EF4-FFF2-40B4-BE49-F238E27FC236}">
                  <a16:creationId xmlns:a16="http://schemas.microsoft.com/office/drawing/2014/main" id="{5C91E65F-F309-4EC8-BE75-B3A5C431F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0" name="Freeform 470">
              <a:extLst>
                <a:ext uri="{FF2B5EF4-FFF2-40B4-BE49-F238E27FC236}">
                  <a16:creationId xmlns:a16="http://schemas.microsoft.com/office/drawing/2014/main" id="{988F29C9-8CC1-47FF-8EAF-6E0A4332C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1" name="Freeform 471">
              <a:extLst>
                <a:ext uri="{FF2B5EF4-FFF2-40B4-BE49-F238E27FC236}">
                  <a16:creationId xmlns:a16="http://schemas.microsoft.com/office/drawing/2014/main" id="{3E75392E-01ED-42F7-8AC3-978DE6700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2" name="Freeform 472">
              <a:extLst>
                <a:ext uri="{FF2B5EF4-FFF2-40B4-BE49-F238E27FC236}">
                  <a16:creationId xmlns:a16="http://schemas.microsoft.com/office/drawing/2014/main" id="{E2B73359-12B6-4E50-BBEB-29E53D0A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3" name="Freeform 473">
              <a:extLst>
                <a:ext uri="{FF2B5EF4-FFF2-40B4-BE49-F238E27FC236}">
                  <a16:creationId xmlns:a16="http://schemas.microsoft.com/office/drawing/2014/main" id="{6547D40B-9ACE-4CDF-8B59-30AD5675C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4" name="Freeform 474">
              <a:extLst>
                <a:ext uri="{FF2B5EF4-FFF2-40B4-BE49-F238E27FC236}">
                  <a16:creationId xmlns:a16="http://schemas.microsoft.com/office/drawing/2014/main" id="{346A3CD5-CB57-4371-B88B-B7B482405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5" name="Freeform 475">
              <a:extLst>
                <a:ext uri="{FF2B5EF4-FFF2-40B4-BE49-F238E27FC236}">
                  <a16:creationId xmlns:a16="http://schemas.microsoft.com/office/drawing/2014/main" id="{CBFDB988-F729-491E-9EAF-CBDF15E4E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6" name="Freeform 476">
              <a:extLst>
                <a:ext uri="{FF2B5EF4-FFF2-40B4-BE49-F238E27FC236}">
                  <a16:creationId xmlns:a16="http://schemas.microsoft.com/office/drawing/2014/main" id="{65A7C393-2F8A-4513-9C51-D4A5D4E10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7" name="Freeform 477">
              <a:extLst>
                <a:ext uri="{FF2B5EF4-FFF2-40B4-BE49-F238E27FC236}">
                  <a16:creationId xmlns:a16="http://schemas.microsoft.com/office/drawing/2014/main" id="{EB73372F-1389-42C3-A6D5-1AD914FD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8" name="Freeform 478">
              <a:extLst>
                <a:ext uri="{FF2B5EF4-FFF2-40B4-BE49-F238E27FC236}">
                  <a16:creationId xmlns:a16="http://schemas.microsoft.com/office/drawing/2014/main" id="{19CE2A60-52AD-40CE-ABBD-5E049BD80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Freeform 479">
              <a:extLst>
                <a:ext uri="{FF2B5EF4-FFF2-40B4-BE49-F238E27FC236}">
                  <a16:creationId xmlns:a16="http://schemas.microsoft.com/office/drawing/2014/main" id="{EF9B79B2-87BC-44B9-B8B9-FF1F71DD7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Freeform 480">
              <a:extLst>
                <a:ext uri="{FF2B5EF4-FFF2-40B4-BE49-F238E27FC236}">
                  <a16:creationId xmlns:a16="http://schemas.microsoft.com/office/drawing/2014/main" id="{04577F18-7F45-49B4-9E41-36678A83D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1" name="Freeform 481">
              <a:extLst>
                <a:ext uri="{FF2B5EF4-FFF2-40B4-BE49-F238E27FC236}">
                  <a16:creationId xmlns:a16="http://schemas.microsoft.com/office/drawing/2014/main" id="{B1C7C35F-FC65-42ED-9205-F00C8882F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2" name="Freeform 482">
              <a:extLst>
                <a:ext uri="{FF2B5EF4-FFF2-40B4-BE49-F238E27FC236}">
                  <a16:creationId xmlns:a16="http://schemas.microsoft.com/office/drawing/2014/main" id="{9EA2E0D0-F100-47C6-92BA-92F9C2DFC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3" name="Freeform 483">
              <a:extLst>
                <a:ext uri="{FF2B5EF4-FFF2-40B4-BE49-F238E27FC236}">
                  <a16:creationId xmlns:a16="http://schemas.microsoft.com/office/drawing/2014/main" id="{A986E186-C67F-4A03-8E3B-3EC17C9BB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4" name="Freeform 484">
              <a:extLst>
                <a:ext uri="{FF2B5EF4-FFF2-40B4-BE49-F238E27FC236}">
                  <a16:creationId xmlns:a16="http://schemas.microsoft.com/office/drawing/2014/main" id="{98D6CFDD-E5BF-4671-8963-389D1B9EB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5" name="Freeform 485">
              <a:extLst>
                <a:ext uri="{FF2B5EF4-FFF2-40B4-BE49-F238E27FC236}">
                  <a16:creationId xmlns:a16="http://schemas.microsoft.com/office/drawing/2014/main" id="{AD258175-D73B-457E-B02A-E57D6D81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Freeform 486">
              <a:extLst>
                <a:ext uri="{FF2B5EF4-FFF2-40B4-BE49-F238E27FC236}">
                  <a16:creationId xmlns:a16="http://schemas.microsoft.com/office/drawing/2014/main" id="{5004BBEE-122E-4F2F-97F0-46F79AB5C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Freeform 487">
              <a:extLst>
                <a:ext uri="{FF2B5EF4-FFF2-40B4-BE49-F238E27FC236}">
                  <a16:creationId xmlns:a16="http://schemas.microsoft.com/office/drawing/2014/main" id="{127751A7-EAF5-4013-859E-FAB148DE9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Freeform 488">
              <a:extLst>
                <a:ext uri="{FF2B5EF4-FFF2-40B4-BE49-F238E27FC236}">
                  <a16:creationId xmlns:a16="http://schemas.microsoft.com/office/drawing/2014/main" id="{A70CDA88-6F5D-4892-B2BA-629F3027D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Freeform 489">
              <a:extLst>
                <a:ext uri="{FF2B5EF4-FFF2-40B4-BE49-F238E27FC236}">
                  <a16:creationId xmlns:a16="http://schemas.microsoft.com/office/drawing/2014/main" id="{F461CCFE-78B4-4C8F-AC3A-ED29223C4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Freeform 490">
              <a:extLst>
                <a:ext uri="{FF2B5EF4-FFF2-40B4-BE49-F238E27FC236}">
                  <a16:creationId xmlns:a16="http://schemas.microsoft.com/office/drawing/2014/main" id="{DA71AB65-16D5-49A0-867D-DF4043C5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Freeform 491">
              <a:extLst>
                <a:ext uri="{FF2B5EF4-FFF2-40B4-BE49-F238E27FC236}">
                  <a16:creationId xmlns:a16="http://schemas.microsoft.com/office/drawing/2014/main" id="{6DB3A951-AE5C-40C5-87CD-D1D51AED1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Freeform 492">
              <a:extLst>
                <a:ext uri="{FF2B5EF4-FFF2-40B4-BE49-F238E27FC236}">
                  <a16:creationId xmlns:a16="http://schemas.microsoft.com/office/drawing/2014/main" id="{B33D4C80-7EBD-4E6D-95D4-FA721031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Freeform 493">
              <a:extLst>
                <a:ext uri="{FF2B5EF4-FFF2-40B4-BE49-F238E27FC236}">
                  <a16:creationId xmlns:a16="http://schemas.microsoft.com/office/drawing/2014/main" id="{5C29A2A6-247A-4261-AD32-B49DA7849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Freeform 494">
              <a:extLst>
                <a:ext uri="{FF2B5EF4-FFF2-40B4-BE49-F238E27FC236}">
                  <a16:creationId xmlns:a16="http://schemas.microsoft.com/office/drawing/2014/main" id="{FB073FF6-8F92-4F57-AC9D-BCD779FCC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Freeform 495">
              <a:extLst>
                <a:ext uri="{FF2B5EF4-FFF2-40B4-BE49-F238E27FC236}">
                  <a16:creationId xmlns:a16="http://schemas.microsoft.com/office/drawing/2014/main" id="{3AC8579F-163F-445B-89B2-DFE015ABC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6" name="Freeform 496">
              <a:extLst>
                <a:ext uri="{FF2B5EF4-FFF2-40B4-BE49-F238E27FC236}">
                  <a16:creationId xmlns:a16="http://schemas.microsoft.com/office/drawing/2014/main" id="{8C30152D-3CC7-43CE-A08A-4CE50FDB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7" name="Freeform 497">
              <a:extLst>
                <a:ext uri="{FF2B5EF4-FFF2-40B4-BE49-F238E27FC236}">
                  <a16:creationId xmlns:a16="http://schemas.microsoft.com/office/drawing/2014/main" id="{F1D958C2-4F33-4965-9861-1B4A011AC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8" name="Freeform 498">
              <a:extLst>
                <a:ext uri="{FF2B5EF4-FFF2-40B4-BE49-F238E27FC236}">
                  <a16:creationId xmlns:a16="http://schemas.microsoft.com/office/drawing/2014/main" id="{AC11A7F2-5CCF-4FE2-ABA6-E62A53CC1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9" name="Freeform 499">
              <a:extLst>
                <a:ext uri="{FF2B5EF4-FFF2-40B4-BE49-F238E27FC236}">
                  <a16:creationId xmlns:a16="http://schemas.microsoft.com/office/drawing/2014/main" id="{9F276F4B-A790-45E3-92A2-1E1434CE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0" name="Freeform 500">
              <a:extLst>
                <a:ext uri="{FF2B5EF4-FFF2-40B4-BE49-F238E27FC236}">
                  <a16:creationId xmlns:a16="http://schemas.microsoft.com/office/drawing/2014/main" id="{22EF1EBD-857D-4090-ACB3-58808687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1" name="Freeform 501">
              <a:extLst>
                <a:ext uri="{FF2B5EF4-FFF2-40B4-BE49-F238E27FC236}">
                  <a16:creationId xmlns:a16="http://schemas.microsoft.com/office/drawing/2014/main" id="{43028419-91D7-4582-AB1B-D710E33F7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2" name="Freeform 502">
              <a:extLst>
                <a:ext uri="{FF2B5EF4-FFF2-40B4-BE49-F238E27FC236}">
                  <a16:creationId xmlns:a16="http://schemas.microsoft.com/office/drawing/2014/main" id="{2DCA1BA5-6A81-42B5-8BD6-8184E4642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3" name="Freeform 503">
              <a:extLst>
                <a:ext uri="{FF2B5EF4-FFF2-40B4-BE49-F238E27FC236}">
                  <a16:creationId xmlns:a16="http://schemas.microsoft.com/office/drawing/2014/main" id="{5A2C29B4-358D-4A81-ADE8-5C445B759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4" name="Freeform 504">
              <a:extLst>
                <a:ext uri="{FF2B5EF4-FFF2-40B4-BE49-F238E27FC236}">
                  <a16:creationId xmlns:a16="http://schemas.microsoft.com/office/drawing/2014/main" id="{AC3613CD-409D-470B-B000-6916EFB62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5" name="Freeform 505">
              <a:extLst>
                <a:ext uri="{FF2B5EF4-FFF2-40B4-BE49-F238E27FC236}">
                  <a16:creationId xmlns:a16="http://schemas.microsoft.com/office/drawing/2014/main" id="{3AC7A379-02E5-413F-8813-1E624AA89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6" name="Freeform 506">
              <a:extLst>
                <a:ext uri="{FF2B5EF4-FFF2-40B4-BE49-F238E27FC236}">
                  <a16:creationId xmlns:a16="http://schemas.microsoft.com/office/drawing/2014/main" id="{8482ABA4-0C5A-4F0F-BAB1-2D9BDC92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7" name="Freeform 507">
              <a:extLst>
                <a:ext uri="{FF2B5EF4-FFF2-40B4-BE49-F238E27FC236}">
                  <a16:creationId xmlns:a16="http://schemas.microsoft.com/office/drawing/2014/main" id="{EFDEDA4C-6033-4E54-97BA-FAD7DCA0F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8" name="Freeform 508">
              <a:extLst>
                <a:ext uri="{FF2B5EF4-FFF2-40B4-BE49-F238E27FC236}">
                  <a16:creationId xmlns:a16="http://schemas.microsoft.com/office/drawing/2014/main" id="{7FA212FF-EC4C-40B3-8A26-02DAF738F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9" name="Freeform 509">
              <a:extLst>
                <a:ext uri="{FF2B5EF4-FFF2-40B4-BE49-F238E27FC236}">
                  <a16:creationId xmlns:a16="http://schemas.microsoft.com/office/drawing/2014/main" id="{16932833-0EFE-4722-8113-4CBE5F477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0" name="Freeform 510">
              <a:extLst>
                <a:ext uri="{FF2B5EF4-FFF2-40B4-BE49-F238E27FC236}">
                  <a16:creationId xmlns:a16="http://schemas.microsoft.com/office/drawing/2014/main" id="{F9CF49ED-B9EB-43FE-A14D-CE3B833CE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1" name="Freeform 511">
              <a:extLst>
                <a:ext uri="{FF2B5EF4-FFF2-40B4-BE49-F238E27FC236}">
                  <a16:creationId xmlns:a16="http://schemas.microsoft.com/office/drawing/2014/main" id="{6B3A3344-AB2D-44D5-990C-AE0E39167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2" name="Freeform 512">
              <a:extLst>
                <a:ext uri="{FF2B5EF4-FFF2-40B4-BE49-F238E27FC236}">
                  <a16:creationId xmlns:a16="http://schemas.microsoft.com/office/drawing/2014/main" id="{73573CE6-42E5-486B-9344-B4EC5EC0F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3" name="Freeform 513">
              <a:extLst>
                <a:ext uri="{FF2B5EF4-FFF2-40B4-BE49-F238E27FC236}">
                  <a16:creationId xmlns:a16="http://schemas.microsoft.com/office/drawing/2014/main" id="{D70193E8-463C-479C-9CDD-6BE8AA2A1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4" name="Freeform 514">
              <a:extLst>
                <a:ext uri="{FF2B5EF4-FFF2-40B4-BE49-F238E27FC236}">
                  <a16:creationId xmlns:a16="http://schemas.microsoft.com/office/drawing/2014/main" id="{75C35B2F-A868-4078-9203-EDFC63767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5" name="Freeform 515">
              <a:extLst>
                <a:ext uri="{FF2B5EF4-FFF2-40B4-BE49-F238E27FC236}">
                  <a16:creationId xmlns:a16="http://schemas.microsoft.com/office/drawing/2014/main" id="{EF347496-9828-46A3-A3B2-AC95BFD3C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6" name="Freeform 516">
              <a:extLst>
                <a:ext uri="{FF2B5EF4-FFF2-40B4-BE49-F238E27FC236}">
                  <a16:creationId xmlns:a16="http://schemas.microsoft.com/office/drawing/2014/main" id="{3D5ABDB1-79DE-4BBB-92F4-A7DA1049B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7" name="Freeform 517">
              <a:extLst>
                <a:ext uri="{FF2B5EF4-FFF2-40B4-BE49-F238E27FC236}">
                  <a16:creationId xmlns:a16="http://schemas.microsoft.com/office/drawing/2014/main" id="{72024D52-7F19-482D-BFD8-1F9EDC42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8" name="Freeform 518">
              <a:extLst>
                <a:ext uri="{FF2B5EF4-FFF2-40B4-BE49-F238E27FC236}">
                  <a16:creationId xmlns:a16="http://schemas.microsoft.com/office/drawing/2014/main" id="{F85E8451-D180-4AC1-9734-56E096656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9" name="Freeform 519">
              <a:extLst>
                <a:ext uri="{FF2B5EF4-FFF2-40B4-BE49-F238E27FC236}">
                  <a16:creationId xmlns:a16="http://schemas.microsoft.com/office/drawing/2014/main" id="{5DA0D17F-BF4D-4C36-B86F-8C6527BD9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0" name="Freeform 520">
              <a:extLst>
                <a:ext uri="{FF2B5EF4-FFF2-40B4-BE49-F238E27FC236}">
                  <a16:creationId xmlns:a16="http://schemas.microsoft.com/office/drawing/2014/main" id="{DBC3BD9D-36BD-4207-B96D-40FEB87E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1" name="Freeform 521">
              <a:extLst>
                <a:ext uri="{FF2B5EF4-FFF2-40B4-BE49-F238E27FC236}">
                  <a16:creationId xmlns:a16="http://schemas.microsoft.com/office/drawing/2014/main" id="{34919AB3-85E0-491D-BB6A-0DA28D027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2" name="Freeform 522">
              <a:extLst>
                <a:ext uri="{FF2B5EF4-FFF2-40B4-BE49-F238E27FC236}">
                  <a16:creationId xmlns:a16="http://schemas.microsoft.com/office/drawing/2014/main" id="{115C2D1B-AB25-49F9-948B-5758CCF29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3" name="Freeform 523">
              <a:extLst>
                <a:ext uri="{FF2B5EF4-FFF2-40B4-BE49-F238E27FC236}">
                  <a16:creationId xmlns:a16="http://schemas.microsoft.com/office/drawing/2014/main" id="{2DCAC9CF-B8BD-41AB-AC05-71CEDC917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4" name="Freeform 524">
              <a:extLst>
                <a:ext uri="{FF2B5EF4-FFF2-40B4-BE49-F238E27FC236}">
                  <a16:creationId xmlns:a16="http://schemas.microsoft.com/office/drawing/2014/main" id="{96B80C2E-51F2-483A-BB54-C995F463B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5" name="Freeform 525">
              <a:extLst>
                <a:ext uri="{FF2B5EF4-FFF2-40B4-BE49-F238E27FC236}">
                  <a16:creationId xmlns:a16="http://schemas.microsoft.com/office/drawing/2014/main" id="{F9F08BC4-79CF-4897-8B51-8C9ED8E5D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6" name="Freeform 526">
              <a:extLst>
                <a:ext uri="{FF2B5EF4-FFF2-40B4-BE49-F238E27FC236}">
                  <a16:creationId xmlns:a16="http://schemas.microsoft.com/office/drawing/2014/main" id="{79107CBB-199C-4542-AFEB-723F4DCF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7" name="Freeform 527">
              <a:extLst>
                <a:ext uri="{FF2B5EF4-FFF2-40B4-BE49-F238E27FC236}">
                  <a16:creationId xmlns:a16="http://schemas.microsoft.com/office/drawing/2014/main" id="{11AF438D-DA7D-4A4F-8863-124D7206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8" name="Freeform 528">
              <a:extLst>
                <a:ext uri="{FF2B5EF4-FFF2-40B4-BE49-F238E27FC236}">
                  <a16:creationId xmlns:a16="http://schemas.microsoft.com/office/drawing/2014/main" id="{96D4FEF6-B6D9-499D-95B9-9D471F647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9" name="Freeform 529">
              <a:extLst>
                <a:ext uri="{FF2B5EF4-FFF2-40B4-BE49-F238E27FC236}">
                  <a16:creationId xmlns:a16="http://schemas.microsoft.com/office/drawing/2014/main" id="{6A543CF9-EAF7-459F-BE00-E2524CAF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0" name="Freeform 530">
              <a:extLst>
                <a:ext uri="{FF2B5EF4-FFF2-40B4-BE49-F238E27FC236}">
                  <a16:creationId xmlns:a16="http://schemas.microsoft.com/office/drawing/2014/main" id="{16452612-BA44-45F7-8AD4-92D7AEF3D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1" name="Freeform 531">
              <a:extLst>
                <a:ext uri="{FF2B5EF4-FFF2-40B4-BE49-F238E27FC236}">
                  <a16:creationId xmlns:a16="http://schemas.microsoft.com/office/drawing/2014/main" id="{CF97A0F4-A3F3-4FE6-9DCC-0A00BC1D2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2" name="Freeform 532">
              <a:extLst>
                <a:ext uri="{FF2B5EF4-FFF2-40B4-BE49-F238E27FC236}">
                  <a16:creationId xmlns:a16="http://schemas.microsoft.com/office/drawing/2014/main" id="{C6EEA577-0F74-4F49-9013-BD184F07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3" name="Freeform 533">
              <a:extLst>
                <a:ext uri="{FF2B5EF4-FFF2-40B4-BE49-F238E27FC236}">
                  <a16:creationId xmlns:a16="http://schemas.microsoft.com/office/drawing/2014/main" id="{B13ADBAE-8FF6-4207-AA03-8A8BC186D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4" name="Freeform 534">
              <a:extLst>
                <a:ext uri="{FF2B5EF4-FFF2-40B4-BE49-F238E27FC236}">
                  <a16:creationId xmlns:a16="http://schemas.microsoft.com/office/drawing/2014/main" id="{E4D0C8CB-0147-44D9-9CBC-9CBEF24DF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5" name="Freeform 535">
              <a:extLst>
                <a:ext uri="{FF2B5EF4-FFF2-40B4-BE49-F238E27FC236}">
                  <a16:creationId xmlns:a16="http://schemas.microsoft.com/office/drawing/2014/main" id="{AC782611-EB83-48CE-A8C7-DCD524EB2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6" name="Freeform 536">
              <a:extLst>
                <a:ext uri="{FF2B5EF4-FFF2-40B4-BE49-F238E27FC236}">
                  <a16:creationId xmlns:a16="http://schemas.microsoft.com/office/drawing/2014/main" id="{5A34FBA0-FF2E-4E20-80FA-275E531DA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7" name="Freeform 537">
              <a:extLst>
                <a:ext uri="{FF2B5EF4-FFF2-40B4-BE49-F238E27FC236}">
                  <a16:creationId xmlns:a16="http://schemas.microsoft.com/office/drawing/2014/main" id="{14928E09-2EC3-459D-8897-803597C85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8" name="Freeform 538">
              <a:extLst>
                <a:ext uri="{FF2B5EF4-FFF2-40B4-BE49-F238E27FC236}">
                  <a16:creationId xmlns:a16="http://schemas.microsoft.com/office/drawing/2014/main" id="{EC44E2EF-25F6-456A-A89C-AE0A268EE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9" name="Freeform 539">
              <a:extLst>
                <a:ext uri="{FF2B5EF4-FFF2-40B4-BE49-F238E27FC236}">
                  <a16:creationId xmlns:a16="http://schemas.microsoft.com/office/drawing/2014/main" id="{B700C237-795A-4276-B181-22F679099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0" name="Freeform 540">
              <a:extLst>
                <a:ext uri="{FF2B5EF4-FFF2-40B4-BE49-F238E27FC236}">
                  <a16:creationId xmlns:a16="http://schemas.microsoft.com/office/drawing/2014/main" id="{97E3CD58-0987-42DA-BB34-DDC3EAE4E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1" name="Freeform 541">
              <a:extLst>
                <a:ext uri="{FF2B5EF4-FFF2-40B4-BE49-F238E27FC236}">
                  <a16:creationId xmlns:a16="http://schemas.microsoft.com/office/drawing/2014/main" id="{9B130C4D-2EF2-4EB3-A5EF-C296A98FB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2" name="Freeform 542">
              <a:extLst>
                <a:ext uri="{FF2B5EF4-FFF2-40B4-BE49-F238E27FC236}">
                  <a16:creationId xmlns:a16="http://schemas.microsoft.com/office/drawing/2014/main" id="{7675DEEF-8EE4-48BA-9543-7DAF6A4FA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3" name="Freeform 543">
              <a:extLst>
                <a:ext uri="{FF2B5EF4-FFF2-40B4-BE49-F238E27FC236}">
                  <a16:creationId xmlns:a16="http://schemas.microsoft.com/office/drawing/2014/main" id="{57F1C3F0-F2F4-48CD-9C1F-ED97641CC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4" name="Freeform 544">
              <a:extLst>
                <a:ext uri="{FF2B5EF4-FFF2-40B4-BE49-F238E27FC236}">
                  <a16:creationId xmlns:a16="http://schemas.microsoft.com/office/drawing/2014/main" id="{66A2706F-825D-4974-A56B-F6C0A426A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5" name="Freeform 545">
              <a:extLst>
                <a:ext uri="{FF2B5EF4-FFF2-40B4-BE49-F238E27FC236}">
                  <a16:creationId xmlns:a16="http://schemas.microsoft.com/office/drawing/2014/main" id="{38F717F1-AD16-4D99-991E-E6CDF572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6" name="Rectangle 546">
              <a:extLst>
                <a:ext uri="{FF2B5EF4-FFF2-40B4-BE49-F238E27FC236}">
                  <a16:creationId xmlns:a16="http://schemas.microsoft.com/office/drawing/2014/main" id="{F80DD3C8-1BA1-4339-ADE0-682B72117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057" name="Freeform 547">
              <a:extLst>
                <a:ext uri="{FF2B5EF4-FFF2-40B4-BE49-F238E27FC236}">
                  <a16:creationId xmlns:a16="http://schemas.microsoft.com/office/drawing/2014/main" id="{8852BA93-B77D-4C4A-B194-CCEDCE5ACDF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8" name="Freeform 548">
              <a:extLst>
                <a:ext uri="{FF2B5EF4-FFF2-40B4-BE49-F238E27FC236}">
                  <a16:creationId xmlns:a16="http://schemas.microsoft.com/office/drawing/2014/main" id="{B4D546E1-0716-473C-B023-F19E2F8D1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9" name="Freeform 549">
              <a:extLst>
                <a:ext uri="{FF2B5EF4-FFF2-40B4-BE49-F238E27FC236}">
                  <a16:creationId xmlns:a16="http://schemas.microsoft.com/office/drawing/2014/main" id="{9DA468F4-2310-4C48-B86A-95F90CA5B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0" name="Freeform 550">
              <a:extLst>
                <a:ext uri="{FF2B5EF4-FFF2-40B4-BE49-F238E27FC236}">
                  <a16:creationId xmlns:a16="http://schemas.microsoft.com/office/drawing/2014/main" id="{63A25BD8-3D05-4644-8254-8C0335A94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1" name="Freeform 551">
              <a:extLst>
                <a:ext uri="{FF2B5EF4-FFF2-40B4-BE49-F238E27FC236}">
                  <a16:creationId xmlns:a16="http://schemas.microsoft.com/office/drawing/2014/main" id="{101007C4-4185-45D9-BA66-A6B5A3D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2" name="Freeform 552">
              <a:extLst>
                <a:ext uri="{FF2B5EF4-FFF2-40B4-BE49-F238E27FC236}">
                  <a16:creationId xmlns:a16="http://schemas.microsoft.com/office/drawing/2014/main" id="{953C1DFB-AFCE-4456-A969-6D0F5646F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3" name="Freeform 553">
              <a:extLst>
                <a:ext uri="{FF2B5EF4-FFF2-40B4-BE49-F238E27FC236}">
                  <a16:creationId xmlns:a16="http://schemas.microsoft.com/office/drawing/2014/main" id="{4EB948D1-8037-48D5-8B7C-5EF87625E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4" name="Freeform 554">
              <a:extLst>
                <a:ext uri="{FF2B5EF4-FFF2-40B4-BE49-F238E27FC236}">
                  <a16:creationId xmlns:a16="http://schemas.microsoft.com/office/drawing/2014/main" id="{7A5F2312-190A-4114-BC21-90AC021A0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5" name="Freeform 555">
              <a:extLst>
                <a:ext uri="{FF2B5EF4-FFF2-40B4-BE49-F238E27FC236}">
                  <a16:creationId xmlns:a16="http://schemas.microsoft.com/office/drawing/2014/main" id="{141ECC68-159F-4F88-AC2E-87287BDF5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6" name="Freeform 556">
              <a:extLst>
                <a:ext uri="{FF2B5EF4-FFF2-40B4-BE49-F238E27FC236}">
                  <a16:creationId xmlns:a16="http://schemas.microsoft.com/office/drawing/2014/main" id="{08CCCB7C-DCDB-472C-A540-AAA900C0D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7" name="Freeform 557">
              <a:extLst>
                <a:ext uri="{FF2B5EF4-FFF2-40B4-BE49-F238E27FC236}">
                  <a16:creationId xmlns:a16="http://schemas.microsoft.com/office/drawing/2014/main" id="{7EDF1D26-A20D-4D89-B471-B154AB694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8" name="Freeform 558">
              <a:extLst>
                <a:ext uri="{FF2B5EF4-FFF2-40B4-BE49-F238E27FC236}">
                  <a16:creationId xmlns:a16="http://schemas.microsoft.com/office/drawing/2014/main" id="{05D473D2-7B17-423A-818A-16621070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9" name="Freeform 559">
              <a:extLst>
                <a:ext uri="{FF2B5EF4-FFF2-40B4-BE49-F238E27FC236}">
                  <a16:creationId xmlns:a16="http://schemas.microsoft.com/office/drawing/2014/main" id="{1DD57533-8B29-4C00-9815-A0ED12B9F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0" name="Freeform 560">
              <a:extLst>
                <a:ext uri="{FF2B5EF4-FFF2-40B4-BE49-F238E27FC236}">
                  <a16:creationId xmlns:a16="http://schemas.microsoft.com/office/drawing/2014/main" id="{8D6B9BC5-BB1B-44D5-92EE-862C4570D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1" name="Freeform 561">
              <a:extLst>
                <a:ext uri="{FF2B5EF4-FFF2-40B4-BE49-F238E27FC236}">
                  <a16:creationId xmlns:a16="http://schemas.microsoft.com/office/drawing/2014/main" id="{0074A0C2-72A5-4F22-83B5-634EFC276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2" name="Freeform 562">
              <a:extLst>
                <a:ext uri="{FF2B5EF4-FFF2-40B4-BE49-F238E27FC236}">
                  <a16:creationId xmlns:a16="http://schemas.microsoft.com/office/drawing/2014/main" id="{CDC86D5E-8B5D-48B1-A335-B90283A87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3" name="Freeform 563">
              <a:extLst>
                <a:ext uri="{FF2B5EF4-FFF2-40B4-BE49-F238E27FC236}">
                  <a16:creationId xmlns:a16="http://schemas.microsoft.com/office/drawing/2014/main" id="{2E0DE139-422D-495F-A3B4-A43945D0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4" name="Freeform 564">
              <a:extLst>
                <a:ext uri="{FF2B5EF4-FFF2-40B4-BE49-F238E27FC236}">
                  <a16:creationId xmlns:a16="http://schemas.microsoft.com/office/drawing/2014/main" id="{C19BA023-B93E-4A70-A618-E7E3AED53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5" name="Freeform 565">
              <a:extLst>
                <a:ext uri="{FF2B5EF4-FFF2-40B4-BE49-F238E27FC236}">
                  <a16:creationId xmlns:a16="http://schemas.microsoft.com/office/drawing/2014/main" id="{E8194BE0-106A-4015-97C9-6474FC9C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6" name="Freeform 566">
              <a:extLst>
                <a:ext uri="{FF2B5EF4-FFF2-40B4-BE49-F238E27FC236}">
                  <a16:creationId xmlns:a16="http://schemas.microsoft.com/office/drawing/2014/main" id="{3EEEB099-7323-4B85-AEA7-B3BE51F3A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7" name="Freeform 567">
              <a:extLst>
                <a:ext uri="{FF2B5EF4-FFF2-40B4-BE49-F238E27FC236}">
                  <a16:creationId xmlns:a16="http://schemas.microsoft.com/office/drawing/2014/main" id="{B5C4EB18-7781-4195-84E1-14BF2C15D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8" name="Freeform 568">
              <a:extLst>
                <a:ext uri="{FF2B5EF4-FFF2-40B4-BE49-F238E27FC236}">
                  <a16:creationId xmlns:a16="http://schemas.microsoft.com/office/drawing/2014/main" id="{3C9DCDE7-451D-45BB-A264-91EBC7F21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9" name="Freeform 569">
              <a:extLst>
                <a:ext uri="{FF2B5EF4-FFF2-40B4-BE49-F238E27FC236}">
                  <a16:creationId xmlns:a16="http://schemas.microsoft.com/office/drawing/2014/main" id="{3BA4D5A7-0FF3-4113-A07F-4620E2E9C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0" name="Freeform 570">
              <a:extLst>
                <a:ext uri="{FF2B5EF4-FFF2-40B4-BE49-F238E27FC236}">
                  <a16:creationId xmlns:a16="http://schemas.microsoft.com/office/drawing/2014/main" id="{F1BBAA70-5C8F-4F8A-BBC3-0F22490E1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1" name="Freeform 571">
              <a:extLst>
                <a:ext uri="{FF2B5EF4-FFF2-40B4-BE49-F238E27FC236}">
                  <a16:creationId xmlns:a16="http://schemas.microsoft.com/office/drawing/2014/main" id="{933E0CBF-356F-4DC9-A3FD-D00D4A26B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2" name="Freeform 572">
              <a:extLst>
                <a:ext uri="{FF2B5EF4-FFF2-40B4-BE49-F238E27FC236}">
                  <a16:creationId xmlns:a16="http://schemas.microsoft.com/office/drawing/2014/main" id="{ED23F1A8-F4BD-43FB-B837-0C8C38259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3" name="Freeform 573">
              <a:extLst>
                <a:ext uri="{FF2B5EF4-FFF2-40B4-BE49-F238E27FC236}">
                  <a16:creationId xmlns:a16="http://schemas.microsoft.com/office/drawing/2014/main" id="{CB89FDEF-55C9-43A6-92B7-5A918E85E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4" name="Freeform 574">
              <a:extLst>
                <a:ext uri="{FF2B5EF4-FFF2-40B4-BE49-F238E27FC236}">
                  <a16:creationId xmlns:a16="http://schemas.microsoft.com/office/drawing/2014/main" id="{DA73A155-4BD8-414B-A46E-A667BBC7C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5" name="Freeform 575">
              <a:extLst>
                <a:ext uri="{FF2B5EF4-FFF2-40B4-BE49-F238E27FC236}">
                  <a16:creationId xmlns:a16="http://schemas.microsoft.com/office/drawing/2014/main" id="{4CB1B9F7-7168-421F-B661-3FAA2591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6" name="Freeform 576">
              <a:extLst>
                <a:ext uri="{FF2B5EF4-FFF2-40B4-BE49-F238E27FC236}">
                  <a16:creationId xmlns:a16="http://schemas.microsoft.com/office/drawing/2014/main" id="{DDDEB543-99AC-456C-ABA8-EB68B0DC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7" name="Freeform 577">
              <a:extLst>
                <a:ext uri="{FF2B5EF4-FFF2-40B4-BE49-F238E27FC236}">
                  <a16:creationId xmlns:a16="http://schemas.microsoft.com/office/drawing/2014/main" id="{9EAA57EE-2C75-479F-AE32-7E06B6731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8" name="Freeform 578">
              <a:extLst>
                <a:ext uri="{FF2B5EF4-FFF2-40B4-BE49-F238E27FC236}">
                  <a16:creationId xmlns:a16="http://schemas.microsoft.com/office/drawing/2014/main" id="{B88E68AC-1B1F-4DB0-8C0A-C7954EBA1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9" name="Freeform 579">
              <a:extLst>
                <a:ext uri="{FF2B5EF4-FFF2-40B4-BE49-F238E27FC236}">
                  <a16:creationId xmlns:a16="http://schemas.microsoft.com/office/drawing/2014/main" id="{01DE435A-A094-4171-BF99-607054FD9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0" name="Freeform 580">
              <a:extLst>
                <a:ext uri="{FF2B5EF4-FFF2-40B4-BE49-F238E27FC236}">
                  <a16:creationId xmlns:a16="http://schemas.microsoft.com/office/drawing/2014/main" id="{4F8ABA19-3BE8-4F6A-B52C-9E23C4853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1" name="Freeform 581">
              <a:extLst>
                <a:ext uri="{FF2B5EF4-FFF2-40B4-BE49-F238E27FC236}">
                  <a16:creationId xmlns:a16="http://schemas.microsoft.com/office/drawing/2014/main" id="{60C260B1-AC9B-4723-BC7B-5062787E6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2" name="Freeform 583">
              <a:extLst>
                <a:ext uri="{FF2B5EF4-FFF2-40B4-BE49-F238E27FC236}">
                  <a16:creationId xmlns:a16="http://schemas.microsoft.com/office/drawing/2014/main" id="{F905E39B-3229-41F0-A649-A1F448093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3" name="Freeform 584">
              <a:extLst>
                <a:ext uri="{FF2B5EF4-FFF2-40B4-BE49-F238E27FC236}">
                  <a16:creationId xmlns:a16="http://schemas.microsoft.com/office/drawing/2014/main" id="{974ADA6B-1E68-4EBB-98DE-568A48ECB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4" name="Freeform 585">
              <a:extLst>
                <a:ext uri="{FF2B5EF4-FFF2-40B4-BE49-F238E27FC236}">
                  <a16:creationId xmlns:a16="http://schemas.microsoft.com/office/drawing/2014/main" id="{5F8A4C16-7413-4788-937A-20B014EF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" name="Freeform 586">
              <a:extLst>
                <a:ext uri="{FF2B5EF4-FFF2-40B4-BE49-F238E27FC236}">
                  <a16:creationId xmlns:a16="http://schemas.microsoft.com/office/drawing/2014/main" id="{2FFEEEA1-C90B-4C1A-9653-5850635F2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" name="Freeform 587">
              <a:extLst>
                <a:ext uri="{FF2B5EF4-FFF2-40B4-BE49-F238E27FC236}">
                  <a16:creationId xmlns:a16="http://schemas.microsoft.com/office/drawing/2014/main" id="{40D1BB47-1E1A-4412-888A-5F73938EE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" name="Freeform 588">
              <a:extLst>
                <a:ext uri="{FF2B5EF4-FFF2-40B4-BE49-F238E27FC236}">
                  <a16:creationId xmlns:a16="http://schemas.microsoft.com/office/drawing/2014/main" id="{04659B7C-0EF4-4447-AD15-AF139322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" name="Freeform 589">
              <a:extLst>
                <a:ext uri="{FF2B5EF4-FFF2-40B4-BE49-F238E27FC236}">
                  <a16:creationId xmlns:a16="http://schemas.microsoft.com/office/drawing/2014/main" id="{FC809357-D22E-4E80-B728-2013855A4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" name="Freeform 590">
              <a:extLst>
                <a:ext uri="{FF2B5EF4-FFF2-40B4-BE49-F238E27FC236}">
                  <a16:creationId xmlns:a16="http://schemas.microsoft.com/office/drawing/2014/main" id="{AD03BDCE-8D3F-4FAB-A003-89BE6FF22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" name="Freeform 591">
              <a:extLst>
                <a:ext uri="{FF2B5EF4-FFF2-40B4-BE49-F238E27FC236}">
                  <a16:creationId xmlns:a16="http://schemas.microsoft.com/office/drawing/2014/main" id="{98FB134D-23B5-4FD5-9A32-BCE2A051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1" name="Freeform 592">
              <a:extLst>
                <a:ext uri="{FF2B5EF4-FFF2-40B4-BE49-F238E27FC236}">
                  <a16:creationId xmlns:a16="http://schemas.microsoft.com/office/drawing/2014/main" id="{E1D88C81-7345-4E33-A5E1-F5BDF39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2" name="Freeform 593">
              <a:extLst>
                <a:ext uri="{FF2B5EF4-FFF2-40B4-BE49-F238E27FC236}">
                  <a16:creationId xmlns:a16="http://schemas.microsoft.com/office/drawing/2014/main" id="{356D7794-1DAD-410D-8B12-0D6502BA2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3" name="Freeform 594">
              <a:extLst>
                <a:ext uri="{FF2B5EF4-FFF2-40B4-BE49-F238E27FC236}">
                  <a16:creationId xmlns:a16="http://schemas.microsoft.com/office/drawing/2014/main" id="{858ACC25-2EBE-429A-B709-714FE15D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4" name="Freeform 595">
              <a:extLst>
                <a:ext uri="{FF2B5EF4-FFF2-40B4-BE49-F238E27FC236}">
                  <a16:creationId xmlns:a16="http://schemas.microsoft.com/office/drawing/2014/main" id="{68CDB207-8891-43C9-A33B-8D691E134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5" name="Freeform 596">
              <a:extLst>
                <a:ext uri="{FF2B5EF4-FFF2-40B4-BE49-F238E27FC236}">
                  <a16:creationId xmlns:a16="http://schemas.microsoft.com/office/drawing/2014/main" id="{6D1A9AA1-FC5B-4793-8A18-B81632094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" name="Freeform 597">
              <a:extLst>
                <a:ext uri="{FF2B5EF4-FFF2-40B4-BE49-F238E27FC236}">
                  <a16:creationId xmlns:a16="http://schemas.microsoft.com/office/drawing/2014/main" id="{94CEE8FB-F652-4F43-B132-A5747444B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" name="Freeform 598">
              <a:extLst>
                <a:ext uri="{FF2B5EF4-FFF2-40B4-BE49-F238E27FC236}">
                  <a16:creationId xmlns:a16="http://schemas.microsoft.com/office/drawing/2014/main" id="{E299929E-C488-4729-9EE8-57CF8AF00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8" name="Freeform 599">
              <a:extLst>
                <a:ext uri="{FF2B5EF4-FFF2-40B4-BE49-F238E27FC236}">
                  <a16:creationId xmlns:a16="http://schemas.microsoft.com/office/drawing/2014/main" id="{4A0AB274-EF9F-4292-891F-4E198BBFE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9" name="Freeform 600">
              <a:extLst>
                <a:ext uri="{FF2B5EF4-FFF2-40B4-BE49-F238E27FC236}">
                  <a16:creationId xmlns:a16="http://schemas.microsoft.com/office/drawing/2014/main" id="{95DA1554-5905-4E46-A429-2ADA21FAE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0" name="Freeform 601">
              <a:extLst>
                <a:ext uri="{FF2B5EF4-FFF2-40B4-BE49-F238E27FC236}">
                  <a16:creationId xmlns:a16="http://schemas.microsoft.com/office/drawing/2014/main" id="{FF25A5B9-4892-4517-BF25-EF935C641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1" name="Freeform 602">
              <a:extLst>
                <a:ext uri="{FF2B5EF4-FFF2-40B4-BE49-F238E27FC236}">
                  <a16:creationId xmlns:a16="http://schemas.microsoft.com/office/drawing/2014/main" id="{69403750-FB7E-4660-9802-84F4E1869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2" name="Freeform 603">
              <a:extLst>
                <a:ext uri="{FF2B5EF4-FFF2-40B4-BE49-F238E27FC236}">
                  <a16:creationId xmlns:a16="http://schemas.microsoft.com/office/drawing/2014/main" id="{76320605-B9BE-46B3-BE07-3D67DC78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3" name="Freeform 604">
              <a:extLst>
                <a:ext uri="{FF2B5EF4-FFF2-40B4-BE49-F238E27FC236}">
                  <a16:creationId xmlns:a16="http://schemas.microsoft.com/office/drawing/2014/main" id="{C63B07C2-B3D8-4812-9661-9340FA7B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4" name="Freeform 605">
              <a:extLst>
                <a:ext uri="{FF2B5EF4-FFF2-40B4-BE49-F238E27FC236}">
                  <a16:creationId xmlns:a16="http://schemas.microsoft.com/office/drawing/2014/main" id="{801B8025-09BE-451D-8F17-E6503AF19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5" name="Freeform 606">
              <a:extLst>
                <a:ext uri="{FF2B5EF4-FFF2-40B4-BE49-F238E27FC236}">
                  <a16:creationId xmlns:a16="http://schemas.microsoft.com/office/drawing/2014/main" id="{BB3C08EE-6060-4023-827D-5457D582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6" name="Freeform 607">
              <a:extLst>
                <a:ext uri="{FF2B5EF4-FFF2-40B4-BE49-F238E27FC236}">
                  <a16:creationId xmlns:a16="http://schemas.microsoft.com/office/drawing/2014/main" id="{EB613D91-7C49-46B3-9D6C-2E7787622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7" name="Freeform 608">
              <a:extLst>
                <a:ext uri="{FF2B5EF4-FFF2-40B4-BE49-F238E27FC236}">
                  <a16:creationId xmlns:a16="http://schemas.microsoft.com/office/drawing/2014/main" id="{EB4BDA55-30A3-49EB-90ED-355CBFCEB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8" name="Freeform 609">
              <a:extLst>
                <a:ext uri="{FF2B5EF4-FFF2-40B4-BE49-F238E27FC236}">
                  <a16:creationId xmlns:a16="http://schemas.microsoft.com/office/drawing/2014/main" id="{ED3D5072-BEB9-404D-8E76-F6F21E9C2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9" name="Freeform 610">
              <a:extLst>
                <a:ext uri="{FF2B5EF4-FFF2-40B4-BE49-F238E27FC236}">
                  <a16:creationId xmlns:a16="http://schemas.microsoft.com/office/drawing/2014/main" id="{4A1EBBF6-2F04-429F-B7E6-530205191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0" name="Freeform 611">
              <a:extLst>
                <a:ext uri="{FF2B5EF4-FFF2-40B4-BE49-F238E27FC236}">
                  <a16:creationId xmlns:a16="http://schemas.microsoft.com/office/drawing/2014/main" id="{337CF974-004B-4C39-8DB6-EC4DEA78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1" name="Freeform 612">
              <a:extLst>
                <a:ext uri="{FF2B5EF4-FFF2-40B4-BE49-F238E27FC236}">
                  <a16:creationId xmlns:a16="http://schemas.microsoft.com/office/drawing/2014/main" id="{AE4EC60B-802D-4EE7-8864-7FE2117A0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2" name="Freeform 613">
              <a:extLst>
                <a:ext uri="{FF2B5EF4-FFF2-40B4-BE49-F238E27FC236}">
                  <a16:creationId xmlns:a16="http://schemas.microsoft.com/office/drawing/2014/main" id="{2C0B7680-FE07-45BA-971A-E9802D80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3" name="Freeform 614">
              <a:extLst>
                <a:ext uri="{FF2B5EF4-FFF2-40B4-BE49-F238E27FC236}">
                  <a16:creationId xmlns:a16="http://schemas.microsoft.com/office/drawing/2014/main" id="{3295AA88-F193-477D-9EC5-9AA53BBB0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4" name="Freeform 615">
              <a:extLst>
                <a:ext uri="{FF2B5EF4-FFF2-40B4-BE49-F238E27FC236}">
                  <a16:creationId xmlns:a16="http://schemas.microsoft.com/office/drawing/2014/main" id="{7330C712-0111-493C-B6F6-49EDCB975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5" name="Freeform 616">
              <a:extLst>
                <a:ext uri="{FF2B5EF4-FFF2-40B4-BE49-F238E27FC236}">
                  <a16:creationId xmlns:a16="http://schemas.microsoft.com/office/drawing/2014/main" id="{38EA1B84-FB3E-4965-97B2-79ED630D4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6" name="Freeform 617">
              <a:extLst>
                <a:ext uri="{FF2B5EF4-FFF2-40B4-BE49-F238E27FC236}">
                  <a16:creationId xmlns:a16="http://schemas.microsoft.com/office/drawing/2014/main" id="{AD9FC0BA-DEC5-42C7-BCBF-5D3FE7AED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7" name="Freeform 618">
              <a:extLst>
                <a:ext uri="{FF2B5EF4-FFF2-40B4-BE49-F238E27FC236}">
                  <a16:creationId xmlns:a16="http://schemas.microsoft.com/office/drawing/2014/main" id="{177041C5-BD03-4647-9F2C-84FD0045B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8" name="Freeform 619">
              <a:extLst>
                <a:ext uri="{FF2B5EF4-FFF2-40B4-BE49-F238E27FC236}">
                  <a16:creationId xmlns:a16="http://schemas.microsoft.com/office/drawing/2014/main" id="{09A26676-9602-43D8-B8B0-E6700348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9" name="Freeform 620">
              <a:extLst>
                <a:ext uri="{FF2B5EF4-FFF2-40B4-BE49-F238E27FC236}">
                  <a16:creationId xmlns:a16="http://schemas.microsoft.com/office/drawing/2014/main" id="{466E1672-5EC3-45DF-982C-962ED7AAE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0" name="Freeform 621">
              <a:extLst>
                <a:ext uri="{FF2B5EF4-FFF2-40B4-BE49-F238E27FC236}">
                  <a16:creationId xmlns:a16="http://schemas.microsoft.com/office/drawing/2014/main" id="{CC05B77C-9DCA-4641-8DED-7B6AB5724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1" name="Freeform 622">
              <a:extLst>
                <a:ext uri="{FF2B5EF4-FFF2-40B4-BE49-F238E27FC236}">
                  <a16:creationId xmlns:a16="http://schemas.microsoft.com/office/drawing/2014/main" id="{0C5FE5A0-E2DE-48CB-B500-DF1DCDC33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2" name="Freeform 623">
              <a:extLst>
                <a:ext uri="{FF2B5EF4-FFF2-40B4-BE49-F238E27FC236}">
                  <a16:creationId xmlns:a16="http://schemas.microsoft.com/office/drawing/2014/main" id="{5E3041CE-3F9D-4BA9-A82B-D0BDCC770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3" name="Freeform 624">
              <a:extLst>
                <a:ext uri="{FF2B5EF4-FFF2-40B4-BE49-F238E27FC236}">
                  <a16:creationId xmlns:a16="http://schemas.microsoft.com/office/drawing/2014/main" id="{24DAF36B-2DB2-4C1E-965D-61C2B4372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4" name="Freeform 625">
              <a:extLst>
                <a:ext uri="{FF2B5EF4-FFF2-40B4-BE49-F238E27FC236}">
                  <a16:creationId xmlns:a16="http://schemas.microsoft.com/office/drawing/2014/main" id="{57DE7361-6EF0-4DBF-95CC-13543101B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5" name="Freeform 626">
              <a:extLst>
                <a:ext uri="{FF2B5EF4-FFF2-40B4-BE49-F238E27FC236}">
                  <a16:creationId xmlns:a16="http://schemas.microsoft.com/office/drawing/2014/main" id="{560735F4-9139-4903-871B-2642A229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6" name="Freeform 627">
              <a:extLst>
                <a:ext uri="{FF2B5EF4-FFF2-40B4-BE49-F238E27FC236}">
                  <a16:creationId xmlns:a16="http://schemas.microsoft.com/office/drawing/2014/main" id="{B70B91DB-1992-469A-BA22-8864598AE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7" name="Freeform 628">
              <a:extLst>
                <a:ext uri="{FF2B5EF4-FFF2-40B4-BE49-F238E27FC236}">
                  <a16:creationId xmlns:a16="http://schemas.microsoft.com/office/drawing/2014/main" id="{52F2DD21-1A14-4B95-9AB2-34E4DB7CE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8" name="Freeform 629">
              <a:extLst>
                <a:ext uri="{FF2B5EF4-FFF2-40B4-BE49-F238E27FC236}">
                  <a16:creationId xmlns:a16="http://schemas.microsoft.com/office/drawing/2014/main" id="{FE46453A-F780-4224-820A-1DCFC0A4A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9" name="Freeform 630">
              <a:extLst>
                <a:ext uri="{FF2B5EF4-FFF2-40B4-BE49-F238E27FC236}">
                  <a16:creationId xmlns:a16="http://schemas.microsoft.com/office/drawing/2014/main" id="{CAB8E9E7-B95B-41B1-A9B9-DE9C9B34F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0" name="Freeform 631">
              <a:extLst>
                <a:ext uri="{FF2B5EF4-FFF2-40B4-BE49-F238E27FC236}">
                  <a16:creationId xmlns:a16="http://schemas.microsoft.com/office/drawing/2014/main" id="{11CAC3D1-64A0-47E8-A59F-6F70B57B5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1" name="Freeform 632">
              <a:extLst>
                <a:ext uri="{FF2B5EF4-FFF2-40B4-BE49-F238E27FC236}">
                  <a16:creationId xmlns:a16="http://schemas.microsoft.com/office/drawing/2014/main" id="{6DD21946-CB51-4DA1-A017-9B60E6936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2" name="Freeform 633">
              <a:extLst>
                <a:ext uri="{FF2B5EF4-FFF2-40B4-BE49-F238E27FC236}">
                  <a16:creationId xmlns:a16="http://schemas.microsoft.com/office/drawing/2014/main" id="{3F349029-777C-4C53-AAA6-39B7835DF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3" name="Freeform 634">
              <a:extLst>
                <a:ext uri="{FF2B5EF4-FFF2-40B4-BE49-F238E27FC236}">
                  <a16:creationId xmlns:a16="http://schemas.microsoft.com/office/drawing/2014/main" id="{95C92206-17D2-4157-AAB3-D10668921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4" name="Freeform 635">
              <a:extLst>
                <a:ext uri="{FF2B5EF4-FFF2-40B4-BE49-F238E27FC236}">
                  <a16:creationId xmlns:a16="http://schemas.microsoft.com/office/drawing/2014/main" id="{9159F576-0A73-4C53-B89D-FD7EF3711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5" name="Freeform 636">
              <a:extLst>
                <a:ext uri="{FF2B5EF4-FFF2-40B4-BE49-F238E27FC236}">
                  <a16:creationId xmlns:a16="http://schemas.microsoft.com/office/drawing/2014/main" id="{918CE4B1-3C89-469B-A239-6DEE3B2F6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6" name="Freeform 637">
              <a:extLst>
                <a:ext uri="{FF2B5EF4-FFF2-40B4-BE49-F238E27FC236}">
                  <a16:creationId xmlns:a16="http://schemas.microsoft.com/office/drawing/2014/main" id="{71ACD129-183B-4725-BD60-CC41A5FC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7" name="Freeform 638">
              <a:extLst>
                <a:ext uri="{FF2B5EF4-FFF2-40B4-BE49-F238E27FC236}">
                  <a16:creationId xmlns:a16="http://schemas.microsoft.com/office/drawing/2014/main" id="{EC515DD1-04F1-48BF-8483-AB6FE352F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8" name="Freeform 639">
              <a:extLst>
                <a:ext uri="{FF2B5EF4-FFF2-40B4-BE49-F238E27FC236}">
                  <a16:creationId xmlns:a16="http://schemas.microsoft.com/office/drawing/2014/main" id="{F8410760-F5D1-4447-B03B-243874148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9" name="Freeform 640">
              <a:extLst>
                <a:ext uri="{FF2B5EF4-FFF2-40B4-BE49-F238E27FC236}">
                  <a16:creationId xmlns:a16="http://schemas.microsoft.com/office/drawing/2014/main" id="{2003C927-51CF-4DAC-B71E-F77D3CE7D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0" name="Freeform 641">
              <a:extLst>
                <a:ext uri="{FF2B5EF4-FFF2-40B4-BE49-F238E27FC236}">
                  <a16:creationId xmlns:a16="http://schemas.microsoft.com/office/drawing/2014/main" id="{4FAC508F-DFBA-4EB7-B0BB-D506211FC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1" name="Freeform 642">
              <a:extLst>
                <a:ext uri="{FF2B5EF4-FFF2-40B4-BE49-F238E27FC236}">
                  <a16:creationId xmlns:a16="http://schemas.microsoft.com/office/drawing/2014/main" id="{8C1B707B-1F47-484F-B88A-19D517D45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2" name="Freeform 643">
              <a:extLst>
                <a:ext uri="{FF2B5EF4-FFF2-40B4-BE49-F238E27FC236}">
                  <a16:creationId xmlns:a16="http://schemas.microsoft.com/office/drawing/2014/main" id="{C3D63BC8-9E4F-41CF-B239-F18D10F7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3" name="Rectangle 644">
              <a:extLst>
                <a:ext uri="{FF2B5EF4-FFF2-40B4-BE49-F238E27FC236}">
                  <a16:creationId xmlns:a16="http://schemas.microsoft.com/office/drawing/2014/main" id="{FAB8C81F-0154-4A8E-9883-F1A5B0068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154" name="Freeform 645">
              <a:extLst>
                <a:ext uri="{FF2B5EF4-FFF2-40B4-BE49-F238E27FC236}">
                  <a16:creationId xmlns:a16="http://schemas.microsoft.com/office/drawing/2014/main" id="{F5696D3C-FB8E-431B-8134-072A93DD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5" name="Freeform 646">
              <a:extLst>
                <a:ext uri="{FF2B5EF4-FFF2-40B4-BE49-F238E27FC236}">
                  <a16:creationId xmlns:a16="http://schemas.microsoft.com/office/drawing/2014/main" id="{27077F15-AD75-46E9-8D5A-C91CDE5D9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6" name="Freeform 647">
              <a:extLst>
                <a:ext uri="{FF2B5EF4-FFF2-40B4-BE49-F238E27FC236}">
                  <a16:creationId xmlns:a16="http://schemas.microsoft.com/office/drawing/2014/main" id="{4C4E92C7-29A7-40C6-937A-68D93151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7" name="Freeform 648">
              <a:extLst>
                <a:ext uri="{FF2B5EF4-FFF2-40B4-BE49-F238E27FC236}">
                  <a16:creationId xmlns:a16="http://schemas.microsoft.com/office/drawing/2014/main" id="{58D68E10-5794-4B5B-B52C-CD6EEA093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8" name="Freeform 649">
              <a:extLst>
                <a:ext uri="{FF2B5EF4-FFF2-40B4-BE49-F238E27FC236}">
                  <a16:creationId xmlns:a16="http://schemas.microsoft.com/office/drawing/2014/main" id="{758A1ADF-8D43-443B-829D-21E680D7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9" name="Freeform 650">
              <a:extLst>
                <a:ext uri="{FF2B5EF4-FFF2-40B4-BE49-F238E27FC236}">
                  <a16:creationId xmlns:a16="http://schemas.microsoft.com/office/drawing/2014/main" id="{456D837B-9E56-4CE4-950F-B05A2C42E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0" name="Freeform 651">
              <a:extLst>
                <a:ext uri="{FF2B5EF4-FFF2-40B4-BE49-F238E27FC236}">
                  <a16:creationId xmlns:a16="http://schemas.microsoft.com/office/drawing/2014/main" id="{38260E5D-868D-4675-85A8-743EF396C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1" name="Freeform 652">
              <a:extLst>
                <a:ext uri="{FF2B5EF4-FFF2-40B4-BE49-F238E27FC236}">
                  <a16:creationId xmlns:a16="http://schemas.microsoft.com/office/drawing/2014/main" id="{D86C2BB6-16F8-40E9-8C8D-7F9CAC694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2" name="Freeform 653">
              <a:extLst>
                <a:ext uri="{FF2B5EF4-FFF2-40B4-BE49-F238E27FC236}">
                  <a16:creationId xmlns:a16="http://schemas.microsoft.com/office/drawing/2014/main" id="{321490B3-5947-460C-9426-2C33EFD9F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3" name="Freeform 654">
              <a:extLst>
                <a:ext uri="{FF2B5EF4-FFF2-40B4-BE49-F238E27FC236}">
                  <a16:creationId xmlns:a16="http://schemas.microsoft.com/office/drawing/2014/main" id="{78D1CB7D-D333-43E8-9FDC-ADEAA0936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4" name="Freeform 655">
              <a:extLst>
                <a:ext uri="{FF2B5EF4-FFF2-40B4-BE49-F238E27FC236}">
                  <a16:creationId xmlns:a16="http://schemas.microsoft.com/office/drawing/2014/main" id="{399290CB-0E3B-40B9-85D5-5388249C4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5" name="Freeform 656">
              <a:extLst>
                <a:ext uri="{FF2B5EF4-FFF2-40B4-BE49-F238E27FC236}">
                  <a16:creationId xmlns:a16="http://schemas.microsoft.com/office/drawing/2014/main" id="{C4928B5A-BFD4-4B33-BC84-DF4027E33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6" name="Freeform 657">
              <a:extLst>
                <a:ext uri="{FF2B5EF4-FFF2-40B4-BE49-F238E27FC236}">
                  <a16:creationId xmlns:a16="http://schemas.microsoft.com/office/drawing/2014/main" id="{4D1D20C1-53FB-440F-B27A-338C0846A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7" name="Freeform 658">
              <a:extLst>
                <a:ext uri="{FF2B5EF4-FFF2-40B4-BE49-F238E27FC236}">
                  <a16:creationId xmlns:a16="http://schemas.microsoft.com/office/drawing/2014/main" id="{6152EE41-8300-41AF-BC04-E0B1FB6C4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8" name="Freeform 659">
              <a:extLst>
                <a:ext uri="{FF2B5EF4-FFF2-40B4-BE49-F238E27FC236}">
                  <a16:creationId xmlns:a16="http://schemas.microsoft.com/office/drawing/2014/main" id="{28D184AD-78D6-4410-AE32-7354A55C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9" name="Freeform 660">
              <a:extLst>
                <a:ext uri="{FF2B5EF4-FFF2-40B4-BE49-F238E27FC236}">
                  <a16:creationId xmlns:a16="http://schemas.microsoft.com/office/drawing/2014/main" id="{88F232F5-E365-46DF-A6E7-7C242B984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0" name="Freeform 661">
              <a:extLst>
                <a:ext uri="{FF2B5EF4-FFF2-40B4-BE49-F238E27FC236}">
                  <a16:creationId xmlns:a16="http://schemas.microsoft.com/office/drawing/2014/main" id="{E50C9233-E211-4DB4-A69B-657757BD7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1" name="Freeform 662">
              <a:extLst>
                <a:ext uri="{FF2B5EF4-FFF2-40B4-BE49-F238E27FC236}">
                  <a16:creationId xmlns:a16="http://schemas.microsoft.com/office/drawing/2014/main" id="{A4B96A71-BC23-4B02-B08C-CAF279CC7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2" name="Freeform 663">
              <a:extLst>
                <a:ext uri="{FF2B5EF4-FFF2-40B4-BE49-F238E27FC236}">
                  <a16:creationId xmlns:a16="http://schemas.microsoft.com/office/drawing/2014/main" id="{78A055F3-029B-4E59-9FC3-439332299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3" name="Freeform 664">
              <a:extLst>
                <a:ext uri="{FF2B5EF4-FFF2-40B4-BE49-F238E27FC236}">
                  <a16:creationId xmlns:a16="http://schemas.microsoft.com/office/drawing/2014/main" id="{89435542-DFE9-4A3E-B285-333A0C475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4" name="Freeform 665">
              <a:extLst>
                <a:ext uri="{FF2B5EF4-FFF2-40B4-BE49-F238E27FC236}">
                  <a16:creationId xmlns:a16="http://schemas.microsoft.com/office/drawing/2014/main" id="{DBEB4B52-5982-4500-827C-3B035A67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5" name="Freeform 666">
              <a:extLst>
                <a:ext uri="{FF2B5EF4-FFF2-40B4-BE49-F238E27FC236}">
                  <a16:creationId xmlns:a16="http://schemas.microsoft.com/office/drawing/2014/main" id="{6D961CBF-07E5-494C-875E-3FB779B01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6" name="Freeform 667">
              <a:extLst>
                <a:ext uri="{FF2B5EF4-FFF2-40B4-BE49-F238E27FC236}">
                  <a16:creationId xmlns:a16="http://schemas.microsoft.com/office/drawing/2014/main" id="{E36CFE9B-C44D-4F84-A86B-080615BA6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7" name="Freeform 668">
              <a:extLst>
                <a:ext uri="{FF2B5EF4-FFF2-40B4-BE49-F238E27FC236}">
                  <a16:creationId xmlns:a16="http://schemas.microsoft.com/office/drawing/2014/main" id="{32E43DE3-6778-4F7E-BA30-F77D4AF55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8" name="Freeform 669">
              <a:extLst>
                <a:ext uri="{FF2B5EF4-FFF2-40B4-BE49-F238E27FC236}">
                  <a16:creationId xmlns:a16="http://schemas.microsoft.com/office/drawing/2014/main" id="{E7B6E298-968F-4C5B-B399-32E1C09AE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9" name="Freeform 670">
              <a:extLst>
                <a:ext uri="{FF2B5EF4-FFF2-40B4-BE49-F238E27FC236}">
                  <a16:creationId xmlns:a16="http://schemas.microsoft.com/office/drawing/2014/main" id="{C2DDA84D-BF14-49B1-9DFB-84D8DA4F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0" name="Freeform 671">
              <a:extLst>
                <a:ext uri="{FF2B5EF4-FFF2-40B4-BE49-F238E27FC236}">
                  <a16:creationId xmlns:a16="http://schemas.microsoft.com/office/drawing/2014/main" id="{B0B1175E-B5C7-4C65-8633-491F16B99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1" name="Freeform 672">
              <a:extLst>
                <a:ext uri="{FF2B5EF4-FFF2-40B4-BE49-F238E27FC236}">
                  <a16:creationId xmlns:a16="http://schemas.microsoft.com/office/drawing/2014/main" id="{BCE720B1-96FD-4BA5-8359-A956A82AD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2" name="Freeform 673">
              <a:extLst>
                <a:ext uri="{FF2B5EF4-FFF2-40B4-BE49-F238E27FC236}">
                  <a16:creationId xmlns:a16="http://schemas.microsoft.com/office/drawing/2014/main" id="{DB56FD75-5E76-4CAF-A1AB-48ED50B58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3" name="Freeform 674">
              <a:extLst>
                <a:ext uri="{FF2B5EF4-FFF2-40B4-BE49-F238E27FC236}">
                  <a16:creationId xmlns:a16="http://schemas.microsoft.com/office/drawing/2014/main" id="{551631ED-6032-4B3D-BB44-CDD4E501C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4" name="Freeform 675">
              <a:extLst>
                <a:ext uri="{FF2B5EF4-FFF2-40B4-BE49-F238E27FC236}">
                  <a16:creationId xmlns:a16="http://schemas.microsoft.com/office/drawing/2014/main" id="{38A90070-91E8-4679-BFC6-F03BF95F0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5" name="Freeform 676">
              <a:extLst>
                <a:ext uri="{FF2B5EF4-FFF2-40B4-BE49-F238E27FC236}">
                  <a16:creationId xmlns:a16="http://schemas.microsoft.com/office/drawing/2014/main" id="{DC9B70C1-507D-4C4D-BCB4-BCDD2A186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6" name="Freeform 677">
              <a:extLst>
                <a:ext uri="{FF2B5EF4-FFF2-40B4-BE49-F238E27FC236}">
                  <a16:creationId xmlns:a16="http://schemas.microsoft.com/office/drawing/2014/main" id="{D68D5BFC-B536-4C96-B907-FAC36A26F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7" name="Freeform 678">
              <a:extLst>
                <a:ext uri="{FF2B5EF4-FFF2-40B4-BE49-F238E27FC236}">
                  <a16:creationId xmlns:a16="http://schemas.microsoft.com/office/drawing/2014/main" id="{805F57C7-C80A-4E65-BCA8-057C41BBC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8" name="Freeform 679">
              <a:extLst>
                <a:ext uri="{FF2B5EF4-FFF2-40B4-BE49-F238E27FC236}">
                  <a16:creationId xmlns:a16="http://schemas.microsoft.com/office/drawing/2014/main" id="{16C72F5A-30DD-4BA8-9B78-8042CC3CE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9" name="Freeform 680">
              <a:extLst>
                <a:ext uri="{FF2B5EF4-FFF2-40B4-BE49-F238E27FC236}">
                  <a16:creationId xmlns:a16="http://schemas.microsoft.com/office/drawing/2014/main" id="{585F9008-EC97-48FE-8EE8-2ECE85DF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0" name="Freeform 681">
              <a:extLst>
                <a:ext uri="{FF2B5EF4-FFF2-40B4-BE49-F238E27FC236}">
                  <a16:creationId xmlns:a16="http://schemas.microsoft.com/office/drawing/2014/main" id="{238FD0CF-5DE0-4A4C-AC67-288919E16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1" name="Freeform 682">
              <a:extLst>
                <a:ext uri="{FF2B5EF4-FFF2-40B4-BE49-F238E27FC236}">
                  <a16:creationId xmlns:a16="http://schemas.microsoft.com/office/drawing/2014/main" id="{338A3A81-2481-4821-AAA9-D5A6D6623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2" name="Freeform 683">
              <a:extLst>
                <a:ext uri="{FF2B5EF4-FFF2-40B4-BE49-F238E27FC236}">
                  <a16:creationId xmlns:a16="http://schemas.microsoft.com/office/drawing/2014/main" id="{AB874A14-FCC1-40BA-834F-40AB62B8F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3" name="Freeform 684">
              <a:extLst>
                <a:ext uri="{FF2B5EF4-FFF2-40B4-BE49-F238E27FC236}">
                  <a16:creationId xmlns:a16="http://schemas.microsoft.com/office/drawing/2014/main" id="{6129B61C-BAD6-4054-9D87-9D8BC0E58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4" name="Freeform 685">
              <a:extLst>
                <a:ext uri="{FF2B5EF4-FFF2-40B4-BE49-F238E27FC236}">
                  <a16:creationId xmlns:a16="http://schemas.microsoft.com/office/drawing/2014/main" id="{A019A0C9-B591-485E-B0E1-43C792849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5" name="Freeform 686">
              <a:extLst>
                <a:ext uri="{FF2B5EF4-FFF2-40B4-BE49-F238E27FC236}">
                  <a16:creationId xmlns:a16="http://schemas.microsoft.com/office/drawing/2014/main" id="{76A1A733-BFF8-4339-BEB2-46DADC3B6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6" name="Freeform 687">
              <a:extLst>
                <a:ext uri="{FF2B5EF4-FFF2-40B4-BE49-F238E27FC236}">
                  <a16:creationId xmlns:a16="http://schemas.microsoft.com/office/drawing/2014/main" id="{65739784-0110-4962-A47A-1D349A2C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7" name="Freeform 688">
              <a:extLst>
                <a:ext uri="{FF2B5EF4-FFF2-40B4-BE49-F238E27FC236}">
                  <a16:creationId xmlns:a16="http://schemas.microsoft.com/office/drawing/2014/main" id="{C1763AC0-9770-444C-9B2E-090250287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8" name="Freeform 689">
              <a:extLst>
                <a:ext uri="{FF2B5EF4-FFF2-40B4-BE49-F238E27FC236}">
                  <a16:creationId xmlns:a16="http://schemas.microsoft.com/office/drawing/2014/main" id="{3CD38B15-CBA2-405D-B243-098C47132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9" name="Freeform 690">
              <a:extLst>
                <a:ext uri="{FF2B5EF4-FFF2-40B4-BE49-F238E27FC236}">
                  <a16:creationId xmlns:a16="http://schemas.microsoft.com/office/drawing/2014/main" id="{0B1307DF-18F2-46DD-801F-69D08C1D4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0" name="Freeform 691">
              <a:extLst>
                <a:ext uri="{FF2B5EF4-FFF2-40B4-BE49-F238E27FC236}">
                  <a16:creationId xmlns:a16="http://schemas.microsoft.com/office/drawing/2014/main" id="{73546E95-1B53-4B73-A221-5F8E13935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1" name="Freeform 692">
              <a:extLst>
                <a:ext uri="{FF2B5EF4-FFF2-40B4-BE49-F238E27FC236}">
                  <a16:creationId xmlns:a16="http://schemas.microsoft.com/office/drawing/2014/main" id="{0310DB7A-6F43-4B08-B87D-6B4558292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2" name="Freeform 693">
              <a:extLst>
                <a:ext uri="{FF2B5EF4-FFF2-40B4-BE49-F238E27FC236}">
                  <a16:creationId xmlns:a16="http://schemas.microsoft.com/office/drawing/2014/main" id="{A0AB616F-8411-451A-8317-094852538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3" name="Freeform 694">
              <a:extLst>
                <a:ext uri="{FF2B5EF4-FFF2-40B4-BE49-F238E27FC236}">
                  <a16:creationId xmlns:a16="http://schemas.microsoft.com/office/drawing/2014/main" id="{218B619C-1760-46D8-BE27-59494284C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4" name="Freeform 695">
              <a:extLst>
                <a:ext uri="{FF2B5EF4-FFF2-40B4-BE49-F238E27FC236}">
                  <a16:creationId xmlns:a16="http://schemas.microsoft.com/office/drawing/2014/main" id="{3A097868-1B11-42C0-8E0F-51101E2C5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5" name="Freeform 696">
              <a:extLst>
                <a:ext uri="{FF2B5EF4-FFF2-40B4-BE49-F238E27FC236}">
                  <a16:creationId xmlns:a16="http://schemas.microsoft.com/office/drawing/2014/main" id="{AC4E57E7-2A76-492D-8711-6F39AF505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6" name="Freeform 697">
              <a:extLst>
                <a:ext uri="{FF2B5EF4-FFF2-40B4-BE49-F238E27FC236}">
                  <a16:creationId xmlns:a16="http://schemas.microsoft.com/office/drawing/2014/main" id="{CE7E4ACA-D1A2-4AD3-85B7-FE7FEAFD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7" name="Freeform 698">
              <a:extLst>
                <a:ext uri="{FF2B5EF4-FFF2-40B4-BE49-F238E27FC236}">
                  <a16:creationId xmlns:a16="http://schemas.microsoft.com/office/drawing/2014/main" id="{28BF6573-CB38-4907-9B50-7FBB1F60E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8" name="Freeform 699">
              <a:extLst>
                <a:ext uri="{FF2B5EF4-FFF2-40B4-BE49-F238E27FC236}">
                  <a16:creationId xmlns:a16="http://schemas.microsoft.com/office/drawing/2014/main" id="{62121EC3-AB0F-4819-AF95-5D756FC3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9" name="Freeform 700">
              <a:extLst>
                <a:ext uri="{FF2B5EF4-FFF2-40B4-BE49-F238E27FC236}">
                  <a16:creationId xmlns:a16="http://schemas.microsoft.com/office/drawing/2014/main" id="{8D7AFC24-0522-4F35-8A28-70E16CD50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0" name="Freeform 701">
              <a:extLst>
                <a:ext uri="{FF2B5EF4-FFF2-40B4-BE49-F238E27FC236}">
                  <a16:creationId xmlns:a16="http://schemas.microsoft.com/office/drawing/2014/main" id="{FD432A41-0CB5-4DE6-B91D-28B25AA5D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" name="Freeform 702">
              <a:extLst>
                <a:ext uri="{FF2B5EF4-FFF2-40B4-BE49-F238E27FC236}">
                  <a16:creationId xmlns:a16="http://schemas.microsoft.com/office/drawing/2014/main" id="{395A8A67-4000-434F-824E-77ABC390E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" name="Freeform 703">
              <a:extLst>
                <a:ext uri="{FF2B5EF4-FFF2-40B4-BE49-F238E27FC236}">
                  <a16:creationId xmlns:a16="http://schemas.microsoft.com/office/drawing/2014/main" id="{D563A160-09E5-4039-968E-4D04CF436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" name="Freeform 704">
              <a:extLst>
                <a:ext uri="{FF2B5EF4-FFF2-40B4-BE49-F238E27FC236}">
                  <a16:creationId xmlns:a16="http://schemas.microsoft.com/office/drawing/2014/main" id="{EA11B3BE-D050-46CD-BDCA-99C44EF9D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" name="Freeform 705">
              <a:extLst>
                <a:ext uri="{FF2B5EF4-FFF2-40B4-BE49-F238E27FC236}">
                  <a16:creationId xmlns:a16="http://schemas.microsoft.com/office/drawing/2014/main" id="{1470B42E-209C-4595-9CCF-0DAFF6BAA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" name="Freeform 706">
              <a:extLst>
                <a:ext uri="{FF2B5EF4-FFF2-40B4-BE49-F238E27FC236}">
                  <a16:creationId xmlns:a16="http://schemas.microsoft.com/office/drawing/2014/main" id="{C6CA23C8-DFBE-4BF5-B26A-466E112A9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6" name="Freeform 707">
              <a:extLst>
                <a:ext uri="{FF2B5EF4-FFF2-40B4-BE49-F238E27FC236}">
                  <a16:creationId xmlns:a16="http://schemas.microsoft.com/office/drawing/2014/main" id="{BC26C60D-F089-4B4E-A147-CD1790E94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7" name="Freeform 708">
              <a:extLst>
                <a:ext uri="{FF2B5EF4-FFF2-40B4-BE49-F238E27FC236}">
                  <a16:creationId xmlns:a16="http://schemas.microsoft.com/office/drawing/2014/main" id="{E3365AA2-A9B8-40A5-9F25-034D306B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8" name="Freeform 709">
              <a:extLst>
                <a:ext uri="{FF2B5EF4-FFF2-40B4-BE49-F238E27FC236}">
                  <a16:creationId xmlns:a16="http://schemas.microsoft.com/office/drawing/2014/main" id="{73175AB7-6018-4B77-8EBA-DCC6CBEF3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9" name="Freeform 710">
              <a:extLst>
                <a:ext uri="{FF2B5EF4-FFF2-40B4-BE49-F238E27FC236}">
                  <a16:creationId xmlns:a16="http://schemas.microsoft.com/office/drawing/2014/main" id="{D76553DD-D9D0-4AB2-8443-C63632AA9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0" name="Freeform 711">
              <a:extLst>
                <a:ext uri="{FF2B5EF4-FFF2-40B4-BE49-F238E27FC236}">
                  <a16:creationId xmlns:a16="http://schemas.microsoft.com/office/drawing/2014/main" id="{C385F040-E26D-443A-A74E-86781EC5F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1" name="Freeform 712">
              <a:extLst>
                <a:ext uri="{FF2B5EF4-FFF2-40B4-BE49-F238E27FC236}">
                  <a16:creationId xmlns:a16="http://schemas.microsoft.com/office/drawing/2014/main" id="{36C20A98-B2CD-4DE0-8127-1EDC26124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2" name="Freeform 713">
              <a:extLst>
                <a:ext uri="{FF2B5EF4-FFF2-40B4-BE49-F238E27FC236}">
                  <a16:creationId xmlns:a16="http://schemas.microsoft.com/office/drawing/2014/main" id="{35B941BE-461D-4528-A807-365CEE04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3" name="Freeform 714">
              <a:extLst>
                <a:ext uri="{FF2B5EF4-FFF2-40B4-BE49-F238E27FC236}">
                  <a16:creationId xmlns:a16="http://schemas.microsoft.com/office/drawing/2014/main" id="{3CFF6F54-BB9E-461F-A04F-88FF5C5CB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4" name="Freeform 715">
              <a:extLst>
                <a:ext uri="{FF2B5EF4-FFF2-40B4-BE49-F238E27FC236}">
                  <a16:creationId xmlns:a16="http://schemas.microsoft.com/office/drawing/2014/main" id="{D8D52ECE-5620-4307-AFAF-F75B32A0F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5" name="Freeform 716">
              <a:extLst>
                <a:ext uri="{FF2B5EF4-FFF2-40B4-BE49-F238E27FC236}">
                  <a16:creationId xmlns:a16="http://schemas.microsoft.com/office/drawing/2014/main" id="{8C53D6AB-1F21-48B1-8D88-E2C30D492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6" name="Freeform 717">
              <a:extLst>
                <a:ext uri="{FF2B5EF4-FFF2-40B4-BE49-F238E27FC236}">
                  <a16:creationId xmlns:a16="http://schemas.microsoft.com/office/drawing/2014/main" id="{03BA762E-7159-4FD6-B91D-5B352BF8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7" name="Freeform 718">
              <a:extLst>
                <a:ext uri="{FF2B5EF4-FFF2-40B4-BE49-F238E27FC236}">
                  <a16:creationId xmlns:a16="http://schemas.microsoft.com/office/drawing/2014/main" id="{111076E8-A598-4921-B230-CDC76CB5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8" name="Freeform 719">
              <a:extLst>
                <a:ext uri="{FF2B5EF4-FFF2-40B4-BE49-F238E27FC236}">
                  <a16:creationId xmlns:a16="http://schemas.microsoft.com/office/drawing/2014/main" id="{EFC78829-930A-43D8-9FA9-2CA31C89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9" name="Freeform 720">
              <a:extLst>
                <a:ext uri="{FF2B5EF4-FFF2-40B4-BE49-F238E27FC236}">
                  <a16:creationId xmlns:a16="http://schemas.microsoft.com/office/drawing/2014/main" id="{7C64E51F-5AB7-4056-9FEC-4BCAF7E8B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0" name="Freeform 721">
              <a:extLst>
                <a:ext uri="{FF2B5EF4-FFF2-40B4-BE49-F238E27FC236}">
                  <a16:creationId xmlns:a16="http://schemas.microsoft.com/office/drawing/2014/main" id="{18034309-8D06-43E8-9BF6-D975DF63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1" name="Freeform 722">
              <a:extLst>
                <a:ext uri="{FF2B5EF4-FFF2-40B4-BE49-F238E27FC236}">
                  <a16:creationId xmlns:a16="http://schemas.microsoft.com/office/drawing/2014/main" id="{3007564D-4245-410D-8767-BB6657ED2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2" name="Freeform 723">
              <a:extLst>
                <a:ext uri="{FF2B5EF4-FFF2-40B4-BE49-F238E27FC236}">
                  <a16:creationId xmlns:a16="http://schemas.microsoft.com/office/drawing/2014/main" id="{B23DBE03-DDC3-47B9-A6DD-D76184F61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3" name="Freeform 724">
              <a:extLst>
                <a:ext uri="{FF2B5EF4-FFF2-40B4-BE49-F238E27FC236}">
                  <a16:creationId xmlns:a16="http://schemas.microsoft.com/office/drawing/2014/main" id="{490CF38C-A9F4-47C7-8C5D-E761CBA7D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4" name="Freeform 725">
              <a:extLst>
                <a:ext uri="{FF2B5EF4-FFF2-40B4-BE49-F238E27FC236}">
                  <a16:creationId xmlns:a16="http://schemas.microsoft.com/office/drawing/2014/main" id="{C2B6ECFA-7105-4E10-A1A9-808EBD9A0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5" name="Freeform 726">
              <a:extLst>
                <a:ext uri="{FF2B5EF4-FFF2-40B4-BE49-F238E27FC236}">
                  <a16:creationId xmlns:a16="http://schemas.microsoft.com/office/drawing/2014/main" id="{6E05279C-1345-452F-8116-90B489A1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6" name="Freeform 727">
              <a:extLst>
                <a:ext uri="{FF2B5EF4-FFF2-40B4-BE49-F238E27FC236}">
                  <a16:creationId xmlns:a16="http://schemas.microsoft.com/office/drawing/2014/main" id="{71F8ECB1-4DF4-4680-9440-A9A41E8EF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7" name="Freeform 728">
              <a:extLst>
                <a:ext uri="{FF2B5EF4-FFF2-40B4-BE49-F238E27FC236}">
                  <a16:creationId xmlns:a16="http://schemas.microsoft.com/office/drawing/2014/main" id="{F1D38AB5-F9D7-418E-ACE5-98389BBAB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8" name="Freeform 729">
              <a:extLst>
                <a:ext uri="{FF2B5EF4-FFF2-40B4-BE49-F238E27FC236}">
                  <a16:creationId xmlns:a16="http://schemas.microsoft.com/office/drawing/2014/main" id="{A54B1DEA-11C5-4F0A-B482-A933A0931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9" name="Freeform 730">
              <a:extLst>
                <a:ext uri="{FF2B5EF4-FFF2-40B4-BE49-F238E27FC236}">
                  <a16:creationId xmlns:a16="http://schemas.microsoft.com/office/drawing/2014/main" id="{96658BBA-9084-4624-B578-B72570D12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0" name="Freeform 731">
              <a:extLst>
                <a:ext uri="{FF2B5EF4-FFF2-40B4-BE49-F238E27FC236}">
                  <a16:creationId xmlns:a16="http://schemas.microsoft.com/office/drawing/2014/main" id="{1416B0FA-E595-4B9E-84FD-15596821B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1" name="Freeform 732">
              <a:extLst>
                <a:ext uri="{FF2B5EF4-FFF2-40B4-BE49-F238E27FC236}">
                  <a16:creationId xmlns:a16="http://schemas.microsoft.com/office/drawing/2014/main" id="{60F54F46-D294-4CE0-B457-C1ECD62AE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2" name="Freeform 733">
              <a:extLst>
                <a:ext uri="{FF2B5EF4-FFF2-40B4-BE49-F238E27FC236}">
                  <a16:creationId xmlns:a16="http://schemas.microsoft.com/office/drawing/2014/main" id="{BC06D893-299C-4C17-8482-56D4A35EE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3" name="Freeform 734">
              <a:extLst>
                <a:ext uri="{FF2B5EF4-FFF2-40B4-BE49-F238E27FC236}">
                  <a16:creationId xmlns:a16="http://schemas.microsoft.com/office/drawing/2014/main" id="{FDD9913B-4880-4FFA-9EAD-48E20E70A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4" name="Freeform 735">
              <a:extLst>
                <a:ext uri="{FF2B5EF4-FFF2-40B4-BE49-F238E27FC236}">
                  <a16:creationId xmlns:a16="http://schemas.microsoft.com/office/drawing/2014/main" id="{4B51C143-158E-4028-98D3-EF298A3A5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5" name="Freeform 736">
              <a:extLst>
                <a:ext uri="{FF2B5EF4-FFF2-40B4-BE49-F238E27FC236}">
                  <a16:creationId xmlns:a16="http://schemas.microsoft.com/office/drawing/2014/main" id="{7C260DA1-ABD1-4B19-AB4A-86E27B404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6" name="Freeform 737">
              <a:extLst>
                <a:ext uri="{FF2B5EF4-FFF2-40B4-BE49-F238E27FC236}">
                  <a16:creationId xmlns:a16="http://schemas.microsoft.com/office/drawing/2014/main" id="{61070ED5-9E3F-4071-AE44-15E0D0CFE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7" name="Freeform 738">
              <a:extLst>
                <a:ext uri="{FF2B5EF4-FFF2-40B4-BE49-F238E27FC236}">
                  <a16:creationId xmlns:a16="http://schemas.microsoft.com/office/drawing/2014/main" id="{57D56EA8-B38D-4544-986D-9AAF6CB2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8" name="Freeform 739">
              <a:extLst>
                <a:ext uri="{FF2B5EF4-FFF2-40B4-BE49-F238E27FC236}">
                  <a16:creationId xmlns:a16="http://schemas.microsoft.com/office/drawing/2014/main" id="{42BD886A-D29F-4447-9EB6-9FD48EFFE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9" name="Line 740">
              <a:extLst>
                <a:ext uri="{FF2B5EF4-FFF2-40B4-BE49-F238E27FC236}">
                  <a16:creationId xmlns:a16="http://schemas.microsoft.com/office/drawing/2014/main" id="{277DF0BE-1E7F-4F04-BC85-EE12CA820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0" name="Freeform 741">
              <a:extLst>
                <a:ext uri="{FF2B5EF4-FFF2-40B4-BE49-F238E27FC236}">
                  <a16:creationId xmlns:a16="http://schemas.microsoft.com/office/drawing/2014/main" id="{0AFFF4A6-40C0-4D3B-8AD4-001F9901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1" name="Freeform 742">
              <a:extLst>
                <a:ext uri="{FF2B5EF4-FFF2-40B4-BE49-F238E27FC236}">
                  <a16:creationId xmlns:a16="http://schemas.microsoft.com/office/drawing/2014/main" id="{ED8E6689-6C29-496E-A124-9B098B1A4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2" name="Freeform 743">
              <a:extLst>
                <a:ext uri="{FF2B5EF4-FFF2-40B4-BE49-F238E27FC236}">
                  <a16:creationId xmlns:a16="http://schemas.microsoft.com/office/drawing/2014/main" id="{1D7EE4D6-92E0-4913-856C-B8672D7D5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3" name="Freeform 744">
              <a:extLst>
                <a:ext uri="{FF2B5EF4-FFF2-40B4-BE49-F238E27FC236}">
                  <a16:creationId xmlns:a16="http://schemas.microsoft.com/office/drawing/2014/main" id="{D3958A40-834F-4161-9345-FC76FAA75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4" name="Freeform 745">
              <a:extLst>
                <a:ext uri="{FF2B5EF4-FFF2-40B4-BE49-F238E27FC236}">
                  <a16:creationId xmlns:a16="http://schemas.microsoft.com/office/drawing/2014/main" id="{1790B5F5-1826-423E-B466-F105B91A1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5" name="Freeform 746">
              <a:extLst>
                <a:ext uri="{FF2B5EF4-FFF2-40B4-BE49-F238E27FC236}">
                  <a16:creationId xmlns:a16="http://schemas.microsoft.com/office/drawing/2014/main" id="{B2CE20C3-2951-4081-9557-6B2A82CE9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6" name="Freeform 747">
              <a:extLst>
                <a:ext uri="{FF2B5EF4-FFF2-40B4-BE49-F238E27FC236}">
                  <a16:creationId xmlns:a16="http://schemas.microsoft.com/office/drawing/2014/main" id="{C9FE79A8-DB79-4B0F-85EB-6833F0A23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7" name="Freeform 748">
              <a:extLst>
                <a:ext uri="{FF2B5EF4-FFF2-40B4-BE49-F238E27FC236}">
                  <a16:creationId xmlns:a16="http://schemas.microsoft.com/office/drawing/2014/main" id="{D7FA7644-5101-4ECC-A7A0-2C6896878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8" name="Freeform 749">
              <a:extLst>
                <a:ext uri="{FF2B5EF4-FFF2-40B4-BE49-F238E27FC236}">
                  <a16:creationId xmlns:a16="http://schemas.microsoft.com/office/drawing/2014/main" id="{5B6FC34E-23C3-490C-A878-8E07A8A5C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9" name="Freeform 750">
              <a:extLst>
                <a:ext uri="{FF2B5EF4-FFF2-40B4-BE49-F238E27FC236}">
                  <a16:creationId xmlns:a16="http://schemas.microsoft.com/office/drawing/2014/main" id="{9C6E0FEC-5E8E-4CC3-A961-509C77F39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0" name="Freeform 751">
              <a:extLst>
                <a:ext uri="{FF2B5EF4-FFF2-40B4-BE49-F238E27FC236}">
                  <a16:creationId xmlns:a16="http://schemas.microsoft.com/office/drawing/2014/main" id="{54F4D3B6-9E5D-46B6-A5AB-88CE2F8E8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1" name="Freeform 752">
              <a:extLst>
                <a:ext uri="{FF2B5EF4-FFF2-40B4-BE49-F238E27FC236}">
                  <a16:creationId xmlns:a16="http://schemas.microsoft.com/office/drawing/2014/main" id="{85AA527A-3362-4EB1-9D58-AC452252C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2" name="Freeform 753">
              <a:extLst>
                <a:ext uri="{FF2B5EF4-FFF2-40B4-BE49-F238E27FC236}">
                  <a16:creationId xmlns:a16="http://schemas.microsoft.com/office/drawing/2014/main" id="{B1DC5EA8-9A9C-4751-A011-EA09B29DA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3" name="Freeform 754">
              <a:extLst>
                <a:ext uri="{FF2B5EF4-FFF2-40B4-BE49-F238E27FC236}">
                  <a16:creationId xmlns:a16="http://schemas.microsoft.com/office/drawing/2014/main" id="{20DFB52D-CE05-4FB8-858F-A1C515A78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4" name="Freeform 755">
              <a:extLst>
                <a:ext uri="{FF2B5EF4-FFF2-40B4-BE49-F238E27FC236}">
                  <a16:creationId xmlns:a16="http://schemas.microsoft.com/office/drawing/2014/main" id="{47BA3CB2-E371-4224-B61D-46FCBD868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5" name="Freeform 756">
              <a:extLst>
                <a:ext uri="{FF2B5EF4-FFF2-40B4-BE49-F238E27FC236}">
                  <a16:creationId xmlns:a16="http://schemas.microsoft.com/office/drawing/2014/main" id="{DF4C855B-ECFD-453A-AF43-F34EA59CD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6" name="Freeform 757">
              <a:extLst>
                <a:ext uri="{FF2B5EF4-FFF2-40B4-BE49-F238E27FC236}">
                  <a16:creationId xmlns:a16="http://schemas.microsoft.com/office/drawing/2014/main" id="{F0B2D75F-BE57-4CCE-80FC-F87497EFC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7" name="Freeform 758">
              <a:extLst>
                <a:ext uri="{FF2B5EF4-FFF2-40B4-BE49-F238E27FC236}">
                  <a16:creationId xmlns:a16="http://schemas.microsoft.com/office/drawing/2014/main" id="{2E2481F1-92C8-414C-BC5D-AAACFFCA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8" name="Freeform 759">
              <a:extLst>
                <a:ext uri="{FF2B5EF4-FFF2-40B4-BE49-F238E27FC236}">
                  <a16:creationId xmlns:a16="http://schemas.microsoft.com/office/drawing/2014/main" id="{BB8A5DF9-C6D9-4546-BBFD-B164F82E6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9" name="Freeform 760">
              <a:extLst>
                <a:ext uri="{FF2B5EF4-FFF2-40B4-BE49-F238E27FC236}">
                  <a16:creationId xmlns:a16="http://schemas.microsoft.com/office/drawing/2014/main" id="{5C17AC7C-539B-47D2-A453-3E6F1A693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0" name="Rectangle 761">
              <a:extLst>
                <a:ext uri="{FF2B5EF4-FFF2-40B4-BE49-F238E27FC236}">
                  <a16:creationId xmlns:a16="http://schemas.microsoft.com/office/drawing/2014/main" id="{4F1D48D5-9B57-4DB3-B30B-1DD7B357A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1" name="Freeform 762">
              <a:extLst>
                <a:ext uri="{FF2B5EF4-FFF2-40B4-BE49-F238E27FC236}">
                  <a16:creationId xmlns:a16="http://schemas.microsoft.com/office/drawing/2014/main" id="{5D275B82-26D3-497A-8649-478D7C90A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2" name="Rectangle 763">
              <a:extLst>
                <a:ext uri="{FF2B5EF4-FFF2-40B4-BE49-F238E27FC236}">
                  <a16:creationId xmlns:a16="http://schemas.microsoft.com/office/drawing/2014/main" id="{A6D4E596-C311-4B3C-86D2-2BCD3D16E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3" name="Freeform 764">
              <a:extLst>
                <a:ext uri="{FF2B5EF4-FFF2-40B4-BE49-F238E27FC236}">
                  <a16:creationId xmlns:a16="http://schemas.microsoft.com/office/drawing/2014/main" id="{28AD96A2-0CF5-4C7F-ADA4-7ED40F2C1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4" name="Rectangle 765">
              <a:extLst>
                <a:ext uri="{FF2B5EF4-FFF2-40B4-BE49-F238E27FC236}">
                  <a16:creationId xmlns:a16="http://schemas.microsoft.com/office/drawing/2014/main" id="{C3CDE85A-F742-4637-ACCE-260A3EE7B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5" name="Freeform 766">
              <a:extLst>
                <a:ext uri="{FF2B5EF4-FFF2-40B4-BE49-F238E27FC236}">
                  <a16:creationId xmlns:a16="http://schemas.microsoft.com/office/drawing/2014/main" id="{9FC33CDA-A8B2-4C71-B97D-E6443B254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6" name="Rectangle 767">
              <a:extLst>
                <a:ext uri="{FF2B5EF4-FFF2-40B4-BE49-F238E27FC236}">
                  <a16:creationId xmlns:a16="http://schemas.microsoft.com/office/drawing/2014/main" id="{43FAD31C-8663-4F71-84BB-407DF857E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7" name="Freeform 768">
              <a:extLst>
                <a:ext uri="{FF2B5EF4-FFF2-40B4-BE49-F238E27FC236}">
                  <a16:creationId xmlns:a16="http://schemas.microsoft.com/office/drawing/2014/main" id="{27FAC75C-9922-4651-868B-21E6C7CC3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34" name="文本框 775">
            <a:extLst>
              <a:ext uri="{FF2B5EF4-FFF2-40B4-BE49-F238E27FC236}">
                <a16:creationId xmlns:a16="http://schemas.microsoft.com/office/drawing/2014/main" id="{45BE620A-FD30-4069-AF4E-73A0A90EF4AE}"/>
              </a:ext>
            </a:extLst>
          </p:cNvPr>
          <p:cNvSpPr txBox="1"/>
          <p:nvPr/>
        </p:nvSpPr>
        <p:spPr>
          <a:xfrm>
            <a:off x="468022" y="3019076"/>
            <a:ext cx="6859462" cy="14413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第 </a:t>
            </a:r>
            <a:r>
              <a:rPr lang="en-US" altLang="zh-CN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39 </a:t>
            </a:r>
            <a:r>
              <a:rPr lang="zh-CN" altLang="en-US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课 </a:t>
            </a:r>
          </a:p>
          <a:p>
            <a:pPr algn="ctr">
              <a:lnSpc>
                <a:spcPct val="140000"/>
              </a:lnSpc>
              <a:defRPr/>
            </a:pPr>
            <a:r>
              <a:rPr lang="zh-CN" altLang="en-US" sz="36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信息系统的数据输入</a:t>
            </a: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AC7EEADE-3B27-46A4-B796-3E8150E2C142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D8ED76B4-73B0-4F66-A0F2-83F003B86003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38282" name="图片 771">
            <a:extLst>
              <a:ext uri="{FF2B5EF4-FFF2-40B4-BE49-F238E27FC236}">
                <a16:creationId xmlns:a16="http://schemas.microsoft.com/office/drawing/2014/main" id="{E13B754D-B487-436A-8679-B7803102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A0C721C5-942E-4A33-AD7E-65EE44D4F4CE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397" name="文本框 777">
            <a:extLst>
              <a:ext uri="{FF2B5EF4-FFF2-40B4-BE49-F238E27FC236}">
                <a16:creationId xmlns:a16="http://schemas.microsoft.com/office/drawing/2014/main" id="{AE715F04-22C6-4AB4-949D-3DD395D55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34" y="3769048"/>
            <a:ext cx="647565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https://study.wjszzx.com.cn/</a:t>
            </a:r>
            <a:endParaRPr lang="zh-CN" altLang="en-US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Box 13@|17FFC:16777215|FBC:16777215|LFC:16777215|LBC:16777215">
            <a:extLst>
              <a:ext uri="{FF2B5EF4-FFF2-40B4-BE49-F238E27FC236}">
                <a16:creationId xmlns:a16="http://schemas.microsoft.com/office/drawing/2014/main" id="{96526E38-8DED-4A18-89E1-5964D72D9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6" y="303213"/>
            <a:ext cx="678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插入图书数据</a:t>
            </a:r>
          </a:p>
        </p:txBody>
      </p:sp>
      <p:sp>
        <p:nvSpPr>
          <p:cNvPr id="33793" name="Rectangle 171">
            <a:extLst>
              <a:ext uri="{FF2B5EF4-FFF2-40B4-BE49-F238E27FC236}">
                <a16:creationId xmlns:a16="http://schemas.microsoft.com/office/drawing/2014/main" id="{844A2702-C0EB-4C4B-827F-9925E497D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1" y="5021264"/>
            <a:ext cx="7820025" cy="66133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代码实现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：结构化查询语言</a:t>
            </a:r>
          </a:p>
        </p:txBody>
      </p:sp>
      <p:sp>
        <p:nvSpPr>
          <p:cNvPr id="58371" name="Rectangle 171">
            <a:extLst>
              <a:ext uri="{FF2B5EF4-FFF2-40B4-BE49-F238E27FC236}">
                <a16:creationId xmlns:a16="http://schemas.microsoft.com/office/drawing/2014/main" id="{C9D9BB72-2625-4FCB-9CF1-D348FA380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1016001"/>
            <a:ext cx="7820025" cy="2544927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手工录入数据：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打开数据库管理系统</a:t>
            </a:r>
          </a:p>
          <a:p>
            <a:pPr>
              <a:lnSpc>
                <a:spcPct val="18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             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打开相应数据库</a:t>
            </a:r>
            <a:endParaRPr lang="en-US" altLang="zh-CN" sz="2400"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8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               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找到数据表</a:t>
            </a:r>
          </a:p>
          <a:p>
            <a:pPr>
              <a:lnSpc>
                <a:spcPct val="180000"/>
              </a:lnSpc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                 录入数据</a:t>
            </a:r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D5150E2C-BD2D-4A18-9E40-4A54B6D5C2F8}"/>
              </a:ext>
            </a:extLst>
          </p:cNvPr>
          <p:cNvSpPr/>
          <p:nvPr/>
        </p:nvSpPr>
        <p:spPr>
          <a:xfrm>
            <a:off x="2876551" y="3894139"/>
            <a:ext cx="3141663" cy="1055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无法撤销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1EF8D6-2F4F-428D-AD3E-ABE3FC221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3000375"/>
            <a:ext cx="3406775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" grpId="0" bldLvl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Box 13@|17FFC:16777215|FBC:16777215|LFC:16777215|LBC:16777215">
            <a:extLst>
              <a:ext uri="{FF2B5EF4-FFF2-40B4-BE49-F238E27FC236}">
                <a16:creationId xmlns:a16="http://schemas.microsoft.com/office/drawing/2014/main" id="{1C95D52C-FE6C-4307-A609-F1465AACD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6" y="303213"/>
            <a:ext cx="678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结构化查询语言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SQL</a:t>
            </a:r>
          </a:p>
        </p:txBody>
      </p:sp>
      <p:sp>
        <p:nvSpPr>
          <p:cNvPr id="33793" name="Rectangle 171">
            <a:extLst>
              <a:ext uri="{FF2B5EF4-FFF2-40B4-BE49-F238E27FC236}">
                <a16:creationId xmlns:a16="http://schemas.microsoft.com/office/drawing/2014/main" id="{62973B92-790B-4F4E-BCB8-3154A8F36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3565526"/>
            <a:ext cx="7821613" cy="1575431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SQL的功能不仅仅是查询，它还能够实现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创建、修改、删除数据库对象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以及对数据表中的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数据进行增、删、改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等操作。</a:t>
            </a:r>
          </a:p>
        </p:txBody>
      </p:sp>
      <p:sp>
        <p:nvSpPr>
          <p:cNvPr id="59395" name="Rectangle 171">
            <a:extLst>
              <a:ext uri="{FF2B5EF4-FFF2-40B4-BE49-F238E27FC236}">
                <a16:creationId xmlns:a16="http://schemas.microsoft.com/office/drawing/2014/main" id="{921D4348-027F-43F1-BE05-13C88FF84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873125"/>
            <a:ext cx="7820025" cy="2406428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Structured Query Language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简称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SQL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，译为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结构化查询语言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，是关系数据库的标准语言。</a:t>
            </a:r>
          </a:p>
          <a:p>
            <a:pPr>
              <a:lnSpc>
                <a:spcPct val="17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SQL语言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功能很强，但表达很简单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，用户只需要告诉数据库管理系统“做什么”，而无须指明“怎么做”。</a:t>
            </a:r>
          </a:p>
        </p:txBody>
      </p:sp>
      <p:sp>
        <p:nvSpPr>
          <p:cNvPr id="2" name="Rectangle 171">
            <a:extLst>
              <a:ext uri="{FF2B5EF4-FFF2-40B4-BE49-F238E27FC236}">
                <a16:creationId xmlns:a16="http://schemas.microsoft.com/office/drawing/2014/main" id="{EC6B5827-3E71-4AD4-A550-A8B1E2C5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5413376"/>
            <a:ext cx="7821613" cy="1021433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SQ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L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语言不区分大小写，但，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SQL关键字应大写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，自定义内容用小写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" grpId="0" bldLvl="0" animBg="1"/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>
            <a:extLst>
              <a:ext uri="{FF2B5EF4-FFF2-40B4-BE49-F238E27FC236}">
                <a16:creationId xmlns:a16="http://schemas.microsoft.com/office/drawing/2014/main" id="{F037B50E-F474-4EDC-99AA-2F05561B327E}"/>
              </a:ext>
            </a:extLst>
          </p:cNvPr>
          <p:cNvSpPr txBox="1"/>
          <p:nvPr/>
        </p:nvSpPr>
        <p:spPr>
          <a:xfrm>
            <a:off x="4824414" y="182564"/>
            <a:ext cx="2573779" cy="461663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latinLnBrk="1" hangingPunct="0">
              <a:defRPr/>
            </a:pPr>
            <a:r>
              <a:rPr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SQL插入命令</a:t>
            </a:r>
            <a:r>
              <a:rPr 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P93</a:t>
            </a:r>
          </a:p>
        </p:txBody>
      </p:sp>
      <p:sp>
        <p:nvSpPr>
          <p:cNvPr id="46082" name="Rectangle 171">
            <a:extLst>
              <a:ext uri="{FF2B5EF4-FFF2-40B4-BE49-F238E27FC236}">
                <a16:creationId xmlns:a16="http://schemas.microsoft.com/office/drawing/2014/main" id="{30684C98-950A-445A-981B-DC8CEFD4D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922339"/>
            <a:ext cx="7820025" cy="568642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SQL插入命令（INSERT 命令）用于向数据表中插入记录</a:t>
            </a:r>
          </a:p>
          <a:p>
            <a:pPr>
              <a:lnSpc>
                <a:spcPct val="22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INSERT命令的基本格式为：</a:t>
            </a:r>
            <a:endParaRPr lang="zh-CN" altLang="zh-CN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220000"/>
              </a:lnSpc>
            </a:pP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INSERT  INTO  表名 (字段1,字段2,……) </a:t>
            </a:r>
          </a:p>
          <a:p>
            <a:pPr>
              <a:lnSpc>
                <a:spcPct val="220000"/>
              </a:lnSpc>
            </a:pP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VALUES (值1,值2,……) </a:t>
            </a:r>
          </a:p>
          <a:p>
            <a:pPr>
              <a:lnSpc>
                <a:spcPct val="22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【例】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INSERT  INTO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学生表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(学号,姓名,年龄)</a:t>
            </a:r>
          </a:p>
          <a:p>
            <a:pPr>
              <a:lnSpc>
                <a:spcPct val="22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VALUES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('001','李晓峰',18) </a:t>
            </a:r>
          </a:p>
          <a:p>
            <a:pPr>
              <a:lnSpc>
                <a:spcPct val="22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该语句的功能是将('001','李晓峰',18)插入学生表中。</a:t>
            </a:r>
            <a:endParaRPr lang="zh-CN" altLang="zh-CN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>
            <a:extLst>
              <a:ext uri="{FF2B5EF4-FFF2-40B4-BE49-F238E27FC236}">
                <a16:creationId xmlns:a16="http://schemas.microsoft.com/office/drawing/2014/main" id="{7800587C-0226-41E6-85C6-EDB9603AA7D3}"/>
              </a:ext>
            </a:extLst>
          </p:cNvPr>
          <p:cNvSpPr txBox="1"/>
          <p:nvPr/>
        </p:nvSpPr>
        <p:spPr>
          <a:xfrm>
            <a:off x="4824414" y="182564"/>
            <a:ext cx="2573779" cy="461663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latinLnBrk="1" hangingPunct="0">
              <a:defRPr/>
            </a:pPr>
            <a:r>
              <a:rPr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SQL插入命令</a:t>
            </a:r>
            <a:r>
              <a:rPr 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P93</a:t>
            </a:r>
          </a:p>
        </p:txBody>
      </p:sp>
      <p:sp>
        <p:nvSpPr>
          <p:cNvPr id="61442" name="Rectangle 171">
            <a:extLst>
              <a:ext uri="{FF2B5EF4-FFF2-40B4-BE49-F238E27FC236}">
                <a16:creationId xmlns:a16="http://schemas.microsoft.com/office/drawing/2014/main" id="{D2B21274-A03A-4C39-99C2-6E9D8BCE0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922339"/>
            <a:ext cx="7820025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【例】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INSERT  INTO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学生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(学号,姓名,年龄)</a:t>
            </a:r>
          </a:p>
          <a:p>
            <a:pPr>
              <a:lnSpc>
                <a:spcPct val="22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VALUES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('001','李晓峰',18) </a:t>
            </a:r>
            <a:endParaRPr lang="zh-CN" altLang="zh-CN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" name="Rectangle 171">
            <a:extLst>
              <a:ext uri="{FF2B5EF4-FFF2-40B4-BE49-F238E27FC236}">
                <a16:creationId xmlns:a16="http://schemas.microsoft.com/office/drawing/2014/main" id="{8DCB7C81-D84A-4C38-BC80-477A86643332}"/>
              </a:ext>
            </a:extLst>
          </p:cNvPr>
          <p:cNvSpPr/>
          <p:nvPr/>
        </p:nvSpPr>
        <p:spPr>
          <a:xfrm>
            <a:off x="2185989" y="3602039"/>
            <a:ext cx="7820025" cy="3138487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1755">
              <a:lnSpc>
                <a:spcPct val="170000"/>
              </a:lnSpc>
            </a:pP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文本类型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数据的值用一对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英文半角单引号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表示。</a:t>
            </a:r>
            <a:r>
              <a:rPr sz="2400" b="1" noProof="1">
                <a:solidFill>
                  <a:schemeClr val="accent6">
                    <a:lumMod val="5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'001'</a:t>
            </a:r>
            <a:endParaRPr lang="zh-CN" altLang="en-US" sz="2400" noProof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71755">
              <a:lnSpc>
                <a:spcPct val="170000"/>
              </a:lnSpc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数字数据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直接用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数字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表示。</a:t>
            </a:r>
            <a:r>
              <a:rPr sz="2400" b="1" noProof="1">
                <a:solidFill>
                  <a:schemeClr val="accent6">
                    <a:lumMod val="5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18</a:t>
            </a:r>
            <a:endParaRPr lang="zh-CN" altLang="en-US" sz="2400" noProof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71755">
              <a:lnSpc>
                <a:spcPct val="170000"/>
              </a:lnSpc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日期数据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文本格式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表示，如“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2000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年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8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月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9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日”可以表示为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'</a:t>
            </a:r>
            <a:r>
              <a:rPr lang="en-US" altLang="zh-CN" sz="2400" b="1" noProof="1">
                <a:solidFill>
                  <a:schemeClr val="accent6">
                    <a:lumMod val="5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2000-08-09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'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。数据表中没有出现在插入语句字段列表中的字段将取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空值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61444" name="文本框 3">
            <a:extLst>
              <a:ext uri="{FF2B5EF4-FFF2-40B4-BE49-F238E27FC236}">
                <a16:creationId xmlns:a16="http://schemas.microsoft.com/office/drawing/2014/main" id="{5FB11CC8-AF59-4A69-A37D-956877B35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639" y="2844801"/>
            <a:ext cx="6503987" cy="4603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SQL语句中文本类数据和数字数据的表示特点：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14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图片 4">
            <a:extLst>
              <a:ext uri="{FF2B5EF4-FFF2-40B4-BE49-F238E27FC236}">
                <a16:creationId xmlns:a16="http://schemas.microsoft.com/office/drawing/2014/main" id="{86B1A675-7322-4D63-9A0A-B487E4705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808164"/>
            <a:ext cx="407511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文本框 5">
            <a:extLst>
              <a:ext uri="{FF2B5EF4-FFF2-40B4-BE49-F238E27FC236}">
                <a16:creationId xmlns:a16="http://schemas.microsoft.com/office/drawing/2014/main" id="{E7F47C46-5ED4-4CC2-BF60-F2E1B74CF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0" y="2811464"/>
            <a:ext cx="5119688" cy="81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实践练习</a:t>
            </a:r>
          </a:p>
        </p:txBody>
      </p:sp>
      <p:sp>
        <p:nvSpPr>
          <p:cNvPr id="62468" name="文本框 6">
            <a:extLst>
              <a:ext uri="{FF2B5EF4-FFF2-40B4-BE49-F238E27FC236}">
                <a16:creationId xmlns:a16="http://schemas.microsoft.com/office/drawing/2014/main" id="{41FB8AC6-5F39-41C0-AFB6-04FCB97AB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  US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5C44D0-5981-408A-90B9-4E98248A0188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D79AB1-C3E5-4985-9BB6-4A10FA0AC3D4}"/>
              </a:ext>
            </a:extLst>
          </p:cNvPr>
          <p:cNvSpPr/>
          <p:nvPr/>
        </p:nvSpPr>
        <p:spPr>
          <a:xfrm>
            <a:off x="5673726" y="3771901"/>
            <a:ext cx="4176713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62471" name="Rectangle 171">
            <a:extLst>
              <a:ext uri="{FF2B5EF4-FFF2-40B4-BE49-F238E27FC236}">
                <a16:creationId xmlns:a16="http://schemas.microsoft.com/office/drawing/2014/main" id="{E118601E-9B93-4A74-8EF1-3CDFFECCB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5" y="4302126"/>
            <a:ext cx="5684838" cy="1603131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4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INSERT  INTO  表名 (字段1,字段2,……) </a:t>
            </a:r>
          </a:p>
          <a:p>
            <a:pPr>
              <a:lnSpc>
                <a:spcPct val="24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VALUES (值1,值2,……)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71">
            <a:extLst>
              <a:ext uri="{FF2B5EF4-FFF2-40B4-BE49-F238E27FC236}">
                <a16:creationId xmlns:a16="http://schemas.microsoft.com/office/drawing/2014/main" id="{8DD593B3-D6ED-4C6C-8A4C-94C145533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63" y="161926"/>
            <a:ext cx="8780462" cy="1086067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利用SQL插入命令，向图书表中插入如下四条图书的信息，该命令应该如何写？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AC3E9F-8708-4A5F-9F19-5F20CB4C8161}"/>
              </a:ext>
            </a:extLst>
          </p:cNvPr>
          <p:cNvSpPr/>
          <p:nvPr/>
        </p:nvSpPr>
        <p:spPr>
          <a:xfrm>
            <a:off x="2236788" y="2301876"/>
            <a:ext cx="4203700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60000"/>
              </a:lnSpc>
              <a:defRPr/>
            </a:pPr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D733E0-C388-4C1B-B040-D5DF0425FA05}"/>
              </a:ext>
            </a:extLst>
          </p:cNvPr>
          <p:cNvSpPr txBox="1"/>
          <p:nvPr/>
        </p:nvSpPr>
        <p:spPr>
          <a:xfrm>
            <a:off x="1706563" y="5524500"/>
            <a:ext cx="8780462" cy="11366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latinLnBrk="1" hangingPunct="0">
              <a:lnSpc>
                <a:spcPct val="170000"/>
              </a:lnSpc>
            </a:pPr>
            <a:r>
              <a:rPr lang="en-US" altLang="zh-CN" sz="20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INSERT INTO  </a:t>
            </a:r>
            <a:r>
              <a:rPr lang="en-US" altLang="zh-CN" sz="20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books</a:t>
            </a:r>
            <a:r>
              <a:rPr lang="en-US" altLang="zh-CN" sz="2000" b="1" noProof="1">
                <a:solidFill>
                  <a:srgbClr val="38572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(ISBN,书名,作者,出版时间,种类,数量)  </a:t>
            </a:r>
            <a:r>
              <a:rPr lang="en-US" altLang="zh-CN" sz="20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VALUES </a:t>
            </a:r>
            <a:r>
              <a:rPr lang="en-US" altLang="zh-CN" sz="2000" b="1" noProof="1">
                <a:solidFill>
                  <a:srgbClr val="38572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(‘978-7-1001-1969-6’,’西游记’,’吴承恩’,’1980’,’小说’,9) </a:t>
            </a:r>
          </a:p>
        </p:txBody>
      </p:sp>
      <p:pic>
        <p:nvPicPr>
          <p:cNvPr id="63492" name="图片 15">
            <a:extLst>
              <a:ext uri="{FF2B5EF4-FFF2-40B4-BE49-F238E27FC236}">
                <a16:creationId xmlns:a16="http://schemas.microsoft.com/office/drawing/2014/main" id="{B74C50AB-84AC-4ACA-8385-5144E7EEB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6"/>
          <a:stretch>
            <a:fillRect/>
          </a:stretch>
        </p:blipFill>
        <p:spPr bwMode="auto">
          <a:xfrm>
            <a:off x="2328863" y="1441450"/>
            <a:ext cx="7535862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3" grpId="0" bldLvl="0" animBg="1"/>
      <p:bldP spid="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图片 10">
            <a:extLst>
              <a:ext uri="{FF2B5EF4-FFF2-40B4-BE49-F238E27FC236}">
                <a16:creationId xmlns:a16="http://schemas.microsoft.com/office/drawing/2014/main" id="{85839090-82D5-4563-A4BB-EED24E19D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1076325"/>
            <a:ext cx="3708400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本框 11">
            <a:extLst>
              <a:ext uri="{FF2B5EF4-FFF2-40B4-BE49-F238E27FC236}">
                <a16:creationId xmlns:a16="http://schemas.microsoft.com/office/drawing/2014/main" id="{1BDF1207-AF8A-4290-B46F-D89129DB0C0F}"/>
              </a:ext>
            </a:extLst>
          </p:cNvPr>
          <p:cNvSpPr txBox="1"/>
          <p:nvPr/>
        </p:nvSpPr>
        <p:spPr>
          <a:xfrm>
            <a:off x="2366963" y="2573339"/>
            <a:ext cx="4457700" cy="852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课堂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总结</a:t>
            </a:r>
          </a:p>
        </p:txBody>
      </p:sp>
      <p:sp>
        <p:nvSpPr>
          <p:cNvPr id="64516" name="文本框 12">
            <a:extLst>
              <a:ext uri="{FF2B5EF4-FFF2-40B4-BE49-F238E27FC236}">
                <a16:creationId xmlns:a16="http://schemas.microsoft.com/office/drawing/2014/main" id="{D265A3A4-02A0-4C37-975B-662C4C48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3360738"/>
            <a:ext cx="260826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COOPERATION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1ABC52-A701-4113-85AE-C38EB24EDBDD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B8F0AD-9C3C-4D98-A1C7-EEC667045165}"/>
              </a:ext>
            </a:extLst>
          </p:cNvPr>
          <p:cNvSpPr/>
          <p:nvPr/>
        </p:nvSpPr>
        <p:spPr>
          <a:xfrm>
            <a:off x="2430463" y="3700464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7" name="组合 4">
            <a:extLst>
              <a:ext uri="{FF2B5EF4-FFF2-40B4-BE49-F238E27FC236}">
                <a16:creationId xmlns:a16="http://schemas.microsoft.com/office/drawing/2014/main" id="{7B68802F-B18F-4218-A600-74DFF1AF1B19}"/>
              </a:ext>
            </a:extLst>
          </p:cNvPr>
          <p:cNvGrpSpPr>
            <a:grpSpLocks/>
          </p:cNvGrpSpPr>
          <p:nvPr/>
        </p:nvGrpSpPr>
        <p:grpSpPr bwMode="auto">
          <a:xfrm>
            <a:off x="1735138" y="587375"/>
            <a:ext cx="5486400" cy="520700"/>
            <a:chOff x="332" y="925"/>
            <a:chExt cx="8642" cy="821"/>
          </a:xfrm>
        </p:grpSpPr>
        <p:sp>
          <p:nvSpPr>
            <p:cNvPr id="65538" name="Freeform 243">
              <a:extLst>
                <a:ext uri="{FF2B5EF4-FFF2-40B4-BE49-F238E27FC236}">
                  <a16:creationId xmlns:a16="http://schemas.microsoft.com/office/drawing/2014/main" id="{0D78EE93-E5FB-42DD-8FFB-DB3E075726A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32" y="1030"/>
              <a:ext cx="655" cy="655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64 w 288"/>
                <a:gd name="T11" fmla="*/ 144 h 288"/>
                <a:gd name="T12" fmla="*/ 144 w 288"/>
                <a:gd name="T13" fmla="*/ 264 h 288"/>
                <a:gd name="T14" fmla="*/ 24 w 288"/>
                <a:gd name="T15" fmla="*/ 144 h 288"/>
                <a:gd name="T16" fmla="*/ 144 w 288"/>
                <a:gd name="T17" fmla="*/ 24 h 288"/>
                <a:gd name="T18" fmla="*/ 144 w 288"/>
                <a:gd name="T19" fmla="*/ 144 h 288"/>
                <a:gd name="T20" fmla="*/ 264 w 288"/>
                <a:gd name="T2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224"/>
                    <a:pt x="65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64" y="144"/>
                  </a:moveTo>
                  <a:cubicBezTo>
                    <a:pt x="264" y="210"/>
                    <a:pt x="211" y="264"/>
                    <a:pt x="144" y="264"/>
                  </a:cubicBezTo>
                  <a:cubicBezTo>
                    <a:pt x="78" y="264"/>
                    <a:pt x="24" y="210"/>
                    <a:pt x="24" y="144"/>
                  </a:cubicBezTo>
                  <a:cubicBezTo>
                    <a:pt x="24" y="78"/>
                    <a:pt x="78" y="24"/>
                    <a:pt x="144" y="24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264" y="144"/>
                    <a:pt x="264" y="144"/>
                    <a:pt x="264" y="1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39" name="文本框 25">
              <a:extLst>
                <a:ext uri="{FF2B5EF4-FFF2-40B4-BE49-F238E27FC236}">
                  <a16:creationId xmlns:a16="http://schemas.microsoft.com/office/drawing/2014/main" id="{BF21D6C1-89BC-461D-8283-92657756C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" y="925"/>
              <a:ext cx="7769" cy="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SQL - INSERT </a:t>
              </a:r>
              <a:r>
                <a:rPr lang="zh-CN" altLang="en-US" sz="2800" b="1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插入命令</a:t>
              </a:r>
            </a:p>
          </p:txBody>
        </p:sp>
      </p:grpSp>
      <p:grpSp>
        <p:nvGrpSpPr>
          <p:cNvPr id="65540" name="组合 3">
            <a:extLst>
              <a:ext uri="{FF2B5EF4-FFF2-40B4-BE49-F238E27FC236}">
                <a16:creationId xmlns:a16="http://schemas.microsoft.com/office/drawing/2014/main" id="{8B10CF15-20CA-4BF6-8AFB-4CC8C617BE17}"/>
              </a:ext>
            </a:extLst>
          </p:cNvPr>
          <p:cNvGrpSpPr>
            <a:grpSpLocks/>
          </p:cNvGrpSpPr>
          <p:nvPr/>
        </p:nvGrpSpPr>
        <p:grpSpPr bwMode="auto">
          <a:xfrm>
            <a:off x="1735138" y="2439989"/>
            <a:ext cx="4267200" cy="522287"/>
            <a:chOff x="332" y="4525"/>
            <a:chExt cx="6720" cy="821"/>
          </a:xfrm>
        </p:grpSpPr>
        <p:sp>
          <p:nvSpPr>
            <p:cNvPr id="65541" name="Freeform 243">
              <a:extLst>
                <a:ext uri="{FF2B5EF4-FFF2-40B4-BE49-F238E27FC236}">
                  <a16:creationId xmlns:a16="http://schemas.microsoft.com/office/drawing/2014/main" id="{0A72039B-7DC4-4638-8F5F-65DBB0051A9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32" y="4630"/>
              <a:ext cx="655" cy="655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64 w 288"/>
                <a:gd name="T11" fmla="*/ 144 h 288"/>
                <a:gd name="T12" fmla="*/ 144 w 288"/>
                <a:gd name="T13" fmla="*/ 264 h 288"/>
                <a:gd name="T14" fmla="*/ 24 w 288"/>
                <a:gd name="T15" fmla="*/ 144 h 288"/>
                <a:gd name="T16" fmla="*/ 144 w 288"/>
                <a:gd name="T17" fmla="*/ 24 h 288"/>
                <a:gd name="T18" fmla="*/ 144 w 288"/>
                <a:gd name="T19" fmla="*/ 144 h 288"/>
                <a:gd name="T20" fmla="*/ 264 w 288"/>
                <a:gd name="T2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224"/>
                    <a:pt x="65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64" y="144"/>
                  </a:moveTo>
                  <a:cubicBezTo>
                    <a:pt x="264" y="210"/>
                    <a:pt x="211" y="264"/>
                    <a:pt x="144" y="264"/>
                  </a:cubicBezTo>
                  <a:cubicBezTo>
                    <a:pt x="78" y="264"/>
                    <a:pt x="24" y="210"/>
                    <a:pt x="24" y="144"/>
                  </a:cubicBezTo>
                  <a:cubicBezTo>
                    <a:pt x="24" y="78"/>
                    <a:pt x="78" y="24"/>
                    <a:pt x="144" y="24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264" y="144"/>
                    <a:pt x="264" y="144"/>
                    <a:pt x="264" y="1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2" name="文本框 25">
              <a:extLst>
                <a:ext uri="{FF2B5EF4-FFF2-40B4-BE49-F238E27FC236}">
                  <a16:creationId xmlns:a16="http://schemas.microsoft.com/office/drawing/2014/main" id="{6DDC2991-6C2E-434F-AF14-160C6C941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" y="4525"/>
              <a:ext cx="5847" cy="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举例</a:t>
              </a:r>
            </a:p>
          </p:txBody>
        </p:sp>
      </p:grpSp>
      <p:sp>
        <p:nvSpPr>
          <p:cNvPr id="58376" name="文本框 15">
            <a:extLst>
              <a:ext uri="{FF2B5EF4-FFF2-40B4-BE49-F238E27FC236}">
                <a16:creationId xmlns:a16="http://schemas.microsoft.com/office/drawing/2014/main" id="{DB8CADB5-1065-43CC-88AD-F293018BA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1" y="3060700"/>
            <a:ext cx="7680325" cy="1936750"/>
          </a:xfrm>
          <a:prstGeom prst="rect">
            <a:avLst/>
          </a:prstGeom>
          <a:solidFill>
            <a:srgbClr val="2E4C64"/>
          </a:solidFill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sql</a:t>
            </a:r>
            <a:r>
              <a:rPr lang="zh-CN" altLang="zh-CN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= "</a:t>
            </a:r>
            <a:r>
              <a:rPr lang="zh-CN" altLang="zh-CN" sz="2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INSERT INTO </a:t>
            </a:r>
            <a:r>
              <a:rPr lang="zh-CN" altLang="zh-CN" sz="2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books</a:t>
            </a:r>
            <a:r>
              <a:rPr lang="zh-CN" altLang="zh-CN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(ISBN,书名,作者,出版时间,种类,数量) </a:t>
            </a:r>
            <a:r>
              <a:rPr lang="zh-CN" altLang="zh-CN" sz="2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VALUES</a:t>
            </a:r>
            <a:r>
              <a:rPr lang="zh-CN" altLang="zh-CN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('978-7-1001-1969-6','西游记','吴承恩','1980','小说',9)"</a:t>
            </a:r>
          </a:p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conn.</a:t>
            </a:r>
            <a:r>
              <a:rPr lang="zh-CN" altLang="zh-CN" sz="2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Execute(sql)</a:t>
            </a:r>
            <a:r>
              <a:rPr lang="zh-CN" altLang="zh-CN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</p:txBody>
      </p:sp>
      <p:sp>
        <p:nvSpPr>
          <p:cNvPr id="58372" name="文本框 15">
            <a:extLst>
              <a:ext uri="{FF2B5EF4-FFF2-40B4-BE49-F238E27FC236}">
                <a16:creationId xmlns:a16="http://schemas.microsoft.com/office/drawing/2014/main" id="{6358649C-9918-4694-9E2F-72DBE8261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1" y="1176338"/>
            <a:ext cx="7680325" cy="1113766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INSERT  INTO  表名 (字段1,字段2,……) </a:t>
            </a:r>
          </a:p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VALUES (值1,值2,……) </a:t>
            </a:r>
          </a:p>
        </p:txBody>
      </p:sp>
      <p:sp>
        <p:nvSpPr>
          <p:cNvPr id="2" name="文本框 15">
            <a:extLst>
              <a:ext uri="{FF2B5EF4-FFF2-40B4-BE49-F238E27FC236}">
                <a16:creationId xmlns:a16="http://schemas.microsoft.com/office/drawing/2014/main" id="{30244C3E-95A2-4A27-AAEF-DE73CDA0F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9" y="5262564"/>
            <a:ext cx="7680325" cy="1405193"/>
          </a:xfrm>
          <a:prstGeom prst="rect">
            <a:avLst/>
          </a:prstGeom>
          <a:solidFill>
            <a:srgbClr val="2E4C64"/>
          </a:solidFill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注意：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zh-CN" sz="2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如果数据表设置主键，添加记录中有与原表重复记录，会错误</a:t>
            </a:r>
          </a:p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如果数据表没有设置主键，代码多次运行会重复添加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reeform 382">
            <a:extLst>
              <a:ext uri="{FF2B5EF4-FFF2-40B4-BE49-F238E27FC236}">
                <a16:creationId xmlns:a16="http://schemas.microsoft.com/office/drawing/2014/main" id="{AA1AA651-7F59-4F3D-B52A-0E925DF1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2" y="2933701"/>
            <a:ext cx="11188676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683" name="组合 773">
            <a:extLst>
              <a:ext uri="{FF2B5EF4-FFF2-40B4-BE49-F238E27FC236}">
                <a16:creationId xmlns:a16="http://schemas.microsoft.com/office/drawing/2014/main" id="{470E6A44-C7ED-40FE-8555-805F7C130023}"/>
              </a:ext>
            </a:extLst>
          </p:cNvPr>
          <p:cNvGrpSpPr>
            <a:grpSpLocks/>
          </p:cNvGrpSpPr>
          <p:nvPr/>
        </p:nvGrpSpPr>
        <p:grpSpPr bwMode="auto">
          <a:xfrm>
            <a:off x="7097300" y="2282826"/>
            <a:ext cx="4103688" cy="3097213"/>
            <a:chOff x="6719888" y="2131781"/>
            <a:chExt cx="5472112" cy="4130676"/>
          </a:xfrm>
        </p:grpSpPr>
        <p:sp>
          <p:nvSpPr>
            <p:cNvPr id="71684" name="AutoShape 380">
              <a:extLst>
                <a:ext uri="{FF2B5EF4-FFF2-40B4-BE49-F238E27FC236}">
                  <a16:creationId xmlns:a16="http://schemas.microsoft.com/office/drawing/2014/main" id="{236542F7-6524-4146-B770-5C7DE0FE3F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5" name="Freeform 383">
              <a:extLst>
                <a:ext uri="{FF2B5EF4-FFF2-40B4-BE49-F238E27FC236}">
                  <a16:creationId xmlns:a16="http://schemas.microsoft.com/office/drawing/2014/main" id="{71536EFE-8D5D-4BC1-BFD9-F9A04DB54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6" name="Rectangle 384">
              <a:extLst>
                <a:ext uri="{FF2B5EF4-FFF2-40B4-BE49-F238E27FC236}">
                  <a16:creationId xmlns:a16="http://schemas.microsoft.com/office/drawing/2014/main" id="{9482C228-77D6-45C8-BA13-B6EFF29B4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687" name="Rectangle 385">
              <a:extLst>
                <a:ext uri="{FF2B5EF4-FFF2-40B4-BE49-F238E27FC236}">
                  <a16:creationId xmlns:a16="http://schemas.microsoft.com/office/drawing/2014/main" id="{647D2AEF-6E0E-4B1C-BD90-BEF965FEA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688" name="Freeform 386">
              <a:extLst>
                <a:ext uri="{FF2B5EF4-FFF2-40B4-BE49-F238E27FC236}">
                  <a16:creationId xmlns:a16="http://schemas.microsoft.com/office/drawing/2014/main" id="{9AC2DCF1-CED1-46F8-8939-0383880B7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387">
              <a:extLst>
                <a:ext uri="{FF2B5EF4-FFF2-40B4-BE49-F238E27FC236}">
                  <a16:creationId xmlns:a16="http://schemas.microsoft.com/office/drawing/2014/main" id="{18CBC919-3E74-4E7A-993E-48A2D5D13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Freeform 388">
              <a:extLst>
                <a:ext uri="{FF2B5EF4-FFF2-40B4-BE49-F238E27FC236}">
                  <a16:creationId xmlns:a16="http://schemas.microsoft.com/office/drawing/2014/main" id="{D939FF4B-4344-4FA1-962A-BB2987F2C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389">
              <a:extLst>
                <a:ext uri="{FF2B5EF4-FFF2-40B4-BE49-F238E27FC236}">
                  <a16:creationId xmlns:a16="http://schemas.microsoft.com/office/drawing/2014/main" id="{FC24258C-D479-4A5B-82EE-034FDEF0C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390">
              <a:extLst>
                <a:ext uri="{FF2B5EF4-FFF2-40B4-BE49-F238E27FC236}">
                  <a16:creationId xmlns:a16="http://schemas.microsoft.com/office/drawing/2014/main" id="{9E6F49FA-2655-40AD-A92C-D7981914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391">
              <a:extLst>
                <a:ext uri="{FF2B5EF4-FFF2-40B4-BE49-F238E27FC236}">
                  <a16:creationId xmlns:a16="http://schemas.microsoft.com/office/drawing/2014/main" id="{7AD64773-71F0-411B-876A-B0D7D068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392">
              <a:extLst>
                <a:ext uri="{FF2B5EF4-FFF2-40B4-BE49-F238E27FC236}">
                  <a16:creationId xmlns:a16="http://schemas.microsoft.com/office/drawing/2014/main" id="{D5F132FB-6164-4960-8C20-FA81A8493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393">
              <a:extLst>
                <a:ext uri="{FF2B5EF4-FFF2-40B4-BE49-F238E27FC236}">
                  <a16:creationId xmlns:a16="http://schemas.microsoft.com/office/drawing/2014/main" id="{E2788C73-7E82-4A96-8AD5-36AF13C96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394">
              <a:extLst>
                <a:ext uri="{FF2B5EF4-FFF2-40B4-BE49-F238E27FC236}">
                  <a16:creationId xmlns:a16="http://schemas.microsoft.com/office/drawing/2014/main" id="{29028F5B-75FE-4D20-93C9-ACA13867B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395">
              <a:extLst>
                <a:ext uri="{FF2B5EF4-FFF2-40B4-BE49-F238E27FC236}">
                  <a16:creationId xmlns:a16="http://schemas.microsoft.com/office/drawing/2014/main" id="{F0C46FFB-F5B5-4454-B5CB-87CF72402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396">
              <a:extLst>
                <a:ext uri="{FF2B5EF4-FFF2-40B4-BE49-F238E27FC236}">
                  <a16:creationId xmlns:a16="http://schemas.microsoft.com/office/drawing/2014/main" id="{C5CE03EE-41FF-4E43-8C88-545591362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Freeform 397">
              <a:extLst>
                <a:ext uri="{FF2B5EF4-FFF2-40B4-BE49-F238E27FC236}">
                  <a16:creationId xmlns:a16="http://schemas.microsoft.com/office/drawing/2014/main" id="{8635CE2E-A7E3-4D45-9DA5-FFAEBE86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Freeform 398">
              <a:extLst>
                <a:ext uri="{FF2B5EF4-FFF2-40B4-BE49-F238E27FC236}">
                  <a16:creationId xmlns:a16="http://schemas.microsoft.com/office/drawing/2014/main" id="{856DC9C5-8841-416D-A8F9-90A598EF9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399">
              <a:extLst>
                <a:ext uri="{FF2B5EF4-FFF2-40B4-BE49-F238E27FC236}">
                  <a16:creationId xmlns:a16="http://schemas.microsoft.com/office/drawing/2014/main" id="{66AF7C54-D40D-4F7C-BCC7-ED0F0948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Freeform 400">
              <a:extLst>
                <a:ext uri="{FF2B5EF4-FFF2-40B4-BE49-F238E27FC236}">
                  <a16:creationId xmlns:a16="http://schemas.microsoft.com/office/drawing/2014/main" id="{68B8C538-9FA0-4D8C-9550-4B67169C8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401">
              <a:extLst>
                <a:ext uri="{FF2B5EF4-FFF2-40B4-BE49-F238E27FC236}">
                  <a16:creationId xmlns:a16="http://schemas.microsoft.com/office/drawing/2014/main" id="{03913F60-4A2D-4AC0-A4D8-77F2F682D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Rectangle 402">
              <a:extLst>
                <a:ext uri="{FF2B5EF4-FFF2-40B4-BE49-F238E27FC236}">
                  <a16:creationId xmlns:a16="http://schemas.microsoft.com/office/drawing/2014/main" id="{3A04976A-6917-4441-A811-4F83AC30C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5" name="Rectangle 403">
              <a:extLst>
                <a:ext uri="{FF2B5EF4-FFF2-40B4-BE49-F238E27FC236}">
                  <a16:creationId xmlns:a16="http://schemas.microsoft.com/office/drawing/2014/main" id="{9DBB319F-0165-4D75-BBBD-13AA5DCDE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6" name="Oval 404">
              <a:extLst>
                <a:ext uri="{FF2B5EF4-FFF2-40B4-BE49-F238E27FC236}">
                  <a16:creationId xmlns:a16="http://schemas.microsoft.com/office/drawing/2014/main" id="{A0F2882E-77F2-4BD8-B2F6-85C273AA1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7" name="Oval 405">
              <a:extLst>
                <a:ext uri="{FF2B5EF4-FFF2-40B4-BE49-F238E27FC236}">
                  <a16:creationId xmlns:a16="http://schemas.microsoft.com/office/drawing/2014/main" id="{CF7D88FB-19E3-4B1D-B725-A3F5AAC44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8" name="Freeform 406">
              <a:extLst>
                <a:ext uri="{FF2B5EF4-FFF2-40B4-BE49-F238E27FC236}">
                  <a16:creationId xmlns:a16="http://schemas.microsoft.com/office/drawing/2014/main" id="{1E3F45C7-4F2D-4C29-A097-36BEF957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407">
              <a:extLst>
                <a:ext uri="{FF2B5EF4-FFF2-40B4-BE49-F238E27FC236}">
                  <a16:creationId xmlns:a16="http://schemas.microsoft.com/office/drawing/2014/main" id="{76D9A157-5CEE-4A25-A339-C216C868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408">
              <a:extLst>
                <a:ext uri="{FF2B5EF4-FFF2-40B4-BE49-F238E27FC236}">
                  <a16:creationId xmlns:a16="http://schemas.microsoft.com/office/drawing/2014/main" id="{7FD4FA64-CE20-46F3-BC84-6D4A31B76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409">
              <a:extLst>
                <a:ext uri="{FF2B5EF4-FFF2-40B4-BE49-F238E27FC236}">
                  <a16:creationId xmlns:a16="http://schemas.microsoft.com/office/drawing/2014/main" id="{38D09024-315D-43F6-9293-29D55B264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Freeform 410">
              <a:extLst>
                <a:ext uri="{FF2B5EF4-FFF2-40B4-BE49-F238E27FC236}">
                  <a16:creationId xmlns:a16="http://schemas.microsoft.com/office/drawing/2014/main" id="{A5D3ED26-43FE-4691-A9F0-EA4D85D51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Freeform 411">
              <a:extLst>
                <a:ext uri="{FF2B5EF4-FFF2-40B4-BE49-F238E27FC236}">
                  <a16:creationId xmlns:a16="http://schemas.microsoft.com/office/drawing/2014/main" id="{3FA4C0DA-A11E-44F8-9C71-1542515F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Freeform 412">
              <a:extLst>
                <a:ext uri="{FF2B5EF4-FFF2-40B4-BE49-F238E27FC236}">
                  <a16:creationId xmlns:a16="http://schemas.microsoft.com/office/drawing/2014/main" id="{C890D9BA-9558-4BB2-919E-57BA5039B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Freeform 413">
              <a:extLst>
                <a:ext uri="{FF2B5EF4-FFF2-40B4-BE49-F238E27FC236}">
                  <a16:creationId xmlns:a16="http://schemas.microsoft.com/office/drawing/2014/main" id="{C324F097-5C34-4130-A673-89ACBF2E9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Freeform 414">
              <a:extLst>
                <a:ext uri="{FF2B5EF4-FFF2-40B4-BE49-F238E27FC236}">
                  <a16:creationId xmlns:a16="http://schemas.microsoft.com/office/drawing/2014/main" id="{185C0F8A-6B84-414D-853F-D8CC08D2B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Freeform 415">
              <a:extLst>
                <a:ext uri="{FF2B5EF4-FFF2-40B4-BE49-F238E27FC236}">
                  <a16:creationId xmlns:a16="http://schemas.microsoft.com/office/drawing/2014/main" id="{C3952224-0282-44C7-8807-EB166AE53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Freeform 416">
              <a:extLst>
                <a:ext uri="{FF2B5EF4-FFF2-40B4-BE49-F238E27FC236}">
                  <a16:creationId xmlns:a16="http://schemas.microsoft.com/office/drawing/2014/main" id="{5E3B0566-3A2F-416B-9EBA-845E34FF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Freeform 417">
              <a:extLst>
                <a:ext uri="{FF2B5EF4-FFF2-40B4-BE49-F238E27FC236}">
                  <a16:creationId xmlns:a16="http://schemas.microsoft.com/office/drawing/2014/main" id="{AA2B4A9A-2473-48B1-9767-AC82ECF7C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418">
              <a:extLst>
                <a:ext uri="{FF2B5EF4-FFF2-40B4-BE49-F238E27FC236}">
                  <a16:creationId xmlns:a16="http://schemas.microsoft.com/office/drawing/2014/main" id="{01992016-F21F-4ED9-9608-9B8694BD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Freeform 419">
              <a:extLst>
                <a:ext uri="{FF2B5EF4-FFF2-40B4-BE49-F238E27FC236}">
                  <a16:creationId xmlns:a16="http://schemas.microsoft.com/office/drawing/2014/main" id="{1CBDE648-0CF8-4B44-B8E0-3C5DDD9B6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2" name="Freeform 420">
              <a:extLst>
                <a:ext uri="{FF2B5EF4-FFF2-40B4-BE49-F238E27FC236}">
                  <a16:creationId xmlns:a16="http://schemas.microsoft.com/office/drawing/2014/main" id="{1679F065-0B1C-43F2-8891-309ECFD6B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Freeform 421">
              <a:extLst>
                <a:ext uri="{FF2B5EF4-FFF2-40B4-BE49-F238E27FC236}">
                  <a16:creationId xmlns:a16="http://schemas.microsoft.com/office/drawing/2014/main" id="{78DD8704-BC40-40AE-88DC-3E281DA18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Freeform 422">
              <a:extLst>
                <a:ext uri="{FF2B5EF4-FFF2-40B4-BE49-F238E27FC236}">
                  <a16:creationId xmlns:a16="http://schemas.microsoft.com/office/drawing/2014/main" id="{32E9EEDE-2E44-404C-B67E-E2F77639D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Freeform 423">
              <a:extLst>
                <a:ext uri="{FF2B5EF4-FFF2-40B4-BE49-F238E27FC236}">
                  <a16:creationId xmlns:a16="http://schemas.microsoft.com/office/drawing/2014/main" id="{239BA83F-236B-4BA3-974B-1CCC935A0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Freeform 424">
              <a:extLst>
                <a:ext uri="{FF2B5EF4-FFF2-40B4-BE49-F238E27FC236}">
                  <a16:creationId xmlns:a16="http://schemas.microsoft.com/office/drawing/2014/main" id="{5EAD4CF5-1F5F-4CF3-A874-7313C3AEB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Freeform 425">
              <a:extLst>
                <a:ext uri="{FF2B5EF4-FFF2-40B4-BE49-F238E27FC236}">
                  <a16:creationId xmlns:a16="http://schemas.microsoft.com/office/drawing/2014/main" id="{20583F9C-17DF-48FB-8CD6-C3B7D8E6E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Freeform 426">
              <a:extLst>
                <a:ext uri="{FF2B5EF4-FFF2-40B4-BE49-F238E27FC236}">
                  <a16:creationId xmlns:a16="http://schemas.microsoft.com/office/drawing/2014/main" id="{6E5682D4-A1D1-4B53-BA8E-86CE084A7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Freeform 427">
              <a:extLst>
                <a:ext uri="{FF2B5EF4-FFF2-40B4-BE49-F238E27FC236}">
                  <a16:creationId xmlns:a16="http://schemas.microsoft.com/office/drawing/2014/main" id="{3A9AE188-1CD4-4918-921C-B5081DAE3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Freeform 428">
              <a:extLst>
                <a:ext uri="{FF2B5EF4-FFF2-40B4-BE49-F238E27FC236}">
                  <a16:creationId xmlns:a16="http://schemas.microsoft.com/office/drawing/2014/main" id="{BD1C96E0-C9DD-46E1-8678-6D0B32F8C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Freeform 429">
              <a:extLst>
                <a:ext uri="{FF2B5EF4-FFF2-40B4-BE49-F238E27FC236}">
                  <a16:creationId xmlns:a16="http://schemas.microsoft.com/office/drawing/2014/main" id="{0C3ADACF-9972-4847-AE97-421FEAA72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Freeform 430">
              <a:extLst>
                <a:ext uri="{FF2B5EF4-FFF2-40B4-BE49-F238E27FC236}">
                  <a16:creationId xmlns:a16="http://schemas.microsoft.com/office/drawing/2014/main" id="{FB0DED77-0D66-43C6-B056-DA8AE3692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Freeform 431">
              <a:extLst>
                <a:ext uri="{FF2B5EF4-FFF2-40B4-BE49-F238E27FC236}">
                  <a16:creationId xmlns:a16="http://schemas.microsoft.com/office/drawing/2014/main" id="{12348352-6ECE-4676-949D-D4BCAC43B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Freeform 432">
              <a:extLst>
                <a:ext uri="{FF2B5EF4-FFF2-40B4-BE49-F238E27FC236}">
                  <a16:creationId xmlns:a16="http://schemas.microsoft.com/office/drawing/2014/main" id="{3136D0F7-51E0-45DB-9361-0154A9C8B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Freeform 433">
              <a:extLst>
                <a:ext uri="{FF2B5EF4-FFF2-40B4-BE49-F238E27FC236}">
                  <a16:creationId xmlns:a16="http://schemas.microsoft.com/office/drawing/2014/main" id="{7E62FC49-A40C-45D7-A9BC-8D4C94D62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Rectangle 434">
              <a:extLst>
                <a:ext uri="{FF2B5EF4-FFF2-40B4-BE49-F238E27FC236}">
                  <a16:creationId xmlns:a16="http://schemas.microsoft.com/office/drawing/2014/main" id="{5B360FB7-9EDA-46DB-9E25-524A6B573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37" name="Rectangle 435">
              <a:extLst>
                <a:ext uri="{FF2B5EF4-FFF2-40B4-BE49-F238E27FC236}">
                  <a16:creationId xmlns:a16="http://schemas.microsoft.com/office/drawing/2014/main" id="{57693852-23CD-40EE-B938-32D7D53A1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38" name="Freeform 436">
              <a:extLst>
                <a:ext uri="{FF2B5EF4-FFF2-40B4-BE49-F238E27FC236}">
                  <a16:creationId xmlns:a16="http://schemas.microsoft.com/office/drawing/2014/main" id="{601AD103-363C-4213-A7C2-A2CD75CE71B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Freeform 437">
              <a:extLst>
                <a:ext uri="{FF2B5EF4-FFF2-40B4-BE49-F238E27FC236}">
                  <a16:creationId xmlns:a16="http://schemas.microsoft.com/office/drawing/2014/main" id="{F9F010C5-E6AF-4BDA-AC63-7B4BDB386D7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Freeform 438">
              <a:extLst>
                <a:ext uri="{FF2B5EF4-FFF2-40B4-BE49-F238E27FC236}">
                  <a16:creationId xmlns:a16="http://schemas.microsoft.com/office/drawing/2014/main" id="{6B6D56ED-FF6D-4DC0-A099-C199E4EB4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1" name="Freeform 439">
              <a:extLst>
                <a:ext uri="{FF2B5EF4-FFF2-40B4-BE49-F238E27FC236}">
                  <a16:creationId xmlns:a16="http://schemas.microsoft.com/office/drawing/2014/main" id="{33F060EF-F3AD-4E78-833B-F97715B9F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2" name="Freeform 440">
              <a:extLst>
                <a:ext uri="{FF2B5EF4-FFF2-40B4-BE49-F238E27FC236}">
                  <a16:creationId xmlns:a16="http://schemas.microsoft.com/office/drawing/2014/main" id="{8B899BFF-9DF8-4FF2-A7C9-4A3C2B065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3" name="Freeform 441">
              <a:extLst>
                <a:ext uri="{FF2B5EF4-FFF2-40B4-BE49-F238E27FC236}">
                  <a16:creationId xmlns:a16="http://schemas.microsoft.com/office/drawing/2014/main" id="{35EED1C2-E8A0-4A0F-9E42-9872AED2846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4" name="Freeform 442">
              <a:extLst>
                <a:ext uri="{FF2B5EF4-FFF2-40B4-BE49-F238E27FC236}">
                  <a16:creationId xmlns:a16="http://schemas.microsoft.com/office/drawing/2014/main" id="{896C9EAD-3C91-4911-A973-FEF04BC44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5" name="Freeform 443">
              <a:extLst>
                <a:ext uri="{FF2B5EF4-FFF2-40B4-BE49-F238E27FC236}">
                  <a16:creationId xmlns:a16="http://schemas.microsoft.com/office/drawing/2014/main" id="{D0EA04C6-0185-4FD7-B960-655F53096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6" name="Freeform 444">
              <a:extLst>
                <a:ext uri="{FF2B5EF4-FFF2-40B4-BE49-F238E27FC236}">
                  <a16:creationId xmlns:a16="http://schemas.microsoft.com/office/drawing/2014/main" id="{8D8359E7-95EE-4F5B-B496-7341E12CE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7" name="Rectangle 445">
              <a:extLst>
                <a:ext uri="{FF2B5EF4-FFF2-40B4-BE49-F238E27FC236}">
                  <a16:creationId xmlns:a16="http://schemas.microsoft.com/office/drawing/2014/main" id="{0B2EA34D-006A-4AD5-B750-0E64F9E8C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48" name="Freeform 446">
              <a:extLst>
                <a:ext uri="{FF2B5EF4-FFF2-40B4-BE49-F238E27FC236}">
                  <a16:creationId xmlns:a16="http://schemas.microsoft.com/office/drawing/2014/main" id="{50185D1A-3724-4E08-A9C6-B3AB38522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Freeform 447">
              <a:extLst>
                <a:ext uri="{FF2B5EF4-FFF2-40B4-BE49-F238E27FC236}">
                  <a16:creationId xmlns:a16="http://schemas.microsoft.com/office/drawing/2014/main" id="{07A5E4AD-01AD-4476-903C-3EA126094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Freeform 448">
              <a:extLst>
                <a:ext uri="{FF2B5EF4-FFF2-40B4-BE49-F238E27FC236}">
                  <a16:creationId xmlns:a16="http://schemas.microsoft.com/office/drawing/2014/main" id="{D5500784-EF76-41E5-8B0D-6692A8850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Freeform 449">
              <a:extLst>
                <a:ext uri="{FF2B5EF4-FFF2-40B4-BE49-F238E27FC236}">
                  <a16:creationId xmlns:a16="http://schemas.microsoft.com/office/drawing/2014/main" id="{F1DDFC9B-4154-4ECB-98B7-C50188FA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Freeform 450">
              <a:extLst>
                <a:ext uri="{FF2B5EF4-FFF2-40B4-BE49-F238E27FC236}">
                  <a16:creationId xmlns:a16="http://schemas.microsoft.com/office/drawing/2014/main" id="{468BD523-EB94-472D-A1C4-6CE6296EF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3" name="Freeform 451">
              <a:extLst>
                <a:ext uri="{FF2B5EF4-FFF2-40B4-BE49-F238E27FC236}">
                  <a16:creationId xmlns:a16="http://schemas.microsoft.com/office/drawing/2014/main" id="{21062A08-75E3-4652-B02E-CB86CE03D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4" name="Freeform 452">
              <a:extLst>
                <a:ext uri="{FF2B5EF4-FFF2-40B4-BE49-F238E27FC236}">
                  <a16:creationId xmlns:a16="http://schemas.microsoft.com/office/drawing/2014/main" id="{11270849-F9C6-4F68-AEBD-5D5E3D5FF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5" name="Freeform 453">
              <a:extLst>
                <a:ext uri="{FF2B5EF4-FFF2-40B4-BE49-F238E27FC236}">
                  <a16:creationId xmlns:a16="http://schemas.microsoft.com/office/drawing/2014/main" id="{2F8EE57D-C299-4545-8411-B78CE58EE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Freeform 454">
              <a:extLst>
                <a:ext uri="{FF2B5EF4-FFF2-40B4-BE49-F238E27FC236}">
                  <a16:creationId xmlns:a16="http://schemas.microsoft.com/office/drawing/2014/main" id="{0D232E24-3088-49EC-8BFF-258090428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Freeform 455">
              <a:extLst>
                <a:ext uri="{FF2B5EF4-FFF2-40B4-BE49-F238E27FC236}">
                  <a16:creationId xmlns:a16="http://schemas.microsoft.com/office/drawing/2014/main" id="{8980D19F-D873-468C-8EFB-8D5817035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Freeform 456">
              <a:extLst>
                <a:ext uri="{FF2B5EF4-FFF2-40B4-BE49-F238E27FC236}">
                  <a16:creationId xmlns:a16="http://schemas.microsoft.com/office/drawing/2014/main" id="{51B867C9-15E9-42F2-A61B-896FE80B9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9" name="Freeform 457">
              <a:extLst>
                <a:ext uri="{FF2B5EF4-FFF2-40B4-BE49-F238E27FC236}">
                  <a16:creationId xmlns:a16="http://schemas.microsoft.com/office/drawing/2014/main" id="{08758832-AB63-42D9-99E4-A29C66C65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0" name="Freeform 458">
              <a:extLst>
                <a:ext uri="{FF2B5EF4-FFF2-40B4-BE49-F238E27FC236}">
                  <a16:creationId xmlns:a16="http://schemas.microsoft.com/office/drawing/2014/main" id="{1BB4D7FA-75D4-49B8-B53B-50C01277D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1" name="Freeform 459">
              <a:extLst>
                <a:ext uri="{FF2B5EF4-FFF2-40B4-BE49-F238E27FC236}">
                  <a16:creationId xmlns:a16="http://schemas.microsoft.com/office/drawing/2014/main" id="{5BCB97FA-D0A8-47C0-BC89-838B31D90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2" name="Freeform 460">
              <a:extLst>
                <a:ext uri="{FF2B5EF4-FFF2-40B4-BE49-F238E27FC236}">
                  <a16:creationId xmlns:a16="http://schemas.microsoft.com/office/drawing/2014/main" id="{31FEEA68-A4F0-4939-8FA5-75978EF78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3" name="Freeform 461">
              <a:extLst>
                <a:ext uri="{FF2B5EF4-FFF2-40B4-BE49-F238E27FC236}">
                  <a16:creationId xmlns:a16="http://schemas.microsoft.com/office/drawing/2014/main" id="{06546ECB-5F15-4CCF-B023-0C9D21415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4" name="Freeform 462">
              <a:extLst>
                <a:ext uri="{FF2B5EF4-FFF2-40B4-BE49-F238E27FC236}">
                  <a16:creationId xmlns:a16="http://schemas.microsoft.com/office/drawing/2014/main" id="{5401FC18-C679-44A6-9D77-3407CB13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5" name="Freeform 463">
              <a:extLst>
                <a:ext uri="{FF2B5EF4-FFF2-40B4-BE49-F238E27FC236}">
                  <a16:creationId xmlns:a16="http://schemas.microsoft.com/office/drawing/2014/main" id="{C0E53152-8984-4574-87DF-A370E3CB4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6" name="Freeform 464">
              <a:extLst>
                <a:ext uri="{FF2B5EF4-FFF2-40B4-BE49-F238E27FC236}">
                  <a16:creationId xmlns:a16="http://schemas.microsoft.com/office/drawing/2014/main" id="{21D2D7EB-1B7E-406F-952C-6E81596E6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Freeform 465">
              <a:extLst>
                <a:ext uri="{FF2B5EF4-FFF2-40B4-BE49-F238E27FC236}">
                  <a16:creationId xmlns:a16="http://schemas.microsoft.com/office/drawing/2014/main" id="{6EDEF29E-4261-469B-B269-696693178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Freeform 466">
              <a:extLst>
                <a:ext uri="{FF2B5EF4-FFF2-40B4-BE49-F238E27FC236}">
                  <a16:creationId xmlns:a16="http://schemas.microsoft.com/office/drawing/2014/main" id="{FEE648F3-0AFF-4679-920F-134984396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Freeform 467">
              <a:extLst>
                <a:ext uri="{FF2B5EF4-FFF2-40B4-BE49-F238E27FC236}">
                  <a16:creationId xmlns:a16="http://schemas.microsoft.com/office/drawing/2014/main" id="{EB88F38F-C91B-48A8-94D2-AD351E5C7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Freeform 468">
              <a:extLst>
                <a:ext uri="{FF2B5EF4-FFF2-40B4-BE49-F238E27FC236}">
                  <a16:creationId xmlns:a16="http://schemas.microsoft.com/office/drawing/2014/main" id="{E4640051-B260-4A06-97F1-D289BE886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Freeform 469">
              <a:extLst>
                <a:ext uri="{FF2B5EF4-FFF2-40B4-BE49-F238E27FC236}">
                  <a16:creationId xmlns:a16="http://schemas.microsoft.com/office/drawing/2014/main" id="{3448F1DE-4B4C-4CB5-883A-3ACD9945D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Freeform 470">
              <a:extLst>
                <a:ext uri="{FF2B5EF4-FFF2-40B4-BE49-F238E27FC236}">
                  <a16:creationId xmlns:a16="http://schemas.microsoft.com/office/drawing/2014/main" id="{27A78442-5F4E-4726-AFE7-5A763A6CC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Freeform 471">
              <a:extLst>
                <a:ext uri="{FF2B5EF4-FFF2-40B4-BE49-F238E27FC236}">
                  <a16:creationId xmlns:a16="http://schemas.microsoft.com/office/drawing/2014/main" id="{C37E6A48-2999-4F32-985A-EA115B5D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4" name="Freeform 472">
              <a:extLst>
                <a:ext uri="{FF2B5EF4-FFF2-40B4-BE49-F238E27FC236}">
                  <a16:creationId xmlns:a16="http://schemas.microsoft.com/office/drawing/2014/main" id="{3ACF4A61-B06F-44C0-823A-DB54BE625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5" name="Freeform 473">
              <a:extLst>
                <a:ext uri="{FF2B5EF4-FFF2-40B4-BE49-F238E27FC236}">
                  <a16:creationId xmlns:a16="http://schemas.microsoft.com/office/drawing/2014/main" id="{ACA0F2B5-BC0A-4DE7-BA7A-677060F4D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6" name="Freeform 474">
              <a:extLst>
                <a:ext uri="{FF2B5EF4-FFF2-40B4-BE49-F238E27FC236}">
                  <a16:creationId xmlns:a16="http://schemas.microsoft.com/office/drawing/2014/main" id="{EE132D87-8D6F-4F6D-B092-BD69E07E8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7" name="Freeform 475">
              <a:extLst>
                <a:ext uri="{FF2B5EF4-FFF2-40B4-BE49-F238E27FC236}">
                  <a16:creationId xmlns:a16="http://schemas.microsoft.com/office/drawing/2014/main" id="{1F906C72-34AE-41B9-B3AC-DCCC6954F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8" name="Freeform 476">
              <a:extLst>
                <a:ext uri="{FF2B5EF4-FFF2-40B4-BE49-F238E27FC236}">
                  <a16:creationId xmlns:a16="http://schemas.microsoft.com/office/drawing/2014/main" id="{106F550B-E96A-4841-9D6A-C5CBE0168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9" name="Freeform 477">
              <a:extLst>
                <a:ext uri="{FF2B5EF4-FFF2-40B4-BE49-F238E27FC236}">
                  <a16:creationId xmlns:a16="http://schemas.microsoft.com/office/drawing/2014/main" id="{A17245EB-FF3E-4BEC-8A3A-86F397AE2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0" name="Freeform 478">
              <a:extLst>
                <a:ext uri="{FF2B5EF4-FFF2-40B4-BE49-F238E27FC236}">
                  <a16:creationId xmlns:a16="http://schemas.microsoft.com/office/drawing/2014/main" id="{071D8A3B-EE4F-450E-B581-436D58ED3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1" name="Freeform 479">
              <a:extLst>
                <a:ext uri="{FF2B5EF4-FFF2-40B4-BE49-F238E27FC236}">
                  <a16:creationId xmlns:a16="http://schemas.microsoft.com/office/drawing/2014/main" id="{2980EAC3-E9F8-46B0-8028-3AEFFB199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2" name="Freeform 480">
              <a:extLst>
                <a:ext uri="{FF2B5EF4-FFF2-40B4-BE49-F238E27FC236}">
                  <a16:creationId xmlns:a16="http://schemas.microsoft.com/office/drawing/2014/main" id="{C683389D-1BA7-451C-9BF2-55B5B1B49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3" name="Freeform 481">
              <a:extLst>
                <a:ext uri="{FF2B5EF4-FFF2-40B4-BE49-F238E27FC236}">
                  <a16:creationId xmlns:a16="http://schemas.microsoft.com/office/drawing/2014/main" id="{046BA439-5C56-4A34-A00E-973BBBF3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4" name="Freeform 482">
              <a:extLst>
                <a:ext uri="{FF2B5EF4-FFF2-40B4-BE49-F238E27FC236}">
                  <a16:creationId xmlns:a16="http://schemas.microsoft.com/office/drawing/2014/main" id="{68DD4C1F-6737-402A-AF2B-91DB27510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5" name="Freeform 483">
              <a:extLst>
                <a:ext uri="{FF2B5EF4-FFF2-40B4-BE49-F238E27FC236}">
                  <a16:creationId xmlns:a16="http://schemas.microsoft.com/office/drawing/2014/main" id="{6B4CB2E7-AEFE-441C-B9F7-146EF2006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Freeform 484">
              <a:extLst>
                <a:ext uri="{FF2B5EF4-FFF2-40B4-BE49-F238E27FC236}">
                  <a16:creationId xmlns:a16="http://schemas.microsoft.com/office/drawing/2014/main" id="{0390EE90-89CE-4B1E-A84A-995D452A7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Freeform 485">
              <a:extLst>
                <a:ext uri="{FF2B5EF4-FFF2-40B4-BE49-F238E27FC236}">
                  <a16:creationId xmlns:a16="http://schemas.microsoft.com/office/drawing/2014/main" id="{466E9D5B-F3E2-40F3-8BCE-B8CDEE371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8" name="Freeform 486">
              <a:extLst>
                <a:ext uri="{FF2B5EF4-FFF2-40B4-BE49-F238E27FC236}">
                  <a16:creationId xmlns:a16="http://schemas.microsoft.com/office/drawing/2014/main" id="{2EDF1F3C-48A4-48DA-9620-00CB9FDDF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487">
              <a:extLst>
                <a:ext uri="{FF2B5EF4-FFF2-40B4-BE49-F238E27FC236}">
                  <a16:creationId xmlns:a16="http://schemas.microsoft.com/office/drawing/2014/main" id="{B0CC87F1-6A3E-45DF-9733-F37FBA39A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Freeform 488">
              <a:extLst>
                <a:ext uri="{FF2B5EF4-FFF2-40B4-BE49-F238E27FC236}">
                  <a16:creationId xmlns:a16="http://schemas.microsoft.com/office/drawing/2014/main" id="{2EC07C9C-6195-4D48-911F-68F440E61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1" name="Freeform 489">
              <a:extLst>
                <a:ext uri="{FF2B5EF4-FFF2-40B4-BE49-F238E27FC236}">
                  <a16:creationId xmlns:a16="http://schemas.microsoft.com/office/drawing/2014/main" id="{AC890D1D-F034-4ED7-8276-D42481392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2" name="Freeform 490">
              <a:extLst>
                <a:ext uri="{FF2B5EF4-FFF2-40B4-BE49-F238E27FC236}">
                  <a16:creationId xmlns:a16="http://schemas.microsoft.com/office/drawing/2014/main" id="{94A771E5-13A8-4EA8-87B2-44D578872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3" name="Freeform 491">
              <a:extLst>
                <a:ext uri="{FF2B5EF4-FFF2-40B4-BE49-F238E27FC236}">
                  <a16:creationId xmlns:a16="http://schemas.microsoft.com/office/drawing/2014/main" id="{6CB792F0-CD92-4710-AEED-21F42376A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4" name="Freeform 492">
              <a:extLst>
                <a:ext uri="{FF2B5EF4-FFF2-40B4-BE49-F238E27FC236}">
                  <a16:creationId xmlns:a16="http://schemas.microsoft.com/office/drawing/2014/main" id="{4DDA4D0D-E0EA-4B57-B6D1-BC1FE66AC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5" name="Freeform 493">
              <a:extLst>
                <a:ext uri="{FF2B5EF4-FFF2-40B4-BE49-F238E27FC236}">
                  <a16:creationId xmlns:a16="http://schemas.microsoft.com/office/drawing/2014/main" id="{D8546234-F44A-4D38-81A9-B2566C78E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6" name="Freeform 494">
              <a:extLst>
                <a:ext uri="{FF2B5EF4-FFF2-40B4-BE49-F238E27FC236}">
                  <a16:creationId xmlns:a16="http://schemas.microsoft.com/office/drawing/2014/main" id="{D81991FF-B2CB-4EC7-BB9C-866BCDDB6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7" name="Freeform 495">
              <a:extLst>
                <a:ext uri="{FF2B5EF4-FFF2-40B4-BE49-F238E27FC236}">
                  <a16:creationId xmlns:a16="http://schemas.microsoft.com/office/drawing/2014/main" id="{A45977F2-9A4D-42C1-AC1B-5B021BE75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8" name="Freeform 496">
              <a:extLst>
                <a:ext uri="{FF2B5EF4-FFF2-40B4-BE49-F238E27FC236}">
                  <a16:creationId xmlns:a16="http://schemas.microsoft.com/office/drawing/2014/main" id="{84793406-667E-423A-A907-103513F3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9" name="Freeform 497">
              <a:extLst>
                <a:ext uri="{FF2B5EF4-FFF2-40B4-BE49-F238E27FC236}">
                  <a16:creationId xmlns:a16="http://schemas.microsoft.com/office/drawing/2014/main" id="{72A6419F-0DB3-4BA7-A12B-81252E2BB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0" name="Freeform 498">
              <a:extLst>
                <a:ext uri="{FF2B5EF4-FFF2-40B4-BE49-F238E27FC236}">
                  <a16:creationId xmlns:a16="http://schemas.microsoft.com/office/drawing/2014/main" id="{EB25758F-894F-479F-BB4C-FE16E68E2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499">
              <a:extLst>
                <a:ext uri="{FF2B5EF4-FFF2-40B4-BE49-F238E27FC236}">
                  <a16:creationId xmlns:a16="http://schemas.microsoft.com/office/drawing/2014/main" id="{32613296-DBE0-4560-AA48-AA68ACF48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Freeform 500">
              <a:extLst>
                <a:ext uri="{FF2B5EF4-FFF2-40B4-BE49-F238E27FC236}">
                  <a16:creationId xmlns:a16="http://schemas.microsoft.com/office/drawing/2014/main" id="{4DD35214-A372-4CB0-9EF7-37FBE59F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3" name="Freeform 501">
              <a:extLst>
                <a:ext uri="{FF2B5EF4-FFF2-40B4-BE49-F238E27FC236}">
                  <a16:creationId xmlns:a16="http://schemas.microsoft.com/office/drawing/2014/main" id="{608E1DD9-F541-44BE-B407-27D0C89B6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Freeform 502">
              <a:extLst>
                <a:ext uri="{FF2B5EF4-FFF2-40B4-BE49-F238E27FC236}">
                  <a16:creationId xmlns:a16="http://schemas.microsoft.com/office/drawing/2014/main" id="{0F982856-F7F4-496A-987D-39F10DFA9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5" name="Freeform 503">
              <a:extLst>
                <a:ext uri="{FF2B5EF4-FFF2-40B4-BE49-F238E27FC236}">
                  <a16:creationId xmlns:a16="http://schemas.microsoft.com/office/drawing/2014/main" id="{ED04C687-22E8-416B-BEB6-18CF8E6A4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6" name="Freeform 504">
              <a:extLst>
                <a:ext uri="{FF2B5EF4-FFF2-40B4-BE49-F238E27FC236}">
                  <a16:creationId xmlns:a16="http://schemas.microsoft.com/office/drawing/2014/main" id="{4BAFFA35-1FE8-40D8-9617-7396B4749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7" name="Freeform 505">
              <a:extLst>
                <a:ext uri="{FF2B5EF4-FFF2-40B4-BE49-F238E27FC236}">
                  <a16:creationId xmlns:a16="http://schemas.microsoft.com/office/drawing/2014/main" id="{33D3AB8C-C73A-4F93-822E-D6926FEE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8" name="Freeform 506">
              <a:extLst>
                <a:ext uri="{FF2B5EF4-FFF2-40B4-BE49-F238E27FC236}">
                  <a16:creationId xmlns:a16="http://schemas.microsoft.com/office/drawing/2014/main" id="{30EA71E6-689D-4B2A-B433-C06282B84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9" name="Freeform 507">
              <a:extLst>
                <a:ext uri="{FF2B5EF4-FFF2-40B4-BE49-F238E27FC236}">
                  <a16:creationId xmlns:a16="http://schemas.microsoft.com/office/drawing/2014/main" id="{6E33526E-D649-4FAE-8330-F13EA23AC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0" name="Freeform 508">
              <a:extLst>
                <a:ext uri="{FF2B5EF4-FFF2-40B4-BE49-F238E27FC236}">
                  <a16:creationId xmlns:a16="http://schemas.microsoft.com/office/drawing/2014/main" id="{664E6759-4E1F-4E65-8516-E86A4389C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1" name="Freeform 509">
              <a:extLst>
                <a:ext uri="{FF2B5EF4-FFF2-40B4-BE49-F238E27FC236}">
                  <a16:creationId xmlns:a16="http://schemas.microsoft.com/office/drawing/2014/main" id="{4951AB75-96D1-4CE2-AF14-4A3E7B0F1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2" name="Freeform 510">
              <a:extLst>
                <a:ext uri="{FF2B5EF4-FFF2-40B4-BE49-F238E27FC236}">
                  <a16:creationId xmlns:a16="http://schemas.microsoft.com/office/drawing/2014/main" id="{846E1C09-0A7F-4F04-B2CE-14A36657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3" name="Freeform 511">
              <a:extLst>
                <a:ext uri="{FF2B5EF4-FFF2-40B4-BE49-F238E27FC236}">
                  <a16:creationId xmlns:a16="http://schemas.microsoft.com/office/drawing/2014/main" id="{D7B56B33-D669-4FE8-8690-A3BA84CF0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4" name="Freeform 512">
              <a:extLst>
                <a:ext uri="{FF2B5EF4-FFF2-40B4-BE49-F238E27FC236}">
                  <a16:creationId xmlns:a16="http://schemas.microsoft.com/office/drawing/2014/main" id="{543BD3A2-4231-4B48-A608-5BBEA41AE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5" name="Freeform 513">
              <a:extLst>
                <a:ext uri="{FF2B5EF4-FFF2-40B4-BE49-F238E27FC236}">
                  <a16:creationId xmlns:a16="http://schemas.microsoft.com/office/drawing/2014/main" id="{EE893996-2AE4-4FBA-94EB-4DF9A80A0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6" name="Freeform 514">
              <a:extLst>
                <a:ext uri="{FF2B5EF4-FFF2-40B4-BE49-F238E27FC236}">
                  <a16:creationId xmlns:a16="http://schemas.microsoft.com/office/drawing/2014/main" id="{30E075B2-CB9C-490F-8ED0-7F3450573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7" name="Freeform 515">
              <a:extLst>
                <a:ext uri="{FF2B5EF4-FFF2-40B4-BE49-F238E27FC236}">
                  <a16:creationId xmlns:a16="http://schemas.microsoft.com/office/drawing/2014/main" id="{2D6DC30C-C07F-434E-99B3-2B3A03C37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8" name="Freeform 516">
              <a:extLst>
                <a:ext uri="{FF2B5EF4-FFF2-40B4-BE49-F238E27FC236}">
                  <a16:creationId xmlns:a16="http://schemas.microsoft.com/office/drawing/2014/main" id="{638A3B67-B5E4-43BE-B049-B03F2D003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9" name="Freeform 517">
              <a:extLst>
                <a:ext uri="{FF2B5EF4-FFF2-40B4-BE49-F238E27FC236}">
                  <a16:creationId xmlns:a16="http://schemas.microsoft.com/office/drawing/2014/main" id="{41252FEA-904F-43BE-9C44-D7D30474C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0" name="Freeform 518">
              <a:extLst>
                <a:ext uri="{FF2B5EF4-FFF2-40B4-BE49-F238E27FC236}">
                  <a16:creationId xmlns:a16="http://schemas.microsoft.com/office/drawing/2014/main" id="{F2CB6CCD-D702-4FAA-BF7C-7C054BF9F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1" name="Freeform 519">
              <a:extLst>
                <a:ext uri="{FF2B5EF4-FFF2-40B4-BE49-F238E27FC236}">
                  <a16:creationId xmlns:a16="http://schemas.microsoft.com/office/drawing/2014/main" id="{4776D692-AE7A-4A3B-B102-CD9C89041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2" name="Freeform 520">
              <a:extLst>
                <a:ext uri="{FF2B5EF4-FFF2-40B4-BE49-F238E27FC236}">
                  <a16:creationId xmlns:a16="http://schemas.microsoft.com/office/drawing/2014/main" id="{99A20EFA-F867-40EA-9F0B-AB4D606DD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3" name="Freeform 521">
              <a:extLst>
                <a:ext uri="{FF2B5EF4-FFF2-40B4-BE49-F238E27FC236}">
                  <a16:creationId xmlns:a16="http://schemas.microsoft.com/office/drawing/2014/main" id="{48B50547-5C44-425B-A94B-06C303C1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4" name="Freeform 522">
              <a:extLst>
                <a:ext uri="{FF2B5EF4-FFF2-40B4-BE49-F238E27FC236}">
                  <a16:creationId xmlns:a16="http://schemas.microsoft.com/office/drawing/2014/main" id="{8D70F3C5-F105-435F-B046-ADCECBC7A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5" name="Freeform 523">
              <a:extLst>
                <a:ext uri="{FF2B5EF4-FFF2-40B4-BE49-F238E27FC236}">
                  <a16:creationId xmlns:a16="http://schemas.microsoft.com/office/drawing/2014/main" id="{2CBA0F1F-87E3-4676-87F0-5BDDA66C5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6" name="Freeform 524">
              <a:extLst>
                <a:ext uri="{FF2B5EF4-FFF2-40B4-BE49-F238E27FC236}">
                  <a16:creationId xmlns:a16="http://schemas.microsoft.com/office/drawing/2014/main" id="{62E434D9-B40E-4D83-A6EE-BB4958BAA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7" name="Freeform 525">
              <a:extLst>
                <a:ext uri="{FF2B5EF4-FFF2-40B4-BE49-F238E27FC236}">
                  <a16:creationId xmlns:a16="http://schemas.microsoft.com/office/drawing/2014/main" id="{15333FDF-BE88-4DFF-80FE-775409466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8" name="Freeform 526">
              <a:extLst>
                <a:ext uri="{FF2B5EF4-FFF2-40B4-BE49-F238E27FC236}">
                  <a16:creationId xmlns:a16="http://schemas.microsoft.com/office/drawing/2014/main" id="{482551FC-2A52-4F2B-8AC4-7838B6375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9" name="Freeform 527">
              <a:extLst>
                <a:ext uri="{FF2B5EF4-FFF2-40B4-BE49-F238E27FC236}">
                  <a16:creationId xmlns:a16="http://schemas.microsoft.com/office/drawing/2014/main" id="{4CD45E5A-3BCE-4A42-A136-E7798FC98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0" name="Freeform 528">
              <a:extLst>
                <a:ext uri="{FF2B5EF4-FFF2-40B4-BE49-F238E27FC236}">
                  <a16:creationId xmlns:a16="http://schemas.microsoft.com/office/drawing/2014/main" id="{E3D38D2F-0D6D-4816-B228-F8D470C31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1" name="Freeform 529">
              <a:extLst>
                <a:ext uri="{FF2B5EF4-FFF2-40B4-BE49-F238E27FC236}">
                  <a16:creationId xmlns:a16="http://schemas.microsoft.com/office/drawing/2014/main" id="{B4AD3C41-F253-43EB-99F6-D997F5C1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2" name="Freeform 530">
              <a:extLst>
                <a:ext uri="{FF2B5EF4-FFF2-40B4-BE49-F238E27FC236}">
                  <a16:creationId xmlns:a16="http://schemas.microsoft.com/office/drawing/2014/main" id="{C2EE817D-F600-4854-B321-45DD4A4D0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3" name="Freeform 531">
              <a:extLst>
                <a:ext uri="{FF2B5EF4-FFF2-40B4-BE49-F238E27FC236}">
                  <a16:creationId xmlns:a16="http://schemas.microsoft.com/office/drawing/2014/main" id="{A244E4C2-3845-4AD7-BDB1-32D2AFC6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4" name="Freeform 532">
              <a:extLst>
                <a:ext uri="{FF2B5EF4-FFF2-40B4-BE49-F238E27FC236}">
                  <a16:creationId xmlns:a16="http://schemas.microsoft.com/office/drawing/2014/main" id="{C312D1F0-55BD-40CC-AF2B-A528E1FB2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5" name="Freeform 533">
              <a:extLst>
                <a:ext uri="{FF2B5EF4-FFF2-40B4-BE49-F238E27FC236}">
                  <a16:creationId xmlns:a16="http://schemas.microsoft.com/office/drawing/2014/main" id="{A63B27FC-945F-4B30-B85E-87C77B4D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6" name="Freeform 534">
              <a:extLst>
                <a:ext uri="{FF2B5EF4-FFF2-40B4-BE49-F238E27FC236}">
                  <a16:creationId xmlns:a16="http://schemas.microsoft.com/office/drawing/2014/main" id="{890CEDBE-30AE-400E-8EC3-DFD57AC3D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7" name="Freeform 535">
              <a:extLst>
                <a:ext uri="{FF2B5EF4-FFF2-40B4-BE49-F238E27FC236}">
                  <a16:creationId xmlns:a16="http://schemas.microsoft.com/office/drawing/2014/main" id="{62017BBD-E88F-43B1-8089-294639A70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8" name="Freeform 536">
              <a:extLst>
                <a:ext uri="{FF2B5EF4-FFF2-40B4-BE49-F238E27FC236}">
                  <a16:creationId xmlns:a16="http://schemas.microsoft.com/office/drawing/2014/main" id="{943FD00B-BE53-4A72-BB62-45DFCDBE2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9" name="Freeform 537">
              <a:extLst>
                <a:ext uri="{FF2B5EF4-FFF2-40B4-BE49-F238E27FC236}">
                  <a16:creationId xmlns:a16="http://schemas.microsoft.com/office/drawing/2014/main" id="{66890985-E959-4D92-9AAE-CAE0B6B4F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0" name="Freeform 538">
              <a:extLst>
                <a:ext uri="{FF2B5EF4-FFF2-40B4-BE49-F238E27FC236}">
                  <a16:creationId xmlns:a16="http://schemas.microsoft.com/office/drawing/2014/main" id="{E600A877-3632-49F8-BED5-94E77C8A1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1" name="Freeform 539">
              <a:extLst>
                <a:ext uri="{FF2B5EF4-FFF2-40B4-BE49-F238E27FC236}">
                  <a16:creationId xmlns:a16="http://schemas.microsoft.com/office/drawing/2014/main" id="{543712C9-4B49-4CD4-A00B-9A84104E4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2" name="Freeform 540">
              <a:extLst>
                <a:ext uri="{FF2B5EF4-FFF2-40B4-BE49-F238E27FC236}">
                  <a16:creationId xmlns:a16="http://schemas.microsoft.com/office/drawing/2014/main" id="{D24717C4-AD19-43FD-9C81-BF9432B0F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3" name="Freeform 541">
              <a:extLst>
                <a:ext uri="{FF2B5EF4-FFF2-40B4-BE49-F238E27FC236}">
                  <a16:creationId xmlns:a16="http://schemas.microsoft.com/office/drawing/2014/main" id="{CF3897E7-97A7-4D47-9958-CC4B6F04F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4" name="Freeform 542">
              <a:extLst>
                <a:ext uri="{FF2B5EF4-FFF2-40B4-BE49-F238E27FC236}">
                  <a16:creationId xmlns:a16="http://schemas.microsoft.com/office/drawing/2014/main" id="{4FFDF991-B634-47E2-B6F4-01F91D80E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5" name="Freeform 543">
              <a:extLst>
                <a:ext uri="{FF2B5EF4-FFF2-40B4-BE49-F238E27FC236}">
                  <a16:creationId xmlns:a16="http://schemas.microsoft.com/office/drawing/2014/main" id="{0BB47207-C90E-430A-8799-E8B1EF9AB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6" name="Freeform 544">
              <a:extLst>
                <a:ext uri="{FF2B5EF4-FFF2-40B4-BE49-F238E27FC236}">
                  <a16:creationId xmlns:a16="http://schemas.microsoft.com/office/drawing/2014/main" id="{2075DF02-8673-4DBB-9222-1BD25FE50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7" name="Freeform 545">
              <a:extLst>
                <a:ext uri="{FF2B5EF4-FFF2-40B4-BE49-F238E27FC236}">
                  <a16:creationId xmlns:a16="http://schemas.microsoft.com/office/drawing/2014/main" id="{0C4E698A-94C8-43FB-8DD8-BE30D6F6E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8" name="Rectangle 546">
              <a:extLst>
                <a:ext uri="{FF2B5EF4-FFF2-40B4-BE49-F238E27FC236}">
                  <a16:creationId xmlns:a16="http://schemas.microsoft.com/office/drawing/2014/main" id="{A9C0C9AD-F1C6-49D1-8B16-4A8E34D4F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849" name="Freeform 547">
              <a:extLst>
                <a:ext uri="{FF2B5EF4-FFF2-40B4-BE49-F238E27FC236}">
                  <a16:creationId xmlns:a16="http://schemas.microsoft.com/office/drawing/2014/main" id="{0899E71D-9B50-4924-8550-D2E54922FBD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0" name="Freeform 548">
              <a:extLst>
                <a:ext uri="{FF2B5EF4-FFF2-40B4-BE49-F238E27FC236}">
                  <a16:creationId xmlns:a16="http://schemas.microsoft.com/office/drawing/2014/main" id="{D379E4A9-B7BF-4AE6-834F-ADE52D5AC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1" name="Freeform 549">
              <a:extLst>
                <a:ext uri="{FF2B5EF4-FFF2-40B4-BE49-F238E27FC236}">
                  <a16:creationId xmlns:a16="http://schemas.microsoft.com/office/drawing/2014/main" id="{52C97057-4E8D-45FE-A956-B0619BD70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2" name="Freeform 550">
              <a:extLst>
                <a:ext uri="{FF2B5EF4-FFF2-40B4-BE49-F238E27FC236}">
                  <a16:creationId xmlns:a16="http://schemas.microsoft.com/office/drawing/2014/main" id="{AEC07D3D-82B6-4CE6-A973-C96E2B2F6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3" name="Freeform 551">
              <a:extLst>
                <a:ext uri="{FF2B5EF4-FFF2-40B4-BE49-F238E27FC236}">
                  <a16:creationId xmlns:a16="http://schemas.microsoft.com/office/drawing/2014/main" id="{A7CFEF61-9DFB-41C4-95CF-8F6422BEE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4" name="Freeform 552">
              <a:extLst>
                <a:ext uri="{FF2B5EF4-FFF2-40B4-BE49-F238E27FC236}">
                  <a16:creationId xmlns:a16="http://schemas.microsoft.com/office/drawing/2014/main" id="{01545AF5-8488-49F6-8105-00A976E5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5" name="Freeform 553">
              <a:extLst>
                <a:ext uri="{FF2B5EF4-FFF2-40B4-BE49-F238E27FC236}">
                  <a16:creationId xmlns:a16="http://schemas.microsoft.com/office/drawing/2014/main" id="{38387B47-C2CC-4F26-963D-ED41805D1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6" name="Freeform 554">
              <a:extLst>
                <a:ext uri="{FF2B5EF4-FFF2-40B4-BE49-F238E27FC236}">
                  <a16:creationId xmlns:a16="http://schemas.microsoft.com/office/drawing/2014/main" id="{EA4E1BCD-8AED-4E5A-8278-ABF998966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7" name="Freeform 555">
              <a:extLst>
                <a:ext uri="{FF2B5EF4-FFF2-40B4-BE49-F238E27FC236}">
                  <a16:creationId xmlns:a16="http://schemas.microsoft.com/office/drawing/2014/main" id="{D52CA14D-EA90-4FAE-8A76-35C039E3B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8" name="Freeform 556">
              <a:extLst>
                <a:ext uri="{FF2B5EF4-FFF2-40B4-BE49-F238E27FC236}">
                  <a16:creationId xmlns:a16="http://schemas.microsoft.com/office/drawing/2014/main" id="{A36D466E-4CC2-4455-B0C7-1E5218EC0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9" name="Freeform 557">
              <a:extLst>
                <a:ext uri="{FF2B5EF4-FFF2-40B4-BE49-F238E27FC236}">
                  <a16:creationId xmlns:a16="http://schemas.microsoft.com/office/drawing/2014/main" id="{D677978F-5DB6-4446-AE08-7585FCAF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0" name="Freeform 558">
              <a:extLst>
                <a:ext uri="{FF2B5EF4-FFF2-40B4-BE49-F238E27FC236}">
                  <a16:creationId xmlns:a16="http://schemas.microsoft.com/office/drawing/2014/main" id="{72762248-19C2-465E-89A3-7B4948726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1" name="Freeform 559">
              <a:extLst>
                <a:ext uri="{FF2B5EF4-FFF2-40B4-BE49-F238E27FC236}">
                  <a16:creationId xmlns:a16="http://schemas.microsoft.com/office/drawing/2014/main" id="{E322737B-B412-441A-BA7C-0BBF25185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2" name="Freeform 560">
              <a:extLst>
                <a:ext uri="{FF2B5EF4-FFF2-40B4-BE49-F238E27FC236}">
                  <a16:creationId xmlns:a16="http://schemas.microsoft.com/office/drawing/2014/main" id="{A204AEA0-6AD5-4458-972D-512104DCA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3" name="Freeform 561">
              <a:extLst>
                <a:ext uri="{FF2B5EF4-FFF2-40B4-BE49-F238E27FC236}">
                  <a16:creationId xmlns:a16="http://schemas.microsoft.com/office/drawing/2014/main" id="{9C6B4B89-39E9-4454-AB52-DEBE20AFB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4" name="Freeform 562">
              <a:extLst>
                <a:ext uri="{FF2B5EF4-FFF2-40B4-BE49-F238E27FC236}">
                  <a16:creationId xmlns:a16="http://schemas.microsoft.com/office/drawing/2014/main" id="{E81383EE-0BA2-44C5-9EBE-9E7A4283A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5" name="Freeform 563">
              <a:extLst>
                <a:ext uri="{FF2B5EF4-FFF2-40B4-BE49-F238E27FC236}">
                  <a16:creationId xmlns:a16="http://schemas.microsoft.com/office/drawing/2014/main" id="{9927B694-EF1D-438B-924C-3870A8EB9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6" name="Freeform 564">
              <a:extLst>
                <a:ext uri="{FF2B5EF4-FFF2-40B4-BE49-F238E27FC236}">
                  <a16:creationId xmlns:a16="http://schemas.microsoft.com/office/drawing/2014/main" id="{50E50C93-05DE-4198-A1DF-2E122FE2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7" name="Freeform 565">
              <a:extLst>
                <a:ext uri="{FF2B5EF4-FFF2-40B4-BE49-F238E27FC236}">
                  <a16:creationId xmlns:a16="http://schemas.microsoft.com/office/drawing/2014/main" id="{3ED81BA0-C0E1-417B-8008-A80E5AB63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8" name="Freeform 566">
              <a:extLst>
                <a:ext uri="{FF2B5EF4-FFF2-40B4-BE49-F238E27FC236}">
                  <a16:creationId xmlns:a16="http://schemas.microsoft.com/office/drawing/2014/main" id="{BA28359B-4B61-41EB-BE79-CDAB29B5C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9" name="Freeform 567">
              <a:extLst>
                <a:ext uri="{FF2B5EF4-FFF2-40B4-BE49-F238E27FC236}">
                  <a16:creationId xmlns:a16="http://schemas.microsoft.com/office/drawing/2014/main" id="{BC719088-325C-4302-9A41-100F5F84D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0" name="Freeform 568">
              <a:extLst>
                <a:ext uri="{FF2B5EF4-FFF2-40B4-BE49-F238E27FC236}">
                  <a16:creationId xmlns:a16="http://schemas.microsoft.com/office/drawing/2014/main" id="{7B7444D2-8111-4E09-8D94-1CB199DF8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1" name="Freeform 569">
              <a:extLst>
                <a:ext uri="{FF2B5EF4-FFF2-40B4-BE49-F238E27FC236}">
                  <a16:creationId xmlns:a16="http://schemas.microsoft.com/office/drawing/2014/main" id="{D96E295D-5306-45E2-87B8-826BEA13D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2" name="Freeform 570">
              <a:extLst>
                <a:ext uri="{FF2B5EF4-FFF2-40B4-BE49-F238E27FC236}">
                  <a16:creationId xmlns:a16="http://schemas.microsoft.com/office/drawing/2014/main" id="{CD5219F3-A218-4163-8B2E-004765A49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3" name="Freeform 571">
              <a:extLst>
                <a:ext uri="{FF2B5EF4-FFF2-40B4-BE49-F238E27FC236}">
                  <a16:creationId xmlns:a16="http://schemas.microsoft.com/office/drawing/2014/main" id="{99EE8411-15CD-4F35-8EBB-96D7C406A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4" name="Freeform 572">
              <a:extLst>
                <a:ext uri="{FF2B5EF4-FFF2-40B4-BE49-F238E27FC236}">
                  <a16:creationId xmlns:a16="http://schemas.microsoft.com/office/drawing/2014/main" id="{5E8E76FA-6DA8-40E8-A394-49CF09D36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5" name="Freeform 573">
              <a:extLst>
                <a:ext uri="{FF2B5EF4-FFF2-40B4-BE49-F238E27FC236}">
                  <a16:creationId xmlns:a16="http://schemas.microsoft.com/office/drawing/2014/main" id="{DC11A716-4C6A-4559-8D27-A412A4BF2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6" name="Freeform 574">
              <a:extLst>
                <a:ext uri="{FF2B5EF4-FFF2-40B4-BE49-F238E27FC236}">
                  <a16:creationId xmlns:a16="http://schemas.microsoft.com/office/drawing/2014/main" id="{DE881A77-6660-4BC9-A401-FF308FE65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7" name="Freeform 575">
              <a:extLst>
                <a:ext uri="{FF2B5EF4-FFF2-40B4-BE49-F238E27FC236}">
                  <a16:creationId xmlns:a16="http://schemas.microsoft.com/office/drawing/2014/main" id="{B8349178-2ED6-4D58-BB9B-6D855F05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8" name="Freeform 576">
              <a:extLst>
                <a:ext uri="{FF2B5EF4-FFF2-40B4-BE49-F238E27FC236}">
                  <a16:creationId xmlns:a16="http://schemas.microsoft.com/office/drawing/2014/main" id="{68C80ECD-0205-4EA3-8D9F-323D1AC1A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9" name="Freeform 577">
              <a:extLst>
                <a:ext uri="{FF2B5EF4-FFF2-40B4-BE49-F238E27FC236}">
                  <a16:creationId xmlns:a16="http://schemas.microsoft.com/office/drawing/2014/main" id="{751562BA-8135-4146-8B35-9C7DFBEA7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0" name="Freeform 578">
              <a:extLst>
                <a:ext uri="{FF2B5EF4-FFF2-40B4-BE49-F238E27FC236}">
                  <a16:creationId xmlns:a16="http://schemas.microsoft.com/office/drawing/2014/main" id="{A8A3E2B4-7371-453C-A065-312AA8D48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1" name="Freeform 579">
              <a:extLst>
                <a:ext uri="{FF2B5EF4-FFF2-40B4-BE49-F238E27FC236}">
                  <a16:creationId xmlns:a16="http://schemas.microsoft.com/office/drawing/2014/main" id="{C31958A0-16A4-4FA0-9C63-B4CDD5D6C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2" name="Freeform 580">
              <a:extLst>
                <a:ext uri="{FF2B5EF4-FFF2-40B4-BE49-F238E27FC236}">
                  <a16:creationId xmlns:a16="http://schemas.microsoft.com/office/drawing/2014/main" id="{50FBCCE2-B10A-4721-8905-BBFCEBF6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3" name="Freeform 581">
              <a:extLst>
                <a:ext uri="{FF2B5EF4-FFF2-40B4-BE49-F238E27FC236}">
                  <a16:creationId xmlns:a16="http://schemas.microsoft.com/office/drawing/2014/main" id="{CB9D2F68-103A-457F-9985-AE46B940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4" name="Freeform 583">
              <a:extLst>
                <a:ext uri="{FF2B5EF4-FFF2-40B4-BE49-F238E27FC236}">
                  <a16:creationId xmlns:a16="http://schemas.microsoft.com/office/drawing/2014/main" id="{764DD19F-1502-4556-91A0-516142696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5" name="Freeform 584">
              <a:extLst>
                <a:ext uri="{FF2B5EF4-FFF2-40B4-BE49-F238E27FC236}">
                  <a16:creationId xmlns:a16="http://schemas.microsoft.com/office/drawing/2014/main" id="{EF755F5D-DFE2-47F6-98F9-F4AA3E254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6" name="Freeform 585">
              <a:extLst>
                <a:ext uri="{FF2B5EF4-FFF2-40B4-BE49-F238E27FC236}">
                  <a16:creationId xmlns:a16="http://schemas.microsoft.com/office/drawing/2014/main" id="{063EA8DC-C58C-4930-87DA-71D6387B0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7" name="Freeform 586">
              <a:extLst>
                <a:ext uri="{FF2B5EF4-FFF2-40B4-BE49-F238E27FC236}">
                  <a16:creationId xmlns:a16="http://schemas.microsoft.com/office/drawing/2014/main" id="{A71F8FDB-17A5-42D6-A4E4-1F51E0C0F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8" name="Freeform 587">
              <a:extLst>
                <a:ext uri="{FF2B5EF4-FFF2-40B4-BE49-F238E27FC236}">
                  <a16:creationId xmlns:a16="http://schemas.microsoft.com/office/drawing/2014/main" id="{6E70F2C4-8A5C-4A8E-B1BA-80835C43E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9" name="Freeform 588">
              <a:extLst>
                <a:ext uri="{FF2B5EF4-FFF2-40B4-BE49-F238E27FC236}">
                  <a16:creationId xmlns:a16="http://schemas.microsoft.com/office/drawing/2014/main" id="{3C3BD6B1-9E39-429B-B29D-9EFE1B0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0" name="Freeform 589">
              <a:extLst>
                <a:ext uri="{FF2B5EF4-FFF2-40B4-BE49-F238E27FC236}">
                  <a16:creationId xmlns:a16="http://schemas.microsoft.com/office/drawing/2014/main" id="{247F7698-2C4D-4F63-A3D7-55FF08A82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1" name="Freeform 590">
              <a:extLst>
                <a:ext uri="{FF2B5EF4-FFF2-40B4-BE49-F238E27FC236}">
                  <a16:creationId xmlns:a16="http://schemas.microsoft.com/office/drawing/2014/main" id="{82A7845B-2A99-454C-AE40-CA53A921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2" name="Freeform 591">
              <a:extLst>
                <a:ext uri="{FF2B5EF4-FFF2-40B4-BE49-F238E27FC236}">
                  <a16:creationId xmlns:a16="http://schemas.microsoft.com/office/drawing/2014/main" id="{75EE83F6-9B7C-479A-86C5-96DB84215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3" name="Freeform 592">
              <a:extLst>
                <a:ext uri="{FF2B5EF4-FFF2-40B4-BE49-F238E27FC236}">
                  <a16:creationId xmlns:a16="http://schemas.microsoft.com/office/drawing/2014/main" id="{31F4A5D4-D740-4DE0-98E4-05F779D18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4" name="Freeform 593">
              <a:extLst>
                <a:ext uri="{FF2B5EF4-FFF2-40B4-BE49-F238E27FC236}">
                  <a16:creationId xmlns:a16="http://schemas.microsoft.com/office/drawing/2014/main" id="{6DE086A4-3056-45F2-94F5-8F0759A1F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5" name="Freeform 594">
              <a:extLst>
                <a:ext uri="{FF2B5EF4-FFF2-40B4-BE49-F238E27FC236}">
                  <a16:creationId xmlns:a16="http://schemas.microsoft.com/office/drawing/2014/main" id="{E1314D46-91B1-4102-BFEF-F31D7E285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6" name="Freeform 595">
              <a:extLst>
                <a:ext uri="{FF2B5EF4-FFF2-40B4-BE49-F238E27FC236}">
                  <a16:creationId xmlns:a16="http://schemas.microsoft.com/office/drawing/2014/main" id="{89B5F1EF-6D97-4762-9119-3518E405C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7" name="Freeform 596">
              <a:extLst>
                <a:ext uri="{FF2B5EF4-FFF2-40B4-BE49-F238E27FC236}">
                  <a16:creationId xmlns:a16="http://schemas.microsoft.com/office/drawing/2014/main" id="{6CF89F70-5DCD-4D34-9A98-43FC8C7F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8" name="Freeform 597">
              <a:extLst>
                <a:ext uri="{FF2B5EF4-FFF2-40B4-BE49-F238E27FC236}">
                  <a16:creationId xmlns:a16="http://schemas.microsoft.com/office/drawing/2014/main" id="{3D1A9C30-9A89-4512-BC13-231CBE014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9" name="Freeform 598">
              <a:extLst>
                <a:ext uri="{FF2B5EF4-FFF2-40B4-BE49-F238E27FC236}">
                  <a16:creationId xmlns:a16="http://schemas.microsoft.com/office/drawing/2014/main" id="{9C7BD1B0-52A4-4C86-8A93-E2FAB6BB6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0" name="Freeform 599">
              <a:extLst>
                <a:ext uri="{FF2B5EF4-FFF2-40B4-BE49-F238E27FC236}">
                  <a16:creationId xmlns:a16="http://schemas.microsoft.com/office/drawing/2014/main" id="{9274059B-CB4D-4BE1-8376-CDAE63124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1" name="Freeform 600">
              <a:extLst>
                <a:ext uri="{FF2B5EF4-FFF2-40B4-BE49-F238E27FC236}">
                  <a16:creationId xmlns:a16="http://schemas.microsoft.com/office/drawing/2014/main" id="{D02F6005-4957-4B21-8F72-95AABFA52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2" name="Freeform 601">
              <a:extLst>
                <a:ext uri="{FF2B5EF4-FFF2-40B4-BE49-F238E27FC236}">
                  <a16:creationId xmlns:a16="http://schemas.microsoft.com/office/drawing/2014/main" id="{5344C664-5A31-4016-80A9-D0290BD2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3" name="Freeform 602">
              <a:extLst>
                <a:ext uri="{FF2B5EF4-FFF2-40B4-BE49-F238E27FC236}">
                  <a16:creationId xmlns:a16="http://schemas.microsoft.com/office/drawing/2014/main" id="{1CA464AD-4172-4FE2-A379-C3263BC5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4" name="Freeform 603">
              <a:extLst>
                <a:ext uri="{FF2B5EF4-FFF2-40B4-BE49-F238E27FC236}">
                  <a16:creationId xmlns:a16="http://schemas.microsoft.com/office/drawing/2014/main" id="{9DF7FDFA-F93C-458F-BBEE-17A51F997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5" name="Freeform 604">
              <a:extLst>
                <a:ext uri="{FF2B5EF4-FFF2-40B4-BE49-F238E27FC236}">
                  <a16:creationId xmlns:a16="http://schemas.microsoft.com/office/drawing/2014/main" id="{040B64A6-3C29-4F06-B695-930D97CBE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6" name="Freeform 605">
              <a:extLst>
                <a:ext uri="{FF2B5EF4-FFF2-40B4-BE49-F238E27FC236}">
                  <a16:creationId xmlns:a16="http://schemas.microsoft.com/office/drawing/2014/main" id="{EB1E3C05-D312-4C0E-9152-85DBD4600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7" name="Freeform 606">
              <a:extLst>
                <a:ext uri="{FF2B5EF4-FFF2-40B4-BE49-F238E27FC236}">
                  <a16:creationId xmlns:a16="http://schemas.microsoft.com/office/drawing/2014/main" id="{A3ED7007-DA0A-4EEB-8200-842F7FB63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8" name="Freeform 607">
              <a:extLst>
                <a:ext uri="{FF2B5EF4-FFF2-40B4-BE49-F238E27FC236}">
                  <a16:creationId xmlns:a16="http://schemas.microsoft.com/office/drawing/2014/main" id="{B75A8F55-8C87-4452-AEC2-44A5E4018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9" name="Freeform 608">
              <a:extLst>
                <a:ext uri="{FF2B5EF4-FFF2-40B4-BE49-F238E27FC236}">
                  <a16:creationId xmlns:a16="http://schemas.microsoft.com/office/drawing/2014/main" id="{A528D587-F145-41B9-A9F4-256A3464B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0" name="Freeform 609">
              <a:extLst>
                <a:ext uri="{FF2B5EF4-FFF2-40B4-BE49-F238E27FC236}">
                  <a16:creationId xmlns:a16="http://schemas.microsoft.com/office/drawing/2014/main" id="{F61BF0F6-FF88-4729-B499-DAD318E45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1" name="Freeform 610">
              <a:extLst>
                <a:ext uri="{FF2B5EF4-FFF2-40B4-BE49-F238E27FC236}">
                  <a16:creationId xmlns:a16="http://schemas.microsoft.com/office/drawing/2014/main" id="{3503801A-23EC-4C7B-A6F0-75A0CC3E5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2" name="Freeform 611">
              <a:extLst>
                <a:ext uri="{FF2B5EF4-FFF2-40B4-BE49-F238E27FC236}">
                  <a16:creationId xmlns:a16="http://schemas.microsoft.com/office/drawing/2014/main" id="{5D7E6B25-CC55-4315-8564-10BE15689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3" name="Freeform 612">
              <a:extLst>
                <a:ext uri="{FF2B5EF4-FFF2-40B4-BE49-F238E27FC236}">
                  <a16:creationId xmlns:a16="http://schemas.microsoft.com/office/drawing/2014/main" id="{93F7268E-FE1C-46D0-9466-6822D66DB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4" name="Freeform 613">
              <a:extLst>
                <a:ext uri="{FF2B5EF4-FFF2-40B4-BE49-F238E27FC236}">
                  <a16:creationId xmlns:a16="http://schemas.microsoft.com/office/drawing/2014/main" id="{C01713BE-F3E0-4E5C-A756-EA058C3E7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5" name="Freeform 614">
              <a:extLst>
                <a:ext uri="{FF2B5EF4-FFF2-40B4-BE49-F238E27FC236}">
                  <a16:creationId xmlns:a16="http://schemas.microsoft.com/office/drawing/2014/main" id="{0FDB4611-A671-471F-8D2A-DBFC070DD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6" name="Freeform 615">
              <a:extLst>
                <a:ext uri="{FF2B5EF4-FFF2-40B4-BE49-F238E27FC236}">
                  <a16:creationId xmlns:a16="http://schemas.microsoft.com/office/drawing/2014/main" id="{D3864332-33F5-449F-A2ED-449A98250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7" name="Freeform 616">
              <a:extLst>
                <a:ext uri="{FF2B5EF4-FFF2-40B4-BE49-F238E27FC236}">
                  <a16:creationId xmlns:a16="http://schemas.microsoft.com/office/drawing/2014/main" id="{339485BE-BA8D-44BA-9C7B-4ADFE7F0C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8" name="Freeform 617">
              <a:extLst>
                <a:ext uri="{FF2B5EF4-FFF2-40B4-BE49-F238E27FC236}">
                  <a16:creationId xmlns:a16="http://schemas.microsoft.com/office/drawing/2014/main" id="{954D85F4-AC53-4276-BA51-4152C24A0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9" name="Freeform 618">
              <a:extLst>
                <a:ext uri="{FF2B5EF4-FFF2-40B4-BE49-F238E27FC236}">
                  <a16:creationId xmlns:a16="http://schemas.microsoft.com/office/drawing/2014/main" id="{9A626C5B-1A32-41AE-BFE7-1DE46FCB2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0" name="Freeform 619">
              <a:extLst>
                <a:ext uri="{FF2B5EF4-FFF2-40B4-BE49-F238E27FC236}">
                  <a16:creationId xmlns:a16="http://schemas.microsoft.com/office/drawing/2014/main" id="{DEEB3306-E996-4C25-A9FF-CD303C246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1" name="Freeform 620">
              <a:extLst>
                <a:ext uri="{FF2B5EF4-FFF2-40B4-BE49-F238E27FC236}">
                  <a16:creationId xmlns:a16="http://schemas.microsoft.com/office/drawing/2014/main" id="{8C1FCB1E-5E30-4800-876B-6EAA54A5A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2" name="Freeform 621">
              <a:extLst>
                <a:ext uri="{FF2B5EF4-FFF2-40B4-BE49-F238E27FC236}">
                  <a16:creationId xmlns:a16="http://schemas.microsoft.com/office/drawing/2014/main" id="{34D8B597-AEC5-481D-9E23-218040C0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3" name="Freeform 622">
              <a:extLst>
                <a:ext uri="{FF2B5EF4-FFF2-40B4-BE49-F238E27FC236}">
                  <a16:creationId xmlns:a16="http://schemas.microsoft.com/office/drawing/2014/main" id="{F4A34992-4F13-49B5-8C92-939575D02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4" name="Freeform 623">
              <a:extLst>
                <a:ext uri="{FF2B5EF4-FFF2-40B4-BE49-F238E27FC236}">
                  <a16:creationId xmlns:a16="http://schemas.microsoft.com/office/drawing/2014/main" id="{2CD08172-555E-49B8-B292-B356D12A4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5" name="Freeform 624">
              <a:extLst>
                <a:ext uri="{FF2B5EF4-FFF2-40B4-BE49-F238E27FC236}">
                  <a16:creationId xmlns:a16="http://schemas.microsoft.com/office/drawing/2014/main" id="{2FEE1582-F629-47BB-B6E1-9581745EE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6" name="Freeform 625">
              <a:extLst>
                <a:ext uri="{FF2B5EF4-FFF2-40B4-BE49-F238E27FC236}">
                  <a16:creationId xmlns:a16="http://schemas.microsoft.com/office/drawing/2014/main" id="{F062FF46-3B24-413E-BCAE-9D86B46DA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7" name="Freeform 626">
              <a:extLst>
                <a:ext uri="{FF2B5EF4-FFF2-40B4-BE49-F238E27FC236}">
                  <a16:creationId xmlns:a16="http://schemas.microsoft.com/office/drawing/2014/main" id="{04E7EB62-DA2A-42AC-B3C8-FCE9A712D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8" name="Freeform 627">
              <a:extLst>
                <a:ext uri="{FF2B5EF4-FFF2-40B4-BE49-F238E27FC236}">
                  <a16:creationId xmlns:a16="http://schemas.microsoft.com/office/drawing/2014/main" id="{8076DEC8-661E-4187-A571-59AF4FEA5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9" name="Freeform 628">
              <a:extLst>
                <a:ext uri="{FF2B5EF4-FFF2-40B4-BE49-F238E27FC236}">
                  <a16:creationId xmlns:a16="http://schemas.microsoft.com/office/drawing/2014/main" id="{E6739F1E-0EAF-4DDA-BD4C-7104E36BF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0" name="Freeform 629">
              <a:extLst>
                <a:ext uri="{FF2B5EF4-FFF2-40B4-BE49-F238E27FC236}">
                  <a16:creationId xmlns:a16="http://schemas.microsoft.com/office/drawing/2014/main" id="{BEAE3E2B-F36B-4D2A-B829-DF3EB6AE4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1" name="Freeform 630">
              <a:extLst>
                <a:ext uri="{FF2B5EF4-FFF2-40B4-BE49-F238E27FC236}">
                  <a16:creationId xmlns:a16="http://schemas.microsoft.com/office/drawing/2014/main" id="{F71ED159-FB1C-4684-8014-650F14246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2" name="Freeform 631">
              <a:extLst>
                <a:ext uri="{FF2B5EF4-FFF2-40B4-BE49-F238E27FC236}">
                  <a16:creationId xmlns:a16="http://schemas.microsoft.com/office/drawing/2014/main" id="{6696B2EB-542D-424E-9152-9368DE9D2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3" name="Freeform 632">
              <a:extLst>
                <a:ext uri="{FF2B5EF4-FFF2-40B4-BE49-F238E27FC236}">
                  <a16:creationId xmlns:a16="http://schemas.microsoft.com/office/drawing/2014/main" id="{05CB97DC-190C-4A9C-B97D-0627DA33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4" name="Freeform 633">
              <a:extLst>
                <a:ext uri="{FF2B5EF4-FFF2-40B4-BE49-F238E27FC236}">
                  <a16:creationId xmlns:a16="http://schemas.microsoft.com/office/drawing/2014/main" id="{0C417989-FF1F-4094-8618-422EF4965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5" name="Freeform 634">
              <a:extLst>
                <a:ext uri="{FF2B5EF4-FFF2-40B4-BE49-F238E27FC236}">
                  <a16:creationId xmlns:a16="http://schemas.microsoft.com/office/drawing/2014/main" id="{C3DBCA52-E562-4F3A-AEFB-B052B6350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6" name="Freeform 635">
              <a:extLst>
                <a:ext uri="{FF2B5EF4-FFF2-40B4-BE49-F238E27FC236}">
                  <a16:creationId xmlns:a16="http://schemas.microsoft.com/office/drawing/2014/main" id="{F02BF7AC-24DF-403D-8445-E392F703D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7" name="Freeform 636">
              <a:extLst>
                <a:ext uri="{FF2B5EF4-FFF2-40B4-BE49-F238E27FC236}">
                  <a16:creationId xmlns:a16="http://schemas.microsoft.com/office/drawing/2014/main" id="{E59B353C-E8AC-4993-B96D-9883AD881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8" name="Freeform 637">
              <a:extLst>
                <a:ext uri="{FF2B5EF4-FFF2-40B4-BE49-F238E27FC236}">
                  <a16:creationId xmlns:a16="http://schemas.microsoft.com/office/drawing/2014/main" id="{FF0E724E-F8ED-4350-AEB1-89FAF127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9" name="Freeform 638">
              <a:extLst>
                <a:ext uri="{FF2B5EF4-FFF2-40B4-BE49-F238E27FC236}">
                  <a16:creationId xmlns:a16="http://schemas.microsoft.com/office/drawing/2014/main" id="{FC340E4D-C873-43F3-9661-CBC678808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0" name="Freeform 639">
              <a:extLst>
                <a:ext uri="{FF2B5EF4-FFF2-40B4-BE49-F238E27FC236}">
                  <a16:creationId xmlns:a16="http://schemas.microsoft.com/office/drawing/2014/main" id="{ED0C44E4-FDC1-4BBB-8EC2-C818261AF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1" name="Freeform 640">
              <a:extLst>
                <a:ext uri="{FF2B5EF4-FFF2-40B4-BE49-F238E27FC236}">
                  <a16:creationId xmlns:a16="http://schemas.microsoft.com/office/drawing/2014/main" id="{4F83A232-0741-4C4D-990D-93F21B10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2" name="Freeform 641">
              <a:extLst>
                <a:ext uri="{FF2B5EF4-FFF2-40B4-BE49-F238E27FC236}">
                  <a16:creationId xmlns:a16="http://schemas.microsoft.com/office/drawing/2014/main" id="{E406244D-2BB0-4213-B481-4C9F867C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3" name="Freeform 642">
              <a:extLst>
                <a:ext uri="{FF2B5EF4-FFF2-40B4-BE49-F238E27FC236}">
                  <a16:creationId xmlns:a16="http://schemas.microsoft.com/office/drawing/2014/main" id="{43551A81-DA90-4B1F-8B01-F854DB75B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4" name="Freeform 643">
              <a:extLst>
                <a:ext uri="{FF2B5EF4-FFF2-40B4-BE49-F238E27FC236}">
                  <a16:creationId xmlns:a16="http://schemas.microsoft.com/office/drawing/2014/main" id="{FF400C8B-DF96-4662-992A-B78A75072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5" name="Rectangle 644">
              <a:extLst>
                <a:ext uri="{FF2B5EF4-FFF2-40B4-BE49-F238E27FC236}">
                  <a16:creationId xmlns:a16="http://schemas.microsoft.com/office/drawing/2014/main" id="{C61C45DE-E52F-4F01-9B5A-9821F9879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946" name="Freeform 645">
              <a:extLst>
                <a:ext uri="{FF2B5EF4-FFF2-40B4-BE49-F238E27FC236}">
                  <a16:creationId xmlns:a16="http://schemas.microsoft.com/office/drawing/2014/main" id="{FC279759-F297-41E1-94C8-4FEA7D699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7" name="Freeform 646">
              <a:extLst>
                <a:ext uri="{FF2B5EF4-FFF2-40B4-BE49-F238E27FC236}">
                  <a16:creationId xmlns:a16="http://schemas.microsoft.com/office/drawing/2014/main" id="{C4B407DE-3E08-42EA-8C96-E531C2E2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8" name="Freeform 647">
              <a:extLst>
                <a:ext uri="{FF2B5EF4-FFF2-40B4-BE49-F238E27FC236}">
                  <a16:creationId xmlns:a16="http://schemas.microsoft.com/office/drawing/2014/main" id="{FB8C9860-5CC3-4AD6-8DB2-7FA1D9ED8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9" name="Freeform 648">
              <a:extLst>
                <a:ext uri="{FF2B5EF4-FFF2-40B4-BE49-F238E27FC236}">
                  <a16:creationId xmlns:a16="http://schemas.microsoft.com/office/drawing/2014/main" id="{16776E4D-CC5B-4B11-A03E-C78002549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0" name="Freeform 649">
              <a:extLst>
                <a:ext uri="{FF2B5EF4-FFF2-40B4-BE49-F238E27FC236}">
                  <a16:creationId xmlns:a16="http://schemas.microsoft.com/office/drawing/2014/main" id="{7667D8E4-8C59-44CB-85D8-65B9B6271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1" name="Freeform 650">
              <a:extLst>
                <a:ext uri="{FF2B5EF4-FFF2-40B4-BE49-F238E27FC236}">
                  <a16:creationId xmlns:a16="http://schemas.microsoft.com/office/drawing/2014/main" id="{D137E022-1D8C-4341-8B99-8EA26CBA5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2" name="Freeform 651">
              <a:extLst>
                <a:ext uri="{FF2B5EF4-FFF2-40B4-BE49-F238E27FC236}">
                  <a16:creationId xmlns:a16="http://schemas.microsoft.com/office/drawing/2014/main" id="{97DE79D7-2237-4B1A-8FF1-5D6C1092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3" name="Freeform 652">
              <a:extLst>
                <a:ext uri="{FF2B5EF4-FFF2-40B4-BE49-F238E27FC236}">
                  <a16:creationId xmlns:a16="http://schemas.microsoft.com/office/drawing/2014/main" id="{6144C961-79DF-47AF-841C-C7251001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4" name="Freeform 653">
              <a:extLst>
                <a:ext uri="{FF2B5EF4-FFF2-40B4-BE49-F238E27FC236}">
                  <a16:creationId xmlns:a16="http://schemas.microsoft.com/office/drawing/2014/main" id="{A493809A-1675-43DE-959B-98777F0E9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5" name="Freeform 654">
              <a:extLst>
                <a:ext uri="{FF2B5EF4-FFF2-40B4-BE49-F238E27FC236}">
                  <a16:creationId xmlns:a16="http://schemas.microsoft.com/office/drawing/2014/main" id="{6846C608-C16A-4830-B621-DFA3643AA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6" name="Freeform 655">
              <a:extLst>
                <a:ext uri="{FF2B5EF4-FFF2-40B4-BE49-F238E27FC236}">
                  <a16:creationId xmlns:a16="http://schemas.microsoft.com/office/drawing/2014/main" id="{7146D1FC-798E-42A6-B0B7-ACECAE4F9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7" name="Freeform 656">
              <a:extLst>
                <a:ext uri="{FF2B5EF4-FFF2-40B4-BE49-F238E27FC236}">
                  <a16:creationId xmlns:a16="http://schemas.microsoft.com/office/drawing/2014/main" id="{F48A5529-AE4E-40D5-9BF1-896F1134D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8" name="Freeform 657">
              <a:extLst>
                <a:ext uri="{FF2B5EF4-FFF2-40B4-BE49-F238E27FC236}">
                  <a16:creationId xmlns:a16="http://schemas.microsoft.com/office/drawing/2014/main" id="{57810209-61F2-44B4-B748-91278CD5F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9" name="Freeform 658">
              <a:extLst>
                <a:ext uri="{FF2B5EF4-FFF2-40B4-BE49-F238E27FC236}">
                  <a16:creationId xmlns:a16="http://schemas.microsoft.com/office/drawing/2014/main" id="{549D90D4-0DB0-49BC-9896-62E942451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0" name="Freeform 659">
              <a:extLst>
                <a:ext uri="{FF2B5EF4-FFF2-40B4-BE49-F238E27FC236}">
                  <a16:creationId xmlns:a16="http://schemas.microsoft.com/office/drawing/2014/main" id="{C7C7B2BC-42EF-42C6-A369-1A858AB7D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1" name="Freeform 660">
              <a:extLst>
                <a:ext uri="{FF2B5EF4-FFF2-40B4-BE49-F238E27FC236}">
                  <a16:creationId xmlns:a16="http://schemas.microsoft.com/office/drawing/2014/main" id="{DDA95306-B825-4DEC-9FD2-0206F6ECE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2" name="Freeform 661">
              <a:extLst>
                <a:ext uri="{FF2B5EF4-FFF2-40B4-BE49-F238E27FC236}">
                  <a16:creationId xmlns:a16="http://schemas.microsoft.com/office/drawing/2014/main" id="{8FED0674-4B21-4D61-AF05-904821125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3" name="Freeform 662">
              <a:extLst>
                <a:ext uri="{FF2B5EF4-FFF2-40B4-BE49-F238E27FC236}">
                  <a16:creationId xmlns:a16="http://schemas.microsoft.com/office/drawing/2014/main" id="{60571602-4822-46F4-9F5A-E784DE4F4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4" name="Freeform 663">
              <a:extLst>
                <a:ext uri="{FF2B5EF4-FFF2-40B4-BE49-F238E27FC236}">
                  <a16:creationId xmlns:a16="http://schemas.microsoft.com/office/drawing/2014/main" id="{74BD2454-C7E7-4640-9056-3804DEA33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5" name="Freeform 664">
              <a:extLst>
                <a:ext uri="{FF2B5EF4-FFF2-40B4-BE49-F238E27FC236}">
                  <a16:creationId xmlns:a16="http://schemas.microsoft.com/office/drawing/2014/main" id="{03FD22B3-E2B1-400E-AFC4-C215EA9B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6" name="Freeform 665">
              <a:extLst>
                <a:ext uri="{FF2B5EF4-FFF2-40B4-BE49-F238E27FC236}">
                  <a16:creationId xmlns:a16="http://schemas.microsoft.com/office/drawing/2014/main" id="{18E93891-0B5A-4013-A0FA-F934C410E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7" name="Freeform 666">
              <a:extLst>
                <a:ext uri="{FF2B5EF4-FFF2-40B4-BE49-F238E27FC236}">
                  <a16:creationId xmlns:a16="http://schemas.microsoft.com/office/drawing/2014/main" id="{8A33B3F1-2015-4AB2-ACC4-D5C666BE0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8" name="Freeform 667">
              <a:extLst>
                <a:ext uri="{FF2B5EF4-FFF2-40B4-BE49-F238E27FC236}">
                  <a16:creationId xmlns:a16="http://schemas.microsoft.com/office/drawing/2014/main" id="{D675CE0E-D981-4108-AB7F-F4278CB2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9" name="Freeform 668">
              <a:extLst>
                <a:ext uri="{FF2B5EF4-FFF2-40B4-BE49-F238E27FC236}">
                  <a16:creationId xmlns:a16="http://schemas.microsoft.com/office/drawing/2014/main" id="{7D8D7ACB-8452-4EED-B3FC-6CF174878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0" name="Freeform 669">
              <a:extLst>
                <a:ext uri="{FF2B5EF4-FFF2-40B4-BE49-F238E27FC236}">
                  <a16:creationId xmlns:a16="http://schemas.microsoft.com/office/drawing/2014/main" id="{8F4ACA99-FC9D-476D-8AA1-2BA83CE30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1" name="Freeform 670">
              <a:extLst>
                <a:ext uri="{FF2B5EF4-FFF2-40B4-BE49-F238E27FC236}">
                  <a16:creationId xmlns:a16="http://schemas.microsoft.com/office/drawing/2014/main" id="{3222D23E-7440-489D-9961-1A374055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2" name="Freeform 671">
              <a:extLst>
                <a:ext uri="{FF2B5EF4-FFF2-40B4-BE49-F238E27FC236}">
                  <a16:creationId xmlns:a16="http://schemas.microsoft.com/office/drawing/2014/main" id="{DC7552ED-3E51-4A51-B77A-118A9E09D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3" name="Freeform 672">
              <a:extLst>
                <a:ext uri="{FF2B5EF4-FFF2-40B4-BE49-F238E27FC236}">
                  <a16:creationId xmlns:a16="http://schemas.microsoft.com/office/drawing/2014/main" id="{125AD19D-3054-438D-9A8F-71541F54F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4" name="Freeform 673">
              <a:extLst>
                <a:ext uri="{FF2B5EF4-FFF2-40B4-BE49-F238E27FC236}">
                  <a16:creationId xmlns:a16="http://schemas.microsoft.com/office/drawing/2014/main" id="{4C103D9C-B234-4A5E-8CB8-55502CF25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5" name="Freeform 674">
              <a:extLst>
                <a:ext uri="{FF2B5EF4-FFF2-40B4-BE49-F238E27FC236}">
                  <a16:creationId xmlns:a16="http://schemas.microsoft.com/office/drawing/2014/main" id="{3962016A-5B66-4035-A77C-DAFD089F0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6" name="Freeform 675">
              <a:extLst>
                <a:ext uri="{FF2B5EF4-FFF2-40B4-BE49-F238E27FC236}">
                  <a16:creationId xmlns:a16="http://schemas.microsoft.com/office/drawing/2014/main" id="{A4D4D89D-9A3C-431B-8C1D-93E06F8B3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7" name="Freeform 676">
              <a:extLst>
                <a:ext uri="{FF2B5EF4-FFF2-40B4-BE49-F238E27FC236}">
                  <a16:creationId xmlns:a16="http://schemas.microsoft.com/office/drawing/2014/main" id="{5BAB9E5C-3A61-4936-8504-9DBC4C67F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8" name="Freeform 677">
              <a:extLst>
                <a:ext uri="{FF2B5EF4-FFF2-40B4-BE49-F238E27FC236}">
                  <a16:creationId xmlns:a16="http://schemas.microsoft.com/office/drawing/2014/main" id="{3EC029F1-8EC6-4A8D-AC06-6D1B375E3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9" name="Freeform 678">
              <a:extLst>
                <a:ext uri="{FF2B5EF4-FFF2-40B4-BE49-F238E27FC236}">
                  <a16:creationId xmlns:a16="http://schemas.microsoft.com/office/drawing/2014/main" id="{D1CF2729-4539-45A7-A022-9277C789C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0" name="Freeform 679">
              <a:extLst>
                <a:ext uri="{FF2B5EF4-FFF2-40B4-BE49-F238E27FC236}">
                  <a16:creationId xmlns:a16="http://schemas.microsoft.com/office/drawing/2014/main" id="{910E0BC4-DE91-4B54-8E7B-D2FADDA5A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1" name="Freeform 680">
              <a:extLst>
                <a:ext uri="{FF2B5EF4-FFF2-40B4-BE49-F238E27FC236}">
                  <a16:creationId xmlns:a16="http://schemas.microsoft.com/office/drawing/2014/main" id="{8FE50EFD-7101-4665-BC11-305FF1F5C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2" name="Freeform 681">
              <a:extLst>
                <a:ext uri="{FF2B5EF4-FFF2-40B4-BE49-F238E27FC236}">
                  <a16:creationId xmlns:a16="http://schemas.microsoft.com/office/drawing/2014/main" id="{72F3C756-FFF6-4D65-AB5D-5D860C787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3" name="Freeform 682">
              <a:extLst>
                <a:ext uri="{FF2B5EF4-FFF2-40B4-BE49-F238E27FC236}">
                  <a16:creationId xmlns:a16="http://schemas.microsoft.com/office/drawing/2014/main" id="{2901AA85-B230-446B-904A-1F91EC490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4" name="Freeform 683">
              <a:extLst>
                <a:ext uri="{FF2B5EF4-FFF2-40B4-BE49-F238E27FC236}">
                  <a16:creationId xmlns:a16="http://schemas.microsoft.com/office/drawing/2014/main" id="{944A4B1E-5BA0-4265-BEAD-40631C584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5" name="Freeform 684">
              <a:extLst>
                <a:ext uri="{FF2B5EF4-FFF2-40B4-BE49-F238E27FC236}">
                  <a16:creationId xmlns:a16="http://schemas.microsoft.com/office/drawing/2014/main" id="{ED878C39-27C5-4BE4-A6CB-7ECD1E661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6" name="Freeform 685">
              <a:extLst>
                <a:ext uri="{FF2B5EF4-FFF2-40B4-BE49-F238E27FC236}">
                  <a16:creationId xmlns:a16="http://schemas.microsoft.com/office/drawing/2014/main" id="{03764F54-933F-4430-9F91-B9D4A9602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7" name="Freeform 686">
              <a:extLst>
                <a:ext uri="{FF2B5EF4-FFF2-40B4-BE49-F238E27FC236}">
                  <a16:creationId xmlns:a16="http://schemas.microsoft.com/office/drawing/2014/main" id="{CDA6DDA5-FFAD-463E-B121-6ADF03BA8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" name="Freeform 687">
              <a:extLst>
                <a:ext uri="{FF2B5EF4-FFF2-40B4-BE49-F238E27FC236}">
                  <a16:creationId xmlns:a16="http://schemas.microsoft.com/office/drawing/2014/main" id="{92254792-718C-4527-AD9A-1B7E5A1A9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9" name="Freeform 688">
              <a:extLst>
                <a:ext uri="{FF2B5EF4-FFF2-40B4-BE49-F238E27FC236}">
                  <a16:creationId xmlns:a16="http://schemas.microsoft.com/office/drawing/2014/main" id="{7D75AC4C-678F-4759-B50A-F025B78D4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0" name="Freeform 689">
              <a:extLst>
                <a:ext uri="{FF2B5EF4-FFF2-40B4-BE49-F238E27FC236}">
                  <a16:creationId xmlns:a16="http://schemas.microsoft.com/office/drawing/2014/main" id="{DED131A4-CDAE-4F66-9125-21809D472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1" name="Freeform 690">
              <a:extLst>
                <a:ext uri="{FF2B5EF4-FFF2-40B4-BE49-F238E27FC236}">
                  <a16:creationId xmlns:a16="http://schemas.microsoft.com/office/drawing/2014/main" id="{ADE41425-1583-476A-84CD-7DE25A828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2" name="Freeform 691">
              <a:extLst>
                <a:ext uri="{FF2B5EF4-FFF2-40B4-BE49-F238E27FC236}">
                  <a16:creationId xmlns:a16="http://schemas.microsoft.com/office/drawing/2014/main" id="{2895CE87-EEFB-4261-84AF-DA01EEA7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3" name="Freeform 692">
              <a:extLst>
                <a:ext uri="{FF2B5EF4-FFF2-40B4-BE49-F238E27FC236}">
                  <a16:creationId xmlns:a16="http://schemas.microsoft.com/office/drawing/2014/main" id="{3AFC32D3-58C9-4E8B-B362-382EF852B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4" name="Freeform 693">
              <a:extLst>
                <a:ext uri="{FF2B5EF4-FFF2-40B4-BE49-F238E27FC236}">
                  <a16:creationId xmlns:a16="http://schemas.microsoft.com/office/drawing/2014/main" id="{DB9E3A6F-6A73-48D7-BCBB-D99206E2C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5" name="Freeform 694">
              <a:extLst>
                <a:ext uri="{FF2B5EF4-FFF2-40B4-BE49-F238E27FC236}">
                  <a16:creationId xmlns:a16="http://schemas.microsoft.com/office/drawing/2014/main" id="{EF7D9192-7C36-40EB-BB59-EA5D08B45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6" name="Freeform 695">
              <a:extLst>
                <a:ext uri="{FF2B5EF4-FFF2-40B4-BE49-F238E27FC236}">
                  <a16:creationId xmlns:a16="http://schemas.microsoft.com/office/drawing/2014/main" id="{B85BCFCB-589F-42CA-AAAC-4E90B7A3A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7" name="Freeform 696">
              <a:extLst>
                <a:ext uri="{FF2B5EF4-FFF2-40B4-BE49-F238E27FC236}">
                  <a16:creationId xmlns:a16="http://schemas.microsoft.com/office/drawing/2014/main" id="{C61A5050-CAC2-4967-8534-4E216390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8" name="Freeform 697">
              <a:extLst>
                <a:ext uri="{FF2B5EF4-FFF2-40B4-BE49-F238E27FC236}">
                  <a16:creationId xmlns:a16="http://schemas.microsoft.com/office/drawing/2014/main" id="{162A2A75-4D7E-4804-8A18-0755B6009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9" name="Freeform 698">
              <a:extLst>
                <a:ext uri="{FF2B5EF4-FFF2-40B4-BE49-F238E27FC236}">
                  <a16:creationId xmlns:a16="http://schemas.microsoft.com/office/drawing/2014/main" id="{67A6C5E8-70E9-41F7-B1B3-CAAE6F029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0" name="Freeform 699">
              <a:extLst>
                <a:ext uri="{FF2B5EF4-FFF2-40B4-BE49-F238E27FC236}">
                  <a16:creationId xmlns:a16="http://schemas.microsoft.com/office/drawing/2014/main" id="{8F0DC83C-A185-445E-82F8-8090BD6E3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1" name="Freeform 700">
              <a:extLst>
                <a:ext uri="{FF2B5EF4-FFF2-40B4-BE49-F238E27FC236}">
                  <a16:creationId xmlns:a16="http://schemas.microsoft.com/office/drawing/2014/main" id="{C8FB2D2B-6168-4640-838F-911933FDA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2" name="Freeform 701">
              <a:extLst>
                <a:ext uri="{FF2B5EF4-FFF2-40B4-BE49-F238E27FC236}">
                  <a16:creationId xmlns:a16="http://schemas.microsoft.com/office/drawing/2014/main" id="{4FCABFC4-0C11-4849-901E-88B7685EF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3" name="Freeform 702">
              <a:extLst>
                <a:ext uri="{FF2B5EF4-FFF2-40B4-BE49-F238E27FC236}">
                  <a16:creationId xmlns:a16="http://schemas.microsoft.com/office/drawing/2014/main" id="{C88D1524-37D1-4EC3-900B-9FCB082A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4" name="Freeform 703">
              <a:extLst>
                <a:ext uri="{FF2B5EF4-FFF2-40B4-BE49-F238E27FC236}">
                  <a16:creationId xmlns:a16="http://schemas.microsoft.com/office/drawing/2014/main" id="{EF372613-3D52-4779-A95C-8EDE609B4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5" name="Freeform 704">
              <a:extLst>
                <a:ext uri="{FF2B5EF4-FFF2-40B4-BE49-F238E27FC236}">
                  <a16:creationId xmlns:a16="http://schemas.microsoft.com/office/drawing/2014/main" id="{84A402E3-AE05-4F6B-981F-1DE23039A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6" name="Freeform 705">
              <a:extLst>
                <a:ext uri="{FF2B5EF4-FFF2-40B4-BE49-F238E27FC236}">
                  <a16:creationId xmlns:a16="http://schemas.microsoft.com/office/drawing/2014/main" id="{3CD276A5-36D2-402A-A5EA-70385902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7" name="Freeform 706">
              <a:extLst>
                <a:ext uri="{FF2B5EF4-FFF2-40B4-BE49-F238E27FC236}">
                  <a16:creationId xmlns:a16="http://schemas.microsoft.com/office/drawing/2014/main" id="{01633A8F-F068-4BD3-AE86-F9B1EE270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8" name="Freeform 707">
              <a:extLst>
                <a:ext uri="{FF2B5EF4-FFF2-40B4-BE49-F238E27FC236}">
                  <a16:creationId xmlns:a16="http://schemas.microsoft.com/office/drawing/2014/main" id="{C8784B05-6E1A-424C-A182-524992CA1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9" name="Freeform 708">
              <a:extLst>
                <a:ext uri="{FF2B5EF4-FFF2-40B4-BE49-F238E27FC236}">
                  <a16:creationId xmlns:a16="http://schemas.microsoft.com/office/drawing/2014/main" id="{CE15DC94-D1AB-4A78-A2F6-4500F1BE2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0" name="Freeform 709">
              <a:extLst>
                <a:ext uri="{FF2B5EF4-FFF2-40B4-BE49-F238E27FC236}">
                  <a16:creationId xmlns:a16="http://schemas.microsoft.com/office/drawing/2014/main" id="{0E6B1BD5-1F8B-457F-BF13-0B36AF9F9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1" name="Freeform 710">
              <a:extLst>
                <a:ext uri="{FF2B5EF4-FFF2-40B4-BE49-F238E27FC236}">
                  <a16:creationId xmlns:a16="http://schemas.microsoft.com/office/drawing/2014/main" id="{63359405-4EEF-441E-B4C4-A7328981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2" name="Freeform 711">
              <a:extLst>
                <a:ext uri="{FF2B5EF4-FFF2-40B4-BE49-F238E27FC236}">
                  <a16:creationId xmlns:a16="http://schemas.microsoft.com/office/drawing/2014/main" id="{DA4E7650-00D7-4D0C-BBF3-34FEDA385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3" name="Freeform 712">
              <a:extLst>
                <a:ext uri="{FF2B5EF4-FFF2-40B4-BE49-F238E27FC236}">
                  <a16:creationId xmlns:a16="http://schemas.microsoft.com/office/drawing/2014/main" id="{72F959FF-1595-4326-8E3E-5714CC1B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4" name="Freeform 713">
              <a:extLst>
                <a:ext uri="{FF2B5EF4-FFF2-40B4-BE49-F238E27FC236}">
                  <a16:creationId xmlns:a16="http://schemas.microsoft.com/office/drawing/2014/main" id="{79204963-F386-4D36-A0FD-E78B6E803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5" name="Freeform 714">
              <a:extLst>
                <a:ext uri="{FF2B5EF4-FFF2-40B4-BE49-F238E27FC236}">
                  <a16:creationId xmlns:a16="http://schemas.microsoft.com/office/drawing/2014/main" id="{50A982DF-1DCB-4906-A93B-4F5998643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6" name="Freeform 715">
              <a:extLst>
                <a:ext uri="{FF2B5EF4-FFF2-40B4-BE49-F238E27FC236}">
                  <a16:creationId xmlns:a16="http://schemas.microsoft.com/office/drawing/2014/main" id="{26697CCE-9258-452E-91C2-C5DDC14F6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7" name="Freeform 716">
              <a:extLst>
                <a:ext uri="{FF2B5EF4-FFF2-40B4-BE49-F238E27FC236}">
                  <a16:creationId xmlns:a16="http://schemas.microsoft.com/office/drawing/2014/main" id="{FE31AA37-A7BE-4F50-B3A7-4DF5AE4C6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8" name="Freeform 717">
              <a:extLst>
                <a:ext uri="{FF2B5EF4-FFF2-40B4-BE49-F238E27FC236}">
                  <a16:creationId xmlns:a16="http://schemas.microsoft.com/office/drawing/2014/main" id="{DAA81754-3B0E-4D91-9868-4E2701841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9" name="Freeform 718">
              <a:extLst>
                <a:ext uri="{FF2B5EF4-FFF2-40B4-BE49-F238E27FC236}">
                  <a16:creationId xmlns:a16="http://schemas.microsoft.com/office/drawing/2014/main" id="{59EA2022-884D-4FD8-9BD2-881BF914C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0" name="Freeform 719">
              <a:extLst>
                <a:ext uri="{FF2B5EF4-FFF2-40B4-BE49-F238E27FC236}">
                  <a16:creationId xmlns:a16="http://schemas.microsoft.com/office/drawing/2014/main" id="{91F2F6AD-4CCD-44F4-9D97-DC8ADCF99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1" name="Freeform 720">
              <a:extLst>
                <a:ext uri="{FF2B5EF4-FFF2-40B4-BE49-F238E27FC236}">
                  <a16:creationId xmlns:a16="http://schemas.microsoft.com/office/drawing/2014/main" id="{8D54EFDF-CAEF-46A0-BD64-F6D7DDDE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2" name="Freeform 721">
              <a:extLst>
                <a:ext uri="{FF2B5EF4-FFF2-40B4-BE49-F238E27FC236}">
                  <a16:creationId xmlns:a16="http://schemas.microsoft.com/office/drawing/2014/main" id="{4B507D0F-050F-487A-8366-F9E80CF22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3" name="Freeform 722">
              <a:extLst>
                <a:ext uri="{FF2B5EF4-FFF2-40B4-BE49-F238E27FC236}">
                  <a16:creationId xmlns:a16="http://schemas.microsoft.com/office/drawing/2014/main" id="{2DC11628-4612-4C26-89F6-674C1EA8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4" name="Freeform 723">
              <a:extLst>
                <a:ext uri="{FF2B5EF4-FFF2-40B4-BE49-F238E27FC236}">
                  <a16:creationId xmlns:a16="http://schemas.microsoft.com/office/drawing/2014/main" id="{353D6958-D363-423A-A0AF-DD0B3BE85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5" name="Freeform 724">
              <a:extLst>
                <a:ext uri="{FF2B5EF4-FFF2-40B4-BE49-F238E27FC236}">
                  <a16:creationId xmlns:a16="http://schemas.microsoft.com/office/drawing/2014/main" id="{726B08B5-5CED-4A8D-9F58-1E1FFDD4A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6" name="Freeform 725">
              <a:extLst>
                <a:ext uri="{FF2B5EF4-FFF2-40B4-BE49-F238E27FC236}">
                  <a16:creationId xmlns:a16="http://schemas.microsoft.com/office/drawing/2014/main" id="{C50789E6-27DB-4B9F-ADE5-D7E31C1FD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7" name="Freeform 726">
              <a:extLst>
                <a:ext uri="{FF2B5EF4-FFF2-40B4-BE49-F238E27FC236}">
                  <a16:creationId xmlns:a16="http://schemas.microsoft.com/office/drawing/2014/main" id="{2332B319-2AE8-4BCB-90DB-38438D17E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8" name="Freeform 727">
              <a:extLst>
                <a:ext uri="{FF2B5EF4-FFF2-40B4-BE49-F238E27FC236}">
                  <a16:creationId xmlns:a16="http://schemas.microsoft.com/office/drawing/2014/main" id="{E2A3001A-810C-41C7-92EF-B332351E4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9" name="Freeform 728">
              <a:extLst>
                <a:ext uri="{FF2B5EF4-FFF2-40B4-BE49-F238E27FC236}">
                  <a16:creationId xmlns:a16="http://schemas.microsoft.com/office/drawing/2014/main" id="{3D211D4F-0BED-44A6-B45C-DDB11A0D6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0" name="Freeform 729">
              <a:extLst>
                <a:ext uri="{FF2B5EF4-FFF2-40B4-BE49-F238E27FC236}">
                  <a16:creationId xmlns:a16="http://schemas.microsoft.com/office/drawing/2014/main" id="{ED907B95-FD08-4699-A67D-8760BF81A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1" name="Freeform 730">
              <a:extLst>
                <a:ext uri="{FF2B5EF4-FFF2-40B4-BE49-F238E27FC236}">
                  <a16:creationId xmlns:a16="http://schemas.microsoft.com/office/drawing/2014/main" id="{3156EBC6-1E0D-460B-AA40-E1C547985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2" name="Freeform 731">
              <a:extLst>
                <a:ext uri="{FF2B5EF4-FFF2-40B4-BE49-F238E27FC236}">
                  <a16:creationId xmlns:a16="http://schemas.microsoft.com/office/drawing/2014/main" id="{87405889-3211-47EC-9B6D-68F3C2FA0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3" name="Freeform 732">
              <a:extLst>
                <a:ext uri="{FF2B5EF4-FFF2-40B4-BE49-F238E27FC236}">
                  <a16:creationId xmlns:a16="http://schemas.microsoft.com/office/drawing/2014/main" id="{AE79A53C-02C4-4555-9BDA-48E5730C0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4" name="Freeform 733">
              <a:extLst>
                <a:ext uri="{FF2B5EF4-FFF2-40B4-BE49-F238E27FC236}">
                  <a16:creationId xmlns:a16="http://schemas.microsoft.com/office/drawing/2014/main" id="{BC374749-6F9C-4C89-86B9-0F8216DB2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5" name="Freeform 734">
              <a:extLst>
                <a:ext uri="{FF2B5EF4-FFF2-40B4-BE49-F238E27FC236}">
                  <a16:creationId xmlns:a16="http://schemas.microsoft.com/office/drawing/2014/main" id="{1FDD84D8-C78F-4F02-860E-A4AF2BBEF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6" name="Freeform 735">
              <a:extLst>
                <a:ext uri="{FF2B5EF4-FFF2-40B4-BE49-F238E27FC236}">
                  <a16:creationId xmlns:a16="http://schemas.microsoft.com/office/drawing/2014/main" id="{C48D0494-DBD4-45E7-B923-2586A4B48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7" name="Freeform 736">
              <a:extLst>
                <a:ext uri="{FF2B5EF4-FFF2-40B4-BE49-F238E27FC236}">
                  <a16:creationId xmlns:a16="http://schemas.microsoft.com/office/drawing/2014/main" id="{8841B79C-A84B-47B7-AE93-759CC338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8" name="Freeform 737">
              <a:extLst>
                <a:ext uri="{FF2B5EF4-FFF2-40B4-BE49-F238E27FC236}">
                  <a16:creationId xmlns:a16="http://schemas.microsoft.com/office/drawing/2014/main" id="{F2250533-C3E0-4C16-816A-B4EFC6120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9" name="Freeform 738">
              <a:extLst>
                <a:ext uri="{FF2B5EF4-FFF2-40B4-BE49-F238E27FC236}">
                  <a16:creationId xmlns:a16="http://schemas.microsoft.com/office/drawing/2014/main" id="{F2F85A06-765E-40D2-9045-63D53C39E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0" name="Freeform 739">
              <a:extLst>
                <a:ext uri="{FF2B5EF4-FFF2-40B4-BE49-F238E27FC236}">
                  <a16:creationId xmlns:a16="http://schemas.microsoft.com/office/drawing/2014/main" id="{70A77DEE-5D91-4B6C-940F-C48E7A8D7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1" name="Line 740">
              <a:extLst>
                <a:ext uri="{FF2B5EF4-FFF2-40B4-BE49-F238E27FC236}">
                  <a16:creationId xmlns:a16="http://schemas.microsoft.com/office/drawing/2014/main" id="{81EFE355-4D04-47C6-94E1-475CCD02C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2" name="Freeform 741">
              <a:extLst>
                <a:ext uri="{FF2B5EF4-FFF2-40B4-BE49-F238E27FC236}">
                  <a16:creationId xmlns:a16="http://schemas.microsoft.com/office/drawing/2014/main" id="{FDE9DE1F-0B90-4095-B2C3-1A621759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3" name="Freeform 742">
              <a:extLst>
                <a:ext uri="{FF2B5EF4-FFF2-40B4-BE49-F238E27FC236}">
                  <a16:creationId xmlns:a16="http://schemas.microsoft.com/office/drawing/2014/main" id="{67C6BDAD-ADC1-413F-A4E9-C1987CD5B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4" name="Freeform 743">
              <a:extLst>
                <a:ext uri="{FF2B5EF4-FFF2-40B4-BE49-F238E27FC236}">
                  <a16:creationId xmlns:a16="http://schemas.microsoft.com/office/drawing/2014/main" id="{19A69C3A-72B6-4B3A-929D-EFAB4828D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5" name="Freeform 744">
              <a:extLst>
                <a:ext uri="{FF2B5EF4-FFF2-40B4-BE49-F238E27FC236}">
                  <a16:creationId xmlns:a16="http://schemas.microsoft.com/office/drawing/2014/main" id="{A01F0F10-D836-4626-A0D1-09BA64629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6" name="Freeform 745">
              <a:extLst>
                <a:ext uri="{FF2B5EF4-FFF2-40B4-BE49-F238E27FC236}">
                  <a16:creationId xmlns:a16="http://schemas.microsoft.com/office/drawing/2014/main" id="{6A018F0A-2597-4113-B810-37F0A55EF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7" name="Freeform 746">
              <a:extLst>
                <a:ext uri="{FF2B5EF4-FFF2-40B4-BE49-F238E27FC236}">
                  <a16:creationId xmlns:a16="http://schemas.microsoft.com/office/drawing/2014/main" id="{6D5296EE-4DE4-4608-9817-61A5C2A08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8" name="Freeform 747">
              <a:extLst>
                <a:ext uri="{FF2B5EF4-FFF2-40B4-BE49-F238E27FC236}">
                  <a16:creationId xmlns:a16="http://schemas.microsoft.com/office/drawing/2014/main" id="{4E9D4742-A685-4F75-B89C-8A22BB04C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9" name="Freeform 748">
              <a:extLst>
                <a:ext uri="{FF2B5EF4-FFF2-40B4-BE49-F238E27FC236}">
                  <a16:creationId xmlns:a16="http://schemas.microsoft.com/office/drawing/2014/main" id="{6E2FAD92-A601-44CA-9048-F05D96996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0" name="Freeform 749">
              <a:extLst>
                <a:ext uri="{FF2B5EF4-FFF2-40B4-BE49-F238E27FC236}">
                  <a16:creationId xmlns:a16="http://schemas.microsoft.com/office/drawing/2014/main" id="{B3C6A882-02BB-49B5-A4E6-6BC35BC49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1" name="Freeform 750">
              <a:extLst>
                <a:ext uri="{FF2B5EF4-FFF2-40B4-BE49-F238E27FC236}">
                  <a16:creationId xmlns:a16="http://schemas.microsoft.com/office/drawing/2014/main" id="{2E19548B-7F71-45EC-9573-BB7255496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2" name="Freeform 751">
              <a:extLst>
                <a:ext uri="{FF2B5EF4-FFF2-40B4-BE49-F238E27FC236}">
                  <a16:creationId xmlns:a16="http://schemas.microsoft.com/office/drawing/2014/main" id="{1645DFBA-B52D-4E27-BBFB-C4CF93378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3" name="Freeform 752">
              <a:extLst>
                <a:ext uri="{FF2B5EF4-FFF2-40B4-BE49-F238E27FC236}">
                  <a16:creationId xmlns:a16="http://schemas.microsoft.com/office/drawing/2014/main" id="{E543C131-DBD1-4D3F-894D-57256171C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4" name="Freeform 753">
              <a:extLst>
                <a:ext uri="{FF2B5EF4-FFF2-40B4-BE49-F238E27FC236}">
                  <a16:creationId xmlns:a16="http://schemas.microsoft.com/office/drawing/2014/main" id="{14D2D36F-A74E-4DD9-877F-282344BF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5" name="Freeform 754">
              <a:extLst>
                <a:ext uri="{FF2B5EF4-FFF2-40B4-BE49-F238E27FC236}">
                  <a16:creationId xmlns:a16="http://schemas.microsoft.com/office/drawing/2014/main" id="{50A178C4-2528-4923-940B-0BF0B83DE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6" name="Freeform 755">
              <a:extLst>
                <a:ext uri="{FF2B5EF4-FFF2-40B4-BE49-F238E27FC236}">
                  <a16:creationId xmlns:a16="http://schemas.microsoft.com/office/drawing/2014/main" id="{E8C88878-29BC-47BE-8EE7-8D13AC391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7" name="Freeform 756">
              <a:extLst>
                <a:ext uri="{FF2B5EF4-FFF2-40B4-BE49-F238E27FC236}">
                  <a16:creationId xmlns:a16="http://schemas.microsoft.com/office/drawing/2014/main" id="{AE786A03-D8A1-4C3B-8C81-99C0D3349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8" name="Freeform 757">
              <a:extLst>
                <a:ext uri="{FF2B5EF4-FFF2-40B4-BE49-F238E27FC236}">
                  <a16:creationId xmlns:a16="http://schemas.microsoft.com/office/drawing/2014/main" id="{560C78D4-587D-4A5C-B28C-0ED57530C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9" name="Freeform 758">
              <a:extLst>
                <a:ext uri="{FF2B5EF4-FFF2-40B4-BE49-F238E27FC236}">
                  <a16:creationId xmlns:a16="http://schemas.microsoft.com/office/drawing/2014/main" id="{03ECBA32-C40E-4801-A8DD-31D35DD6A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0" name="Freeform 759">
              <a:extLst>
                <a:ext uri="{FF2B5EF4-FFF2-40B4-BE49-F238E27FC236}">
                  <a16:creationId xmlns:a16="http://schemas.microsoft.com/office/drawing/2014/main" id="{94FC94C8-5E79-4CBA-A1BF-F53A4A7C2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1" name="Freeform 760">
              <a:extLst>
                <a:ext uri="{FF2B5EF4-FFF2-40B4-BE49-F238E27FC236}">
                  <a16:creationId xmlns:a16="http://schemas.microsoft.com/office/drawing/2014/main" id="{9C9317EC-5BDE-46D6-83C6-315660991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2" name="Rectangle 761">
              <a:extLst>
                <a:ext uri="{FF2B5EF4-FFF2-40B4-BE49-F238E27FC236}">
                  <a16:creationId xmlns:a16="http://schemas.microsoft.com/office/drawing/2014/main" id="{515FAC58-31D6-4BD8-A6AC-D98EAF33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3" name="Freeform 762">
              <a:extLst>
                <a:ext uri="{FF2B5EF4-FFF2-40B4-BE49-F238E27FC236}">
                  <a16:creationId xmlns:a16="http://schemas.microsoft.com/office/drawing/2014/main" id="{61A7FE8B-653A-41F7-831A-2F563D8D8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4" name="Rectangle 763">
              <a:extLst>
                <a:ext uri="{FF2B5EF4-FFF2-40B4-BE49-F238E27FC236}">
                  <a16:creationId xmlns:a16="http://schemas.microsoft.com/office/drawing/2014/main" id="{5E4AA571-932B-424C-A8DA-871C6331D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5" name="Freeform 764">
              <a:extLst>
                <a:ext uri="{FF2B5EF4-FFF2-40B4-BE49-F238E27FC236}">
                  <a16:creationId xmlns:a16="http://schemas.microsoft.com/office/drawing/2014/main" id="{8ACBC263-C302-4C28-BE22-7193B290D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6" name="Rectangle 765">
              <a:extLst>
                <a:ext uri="{FF2B5EF4-FFF2-40B4-BE49-F238E27FC236}">
                  <a16:creationId xmlns:a16="http://schemas.microsoft.com/office/drawing/2014/main" id="{F6B6FC2F-1926-4D99-9D7B-0AE2D5105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7" name="Freeform 766">
              <a:extLst>
                <a:ext uri="{FF2B5EF4-FFF2-40B4-BE49-F238E27FC236}">
                  <a16:creationId xmlns:a16="http://schemas.microsoft.com/office/drawing/2014/main" id="{0619C722-8E76-4149-BD27-8B31575D0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8" name="Rectangle 767">
              <a:extLst>
                <a:ext uri="{FF2B5EF4-FFF2-40B4-BE49-F238E27FC236}">
                  <a16:creationId xmlns:a16="http://schemas.microsoft.com/office/drawing/2014/main" id="{4783D43B-80A3-43EC-A5D5-367A769BA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9" name="Freeform 768">
              <a:extLst>
                <a:ext uri="{FF2B5EF4-FFF2-40B4-BE49-F238E27FC236}">
                  <a16:creationId xmlns:a16="http://schemas.microsoft.com/office/drawing/2014/main" id="{231DD170-A8AD-4A4C-BABF-07EC8C29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070" name="文本框 775">
            <a:extLst>
              <a:ext uri="{FF2B5EF4-FFF2-40B4-BE49-F238E27FC236}">
                <a16:creationId xmlns:a16="http://schemas.microsoft.com/office/drawing/2014/main" id="{877DE89C-F3CA-401E-9D6A-12E66E699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9" y="3373439"/>
            <a:ext cx="41671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4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4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071" name="文本框 777">
            <a:extLst>
              <a:ext uri="{FF2B5EF4-FFF2-40B4-BE49-F238E27FC236}">
                <a16:creationId xmlns:a16="http://schemas.microsoft.com/office/drawing/2014/main" id="{69C6D309-BB2C-4804-BDDE-7FE5FC0B5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332" y="4032150"/>
            <a:ext cx="5052599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https://study.wjszzx.com.cn/</a:t>
            </a:r>
            <a:endParaRPr lang="zh-CN" altLang="en-US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DC6B1449-1728-4BDA-8ADA-1FEF3A290910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BCFE6089-5DA6-41D2-A548-0E50B02E91E8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72074" name="图片 771">
            <a:extLst>
              <a:ext uri="{FF2B5EF4-FFF2-40B4-BE49-F238E27FC236}">
                <a16:creationId xmlns:a16="http://schemas.microsoft.com/office/drawing/2014/main" id="{6DB09518-BC58-4DC2-B7FA-8F8B833BE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67369DA7-CB8A-4041-8C80-DFE898717127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E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922">
            <a:extLst>
              <a:ext uri="{FF2B5EF4-FFF2-40B4-BE49-F238E27FC236}">
                <a16:creationId xmlns:a16="http://schemas.microsoft.com/office/drawing/2014/main" id="{6A058C36-06CF-43BC-A3BF-DE0F4F3DE04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449388"/>
            <a:ext cx="10541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图片 6924">
            <a:extLst>
              <a:ext uri="{FF2B5EF4-FFF2-40B4-BE49-F238E27FC236}">
                <a16:creationId xmlns:a16="http://schemas.microsoft.com/office/drawing/2014/main" id="{8089CD29-20E3-46ED-BCE8-D1273697E39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3765551"/>
            <a:ext cx="10541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843FA2BE-E766-4AD2-BA3F-E49B838088F4}"/>
              </a:ext>
            </a:extLst>
          </p:cNvPr>
          <p:cNvSpPr/>
          <p:nvPr/>
        </p:nvSpPr>
        <p:spPr>
          <a:xfrm>
            <a:off x="1524001" y="434976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461" name="文本框 3118">
            <a:extLst>
              <a:ext uri="{FF2B5EF4-FFF2-40B4-BE49-F238E27FC236}">
                <a16:creationId xmlns:a16="http://schemas.microsoft.com/office/drawing/2014/main" id="{CAC9660F-C9B6-49BB-94F5-99F7B5F34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434976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注意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！！！</a:t>
            </a:r>
          </a:p>
        </p:txBody>
      </p:sp>
      <p:sp>
        <p:nvSpPr>
          <p:cNvPr id="19462" name="文本框 3119">
            <a:extLst>
              <a:ext uri="{FF2B5EF4-FFF2-40B4-BE49-F238E27FC236}">
                <a16:creationId xmlns:a16="http://schemas.microsoft.com/office/drawing/2014/main" id="{D043AA92-6D96-4D52-B544-5DE6F3410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1265239"/>
            <a:ext cx="722630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每次课前先登录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“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学习在线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”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平台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账号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2020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" panose="020B0502040204020203" pitchFamily="34" charset="0"/>
                <a:ea typeface="楷体_GB2312" panose="02010609030101010101" pitchFamily="49" charset="-122"/>
                <a:cs typeface="+mn-cs"/>
              </a:rPr>
              <a:t>ll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XXXX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（饭卡号）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  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密码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姓名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小写全拼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@1943</a:t>
            </a:r>
          </a:p>
        </p:txBody>
      </p:sp>
      <p:sp>
        <p:nvSpPr>
          <p:cNvPr id="19463" name="文本框 3121">
            <a:extLst>
              <a:ext uri="{FF2B5EF4-FFF2-40B4-BE49-F238E27FC236}">
                <a16:creationId xmlns:a16="http://schemas.microsoft.com/office/drawing/2014/main" id="{880953DD-B663-44F8-B1D1-860BFE0B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3562350"/>
            <a:ext cx="3564548" cy="195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每节课带上三件套：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课本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笔记本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笔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测验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进入方式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DA3815-5268-4EE2-BA5D-EB08DFAF2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772" y="4311809"/>
            <a:ext cx="2190476" cy="23142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695E81-6479-4FC4-925A-02C738799278}"/>
              </a:ext>
            </a:extLst>
          </p:cNvPr>
          <p:cNvSpPr txBox="1"/>
          <p:nvPr/>
        </p:nvSpPr>
        <p:spPr>
          <a:xfrm>
            <a:off x="5135383" y="4311809"/>
            <a:ext cx="615553" cy="2449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左侧栏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8CE2A6-FD65-4432-BEC7-2C598DBF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9466" y="4323557"/>
            <a:ext cx="1729557" cy="230253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72A0103-212F-47E6-9600-979694A5D259}"/>
              </a:ext>
            </a:extLst>
          </p:cNvPr>
          <p:cNvSpPr txBox="1"/>
          <p:nvPr/>
        </p:nvSpPr>
        <p:spPr>
          <a:xfrm>
            <a:off x="9852026" y="4323556"/>
            <a:ext cx="615553" cy="27138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右侧活动版块</a:t>
            </a:r>
          </a:p>
        </p:txBody>
      </p:sp>
      <p:sp>
        <p:nvSpPr>
          <p:cNvPr id="9" name="箭头: 直角上 8">
            <a:extLst>
              <a:ext uri="{FF2B5EF4-FFF2-40B4-BE49-F238E27FC236}">
                <a16:creationId xmlns:a16="http://schemas.microsoft.com/office/drawing/2014/main" id="{F1E590D6-AF20-4672-81B8-395B80FCA783}"/>
              </a:ext>
            </a:extLst>
          </p:cNvPr>
          <p:cNvSpPr/>
          <p:nvPr/>
        </p:nvSpPr>
        <p:spPr>
          <a:xfrm rot="5400000">
            <a:off x="4325814" y="5180378"/>
            <a:ext cx="785448" cy="1699846"/>
          </a:xfrm>
          <a:prstGeom prst="bentUpArrow">
            <a:avLst>
              <a:gd name="adj1" fmla="val 25000"/>
              <a:gd name="adj2" fmla="val 2658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1">
            <a:extLst>
              <a:ext uri="{FF2B5EF4-FFF2-40B4-BE49-F238E27FC236}">
                <a16:creationId xmlns:a16="http://schemas.microsoft.com/office/drawing/2014/main" id="{48734F1C-C126-4F4E-88A7-E5129AA86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628775"/>
            <a:ext cx="8066088" cy="3843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①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新建数据库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——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图书管理数据库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0CAD287F-AAB4-49BE-A748-77A2C3025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2397125"/>
            <a:ext cx="8066087" cy="3843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②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新建数据表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——books</a:t>
            </a:r>
          </a:p>
        </p:txBody>
      </p:sp>
      <p:sp>
        <p:nvSpPr>
          <p:cNvPr id="5" name="Rectangle 171">
            <a:extLst>
              <a:ext uri="{FF2B5EF4-FFF2-40B4-BE49-F238E27FC236}">
                <a16:creationId xmlns:a16="http://schemas.microsoft.com/office/drawing/2014/main" id="{E869D3D2-9BA0-4889-982C-4E1CD0E1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3165475"/>
            <a:ext cx="8066088" cy="3843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③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保存表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——Ctrl+S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B247D5A4-BFC5-4E5D-B06C-E72660289861}"/>
              </a:ext>
            </a:extLst>
          </p:cNvPr>
          <p:cNvSpPr/>
          <p:nvPr/>
        </p:nvSpPr>
        <p:spPr>
          <a:xfrm>
            <a:off x="2076450" y="4700588"/>
            <a:ext cx="8066088" cy="467436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1755" algn="ctr">
              <a:lnSpc>
                <a:spcPct val="150000"/>
              </a:lnSpc>
              <a:defRPr/>
            </a:pP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⑤</a:t>
            </a:r>
            <a:r>
              <a:rPr lang="en-US" altLang="zh-CN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输入数据</a:t>
            </a:r>
            <a:r>
              <a:rPr lang="en-US" altLang="zh-CN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——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数据表视图</a:t>
            </a:r>
          </a:p>
        </p:txBody>
      </p:sp>
      <p:sp>
        <p:nvSpPr>
          <p:cNvPr id="50181" name="TextBox 13@|17FFC:16777215|FBC:16777215|LFC:16777215|LBC:16777215">
            <a:extLst>
              <a:ext uri="{FF2B5EF4-FFF2-40B4-BE49-F238E27FC236}">
                <a16:creationId xmlns:a16="http://schemas.microsoft.com/office/drawing/2014/main" id="{318D36C4-E6D4-46D3-8465-20AD0C099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1" y="276225"/>
            <a:ext cx="87788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课前回顾</a:t>
            </a:r>
            <a:endParaRPr lang="zh-CN" altLang="en-US" sz="2800" b="1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学校图书管理数据库</a:t>
            </a:r>
          </a:p>
        </p:txBody>
      </p:sp>
      <p:sp>
        <p:nvSpPr>
          <p:cNvPr id="2" name="Rectangle 171">
            <a:extLst>
              <a:ext uri="{FF2B5EF4-FFF2-40B4-BE49-F238E27FC236}">
                <a16:creationId xmlns:a16="http://schemas.microsoft.com/office/drawing/2014/main" id="{068BD363-A614-4513-9A0E-DAC9179B7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0" y="3937000"/>
            <a:ext cx="8066088" cy="3843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④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设计表结构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——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设计视图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——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字段添加、修改等</a:t>
            </a:r>
          </a:p>
        </p:txBody>
      </p:sp>
      <p:sp>
        <p:nvSpPr>
          <p:cNvPr id="7" name="Rectangle 171">
            <a:extLst>
              <a:ext uri="{FF2B5EF4-FFF2-40B4-BE49-F238E27FC236}">
                <a16:creationId xmlns:a16="http://schemas.microsoft.com/office/drawing/2014/main" id="{14DCC4F9-DBEB-4A4B-90A6-880FA99B6102}"/>
              </a:ext>
            </a:extLst>
          </p:cNvPr>
          <p:cNvSpPr/>
          <p:nvPr/>
        </p:nvSpPr>
        <p:spPr>
          <a:xfrm>
            <a:off x="2076450" y="5503864"/>
            <a:ext cx="8066088" cy="428515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1755" algn="ctr">
              <a:lnSpc>
                <a:spcPct val="150000"/>
              </a:lnSpc>
              <a:defRPr/>
            </a:pPr>
            <a:r>
              <a:rPr lang="zh-CN" altLang="en-US" sz="22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⑥</a:t>
            </a:r>
            <a:r>
              <a:rPr lang="en-US" altLang="zh-CN" sz="22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2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插入图片</a:t>
            </a:r>
            <a:r>
              <a:rPr lang="en-US" altLang="zh-CN" sz="22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——OLE</a:t>
            </a:r>
            <a:r>
              <a:rPr lang="zh-CN" altLang="en-US" sz="22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对象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uiExpand="1" build="allAtOnce" bldLvl="0" animBg="1"/>
      <p:bldP spid="2" grpId="0" bldLvl="0" animBg="1"/>
      <p:bldP spid="7" grpId="0" uiExpand="1" build="allAtOnce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71">
            <a:extLst>
              <a:ext uri="{FF2B5EF4-FFF2-40B4-BE49-F238E27FC236}">
                <a16:creationId xmlns:a16="http://schemas.microsoft.com/office/drawing/2014/main" id="{22BCF883-CA5E-44A5-AFBA-1DD2AB349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1428751"/>
            <a:ext cx="8066087" cy="66133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字段：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数据库中表的一列</a:t>
            </a:r>
            <a:endParaRPr lang="en-US" altLang="zh-CN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1202" name="TextBox 13@|17FFC:16777215|FBC:16777215|LFC:16777215|LBC:16777215">
            <a:extLst>
              <a:ext uri="{FF2B5EF4-FFF2-40B4-BE49-F238E27FC236}">
                <a16:creationId xmlns:a16="http://schemas.microsoft.com/office/drawing/2014/main" id="{0E10B0FB-BDA8-46F7-8580-6556B00E4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字段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&amp;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记录</a:t>
            </a:r>
          </a:p>
        </p:txBody>
      </p:sp>
      <p:sp>
        <p:nvSpPr>
          <p:cNvPr id="2" name="Rectangle 171">
            <a:extLst>
              <a:ext uri="{FF2B5EF4-FFF2-40B4-BE49-F238E27FC236}">
                <a16:creationId xmlns:a16="http://schemas.microsoft.com/office/drawing/2014/main" id="{C8437AF4-1D23-4D2E-BDE4-748962948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2476501"/>
            <a:ext cx="8066087" cy="66133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记录：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数据库中表的一行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包含多个字段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)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5A50BA8-BD3D-4C68-A645-4326CF52FAD5}"/>
              </a:ext>
            </a:extLst>
          </p:cNvPr>
          <p:cNvGrpSpPr>
            <a:grpSpLocks/>
          </p:cNvGrpSpPr>
          <p:nvPr/>
        </p:nvGrpSpPr>
        <p:grpSpPr bwMode="auto">
          <a:xfrm>
            <a:off x="3671889" y="3579813"/>
            <a:ext cx="4848225" cy="3008312"/>
            <a:chOff x="5722" y="1600"/>
            <a:chExt cx="7635" cy="4738"/>
          </a:xfrm>
        </p:grpSpPr>
        <p:grpSp>
          <p:nvGrpSpPr>
            <p:cNvPr id="51205" name="组合 8">
              <a:extLst>
                <a:ext uri="{FF2B5EF4-FFF2-40B4-BE49-F238E27FC236}">
                  <a16:creationId xmlns:a16="http://schemas.microsoft.com/office/drawing/2014/main" id="{A89F0FFF-2008-42C8-99F5-EA0C33CCF5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22" y="1600"/>
              <a:ext cx="7635" cy="4738"/>
              <a:chOff x="1905" y="1615"/>
              <a:chExt cx="10395" cy="6450"/>
            </a:xfrm>
          </p:grpSpPr>
          <p:pic>
            <p:nvPicPr>
              <p:cNvPr id="51206" name="图片 4">
                <a:extLst>
                  <a:ext uri="{FF2B5EF4-FFF2-40B4-BE49-F238E27FC236}">
                    <a16:creationId xmlns:a16="http://schemas.microsoft.com/office/drawing/2014/main" id="{B367FC2E-2E7F-445D-9243-8309FBAD6C4C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5" y="1615"/>
                <a:ext cx="10395" cy="6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BBA7988-5204-42DA-A444-33137794B21A}"/>
                  </a:ext>
                </a:extLst>
              </p:cNvPr>
              <p:cNvSpPr/>
              <p:nvPr/>
            </p:nvSpPr>
            <p:spPr>
              <a:xfrm>
                <a:off x="1922" y="1632"/>
                <a:ext cx="2532" cy="6433"/>
              </a:xfrm>
              <a:prstGeom prst="rect">
                <a:avLst/>
              </a:prstGeom>
              <a:noFill/>
              <a:ln w="4445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noProof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  <a:p>
                <a:pPr algn="ctr">
                  <a:defRPr/>
                </a:pPr>
                <a:endParaRPr lang="zh-CN" altLang="en-US" sz="2400" noProof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  <a:p>
                <a:pPr algn="ctr">
                  <a:defRPr/>
                </a:pPr>
                <a:endParaRPr lang="zh-CN" altLang="en-US" sz="2400" noProof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  <a:p>
                <a:pPr algn="ctr">
                  <a:defRPr/>
                </a:pPr>
                <a:endParaRPr lang="zh-CN" altLang="en-US" sz="2400" noProof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  <a:p>
                <a:pPr algn="ctr">
                  <a:defRPr/>
                </a:pPr>
                <a:endParaRPr lang="zh-CN" altLang="en-US" sz="2400" noProof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  <a:p>
                <a:pPr algn="ctr">
                  <a:defRPr/>
                </a:pPr>
                <a:endParaRPr lang="zh-CN" altLang="en-US" sz="2400" noProof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  <a:p>
                <a:pPr algn="ctr">
                  <a:defRPr/>
                </a:pPr>
                <a:endParaRPr lang="zh-CN" altLang="en-US" sz="2400" noProof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  <a:p>
                <a:pPr algn="ctr">
                  <a:defRPr/>
                </a:pPr>
                <a:r>
                  <a:rPr lang="zh-CN" altLang="en-US" sz="2400" noProof="1">
                    <a:solidFill>
                      <a:srgbClr val="FF0000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字段</a:t>
                </a: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23EE675-7AE1-4D03-A0F4-898B81C048E8}"/>
                </a:ext>
              </a:extLst>
            </p:cNvPr>
            <p:cNvSpPr/>
            <p:nvPr/>
          </p:nvSpPr>
          <p:spPr>
            <a:xfrm>
              <a:off x="9809" y="1623"/>
              <a:ext cx="1013" cy="4715"/>
            </a:xfrm>
            <a:prstGeom prst="rect">
              <a:avLst/>
            </a:prstGeom>
            <a:noFill/>
            <a:ln w="444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47A11D43-35B3-4A2A-8DC6-F8ABD133E991}"/>
              </a:ext>
            </a:extLst>
          </p:cNvPr>
          <p:cNvSpPr/>
          <p:nvPr/>
        </p:nvSpPr>
        <p:spPr>
          <a:xfrm>
            <a:off x="3679825" y="3917950"/>
            <a:ext cx="6142038" cy="503238"/>
          </a:xfrm>
          <a:prstGeom prst="rect">
            <a:avLst/>
          </a:prstGeom>
          <a:noFill/>
          <a:ln w="444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3200" noProof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记录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855736-1226-4C23-ACD1-F72400E32B3E}"/>
              </a:ext>
            </a:extLst>
          </p:cNvPr>
          <p:cNvSpPr/>
          <p:nvPr/>
        </p:nvSpPr>
        <p:spPr>
          <a:xfrm>
            <a:off x="3679825" y="5076826"/>
            <a:ext cx="6142038" cy="314325"/>
          </a:xfrm>
          <a:prstGeom prst="rect">
            <a:avLst/>
          </a:prstGeom>
          <a:noFill/>
          <a:ln w="444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3200" noProof="1">
              <a:solidFill>
                <a:srgbClr val="0D0D0D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" grpId="0" uiExpand="1" build="allAtOnce" bldLvl="0" animBg="1"/>
      <p:bldP spid="2" grpId="0" build="allAtOnce" bldLvl="0" animBg="1"/>
      <p:bldP spid="15" grpId="0" bldLvl="0" animBg="1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5">
            <a:extLst>
              <a:ext uri="{FF2B5EF4-FFF2-40B4-BE49-F238E27FC236}">
                <a16:creationId xmlns:a16="http://schemas.microsoft.com/office/drawing/2014/main" id="{B24A743F-DB25-473E-BD82-9F6A4DFA5E87}"/>
              </a:ext>
            </a:extLst>
          </p:cNvPr>
          <p:cNvSpPr/>
          <p:nvPr/>
        </p:nvSpPr>
        <p:spPr>
          <a:xfrm>
            <a:off x="3992564" y="1912939"/>
            <a:ext cx="4206875" cy="71913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+ Access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8ED58EE-B966-4784-A473-0F59EF550551}"/>
              </a:ext>
            </a:extLst>
          </p:cNvPr>
          <p:cNvGrpSpPr/>
          <p:nvPr/>
        </p:nvGrpSpPr>
        <p:grpSpPr>
          <a:xfrm>
            <a:off x="4447540" y="2921635"/>
            <a:ext cx="1705610" cy="1144270"/>
            <a:chOff x="3575720" y="5452964"/>
            <a:chExt cx="1296144" cy="1143966"/>
          </a:xfrm>
          <a:solidFill>
            <a:schemeClr val="bg1">
              <a:lumMod val="65000"/>
            </a:schemeClr>
          </a:solidFill>
        </p:grpSpPr>
        <p:sp>
          <p:nvSpPr>
            <p:cNvPr id="7" name="箭头: 下 12">
              <a:extLst>
                <a:ext uri="{FF2B5EF4-FFF2-40B4-BE49-F238E27FC236}">
                  <a16:creationId xmlns:a16="http://schemas.microsoft.com/office/drawing/2014/main" id="{FCD23EBA-9C9E-41B4-A0BB-FCCF7FC8AC22}"/>
                </a:ext>
              </a:extLst>
            </p:cNvPr>
            <p:cNvSpPr/>
            <p:nvPr/>
          </p:nvSpPr>
          <p:spPr>
            <a:xfrm>
              <a:off x="4007792" y="5452964"/>
              <a:ext cx="432000" cy="360000"/>
            </a:xfrm>
            <a:prstGeom prst="downArrow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noProof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8" name="矩形: 圆角 13">
              <a:extLst>
                <a:ext uri="{FF2B5EF4-FFF2-40B4-BE49-F238E27FC236}">
                  <a16:creationId xmlns:a16="http://schemas.microsoft.com/office/drawing/2014/main" id="{A8B8BA76-9AA9-46C1-A0DC-EDFF781E0420}"/>
                </a:ext>
              </a:extLst>
            </p:cNvPr>
            <p:cNvSpPr/>
            <p:nvPr/>
          </p:nvSpPr>
          <p:spPr>
            <a:xfrm>
              <a:off x="3575720" y="5876930"/>
              <a:ext cx="1296144" cy="720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用于制作信息处理程序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03BFBDB-63B8-4220-9907-474BD7C2343C}"/>
              </a:ext>
            </a:extLst>
          </p:cNvPr>
          <p:cNvGrpSpPr/>
          <p:nvPr/>
        </p:nvGrpSpPr>
        <p:grpSpPr>
          <a:xfrm>
            <a:off x="6176010" y="2921635"/>
            <a:ext cx="1705610" cy="1144270"/>
            <a:chOff x="3575720" y="5452964"/>
            <a:chExt cx="1296144" cy="1143966"/>
          </a:xfrm>
          <a:solidFill>
            <a:schemeClr val="bg1">
              <a:lumMod val="65000"/>
            </a:schemeClr>
          </a:solidFill>
        </p:grpSpPr>
        <p:sp>
          <p:nvSpPr>
            <p:cNvPr id="10" name="箭头: 下 15">
              <a:extLst>
                <a:ext uri="{FF2B5EF4-FFF2-40B4-BE49-F238E27FC236}">
                  <a16:creationId xmlns:a16="http://schemas.microsoft.com/office/drawing/2014/main" id="{8FF4F5BC-2465-4989-B35D-52FF22F4FEC0}"/>
                </a:ext>
              </a:extLst>
            </p:cNvPr>
            <p:cNvSpPr/>
            <p:nvPr/>
          </p:nvSpPr>
          <p:spPr>
            <a:xfrm>
              <a:off x="4007792" y="5452964"/>
              <a:ext cx="432000" cy="360000"/>
            </a:xfrm>
            <a:prstGeom prst="downArrow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noProof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11" name="矩形: 圆角 16">
              <a:extLst>
                <a:ext uri="{FF2B5EF4-FFF2-40B4-BE49-F238E27FC236}">
                  <a16:creationId xmlns:a16="http://schemas.microsoft.com/office/drawing/2014/main" id="{DEE95F86-BBB9-497B-B087-931AFFD9421A}"/>
                </a:ext>
              </a:extLst>
            </p:cNvPr>
            <p:cNvSpPr/>
            <p:nvPr/>
          </p:nvSpPr>
          <p:spPr>
            <a:xfrm>
              <a:off x="3575720" y="5876930"/>
              <a:ext cx="1296144" cy="720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用于</a:t>
              </a:r>
            </a:p>
            <a:p>
              <a:pPr algn="ctr"/>
              <a:r>
                <a:rPr lang="zh-CN" altLang="en-US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数据管理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图片 4">
            <a:extLst>
              <a:ext uri="{FF2B5EF4-FFF2-40B4-BE49-F238E27FC236}">
                <a16:creationId xmlns:a16="http://schemas.microsoft.com/office/drawing/2014/main" id="{6B5B2E6F-6130-4E0C-96A8-13B695764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1976439"/>
            <a:ext cx="42862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文本框 5">
            <a:extLst>
              <a:ext uri="{FF2B5EF4-FFF2-40B4-BE49-F238E27FC236}">
                <a16:creationId xmlns:a16="http://schemas.microsoft.com/office/drawing/2014/main" id="{D5060B44-6123-4192-88BF-47AE445F3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3" y="2789239"/>
            <a:ext cx="4837112" cy="164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将图书数据录入数据库</a:t>
            </a:r>
            <a:r>
              <a:rPr lang="en-US" altLang="zh-CN" sz="3600" b="1">
                <a:solidFill>
                  <a:srgbClr val="213C5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step</a:t>
            </a:r>
            <a:r>
              <a:rPr lang="zh-CN" altLang="en-US" sz="3600" b="1">
                <a:solidFill>
                  <a:srgbClr val="213C5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①</a:t>
            </a:r>
            <a:r>
              <a:rPr lang="en-US" altLang="zh-CN" sz="3600" b="1">
                <a:solidFill>
                  <a:srgbClr val="213C5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zh-CN" altLang="en-US" sz="3600" b="1">
                <a:solidFill>
                  <a:srgbClr val="213C5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连接图书数据库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82597B-44E7-4E9D-A8D0-4887CDD2E44B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7A0917-67C8-4215-AC95-867A20D6DB00}"/>
              </a:ext>
            </a:extLst>
          </p:cNvPr>
          <p:cNvSpPr/>
          <p:nvPr/>
        </p:nvSpPr>
        <p:spPr>
          <a:xfrm>
            <a:off x="2430463" y="3700464"/>
            <a:ext cx="47164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Box 13@|17FFC:16777215|FBC:16777215|LFC:16777215|LBC:16777215">
            <a:extLst>
              <a:ext uri="{FF2B5EF4-FFF2-40B4-BE49-F238E27FC236}">
                <a16:creationId xmlns:a16="http://schemas.microsoft.com/office/drawing/2014/main" id="{C9F8D9D7-EAB6-43A2-83DF-E67619FC2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6" y="303213"/>
            <a:ext cx="678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连接图书数据库</a:t>
            </a:r>
          </a:p>
        </p:txBody>
      </p:sp>
      <p:sp>
        <p:nvSpPr>
          <p:cNvPr id="55298" name="Rectangle 171">
            <a:extLst>
              <a:ext uri="{FF2B5EF4-FFF2-40B4-BE49-F238E27FC236}">
                <a16:creationId xmlns:a16="http://schemas.microsoft.com/office/drawing/2014/main" id="{CD9E5937-25CF-487F-8C41-91A0833DC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1185864"/>
            <a:ext cx="7820025" cy="228639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图书数据库由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数据库管理系统Access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实施管理，那么应用程序要将数据存储到数据库中，首先要做的就是建立应用程序和数据库之间的连接。</a:t>
            </a:r>
          </a:p>
        </p:txBody>
      </p:sp>
      <p:sp>
        <p:nvSpPr>
          <p:cNvPr id="55299" name="Rectangle 171">
            <a:extLst>
              <a:ext uri="{FF2B5EF4-FFF2-40B4-BE49-F238E27FC236}">
                <a16:creationId xmlns:a16="http://schemas.microsoft.com/office/drawing/2014/main" id="{4E674498-3BC5-46F0-AD13-480A35A93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1" y="3917951"/>
            <a:ext cx="7820025" cy="230822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import win32com.client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conn</a:t>
            </a:r>
            <a:r>
              <a:rPr lang="en-US" altLang="zh-CN" sz="20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= win32com.client.Dispatch(r"ADODB.Connection")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DSN</a:t>
            </a:r>
            <a:r>
              <a:rPr lang="en-US" altLang="zh-CN" sz="20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= 'PROVIDER = Microsoft.ACE.OLEDB.12.0;DATA SOURCE = </a:t>
            </a:r>
            <a:r>
              <a:rPr lang="en-US" altLang="zh-CN" sz="2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图书管理</a:t>
            </a:r>
            <a:r>
              <a:rPr lang="zh-CN" altLang="en-US" sz="2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数据库</a:t>
            </a:r>
            <a:r>
              <a:rPr lang="en-US" altLang="zh-CN" sz="2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.mdb</a:t>
            </a:r>
            <a:r>
              <a:rPr lang="en-US" altLang="zh-CN" sz="20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'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        # Access2007及以后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conn</a:t>
            </a:r>
            <a:r>
              <a:rPr lang="en-US" altLang="zh-CN" sz="20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en-US" altLang="zh-CN" sz="2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Open</a:t>
            </a:r>
            <a:r>
              <a:rPr lang="en-US" altLang="zh-CN" sz="20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en-US" altLang="zh-CN" sz="20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DSN</a:t>
            </a:r>
            <a:r>
              <a:rPr lang="en-US" altLang="zh-CN" sz="20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7313268C-5FC0-4457-AC18-2BE60F9E7AF9}"/>
              </a:ext>
            </a:extLst>
          </p:cNvPr>
          <p:cNvSpPr txBox="1"/>
          <p:nvPr/>
        </p:nvSpPr>
        <p:spPr>
          <a:xfrm>
            <a:off x="5664201" y="3989389"/>
            <a:ext cx="1639229" cy="461663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连接数据库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2C67B353-E93B-4B62-A200-7218F16B54F5}"/>
              </a:ext>
            </a:extLst>
          </p:cNvPr>
          <p:cNvSpPr txBox="1"/>
          <p:nvPr/>
        </p:nvSpPr>
        <p:spPr>
          <a:xfrm>
            <a:off x="8385176" y="5248276"/>
            <a:ext cx="1639229" cy="461663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连接数据库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171">
            <a:extLst>
              <a:ext uri="{FF2B5EF4-FFF2-40B4-BE49-F238E27FC236}">
                <a16:creationId xmlns:a16="http://schemas.microsoft.com/office/drawing/2014/main" id="{BEF1A036-A9EE-41EE-968C-EA7186A86D96}"/>
              </a:ext>
            </a:extLst>
          </p:cNvPr>
          <p:cNvSpPr/>
          <p:nvPr/>
        </p:nvSpPr>
        <p:spPr>
          <a:xfrm>
            <a:off x="1941514" y="1317626"/>
            <a:ext cx="8339137" cy="661335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1755">
              <a:lnSpc>
                <a:spcPct val="220000"/>
              </a:lnSpc>
              <a:defRPr/>
            </a:pPr>
            <a:r>
              <a:rPr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① 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建立与数据库的连接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→</a:t>
            </a:r>
            <a:r>
              <a:rPr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python 连接图书数据库</a:t>
            </a:r>
          </a:p>
        </p:txBody>
      </p:sp>
      <p:sp>
        <p:nvSpPr>
          <p:cNvPr id="2" name="Rectangle 171">
            <a:extLst>
              <a:ext uri="{FF2B5EF4-FFF2-40B4-BE49-F238E27FC236}">
                <a16:creationId xmlns:a16="http://schemas.microsoft.com/office/drawing/2014/main" id="{3ADD2835-838B-4AE5-BE0C-2F7D8D687DAE}"/>
              </a:ext>
            </a:extLst>
          </p:cNvPr>
          <p:cNvSpPr/>
          <p:nvPr/>
        </p:nvSpPr>
        <p:spPr>
          <a:xfrm>
            <a:off x="2851150" y="2286001"/>
            <a:ext cx="7429500" cy="661335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1755">
              <a:lnSpc>
                <a:spcPct val="220000"/>
              </a:lnSpc>
              <a:defRPr/>
            </a:pPr>
            <a:r>
              <a:rPr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② 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根据需要产生</a:t>
            </a:r>
            <a:r>
              <a:rPr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记录集</a:t>
            </a:r>
          </a:p>
        </p:txBody>
      </p:sp>
      <p:sp>
        <p:nvSpPr>
          <p:cNvPr id="3" name="Rectangle 171">
            <a:extLst>
              <a:ext uri="{FF2B5EF4-FFF2-40B4-BE49-F238E27FC236}">
                <a16:creationId xmlns:a16="http://schemas.microsoft.com/office/drawing/2014/main" id="{A7A8BD4C-F7B5-4AE2-B6AD-7495237F870F}"/>
              </a:ext>
            </a:extLst>
          </p:cNvPr>
          <p:cNvSpPr/>
          <p:nvPr/>
        </p:nvSpPr>
        <p:spPr>
          <a:xfrm>
            <a:off x="3744914" y="3270251"/>
            <a:ext cx="6535737" cy="661335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1755">
              <a:lnSpc>
                <a:spcPct val="220000"/>
              </a:lnSpc>
              <a:defRPr/>
            </a:pPr>
            <a:r>
              <a:rPr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③ 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访问记录集</a:t>
            </a:r>
            <a:r>
              <a:rPr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处理</a:t>
            </a:r>
            <a:r>
              <a:rPr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5CCF3AA5-68DE-4F7D-9F31-F4BE6CD2E4FA}"/>
              </a:ext>
            </a:extLst>
          </p:cNvPr>
          <p:cNvSpPr/>
          <p:nvPr/>
        </p:nvSpPr>
        <p:spPr>
          <a:xfrm>
            <a:off x="4645026" y="4295776"/>
            <a:ext cx="5635625" cy="661335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1755">
              <a:lnSpc>
                <a:spcPct val="220000"/>
              </a:lnSpc>
              <a:defRPr/>
            </a:pPr>
            <a:r>
              <a:rPr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④</a:t>
            </a:r>
            <a:r>
              <a:rPr 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把处理好的数据更新到数据库中</a:t>
            </a:r>
            <a:r>
              <a:rPr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</p:txBody>
      </p:sp>
      <p:sp>
        <p:nvSpPr>
          <p:cNvPr id="5" name="Rectangle 171">
            <a:extLst>
              <a:ext uri="{FF2B5EF4-FFF2-40B4-BE49-F238E27FC236}">
                <a16:creationId xmlns:a16="http://schemas.microsoft.com/office/drawing/2014/main" id="{66F892E4-9202-4C46-91CA-18F01B60A71C}"/>
              </a:ext>
            </a:extLst>
          </p:cNvPr>
          <p:cNvSpPr/>
          <p:nvPr/>
        </p:nvSpPr>
        <p:spPr>
          <a:xfrm>
            <a:off x="5530850" y="5321301"/>
            <a:ext cx="4751388" cy="661335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1755">
              <a:lnSpc>
                <a:spcPct val="220000"/>
              </a:lnSpc>
              <a:defRPr/>
            </a:pPr>
            <a:r>
              <a:rPr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⑤ 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断开与数据库的</a:t>
            </a:r>
            <a:r>
              <a:rPr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连接</a:t>
            </a:r>
            <a:endParaRPr sz="2400" noProof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7A81547-7315-4B9A-8259-990248704EE2}"/>
              </a:ext>
            </a:extLst>
          </p:cNvPr>
          <p:cNvSpPr txBox="1"/>
          <p:nvPr/>
        </p:nvSpPr>
        <p:spPr>
          <a:xfrm>
            <a:off x="3903663" y="196851"/>
            <a:ext cx="4434866" cy="461663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latinLnBrk="1" hangingPunct="0">
              <a:defRPr/>
            </a:pPr>
            <a:r>
              <a:rPr 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python 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访问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Access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数据库步骤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FF5FA8-3A16-4451-984C-4D3F7DEE6E16}"/>
              </a:ext>
            </a:extLst>
          </p:cNvPr>
          <p:cNvSpPr txBox="1"/>
          <p:nvPr/>
        </p:nvSpPr>
        <p:spPr>
          <a:xfrm>
            <a:off x="7708901" y="3473451"/>
            <a:ext cx="2447925" cy="460375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增、删、改、查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6CC1DF14-A5FC-4B8E-9A41-5A72B42B24C1}"/>
              </a:ext>
            </a:extLst>
          </p:cNvPr>
          <p:cNvSpPr txBox="1"/>
          <p:nvPr/>
        </p:nvSpPr>
        <p:spPr>
          <a:xfrm>
            <a:off x="7834314" y="6346825"/>
            <a:ext cx="2447925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增加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—— 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插入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图片 4">
            <a:extLst>
              <a:ext uri="{FF2B5EF4-FFF2-40B4-BE49-F238E27FC236}">
                <a16:creationId xmlns:a16="http://schemas.microsoft.com/office/drawing/2014/main" id="{1C69DB51-57C2-44D1-8699-1B1A899C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501900"/>
            <a:ext cx="48847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文本框 5">
            <a:extLst>
              <a:ext uri="{FF2B5EF4-FFF2-40B4-BE49-F238E27FC236}">
                <a16:creationId xmlns:a16="http://schemas.microsoft.com/office/drawing/2014/main" id="{104116D7-A71B-4314-B300-188B6C051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3044826"/>
            <a:ext cx="3287712" cy="147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</a:t>
            </a:r>
            <a:r>
              <a:rPr lang="zh-CN" altLang="en-US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②</a:t>
            </a:r>
            <a:r>
              <a:rPr lang="en-US" altLang="zh-CN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zh-CN" altLang="en-US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插入图书数据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07D42D-91E0-46F9-B474-8BEE5EEDC287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3ECFB0-A8B7-4078-84EC-FCC4C95218D6}"/>
              </a:ext>
            </a:extLst>
          </p:cNvPr>
          <p:cNvSpPr/>
          <p:nvPr/>
        </p:nvSpPr>
        <p:spPr>
          <a:xfrm>
            <a:off x="6665913" y="3771901"/>
            <a:ext cx="3168650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450,&quot;width&quot;:10395}"/>
</p:tagLst>
</file>

<file path=ppt/theme/theme1.xml><?xml version="1.0" encoding="utf-8"?>
<a:theme xmlns:a="http://schemas.openxmlformats.org/drawingml/2006/main" name="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</TotalTime>
  <Words>795</Words>
  <Application>Microsoft Office PowerPoint</Application>
  <PresentationFormat>宽屏</PresentationFormat>
  <Paragraphs>104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楷体_GB2312</vt:lpstr>
      <vt:lpstr>微软雅黑</vt:lpstr>
      <vt:lpstr>Arial</vt:lpstr>
      <vt:lpstr>Bahnschrift</vt:lpstr>
      <vt:lpstr>Calibri</vt:lpstr>
      <vt:lpstr>Calibri Light</vt:lpstr>
      <vt:lpstr>Times New Roman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学虹夜雨</dc:creator>
  <cp:lastModifiedBy>hongming xu</cp:lastModifiedBy>
  <cp:revision>311</cp:revision>
  <dcterms:created xsi:type="dcterms:W3CDTF">2015-06-27T04:33:00Z</dcterms:created>
  <dcterms:modified xsi:type="dcterms:W3CDTF">2021-05-12T02:08:48Z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693D8726CED641FCBF770B7A0959D7A1</vt:lpwstr>
  </property>
</Properties>
</file>