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7" r:id="rId1"/>
  </p:sldMasterIdLst>
  <p:notesMasterIdLst>
    <p:notesMasterId r:id="rId37"/>
  </p:notesMasterIdLst>
  <p:handoutMasterIdLst>
    <p:handoutMasterId r:id="rId38"/>
  </p:handoutMasterIdLst>
  <p:sldIdLst>
    <p:sldId id="256" r:id="rId2"/>
    <p:sldId id="664" r:id="rId3"/>
    <p:sldId id="593" r:id="rId4"/>
    <p:sldId id="258" r:id="rId5"/>
    <p:sldId id="464" r:id="rId6"/>
    <p:sldId id="571" r:id="rId7"/>
    <p:sldId id="555" r:id="rId8"/>
    <p:sldId id="570" r:id="rId9"/>
    <p:sldId id="637" r:id="rId10"/>
    <p:sldId id="594" r:id="rId11"/>
    <p:sldId id="595" r:id="rId12"/>
    <p:sldId id="596" r:id="rId13"/>
    <p:sldId id="597" r:id="rId14"/>
    <p:sldId id="598" r:id="rId15"/>
    <p:sldId id="608" r:id="rId16"/>
    <p:sldId id="609" r:id="rId17"/>
    <p:sldId id="610" r:id="rId18"/>
    <p:sldId id="621" r:id="rId19"/>
    <p:sldId id="666" r:id="rId20"/>
    <p:sldId id="612" r:id="rId21"/>
    <p:sldId id="614" r:id="rId22"/>
    <p:sldId id="615" r:id="rId23"/>
    <p:sldId id="613" r:id="rId24"/>
    <p:sldId id="622" r:id="rId25"/>
    <p:sldId id="623" r:id="rId26"/>
    <p:sldId id="624" r:id="rId27"/>
    <p:sldId id="626" r:id="rId28"/>
    <p:sldId id="625" r:id="rId29"/>
    <p:sldId id="662" r:id="rId30"/>
    <p:sldId id="665" r:id="rId31"/>
    <p:sldId id="305" r:id="rId32"/>
    <p:sldId id="282" r:id="rId33"/>
    <p:sldId id="591" r:id="rId34"/>
    <p:sldId id="691" r:id="rId35"/>
    <p:sldId id="34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4" userDrawn="1">
          <p15:clr>
            <a:srgbClr val="A4A3A4"/>
          </p15:clr>
        </p15:guide>
        <p15:guide id="2" pos="36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8D37A"/>
    <a:srgbClr val="ED6B6D"/>
    <a:srgbClr val="87C7E3"/>
    <a:srgbClr val="FF7467"/>
    <a:srgbClr val="FED16C"/>
    <a:srgbClr val="5B9BD5"/>
    <a:srgbClr val="4CC8EC"/>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3" autoAdjust="0"/>
    <p:restoredTop sz="94660" autoAdjust="0"/>
  </p:normalViewPr>
  <p:slideViewPr>
    <p:cSldViewPr snapToGrid="0">
      <p:cViewPr varScale="1">
        <p:scale>
          <a:sx n="82" d="100"/>
          <a:sy n="82" d="100"/>
        </p:scale>
        <p:origin x="228" y="96"/>
      </p:cViewPr>
      <p:guideLst>
        <p:guide orient="horz" pos="2244"/>
        <p:guide pos="3696"/>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C420BA0-5916-49EF-B50B-BCD4F7EF64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a:extLst>
              <a:ext uri="{FF2B5EF4-FFF2-40B4-BE49-F238E27FC236}">
                <a16:creationId xmlns:a16="http://schemas.microsoft.com/office/drawing/2014/main" id="{C38EB123-981C-4F0B-930B-A9B2A6F446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a:defRPr/>
            </a:pPr>
            <a:fld id="{0F9B84EA-7D68-4D60-9CB1-D50884785D1C}" type="datetimeFigureOut">
              <a:rPr lang="zh-CN" altLang="en-US"/>
              <a:pPr>
                <a:defRPr/>
              </a:pPr>
              <a:t>2021/3/29</a:t>
            </a:fld>
            <a:endParaRPr lang="zh-CN" altLang="en-US"/>
          </a:p>
        </p:txBody>
      </p:sp>
      <p:sp>
        <p:nvSpPr>
          <p:cNvPr id="4" name="页脚占位符 3">
            <a:extLst>
              <a:ext uri="{FF2B5EF4-FFF2-40B4-BE49-F238E27FC236}">
                <a16:creationId xmlns:a16="http://schemas.microsoft.com/office/drawing/2014/main" id="{E787788D-209F-44F1-86A7-3041AC5349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A32AE9A5-2606-44DB-958C-EFDC2423778F}"/>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ED6B18F-1E9B-45D9-8C1F-7EC9020A74C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71B8BA6-38BB-46C7-90C8-93FBD96DA4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C86D4B9-50E8-485F-9DD8-EAFB1F0E6FD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2D2FBF07-153B-406E-9C0D-817A5DD16296}" type="datetimeFigureOut">
              <a:rPr lang="zh-CN" altLang="en-US"/>
              <a:pPr>
                <a:defRPr/>
              </a:pPr>
              <a:t>2021/3/29</a:t>
            </a:fld>
            <a:endParaRPr lang="zh-CN" altLang="en-US"/>
          </a:p>
        </p:txBody>
      </p:sp>
      <p:sp>
        <p:nvSpPr>
          <p:cNvPr id="36868" name="幻灯片图像占位符 3">
            <a:extLst>
              <a:ext uri="{FF2B5EF4-FFF2-40B4-BE49-F238E27FC236}">
                <a16:creationId xmlns:a16="http://schemas.microsoft.com/office/drawing/2014/main" id="{471508C6-0E5C-4634-8D63-D69A4B8773C9}"/>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0245" name="备注占位符 4">
            <a:extLst>
              <a:ext uri="{FF2B5EF4-FFF2-40B4-BE49-F238E27FC236}">
                <a16:creationId xmlns:a16="http://schemas.microsoft.com/office/drawing/2014/main" id="{183606B2-29D3-4ED6-91FE-683C297F823F}"/>
              </a:ext>
            </a:extLst>
          </p:cNvPr>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6AB1F80-5217-4BBD-AB5A-9A2E3C523FB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7B36A203-EEFA-42E2-A566-D691AE08AB3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D86988B-6BCE-460A-B51C-D7FE0E5EC80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a:extLst>
              <a:ext uri="{FF2B5EF4-FFF2-40B4-BE49-F238E27FC236}">
                <a16:creationId xmlns:a16="http://schemas.microsoft.com/office/drawing/2014/main" id="{5C7834CA-D7BE-455A-88E2-537334BB8DCC}"/>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38914" name="备注占位符 2">
            <a:extLst>
              <a:ext uri="{FF2B5EF4-FFF2-40B4-BE49-F238E27FC236}">
                <a16:creationId xmlns:a16="http://schemas.microsoft.com/office/drawing/2014/main" id="{9CEC6C49-FF11-4ECA-B282-2A2433A10BF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38915" name="灯片编号占位符 3">
            <a:extLst>
              <a:ext uri="{FF2B5EF4-FFF2-40B4-BE49-F238E27FC236}">
                <a16:creationId xmlns:a16="http://schemas.microsoft.com/office/drawing/2014/main" id="{318D52DC-1AE5-409A-8E44-968CE00C1F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40E61B8-06CA-4C29-918D-5D03BEECEED7}" type="slidenum">
              <a:rPr lang="zh-CN" altLang="en-US"/>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a:extLst>
              <a:ext uri="{FF2B5EF4-FFF2-40B4-BE49-F238E27FC236}">
                <a16:creationId xmlns:a16="http://schemas.microsoft.com/office/drawing/2014/main" id="{E2A91516-14FA-415C-B717-14A4939A5FA3}"/>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43010" name="备注占位符 2">
            <a:extLst>
              <a:ext uri="{FF2B5EF4-FFF2-40B4-BE49-F238E27FC236}">
                <a16:creationId xmlns:a16="http://schemas.microsoft.com/office/drawing/2014/main" id="{0A6DC685-1AB0-447A-A364-FF17F266B4A0}"/>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43011" name="灯片编号占位符 3">
            <a:extLst>
              <a:ext uri="{FF2B5EF4-FFF2-40B4-BE49-F238E27FC236}">
                <a16:creationId xmlns:a16="http://schemas.microsoft.com/office/drawing/2014/main" id="{DF5A7830-6A0E-417F-BDCC-B86F79F901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F3C5EF0-B505-4593-A73A-C9209DD65546}" type="slidenum">
              <a:rPr lang="zh-CN" altLang="en-US"/>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a:extLst>
              <a:ext uri="{FF2B5EF4-FFF2-40B4-BE49-F238E27FC236}">
                <a16:creationId xmlns:a16="http://schemas.microsoft.com/office/drawing/2014/main" id="{4FFD892B-113D-4E9F-8E2D-AF2D120056E7}"/>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56322" name="备注占位符 2">
            <a:extLst>
              <a:ext uri="{FF2B5EF4-FFF2-40B4-BE49-F238E27FC236}">
                <a16:creationId xmlns:a16="http://schemas.microsoft.com/office/drawing/2014/main" id="{A305E23B-7251-4C61-A54E-7951D2ABB631}"/>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56323" name="灯片编号占位符 3">
            <a:extLst>
              <a:ext uri="{FF2B5EF4-FFF2-40B4-BE49-F238E27FC236}">
                <a16:creationId xmlns:a16="http://schemas.microsoft.com/office/drawing/2014/main" id="{989F7D04-68F1-41B8-8517-49572D7C1C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56165F0-5464-4978-A77F-DDD09C04321E}" type="slidenum">
              <a:rPr lang="zh-CN" altLang="en-US"/>
              <a:pPr/>
              <a:t>16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a:extLst>
              <a:ext uri="{FF2B5EF4-FFF2-40B4-BE49-F238E27FC236}">
                <a16:creationId xmlns:a16="http://schemas.microsoft.com/office/drawing/2014/main" id="{AF2C96E2-D0B7-48A7-BF35-6EFA301083E6}"/>
              </a:ext>
            </a:extLst>
          </p:cNvPr>
          <p:cNvSpPr>
            <a:spLocks noGrp="1" noRot="1" noChangeArrowheads="1"/>
          </p:cNvSpPr>
          <p:nvPr>
            <p:ph type="sldImg" idx="4294967295"/>
          </p:nvPr>
        </p:nvSpPr>
        <p:spPr>
          <a:xfrm>
            <a:off x="685800" y="1143000"/>
            <a:ext cx="5486400" cy="3086100"/>
          </a:xfrm>
          <a:ln>
            <a:miter lim="800000"/>
          </a:ln>
        </p:spPr>
      </p:sp>
      <p:sp>
        <p:nvSpPr>
          <p:cNvPr id="45058" name="文本占位符 2">
            <a:extLst>
              <a:ext uri="{FF2B5EF4-FFF2-40B4-BE49-F238E27FC236}">
                <a16:creationId xmlns:a16="http://schemas.microsoft.com/office/drawing/2014/main" id="{23AD2267-3922-45FC-AC18-EF858F1A05D9}"/>
              </a:ext>
            </a:extLst>
          </p:cNvPr>
          <p:cNvSpPr>
            <a:spLocks noChangeArrowheads="1"/>
          </p:cNvSpPr>
          <p:nvPr>
            <p:ph type="body" idx="4294967295"/>
          </p:nvPr>
        </p:nvSpPr>
        <p:spPr bwMode="auto"/>
        <p:txBody>
          <a:bodyPr wrap="square" numCol="1" anchorCtr="0" compatLnSpc="1">
            <a:prstTxWarp prst="textNoShape">
              <a:avLst/>
            </a:prstTxWarp>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0491DC3B-C190-473A-B74F-2A3F57CEF902}"/>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72706" name="备注占位符 2">
            <a:extLst>
              <a:ext uri="{FF2B5EF4-FFF2-40B4-BE49-F238E27FC236}">
                <a16:creationId xmlns:a16="http://schemas.microsoft.com/office/drawing/2014/main" id="{81178C4B-8B0E-432A-A460-7CF484E8B8E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72707" name="灯片编号占位符 3">
            <a:extLst>
              <a:ext uri="{FF2B5EF4-FFF2-40B4-BE49-F238E27FC236}">
                <a16:creationId xmlns:a16="http://schemas.microsoft.com/office/drawing/2014/main" id="{408C42BB-89BF-426E-83AA-43C046D5A1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B6D3A7-B1A5-413B-8A75-DE54EA992B64}" type="slidenum">
              <a:rPr lang="zh-CN" altLang="en-US"/>
              <a:pPr/>
              <a:t>35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857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357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3986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01A416D-1290-4851-8328-09D27ADA38F1}"/>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CB2801F5-91BC-477E-B8A5-A8BA4FF8CFB7}"/>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93A68C8C-0394-41DF-8931-209EE39FE894}"/>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2021/3/29</a:t>
            </a:fld>
            <a:endParaRPr lang="zh-CN" altLang="en-US"/>
          </a:p>
        </p:txBody>
      </p:sp>
      <p:sp>
        <p:nvSpPr>
          <p:cNvPr id="7" name="页脚占位符 2">
            <a:extLst>
              <a:ext uri="{FF2B5EF4-FFF2-40B4-BE49-F238E27FC236}">
                <a16:creationId xmlns:a16="http://schemas.microsoft.com/office/drawing/2014/main" id="{03CBE19E-DC67-424A-B16D-1F9AB4237609}"/>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32C3E016-4BEA-449A-8286-C569010B8DA1}"/>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A738B00C-0D01-4672-93B9-F17FBCB9012C}" type="slidenum">
              <a:rPr lang="zh-CN" altLang="en-US"/>
              <a:pPr/>
              <a:t>‹#›</a:t>
            </a:fld>
            <a:endParaRPr lang="zh-CN" altLang="en-US"/>
          </a:p>
        </p:txBody>
      </p:sp>
    </p:spTree>
    <p:extLst>
      <p:ext uri="{BB962C8B-B14F-4D97-AF65-F5344CB8AC3E}">
        <p14:creationId xmlns:p14="http://schemas.microsoft.com/office/powerpoint/2010/main" val="176590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EDFB25-BB92-46A6-A7A2-333F7A13D14C}"/>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762FD492-48FA-4D8F-B645-4A9B53355F6B}"/>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1F787086-23EF-408C-9460-717D3E61665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2021/3/29</a:t>
            </a:fld>
            <a:endParaRPr lang="zh-CN" altLang="en-US"/>
          </a:p>
        </p:txBody>
      </p:sp>
      <p:sp>
        <p:nvSpPr>
          <p:cNvPr id="7" name="页脚占位符 2">
            <a:extLst>
              <a:ext uri="{FF2B5EF4-FFF2-40B4-BE49-F238E27FC236}">
                <a16:creationId xmlns:a16="http://schemas.microsoft.com/office/drawing/2014/main" id="{B2F147F7-AFCB-4DB7-85AA-4DB3C1A63A88}"/>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FCE63D02-CBD8-40B3-9CB1-11C80A9F435B}"/>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BEC16386-2320-4D70-82D8-276EE0313730}" type="slidenum">
              <a:rPr lang="zh-CN" altLang="en-US"/>
              <a:pPr/>
              <a:t>‹#›</a:t>
            </a:fld>
            <a:endParaRPr lang="zh-CN" altLang="en-US"/>
          </a:p>
        </p:txBody>
      </p:sp>
    </p:spTree>
    <p:extLst>
      <p:ext uri="{BB962C8B-B14F-4D97-AF65-F5344CB8AC3E}">
        <p14:creationId xmlns:p14="http://schemas.microsoft.com/office/powerpoint/2010/main" val="3089747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F089673-129F-4303-9596-14A876EACEEC}"/>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D480D752-B774-4085-9D05-6331ACC122DC}"/>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D6170D6B-D030-4D80-948A-0A312CCFD3F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2021/3/29</a:t>
            </a:fld>
            <a:endParaRPr lang="zh-CN" altLang="en-US"/>
          </a:p>
        </p:txBody>
      </p:sp>
      <p:sp>
        <p:nvSpPr>
          <p:cNvPr id="7" name="页脚占位符 2">
            <a:extLst>
              <a:ext uri="{FF2B5EF4-FFF2-40B4-BE49-F238E27FC236}">
                <a16:creationId xmlns:a16="http://schemas.microsoft.com/office/drawing/2014/main" id="{8D032E53-AC9B-493A-BC97-F246DC19D298}"/>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19C643F2-A0D5-415C-A5E0-4639FD4B29DB}"/>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A57DDC1E-FC5B-4DC6-96B6-FD8C52D26D85}" type="slidenum">
              <a:rPr lang="zh-CN" altLang="en-US"/>
              <a:pPr/>
              <a:t>‹#›</a:t>
            </a:fld>
            <a:endParaRPr lang="zh-CN" altLang="en-US"/>
          </a:p>
        </p:txBody>
      </p:sp>
    </p:spTree>
    <p:extLst>
      <p:ext uri="{BB962C8B-B14F-4D97-AF65-F5344CB8AC3E}">
        <p14:creationId xmlns:p14="http://schemas.microsoft.com/office/powerpoint/2010/main" val="3032960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C7E44E0-D165-4AA9-B9D4-F9F1E0A9F38D}"/>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DFD9EA42-FE12-4DA7-848E-8288C9C14728}"/>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276180B7-908E-49D2-A2FE-D00048C6C41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2021/3/29</a:t>
            </a:fld>
            <a:endParaRPr lang="zh-CN" altLang="en-US"/>
          </a:p>
        </p:txBody>
      </p:sp>
      <p:sp>
        <p:nvSpPr>
          <p:cNvPr id="7" name="页脚占位符 2">
            <a:extLst>
              <a:ext uri="{FF2B5EF4-FFF2-40B4-BE49-F238E27FC236}">
                <a16:creationId xmlns:a16="http://schemas.microsoft.com/office/drawing/2014/main" id="{6A55C8D6-176E-4A4D-B6D4-C12FF63A32DA}"/>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324E01FE-F2A8-4001-982A-E44BEEF28442}"/>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403A7AF1-FD72-41C4-B9C9-EF0B5FB4B29C}" type="slidenum">
              <a:rPr lang="zh-CN" altLang="en-US"/>
              <a:pPr/>
              <a:t>‹#›</a:t>
            </a:fld>
            <a:endParaRPr lang="zh-CN" altLang="en-US"/>
          </a:p>
        </p:txBody>
      </p:sp>
    </p:spTree>
    <p:extLst>
      <p:ext uri="{BB962C8B-B14F-4D97-AF65-F5344CB8AC3E}">
        <p14:creationId xmlns:p14="http://schemas.microsoft.com/office/powerpoint/2010/main" val="878635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17BE74B-FB70-4635-B6EA-7EDE2F5A1962}"/>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FCBF53FE-2C2F-441B-8908-25CFEB9DC6DB}"/>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E349905B-EE94-4C44-8C1F-4E57FDA275A4}"/>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2021/3/29</a:t>
            </a:fld>
            <a:endParaRPr lang="zh-CN" altLang="en-US"/>
          </a:p>
        </p:txBody>
      </p:sp>
      <p:sp>
        <p:nvSpPr>
          <p:cNvPr id="7" name="页脚占位符 2">
            <a:extLst>
              <a:ext uri="{FF2B5EF4-FFF2-40B4-BE49-F238E27FC236}">
                <a16:creationId xmlns:a16="http://schemas.microsoft.com/office/drawing/2014/main" id="{1935A1EF-25FF-4231-AA81-1828E7C6AA1F}"/>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CE6E2685-F953-485B-9640-8E52756F9C8A}"/>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26641552-ECC5-4562-9659-8E869EDFA768}" type="slidenum">
              <a:rPr lang="zh-CN" altLang="en-US"/>
              <a:pPr/>
              <a:t>‹#›</a:t>
            </a:fld>
            <a:endParaRPr lang="zh-CN" altLang="en-US"/>
          </a:p>
        </p:txBody>
      </p:sp>
    </p:spTree>
    <p:extLst>
      <p:ext uri="{BB962C8B-B14F-4D97-AF65-F5344CB8AC3E}">
        <p14:creationId xmlns:p14="http://schemas.microsoft.com/office/powerpoint/2010/main" val="2176817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0AE705E-B083-40E4-A8AC-65831A1FF993}"/>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4C37BA81-608C-4EA4-AE2E-1AB355538B3C}"/>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E3CBC947-DAB4-43A9-A8C1-4A0DC2AEC8F8}"/>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2021/3/29</a:t>
            </a:fld>
            <a:endParaRPr lang="zh-CN" altLang="en-US"/>
          </a:p>
        </p:txBody>
      </p:sp>
      <p:sp>
        <p:nvSpPr>
          <p:cNvPr id="7" name="页脚占位符 2">
            <a:extLst>
              <a:ext uri="{FF2B5EF4-FFF2-40B4-BE49-F238E27FC236}">
                <a16:creationId xmlns:a16="http://schemas.microsoft.com/office/drawing/2014/main" id="{F2CDAB5B-4BC8-4AEE-874A-F678FB1CDC7C}"/>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160E8293-8C32-40D5-B66D-8E2D558F4603}"/>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65EACD47-497C-47E3-8C57-BDDAA8449CC9}" type="slidenum">
              <a:rPr lang="zh-CN" altLang="en-US"/>
              <a:pPr/>
              <a:t>‹#›</a:t>
            </a:fld>
            <a:endParaRPr lang="zh-CN" altLang="en-US"/>
          </a:p>
        </p:txBody>
      </p:sp>
    </p:spTree>
    <p:extLst>
      <p:ext uri="{BB962C8B-B14F-4D97-AF65-F5344CB8AC3E}">
        <p14:creationId xmlns:p14="http://schemas.microsoft.com/office/powerpoint/2010/main" val="3084966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E8FEFE8-2FFF-4FB6-9E9B-F0FAEC26B44B}"/>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4B998866-847E-4CDB-8069-18A6499E7EB8}"/>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4662E9BA-A23D-45EB-A24D-2327714B0878}"/>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2021/3/29</a:t>
            </a:fld>
            <a:endParaRPr lang="zh-CN" altLang="en-US"/>
          </a:p>
        </p:txBody>
      </p:sp>
      <p:sp>
        <p:nvSpPr>
          <p:cNvPr id="7" name="页脚占位符 2">
            <a:extLst>
              <a:ext uri="{FF2B5EF4-FFF2-40B4-BE49-F238E27FC236}">
                <a16:creationId xmlns:a16="http://schemas.microsoft.com/office/drawing/2014/main" id="{FA61BE4C-35A0-42B9-914A-20736F0675B3}"/>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9FAF4420-C1FA-4797-9D67-D55B2FD4C9BD}"/>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87F6CDC8-6CDC-4814-95B8-7FE57F8ECA13}" type="slidenum">
              <a:rPr lang="zh-CN" altLang="en-US"/>
              <a:pPr/>
              <a:t>‹#›</a:t>
            </a:fld>
            <a:endParaRPr lang="zh-CN" altLang="en-US"/>
          </a:p>
        </p:txBody>
      </p:sp>
    </p:spTree>
    <p:extLst>
      <p:ext uri="{BB962C8B-B14F-4D97-AF65-F5344CB8AC3E}">
        <p14:creationId xmlns:p14="http://schemas.microsoft.com/office/powerpoint/2010/main" val="226446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FE3F752-6FB0-4223-80FB-FE99E67F63D0}"/>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F8788B59-8892-42EE-AB37-BF8A69BB541F}"/>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3AC8ABF3-154D-43C3-AB70-53CD3AD7E15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2021/3/29</a:t>
            </a:fld>
            <a:endParaRPr lang="zh-CN" altLang="en-US"/>
          </a:p>
        </p:txBody>
      </p:sp>
      <p:sp>
        <p:nvSpPr>
          <p:cNvPr id="7" name="页脚占位符 2">
            <a:extLst>
              <a:ext uri="{FF2B5EF4-FFF2-40B4-BE49-F238E27FC236}">
                <a16:creationId xmlns:a16="http://schemas.microsoft.com/office/drawing/2014/main" id="{4EB4F18B-AFE3-44D1-B842-820FF0EA50C9}"/>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ECB56E53-4D1A-4210-9338-FC3BA73C6FEF}"/>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FB4A9690-6DF3-49A8-87ED-C56D025C7CAA}" type="slidenum">
              <a:rPr lang="zh-CN" altLang="en-US"/>
              <a:pPr/>
              <a:t>‹#›</a:t>
            </a:fld>
            <a:endParaRPr lang="zh-CN" altLang="en-US"/>
          </a:p>
        </p:txBody>
      </p:sp>
    </p:spTree>
    <p:extLst>
      <p:ext uri="{BB962C8B-B14F-4D97-AF65-F5344CB8AC3E}">
        <p14:creationId xmlns:p14="http://schemas.microsoft.com/office/powerpoint/2010/main" val="316458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2732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9811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637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2175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9CAE9401-E3DA-42DC-9F2E-692C1210B549}" type="datetimeFigureOut">
              <a:rPr lang="zh-CN" altLang="en-US" smtClean="0"/>
              <a:pPr>
                <a:defRPr/>
              </a:pPr>
              <a:t>2021/3/29</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ABAA2CF4-AEFB-480A-9494-1751EE7D62BB}" type="slidenum">
              <a:rPr lang="en-US" altLang="en-US" smtClean="0"/>
              <a:pPr/>
              <a:t>‹#›</a:t>
            </a:fld>
            <a:endParaRPr lang="en-US" altLang="en-US"/>
          </a:p>
        </p:txBody>
      </p:sp>
    </p:spTree>
    <p:extLst>
      <p:ext uri="{BB962C8B-B14F-4D97-AF65-F5344CB8AC3E}">
        <p14:creationId xmlns:p14="http://schemas.microsoft.com/office/powerpoint/2010/main" val="64571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grpSp>
        <p:nvGrpSpPr>
          <p:cNvPr id="5" name="组合 4">
            <a:extLst>
              <a:ext uri="{FF2B5EF4-FFF2-40B4-BE49-F238E27FC236}">
                <a16:creationId xmlns:a16="http://schemas.microsoft.com/office/drawing/2014/main" id="{A42B7557-6186-4C38-B13E-78057CF6664F}"/>
              </a:ext>
            </a:extLst>
          </p:cNvPr>
          <p:cNvGrpSpPr>
            <a:grpSpLocks/>
          </p:cNvGrpSpPr>
          <p:nvPr userDrawn="1"/>
        </p:nvGrpSpPr>
        <p:grpSpPr bwMode="auto">
          <a:xfrm flipV="1">
            <a:off x="431800" y="785814"/>
            <a:ext cx="11328400" cy="73025"/>
            <a:chOff x="2435703" y="480263"/>
            <a:chExt cx="4402064" cy="45719"/>
          </a:xfrm>
        </p:grpSpPr>
        <p:sp>
          <p:nvSpPr>
            <p:cNvPr id="6" name="矩形 5">
              <a:extLst>
                <a:ext uri="{FF2B5EF4-FFF2-40B4-BE49-F238E27FC236}">
                  <a16:creationId xmlns:a16="http://schemas.microsoft.com/office/drawing/2014/main" id="{8673C307-B362-463E-9756-E4727F4B81C9}"/>
                </a:ext>
              </a:extLst>
            </p:cNvPr>
            <p:cNvSpPr/>
            <p:nvPr/>
          </p:nvSpPr>
          <p:spPr>
            <a:xfrm>
              <a:off x="2435703" y="480263"/>
              <a:ext cx="1100516"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3820344D-25D8-483B-899D-9D1963F79901}"/>
                </a:ext>
              </a:extLst>
            </p:cNvPr>
            <p:cNvSpPr/>
            <p:nvPr/>
          </p:nvSpPr>
          <p:spPr>
            <a:xfrm>
              <a:off x="3536219" y="480263"/>
              <a:ext cx="1100516"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8" name="矩形 7">
              <a:extLst>
                <a:ext uri="{FF2B5EF4-FFF2-40B4-BE49-F238E27FC236}">
                  <a16:creationId xmlns:a16="http://schemas.microsoft.com/office/drawing/2014/main" id="{6AEC2E6D-7195-42B8-BCA6-BB4A9E4FC818}"/>
                </a:ext>
              </a:extLst>
            </p:cNvPr>
            <p:cNvSpPr/>
            <p:nvPr/>
          </p:nvSpPr>
          <p:spPr>
            <a:xfrm>
              <a:off x="4636735" y="480263"/>
              <a:ext cx="1100516"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085CB4B4-AD50-4910-8A89-D32357B5E54D}"/>
                </a:ext>
              </a:extLst>
            </p:cNvPr>
            <p:cNvSpPr/>
            <p:nvPr/>
          </p:nvSpPr>
          <p:spPr>
            <a:xfrm>
              <a:off x="5737251" y="480263"/>
              <a:ext cx="1100516"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Tree>
    <p:extLst>
      <p:ext uri="{BB962C8B-B14F-4D97-AF65-F5344CB8AC3E}">
        <p14:creationId xmlns:p14="http://schemas.microsoft.com/office/powerpoint/2010/main" val="3271574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1691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25698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816877911"/>
      </p:ext>
    </p:extLst>
  </p:cSld>
  <p:clrMap bg1="lt1" tx1="dk1" bg2="lt2" tx2="dk2" accent1="accent1" accent2="accent2" accent3="accent3" accent4="accent4" accent5="accent5" accent6="accent6" hlink="hlink" folHlink="folHlink"/>
  <p:sldLayoutIdLst>
    <p:sldLayoutId id="2147484648" r:id="rId1"/>
    <p:sldLayoutId id="2147484649" r:id="rId2"/>
    <p:sldLayoutId id="2147484650" r:id="rId3"/>
    <p:sldLayoutId id="2147484651" r:id="rId4"/>
    <p:sldLayoutId id="2147484652" r:id="rId5"/>
    <p:sldLayoutId id="2147484653" r:id="rId6"/>
    <p:sldLayoutId id="2147484654" r:id="rId7"/>
    <p:sldLayoutId id="2147484655" r:id="rId8"/>
    <p:sldLayoutId id="2147484656" r:id="rId9"/>
    <p:sldLayoutId id="2147484657" r:id="rId10"/>
    <p:sldLayoutId id="2147484658" r:id="rId11"/>
    <p:sldLayoutId id="2147484624" r:id="rId12"/>
    <p:sldLayoutId id="2147484634" r:id="rId13"/>
    <p:sldLayoutId id="2147484628" r:id="rId14"/>
    <p:sldLayoutId id="2147484643" r:id="rId15"/>
    <p:sldLayoutId id="2147484637" r:id="rId16"/>
    <p:sldLayoutId id="2147484640" r:id="rId17"/>
    <p:sldLayoutId id="2147484646" r:id="rId18"/>
    <p:sldLayoutId id="2147484631"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image" Target="../media/image16.png"/><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slideLayout" Target="../slideLayouts/slideLayout7.xml"/><Relationship Id="rId2" Type="http://schemas.openxmlformats.org/officeDocument/2006/relationships/tags" Target="../tags/tag5.xml"/><Relationship Id="rId16" Type="http://schemas.openxmlformats.org/officeDocument/2006/relationships/tags" Target="../tags/tag19.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tags" Target="../tags/tag18.xml"/><Relationship Id="rId10" Type="http://schemas.openxmlformats.org/officeDocument/2006/relationships/tags" Target="../tags/tag13.xml"/><Relationship Id="rId19" Type="http://schemas.openxmlformats.org/officeDocument/2006/relationships/image" Target="../media/image17.png"/><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37890" name="Freeform 382">
            <a:extLst>
              <a:ext uri="{FF2B5EF4-FFF2-40B4-BE49-F238E27FC236}">
                <a16:creationId xmlns:a16="http://schemas.microsoft.com/office/drawing/2014/main" id="{4B832CF7-D4C4-4186-9AFB-39A3D2E31EE0}"/>
              </a:ext>
            </a:extLst>
          </p:cNvPr>
          <p:cNvSpPr>
            <a:spLocks noChangeArrowheads="1"/>
          </p:cNvSpPr>
          <p:nvPr/>
        </p:nvSpPr>
        <p:spPr bwMode="auto">
          <a:xfrm>
            <a:off x="257908" y="2933701"/>
            <a:ext cx="11642850"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7891" name="组合 773">
            <a:extLst>
              <a:ext uri="{FF2B5EF4-FFF2-40B4-BE49-F238E27FC236}">
                <a16:creationId xmlns:a16="http://schemas.microsoft.com/office/drawing/2014/main" id="{C829BF03-70D5-425E-AECC-4B8EC576F557}"/>
              </a:ext>
            </a:extLst>
          </p:cNvPr>
          <p:cNvGrpSpPr>
            <a:grpSpLocks/>
          </p:cNvGrpSpPr>
          <p:nvPr/>
        </p:nvGrpSpPr>
        <p:grpSpPr bwMode="auto">
          <a:xfrm>
            <a:off x="7453679" y="2282826"/>
            <a:ext cx="4103688" cy="3097213"/>
            <a:chOff x="6719888" y="2131781"/>
            <a:chExt cx="5472112" cy="4130676"/>
          </a:xfrm>
        </p:grpSpPr>
        <p:sp>
          <p:nvSpPr>
            <p:cNvPr id="37892" name="AutoShape 380">
              <a:extLst>
                <a:ext uri="{FF2B5EF4-FFF2-40B4-BE49-F238E27FC236}">
                  <a16:creationId xmlns:a16="http://schemas.microsoft.com/office/drawing/2014/main" id="{A81AD46F-B6DC-48F3-9DF5-AC274A62BD5D}"/>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3" name="Freeform 383">
              <a:extLst>
                <a:ext uri="{FF2B5EF4-FFF2-40B4-BE49-F238E27FC236}">
                  <a16:creationId xmlns:a16="http://schemas.microsoft.com/office/drawing/2014/main" id="{281E4F20-08C9-428F-B2F0-1CA6155D02A7}"/>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4" name="Rectangle 384">
              <a:extLst>
                <a:ext uri="{FF2B5EF4-FFF2-40B4-BE49-F238E27FC236}">
                  <a16:creationId xmlns:a16="http://schemas.microsoft.com/office/drawing/2014/main" id="{CB1077F3-03F0-49D0-AD80-7906446F2E2A}"/>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895" name="Rectangle 385">
              <a:extLst>
                <a:ext uri="{FF2B5EF4-FFF2-40B4-BE49-F238E27FC236}">
                  <a16:creationId xmlns:a16="http://schemas.microsoft.com/office/drawing/2014/main" id="{E0FA785B-F32C-4C00-B7E7-DA4AB3CA7243}"/>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896" name="Freeform 386">
              <a:extLst>
                <a:ext uri="{FF2B5EF4-FFF2-40B4-BE49-F238E27FC236}">
                  <a16:creationId xmlns:a16="http://schemas.microsoft.com/office/drawing/2014/main" id="{FFEE4828-5FB6-4400-8439-E7D330E3170C}"/>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7" name="Freeform 387">
              <a:extLst>
                <a:ext uri="{FF2B5EF4-FFF2-40B4-BE49-F238E27FC236}">
                  <a16:creationId xmlns:a16="http://schemas.microsoft.com/office/drawing/2014/main" id="{B67C0B21-A8E6-4067-9A0B-4D558253150E}"/>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8" name="Freeform 388">
              <a:extLst>
                <a:ext uri="{FF2B5EF4-FFF2-40B4-BE49-F238E27FC236}">
                  <a16:creationId xmlns:a16="http://schemas.microsoft.com/office/drawing/2014/main" id="{B82FC94C-0D86-4BFA-95D6-5589AECD0BA4}"/>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9" name="Freeform 389">
              <a:extLst>
                <a:ext uri="{FF2B5EF4-FFF2-40B4-BE49-F238E27FC236}">
                  <a16:creationId xmlns:a16="http://schemas.microsoft.com/office/drawing/2014/main" id="{ED2C6AEC-04CD-4B8D-895A-7107C586D90E}"/>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0" name="Freeform 390">
              <a:extLst>
                <a:ext uri="{FF2B5EF4-FFF2-40B4-BE49-F238E27FC236}">
                  <a16:creationId xmlns:a16="http://schemas.microsoft.com/office/drawing/2014/main" id="{84299D74-EB92-4A5F-974A-2B797EEE8119}"/>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1" name="Freeform 391">
              <a:extLst>
                <a:ext uri="{FF2B5EF4-FFF2-40B4-BE49-F238E27FC236}">
                  <a16:creationId xmlns:a16="http://schemas.microsoft.com/office/drawing/2014/main" id="{3B9C3885-55EA-43EE-B978-FC2A119E6F4A}"/>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2" name="Freeform 392">
              <a:extLst>
                <a:ext uri="{FF2B5EF4-FFF2-40B4-BE49-F238E27FC236}">
                  <a16:creationId xmlns:a16="http://schemas.microsoft.com/office/drawing/2014/main" id="{6D47D716-5DE0-452A-A91E-F52D5EE3F030}"/>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3" name="Freeform 393">
              <a:extLst>
                <a:ext uri="{FF2B5EF4-FFF2-40B4-BE49-F238E27FC236}">
                  <a16:creationId xmlns:a16="http://schemas.microsoft.com/office/drawing/2014/main" id="{783CE606-E7C2-477C-B210-CF54759B07CF}"/>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4" name="Freeform 394">
              <a:extLst>
                <a:ext uri="{FF2B5EF4-FFF2-40B4-BE49-F238E27FC236}">
                  <a16:creationId xmlns:a16="http://schemas.microsoft.com/office/drawing/2014/main" id="{A090C5E5-1A50-493A-823B-1C8A009B75CC}"/>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5" name="Freeform 395">
              <a:extLst>
                <a:ext uri="{FF2B5EF4-FFF2-40B4-BE49-F238E27FC236}">
                  <a16:creationId xmlns:a16="http://schemas.microsoft.com/office/drawing/2014/main" id="{0BE4346B-C4BD-450E-A72E-0E43D9EB6059}"/>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6" name="Freeform 396">
              <a:extLst>
                <a:ext uri="{FF2B5EF4-FFF2-40B4-BE49-F238E27FC236}">
                  <a16:creationId xmlns:a16="http://schemas.microsoft.com/office/drawing/2014/main" id="{3DBCEC5A-4936-4CBD-B7D4-0142EC522986}"/>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7" name="Freeform 397">
              <a:extLst>
                <a:ext uri="{FF2B5EF4-FFF2-40B4-BE49-F238E27FC236}">
                  <a16:creationId xmlns:a16="http://schemas.microsoft.com/office/drawing/2014/main" id="{6ACB48EA-1A20-4F24-B3AF-0F0D9FA2D786}"/>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8" name="Freeform 398">
              <a:extLst>
                <a:ext uri="{FF2B5EF4-FFF2-40B4-BE49-F238E27FC236}">
                  <a16:creationId xmlns:a16="http://schemas.microsoft.com/office/drawing/2014/main" id="{D80EB16B-3BF9-4670-A1E6-1AD308F61F8A}"/>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9" name="Freeform 399">
              <a:extLst>
                <a:ext uri="{FF2B5EF4-FFF2-40B4-BE49-F238E27FC236}">
                  <a16:creationId xmlns:a16="http://schemas.microsoft.com/office/drawing/2014/main" id="{83724BBE-6A37-4740-89EB-468D7269ECDE}"/>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0" name="Freeform 400">
              <a:extLst>
                <a:ext uri="{FF2B5EF4-FFF2-40B4-BE49-F238E27FC236}">
                  <a16:creationId xmlns:a16="http://schemas.microsoft.com/office/drawing/2014/main" id="{7253A7FF-0FE1-44C8-8AF4-E6F76E8114D6}"/>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1" name="Freeform 401">
              <a:extLst>
                <a:ext uri="{FF2B5EF4-FFF2-40B4-BE49-F238E27FC236}">
                  <a16:creationId xmlns:a16="http://schemas.microsoft.com/office/drawing/2014/main" id="{CEC12A2B-709D-4973-91F1-9234CA59AC58}"/>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2" name="Rectangle 402">
              <a:extLst>
                <a:ext uri="{FF2B5EF4-FFF2-40B4-BE49-F238E27FC236}">
                  <a16:creationId xmlns:a16="http://schemas.microsoft.com/office/drawing/2014/main" id="{C8281DEA-1D90-4732-AA8F-DBAF313D3213}"/>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13" name="Rectangle 403">
              <a:extLst>
                <a:ext uri="{FF2B5EF4-FFF2-40B4-BE49-F238E27FC236}">
                  <a16:creationId xmlns:a16="http://schemas.microsoft.com/office/drawing/2014/main" id="{1007D87D-9D26-45D7-A02B-1717E610AED7}"/>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14" name="Oval 404">
              <a:extLst>
                <a:ext uri="{FF2B5EF4-FFF2-40B4-BE49-F238E27FC236}">
                  <a16:creationId xmlns:a16="http://schemas.microsoft.com/office/drawing/2014/main" id="{7568614D-3DEA-4EC8-A046-E6F0A41FEAE6}"/>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7915" name="Oval 405">
              <a:extLst>
                <a:ext uri="{FF2B5EF4-FFF2-40B4-BE49-F238E27FC236}">
                  <a16:creationId xmlns:a16="http://schemas.microsoft.com/office/drawing/2014/main" id="{E0D79A5B-2605-440B-A589-237651E4B782}"/>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7916" name="Freeform 406">
              <a:extLst>
                <a:ext uri="{FF2B5EF4-FFF2-40B4-BE49-F238E27FC236}">
                  <a16:creationId xmlns:a16="http://schemas.microsoft.com/office/drawing/2014/main" id="{0996A12E-B116-4EF3-8CA5-9ACFD18B205B}"/>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7" name="Freeform 407">
              <a:extLst>
                <a:ext uri="{FF2B5EF4-FFF2-40B4-BE49-F238E27FC236}">
                  <a16:creationId xmlns:a16="http://schemas.microsoft.com/office/drawing/2014/main" id="{6E9E40D2-AE40-4DF4-8393-53ABBC3E620A}"/>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8" name="Freeform 408">
              <a:extLst>
                <a:ext uri="{FF2B5EF4-FFF2-40B4-BE49-F238E27FC236}">
                  <a16:creationId xmlns:a16="http://schemas.microsoft.com/office/drawing/2014/main" id="{F256B91F-7976-4006-88C8-3F130D4C6BF4}"/>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9" name="Freeform 409">
              <a:extLst>
                <a:ext uri="{FF2B5EF4-FFF2-40B4-BE49-F238E27FC236}">
                  <a16:creationId xmlns:a16="http://schemas.microsoft.com/office/drawing/2014/main" id="{C7D222DF-953C-4489-B08A-6871F451B737}"/>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0" name="Freeform 410">
              <a:extLst>
                <a:ext uri="{FF2B5EF4-FFF2-40B4-BE49-F238E27FC236}">
                  <a16:creationId xmlns:a16="http://schemas.microsoft.com/office/drawing/2014/main" id="{02BF72BF-C348-4222-8E88-8D9FA3EA2BD7}"/>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1" name="Freeform 411">
              <a:extLst>
                <a:ext uri="{FF2B5EF4-FFF2-40B4-BE49-F238E27FC236}">
                  <a16:creationId xmlns:a16="http://schemas.microsoft.com/office/drawing/2014/main" id="{1BBD98FC-08EA-4147-BAC0-117CA8D97210}"/>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2" name="Freeform 412">
              <a:extLst>
                <a:ext uri="{FF2B5EF4-FFF2-40B4-BE49-F238E27FC236}">
                  <a16:creationId xmlns:a16="http://schemas.microsoft.com/office/drawing/2014/main" id="{3E2E1039-9397-486A-962D-9D39BCFC71E0}"/>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3" name="Freeform 413">
              <a:extLst>
                <a:ext uri="{FF2B5EF4-FFF2-40B4-BE49-F238E27FC236}">
                  <a16:creationId xmlns:a16="http://schemas.microsoft.com/office/drawing/2014/main" id="{0F7A7AF7-7397-40B1-B121-C57A9B6B03E5}"/>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4" name="Freeform 414">
              <a:extLst>
                <a:ext uri="{FF2B5EF4-FFF2-40B4-BE49-F238E27FC236}">
                  <a16:creationId xmlns:a16="http://schemas.microsoft.com/office/drawing/2014/main" id="{B1100CC7-C886-4053-8949-B7455A2F7DB1}"/>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5" name="Freeform 415">
              <a:extLst>
                <a:ext uri="{FF2B5EF4-FFF2-40B4-BE49-F238E27FC236}">
                  <a16:creationId xmlns:a16="http://schemas.microsoft.com/office/drawing/2014/main" id="{D3F8C324-A51E-49C3-A1B1-A7A180787A1E}"/>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6" name="Freeform 416">
              <a:extLst>
                <a:ext uri="{FF2B5EF4-FFF2-40B4-BE49-F238E27FC236}">
                  <a16:creationId xmlns:a16="http://schemas.microsoft.com/office/drawing/2014/main" id="{484B2959-E37B-4863-966A-34CEB923E8C9}"/>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7" name="Freeform 417">
              <a:extLst>
                <a:ext uri="{FF2B5EF4-FFF2-40B4-BE49-F238E27FC236}">
                  <a16:creationId xmlns:a16="http://schemas.microsoft.com/office/drawing/2014/main" id="{8474F3EF-8884-4167-A396-AE645BC1410B}"/>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8" name="Freeform 418">
              <a:extLst>
                <a:ext uri="{FF2B5EF4-FFF2-40B4-BE49-F238E27FC236}">
                  <a16:creationId xmlns:a16="http://schemas.microsoft.com/office/drawing/2014/main" id="{98B73BB4-8E3F-4FF9-A9E2-EFFED8561FFD}"/>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9" name="Freeform 419">
              <a:extLst>
                <a:ext uri="{FF2B5EF4-FFF2-40B4-BE49-F238E27FC236}">
                  <a16:creationId xmlns:a16="http://schemas.microsoft.com/office/drawing/2014/main" id="{45E34E19-17A1-404A-89CD-2122A5CB1F80}"/>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0" name="Freeform 420">
              <a:extLst>
                <a:ext uri="{FF2B5EF4-FFF2-40B4-BE49-F238E27FC236}">
                  <a16:creationId xmlns:a16="http://schemas.microsoft.com/office/drawing/2014/main" id="{08294A28-C23D-4EAB-AE2C-19B45548A213}"/>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1" name="Freeform 421">
              <a:extLst>
                <a:ext uri="{FF2B5EF4-FFF2-40B4-BE49-F238E27FC236}">
                  <a16:creationId xmlns:a16="http://schemas.microsoft.com/office/drawing/2014/main" id="{F6D2C7F1-17B7-4856-89D0-1CD1BD327A81}"/>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2" name="Freeform 422">
              <a:extLst>
                <a:ext uri="{FF2B5EF4-FFF2-40B4-BE49-F238E27FC236}">
                  <a16:creationId xmlns:a16="http://schemas.microsoft.com/office/drawing/2014/main" id="{9E0B9045-57F3-49F3-BE62-9EA571B5226D}"/>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3" name="Freeform 423">
              <a:extLst>
                <a:ext uri="{FF2B5EF4-FFF2-40B4-BE49-F238E27FC236}">
                  <a16:creationId xmlns:a16="http://schemas.microsoft.com/office/drawing/2014/main" id="{9CFBB100-AD35-4889-9EA5-F352EF13D756}"/>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4" name="Freeform 424">
              <a:extLst>
                <a:ext uri="{FF2B5EF4-FFF2-40B4-BE49-F238E27FC236}">
                  <a16:creationId xmlns:a16="http://schemas.microsoft.com/office/drawing/2014/main" id="{12685756-F180-4CB8-8FEA-EBE0645A204D}"/>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5" name="Freeform 425">
              <a:extLst>
                <a:ext uri="{FF2B5EF4-FFF2-40B4-BE49-F238E27FC236}">
                  <a16:creationId xmlns:a16="http://schemas.microsoft.com/office/drawing/2014/main" id="{C00688D4-405F-407F-AC88-28F9EF435D46}"/>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6" name="Freeform 426">
              <a:extLst>
                <a:ext uri="{FF2B5EF4-FFF2-40B4-BE49-F238E27FC236}">
                  <a16:creationId xmlns:a16="http://schemas.microsoft.com/office/drawing/2014/main" id="{D056C842-3441-4A92-BBC5-EDBEC8B2FC4F}"/>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7" name="Freeform 427">
              <a:extLst>
                <a:ext uri="{FF2B5EF4-FFF2-40B4-BE49-F238E27FC236}">
                  <a16:creationId xmlns:a16="http://schemas.microsoft.com/office/drawing/2014/main" id="{7319D2F4-7860-4547-A139-27CE6430D70D}"/>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8" name="Freeform 428">
              <a:extLst>
                <a:ext uri="{FF2B5EF4-FFF2-40B4-BE49-F238E27FC236}">
                  <a16:creationId xmlns:a16="http://schemas.microsoft.com/office/drawing/2014/main" id="{F4BB9335-B8A2-40E3-B205-DA568A28AE48}"/>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9" name="Freeform 429">
              <a:extLst>
                <a:ext uri="{FF2B5EF4-FFF2-40B4-BE49-F238E27FC236}">
                  <a16:creationId xmlns:a16="http://schemas.microsoft.com/office/drawing/2014/main" id="{3E89A9FF-EF6B-4E27-8E73-151E431E13E1}"/>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0" name="Freeform 430">
              <a:extLst>
                <a:ext uri="{FF2B5EF4-FFF2-40B4-BE49-F238E27FC236}">
                  <a16:creationId xmlns:a16="http://schemas.microsoft.com/office/drawing/2014/main" id="{D3263A21-71D7-44B0-8D0C-1D51551D008B}"/>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1" name="Freeform 431">
              <a:extLst>
                <a:ext uri="{FF2B5EF4-FFF2-40B4-BE49-F238E27FC236}">
                  <a16:creationId xmlns:a16="http://schemas.microsoft.com/office/drawing/2014/main" id="{7CFB76C4-79B7-4D39-8A9F-47C6727C5112}"/>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2" name="Freeform 432">
              <a:extLst>
                <a:ext uri="{FF2B5EF4-FFF2-40B4-BE49-F238E27FC236}">
                  <a16:creationId xmlns:a16="http://schemas.microsoft.com/office/drawing/2014/main" id="{50023113-8FC7-427D-86D3-6938D546594E}"/>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3" name="Freeform 433">
              <a:extLst>
                <a:ext uri="{FF2B5EF4-FFF2-40B4-BE49-F238E27FC236}">
                  <a16:creationId xmlns:a16="http://schemas.microsoft.com/office/drawing/2014/main" id="{0BACD7E9-19F0-4FF3-8D51-D44D8762E2EE}"/>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4" name="Rectangle 434">
              <a:extLst>
                <a:ext uri="{FF2B5EF4-FFF2-40B4-BE49-F238E27FC236}">
                  <a16:creationId xmlns:a16="http://schemas.microsoft.com/office/drawing/2014/main" id="{8089648C-E6BB-4133-B056-879FE65CC660}"/>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45" name="Rectangle 435">
              <a:extLst>
                <a:ext uri="{FF2B5EF4-FFF2-40B4-BE49-F238E27FC236}">
                  <a16:creationId xmlns:a16="http://schemas.microsoft.com/office/drawing/2014/main" id="{5AC13A27-4626-4E1B-8AC0-FB8689E2AB80}"/>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46" name="Freeform 436">
              <a:extLst>
                <a:ext uri="{FF2B5EF4-FFF2-40B4-BE49-F238E27FC236}">
                  <a16:creationId xmlns:a16="http://schemas.microsoft.com/office/drawing/2014/main" id="{0F031AA9-8A78-4960-B924-98DEFA9FD5B4}"/>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7" name="Freeform 437">
              <a:extLst>
                <a:ext uri="{FF2B5EF4-FFF2-40B4-BE49-F238E27FC236}">
                  <a16:creationId xmlns:a16="http://schemas.microsoft.com/office/drawing/2014/main" id="{A158E444-05F7-4952-8AE7-1AB7D946033F}"/>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8" name="Freeform 438">
              <a:extLst>
                <a:ext uri="{FF2B5EF4-FFF2-40B4-BE49-F238E27FC236}">
                  <a16:creationId xmlns:a16="http://schemas.microsoft.com/office/drawing/2014/main" id="{BF46C630-4D80-4D72-B796-18CC1F3E2319}"/>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9" name="Freeform 439">
              <a:extLst>
                <a:ext uri="{FF2B5EF4-FFF2-40B4-BE49-F238E27FC236}">
                  <a16:creationId xmlns:a16="http://schemas.microsoft.com/office/drawing/2014/main" id="{DED22C2E-53C9-4299-90DA-3370B3362C41}"/>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0" name="Freeform 440">
              <a:extLst>
                <a:ext uri="{FF2B5EF4-FFF2-40B4-BE49-F238E27FC236}">
                  <a16:creationId xmlns:a16="http://schemas.microsoft.com/office/drawing/2014/main" id="{87CC52A3-53AC-47F3-92F0-92805BB14E0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1" name="Freeform 441">
              <a:extLst>
                <a:ext uri="{FF2B5EF4-FFF2-40B4-BE49-F238E27FC236}">
                  <a16:creationId xmlns:a16="http://schemas.microsoft.com/office/drawing/2014/main" id="{3657BB22-9DED-4FD7-83F4-940762B600D2}"/>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2" name="Freeform 442">
              <a:extLst>
                <a:ext uri="{FF2B5EF4-FFF2-40B4-BE49-F238E27FC236}">
                  <a16:creationId xmlns:a16="http://schemas.microsoft.com/office/drawing/2014/main" id="{2106C2F7-5ADD-4DEF-ABA8-3012BA5BE61E}"/>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3" name="Freeform 443">
              <a:extLst>
                <a:ext uri="{FF2B5EF4-FFF2-40B4-BE49-F238E27FC236}">
                  <a16:creationId xmlns:a16="http://schemas.microsoft.com/office/drawing/2014/main" id="{4D940882-8365-452B-8D22-5728B5755FD8}"/>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4" name="Freeform 444">
              <a:extLst>
                <a:ext uri="{FF2B5EF4-FFF2-40B4-BE49-F238E27FC236}">
                  <a16:creationId xmlns:a16="http://schemas.microsoft.com/office/drawing/2014/main" id="{C425D479-C868-460A-9232-EB6C3549C1A6}"/>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5" name="Rectangle 445">
              <a:extLst>
                <a:ext uri="{FF2B5EF4-FFF2-40B4-BE49-F238E27FC236}">
                  <a16:creationId xmlns:a16="http://schemas.microsoft.com/office/drawing/2014/main" id="{8362A9A2-A394-41B9-86F5-14EAC52FA726}"/>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56" name="Freeform 446">
              <a:extLst>
                <a:ext uri="{FF2B5EF4-FFF2-40B4-BE49-F238E27FC236}">
                  <a16:creationId xmlns:a16="http://schemas.microsoft.com/office/drawing/2014/main" id="{25B1F17A-96C8-4081-887D-A22CB3622CC9}"/>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7" name="Freeform 447">
              <a:extLst>
                <a:ext uri="{FF2B5EF4-FFF2-40B4-BE49-F238E27FC236}">
                  <a16:creationId xmlns:a16="http://schemas.microsoft.com/office/drawing/2014/main" id="{957D8EE2-CA11-4EC3-A8F8-AF118DF4BF85}"/>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8" name="Freeform 448">
              <a:extLst>
                <a:ext uri="{FF2B5EF4-FFF2-40B4-BE49-F238E27FC236}">
                  <a16:creationId xmlns:a16="http://schemas.microsoft.com/office/drawing/2014/main" id="{B6EA71CC-E55A-47A2-943B-F1BFAE2CED20}"/>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9" name="Freeform 449">
              <a:extLst>
                <a:ext uri="{FF2B5EF4-FFF2-40B4-BE49-F238E27FC236}">
                  <a16:creationId xmlns:a16="http://schemas.microsoft.com/office/drawing/2014/main" id="{3B30AA3A-2604-47E9-812E-D1BCBF53AA44}"/>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0" name="Freeform 450">
              <a:extLst>
                <a:ext uri="{FF2B5EF4-FFF2-40B4-BE49-F238E27FC236}">
                  <a16:creationId xmlns:a16="http://schemas.microsoft.com/office/drawing/2014/main" id="{CE2638EC-B22C-4F04-A349-244A5A70FF3A}"/>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1" name="Freeform 451">
              <a:extLst>
                <a:ext uri="{FF2B5EF4-FFF2-40B4-BE49-F238E27FC236}">
                  <a16:creationId xmlns:a16="http://schemas.microsoft.com/office/drawing/2014/main" id="{38840E05-0EB4-453D-934C-46B2BD010B69}"/>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2" name="Freeform 452">
              <a:extLst>
                <a:ext uri="{FF2B5EF4-FFF2-40B4-BE49-F238E27FC236}">
                  <a16:creationId xmlns:a16="http://schemas.microsoft.com/office/drawing/2014/main" id="{09B016C0-9183-4B43-A36B-E77B7B085B76}"/>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3" name="Freeform 453">
              <a:extLst>
                <a:ext uri="{FF2B5EF4-FFF2-40B4-BE49-F238E27FC236}">
                  <a16:creationId xmlns:a16="http://schemas.microsoft.com/office/drawing/2014/main" id="{3047BF4B-73C0-44BB-92D7-896CC9CBC44D}"/>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4" name="Freeform 454">
              <a:extLst>
                <a:ext uri="{FF2B5EF4-FFF2-40B4-BE49-F238E27FC236}">
                  <a16:creationId xmlns:a16="http://schemas.microsoft.com/office/drawing/2014/main" id="{45411117-153B-4F17-BF3F-75B8E4CC5E63}"/>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5" name="Freeform 455">
              <a:extLst>
                <a:ext uri="{FF2B5EF4-FFF2-40B4-BE49-F238E27FC236}">
                  <a16:creationId xmlns:a16="http://schemas.microsoft.com/office/drawing/2014/main" id="{6EE27A17-2D7B-4DFA-906F-78947C31D3CA}"/>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6" name="Freeform 456">
              <a:extLst>
                <a:ext uri="{FF2B5EF4-FFF2-40B4-BE49-F238E27FC236}">
                  <a16:creationId xmlns:a16="http://schemas.microsoft.com/office/drawing/2014/main" id="{3F84C91C-967E-4034-BD3D-EA829859B2B2}"/>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7" name="Freeform 457">
              <a:extLst>
                <a:ext uri="{FF2B5EF4-FFF2-40B4-BE49-F238E27FC236}">
                  <a16:creationId xmlns:a16="http://schemas.microsoft.com/office/drawing/2014/main" id="{28912CCA-99BB-4A6D-83C8-2C735087196B}"/>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8" name="Freeform 458">
              <a:extLst>
                <a:ext uri="{FF2B5EF4-FFF2-40B4-BE49-F238E27FC236}">
                  <a16:creationId xmlns:a16="http://schemas.microsoft.com/office/drawing/2014/main" id="{D99EC3C9-1AF8-4D46-8922-1B242C52DF16}"/>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9" name="Freeform 459">
              <a:extLst>
                <a:ext uri="{FF2B5EF4-FFF2-40B4-BE49-F238E27FC236}">
                  <a16:creationId xmlns:a16="http://schemas.microsoft.com/office/drawing/2014/main" id="{72AE31B2-6231-4E25-A54A-38E5AD331830}"/>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0" name="Freeform 460">
              <a:extLst>
                <a:ext uri="{FF2B5EF4-FFF2-40B4-BE49-F238E27FC236}">
                  <a16:creationId xmlns:a16="http://schemas.microsoft.com/office/drawing/2014/main" id="{57B0A074-47E8-4F36-9B18-A252E4BDD136}"/>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1" name="Freeform 461">
              <a:extLst>
                <a:ext uri="{FF2B5EF4-FFF2-40B4-BE49-F238E27FC236}">
                  <a16:creationId xmlns:a16="http://schemas.microsoft.com/office/drawing/2014/main" id="{6E2DA579-A50D-4A80-8D82-96B3B0430B10}"/>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2" name="Freeform 462">
              <a:extLst>
                <a:ext uri="{FF2B5EF4-FFF2-40B4-BE49-F238E27FC236}">
                  <a16:creationId xmlns:a16="http://schemas.microsoft.com/office/drawing/2014/main" id="{C7ED0879-430D-4BD8-A42E-5BBA344CBA4C}"/>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3" name="Freeform 463">
              <a:extLst>
                <a:ext uri="{FF2B5EF4-FFF2-40B4-BE49-F238E27FC236}">
                  <a16:creationId xmlns:a16="http://schemas.microsoft.com/office/drawing/2014/main" id="{2A8F947D-BA16-4BAD-8AF3-EFDC1622E6A6}"/>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4" name="Freeform 464">
              <a:extLst>
                <a:ext uri="{FF2B5EF4-FFF2-40B4-BE49-F238E27FC236}">
                  <a16:creationId xmlns:a16="http://schemas.microsoft.com/office/drawing/2014/main" id="{EF88AAF2-52B6-4A62-A2BF-F19E4C9202DE}"/>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5" name="Freeform 465">
              <a:extLst>
                <a:ext uri="{FF2B5EF4-FFF2-40B4-BE49-F238E27FC236}">
                  <a16:creationId xmlns:a16="http://schemas.microsoft.com/office/drawing/2014/main" id="{465995D0-335D-4606-B660-B5B08079190E}"/>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6" name="Freeform 466">
              <a:extLst>
                <a:ext uri="{FF2B5EF4-FFF2-40B4-BE49-F238E27FC236}">
                  <a16:creationId xmlns:a16="http://schemas.microsoft.com/office/drawing/2014/main" id="{65425DE6-559D-442C-90FA-766958C3BD7E}"/>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7" name="Freeform 467">
              <a:extLst>
                <a:ext uri="{FF2B5EF4-FFF2-40B4-BE49-F238E27FC236}">
                  <a16:creationId xmlns:a16="http://schemas.microsoft.com/office/drawing/2014/main" id="{51C7553D-BD10-4E80-A17B-44BD59375C18}"/>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8" name="Freeform 468">
              <a:extLst>
                <a:ext uri="{FF2B5EF4-FFF2-40B4-BE49-F238E27FC236}">
                  <a16:creationId xmlns:a16="http://schemas.microsoft.com/office/drawing/2014/main" id="{7A57C0D2-897B-4AE2-AA30-05F269300846}"/>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9" name="Freeform 469">
              <a:extLst>
                <a:ext uri="{FF2B5EF4-FFF2-40B4-BE49-F238E27FC236}">
                  <a16:creationId xmlns:a16="http://schemas.microsoft.com/office/drawing/2014/main" id="{5C91E65F-F309-4EC8-BE75-B3A5C431F5D6}"/>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0" name="Freeform 470">
              <a:extLst>
                <a:ext uri="{FF2B5EF4-FFF2-40B4-BE49-F238E27FC236}">
                  <a16:creationId xmlns:a16="http://schemas.microsoft.com/office/drawing/2014/main" id="{988F29C9-8CC1-47FF-8EAF-6E0A4332CCF0}"/>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1" name="Freeform 471">
              <a:extLst>
                <a:ext uri="{FF2B5EF4-FFF2-40B4-BE49-F238E27FC236}">
                  <a16:creationId xmlns:a16="http://schemas.microsoft.com/office/drawing/2014/main" id="{3E75392E-01ED-42F7-8AC3-978DE67006D7}"/>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2" name="Freeform 472">
              <a:extLst>
                <a:ext uri="{FF2B5EF4-FFF2-40B4-BE49-F238E27FC236}">
                  <a16:creationId xmlns:a16="http://schemas.microsoft.com/office/drawing/2014/main" id="{E2B73359-12B6-4E50-BBEB-29E53D0AD6D3}"/>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3" name="Freeform 473">
              <a:extLst>
                <a:ext uri="{FF2B5EF4-FFF2-40B4-BE49-F238E27FC236}">
                  <a16:creationId xmlns:a16="http://schemas.microsoft.com/office/drawing/2014/main" id="{6547D40B-9ACE-4CDF-8B59-30AD5675C73B}"/>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4" name="Freeform 474">
              <a:extLst>
                <a:ext uri="{FF2B5EF4-FFF2-40B4-BE49-F238E27FC236}">
                  <a16:creationId xmlns:a16="http://schemas.microsoft.com/office/drawing/2014/main" id="{346A3CD5-CB57-4371-B88B-B7B482405A20}"/>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5" name="Freeform 475">
              <a:extLst>
                <a:ext uri="{FF2B5EF4-FFF2-40B4-BE49-F238E27FC236}">
                  <a16:creationId xmlns:a16="http://schemas.microsoft.com/office/drawing/2014/main" id="{CBFDB988-F729-491E-9EAF-CBDF15E4EAB1}"/>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6" name="Freeform 476">
              <a:extLst>
                <a:ext uri="{FF2B5EF4-FFF2-40B4-BE49-F238E27FC236}">
                  <a16:creationId xmlns:a16="http://schemas.microsoft.com/office/drawing/2014/main" id="{65A7C393-2F8A-4513-9C51-D4A5D4E1019A}"/>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7" name="Freeform 477">
              <a:extLst>
                <a:ext uri="{FF2B5EF4-FFF2-40B4-BE49-F238E27FC236}">
                  <a16:creationId xmlns:a16="http://schemas.microsoft.com/office/drawing/2014/main" id="{EB73372F-1389-42C3-A6D5-1AD914FD0FAA}"/>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8" name="Freeform 478">
              <a:extLst>
                <a:ext uri="{FF2B5EF4-FFF2-40B4-BE49-F238E27FC236}">
                  <a16:creationId xmlns:a16="http://schemas.microsoft.com/office/drawing/2014/main" id="{19CE2A60-52AD-40CE-ABBD-5E049BD8039B}"/>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9" name="Freeform 479">
              <a:extLst>
                <a:ext uri="{FF2B5EF4-FFF2-40B4-BE49-F238E27FC236}">
                  <a16:creationId xmlns:a16="http://schemas.microsoft.com/office/drawing/2014/main" id="{EF9B79B2-87BC-44B9-B8B9-FF1F71DD7D4D}"/>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0" name="Freeform 480">
              <a:extLst>
                <a:ext uri="{FF2B5EF4-FFF2-40B4-BE49-F238E27FC236}">
                  <a16:creationId xmlns:a16="http://schemas.microsoft.com/office/drawing/2014/main" id="{04577F18-7F45-49B4-9E41-36678A83DF8C}"/>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1" name="Freeform 481">
              <a:extLst>
                <a:ext uri="{FF2B5EF4-FFF2-40B4-BE49-F238E27FC236}">
                  <a16:creationId xmlns:a16="http://schemas.microsoft.com/office/drawing/2014/main" id="{B1C7C35F-FC65-42ED-9205-F00C8882FBBC}"/>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2" name="Freeform 482">
              <a:extLst>
                <a:ext uri="{FF2B5EF4-FFF2-40B4-BE49-F238E27FC236}">
                  <a16:creationId xmlns:a16="http://schemas.microsoft.com/office/drawing/2014/main" id="{9EA2E0D0-F100-47C6-92BA-92F9C2DFCA63}"/>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3" name="Freeform 483">
              <a:extLst>
                <a:ext uri="{FF2B5EF4-FFF2-40B4-BE49-F238E27FC236}">
                  <a16:creationId xmlns:a16="http://schemas.microsoft.com/office/drawing/2014/main" id="{A986E186-C67F-4A03-8E3B-3EC17C9BBA52}"/>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4" name="Freeform 484">
              <a:extLst>
                <a:ext uri="{FF2B5EF4-FFF2-40B4-BE49-F238E27FC236}">
                  <a16:creationId xmlns:a16="http://schemas.microsoft.com/office/drawing/2014/main" id="{98D6CFDD-E5BF-4671-8963-389D1B9EBC52}"/>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5" name="Freeform 485">
              <a:extLst>
                <a:ext uri="{FF2B5EF4-FFF2-40B4-BE49-F238E27FC236}">
                  <a16:creationId xmlns:a16="http://schemas.microsoft.com/office/drawing/2014/main" id="{AD258175-D73B-457E-B02A-E57D6D81451B}"/>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6" name="Freeform 486">
              <a:extLst>
                <a:ext uri="{FF2B5EF4-FFF2-40B4-BE49-F238E27FC236}">
                  <a16:creationId xmlns:a16="http://schemas.microsoft.com/office/drawing/2014/main" id="{5004BBEE-122E-4F2F-97F0-46F79AB5CCED}"/>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7" name="Freeform 487">
              <a:extLst>
                <a:ext uri="{FF2B5EF4-FFF2-40B4-BE49-F238E27FC236}">
                  <a16:creationId xmlns:a16="http://schemas.microsoft.com/office/drawing/2014/main" id="{127751A7-EAF5-4013-859E-FAB148DE9EF0}"/>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8" name="Freeform 488">
              <a:extLst>
                <a:ext uri="{FF2B5EF4-FFF2-40B4-BE49-F238E27FC236}">
                  <a16:creationId xmlns:a16="http://schemas.microsoft.com/office/drawing/2014/main" id="{A70CDA88-6F5D-4892-B2BA-629F3027D773}"/>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9" name="Freeform 489">
              <a:extLst>
                <a:ext uri="{FF2B5EF4-FFF2-40B4-BE49-F238E27FC236}">
                  <a16:creationId xmlns:a16="http://schemas.microsoft.com/office/drawing/2014/main" id="{F461CCFE-78B4-4C8F-AC3A-ED29223C4B79}"/>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0" name="Freeform 490">
              <a:extLst>
                <a:ext uri="{FF2B5EF4-FFF2-40B4-BE49-F238E27FC236}">
                  <a16:creationId xmlns:a16="http://schemas.microsoft.com/office/drawing/2014/main" id="{DA71AB65-16D5-49A0-867D-DF4043C5320F}"/>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1" name="Freeform 491">
              <a:extLst>
                <a:ext uri="{FF2B5EF4-FFF2-40B4-BE49-F238E27FC236}">
                  <a16:creationId xmlns:a16="http://schemas.microsoft.com/office/drawing/2014/main" id="{6DB3A951-AE5C-40C5-87CD-D1D51AED191E}"/>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2" name="Freeform 492">
              <a:extLst>
                <a:ext uri="{FF2B5EF4-FFF2-40B4-BE49-F238E27FC236}">
                  <a16:creationId xmlns:a16="http://schemas.microsoft.com/office/drawing/2014/main" id="{B33D4C80-7EBD-4E6D-95D4-FA721031C718}"/>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3" name="Freeform 493">
              <a:extLst>
                <a:ext uri="{FF2B5EF4-FFF2-40B4-BE49-F238E27FC236}">
                  <a16:creationId xmlns:a16="http://schemas.microsoft.com/office/drawing/2014/main" id="{5C29A2A6-247A-4261-AD32-B49DA7849E7D}"/>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4" name="Freeform 494">
              <a:extLst>
                <a:ext uri="{FF2B5EF4-FFF2-40B4-BE49-F238E27FC236}">
                  <a16:creationId xmlns:a16="http://schemas.microsoft.com/office/drawing/2014/main" id="{FB073FF6-8F92-4F57-AC9D-BCD779FCCAE6}"/>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5" name="Freeform 495">
              <a:extLst>
                <a:ext uri="{FF2B5EF4-FFF2-40B4-BE49-F238E27FC236}">
                  <a16:creationId xmlns:a16="http://schemas.microsoft.com/office/drawing/2014/main" id="{3AC8579F-163F-445B-89B2-DFE015ABC260}"/>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6" name="Freeform 496">
              <a:extLst>
                <a:ext uri="{FF2B5EF4-FFF2-40B4-BE49-F238E27FC236}">
                  <a16:creationId xmlns:a16="http://schemas.microsoft.com/office/drawing/2014/main" id="{8C30152D-3CC7-43CE-A08A-4CE50FDB6C07}"/>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7" name="Freeform 497">
              <a:extLst>
                <a:ext uri="{FF2B5EF4-FFF2-40B4-BE49-F238E27FC236}">
                  <a16:creationId xmlns:a16="http://schemas.microsoft.com/office/drawing/2014/main" id="{F1D958C2-4F33-4965-9861-1B4A011AC65C}"/>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8" name="Freeform 498">
              <a:extLst>
                <a:ext uri="{FF2B5EF4-FFF2-40B4-BE49-F238E27FC236}">
                  <a16:creationId xmlns:a16="http://schemas.microsoft.com/office/drawing/2014/main" id="{AC11A7F2-5CCF-4FE2-ABA6-E62A53CC1118}"/>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9" name="Freeform 499">
              <a:extLst>
                <a:ext uri="{FF2B5EF4-FFF2-40B4-BE49-F238E27FC236}">
                  <a16:creationId xmlns:a16="http://schemas.microsoft.com/office/drawing/2014/main" id="{9F276F4B-A790-45E3-92A2-1E1434CE8548}"/>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0" name="Freeform 500">
              <a:extLst>
                <a:ext uri="{FF2B5EF4-FFF2-40B4-BE49-F238E27FC236}">
                  <a16:creationId xmlns:a16="http://schemas.microsoft.com/office/drawing/2014/main" id="{22EF1EBD-857D-4090-ACB3-588086870BC6}"/>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1" name="Freeform 501">
              <a:extLst>
                <a:ext uri="{FF2B5EF4-FFF2-40B4-BE49-F238E27FC236}">
                  <a16:creationId xmlns:a16="http://schemas.microsoft.com/office/drawing/2014/main" id="{43028419-91D7-4582-AB1B-D710E33F74FE}"/>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2" name="Freeform 502">
              <a:extLst>
                <a:ext uri="{FF2B5EF4-FFF2-40B4-BE49-F238E27FC236}">
                  <a16:creationId xmlns:a16="http://schemas.microsoft.com/office/drawing/2014/main" id="{2DCA1BA5-6A81-42B5-8BD6-8184E46423D2}"/>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3" name="Freeform 503">
              <a:extLst>
                <a:ext uri="{FF2B5EF4-FFF2-40B4-BE49-F238E27FC236}">
                  <a16:creationId xmlns:a16="http://schemas.microsoft.com/office/drawing/2014/main" id="{5A2C29B4-358D-4A81-ADE8-5C445B7596A0}"/>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4" name="Freeform 504">
              <a:extLst>
                <a:ext uri="{FF2B5EF4-FFF2-40B4-BE49-F238E27FC236}">
                  <a16:creationId xmlns:a16="http://schemas.microsoft.com/office/drawing/2014/main" id="{AC3613CD-409D-470B-B000-6916EFB62C65}"/>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5" name="Freeform 505">
              <a:extLst>
                <a:ext uri="{FF2B5EF4-FFF2-40B4-BE49-F238E27FC236}">
                  <a16:creationId xmlns:a16="http://schemas.microsoft.com/office/drawing/2014/main" id="{3AC7A379-02E5-413F-8813-1E624AA89C69}"/>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6" name="Freeform 506">
              <a:extLst>
                <a:ext uri="{FF2B5EF4-FFF2-40B4-BE49-F238E27FC236}">
                  <a16:creationId xmlns:a16="http://schemas.microsoft.com/office/drawing/2014/main" id="{8482ABA4-0C5A-4F0F-BAB1-2D9BDC92F097}"/>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7" name="Freeform 507">
              <a:extLst>
                <a:ext uri="{FF2B5EF4-FFF2-40B4-BE49-F238E27FC236}">
                  <a16:creationId xmlns:a16="http://schemas.microsoft.com/office/drawing/2014/main" id="{EFDEDA4C-6033-4E54-97BA-FAD7DCA0F11E}"/>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8" name="Freeform 508">
              <a:extLst>
                <a:ext uri="{FF2B5EF4-FFF2-40B4-BE49-F238E27FC236}">
                  <a16:creationId xmlns:a16="http://schemas.microsoft.com/office/drawing/2014/main" id="{7FA212FF-EC4C-40B3-8A26-02DAF738F6BF}"/>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9" name="Freeform 509">
              <a:extLst>
                <a:ext uri="{FF2B5EF4-FFF2-40B4-BE49-F238E27FC236}">
                  <a16:creationId xmlns:a16="http://schemas.microsoft.com/office/drawing/2014/main" id="{16932833-0EFE-4722-8113-4CBE5F477296}"/>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0" name="Freeform 510">
              <a:extLst>
                <a:ext uri="{FF2B5EF4-FFF2-40B4-BE49-F238E27FC236}">
                  <a16:creationId xmlns:a16="http://schemas.microsoft.com/office/drawing/2014/main" id="{F9CF49ED-B9EB-43FE-A14D-CE3B833CE720}"/>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1" name="Freeform 511">
              <a:extLst>
                <a:ext uri="{FF2B5EF4-FFF2-40B4-BE49-F238E27FC236}">
                  <a16:creationId xmlns:a16="http://schemas.microsoft.com/office/drawing/2014/main" id="{6B3A3344-AB2D-44D5-990C-AE0E3916746A}"/>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2" name="Freeform 512">
              <a:extLst>
                <a:ext uri="{FF2B5EF4-FFF2-40B4-BE49-F238E27FC236}">
                  <a16:creationId xmlns:a16="http://schemas.microsoft.com/office/drawing/2014/main" id="{73573CE6-42E5-486B-9344-B4EC5EC0FFB0}"/>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3" name="Freeform 513">
              <a:extLst>
                <a:ext uri="{FF2B5EF4-FFF2-40B4-BE49-F238E27FC236}">
                  <a16:creationId xmlns:a16="http://schemas.microsoft.com/office/drawing/2014/main" id="{D70193E8-463C-479C-9CDD-6BE8AA2A1ACB}"/>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4" name="Freeform 514">
              <a:extLst>
                <a:ext uri="{FF2B5EF4-FFF2-40B4-BE49-F238E27FC236}">
                  <a16:creationId xmlns:a16="http://schemas.microsoft.com/office/drawing/2014/main" id="{75C35B2F-A868-4078-9203-EDFC63767BF0}"/>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5" name="Freeform 515">
              <a:extLst>
                <a:ext uri="{FF2B5EF4-FFF2-40B4-BE49-F238E27FC236}">
                  <a16:creationId xmlns:a16="http://schemas.microsoft.com/office/drawing/2014/main" id="{EF347496-9828-46A3-A3B2-AC95BFD3C6D3}"/>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6" name="Freeform 516">
              <a:extLst>
                <a:ext uri="{FF2B5EF4-FFF2-40B4-BE49-F238E27FC236}">
                  <a16:creationId xmlns:a16="http://schemas.microsoft.com/office/drawing/2014/main" id="{3D5ABDB1-79DE-4BBB-92F4-A7DA1049B16D}"/>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7" name="Freeform 517">
              <a:extLst>
                <a:ext uri="{FF2B5EF4-FFF2-40B4-BE49-F238E27FC236}">
                  <a16:creationId xmlns:a16="http://schemas.microsoft.com/office/drawing/2014/main" id="{72024D52-7F19-482D-BFD8-1F9EDC421C2B}"/>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8" name="Freeform 518">
              <a:extLst>
                <a:ext uri="{FF2B5EF4-FFF2-40B4-BE49-F238E27FC236}">
                  <a16:creationId xmlns:a16="http://schemas.microsoft.com/office/drawing/2014/main" id="{F85E8451-D180-4AC1-9734-56E096656EBE}"/>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9" name="Freeform 519">
              <a:extLst>
                <a:ext uri="{FF2B5EF4-FFF2-40B4-BE49-F238E27FC236}">
                  <a16:creationId xmlns:a16="http://schemas.microsoft.com/office/drawing/2014/main" id="{5DA0D17F-BF4D-4C36-B86F-8C6527BD9CF5}"/>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0" name="Freeform 520">
              <a:extLst>
                <a:ext uri="{FF2B5EF4-FFF2-40B4-BE49-F238E27FC236}">
                  <a16:creationId xmlns:a16="http://schemas.microsoft.com/office/drawing/2014/main" id="{DBC3BD9D-36BD-4207-B96D-40FEB87E0EC9}"/>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1" name="Freeform 521">
              <a:extLst>
                <a:ext uri="{FF2B5EF4-FFF2-40B4-BE49-F238E27FC236}">
                  <a16:creationId xmlns:a16="http://schemas.microsoft.com/office/drawing/2014/main" id="{34919AB3-85E0-491D-BB6A-0DA28D02747D}"/>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2" name="Freeform 522">
              <a:extLst>
                <a:ext uri="{FF2B5EF4-FFF2-40B4-BE49-F238E27FC236}">
                  <a16:creationId xmlns:a16="http://schemas.microsoft.com/office/drawing/2014/main" id="{115C2D1B-AB25-49F9-948B-5758CCF29845}"/>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3" name="Freeform 523">
              <a:extLst>
                <a:ext uri="{FF2B5EF4-FFF2-40B4-BE49-F238E27FC236}">
                  <a16:creationId xmlns:a16="http://schemas.microsoft.com/office/drawing/2014/main" id="{2DCAC9CF-B8BD-41AB-AC05-71CEDC91725C}"/>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4" name="Freeform 524">
              <a:extLst>
                <a:ext uri="{FF2B5EF4-FFF2-40B4-BE49-F238E27FC236}">
                  <a16:creationId xmlns:a16="http://schemas.microsoft.com/office/drawing/2014/main" id="{96B80C2E-51F2-483A-BB54-C995F463B921}"/>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5" name="Freeform 525">
              <a:extLst>
                <a:ext uri="{FF2B5EF4-FFF2-40B4-BE49-F238E27FC236}">
                  <a16:creationId xmlns:a16="http://schemas.microsoft.com/office/drawing/2014/main" id="{F9F08BC4-79CF-4897-8B51-8C9ED8E5D638}"/>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6" name="Freeform 526">
              <a:extLst>
                <a:ext uri="{FF2B5EF4-FFF2-40B4-BE49-F238E27FC236}">
                  <a16:creationId xmlns:a16="http://schemas.microsoft.com/office/drawing/2014/main" id="{79107CBB-199C-4542-AFEB-723F4DCF8B96}"/>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7" name="Freeform 527">
              <a:extLst>
                <a:ext uri="{FF2B5EF4-FFF2-40B4-BE49-F238E27FC236}">
                  <a16:creationId xmlns:a16="http://schemas.microsoft.com/office/drawing/2014/main" id="{11AF438D-DA7D-4A4F-8863-124D7206A6D9}"/>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8" name="Freeform 528">
              <a:extLst>
                <a:ext uri="{FF2B5EF4-FFF2-40B4-BE49-F238E27FC236}">
                  <a16:creationId xmlns:a16="http://schemas.microsoft.com/office/drawing/2014/main" id="{96D4FEF6-B6D9-499D-95B9-9D471F647315}"/>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9" name="Freeform 529">
              <a:extLst>
                <a:ext uri="{FF2B5EF4-FFF2-40B4-BE49-F238E27FC236}">
                  <a16:creationId xmlns:a16="http://schemas.microsoft.com/office/drawing/2014/main" id="{6A543CF9-EAF7-459F-BE00-E2524CAF2BD3}"/>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0" name="Freeform 530">
              <a:extLst>
                <a:ext uri="{FF2B5EF4-FFF2-40B4-BE49-F238E27FC236}">
                  <a16:creationId xmlns:a16="http://schemas.microsoft.com/office/drawing/2014/main" id="{16452612-BA44-45F7-8AD4-92D7AEF3D04E}"/>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1" name="Freeform 531">
              <a:extLst>
                <a:ext uri="{FF2B5EF4-FFF2-40B4-BE49-F238E27FC236}">
                  <a16:creationId xmlns:a16="http://schemas.microsoft.com/office/drawing/2014/main" id="{CF97A0F4-A3F3-4FE6-9DCC-0A00BC1D275D}"/>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2" name="Freeform 532">
              <a:extLst>
                <a:ext uri="{FF2B5EF4-FFF2-40B4-BE49-F238E27FC236}">
                  <a16:creationId xmlns:a16="http://schemas.microsoft.com/office/drawing/2014/main" id="{C6EEA577-0F74-4F49-9013-BD184F0783ED}"/>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3" name="Freeform 533">
              <a:extLst>
                <a:ext uri="{FF2B5EF4-FFF2-40B4-BE49-F238E27FC236}">
                  <a16:creationId xmlns:a16="http://schemas.microsoft.com/office/drawing/2014/main" id="{B13ADBAE-8FF6-4207-AA03-8A8BC186D8EA}"/>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4" name="Freeform 534">
              <a:extLst>
                <a:ext uri="{FF2B5EF4-FFF2-40B4-BE49-F238E27FC236}">
                  <a16:creationId xmlns:a16="http://schemas.microsoft.com/office/drawing/2014/main" id="{E4D0C8CB-0147-44D9-9CBC-9CBEF24DF4DE}"/>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5" name="Freeform 535">
              <a:extLst>
                <a:ext uri="{FF2B5EF4-FFF2-40B4-BE49-F238E27FC236}">
                  <a16:creationId xmlns:a16="http://schemas.microsoft.com/office/drawing/2014/main" id="{AC782611-EB83-48CE-A8C7-DCD524EB2517}"/>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6" name="Freeform 536">
              <a:extLst>
                <a:ext uri="{FF2B5EF4-FFF2-40B4-BE49-F238E27FC236}">
                  <a16:creationId xmlns:a16="http://schemas.microsoft.com/office/drawing/2014/main" id="{5A34FBA0-FF2E-4E20-80FA-275E531DA347}"/>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7" name="Freeform 537">
              <a:extLst>
                <a:ext uri="{FF2B5EF4-FFF2-40B4-BE49-F238E27FC236}">
                  <a16:creationId xmlns:a16="http://schemas.microsoft.com/office/drawing/2014/main" id="{14928E09-2EC3-459D-8897-803597C85C89}"/>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8" name="Freeform 538">
              <a:extLst>
                <a:ext uri="{FF2B5EF4-FFF2-40B4-BE49-F238E27FC236}">
                  <a16:creationId xmlns:a16="http://schemas.microsoft.com/office/drawing/2014/main" id="{EC44E2EF-25F6-456A-A89C-AE0A268EEC4A}"/>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9" name="Freeform 539">
              <a:extLst>
                <a:ext uri="{FF2B5EF4-FFF2-40B4-BE49-F238E27FC236}">
                  <a16:creationId xmlns:a16="http://schemas.microsoft.com/office/drawing/2014/main" id="{B700C237-795A-4276-B181-22F67909930F}"/>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0" name="Freeform 540">
              <a:extLst>
                <a:ext uri="{FF2B5EF4-FFF2-40B4-BE49-F238E27FC236}">
                  <a16:creationId xmlns:a16="http://schemas.microsoft.com/office/drawing/2014/main" id="{97E3CD58-0987-42DA-BB34-DDC3EAE4EF65}"/>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1" name="Freeform 541">
              <a:extLst>
                <a:ext uri="{FF2B5EF4-FFF2-40B4-BE49-F238E27FC236}">
                  <a16:creationId xmlns:a16="http://schemas.microsoft.com/office/drawing/2014/main" id="{9B130C4D-2EF2-4EB3-A5EF-C296A98FB9DD}"/>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2" name="Freeform 542">
              <a:extLst>
                <a:ext uri="{FF2B5EF4-FFF2-40B4-BE49-F238E27FC236}">
                  <a16:creationId xmlns:a16="http://schemas.microsoft.com/office/drawing/2014/main" id="{7675DEEF-8EE4-48BA-9543-7DAF6A4FAA2B}"/>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3" name="Freeform 543">
              <a:extLst>
                <a:ext uri="{FF2B5EF4-FFF2-40B4-BE49-F238E27FC236}">
                  <a16:creationId xmlns:a16="http://schemas.microsoft.com/office/drawing/2014/main" id="{57F1C3F0-F2F4-48CD-9C1F-ED97641CC004}"/>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4" name="Freeform 544">
              <a:extLst>
                <a:ext uri="{FF2B5EF4-FFF2-40B4-BE49-F238E27FC236}">
                  <a16:creationId xmlns:a16="http://schemas.microsoft.com/office/drawing/2014/main" id="{66A2706F-825D-4974-A56B-F6C0A426A701}"/>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5" name="Freeform 545">
              <a:extLst>
                <a:ext uri="{FF2B5EF4-FFF2-40B4-BE49-F238E27FC236}">
                  <a16:creationId xmlns:a16="http://schemas.microsoft.com/office/drawing/2014/main" id="{38F717F1-AD16-4D99-991E-E6CDF57275EB}"/>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6" name="Rectangle 546">
              <a:extLst>
                <a:ext uri="{FF2B5EF4-FFF2-40B4-BE49-F238E27FC236}">
                  <a16:creationId xmlns:a16="http://schemas.microsoft.com/office/drawing/2014/main" id="{F80DD3C8-1BA1-4339-ADE0-682B72117914}"/>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057" name="Freeform 547">
              <a:extLst>
                <a:ext uri="{FF2B5EF4-FFF2-40B4-BE49-F238E27FC236}">
                  <a16:creationId xmlns:a16="http://schemas.microsoft.com/office/drawing/2014/main" id="{8852BA93-B77D-4C4A-B194-CCEDCE5ACDFA}"/>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8" name="Freeform 548">
              <a:extLst>
                <a:ext uri="{FF2B5EF4-FFF2-40B4-BE49-F238E27FC236}">
                  <a16:creationId xmlns:a16="http://schemas.microsoft.com/office/drawing/2014/main" id="{B4D546E1-0716-473C-B023-F19E2F8D163D}"/>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9" name="Freeform 549">
              <a:extLst>
                <a:ext uri="{FF2B5EF4-FFF2-40B4-BE49-F238E27FC236}">
                  <a16:creationId xmlns:a16="http://schemas.microsoft.com/office/drawing/2014/main" id="{9DA468F4-2310-4C48-B86A-95F90CA5B24D}"/>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0" name="Freeform 550">
              <a:extLst>
                <a:ext uri="{FF2B5EF4-FFF2-40B4-BE49-F238E27FC236}">
                  <a16:creationId xmlns:a16="http://schemas.microsoft.com/office/drawing/2014/main" id="{63A25BD8-3D05-4644-8254-8C0335A941AC}"/>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1" name="Freeform 551">
              <a:extLst>
                <a:ext uri="{FF2B5EF4-FFF2-40B4-BE49-F238E27FC236}">
                  <a16:creationId xmlns:a16="http://schemas.microsoft.com/office/drawing/2014/main" id="{101007C4-4185-45D9-BA66-A6B5A3D02B19}"/>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2" name="Freeform 552">
              <a:extLst>
                <a:ext uri="{FF2B5EF4-FFF2-40B4-BE49-F238E27FC236}">
                  <a16:creationId xmlns:a16="http://schemas.microsoft.com/office/drawing/2014/main" id="{953C1DFB-AFCE-4456-A969-6D0F5646F21C}"/>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3" name="Freeform 553">
              <a:extLst>
                <a:ext uri="{FF2B5EF4-FFF2-40B4-BE49-F238E27FC236}">
                  <a16:creationId xmlns:a16="http://schemas.microsoft.com/office/drawing/2014/main" id="{4EB948D1-8037-48D5-8B7C-5EF87625ED9D}"/>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4" name="Freeform 554">
              <a:extLst>
                <a:ext uri="{FF2B5EF4-FFF2-40B4-BE49-F238E27FC236}">
                  <a16:creationId xmlns:a16="http://schemas.microsoft.com/office/drawing/2014/main" id="{7A5F2312-190A-4114-BC21-90AC021A03B8}"/>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5" name="Freeform 555">
              <a:extLst>
                <a:ext uri="{FF2B5EF4-FFF2-40B4-BE49-F238E27FC236}">
                  <a16:creationId xmlns:a16="http://schemas.microsoft.com/office/drawing/2014/main" id="{141ECC68-159F-4F88-AC2E-87287BDF5FA6}"/>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6" name="Freeform 556">
              <a:extLst>
                <a:ext uri="{FF2B5EF4-FFF2-40B4-BE49-F238E27FC236}">
                  <a16:creationId xmlns:a16="http://schemas.microsoft.com/office/drawing/2014/main" id="{08CCCB7C-DCDB-472C-A540-AAA900C0DB97}"/>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7" name="Freeform 557">
              <a:extLst>
                <a:ext uri="{FF2B5EF4-FFF2-40B4-BE49-F238E27FC236}">
                  <a16:creationId xmlns:a16="http://schemas.microsoft.com/office/drawing/2014/main" id="{7EDF1D26-A20D-4D89-B471-B154AB6940BC}"/>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8" name="Freeform 558">
              <a:extLst>
                <a:ext uri="{FF2B5EF4-FFF2-40B4-BE49-F238E27FC236}">
                  <a16:creationId xmlns:a16="http://schemas.microsoft.com/office/drawing/2014/main" id="{05D473D2-7B17-423A-818A-16621070320F}"/>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9" name="Freeform 559">
              <a:extLst>
                <a:ext uri="{FF2B5EF4-FFF2-40B4-BE49-F238E27FC236}">
                  <a16:creationId xmlns:a16="http://schemas.microsoft.com/office/drawing/2014/main" id="{1DD57533-8B29-4C00-9815-A0ED12B9F8F9}"/>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0" name="Freeform 560">
              <a:extLst>
                <a:ext uri="{FF2B5EF4-FFF2-40B4-BE49-F238E27FC236}">
                  <a16:creationId xmlns:a16="http://schemas.microsoft.com/office/drawing/2014/main" id="{8D6B9BC5-BB1B-44D5-92EE-862C4570D85B}"/>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1" name="Freeform 561">
              <a:extLst>
                <a:ext uri="{FF2B5EF4-FFF2-40B4-BE49-F238E27FC236}">
                  <a16:creationId xmlns:a16="http://schemas.microsoft.com/office/drawing/2014/main" id="{0074A0C2-72A5-4F22-83B5-634EFC276FA0}"/>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2" name="Freeform 562">
              <a:extLst>
                <a:ext uri="{FF2B5EF4-FFF2-40B4-BE49-F238E27FC236}">
                  <a16:creationId xmlns:a16="http://schemas.microsoft.com/office/drawing/2014/main" id="{CDC86D5E-8B5D-48B1-A335-B90283A87A95}"/>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3" name="Freeform 563">
              <a:extLst>
                <a:ext uri="{FF2B5EF4-FFF2-40B4-BE49-F238E27FC236}">
                  <a16:creationId xmlns:a16="http://schemas.microsoft.com/office/drawing/2014/main" id="{2E0DE139-422D-495F-A3B4-A43945D09E41}"/>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4" name="Freeform 564">
              <a:extLst>
                <a:ext uri="{FF2B5EF4-FFF2-40B4-BE49-F238E27FC236}">
                  <a16:creationId xmlns:a16="http://schemas.microsoft.com/office/drawing/2014/main" id="{C19BA023-B93E-4A70-A618-E7E3AED53043}"/>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5" name="Freeform 565">
              <a:extLst>
                <a:ext uri="{FF2B5EF4-FFF2-40B4-BE49-F238E27FC236}">
                  <a16:creationId xmlns:a16="http://schemas.microsoft.com/office/drawing/2014/main" id="{E8194BE0-106A-4015-97C9-6474FC9CD7B6}"/>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6" name="Freeform 566">
              <a:extLst>
                <a:ext uri="{FF2B5EF4-FFF2-40B4-BE49-F238E27FC236}">
                  <a16:creationId xmlns:a16="http://schemas.microsoft.com/office/drawing/2014/main" id="{3EEEB099-7323-4B85-AEA7-B3BE51F3A0BD}"/>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7" name="Freeform 567">
              <a:extLst>
                <a:ext uri="{FF2B5EF4-FFF2-40B4-BE49-F238E27FC236}">
                  <a16:creationId xmlns:a16="http://schemas.microsoft.com/office/drawing/2014/main" id="{B5C4EB18-7781-4195-84E1-14BF2C15D254}"/>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8" name="Freeform 568">
              <a:extLst>
                <a:ext uri="{FF2B5EF4-FFF2-40B4-BE49-F238E27FC236}">
                  <a16:creationId xmlns:a16="http://schemas.microsoft.com/office/drawing/2014/main" id="{3C9DCDE7-451D-45BB-A264-91EBC7F21880}"/>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9" name="Freeform 569">
              <a:extLst>
                <a:ext uri="{FF2B5EF4-FFF2-40B4-BE49-F238E27FC236}">
                  <a16:creationId xmlns:a16="http://schemas.microsoft.com/office/drawing/2014/main" id="{3BA4D5A7-0FF3-4113-A07F-4620E2E9C321}"/>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0" name="Freeform 570">
              <a:extLst>
                <a:ext uri="{FF2B5EF4-FFF2-40B4-BE49-F238E27FC236}">
                  <a16:creationId xmlns:a16="http://schemas.microsoft.com/office/drawing/2014/main" id="{F1BBAA70-5C8F-4F8A-BBC3-0F22490E10ED}"/>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1" name="Freeform 571">
              <a:extLst>
                <a:ext uri="{FF2B5EF4-FFF2-40B4-BE49-F238E27FC236}">
                  <a16:creationId xmlns:a16="http://schemas.microsoft.com/office/drawing/2014/main" id="{933E0CBF-356F-4DC9-A3FD-D00D4A26B5A6}"/>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2" name="Freeform 572">
              <a:extLst>
                <a:ext uri="{FF2B5EF4-FFF2-40B4-BE49-F238E27FC236}">
                  <a16:creationId xmlns:a16="http://schemas.microsoft.com/office/drawing/2014/main" id="{ED23F1A8-F4BD-43FB-B837-0C8C3825934A}"/>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3" name="Freeform 573">
              <a:extLst>
                <a:ext uri="{FF2B5EF4-FFF2-40B4-BE49-F238E27FC236}">
                  <a16:creationId xmlns:a16="http://schemas.microsoft.com/office/drawing/2014/main" id="{CB89FDEF-55C9-43A6-92B7-5A918E85EE10}"/>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4" name="Freeform 574">
              <a:extLst>
                <a:ext uri="{FF2B5EF4-FFF2-40B4-BE49-F238E27FC236}">
                  <a16:creationId xmlns:a16="http://schemas.microsoft.com/office/drawing/2014/main" id="{DA73A155-4BD8-414B-A46E-A667BBC7C190}"/>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5" name="Freeform 575">
              <a:extLst>
                <a:ext uri="{FF2B5EF4-FFF2-40B4-BE49-F238E27FC236}">
                  <a16:creationId xmlns:a16="http://schemas.microsoft.com/office/drawing/2014/main" id="{4CB1B9F7-7168-421F-B661-3FAA2591CA9D}"/>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6" name="Freeform 576">
              <a:extLst>
                <a:ext uri="{FF2B5EF4-FFF2-40B4-BE49-F238E27FC236}">
                  <a16:creationId xmlns:a16="http://schemas.microsoft.com/office/drawing/2014/main" id="{DDDEB543-99AC-456C-ABA8-EB68B0DC2FC8}"/>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7" name="Freeform 577">
              <a:extLst>
                <a:ext uri="{FF2B5EF4-FFF2-40B4-BE49-F238E27FC236}">
                  <a16:creationId xmlns:a16="http://schemas.microsoft.com/office/drawing/2014/main" id="{9EAA57EE-2C75-479F-AE32-7E06B67317E0}"/>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8" name="Freeform 578">
              <a:extLst>
                <a:ext uri="{FF2B5EF4-FFF2-40B4-BE49-F238E27FC236}">
                  <a16:creationId xmlns:a16="http://schemas.microsoft.com/office/drawing/2014/main" id="{B88E68AC-1B1F-4DB0-8C0A-C7954EBA14FC}"/>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9" name="Freeform 579">
              <a:extLst>
                <a:ext uri="{FF2B5EF4-FFF2-40B4-BE49-F238E27FC236}">
                  <a16:creationId xmlns:a16="http://schemas.microsoft.com/office/drawing/2014/main" id="{01DE435A-A094-4171-BF99-607054FD9D47}"/>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0" name="Freeform 580">
              <a:extLst>
                <a:ext uri="{FF2B5EF4-FFF2-40B4-BE49-F238E27FC236}">
                  <a16:creationId xmlns:a16="http://schemas.microsoft.com/office/drawing/2014/main" id="{4F8ABA19-3BE8-4F6A-B52C-9E23C4853152}"/>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1" name="Freeform 581">
              <a:extLst>
                <a:ext uri="{FF2B5EF4-FFF2-40B4-BE49-F238E27FC236}">
                  <a16:creationId xmlns:a16="http://schemas.microsoft.com/office/drawing/2014/main" id="{60C260B1-AC9B-4723-BC7B-5062787E6521}"/>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2" name="Freeform 583">
              <a:extLst>
                <a:ext uri="{FF2B5EF4-FFF2-40B4-BE49-F238E27FC236}">
                  <a16:creationId xmlns:a16="http://schemas.microsoft.com/office/drawing/2014/main" id="{F905E39B-3229-41F0-A649-A1F448093E21}"/>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3" name="Freeform 584">
              <a:extLst>
                <a:ext uri="{FF2B5EF4-FFF2-40B4-BE49-F238E27FC236}">
                  <a16:creationId xmlns:a16="http://schemas.microsoft.com/office/drawing/2014/main" id="{974ADA6B-1E68-4EBB-98DE-568A48ECBA58}"/>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4" name="Freeform 585">
              <a:extLst>
                <a:ext uri="{FF2B5EF4-FFF2-40B4-BE49-F238E27FC236}">
                  <a16:creationId xmlns:a16="http://schemas.microsoft.com/office/drawing/2014/main" id="{5F8A4C16-7413-4788-937A-20B014EF4A23}"/>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5" name="Freeform 586">
              <a:extLst>
                <a:ext uri="{FF2B5EF4-FFF2-40B4-BE49-F238E27FC236}">
                  <a16:creationId xmlns:a16="http://schemas.microsoft.com/office/drawing/2014/main" id="{2FFEEEA1-C90B-4C1A-9653-5850635F2C9E}"/>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6" name="Freeform 587">
              <a:extLst>
                <a:ext uri="{FF2B5EF4-FFF2-40B4-BE49-F238E27FC236}">
                  <a16:creationId xmlns:a16="http://schemas.microsoft.com/office/drawing/2014/main" id="{40D1BB47-1E1A-4412-888A-5F73938EEA94}"/>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7" name="Freeform 588">
              <a:extLst>
                <a:ext uri="{FF2B5EF4-FFF2-40B4-BE49-F238E27FC236}">
                  <a16:creationId xmlns:a16="http://schemas.microsoft.com/office/drawing/2014/main" id="{04659B7C-0EF4-4447-AD15-AF1393222F0E}"/>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8" name="Freeform 589">
              <a:extLst>
                <a:ext uri="{FF2B5EF4-FFF2-40B4-BE49-F238E27FC236}">
                  <a16:creationId xmlns:a16="http://schemas.microsoft.com/office/drawing/2014/main" id="{FC809357-D22E-4E80-B728-2013855A4A4F}"/>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9" name="Freeform 590">
              <a:extLst>
                <a:ext uri="{FF2B5EF4-FFF2-40B4-BE49-F238E27FC236}">
                  <a16:creationId xmlns:a16="http://schemas.microsoft.com/office/drawing/2014/main" id="{AD03BDCE-8D3F-4FAB-A003-89BE6FF225DA}"/>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0" name="Freeform 591">
              <a:extLst>
                <a:ext uri="{FF2B5EF4-FFF2-40B4-BE49-F238E27FC236}">
                  <a16:creationId xmlns:a16="http://schemas.microsoft.com/office/drawing/2014/main" id="{98FB134D-23B5-4FD5-9A32-BCE2A051A4C2}"/>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1" name="Freeform 592">
              <a:extLst>
                <a:ext uri="{FF2B5EF4-FFF2-40B4-BE49-F238E27FC236}">
                  <a16:creationId xmlns:a16="http://schemas.microsoft.com/office/drawing/2014/main" id="{E1D88C81-7345-4E33-A5E1-F5BDF39602DD}"/>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2" name="Freeform 593">
              <a:extLst>
                <a:ext uri="{FF2B5EF4-FFF2-40B4-BE49-F238E27FC236}">
                  <a16:creationId xmlns:a16="http://schemas.microsoft.com/office/drawing/2014/main" id="{356D7794-1DAD-410D-8B12-0D6502BA202C}"/>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3" name="Freeform 594">
              <a:extLst>
                <a:ext uri="{FF2B5EF4-FFF2-40B4-BE49-F238E27FC236}">
                  <a16:creationId xmlns:a16="http://schemas.microsoft.com/office/drawing/2014/main" id="{858ACC25-2EBE-429A-B709-714FE15DF215}"/>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4" name="Freeform 595">
              <a:extLst>
                <a:ext uri="{FF2B5EF4-FFF2-40B4-BE49-F238E27FC236}">
                  <a16:creationId xmlns:a16="http://schemas.microsoft.com/office/drawing/2014/main" id="{68CDB207-8891-43C9-A33B-8D691E13408F}"/>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5" name="Freeform 596">
              <a:extLst>
                <a:ext uri="{FF2B5EF4-FFF2-40B4-BE49-F238E27FC236}">
                  <a16:creationId xmlns:a16="http://schemas.microsoft.com/office/drawing/2014/main" id="{6D1A9AA1-FC5B-4793-8A18-B81632094386}"/>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6" name="Freeform 597">
              <a:extLst>
                <a:ext uri="{FF2B5EF4-FFF2-40B4-BE49-F238E27FC236}">
                  <a16:creationId xmlns:a16="http://schemas.microsoft.com/office/drawing/2014/main" id="{94CEE8FB-F652-4F43-B132-A5747444B40D}"/>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7" name="Freeform 598">
              <a:extLst>
                <a:ext uri="{FF2B5EF4-FFF2-40B4-BE49-F238E27FC236}">
                  <a16:creationId xmlns:a16="http://schemas.microsoft.com/office/drawing/2014/main" id="{E299929E-C488-4729-9EE8-57CF8AF00C36}"/>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8" name="Freeform 599">
              <a:extLst>
                <a:ext uri="{FF2B5EF4-FFF2-40B4-BE49-F238E27FC236}">
                  <a16:creationId xmlns:a16="http://schemas.microsoft.com/office/drawing/2014/main" id="{4A0AB274-EF9F-4292-891F-4E198BBFE5E1}"/>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9" name="Freeform 600">
              <a:extLst>
                <a:ext uri="{FF2B5EF4-FFF2-40B4-BE49-F238E27FC236}">
                  <a16:creationId xmlns:a16="http://schemas.microsoft.com/office/drawing/2014/main" id="{95DA1554-5905-4E46-A429-2ADA21FAEB6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0" name="Freeform 601">
              <a:extLst>
                <a:ext uri="{FF2B5EF4-FFF2-40B4-BE49-F238E27FC236}">
                  <a16:creationId xmlns:a16="http://schemas.microsoft.com/office/drawing/2014/main" id="{FF25A5B9-4892-4517-BF25-EF935C641DF3}"/>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1" name="Freeform 602">
              <a:extLst>
                <a:ext uri="{FF2B5EF4-FFF2-40B4-BE49-F238E27FC236}">
                  <a16:creationId xmlns:a16="http://schemas.microsoft.com/office/drawing/2014/main" id="{69403750-FB7E-4660-9802-84F4E18695DE}"/>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2" name="Freeform 603">
              <a:extLst>
                <a:ext uri="{FF2B5EF4-FFF2-40B4-BE49-F238E27FC236}">
                  <a16:creationId xmlns:a16="http://schemas.microsoft.com/office/drawing/2014/main" id="{76320605-B9BE-46B3-BE07-3D67DC780364}"/>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3" name="Freeform 604">
              <a:extLst>
                <a:ext uri="{FF2B5EF4-FFF2-40B4-BE49-F238E27FC236}">
                  <a16:creationId xmlns:a16="http://schemas.microsoft.com/office/drawing/2014/main" id="{C63B07C2-B3D8-4812-9661-9340FA7BC8F9}"/>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4" name="Freeform 605">
              <a:extLst>
                <a:ext uri="{FF2B5EF4-FFF2-40B4-BE49-F238E27FC236}">
                  <a16:creationId xmlns:a16="http://schemas.microsoft.com/office/drawing/2014/main" id="{801B8025-09BE-451D-8F17-E6503AF194A5}"/>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5" name="Freeform 606">
              <a:extLst>
                <a:ext uri="{FF2B5EF4-FFF2-40B4-BE49-F238E27FC236}">
                  <a16:creationId xmlns:a16="http://schemas.microsoft.com/office/drawing/2014/main" id="{BB3C08EE-6060-4023-827D-5457D582AD10}"/>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6" name="Freeform 607">
              <a:extLst>
                <a:ext uri="{FF2B5EF4-FFF2-40B4-BE49-F238E27FC236}">
                  <a16:creationId xmlns:a16="http://schemas.microsoft.com/office/drawing/2014/main" id="{EB613D91-7C49-46B3-9D6C-2E7787622D2D}"/>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7" name="Freeform 608">
              <a:extLst>
                <a:ext uri="{FF2B5EF4-FFF2-40B4-BE49-F238E27FC236}">
                  <a16:creationId xmlns:a16="http://schemas.microsoft.com/office/drawing/2014/main" id="{EB4BDA55-30A3-49EB-90ED-355CBFCEBCCC}"/>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8" name="Freeform 609">
              <a:extLst>
                <a:ext uri="{FF2B5EF4-FFF2-40B4-BE49-F238E27FC236}">
                  <a16:creationId xmlns:a16="http://schemas.microsoft.com/office/drawing/2014/main" id="{ED3D5072-BEB9-404D-8E76-F6F21E9C2130}"/>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9" name="Freeform 610">
              <a:extLst>
                <a:ext uri="{FF2B5EF4-FFF2-40B4-BE49-F238E27FC236}">
                  <a16:creationId xmlns:a16="http://schemas.microsoft.com/office/drawing/2014/main" id="{4A1EBBF6-2F04-429F-B7E6-530205191122}"/>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0" name="Freeform 611">
              <a:extLst>
                <a:ext uri="{FF2B5EF4-FFF2-40B4-BE49-F238E27FC236}">
                  <a16:creationId xmlns:a16="http://schemas.microsoft.com/office/drawing/2014/main" id="{337CF974-004B-4C39-8DB6-EC4DEA787AEA}"/>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1" name="Freeform 612">
              <a:extLst>
                <a:ext uri="{FF2B5EF4-FFF2-40B4-BE49-F238E27FC236}">
                  <a16:creationId xmlns:a16="http://schemas.microsoft.com/office/drawing/2014/main" id="{AE4EC60B-802D-4EE7-8864-7FE2117A0EEC}"/>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2" name="Freeform 613">
              <a:extLst>
                <a:ext uri="{FF2B5EF4-FFF2-40B4-BE49-F238E27FC236}">
                  <a16:creationId xmlns:a16="http://schemas.microsoft.com/office/drawing/2014/main" id="{2C0B7680-FE07-45BA-971A-E9802D80E4B2}"/>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3" name="Freeform 614">
              <a:extLst>
                <a:ext uri="{FF2B5EF4-FFF2-40B4-BE49-F238E27FC236}">
                  <a16:creationId xmlns:a16="http://schemas.microsoft.com/office/drawing/2014/main" id="{3295AA88-F193-477D-9EC5-9AA53BBB063B}"/>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4" name="Freeform 615">
              <a:extLst>
                <a:ext uri="{FF2B5EF4-FFF2-40B4-BE49-F238E27FC236}">
                  <a16:creationId xmlns:a16="http://schemas.microsoft.com/office/drawing/2014/main" id="{7330C712-0111-493C-B6F6-49EDCB975211}"/>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5" name="Freeform 616">
              <a:extLst>
                <a:ext uri="{FF2B5EF4-FFF2-40B4-BE49-F238E27FC236}">
                  <a16:creationId xmlns:a16="http://schemas.microsoft.com/office/drawing/2014/main" id="{38EA1B84-FB3E-4965-97B2-79ED630D4A68}"/>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6" name="Freeform 617">
              <a:extLst>
                <a:ext uri="{FF2B5EF4-FFF2-40B4-BE49-F238E27FC236}">
                  <a16:creationId xmlns:a16="http://schemas.microsoft.com/office/drawing/2014/main" id="{AD9FC0BA-DEC5-42C7-BCBF-5D3FE7AED2A5}"/>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7" name="Freeform 618">
              <a:extLst>
                <a:ext uri="{FF2B5EF4-FFF2-40B4-BE49-F238E27FC236}">
                  <a16:creationId xmlns:a16="http://schemas.microsoft.com/office/drawing/2014/main" id="{177041C5-BD03-4647-9F2C-84FD0045BD9B}"/>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8" name="Freeform 619">
              <a:extLst>
                <a:ext uri="{FF2B5EF4-FFF2-40B4-BE49-F238E27FC236}">
                  <a16:creationId xmlns:a16="http://schemas.microsoft.com/office/drawing/2014/main" id="{09A26676-9602-43D8-B8B0-E67003482EFA}"/>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9" name="Freeform 620">
              <a:extLst>
                <a:ext uri="{FF2B5EF4-FFF2-40B4-BE49-F238E27FC236}">
                  <a16:creationId xmlns:a16="http://schemas.microsoft.com/office/drawing/2014/main" id="{466E1672-5EC3-45DF-982C-962ED7AAE643}"/>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0" name="Freeform 621">
              <a:extLst>
                <a:ext uri="{FF2B5EF4-FFF2-40B4-BE49-F238E27FC236}">
                  <a16:creationId xmlns:a16="http://schemas.microsoft.com/office/drawing/2014/main" id="{CC05B77C-9DCA-4641-8DED-7B6AB57247FD}"/>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1" name="Freeform 622">
              <a:extLst>
                <a:ext uri="{FF2B5EF4-FFF2-40B4-BE49-F238E27FC236}">
                  <a16:creationId xmlns:a16="http://schemas.microsoft.com/office/drawing/2014/main" id="{0C5FE5A0-E2DE-48CB-B500-DF1DCDC335CD}"/>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2" name="Freeform 623">
              <a:extLst>
                <a:ext uri="{FF2B5EF4-FFF2-40B4-BE49-F238E27FC236}">
                  <a16:creationId xmlns:a16="http://schemas.microsoft.com/office/drawing/2014/main" id="{5E3041CE-3F9D-4BA9-A82B-D0BDCC77075B}"/>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3" name="Freeform 624">
              <a:extLst>
                <a:ext uri="{FF2B5EF4-FFF2-40B4-BE49-F238E27FC236}">
                  <a16:creationId xmlns:a16="http://schemas.microsoft.com/office/drawing/2014/main" id="{24DAF36B-2DB2-4C1E-965D-61C2B4372B28}"/>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4" name="Freeform 625">
              <a:extLst>
                <a:ext uri="{FF2B5EF4-FFF2-40B4-BE49-F238E27FC236}">
                  <a16:creationId xmlns:a16="http://schemas.microsoft.com/office/drawing/2014/main" id="{57DE7361-6EF0-4DBF-95CC-13543101BA3A}"/>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5" name="Freeform 626">
              <a:extLst>
                <a:ext uri="{FF2B5EF4-FFF2-40B4-BE49-F238E27FC236}">
                  <a16:creationId xmlns:a16="http://schemas.microsoft.com/office/drawing/2014/main" id="{560735F4-9139-4903-871B-2642A229CCA4}"/>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6" name="Freeform 627">
              <a:extLst>
                <a:ext uri="{FF2B5EF4-FFF2-40B4-BE49-F238E27FC236}">
                  <a16:creationId xmlns:a16="http://schemas.microsoft.com/office/drawing/2014/main" id="{B70B91DB-1992-469A-BA22-8864598AE01A}"/>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7" name="Freeform 628">
              <a:extLst>
                <a:ext uri="{FF2B5EF4-FFF2-40B4-BE49-F238E27FC236}">
                  <a16:creationId xmlns:a16="http://schemas.microsoft.com/office/drawing/2014/main" id="{52F2DD21-1A14-4B95-9AB2-34E4DB7CE520}"/>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8" name="Freeform 629">
              <a:extLst>
                <a:ext uri="{FF2B5EF4-FFF2-40B4-BE49-F238E27FC236}">
                  <a16:creationId xmlns:a16="http://schemas.microsoft.com/office/drawing/2014/main" id="{FE46453A-F780-4224-820A-1DCFC0A4A9AB}"/>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9" name="Freeform 630">
              <a:extLst>
                <a:ext uri="{FF2B5EF4-FFF2-40B4-BE49-F238E27FC236}">
                  <a16:creationId xmlns:a16="http://schemas.microsoft.com/office/drawing/2014/main" id="{CAB8E9E7-B95B-41B1-A9B9-DE9C9B34FDF4}"/>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0" name="Freeform 631">
              <a:extLst>
                <a:ext uri="{FF2B5EF4-FFF2-40B4-BE49-F238E27FC236}">
                  <a16:creationId xmlns:a16="http://schemas.microsoft.com/office/drawing/2014/main" id="{11CAC3D1-64A0-47E8-A59F-6F70B57B5C94}"/>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1" name="Freeform 632">
              <a:extLst>
                <a:ext uri="{FF2B5EF4-FFF2-40B4-BE49-F238E27FC236}">
                  <a16:creationId xmlns:a16="http://schemas.microsoft.com/office/drawing/2014/main" id="{6DD21946-CB51-4DA1-A017-9B60E6936069}"/>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2" name="Freeform 633">
              <a:extLst>
                <a:ext uri="{FF2B5EF4-FFF2-40B4-BE49-F238E27FC236}">
                  <a16:creationId xmlns:a16="http://schemas.microsoft.com/office/drawing/2014/main" id="{3F349029-777C-4C53-AAA6-39B7835DF514}"/>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3" name="Freeform 634">
              <a:extLst>
                <a:ext uri="{FF2B5EF4-FFF2-40B4-BE49-F238E27FC236}">
                  <a16:creationId xmlns:a16="http://schemas.microsoft.com/office/drawing/2014/main" id="{95C92206-17D2-4157-AAB3-D10668921B0C}"/>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4" name="Freeform 635">
              <a:extLst>
                <a:ext uri="{FF2B5EF4-FFF2-40B4-BE49-F238E27FC236}">
                  <a16:creationId xmlns:a16="http://schemas.microsoft.com/office/drawing/2014/main" id="{9159F576-0A73-4C53-B89D-FD7EF37110CA}"/>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5" name="Freeform 636">
              <a:extLst>
                <a:ext uri="{FF2B5EF4-FFF2-40B4-BE49-F238E27FC236}">
                  <a16:creationId xmlns:a16="http://schemas.microsoft.com/office/drawing/2014/main" id="{918CE4B1-3C89-469B-A239-6DEE3B2F6637}"/>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6" name="Freeform 637">
              <a:extLst>
                <a:ext uri="{FF2B5EF4-FFF2-40B4-BE49-F238E27FC236}">
                  <a16:creationId xmlns:a16="http://schemas.microsoft.com/office/drawing/2014/main" id="{71ACD129-183B-4725-BD60-CC41A5FC991E}"/>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7" name="Freeform 638">
              <a:extLst>
                <a:ext uri="{FF2B5EF4-FFF2-40B4-BE49-F238E27FC236}">
                  <a16:creationId xmlns:a16="http://schemas.microsoft.com/office/drawing/2014/main" id="{EC515DD1-04F1-48BF-8483-AB6FE352F0FE}"/>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8" name="Freeform 639">
              <a:extLst>
                <a:ext uri="{FF2B5EF4-FFF2-40B4-BE49-F238E27FC236}">
                  <a16:creationId xmlns:a16="http://schemas.microsoft.com/office/drawing/2014/main" id="{F8410760-F5D1-4447-B03B-243874148C57}"/>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9" name="Freeform 640">
              <a:extLst>
                <a:ext uri="{FF2B5EF4-FFF2-40B4-BE49-F238E27FC236}">
                  <a16:creationId xmlns:a16="http://schemas.microsoft.com/office/drawing/2014/main" id="{2003C927-51CF-4DAC-B71E-F77D3CE7D06E}"/>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0" name="Freeform 641">
              <a:extLst>
                <a:ext uri="{FF2B5EF4-FFF2-40B4-BE49-F238E27FC236}">
                  <a16:creationId xmlns:a16="http://schemas.microsoft.com/office/drawing/2014/main" id="{4FAC508F-DFBA-4EB7-B0BB-D506211FC10E}"/>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1" name="Freeform 642">
              <a:extLst>
                <a:ext uri="{FF2B5EF4-FFF2-40B4-BE49-F238E27FC236}">
                  <a16:creationId xmlns:a16="http://schemas.microsoft.com/office/drawing/2014/main" id="{8C1B707B-1F47-484F-B88A-19D517D45290}"/>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2" name="Freeform 643">
              <a:extLst>
                <a:ext uri="{FF2B5EF4-FFF2-40B4-BE49-F238E27FC236}">
                  <a16:creationId xmlns:a16="http://schemas.microsoft.com/office/drawing/2014/main" id="{C3D63BC8-9E4F-41CF-B239-F18D10F7A883}"/>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3" name="Rectangle 644">
              <a:extLst>
                <a:ext uri="{FF2B5EF4-FFF2-40B4-BE49-F238E27FC236}">
                  <a16:creationId xmlns:a16="http://schemas.microsoft.com/office/drawing/2014/main" id="{FAB8C81F-0154-4A8E-9883-F1A5B006883E}"/>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154" name="Freeform 645">
              <a:extLst>
                <a:ext uri="{FF2B5EF4-FFF2-40B4-BE49-F238E27FC236}">
                  <a16:creationId xmlns:a16="http://schemas.microsoft.com/office/drawing/2014/main" id="{F5696D3C-FB8E-431B-8134-072A93DD9CFF}"/>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5" name="Freeform 646">
              <a:extLst>
                <a:ext uri="{FF2B5EF4-FFF2-40B4-BE49-F238E27FC236}">
                  <a16:creationId xmlns:a16="http://schemas.microsoft.com/office/drawing/2014/main" id="{27077F15-AD75-46E9-8D5A-C91CDE5D9C7C}"/>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6" name="Freeform 647">
              <a:extLst>
                <a:ext uri="{FF2B5EF4-FFF2-40B4-BE49-F238E27FC236}">
                  <a16:creationId xmlns:a16="http://schemas.microsoft.com/office/drawing/2014/main" id="{4C4E92C7-29A7-40C6-937A-68D931519C5F}"/>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7" name="Freeform 648">
              <a:extLst>
                <a:ext uri="{FF2B5EF4-FFF2-40B4-BE49-F238E27FC236}">
                  <a16:creationId xmlns:a16="http://schemas.microsoft.com/office/drawing/2014/main" id="{58D68E10-5794-4B5B-B52C-CD6EEA093078}"/>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8" name="Freeform 649">
              <a:extLst>
                <a:ext uri="{FF2B5EF4-FFF2-40B4-BE49-F238E27FC236}">
                  <a16:creationId xmlns:a16="http://schemas.microsoft.com/office/drawing/2014/main" id="{758A1ADF-8D43-443B-829D-21E680D78A5C}"/>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9" name="Freeform 650">
              <a:extLst>
                <a:ext uri="{FF2B5EF4-FFF2-40B4-BE49-F238E27FC236}">
                  <a16:creationId xmlns:a16="http://schemas.microsoft.com/office/drawing/2014/main" id="{456D837B-9E56-4CE4-950F-B05A2C42E78F}"/>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0" name="Freeform 651">
              <a:extLst>
                <a:ext uri="{FF2B5EF4-FFF2-40B4-BE49-F238E27FC236}">
                  <a16:creationId xmlns:a16="http://schemas.microsoft.com/office/drawing/2014/main" id="{38260E5D-868D-4675-85A8-743EF396CA13}"/>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1" name="Freeform 652">
              <a:extLst>
                <a:ext uri="{FF2B5EF4-FFF2-40B4-BE49-F238E27FC236}">
                  <a16:creationId xmlns:a16="http://schemas.microsoft.com/office/drawing/2014/main" id="{D86C2BB6-16F8-40E9-8C8D-7F9CAC694620}"/>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2" name="Freeform 653">
              <a:extLst>
                <a:ext uri="{FF2B5EF4-FFF2-40B4-BE49-F238E27FC236}">
                  <a16:creationId xmlns:a16="http://schemas.microsoft.com/office/drawing/2014/main" id="{321490B3-5947-460C-9426-2C33EFD9F37F}"/>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3" name="Freeform 654">
              <a:extLst>
                <a:ext uri="{FF2B5EF4-FFF2-40B4-BE49-F238E27FC236}">
                  <a16:creationId xmlns:a16="http://schemas.microsoft.com/office/drawing/2014/main" id="{78D1CB7D-D333-43E8-9FDC-ADEAA09366C7}"/>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4" name="Freeform 655">
              <a:extLst>
                <a:ext uri="{FF2B5EF4-FFF2-40B4-BE49-F238E27FC236}">
                  <a16:creationId xmlns:a16="http://schemas.microsoft.com/office/drawing/2014/main" id="{399290CB-0E3B-40B9-85D5-5388249C49A4}"/>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5" name="Freeform 656">
              <a:extLst>
                <a:ext uri="{FF2B5EF4-FFF2-40B4-BE49-F238E27FC236}">
                  <a16:creationId xmlns:a16="http://schemas.microsoft.com/office/drawing/2014/main" id="{C4928B5A-BFD4-4B33-BC84-DF4027E33F45}"/>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6" name="Freeform 657">
              <a:extLst>
                <a:ext uri="{FF2B5EF4-FFF2-40B4-BE49-F238E27FC236}">
                  <a16:creationId xmlns:a16="http://schemas.microsoft.com/office/drawing/2014/main" id="{4D1D20C1-53FB-440F-B27A-338C0846AE2B}"/>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7" name="Freeform 658">
              <a:extLst>
                <a:ext uri="{FF2B5EF4-FFF2-40B4-BE49-F238E27FC236}">
                  <a16:creationId xmlns:a16="http://schemas.microsoft.com/office/drawing/2014/main" id="{6152EE41-8300-41AF-BC04-E0B1FB6C4577}"/>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8" name="Freeform 659">
              <a:extLst>
                <a:ext uri="{FF2B5EF4-FFF2-40B4-BE49-F238E27FC236}">
                  <a16:creationId xmlns:a16="http://schemas.microsoft.com/office/drawing/2014/main" id="{28D184AD-78D6-4410-AE32-7354A55C2BD7}"/>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9" name="Freeform 660">
              <a:extLst>
                <a:ext uri="{FF2B5EF4-FFF2-40B4-BE49-F238E27FC236}">
                  <a16:creationId xmlns:a16="http://schemas.microsoft.com/office/drawing/2014/main" id="{88F232F5-E365-46DF-A6E7-7C242B984344}"/>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0" name="Freeform 661">
              <a:extLst>
                <a:ext uri="{FF2B5EF4-FFF2-40B4-BE49-F238E27FC236}">
                  <a16:creationId xmlns:a16="http://schemas.microsoft.com/office/drawing/2014/main" id="{E50C9233-E211-4DB4-A69B-657757BD72C6}"/>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1" name="Freeform 662">
              <a:extLst>
                <a:ext uri="{FF2B5EF4-FFF2-40B4-BE49-F238E27FC236}">
                  <a16:creationId xmlns:a16="http://schemas.microsoft.com/office/drawing/2014/main" id="{A4B96A71-BC23-4B02-B08C-CAF279CC73E8}"/>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2" name="Freeform 663">
              <a:extLst>
                <a:ext uri="{FF2B5EF4-FFF2-40B4-BE49-F238E27FC236}">
                  <a16:creationId xmlns:a16="http://schemas.microsoft.com/office/drawing/2014/main" id="{78A055F3-029B-4E59-9FC3-439332299D2A}"/>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3" name="Freeform 664">
              <a:extLst>
                <a:ext uri="{FF2B5EF4-FFF2-40B4-BE49-F238E27FC236}">
                  <a16:creationId xmlns:a16="http://schemas.microsoft.com/office/drawing/2014/main" id="{89435542-DFE9-4A3E-B285-333A0C475E49}"/>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4" name="Freeform 665">
              <a:extLst>
                <a:ext uri="{FF2B5EF4-FFF2-40B4-BE49-F238E27FC236}">
                  <a16:creationId xmlns:a16="http://schemas.microsoft.com/office/drawing/2014/main" id="{DBEB4B52-5982-4500-827C-3B035A67CA81}"/>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5" name="Freeform 666">
              <a:extLst>
                <a:ext uri="{FF2B5EF4-FFF2-40B4-BE49-F238E27FC236}">
                  <a16:creationId xmlns:a16="http://schemas.microsoft.com/office/drawing/2014/main" id="{6D961CBF-07E5-494C-875E-3FB779B01192}"/>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6" name="Freeform 667">
              <a:extLst>
                <a:ext uri="{FF2B5EF4-FFF2-40B4-BE49-F238E27FC236}">
                  <a16:creationId xmlns:a16="http://schemas.microsoft.com/office/drawing/2014/main" id="{E36CFE9B-C44D-4F84-A86B-080615BA6C39}"/>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7" name="Freeform 668">
              <a:extLst>
                <a:ext uri="{FF2B5EF4-FFF2-40B4-BE49-F238E27FC236}">
                  <a16:creationId xmlns:a16="http://schemas.microsoft.com/office/drawing/2014/main" id="{32E43DE3-6778-4F7E-BA30-F77D4AF55764}"/>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8" name="Freeform 669">
              <a:extLst>
                <a:ext uri="{FF2B5EF4-FFF2-40B4-BE49-F238E27FC236}">
                  <a16:creationId xmlns:a16="http://schemas.microsoft.com/office/drawing/2014/main" id="{E7B6E298-968F-4C5B-B399-32E1C09AED75}"/>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9" name="Freeform 670">
              <a:extLst>
                <a:ext uri="{FF2B5EF4-FFF2-40B4-BE49-F238E27FC236}">
                  <a16:creationId xmlns:a16="http://schemas.microsoft.com/office/drawing/2014/main" id="{C2DDA84D-BF14-49B1-9DFB-84D8DA4F75EB}"/>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0" name="Freeform 671">
              <a:extLst>
                <a:ext uri="{FF2B5EF4-FFF2-40B4-BE49-F238E27FC236}">
                  <a16:creationId xmlns:a16="http://schemas.microsoft.com/office/drawing/2014/main" id="{B0B1175E-B5C7-4C65-8633-491F16B99CF1}"/>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1" name="Freeform 672">
              <a:extLst>
                <a:ext uri="{FF2B5EF4-FFF2-40B4-BE49-F238E27FC236}">
                  <a16:creationId xmlns:a16="http://schemas.microsoft.com/office/drawing/2014/main" id="{BCE720B1-96FD-4BA5-8359-A956A82AD01C}"/>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2" name="Freeform 673">
              <a:extLst>
                <a:ext uri="{FF2B5EF4-FFF2-40B4-BE49-F238E27FC236}">
                  <a16:creationId xmlns:a16="http://schemas.microsoft.com/office/drawing/2014/main" id="{DB56FD75-5E76-4CAF-A1AB-48ED50B58813}"/>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3" name="Freeform 674">
              <a:extLst>
                <a:ext uri="{FF2B5EF4-FFF2-40B4-BE49-F238E27FC236}">
                  <a16:creationId xmlns:a16="http://schemas.microsoft.com/office/drawing/2014/main" id="{551631ED-6032-4B3D-BB44-CDD4E501C7A6}"/>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4" name="Freeform 675">
              <a:extLst>
                <a:ext uri="{FF2B5EF4-FFF2-40B4-BE49-F238E27FC236}">
                  <a16:creationId xmlns:a16="http://schemas.microsoft.com/office/drawing/2014/main" id="{38A90070-91E8-4679-BFC6-F03BF95F0187}"/>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5" name="Freeform 676">
              <a:extLst>
                <a:ext uri="{FF2B5EF4-FFF2-40B4-BE49-F238E27FC236}">
                  <a16:creationId xmlns:a16="http://schemas.microsoft.com/office/drawing/2014/main" id="{DC9B70C1-507D-4C4D-BCB4-BCDD2A1864E1}"/>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6" name="Freeform 677">
              <a:extLst>
                <a:ext uri="{FF2B5EF4-FFF2-40B4-BE49-F238E27FC236}">
                  <a16:creationId xmlns:a16="http://schemas.microsoft.com/office/drawing/2014/main" id="{D68D5BFC-B536-4C96-B907-FAC36A26F6D4}"/>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7" name="Freeform 678">
              <a:extLst>
                <a:ext uri="{FF2B5EF4-FFF2-40B4-BE49-F238E27FC236}">
                  <a16:creationId xmlns:a16="http://schemas.microsoft.com/office/drawing/2014/main" id="{805F57C7-C80A-4E65-BCA8-057C41BBCC16}"/>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8" name="Freeform 679">
              <a:extLst>
                <a:ext uri="{FF2B5EF4-FFF2-40B4-BE49-F238E27FC236}">
                  <a16:creationId xmlns:a16="http://schemas.microsoft.com/office/drawing/2014/main" id="{16C72F5A-30DD-4BA8-9B78-8042CC3CEA36}"/>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9" name="Freeform 680">
              <a:extLst>
                <a:ext uri="{FF2B5EF4-FFF2-40B4-BE49-F238E27FC236}">
                  <a16:creationId xmlns:a16="http://schemas.microsoft.com/office/drawing/2014/main" id="{585F9008-EC97-48FE-8EE8-2ECE85DF9E97}"/>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0" name="Freeform 681">
              <a:extLst>
                <a:ext uri="{FF2B5EF4-FFF2-40B4-BE49-F238E27FC236}">
                  <a16:creationId xmlns:a16="http://schemas.microsoft.com/office/drawing/2014/main" id="{238FD0CF-5DE0-4A4C-AC67-288919E16990}"/>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1" name="Freeform 682">
              <a:extLst>
                <a:ext uri="{FF2B5EF4-FFF2-40B4-BE49-F238E27FC236}">
                  <a16:creationId xmlns:a16="http://schemas.microsoft.com/office/drawing/2014/main" id="{338A3A81-2481-4821-AAA9-D5A6D6623D3C}"/>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2" name="Freeform 683">
              <a:extLst>
                <a:ext uri="{FF2B5EF4-FFF2-40B4-BE49-F238E27FC236}">
                  <a16:creationId xmlns:a16="http://schemas.microsoft.com/office/drawing/2014/main" id="{AB874A14-FCC1-40BA-834F-40AB62B8F48C}"/>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3" name="Freeform 684">
              <a:extLst>
                <a:ext uri="{FF2B5EF4-FFF2-40B4-BE49-F238E27FC236}">
                  <a16:creationId xmlns:a16="http://schemas.microsoft.com/office/drawing/2014/main" id="{6129B61C-BAD6-4054-9D87-9D8BC0E582A7}"/>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4" name="Freeform 685">
              <a:extLst>
                <a:ext uri="{FF2B5EF4-FFF2-40B4-BE49-F238E27FC236}">
                  <a16:creationId xmlns:a16="http://schemas.microsoft.com/office/drawing/2014/main" id="{A019A0C9-B591-485E-B0E1-43C792849502}"/>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5" name="Freeform 686">
              <a:extLst>
                <a:ext uri="{FF2B5EF4-FFF2-40B4-BE49-F238E27FC236}">
                  <a16:creationId xmlns:a16="http://schemas.microsoft.com/office/drawing/2014/main" id="{76A1A733-BFF8-4339-BEB2-46DADC3B646D}"/>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6" name="Freeform 687">
              <a:extLst>
                <a:ext uri="{FF2B5EF4-FFF2-40B4-BE49-F238E27FC236}">
                  <a16:creationId xmlns:a16="http://schemas.microsoft.com/office/drawing/2014/main" id="{65739784-0110-4962-A47A-1D349A2C6FBB}"/>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7" name="Freeform 688">
              <a:extLst>
                <a:ext uri="{FF2B5EF4-FFF2-40B4-BE49-F238E27FC236}">
                  <a16:creationId xmlns:a16="http://schemas.microsoft.com/office/drawing/2014/main" id="{C1763AC0-9770-444C-9B2E-09025028716A}"/>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8" name="Freeform 689">
              <a:extLst>
                <a:ext uri="{FF2B5EF4-FFF2-40B4-BE49-F238E27FC236}">
                  <a16:creationId xmlns:a16="http://schemas.microsoft.com/office/drawing/2014/main" id="{3CD38B15-CBA2-405D-B243-098C471325B4}"/>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9" name="Freeform 690">
              <a:extLst>
                <a:ext uri="{FF2B5EF4-FFF2-40B4-BE49-F238E27FC236}">
                  <a16:creationId xmlns:a16="http://schemas.microsoft.com/office/drawing/2014/main" id="{0B1307DF-18F2-46DD-801F-69D08C1D4A03}"/>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0" name="Freeform 691">
              <a:extLst>
                <a:ext uri="{FF2B5EF4-FFF2-40B4-BE49-F238E27FC236}">
                  <a16:creationId xmlns:a16="http://schemas.microsoft.com/office/drawing/2014/main" id="{73546E95-1B53-4B73-A221-5F8E13935A5E}"/>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1" name="Freeform 692">
              <a:extLst>
                <a:ext uri="{FF2B5EF4-FFF2-40B4-BE49-F238E27FC236}">
                  <a16:creationId xmlns:a16="http://schemas.microsoft.com/office/drawing/2014/main" id="{0310DB7A-6F43-4B08-B87D-6B4558292B64}"/>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2" name="Freeform 693">
              <a:extLst>
                <a:ext uri="{FF2B5EF4-FFF2-40B4-BE49-F238E27FC236}">
                  <a16:creationId xmlns:a16="http://schemas.microsoft.com/office/drawing/2014/main" id="{A0AB616F-8411-451A-8317-094852538CC1}"/>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3" name="Freeform 694">
              <a:extLst>
                <a:ext uri="{FF2B5EF4-FFF2-40B4-BE49-F238E27FC236}">
                  <a16:creationId xmlns:a16="http://schemas.microsoft.com/office/drawing/2014/main" id="{218B619C-1760-46D8-BE27-59494284C40C}"/>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4" name="Freeform 695">
              <a:extLst>
                <a:ext uri="{FF2B5EF4-FFF2-40B4-BE49-F238E27FC236}">
                  <a16:creationId xmlns:a16="http://schemas.microsoft.com/office/drawing/2014/main" id="{3A097868-1B11-42C0-8E0F-51101E2C5D5C}"/>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5" name="Freeform 696">
              <a:extLst>
                <a:ext uri="{FF2B5EF4-FFF2-40B4-BE49-F238E27FC236}">
                  <a16:creationId xmlns:a16="http://schemas.microsoft.com/office/drawing/2014/main" id="{AC4E57E7-2A76-492D-8711-6F39AF5057F2}"/>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6" name="Freeform 697">
              <a:extLst>
                <a:ext uri="{FF2B5EF4-FFF2-40B4-BE49-F238E27FC236}">
                  <a16:creationId xmlns:a16="http://schemas.microsoft.com/office/drawing/2014/main" id="{CE7E4ACA-D1A2-4AD3-85B7-FE7FEAFD6CF0}"/>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7" name="Freeform 698">
              <a:extLst>
                <a:ext uri="{FF2B5EF4-FFF2-40B4-BE49-F238E27FC236}">
                  <a16:creationId xmlns:a16="http://schemas.microsoft.com/office/drawing/2014/main" id="{28BF6573-CB38-4907-9B50-7FBB1F60EC0A}"/>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8" name="Freeform 699">
              <a:extLst>
                <a:ext uri="{FF2B5EF4-FFF2-40B4-BE49-F238E27FC236}">
                  <a16:creationId xmlns:a16="http://schemas.microsoft.com/office/drawing/2014/main" id="{62121EC3-AB0F-4819-AF95-5D756FC35F64}"/>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9" name="Freeform 700">
              <a:extLst>
                <a:ext uri="{FF2B5EF4-FFF2-40B4-BE49-F238E27FC236}">
                  <a16:creationId xmlns:a16="http://schemas.microsoft.com/office/drawing/2014/main" id="{8D7AFC24-0522-4F35-8A28-70E16CD5002D}"/>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0" name="Freeform 701">
              <a:extLst>
                <a:ext uri="{FF2B5EF4-FFF2-40B4-BE49-F238E27FC236}">
                  <a16:creationId xmlns:a16="http://schemas.microsoft.com/office/drawing/2014/main" id="{FD432A41-0CB5-4DE6-B91D-28B25AA5D08B}"/>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1" name="Freeform 702">
              <a:extLst>
                <a:ext uri="{FF2B5EF4-FFF2-40B4-BE49-F238E27FC236}">
                  <a16:creationId xmlns:a16="http://schemas.microsoft.com/office/drawing/2014/main" id="{395A8A67-4000-434F-824E-77ABC390EB32}"/>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2" name="Freeform 703">
              <a:extLst>
                <a:ext uri="{FF2B5EF4-FFF2-40B4-BE49-F238E27FC236}">
                  <a16:creationId xmlns:a16="http://schemas.microsoft.com/office/drawing/2014/main" id="{D563A160-09E5-4039-968E-4D04CF436368}"/>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3" name="Freeform 704">
              <a:extLst>
                <a:ext uri="{FF2B5EF4-FFF2-40B4-BE49-F238E27FC236}">
                  <a16:creationId xmlns:a16="http://schemas.microsoft.com/office/drawing/2014/main" id="{EA11B3BE-D050-46CD-BDCA-99C44EF9D57F}"/>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4" name="Freeform 705">
              <a:extLst>
                <a:ext uri="{FF2B5EF4-FFF2-40B4-BE49-F238E27FC236}">
                  <a16:creationId xmlns:a16="http://schemas.microsoft.com/office/drawing/2014/main" id="{1470B42E-209C-4595-9CCF-0DAFF6BAAE68}"/>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5" name="Freeform 706">
              <a:extLst>
                <a:ext uri="{FF2B5EF4-FFF2-40B4-BE49-F238E27FC236}">
                  <a16:creationId xmlns:a16="http://schemas.microsoft.com/office/drawing/2014/main" id="{C6CA23C8-DFBE-4BF5-B26A-466E112A98CB}"/>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6" name="Freeform 707">
              <a:extLst>
                <a:ext uri="{FF2B5EF4-FFF2-40B4-BE49-F238E27FC236}">
                  <a16:creationId xmlns:a16="http://schemas.microsoft.com/office/drawing/2014/main" id="{BC26C60D-F089-4B4E-A147-CD1790E945AD}"/>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7" name="Freeform 708">
              <a:extLst>
                <a:ext uri="{FF2B5EF4-FFF2-40B4-BE49-F238E27FC236}">
                  <a16:creationId xmlns:a16="http://schemas.microsoft.com/office/drawing/2014/main" id="{E3365AA2-A9B8-40A5-9F25-034D306BA306}"/>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8" name="Freeform 709">
              <a:extLst>
                <a:ext uri="{FF2B5EF4-FFF2-40B4-BE49-F238E27FC236}">
                  <a16:creationId xmlns:a16="http://schemas.microsoft.com/office/drawing/2014/main" id="{73175AB7-6018-4B77-8EBA-DCC6CBEF3D7C}"/>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9" name="Freeform 710">
              <a:extLst>
                <a:ext uri="{FF2B5EF4-FFF2-40B4-BE49-F238E27FC236}">
                  <a16:creationId xmlns:a16="http://schemas.microsoft.com/office/drawing/2014/main" id="{D76553DD-D9D0-4AB2-8443-C63632AA992F}"/>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0" name="Freeform 711">
              <a:extLst>
                <a:ext uri="{FF2B5EF4-FFF2-40B4-BE49-F238E27FC236}">
                  <a16:creationId xmlns:a16="http://schemas.microsoft.com/office/drawing/2014/main" id="{C385F040-E26D-443A-A74E-86781EC5F4F4}"/>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1" name="Freeform 712">
              <a:extLst>
                <a:ext uri="{FF2B5EF4-FFF2-40B4-BE49-F238E27FC236}">
                  <a16:creationId xmlns:a16="http://schemas.microsoft.com/office/drawing/2014/main" id="{36C20A98-B2CD-4DE0-8127-1EDC26124C6B}"/>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2" name="Freeform 713">
              <a:extLst>
                <a:ext uri="{FF2B5EF4-FFF2-40B4-BE49-F238E27FC236}">
                  <a16:creationId xmlns:a16="http://schemas.microsoft.com/office/drawing/2014/main" id="{35B941BE-461D-4528-A807-365CEE044725}"/>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3" name="Freeform 714">
              <a:extLst>
                <a:ext uri="{FF2B5EF4-FFF2-40B4-BE49-F238E27FC236}">
                  <a16:creationId xmlns:a16="http://schemas.microsoft.com/office/drawing/2014/main" id="{3CFF6F54-BB9E-461F-A04F-88FF5C5CB11E}"/>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4" name="Freeform 715">
              <a:extLst>
                <a:ext uri="{FF2B5EF4-FFF2-40B4-BE49-F238E27FC236}">
                  <a16:creationId xmlns:a16="http://schemas.microsoft.com/office/drawing/2014/main" id="{D8D52ECE-5620-4307-AFAF-F75B32A0F404}"/>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5" name="Freeform 716">
              <a:extLst>
                <a:ext uri="{FF2B5EF4-FFF2-40B4-BE49-F238E27FC236}">
                  <a16:creationId xmlns:a16="http://schemas.microsoft.com/office/drawing/2014/main" id="{8C53D6AB-1F21-48B1-8D88-E2C30D492A95}"/>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6" name="Freeform 717">
              <a:extLst>
                <a:ext uri="{FF2B5EF4-FFF2-40B4-BE49-F238E27FC236}">
                  <a16:creationId xmlns:a16="http://schemas.microsoft.com/office/drawing/2014/main" id="{03BA762E-7159-4FD6-B91D-5B352BF8B6EF}"/>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7" name="Freeform 718">
              <a:extLst>
                <a:ext uri="{FF2B5EF4-FFF2-40B4-BE49-F238E27FC236}">
                  <a16:creationId xmlns:a16="http://schemas.microsoft.com/office/drawing/2014/main" id="{111076E8-A598-4921-B230-CDC76CB5D649}"/>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8" name="Freeform 719">
              <a:extLst>
                <a:ext uri="{FF2B5EF4-FFF2-40B4-BE49-F238E27FC236}">
                  <a16:creationId xmlns:a16="http://schemas.microsoft.com/office/drawing/2014/main" id="{EFC78829-930A-43D8-9FA9-2CA31C89D275}"/>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9" name="Freeform 720">
              <a:extLst>
                <a:ext uri="{FF2B5EF4-FFF2-40B4-BE49-F238E27FC236}">
                  <a16:creationId xmlns:a16="http://schemas.microsoft.com/office/drawing/2014/main" id="{7C64E51F-5AB7-4056-9FEC-4BCAF7E8B2EE}"/>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0" name="Freeform 721">
              <a:extLst>
                <a:ext uri="{FF2B5EF4-FFF2-40B4-BE49-F238E27FC236}">
                  <a16:creationId xmlns:a16="http://schemas.microsoft.com/office/drawing/2014/main" id="{18034309-8D06-43E8-9BF6-D975DF63B0C1}"/>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1" name="Freeform 722">
              <a:extLst>
                <a:ext uri="{FF2B5EF4-FFF2-40B4-BE49-F238E27FC236}">
                  <a16:creationId xmlns:a16="http://schemas.microsoft.com/office/drawing/2014/main" id="{3007564D-4245-410D-8767-BB6657ED2B73}"/>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2" name="Freeform 723">
              <a:extLst>
                <a:ext uri="{FF2B5EF4-FFF2-40B4-BE49-F238E27FC236}">
                  <a16:creationId xmlns:a16="http://schemas.microsoft.com/office/drawing/2014/main" id="{B23DBE03-DDC3-47B9-A6DD-D76184F61BD8}"/>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3" name="Freeform 724">
              <a:extLst>
                <a:ext uri="{FF2B5EF4-FFF2-40B4-BE49-F238E27FC236}">
                  <a16:creationId xmlns:a16="http://schemas.microsoft.com/office/drawing/2014/main" id="{490CF38C-A9F4-47C7-8C5D-E761CBA7D8A1}"/>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4" name="Freeform 725">
              <a:extLst>
                <a:ext uri="{FF2B5EF4-FFF2-40B4-BE49-F238E27FC236}">
                  <a16:creationId xmlns:a16="http://schemas.microsoft.com/office/drawing/2014/main" id="{C2B6ECFA-7105-4E10-A1A9-808EBD9A035A}"/>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5" name="Freeform 726">
              <a:extLst>
                <a:ext uri="{FF2B5EF4-FFF2-40B4-BE49-F238E27FC236}">
                  <a16:creationId xmlns:a16="http://schemas.microsoft.com/office/drawing/2014/main" id="{6E05279C-1345-452F-8116-90B489A166A7}"/>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6" name="Freeform 727">
              <a:extLst>
                <a:ext uri="{FF2B5EF4-FFF2-40B4-BE49-F238E27FC236}">
                  <a16:creationId xmlns:a16="http://schemas.microsoft.com/office/drawing/2014/main" id="{71F8ECB1-4DF4-4680-9440-A9A41E8EF6C6}"/>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7" name="Freeform 728">
              <a:extLst>
                <a:ext uri="{FF2B5EF4-FFF2-40B4-BE49-F238E27FC236}">
                  <a16:creationId xmlns:a16="http://schemas.microsoft.com/office/drawing/2014/main" id="{F1D38AB5-F9D7-418E-ACE5-98389BBAB7FA}"/>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8" name="Freeform 729">
              <a:extLst>
                <a:ext uri="{FF2B5EF4-FFF2-40B4-BE49-F238E27FC236}">
                  <a16:creationId xmlns:a16="http://schemas.microsoft.com/office/drawing/2014/main" id="{A54B1DEA-11C5-4F0A-B482-A933A093145C}"/>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9" name="Freeform 730">
              <a:extLst>
                <a:ext uri="{FF2B5EF4-FFF2-40B4-BE49-F238E27FC236}">
                  <a16:creationId xmlns:a16="http://schemas.microsoft.com/office/drawing/2014/main" id="{96658BBA-9084-4624-B578-B72570D120DD}"/>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0" name="Freeform 731">
              <a:extLst>
                <a:ext uri="{FF2B5EF4-FFF2-40B4-BE49-F238E27FC236}">
                  <a16:creationId xmlns:a16="http://schemas.microsoft.com/office/drawing/2014/main" id="{1416B0FA-E595-4B9E-84FD-15596821BDAF}"/>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1" name="Freeform 732">
              <a:extLst>
                <a:ext uri="{FF2B5EF4-FFF2-40B4-BE49-F238E27FC236}">
                  <a16:creationId xmlns:a16="http://schemas.microsoft.com/office/drawing/2014/main" id="{60F54F46-D294-4CE0-B457-C1ECD62AE86E}"/>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2" name="Freeform 733">
              <a:extLst>
                <a:ext uri="{FF2B5EF4-FFF2-40B4-BE49-F238E27FC236}">
                  <a16:creationId xmlns:a16="http://schemas.microsoft.com/office/drawing/2014/main" id="{BC06D893-299C-4C17-8482-56D4A35EE055}"/>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3" name="Freeform 734">
              <a:extLst>
                <a:ext uri="{FF2B5EF4-FFF2-40B4-BE49-F238E27FC236}">
                  <a16:creationId xmlns:a16="http://schemas.microsoft.com/office/drawing/2014/main" id="{FDD9913B-4880-4FFA-9EAD-48E20E70AB06}"/>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4" name="Freeform 735">
              <a:extLst>
                <a:ext uri="{FF2B5EF4-FFF2-40B4-BE49-F238E27FC236}">
                  <a16:creationId xmlns:a16="http://schemas.microsoft.com/office/drawing/2014/main" id="{4B51C143-158E-4028-98D3-EF298A3A5CD6}"/>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5" name="Freeform 736">
              <a:extLst>
                <a:ext uri="{FF2B5EF4-FFF2-40B4-BE49-F238E27FC236}">
                  <a16:creationId xmlns:a16="http://schemas.microsoft.com/office/drawing/2014/main" id="{7C260DA1-ABD1-4B19-AB4A-86E27B4040F3}"/>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6" name="Freeform 737">
              <a:extLst>
                <a:ext uri="{FF2B5EF4-FFF2-40B4-BE49-F238E27FC236}">
                  <a16:creationId xmlns:a16="http://schemas.microsoft.com/office/drawing/2014/main" id="{61070ED5-9E3F-4071-AE44-15E0D0CFECD2}"/>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7" name="Freeform 738">
              <a:extLst>
                <a:ext uri="{FF2B5EF4-FFF2-40B4-BE49-F238E27FC236}">
                  <a16:creationId xmlns:a16="http://schemas.microsoft.com/office/drawing/2014/main" id="{57D56EA8-B38D-4544-986D-9AAF6CB2895F}"/>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8" name="Freeform 739">
              <a:extLst>
                <a:ext uri="{FF2B5EF4-FFF2-40B4-BE49-F238E27FC236}">
                  <a16:creationId xmlns:a16="http://schemas.microsoft.com/office/drawing/2014/main" id="{42BD886A-D29F-4447-9EB6-9FD48EFFEA82}"/>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9" name="Line 740">
              <a:extLst>
                <a:ext uri="{FF2B5EF4-FFF2-40B4-BE49-F238E27FC236}">
                  <a16:creationId xmlns:a16="http://schemas.microsoft.com/office/drawing/2014/main" id="{277DF0BE-1E7F-4F04-BC85-EE12CA8204AE}"/>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0" name="Freeform 741">
              <a:extLst>
                <a:ext uri="{FF2B5EF4-FFF2-40B4-BE49-F238E27FC236}">
                  <a16:creationId xmlns:a16="http://schemas.microsoft.com/office/drawing/2014/main" id="{0AFFF4A6-40C0-4D3B-8AD4-001F990131E1}"/>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1" name="Freeform 742">
              <a:extLst>
                <a:ext uri="{FF2B5EF4-FFF2-40B4-BE49-F238E27FC236}">
                  <a16:creationId xmlns:a16="http://schemas.microsoft.com/office/drawing/2014/main" id="{ED8E6689-6C29-496E-A124-9B098B1A4817}"/>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2" name="Freeform 743">
              <a:extLst>
                <a:ext uri="{FF2B5EF4-FFF2-40B4-BE49-F238E27FC236}">
                  <a16:creationId xmlns:a16="http://schemas.microsoft.com/office/drawing/2014/main" id="{1D7EE4D6-92E0-4913-856C-B8672D7D5C3A}"/>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3" name="Freeform 744">
              <a:extLst>
                <a:ext uri="{FF2B5EF4-FFF2-40B4-BE49-F238E27FC236}">
                  <a16:creationId xmlns:a16="http://schemas.microsoft.com/office/drawing/2014/main" id="{D3958A40-834F-4161-9345-FC76FAA755A9}"/>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4" name="Freeform 745">
              <a:extLst>
                <a:ext uri="{FF2B5EF4-FFF2-40B4-BE49-F238E27FC236}">
                  <a16:creationId xmlns:a16="http://schemas.microsoft.com/office/drawing/2014/main" id="{1790B5F5-1826-423E-B466-F105B91A1250}"/>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5" name="Freeform 746">
              <a:extLst>
                <a:ext uri="{FF2B5EF4-FFF2-40B4-BE49-F238E27FC236}">
                  <a16:creationId xmlns:a16="http://schemas.microsoft.com/office/drawing/2014/main" id="{B2CE20C3-2951-4081-9557-6B2A82CE9912}"/>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6" name="Freeform 747">
              <a:extLst>
                <a:ext uri="{FF2B5EF4-FFF2-40B4-BE49-F238E27FC236}">
                  <a16:creationId xmlns:a16="http://schemas.microsoft.com/office/drawing/2014/main" id="{C9FE79A8-DB79-4B0F-85EB-6833F0A2321B}"/>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7" name="Freeform 748">
              <a:extLst>
                <a:ext uri="{FF2B5EF4-FFF2-40B4-BE49-F238E27FC236}">
                  <a16:creationId xmlns:a16="http://schemas.microsoft.com/office/drawing/2014/main" id="{D7FA7644-5101-4ECC-A7A0-2C6896878A5E}"/>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8" name="Freeform 749">
              <a:extLst>
                <a:ext uri="{FF2B5EF4-FFF2-40B4-BE49-F238E27FC236}">
                  <a16:creationId xmlns:a16="http://schemas.microsoft.com/office/drawing/2014/main" id="{5B6FC34E-23C3-490C-A878-8E07A8A5C0E8}"/>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9" name="Freeform 750">
              <a:extLst>
                <a:ext uri="{FF2B5EF4-FFF2-40B4-BE49-F238E27FC236}">
                  <a16:creationId xmlns:a16="http://schemas.microsoft.com/office/drawing/2014/main" id="{9C6E0FEC-5E8E-4CC3-A961-509C77F39208}"/>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0" name="Freeform 751">
              <a:extLst>
                <a:ext uri="{FF2B5EF4-FFF2-40B4-BE49-F238E27FC236}">
                  <a16:creationId xmlns:a16="http://schemas.microsoft.com/office/drawing/2014/main" id="{54F4D3B6-9E5D-46B6-A5AB-88CE2F8E88DC}"/>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1" name="Freeform 752">
              <a:extLst>
                <a:ext uri="{FF2B5EF4-FFF2-40B4-BE49-F238E27FC236}">
                  <a16:creationId xmlns:a16="http://schemas.microsoft.com/office/drawing/2014/main" id="{85AA527A-3362-4EB1-9D58-AC452252CF9C}"/>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2" name="Freeform 753">
              <a:extLst>
                <a:ext uri="{FF2B5EF4-FFF2-40B4-BE49-F238E27FC236}">
                  <a16:creationId xmlns:a16="http://schemas.microsoft.com/office/drawing/2014/main" id="{B1DC5EA8-9A9C-4751-A011-EA09B29DA886}"/>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3" name="Freeform 754">
              <a:extLst>
                <a:ext uri="{FF2B5EF4-FFF2-40B4-BE49-F238E27FC236}">
                  <a16:creationId xmlns:a16="http://schemas.microsoft.com/office/drawing/2014/main" id="{20DFB52D-CE05-4FB8-858F-A1C515A7865A}"/>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4" name="Freeform 755">
              <a:extLst>
                <a:ext uri="{FF2B5EF4-FFF2-40B4-BE49-F238E27FC236}">
                  <a16:creationId xmlns:a16="http://schemas.microsoft.com/office/drawing/2014/main" id="{47BA3CB2-E371-4224-B61D-46FCBD868D75}"/>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5" name="Freeform 756">
              <a:extLst>
                <a:ext uri="{FF2B5EF4-FFF2-40B4-BE49-F238E27FC236}">
                  <a16:creationId xmlns:a16="http://schemas.microsoft.com/office/drawing/2014/main" id="{DF4C855B-ECFD-453A-AF43-F34EA59CDDBA}"/>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6" name="Freeform 757">
              <a:extLst>
                <a:ext uri="{FF2B5EF4-FFF2-40B4-BE49-F238E27FC236}">
                  <a16:creationId xmlns:a16="http://schemas.microsoft.com/office/drawing/2014/main" id="{F0B2D75F-BE57-4CCE-80FC-F87497EFCE62}"/>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7" name="Freeform 758">
              <a:extLst>
                <a:ext uri="{FF2B5EF4-FFF2-40B4-BE49-F238E27FC236}">
                  <a16:creationId xmlns:a16="http://schemas.microsoft.com/office/drawing/2014/main" id="{2E2481F1-92C8-414C-BC5D-AAACFFCA5FBC}"/>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8" name="Freeform 759">
              <a:extLst>
                <a:ext uri="{FF2B5EF4-FFF2-40B4-BE49-F238E27FC236}">
                  <a16:creationId xmlns:a16="http://schemas.microsoft.com/office/drawing/2014/main" id="{BB8A5DF9-C6D9-4546-BBFD-B164F82E6D69}"/>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9" name="Freeform 760">
              <a:extLst>
                <a:ext uri="{FF2B5EF4-FFF2-40B4-BE49-F238E27FC236}">
                  <a16:creationId xmlns:a16="http://schemas.microsoft.com/office/drawing/2014/main" id="{5C17AC7C-539B-47D2-A453-3E6F1A693AB5}"/>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0" name="Rectangle 761">
              <a:extLst>
                <a:ext uri="{FF2B5EF4-FFF2-40B4-BE49-F238E27FC236}">
                  <a16:creationId xmlns:a16="http://schemas.microsoft.com/office/drawing/2014/main" id="{4F1D48D5-9B57-4DB3-B30B-1DD7B357A780}"/>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1" name="Freeform 762">
              <a:extLst>
                <a:ext uri="{FF2B5EF4-FFF2-40B4-BE49-F238E27FC236}">
                  <a16:creationId xmlns:a16="http://schemas.microsoft.com/office/drawing/2014/main" id="{5D275B82-26D3-497A-8649-478D7C90A6FD}"/>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2" name="Rectangle 763">
              <a:extLst>
                <a:ext uri="{FF2B5EF4-FFF2-40B4-BE49-F238E27FC236}">
                  <a16:creationId xmlns:a16="http://schemas.microsoft.com/office/drawing/2014/main" id="{A6D4E596-C311-4B3C-86D2-2BCD3D16E177}"/>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3" name="Freeform 764">
              <a:extLst>
                <a:ext uri="{FF2B5EF4-FFF2-40B4-BE49-F238E27FC236}">
                  <a16:creationId xmlns:a16="http://schemas.microsoft.com/office/drawing/2014/main" id="{28AD96A2-0CF5-4C7F-ADA4-7ED40F2C10FA}"/>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4" name="Rectangle 765">
              <a:extLst>
                <a:ext uri="{FF2B5EF4-FFF2-40B4-BE49-F238E27FC236}">
                  <a16:creationId xmlns:a16="http://schemas.microsoft.com/office/drawing/2014/main" id="{C3CDE85A-F742-4637-ACCE-260A3EE7B5FF}"/>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5" name="Freeform 766">
              <a:extLst>
                <a:ext uri="{FF2B5EF4-FFF2-40B4-BE49-F238E27FC236}">
                  <a16:creationId xmlns:a16="http://schemas.microsoft.com/office/drawing/2014/main" id="{9FC33CDA-A8B2-4C71-B97D-E6443B25444A}"/>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6" name="Rectangle 767">
              <a:extLst>
                <a:ext uri="{FF2B5EF4-FFF2-40B4-BE49-F238E27FC236}">
                  <a16:creationId xmlns:a16="http://schemas.microsoft.com/office/drawing/2014/main" id="{43FAD31C-8663-4F71-84BB-407DF857E5F9}"/>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7" name="Freeform 768">
              <a:extLst>
                <a:ext uri="{FF2B5EF4-FFF2-40B4-BE49-F238E27FC236}">
                  <a16:creationId xmlns:a16="http://schemas.microsoft.com/office/drawing/2014/main" id="{27FAC75C-9922-4651-868B-21E6C7CC31EC}"/>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534" name="文本框 775">
            <a:extLst>
              <a:ext uri="{FF2B5EF4-FFF2-40B4-BE49-F238E27FC236}">
                <a16:creationId xmlns:a16="http://schemas.microsoft.com/office/drawing/2014/main" id="{45BE620A-FD30-4069-AF4E-73A0A90EF4AE}"/>
              </a:ext>
            </a:extLst>
          </p:cNvPr>
          <p:cNvSpPr txBox="1"/>
          <p:nvPr/>
        </p:nvSpPr>
        <p:spPr>
          <a:xfrm>
            <a:off x="897736" y="3019076"/>
            <a:ext cx="6003546" cy="1514645"/>
          </a:xfrm>
          <a:prstGeom prst="rect">
            <a:avLst/>
          </a:prstGeom>
          <a:noFill/>
          <a:ln w="9525">
            <a:noFill/>
          </a:ln>
        </p:spPr>
        <p:txBody>
          <a:bodyPr wrap="square">
            <a:spAutoFit/>
          </a:bodyPr>
          <a:lstStyle/>
          <a:p>
            <a:pPr algn="ctr">
              <a:lnSpc>
                <a:spcPct val="140000"/>
              </a:lnSpc>
              <a:defRPr/>
            </a:pPr>
            <a:r>
              <a:rPr lang="zh-CN" altLang="en-US"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第 </a:t>
            </a:r>
            <a:r>
              <a:rPr lang="en-US" altLang="zh-CN"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27-28 </a:t>
            </a:r>
            <a:r>
              <a:rPr lang="zh-CN" altLang="en-US"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课 </a:t>
            </a:r>
          </a:p>
          <a:p>
            <a:pPr algn="ctr">
              <a:lnSpc>
                <a:spcPct val="140000"/>
              </a:lnSpc>
              <a:defRPr/>
            </a:pPr>
            <a:r>
              <a:rPr lang="en-US" altLang="zh-CN" sz="40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2.2 </a:t>
            </a:r>
            <a:r>
              <a:rPr lang="zh-CN" altLang="en-US" sz="40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计算机系统互联</a:t>
            </a:r>
          </a:p>
        </p:txBody>
      </p:sp>
      <p:sp>
        <p:nvSpPr>
          <p:cNvPr id="780" name="等腰三角形 779">
            <a:extLst>
              <a:ext uri="{FF2B5EF4-FFF2-40B4-BE49-F238E27FC236}">
                <a16:creationId xmlns:a16="http://schemas.microsoft.com/office/drawing/2014/main" id="{AC7EEADE-3B27-46A4-B796-3E8150E2C142}"/>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D8ED76B4-73B0-4F66-A0F2-83F003B86003}"/>
              </a:ext>
            </a:extLst>
          </p:cNvPr>
          <p:cNvSpPr/>
          <p:nvPr/>
        </p:nvSpPr>
        <p:spPr>
          <a:xfrm rot="5400000">
            <a:off x="3249614" y="1687514"/>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38282" name="图片 771">
            <a:extLst>
              <a:ext uri="{FF2B5EF4-FFF2-40B4-BE49-F238E27FC236}">
                <a16:creationId xmlns:a16="http://schemas.microsoft.com/office/drawing/2014/main" id="{E13B754D-B487-436A-8679-B7803102B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89"/>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A0C721C5-942E-4A33-AD7E-65EE44D4F4CE}"/>
              </a:ext>
            </a:extLst>
          </p:cNvPr>
          <p:cNvSpPr/>
          <p:nvPr/>
        </p:nvSpPr>
        <p:spPr>
          <a:xfrm rot="3954975" flipH="1">
            <a:off x="3079751" y="1500189"/>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397" name="文本框 777">
            <a:extLst>
              <a:ext uri="{FF2B5EF4-FFF2-40B4-BE49-F238E27FC236}">
                <a16:creationId xmlns:a16="http://schemas.microsoft.com/office/drawing/2014/main" id="{AE715F04-22C6-4AB4-949D-3DD395D55E8A}"/>
              </a:ext>
            </a:extLst>
          </p:cNvPr>
          <p:cNvSpPr txBox="1">
            <a:spLocks noChangeArrowheads="1"/>
          </p:cNvSpPr>
          <p:nvPr/>
        </p:nvSpPr>
        <p:spPr bwMode="auto">
          <a:xfrm>
            <a:off x="1436172" y="3707046"/>
            <a:ext cx="5052599"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a:r>
              <a:rPr lang="en-US" altLang="zh-CN" sz="100" dirty="0">
                <a:solidFill>
                  <a:schemeClr val="bg1"/>
                </a:solidFill>
                <a:latin typeface="微软雅黑" panose="020B0503020204020204" pitchFamily="34" charset="-122"/>
                <a:ea typeface="微软雅黑" panose="020B0503020204020204" pitchFamily="34" charset="-122"/>
              </a:rPr>
              <a:t>https://study.wjszzx.com.cn/</a:t>
            </a:r>
            <a:endParaRPr lang="zh-CN" altLang="en-US" sz="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Box 13@|17FFC:16777215|FBC:16777215|LFC:16777215|LBC:16777215">
            <a:extLst>
              <a:ext uri="{FF2B5EF4-FFF2-40B4-BE49-F238E27FC236}">
                <a16:creationId xmlns:a16="http://schemas.microsoft.com/office/drawing/2014/main" id="{BC67F98B-6A45-49CE-8ECB-9C119814A975}"/>
              </a:ext>
            </a:extLst>
          </p:cNvPr>
          <p:cNvSpPr txBox="1">
            <a:spLocks noChangeArrowheads="1"/>
          </p:cNvSpPr>
          <p:nvPr/>
        </p:nvSpPr>
        <p:spPr bwMode="auto">
          <a:xfrm>
            <a:off x="2524126" y="303213"/>
            <a:ext cx="7254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网络性能的主要指标</a:t>
            </a:r>
          </a:p>
        </p:txBody>
      </p:sp>
      <p:sp>
        <p:nvSpPr>
          <p:cNvPr id="49154" name="Rectangle 171">
            <a:extLst>
              <a:ext uri="{FF2B5EF4-FFF2-40B4-BE49-F238E27FC236}">
                <a16:creationId xmlns:a16="http://schemas.microsoft.com/office/drawing/2014/main" id="{A157D2C8-960F-4E9A-B6C3-C531962914A8}"/>
              </a:ext>
            </a:extLst>
          </p:cNvPr>
          <p:cNvSpPr>
            <a:spLocks noChangeArrowheads="1"/>
          </p:cNvSpPr>
          <p:nvPr/>
        </p:nvSpPr>
        <p:spPr bwMode="auto">
          <a:xfrm>
            <a:off x="2444751" y="1054100"/>
            <a:ext cx="1209675"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速率</a:t>
            </a:r>
          </a:p>
        </p:txBody>
      </p:sp>
      <p:sp>
        <p:nvSpPr>
          <p:cNvPr id="49155" name="Rectangle 171">
            <a:extLst>
              <a:ext uri="{FF2B5EF4-FFF2-40B4-BE49-F238E27FC236}">
                <a16:creationId xmlns:a16="http://schemas.microsoft.com/office/drawing/2014/main" id="{BC6D2264-85B3-4515-9FC6-285AEB440C01}"/>
              </a:ext>
            </a:extLst>
          </p:cNvPr>
          <p:cNvSpPr>
            <a:spLocks noChangeArrowheads="1"/>
          </p:cNvSpPr>
          <p:nvPr/>
        </p:nvSpPr>
        <p:spPr bwMode="auto">
          <a:xfrm>
            <a:off x="4443414" y="1054100"/>
            <a:ext cx="1209675"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带宽</a:t>
            </a:r>
          </a:p>
        </p:txBody>
      </p:sp>
      <p:sp>
        <p:nvSpPr>
          <p:cNvPr id="49156" name="Rectangle 171">
            <a:extLst>
              <a:ext uri="{FF2B5EF4-FFF2-40B4-BE49-F238E27FC236}">
                <a16:creationId xmlns:a16="http://schemas.microsoft.com/office/drawing/2014/main" id="{3362858A-C354-4E35-9D67-23C5DCFC7E0E}"/>
              </a:ext>
            </a:extLst>
          </p:cNvPr>
          <p:cNvSpPr>
            <a:spLocks noChangeArrowheads="1"/>
          </p:cNvSpPr>
          <p:nvPr/>
        </p:nvSpPr>
        <p:spPr bwMode="auto">
          <a:xfrm>
            <a:off x="6442076" y="1054100"/>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吞吐量</a:t>
            </a:r>
          </a:p>
        </p:txBody>
      </p:sp>
      <p:sp>
        <p:nvSpPr>
          <p:cNvPr id="49157" name="Rectangle 171">
            <a:extLst>
              <a:ext uri="{FF2B5EF4-FFF2-40B4-BE49-F238E27FC236}">
                <a16:creationId xmlns:a16="http://schemas.microsoft.com/office/drawing/2014/main" id="{04ED9F75-4CE5-4DA6-8DDD-86EFD8BD0ED9}"/>
              </a:ext>
            </a:extLst>
          </p:cNvPr>
          <p:cNvSpPr>
            <a:spLocks noChangeArrowheads="1"/>
          </p:cNvSpPr>
          <p:nvPr/>
        </p:nvSpPr>
        <p:spPr bwMode="auto">
          <a:xfrm>
            <a:off x="8439151" y="1054100"/>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时延</a:t>
            </a:r>
          </a:p>
        </p:txBody>
      </p:sp>
      <p:sp>
        <p:nvSpPr>
          <p:cNvPr id="49158" name="Rectangle 171">
            <a:extLst>
              <a:ext uri="{FF2B5EF4-FFF2-40B4-BE49-F238E27FC236}">
                <a16:creationId xmlns:a16="http://schemas.microsoft.com/office/drawing/2014/main" id="{F8171150-301B-4D03-93DB-FAC2D513D484}"/>
              </a:ext>
            </a:extLst>
          </p:cNvPr>
          <p:cNvSpPr>
            <a:spLocks noChangeArrowheads="1"/>
          </p:cNvSpPr>
          <p:nvPr/>
        </p:nvSpPr>
        <p:spPr bwMode="auto">
          <a:xfrm>
            <a:off x="1219200" y="1778000"/>
            <a:ext cx="9671538" cy="4432300"/>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en-US" sz="2400" b="1" dirty="0">
                <a:solidFill>
                  <a:srgbClr val="FF0000"/>
                </a:solidFill>
                <a:latin typeface="楷体_GB2312" panose="02010609030101010101" pitchFamily="49" charset="-122"/>
                <a:ea typeface="楷体_GB2312" panose="02010609030101010101" pitchFamily="49" charset="-122"/>
              </a:rPr>
              <a:t>带宽</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带宽用来表示网络通信线路传送数据的能力，</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因此网络带宽表示在单位时间内从网络中的某一点到另一点所能通过的</a:t>
            </a:r>
            <a:r>
              <a:rPr lang="en-US" altLang="zh-CN" sz="2400" b="1" dirty="0">
                <a:solidFill>
                  <a:srgbClr val="FF0000"/>
                </a:solidFill>
                <a:latin typeface="楷体_GB2312" panose="02010609030101010101" pitchFamily="49" charset="-122"/>
                <a:ea typeface="楷体_GB2312" panose="02010609030101010101" pitchFamily="49" charset="-122"/>
              </a:rPr>
              <a:t>“</a:t>
            </a:r>
            <a:r>
              <a:rPr lang="zh-CN" altLang="en-US" sz="2400" b="1" dirty="0">
                <a:solidFill>
                  <a:srgbClr val="FF0000"/>
                </a:solidFill>
                <a:latin typeface="楷体_GB2312" panose="02010609030101010101" pitchFamily="49" charset="-122"/>
                <a:ea typeface="楷体_GB2312" panose="02010609030101010101" pitchFamily="49" charset="-122"/>
              </a:rPr>
              <a:t>最大数据量</a:t>
            </a:r>
            <a:r>
              <a:rPr lang="en-US" altLang="zh-CN" sz="2400" b="1" dirty="0">
                <a:solidFill>
                  <a:srgbClr val="FF0000"/>
                </a:solidFill>
                <a:latin typeface="楷体_GB2312" panose="02010609030101010101" pitchFamily="49" charset="-122"/>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单位：比特每秒，</a:t>
            </a:r>
            <a:r>
              <a:rPr lang="en-US" altLang="zh-CN" sz="2400" dirty="0">
                <a:latin typeface="楷体_GB2312" panose="02010609030101010101" pitchFamily="49" charset="-122"/>
                <a:ea typeface="楷体_GB2312" panose="02010609030101010101" pitchFamily="49" charset="-122"/>
              </a:rPr>
              <a:t>b/s</a:t>
            </a:r>
            <a:endParaRPr lang="zh-CN" altLang="en-US" sz="2400" dirty="0">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endParaRPr lang="zh-CN" altLang="en-US" sz="2400" dirty="0">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互联网带宽大小一般影响信息传输的速率，从而影响网络运行的速度。</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Box 13@|17FFC:16777215|FBC:16777215|LFC:16777215|LBC:16777215">
            <a:extLst>
              <a:ext uri="{FF2B5EF4-FFF2-40B4-BE49-F238E27FC236}">
                <a16:creationId xmlns:a16="http://schemas.microsoft.com/office/drawing/2014/main" id="{730015BF-77F6-41AD-92A3-0264957B32F3}"/>
              </a:ext>
            </a:extLst>
          </p:cNvPr>
          <p:cNvSpPr txBox="1">
            <a:spLocks noChangeArrowheads="1"/>
          </p:cNvSpPr>
          <p:nvPr/>
        </p:nvSpPr>
        <p:spPr bwMode="auto">
          <a:xfrm>
            <a:off x="2524126" y="303213"/>
            <a:ext cx="7254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网络性能的主要指标</a:t>
            </a:r>
          </a:p>
        </p:txBody>
      </p:sp>
      <p:sp>
        <p:nvSpPr>
          <p:cNvPr id="50178" name="Rectangle 171">
            <a:extLst>
              <a:ext uri="{FF2B5EF4-FFF2-40B4-BE49-F238E27FC236}">
                <a16:creationId xmlns:a16="http://schemas.microsoft.com/office/drawing/2014/main" id="{4B5155D3-4AF7-4F67-A1B1-EB3DBDF0405D}"/>
              </a:ext>
            </a:extLst>
          </p:cNvPr>
          <p:cNvSpPr>
            <a:spLocks noChangeArrowheads="1"/>
          </p:cNvSpPr>
          <p:nvPr/>
        </p:nvSpPr>
        <p:spPr bwMode="auto">
          <a:xfrm>
            <a:off x="2444751" y="1054100"/>
            <a:ext cx="1209675"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速率</a:t>
            </a:r>
          </a:p>
        </p:txBody>
      </p:sp>
      <p:sp>
        <p:nvSpPr>
          <p:cNvPr id="50179" name="Rectangle 171">
            <a:extLst>
              <a:ext uri="{FF2B5EF4-FFF2-40B4-BE49-F238E27FC236}">
                <a16:creationId xmlns:a16="http://schemas.microsoft.com/office/drawing/2014/main" id="{0E0A89F2-818D-4FC6-A791-ADF78B5801B3}"/>
              </a:ext>
            </a:extLst>
          </p:cNvPr>
          <p:cNvSpPr>
            <a:spLocks noChangeArrowheads="1"/>
          </p:cNvSpPr>
          <p:nvPr/>
        </p:nvSpPr>
        <p:spPr bwMode="auto">
          <a:xfrm>
            <a:off x="4443414" y="1054100"/>
            <a:ext cx="1209675"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带宽</a:t>
            </a:r>
          </a:p>
        </p:txBody>
      </p:sp>
      <p:sp>
        <p:nvSpPr>
          <p:cNvPr id="50180" name="Rectangle 171">
            <a:extLst>
              <a:ext uri="{FF2B5EF4-FFF2-40B4-BE49-F238E27FC236}">
                <a16:creationId xmlns:a16="http://schemas.microsoft.com/office/drawing/2014/main" id="{D2B96F60-CD12-4F46-9AAD-4C747FEB48BC}"/>
              </a:ext>
            </a:extLst>
          </p:cNvPr>
          <p:cNvSpPr>
            <a:spLocks noChangeArrowheads="1"/>
          </p:cNvSpPr>
          <p:nvPr/>
        </p:nvSpPr>
        <p:spPr bwMode="auto">
          <a:xfrm>
            <a:off x="6442076" y="1054100"/>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吞吐量</a:t>
            </a:r>
          </a:p>
        </p:txBody>
      </p:sp>
      <p:sp>
        <p:nvSpPr>
          <p:cNvPr id="50181" name="Rectangle 171">
            <a:extLst>
              <a:ext uri="{FF2B5EF4-FFF2-40B4-BE49-F238E27FC236}">
                <a16:creationId xmlns:a16="http://schemas.microsoft.com/office/drawing/2014/main" id="{D6747A71-393E-49C1-AE2C-D8353CA499B5}"/>
              </a:ext>
            </a:extLst>
          </p:cNvPr>
          <p:cNvSpPr>
            <a:spLocks noChangeArrowheads="1"/>
          </p:cNvSpPr>
          <p:nvPr/>
        </p:nvSpPr>
        <p:spPr bwMode="auto">
          <a:xfrm>
            <a:off x="8439151" y="1054100"/>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时延</a:t>
            </a:r>
          </a:p>
        </p:txBody>
      </p:sp>
      <p:sp>
        <p:nvSpPr>
          <p:cNvPr id="50182" name="Rectangle 171">
            <a:extLst>
              <a:ext uri="{FF2B5EF4-FFF2-40B4-BE49-F238E27FC236}">
                <a16:creationId xmlns:a16="http://schemas.microsoft.com/office/drawing/2014/main" id="{1BCD7283-65CF-4FA4-9903-A4BE58D3671B}"/>
              </a:ext>
            </a:extLst>
          </p:cNvPr>
          <p:cNvSpPr>
            <a:spLocks noChangeArrowheads="1"/>
          </p:cNvSpPr>
          <p:nvPr/>
        </p:nvSpPr>
        <p:spPr bwMode="auto">
          <a:xfrm>
            <a:off x="1172308" y="1778001"/>
            <a:ext cx="9859107" cy="1575431"/>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en-US" sz="2400" b="1" dirty="0">
                <a:solidFill>
                  <a:srgbClr val="FF0000"/>
                </a:solidFill>
                <a:latin typeface="楷体_GB2312" panose="02010609030101010101" pitchFamily="49" charset="-122"/>
                <a:ea typeface="楷体_GB2312" panose="02010609030101010101" pitchFamily="49" charset="-122"/>
              </a:rPr>
              <a:t>吞吐量</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吞吐量（throughput）表示在单位时间内通过某个网络、设备、端口等的</a:t>
            </a:r>
            <a:r>
              <a:rPr lang="zh-CN" altLang="en-US" sz="2400" b="1" dirty="0">
                <a:solidFill>
                  <a:srgbClr val="FF0000"/>
                </a:solidFill>
                <a:latin typeface="楷体_GB2312" panose="02010609030101010101" pitchFamily="49" charset="-122"/>
                <a:ea typeface="楷体_GB2312" panose="02010609030101010101" pitchFamily="49" charset="-122"/>
              </a:rPr>
              <a:t>数据量</a:t>
            </a:r>
            <a:r>
              <a:rPr lang="zh-CN" altLang="en-US" sz="2400" dirty="0">
                <a:latin typeface="楷体_GB2312" panose="02010609030101010101" pitchFamily="49" charset="-122"/>
                <a:ea typeface="楷体_GB2312" panose="02010609030101010101" pitchFamily="49" charset="-122"/>
              </a:rPr>
              <a:t>。吞吐量受网络的带宽或网络额定速率的限制。</a:t>
            </a:r>
          </a:p>
        </p:txBody>
      </p:sp>
      <p:sp>
        <p:nvSpPr>
          <p:cNvPr id="46087" name="Rectangle 171">
            <a:extLst>
              <a:ext uri="{FF2B5EF4-FFF2-40B4-BE49-F238E27FC236}">
                <a16:creationId xmlns:a16="http://schemas.microsoft.com/office/drawing/2014/main" id="{56371FCD-806F-44EC-AA2F-D454097553E7}"/>
              </a:ext>
            </a:extLst>
          </p:cNvPr>
          <p:cNvSpPr>
            <a:spLocks noChangeArrowheads="1"/>
          </p:cNvSpPr>
          <p:nvPr/>
        </p:nvSpPr>
        <p:spPr bwMode="auto">
          <a:xfrm>
            <a:off x="1166446" y="3698631"/>
            <a:ext cx="9859107" cy="2770188"/>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en-US" sz="2400" b="1" dirty="0">
                <a:solidFill>
                  <a:srgbClr val="FF0000"/>
                </a:solidFill>
                <a:latin typeface="楷体_GB2312" panose="02010609030101010101" pitchFamily="49" charset="-122"/>
                <a:ea typeface="楷体_GB2312" panose="02010609030101010101" pitchFamily="49" charset="-122"/>
              </a:rPr>
              <a:t>时延</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时延指数据从网络（或链路）的一端传送到另一端所需的时间。</a:t>
            </a:r>
            <a:r>
              <a:rPr lang="zh-CN" altLang="en-US" sz="2400" dirty="0">
                <a:solidFill>
                  <a:srgbClr val="FF0000"/>
                </a:solidFill>
                <a:latin typeface="楷体_GB2312" panose="02010609030101010101" pitchFamily="49" charset="-122"/>
                <a:ea typeface="楷体_GB2312" panose="02010609030101010101" pitchFamily="49" charset="-122"/>
              </a:rPr>
              <a:t>时延是一个非常重要的性能指标</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目前最先进的第五代移动通信技术（5G）的最大特点之一就是超低时延。</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rgbClr val="FED16C"/>
        </a:solidFill>
        <a:effectLst/>
      </p:bgPr>
    </p:bg>
    <p:spTree>
      <p:nvGrpSpPr>
        <p:cNvPr id="1" name=""/>
        <p:cNvGrpSpPr/>
        <p:nvPr/>
      </p:nvGrpSpPr>
      <p:grpSpPr>
        <a:xfrm>
          <a:off x="0" y="0"/>
          <a:ext cx="0" cy="0"/>
          <a:chOff x="0" y="0"/>
          <a:chExt cx="0" cy="0"/>
        </a:xfrm>
      </p:grpSpPr>
      <p:pic>
        <p:nvPicPr>
          <p:cNvPr id="51202" name="图片 4">
            <a:extLst>
              <a:ext uri="{FF2B5EF4-FFF2-40B4-BE49-F238E27FC236}">
                <a16:creationId xmlns:a16="http://schemas.microsoft.com/office/drawing/2014/main" id="{274EF1FB-CD4F-4083-A064-F735EEF2A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501900"/>
            <a:ext cx="4884738"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文本框 5">
            <a:extLst>
              <a:ext uri="{FF2B5EF4-FFF2-40B4-BE49-F238E27FC236}">
                <a16:creationId xmlns:a16="http://schemas.microsoft.com/office/drawing/2014/main" id="{29AD79F0-EC66-4DA6-8F7F-ECD85C12C4AE}"/>
              </a:ext>
            </a:extLst>
          </p:cNvPr>
          <p:cNvSpPr txBox="1"/>
          <p:nvPr/>
        </p:nvSpPr>
        <p:spPr>
          <a:xfrm>
            <a:off x="5534026" y="2644775"/>
            <a:ext cx="4341813" cy="852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三、网络协议</a:t>
            </a:r>
          </a:p>
        </p:txBody>
      </p:sp>
      <p:sp>
        <p:nvSpPr>
          <p:cNvPr id="51204" name="文本框 6">
            <a:extLst>
              <a:ext uri="{FF2B5EF4-FFF2-40B4-BE49-F238E27FC236}">
                <a16:creationId xmlns:a16="http://schemas.microsoft.com/office/drawing/2014/main" id="{7CF58D7E-753F-4DAC-8DF1-408A93AD7D3E}"/>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ADVANTAGE</a:t>
            </a:r>
          </a:p>
        </p:txBody>
      </p:sp>
      <p:sp>
        <p:nvSpPr>
          <p:cNvPr id="8" name="矩形 7">
            <a:extLst>
              <a:ext uri="{FF2B5EF4-FFF2-40B4-BE49-F238E27FC236}">
                <a16:creationId xmlns:a16="http://schemas.microsoft.com/office/drawing/2014/main" id="{99E033B2-EB5A-49D7-A36B-BF56FF22EE10}"/>
              </a:ext>
            </a:extLst>
          </p:cNvPr>
          <p:cNvSpPr/>
          <p:nvPr/>
        </p:nvSpPr>
        <p:spPr>
          <a:xfrm>
            <a:off x="9875838" y="2757489"/>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FACF7E55-A937-459A-AA54-84F5E0F35AD4}"/>
              </a:ext>
            </a:extLst>
          </p:cNvPr>
          <p:cNvSpPr/>
          <p:nvPr/>
        </p:nvSpPr>
        <p:spPr>
          <a:xfrm>
            <a:off x="7259638" y="3771901"/>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71">
            <a:extLst>
              <a:ext uri="{FF2B5EF4-FFF2-40B4-BE49-F238E27FC236}">
                <a16:creationId xmlns:a16="http://schemas.microsoft.com/office/drawing/2014/main" id="{65C2BEE6-B59C-41D2-A780-2D3251759A8E}"/>
              </a:ext>
            </a:extLst>
          </p:cNvPr>
          <p:cNvSpPr>
            <a:spLocks noChangeArrowheads="1"/>
          </p:cNvSpPr>
          <p:nvPr/>
        </p:nvSpPr>
        <p:spPr bwMode="auto">
          <a:xfrm>
            <a:off x="1125416" y="3885762"/>
            <a:ext cx="9905998" cy="277018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en-US" sz="2400" b="1" dirty="0">
                <a:solidFill>
                  <a:srgbClr val="FF0000"/>
                </a:solidFill>
                <a:latin typeface="楷体_GB2312" panose="02010609030101010101" pitchFamily="49" charset="-122"/>
                <a:ea typeface="楷体_GB2312" panose="02010609030101010101" pitchFamily="49" charset="-122"/>
              </a:rPr>
              <a:t>网络协议组成要素</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a:t>
            </a:r>
          </a:p>
          <a:p>
            <a:pPr>
              <a:lnSpc>
                <a:spcPct val="150000"/>
              </a:lnSpc>
              <a:buFont typeface="Arial" panose="020B0604020202020204" pitchFamily="34" charset="0"/>
              <a:buNone/>
            </a:pPr>
            <a:endParaRPr lang="zh-CN" altLang="en-US" sz="2400" dirty="0">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通信双方如何讲   通信双方讲什么   信息交流先后次序</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信息格式</a:t>
            </a:r>
          </a:p>
        </p:txBody>
      </p:sp>
      <p:sp>
        <p:nvSpPr>
          <p:cNvPr id="52226" name="TextBox 13@|17FFC:16777215|FBC:16777215|LFC:16777215|LBC:16777215">
            <a:extLst>
              <a:ext uri="{FF2B5EF4-FFF2-40B4-BE49-F238E27FC236}">
                <a16:creationId xmlns:a16="http://schemas.microsoft.com/office/drawing/2014/main" id="{7E7EA30B-67B2-4B7F-B4C8-47C093EF2E81}"/>
              </a:ext>
            </a:extLst>
          </p:cNvPr>
          <p:cNvSpPr txBox="1">
            <a:spLocks noChangeArrowheads="1"/>
          </p:cNvSpPr>
          <p:nvPr/>
        </p:nvSpPr>
        <p:spPr bwMode="auto">
          <a:xfrm>
            <a:off x="2524126" y="303213"/>
            <a:ext cx="7254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网络协议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P32</a:t>
            </a:r>
          </a:p>
        </p:txBody>
      </p:sp>
      <p:sp>
        <p:nvSpPr>
          <p:cNvPr id="52227" name="Rectangle 171">
            <a:extLst>
              <a:ext uri="{FF2B5EF4-FFF2-40B4-BE49-F238E27FC236}">
                <a16:creationId xmlns:a16="http://schemas.microsoft.com/office/drawing/2014/main" id="{03CFFC6E-7368-4273-BB3E-649DF4B6C434}"/>
              </a:ext>
            </a:extLst>
          </p:cNvPr>
          <p:cNvSpPr>
            <a:spLocks noChangeArrowheads="1"/>
          </p:cNvSpPr>
          <p:nvPr/>
        </p:nvSpPr>
        <p:spPr bwMode="auto">
          <a:xfrm>
            <a:off x="5305426" y="5037138"/>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语义</a:t>
            </a:r>
          </a:p>
        </p:txBody>
      </p:sp>
      <p:sp>
        <p:nvSpPr>
          <p:cNvPr id="52228" name="Rectangle 171">
            <a:extLst>
              <a:ext uri="{FF2B5EF4-FFF2-40B4-BE49-F238E27FC236}">
                <a16:creationId xmlns:a16="http://schemas.microsoft.com/office/drawing/2014/main" id="{C5EF3E3E-F1F0-44CA-BCE8-E1C160BDD3B9}"/>
              </a:ext>
            </a:extLst>
          </p:cNvPr>
          <p:cNvSpPr>
            <a:spLocks noChangeArrowheads="1"/>
          </p:cNvSpPr>
          <p:nvPr/>
        </p:nvSpPr>
        <p:spPr bwMode="auto">
          <a:xfrm>
            <a:off x="1125415" y="1417639"/>
            <a:ext cx="9905999" cy="2129429"/>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en-US" sz="2400" b="1" dirty="0">
                <a:solidFill>
                  <a:srgbClr val="FF0000"/>
                </a:solidFill>
                <a:latin typeface="楷体_GB2312" panose="02010609030101010101" pitchFamily="49" charset="-122"/>
                <a:ea typeface="楷体_GB2312" panose="02010609030101010101" pitchFamily="49" charset="-122"/>
              </a:rPr>
              <a:t>网络协议</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网络协议是为在计算机网络中进行数据交换而建立的规则、标准或约定的集合。</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它规定了通信时信息必须采用的格式和这些格式的意义。</a:t>
            </a:r>
          </a:p>
        </p:txBody>
      </p:sp>
      <p:sp>
        <p:nvSpPr>
          <p:cNvPr id="52229" name="Rectangle 171">
            <a:extLst>
              <a:ext uri="{FF2B5EF4-FFF2-40B4-BE49-F238E27FC236}">
                <a16:creationId xmlns:a16="http://schemas.microsoft.com/office/drawing/2014/main" id="{7C1A0177-781D-4736-974D-52393BBF60D4}"/>
              </a:ext>
            </a:extLst>
          </p:cNvPr>
          <p:cNvSpPr>
            <a:spLocks noChangeArrowheads="1"/>
          </p:cNvSpPr>
          <p:nvPr/>
        </p:nvSpPr>
        <p:spPr bwMode="auto">
          <a:xfrm>
            <a:off x="2670176" y="5037138"/>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语法</a:t>
            </a:r>
          </a:p>
        </p:txBody>
      </p:sp>
      <p:sp>
        <p:nvSpPr>
          <p:cNvPr id="52230" name="Rectangle 171">
            <a:extLst>
              <a:ext uri="{FF2B5EF4-FFF2-40B4-BE49-F238E27FC236}">
                <a16:creationId xmlns:a16="http://schemas.microsoft.com/office/drawing/2014/main" id="{0A56A64E-3F85-4B22-8461-EB48147FBB2A}"/>
              </a:ext>
            </a:extLst>
          </p:cNvPr>
          <p:cNvSpPr>
            <a:spLocks noChangeArrowheads="1"/>
          </p:cNvSpPr>
          <p:nvPr/>
        </p:nvSpPr>
        <p:spPr bwMode="auto">
          <a:xfrm>
            <a:off x="7699375" y="5037138"/>
            <a:ext cx="1695450"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同步</a:t>
            </a:r>
            <a:r>
              <a:rPr lang="en-US" altLang="zh-CN" sz="2400">
                <a:solidFill>
                  <a:srgbClr val="0070C0"/>
                </a:solidFill>
                <a:latin typeface="楷体_GB2312" panose="02010609030101010101" pitchFamily="49" charset="-122"/>
                <a:ea typeface="楷体_GB2312" panose="02010609030101010101" pitchFamily="49" charset="-122"/>
              </a:rPr>
              <a:t>/</a:t>
            </a:r>
            <a:r>
              <a:rPr lang="zh-CN" altLang="en-US" sz="2400">
                <a:solidFill>
                  <a:srgbClr val="0070C0"/>
                </a:solidFill>
                <a:latin typeface="楷体_GB2312" panose="02010609030101010101" pitchFamily="49" charset="-122"/>
                <a:ea typeface="楷体_GB2312" panose="02010609030101010101" pitchFamily="49" charset="-122"/>
              </a:rPr>
              <a:t>时序</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Box 13@|17FFC:16777215|FBC:16777215|LFC:16777215|LBC:16777215">
            <a:extLst>
              <a:ext uri="{FF2B5EF4-FFF2-40B4-BE49-F238E27FC236}">
                <a16:creationId xmlns:a16="http://schemas.microsoft.com/office/drawing/2014/main" id="{2C6747AA-0009-4737-885E-90322630F17A}"/>
              </a:ext>
            </a:extLst>
          </p:cNvPr>
          <p:cNvSpPr txBox="1">
            <a:spLocks noChangeArrowheads="1"/>
          </p:cNvSpPr>
          <p:nvPr/>
        </p:nvSpPr>
        <p:spPr bwMode="auto">
          <a:xfrm>
            <a:off x="2524126" y="303213"/>
            <a:ext cx="7254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latin typeface="楷体_GB2312" panose="02010609030101010101" pitchFamily="49" charset="-122"/>
                <a:ea typeface="楷体_GB2312" panose="02010609030101010101" pitchFamily="49" charset="-122"/>
                <a:sym typeface="Arial" panose="020B0604020202020204" pitchFamily="34" charset="0"/>
              </a:rPr>
              <a:t>TCP/IP</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协议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P32</a:t>
            </a:r>
          </a:p>
        </p:txBody>
      </p:sp>
      <p:sp>
        <p:nvSpPr>
          <p:cNvPr id="53250" name="Rectangle 171">
            <a:extLst>
              <a:ext uri="{FF2B5EF4-FFF2-40B4-BE49-F238E27FC236}">
                <a16:creationId xmlns:a16="http://schemas.microsoft.com/office/drawing/2014/main" id="{3A55EFF4-EB64-4C4E-848C-6D4A13CA66C4}"/>
              </a:ext>
            </a:extLst>
          </p:cNvPr>
          <p:cNvSpPr>
            <a:spLocks noChangeArrowheads="1"/>
          </p:cNvSpPr>
          <p:nvPr/>
        </p:nvSpPr>
        <p:spPr bwMode="auto">
          <a:xfrm>
            <a:off x="973016" y="931864"/>
            <a:ext cx="10222522" cy="242085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b="1" dirty="0">
                <a:solidFill>
                  <a:srgbClr val="FF0000"/>
                </a:solidFill>
                <a:latin typeface="楷体_GB2312" panose="02010609030101010101" pitchFamily="49" charset="-122"/>
                <a:ea typeface="楷体_GB2312" panose="02010609030101010101" pitchFamily="49" charset="-122"/>
              </a:rPr>
              <a:t>TCP/IP</a:t>
            </a:r>
            <a:r>
              <a:rPr lang="zh-CN" altLang="en-US" sz="2400" b="1" dirty="0">
                <a:solidFill>
                  <a:srgbClr val="FF0000"/>
                </a:solidFill>
                <a:latin typeface="楷体_GB2312" panose="02010609030101010101" pitchFamily="49" charset="-122"/>
                <a:ea typeface="楷体_GB2312" panose="02010609030101010101" pitchFamily="49" charset="-122"/>
              </a:rPr>
              <a:t>协议（传输控制协议</a:t>
            </a:r>
            <a:r>
              <a:rPr lang="en-US" altLang="zh-CN" sz="2400" b="1" dirty="0">
                <a:solidFill>
                  <a:srgbClr val="FF0000"/>
                </a:solidFill>
                <a:latin typeface="楷体_GB2312" panose="02010609030101010101" pitchFamily="49" charset="-122"/>
                <a:ea typeface="楷体_GB2312" panose="02010609030101010101" pitchFamily="49" charset="-122"/>
              </a:rPr>
              <a:t>/</a:t>
            </a:r>
            <a:r>
              <a:rPr lang="zh-CN" altLang="en-US" sz="2400" b="1" dirty="0">
                <a:solidFill>
                  <a:srgbClr val="FF0000"/>
                </a:solidFill>
                <a:latin typeface="楷体_GB2312" panose="02010609030101010101" pitchFamily="49" charset="-122"/>
                <a:ea typeface="楷体_GB2312" panose="02010609030101010101" pitchFamily="49" charset="-122"/>
              </a:rPr>
              <a:t>网际协议）</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a:t>
            </a:r>
            <a:r>
              <a:rPr lang="zh-CN" altLang="en-US" sz="2000" dirty="0">
                <a:latin typeface="楷体_GB2312" panose="02010609030101010101" pitchFamily="49" charset="-122"/>
                <a:ea typeface="楷体_GB2312" panose="02010609030101010101" pitchFamily="49" charset="-122"/>
              </a:rPr>
              <a:t>使连接到网上的所有计算机网络实现相互通信的一套规则</a:t>
            </a:r>
          </a:p>
          <a:p>
            <a:pPr>
              <a:lnSpc>
                <a:spcPct val="150000"/>
              </a:lnSpc>
              <a:buFont typeface="Arial" panose="020B0604020202020204" pitchFamily="34" charset="0"/>
              <a:buNone/>
            </a:pPr>
            <a:r>
              <a:rPr lang="zh-CN" altLang="en-US" sz="2000" dirty="0">
                <a:latin typeface="楷体_GB2312" panose="02010609030101010101" pitchFamily="49" charset="-122"/>
                <a:ea typeface="楷体_GB2312" panose="02010609030101010101" pitchFamily="49" charset="-122"/>
              </a:rPr>
              <a:t>  </a:t>
            </a:r>
            <a:r>
              <a:rPr lang="en-US" altLang="zh-CN" sz="2000" dirty="0">
                <a:latin typeface="楷体_GB2312" panose="02010609030101010101" pitchFamily="49" charset="-122"/>
                <a:ea typeface="楷体_GB2312" panose="02010609030101010101" pitchFamily="49" charset="-122"/>
              </a:rPr>
              <a:t>TCP/IP</a:t>
            </a:r>
            <a:r>
              <a:rPr lang="zh-CN" altLang="en-US" sz="2000" dirty="0">
                <a:latin typeface="楷体_GB2312" panose="02010609030101010101" pitchFamily="49" charset="-122"/>
                <a:ea typeface="楷体_GB2312" panose="02010609030101010101" pitchFamily="49" charset="-122"/>
              </a:rPr>
              <a:t>是一个协议簇。其中</a:t>
            </a:r>
            <a:r>
              <a:rPr lang="zh-CN" altLang="zh-CN" sz="2000" dirty="0">
                <a:solidFill>
                  <a:srgbClr val="FF0000"/>
                </a:solidFill>
                <a:latin typeface="楷体_GB2312" panose="02010609030101010101" pitchFamily="49" charset="-122"/>
                <a:ea typeface="楷体_GB2312" panose="02010609030101010101" pitchFamily="49" charset="-122"/>
              </a:rPr>
              <a:t>TCP（传输控制协议）和IP（网际互联协议）是其中最重要的核心协议</a:t>
            </a:r>
            <a:r>
              <a:rPr lang="zh-CN" altLang="zh-CN" sz="20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zh-CN" sz="2000" dirty="0">
                <a:latin typeface="楷体_GB2312" panose="02010609030101010101" pitchFamily="49" charset="-122"/>
                <a:ea typeface="楷体_GB2312" panose="02010609030101010101" pitchFamily="49" charset="-122"/>
              </a:rPr>
              <a:t>   </a:t>
            </a:r>
            <a:r>
              <a:rPr lang="zh-CN" altLang="en-US" sz="2000" dirty="0">
                <a:latin typeface="楷体_GB2312" panose="02010609030101010101" pitchFamily="49" charset="-122"/>
                <a:ea typeface="楷体_GB2312" panose="02010609030101010101" pitchFamily="49" charset="-122"/>
              </a:rPr>
              <a:t>使用该协议，需要详细设置</a:t>
            </a:r>
            <a:r>
              <a:rPr lang="en-US" altLang="zh-CN" sz="2000" dirty="0">
                <a:latin typeface="楷体_GB2312" panose="02010609030101010101" pitchFamily="49" charset="-122"/>
                <a:ea typeface="楷体_GB2312" panose="02010609030101010101" pitchFamily="49" charset="-122"/>
              </a:rPr>
              <a:t>IP</a:t>
            </a:r>
            <a:r>
              <a:rPr lang="zh-CN" altLang="en-US" sz="2000" dirty="0">
                <a:latin typeface="楷体_GB2312" panose="02010609030101010101" pitchFamily="49" charset="-122"/>
                <a:ea typeface="楷体_GB2312" panose="02010609030101010101" pitchFamily="49" charset="-122"/>
              </a:rPr>
              <a:t>地址、子网掩码、默认网关、</a:t>
            </a:r>
            <a:r>
              <a:rPr lang="en-US" altLang="zh-CN" sz="2000" dirty="0">
                <a:latin typeface="楷体_GB2312" panose="02010609030101010101" pitchFamily="49" charset="-122"/>
                <a:ea typeface="楷体_GB2312" panose="02010609030101010101" pitchFamily="49" charset="-122"/>
              </a:rPr>
              <a:t>DNS</a:t>
            </a:r>
            <a:r>
              <a:rPr lang="zh-CN" altLang="en-US" sz="2000" dirty="0">
                <a:latin typeface="楷体_GB2312" panose="02010609030101010101" pitchFamily="49" charset="-122"/>
                <a:ea typeface="楷体_GB2312" panose="02010609030101010101" pitchFamily="49" charset="-122"/>
              </a:rPr>
              <a:t>服务器等参数。</a:t>
            </a:r>
          </a:p>
        </p:txBody>
      </p:sp>
      <p:sp>
        <p:nvSpPr>
          <p:cNvPr id="43013" name="Rectangle 171">
            <a:extLst>
              <a:ext uri="{FF2B5EF4-FFF2-40B4-BE49-F238E27FC236}">
                <a16:creationId xmlns:a16="http://schemas.microsoft.com/office/drawing/2014/main" id="{7D97D969-7742-43AC-967E-636C8B2888D0}"/>
              </a:ext>
            </a:extLst>
          </p:cNvPr>
          <p:cNvSpPr>
            <a:spLocks noChangeArrowheads="1"/>
          </p:cNvSpPr>
          <p:nvPr/>
        </p:nvSpPr>
        <p:spPr bwMode="auto">
          <a:xfrm>
            <a:off x="2476501" y="5037138"/>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TCP</a:t>
            </a:r>
          </a:p>
        </p:txBody>
      </p:sp>
      <p:sp>
        <p:nvSpPr>
          <p:cNvPr id="3" name="Rectangle 171">
            <a:extLst>
              <a:ext uri="{FF2B5EF4-FFF2-40B4-BE49-F238E27FC236}">
                <a16:creationId xmlns:a16="http://schemas.microsoft.com/office/drawing/2014/main" id="{6962CDA5-2EB2-4799-A387-4B347E0F82C0}"/>
              </a:ext>
            </a:extLst>
          </p:cNvPr>
          <p:cNvSpPr>
            <a:spLocks noChangeArrowheads="1"/>
          </p:cNvSpPr>
          <p:nvPr/>
        </p:nvSpPr>
        <p:spPr bwMode="auto">
          <a:xfrm>
            <a:off x="5530851" y="5037138"/>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FTP</a:t>
            </a:r>
          </a:p>
        </p:txBody>
      </p:sp>
      <p:sp>
        <p:nvSpPr>
          <p:cNvPr id="4" name="Rectangle 171">
            <a:extLst>
              <a:ext uri="{FF2B5EF4-FFF2-40B4-BE49-F238E27FC236}">
                <a16:creationId xmlns:a16="http://schemas.microsoft.com/office/drawing/2014/main" id="{2EFDE19B-33DA-44E5-B8EA-0E6BC1219E5A}"/>
              </a:ext>
            </a:extLst>
          </p:cNvPr>
          <p:cNvSpPr>
            <a:spLocks noChangeArrowheads="1"/>
          </p:cNvSpPr>
          <p:nvPr/>
        </p:nvSpPr>
        <p:spPr bwMode="auto">
          <a:xfrm>
            <a:off x="7059614" y="5037138"/>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HTTP</a:t>
            </a:r>
          </a:p>
        </p:txBody>
      </p:sp>
      <p:sp>
        <p:nvSpPr>
          <p:cNvPr id="5" name="Rectangle 171">
            <a:extLst>
              <a:ext uri="{FF2B5EF4-FFF2-40B4-BE49-F238E27FC236}">
                <a16:creationId xmlns:a16="http://schemas.microsoft.com/office/drawing/2014/main" id="{87BFEB49-9559-499A-BC14-A8DF1E6A49A1}"/>
              </a:ext>
            </a:extLst>
          </p:cNvPr>
          <p:cNvSpPr>
            <a:spLocks noChangeArrowheads="1"/>
          </p:cNvSpPr>
          <p:nvPr/>
        </p:nvSpPr>
        <p:spPr bwMode="auto">
          <a:xfrm>
            <a:off x="8586789" y="5037138"/>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ICMP</a:t>
            </a:r>
          </a:p>
        </p:txBody>
      </p:sp>
      <p:sp>
        <p:nvSpPr>
          <p:cNvPr id="6" name="Rectangle 171">
            <a:extLst>
              <a:ext uri="{FF2B5EF4-FFF2-40B4-BE49-F238E27FC236}">
                <a16:creationId xmlns:a16="http://schemas.microsoft.com/office/drawing/2014/main" id="{D8460C1A-AFDA-473E-8659-9F6612EFA572}"/>
              </a:ext>
            </a:extLst>
          </p:cNvPr>
          <p:cNvSpPr>
            <a:spLocks noChangeArrowheads="1"/>
          </p:cNvSpPr>
          <p:nvPr/>
        </p:nvSpPr>
        <p:spPr bwMode="auto">
          <a:xfrm>
            <a:off x="4003676" y="5037138"/>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UDP</a:t>
            </a:r>
          </a:p>
        </p:txBody>
      </p:sp>
      <p:pic>
        <p:nvPicPr>
          <p:cNvPr id="2" name="图片 1">
            <a:extLst>
              <a:ext uri="{FF2B5EF4-FFF2-40B4-BE49-F238E27FC236}">
                <a16:creationId xmlns:a16="http://schemas.microsoft.com/office/drawing/2014/main" id="{EC4783E9-EE92-45FE-A94F-DAED97817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089" y="931864"/>
            <a:ext cx="7348537"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ldLvl="0" animBg="1"/>
      <p:bldP spid="3" grpId="0" bldLvl="0" animBg="1"/>
      <p:bldP spid="4" grpId="0" bldLvl="0" animBg="1"/>
      <p:bldP spid="5" grpId="0" bldLvl="0" animBg="1"/>
      <p:bldP spid="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Box 13@|17FFC:16777215|FBC:16777215|LFC:16777215|LBC:16777215">
            <a:extLst>
              <a:ext uri="{FF2B5EF4-FFF2-40B4-BE49-F238E27FC236}">
                <a16:creationId xmlns:a16="http://schemas.microsoft.com/office/drawing/2014/main" id="{841D059E-4213-4FF7-BAF3-72971A720333}"/>
              </a:ext>
            </a:extLst>
          </p:cNvPr>
          <p:cNvSpPr txBox="1">
            <a:spLocks noChangeArrowheads="1"/>
          </p:cNvSpPr>
          <p:nvPr/>
        </p:nvSpPr>
        <p:spPr bwMode="auto">
          <a:xfrm>
            <a:off x="2524126" y="303213"/>
            <a:ext cx="7254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latin typeface="楷体_GB2312" panose="02010609030101010101" pitchFamily="49" charset="-122"/>
                <a:ea typeface="楷体_GB2312" panose="02010609030101010101" pitchFamily="49" charset="-122"/>
                <a:sym typeface="Arial" panose="020B0604020202020204" pitchFamily="34" charset="0"/>
              </a:rPr>
              <a:t>FTP</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协议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P32</a:t>
            </a:r>
          </a:p>
        </p:txBody>
      </p:sp>
      <p:sp>
        <p:nvSpPr>
          <p:cNvPr id="54274" name="Rectangle 171">
            <a:extLst>
              <a:ext uri="{FF2B5EF4-FFF2-40B4-BE49-F238E27FC236}">
                <a16:creationId xmlns:a16="http://schemas.microsoft.com/office/drawing/2014/main" id="{EE6BDE84-0F1D-457B-AD55-425DAF87F8D4}"/>
              </a:ext>
            </a:extLst>
          </p:cNvPr>
          <p:cNvSpPr>
            <a:spLocks noChangeArrowheads="1"/>
          </p:cNvSpPr>
          <p:nvPr/>
        </p:nvSpPr>
        <p:spPr bwMode="auto">
          <a:xfrm>
            <a:off x="1090246" y="866776"/>
            <a:ext cx="10070123" cy="2129429"/>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b="1" dirty="0">
                <a:solidFill>
                  <a:srgbClr val="FF0000"/>
                </a:solidFill>
                <a:latin typeface="楷体_GB2312" panose="02010609030101010101" pitchFamily="49" charset="-122"/>
                <a:ea typeface="楷体_GB2312" panose="02010609030101010101" pitchFamily="49" charset="-122"/>
              </a:rPr>
              <a:t>FTP</a:t>
            </a:r>
            <a:r>
              <a:rPr lang="zh-CN" altLang="en-US" sz="2400" b="1" dirty="0">
                <a:solidFill>
                  <a:srgbClr val="FF0000"/>
                </a:solidFill>
                <a:latin typeface="楷体_GB2312" panose="02010609030101010101" pitchFamily="49" charset="-122"/>
                <a:ea typeface="楷体_GB2312" panose="02010609030101010101" pitchFamily="49" charset="-122"/>
              </a:rPr>
              <a:t>协议（</a:t>
            </a:r>
            <a:r>
              <a:rPr lang="en-US" altLang="zh-CN" sz="2400" b="1" dirty="0">
                <a:solidFill>
                  <a:srgbClr val="FF0000"/>
                </a:solidFill>
                <a:latin typeface="楷体_GB2312" panose="02010609030101010101" pitchFamily="49" charset="-122"/>
                <a:ea typeface="楷体_GB2312" panose="02010609030101010101" pitchFamily="49" charset="-122"/>
              </a:rPr>
              <a:t>File Transfer Protocol,</a:t>
            </a:r>
            <a:r>
              <a:rPr lang="zh-CN" altLang="en-US" sz="2400" b="1" dirty="0">
                <a:solidFill>
                  <a:srgbClr val="FF0000"/>
                </a:solidFill>
                <a:latin typeface="楷体_GB2312" panose="02010609030101010101" pitchFamily="49" charset="-122"/>
                <a:ea typeface="楷体_GB2312" panose="02010609030101010101" pitchFamily="49" charset="-122"/>
              </a:rPr>
              <a:t>文件传输协议）</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a:t>
            </a:r>
            <a:r>
              <a:rPr lang="en-US" altLang="zh-CN" sz="2400" dirty="0">
                <a:latin typeface="楷体_GB2312" panose="02010609030101010101" pitchFamily="49" charset="-122"/>
                <a:ea typeface="楷体_GB2312" panose="02010609030101010101" pitchFamily="49" charset="-122"/>
              </a:rPr>
              <a:t>FTP</a:t>
            </a:r>
            <a:r>
              <a:rPr lang="zh-CN" altLang="en-US" sz="2400" dirty="0">
                <a:latin typeface="楷体_GB2312" panose="02010609030101010101" pitchFamily="49" charset="-122"/>
                <a:ea typeface="楷体_GB2312" panose="02010609030101010101" pitchFamily="49" charset="-122"/>
              </a:rPr>
              <a:t>包括两个组成部分：</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a:t>
            </a: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①</a:t>
            </a:r>
            <a:r>
              <a:rPr lang="en-US" altLang="zh-CN" sz="2400" dirty="0">
                <a:latin typeface="楷体_GB2312" panose="02010609030101010101" pitchFamily="49" charset="-122"/>
                <a:ea typeface="楷体_GB2312" panose="02010609030101010101" pitchFamily="49" charset="-122"/>
              </a:rPr>
              <a:t>FTP</a:t>
            </a:r>
            <a:r>
              <a:rPr lang="zh-CN" altLang="en-US" sz="2400" dirty="0">
                <a:latin typeface="楷体_GB2312" panose="02010609030101010101" pitchFamily="49" charset="-122"/>
                <a:ea typeface="楷体_GB2312" panose="02010609030101010101" pitchFamily="49" charset="-122"/>
              </a:rPr>
              <a:t>服务器</a:t>
            </a:r>
            <a:r>
              <a:rPr lang="en-US" altLang="zh-CN" sz="2400" dirty="0">
                <a:latin typeface="楷体_GB2312" panose="02010609030101010101" pitchFamily="49" charset="-122"/>
                <a:ea typeface="楷体_GB2312" panose="02010609030101010101" pitchFamily="49" charset="-122"/>
              </a:rPr>
              <a:t> → </a:t>
            </a:r>
            <a:r>
              <a:rPr lang="zh-CN" altLang="en-US" sz="2400" dirty="0">
                <a:latin typeface="楷体_GB2312" panose="02010609030101010101" pitchFamily="49" charset="-122"/>
                <a:ea typeface="楷体_GB2312" panose="02010609030101010101" pitchFamily="49" charset="-122"/>
              </a:rPr>
              <a:t>存储文件</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a:t>
            </a: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②</a:t>
            </a:r>
            <a:r>
              <a:rPr lang="en-US" altLang="zh-CN" sz="2400" dirty="0">
                <a:latin typeface="楷体_GB2312" panose="02010609030101010101" pitchFamily="49" charset="-122"/>
                <a:ea typeface="楷体_GB2312" panose="02010609030101010101" pitchFamily="49" charset="-122"/>
              </a:rPr>
              <a:t>FTP</a:t>
            </a:r>
            <a:r>
              <a:rPr lang="zh-CN" altLang="en-US" sz="2400" dirty="0">
                <a:latin typeface="楷体_GB2312" panose="02010609030101010101" pitchFamily="49" charset="-122"/>
                <a:ea typeface="楷体_GB2312" panose="02010609030101010101" pitchFamily="49" charset="-122"/>
              </a:rPr>
              <a:t>客户端</a:t>
            </a:r>
            <a:r>
              <a:rPr lang="en-US" altLang="zh-CN" sz="2400" dirty="0">
                <a:latin typeface="楷体_GB2312" panose="02010609030101010101" pitchFamily="49" charset="-122"/>
                <a:ea typeface="楷体_GB2312" panose="02010609030101010101" pitchFamily="49" charset="-122"/>
              </a:rPr>
              <a:t> → </a:t>
            </a:r>
            <a:r>
              <a:rPr lang="zh-CN" altLang="en-US" sz="2400" dirty="0">
                <a:latin typeface="楷体_GB2312" panose="02010609030101010101" pitchFamily="49" charset="-122"/>
                <a:ea typeface="楷体_GB2312" panose="02010609030101010101" pitchFamily="49" charset="-122"/>
              </a:rPr>
              <a:t>通过</a:t>
            </a:r>
            <a:r>
              <a:rPr lang="en-US" altLang="zh-CN" sz="2400" dirty="0">
                <a:latin typeface="楷体_GB2312" panose="02010609030101010101" pitchFamily="49" charset="-122"/>
                <a:ea typeface="楷体_GB2312" panose="02010609030101010101" pitchFamily="49" charset="-122"/>
              </a:rPr>
              <a:t>FTP</a:t>
            </a:r>
            <a:r>
              <a:rPr lang="zh-CN" altLang="en-US" sz="2400" dirty="0">
                <a:latin typeface="楷体_GB2312" panose="02010609030101010101" pitchFamily="49" charset="-122"/>
                <a:ea typeface="楷体_GB2312" panose="02010609030101010101" pitchFamily="49" charset="-122"/>
              </a:rPr>
              <a:t>协议访问服务器上的资源</a:t>
            </a:r>
          </a:p>
        </p:txBody>
      </p:sp>
      <p:sp>
        <p:nvSpPr>
          <p:cNvPr id="54275" name="Rectangle 171">
            <a:extLst>
              <a:ext uri="{FF2B5EF4-FFF2-40B4-BE49-F238E27FC236}">
                <a16:creationId xmlns:a16="http://schemas.microsoft.com/office/drawing/2014/main" id="{D04A7889-7864-4C6E-86BB-EA96B992B9E5}"/>
              </a:ext>
            </a:extLst>
          </p:cNvPr>
          <p:cNvSpPr>
            <a:spLocks noChangeArrowheads="1"/>
          </p:cNvSpPr>
          <p:nvPr/>
        </p:nvSpPr>
        <p:spPr bwMode="auto">
          <a:xfrm>
            <a:off x="1090246" y="3151188"/>
            <a:ext cx="10070123" cy="2862262"/>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b="1" dirty="0">
                <a:solidFill>
                  <a:srgbClr val="FF0000"/>
                </a:solidFill>
                <a:latin typeface="楷体_GB2312" panose="02010609030101010101" pitchFamily="49" charset="-122"/>
                <a:ea typeface="楷体_GB2312" panose="02010609030101010101" pitchFamily="49" charset="-122"/>
              </a:rPr>
              <a:t>FTP</a:t>
            </a:r>
            <a:r>
              <a:rPr lang="zh-CN" altLang="en-US" sz="2400" b="1" dirty="0">
                <a:solidFill>
                  <a:srgbClr val="FF0000"/>
                </a:solidFill>
                <a:latin typeface="楷体_GB2312" panose="02010609030101010101" pitchFamily="49" charset="-122"/>
                <a:ea typeface="楷体_GB2312" panose="02010609030101010101" pitchFamily="49" charset="-122"/>
              </a:rPr>
              <a:t>地址格式：</a:t>
            </a:r>
          </a:p>
          <a:p>
            <a:pPr>
              <a:lnSpc>
                <a:spcPct val="150000"/>
              </a:lnSpc>
              <a:buFont typeface="Arial" panose="020B0604020202020204" pitchFamily="34" charset="0"/>
              <a:buNone/>
            </a:pPr>
            <a:r>
              <a:rPr lang="en-US" altLang="zh-CN" sz="2400" b="1" dirty="0">
                <a:solidFill>
                  <a:srgbClr val="FF0000"/>
                </a:solidFill>
                <a:latin typeface="楷体_GB2312" panose="02010609030101010101" pitchFamily="49" charset="-122"/>
                <a:ea typeface="楷体_GB2312" panose="02010609030101010101" pitchFamily="49" charset="-122"/>
              </a:rPr>
              <a:t>  </a:t>
            </a:r>
            <a:r>
              <a:rPr lang="en-US" altLang="zh-CN" sz="2400" dirty="0">
                <a:solidFill>
                  <a:srgbClr val="0D0D0D"/>
                </a:solidFill>
                <a:latin typeface="楷体_GB2312" panose="02010609030101010101" pitchFamily="49" charset="-122"/>
                <a:ea typeface="楷体_GB2312" panose="02010609030101010101" pitchFamily="49" charset="-122"/>
              </a:rPr>
              <a:t>ftp://</a:t>
            </a:r>
            <a:r>
              <a:rPr lang="zh-CN" altLang="en-US" sz="2400" dirty="0">
                <a:solidFill>
                  <a:srgbClr val="0D0D0D"/>
                </a:solidFill>
                <a:latin typeface="楷体_GB2312" panose="02010609030101010101" pitchFamily="49" charset="-122"/>
                <a:ea typeface="楷体_GB2312" panose="02010609030101010101" pitchFamily="49" charset="-122"/>
              </a:rPr>
              <a:t>用户名</a:t>
            </a:r>
            <a:r>
              <a:rPr lang="en-US" altLang="zh-CN" sz="2400" dirty="0">
                <a:solidFill>
                  <a:srgbClr val="0D0D0D"/>
                </a:solidFill>
                <a:latin typeface="楷体_GB2312" panose="02010609030101010101" pitchFamily="49" charset="-122"/>
                <a:ea typeface="楷体_GB2312" panose="02010609030101010101" pitchFamily="49" charset="-122"/>
              </a:rPr>
              <a:t>:</a:t>
            </a:r>
            <a:r>
              <a:rPr lang="zh-CN" altLang="en-US" sz="2400" dirty="0">
                <a:solidFill>
                  <a:srgbClr val="0D0D0D"/>
                </a:solidFill>
                <a:latin typeface="楷体_GB2312" panose="02010609030101010101" pitchFamily="49" charset="-122"/>
                <a:ea typeface="楷体_GB2312" panose="02010609030101010101" pitchFamily="49" charset="-122"/>
              </a:rPr>
              <a:t>密码</a:t>
            </a:r>
            <a:r>
              <a:rPr lang="en-US" altLang="zh-CN" sz="2400" dirty="0">
                <a:solidFill>
                  <a:srgbClr val="0D0D0D"/>
                </a:solidFill>
                <a:latin typeface="楷体_GB2312" panose="02010609030101010101" pitchFamily="49" charset="-122"/>
                <a:ea typeface="楷体_GB2312" panose="02010609030101010101" pitchFamily="49" charset="-122"/>
              </a:rPr>
              <a:t>@FTP</a:t>
            </a:r>
            <a:r>
              <a:rPr lang="zh-CN" altLang="en-US" sz="2400" dirty="0">
                <a:solidFill>
                  <a:srgbClr val="0D0D0D"/>
                </a:solidFill>
                <a:latin typeface="楷体_GB2312" panose="02010609030101010101" pitchFamily="49" charset="-122"/>
                <a:ea typeface="楷体_GB2312" panose="02010609030101010101" pitchFamily="49" charset="-122"/>
              </a:rPr>
              <a:t>服务器</a:t>
            </a:r>
            <a:r>
              <a:rPr lang="en-US" altLang="zh-CN" sz="2400" dirty="0">
                <a:solidFill>
                  <a:srgbClr val="0D0D0D"/>
                </a:solidFill>
                <a:latin typeface="楷体_GB2312" panose="02010609030101010101" pitchFamily="49" charset="-122"/>
                <a:ea typeface="楷体_GB2312" panose="02010609030101010101" pitchFamily="49" charset="-122"/>
              </a:rPr>
              <a:t>IP</a:t>
            </a:r>
            <a:r>
              <a:rPr lang="zh-CN" altLang="en-US" sz="2400" dirty="0">
                <a:solidFill>
                  <a:srgbClr val="0D0D0D"/>
                </a:solidFill>
                <a:latin typeface="楷体_GB2312" panose="02010609030101010101" pitchFamily="49" charset="-122"/>
                <a:ea typeface="楷体_GB2312" panose="02010609030101010101" pitchFamily="49" charset="-122"/>
              </a:rPr>
              <a:t>地址或域名</a:t>
            </a:r>
          </a:p>
          <a:p>
            <a:pPr>
              <a:lnSpc>
                <a:spcPct val="150000"/>
              </a:lnSpc>
              <a:buFont typeface="Arial" panose="020B0604020202020204" pitchFamily="34" charset="0"/>
              <a:buNone/>
            </a:pPr>
            <a:endParaRPr lang="zh-CN" altLang="en-US" sz="800" dirty="0">
              <a:solidFill>
                <a:srgbClr val="0D0D0D"/>
              </a:solidFill>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zh-CN" altLang="en-US" sz="2000" dirty="0">
                <a:solidFill>
                  <a:srgbClr val="FF0000"/>
                </a:solidFill>
                <a:latin typeface="楷体_GB2312" panose="02010609030101010101" pitchFamily="49" charset="-122"/>
                <a:ea typeface="楷体_GB2312" panose="02010609030101010101" pitchFamily="49" charset="-122"/>
              </a:rPr>
              <a:t>下载</a:t>
            </a:r>
            <a:r>
              <a:rPr lang="zh-CN" altLang="en-US" sz="2000" dirty="0">
                <a:solidFill>
                  <a:srgbClr val="0D0D0D"/>
                </a:solidFill>
                <a:latin typeface="楷体_GB2312" panose="02010609030101010101" pitchFamily="49" charset="-122"/>
                <a:ea typeface="楷体_GB2312" panose="02010609030101010101" pitchFamily="49" charset="-122"/>
              </a:rPr>
              <a:t>( Download)文件就是从远程主机复制文件到自己的计算机上；</a:t>
            </a:r>
          </a:p>
          <a:p>
            <a:pPr>
              <a:lnSpc>
                <a:spcPct val="150000"/>
              </a:lnSpc>
              <a:buFont typeface="Arial" panose="020B0604020202020204" pitchFamily="34" charset="0"/>
              <a:buNone/>
            </a:pPr>
            <a:r>
              <a:rPr lang="zh-CN" altLang="en-US" sz="2000" dirty="0">
                <a:solidFill>
                  <a:srgbClr val="FF0000"/>
                </a:solidFill>
                <a:latin typeface="楷体_GB2312" panose="02010609030101010101" pitchFamily="49" charset="-122"/>
                <a:ea typeface="楷体_GB2312" panose="02010609030101010101" pitchFamily="49" charset="-122"/>
              </a:rPr>
              <a:t>上传</a:t>
            </a:r>
            <a:r>
              <a:rPr lang="zh-CN" altLang="en-US" sz="2000" dirty="0">
                <a:solidFill>
                  <a:srgbClr val="0D0D0D"/>
                </a:solidFill>
                <a:latin typeface="楷体_GB2312" panose="02010609030101010101" pitchFamily="49" charset="-122"/>
                <a:ea typeface="楷体_GB2312" panose="02010609030101010101" pitchFamily="49" charset="-122"/>
              </a:rPr>
              <a:t>( Upload)文件就是从自己的计算机中复制到远程主机上。</a:t>
            </a:r>
          </a:p>
          <a:p>
            <a:pPr>
              <a:lnSpc>
                <a:spcPct val="150000"/>
              </a:lnSpc>
              <a:buFont typeface="Arial" panose="020B0604020202020204" pitchFamily="34" charset="0"/>
              <a:buNone/>
            </a:pPr>
            <a:endParaRPr lang="zh-CN" altLang="en-US" sz="400" dirty="0">
              <a:solidFill>
                <a:srgbClr val="0D0D0D"/>
              </a:solidFill>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zh-CN" altLang="en-US" sz="2400" dirty="0">
                <a:solidFill>
                  <a:srgbClr val="0D0D0D"/>
                </a:solidFill>
                <a:latin typeface="楷体_GB2312" panose="02010609030101010101" pitchFamily="49" charset="-122"/>
                <a:ea typeface="楷体_GB2312" panose="02010609030101010101" pitchFamily="49" charset="-122"/>
              </a:rPr>
              <a:t>用户可通过客户端程序向(从)远程主机上传(下载)文件。</a:t>
            </a:r>
          </a:p>
        </p:txBody>
      </p:sp>
      <p:pic>
        <p:nvPicPr>
          <p:cNvPr id="3" name="图片 2">
            <a:extLst>
              <a:ext uri="{FF2B5EF4-FFF2-40B4-BE49-F238E27FC236}">
                <a16:creationId xmlns:a16="http://schemas.microsoft.com/office/drawing/2014/main" id="{3AEE59F9-6E4F-4478-9202-412265E78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12"/>
          <a:stretch>
            <a:fillRect/>
          </a:stretch>
        </p:blipFill>
        <p:spPr bwMode="auto">
          <a:xfrm>
            <a:off x="5786438" y="866776"/>
            <a:ext cx="43434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B9948D27-B23D-4F5D-BC50-0F594D500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65"/>
          <a:stretch>
            <a:fillRect/>
          </a:stretch>
        </p:blipFill>
        <p:spPr bwMode="auto">
          <a:xfrm>
            <a:off x="5842000" y="2455863"/>
            <a:ext cx="42878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98E0D96C-1B8F-44FC-B020-9AFAB1014D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2106" y="2242039"/>
            <a:ext cx="7134225"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solidFill>
          <a:srgbClr val="A8D37A"/>
        </a:solidFill>
        <a:effectLst/>
      </p:bgPr>
    </p:bg>
    <p:spTree>
      <p:nvGrpSpPr>
        <p:cNvPr id="1" name=""/>
        <p:cNvGrpSpPr/>
        <p:nvPr/>
      </p:nvGrpSpPr>
      <p:grpSpPr>
        <a:xfrm>
          <a:off x="0" y="0"/>
          <a:ext cx="0" cy="0"/>
          <a:chOff x="0" y="0"/>
          <a:chExt cx="0" cy="0"/>
        </a:xfrm>
      </p:grpSpPr>
      <p:pic>
        <p:nvPicPr>
          <p:cNvPr id="55298" name="图片 4">
            <a:extLst>
              <a:ext uri="{FF2B5EF4-FFF2-40B4-BE49-F238E27FC236}">
                <a16:creationId xmlns:a16="http://schemas.microsoft.com/office/drawing/2014/main" id="{42E9D7E2-AAD0-4E6C-A73D-12F616C17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038" y="1976439"/>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文本框 5">
            <a:extLst>
              <a:ext uri="{FF2B5EF4-FFF2-40B4-BE49-F238E27FC236}">
                <a16:creationId xmlns:a16="http://schemas.microsoft.com/office/drawing/2014/main" id="{244F224E-A02A-4A59-B56A-A4F8205F8F49}"/>
              </a:ext>
            </a:extLst>
          </p:cNvPr>
          <p:cNvSpPr txBox="1">
            <a:spLocks noChangeArrowheads="1"/>
          </p:cNvSpPr>
          <p:nvPr/>
        </p:nvSpPr>
        <p:spPr bwMode="auto">
          <a:xfrm>
            <a:off x="2366964" y="2686050"/>
            <a:ext cx="5868987" cy="89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4000" b="1">
                <a:solidFill>
                  <a:srgbClr val="2E4C64"/>
                </a:solidFill>
                <a:latin typeface="Times New Roman" panose="02020603050405020304" pitchFamily="18" charset="0"/>
                <a:ea typeface="楷体_GB2312" panose="02010609030101010101" pitchFamily="49" charset="-122"/>
              </a:rPr>
              <a:t>  </a:t>
            </a:r>
            <a:r>
              <a:rPr lang="zh-CN" altLang="en-US" sz="4000" b="1">
                <a:solidFill>
                  <a:srgbClr val="2E4C64"/>
                </a:solidFill>
                <a:latin typeface="Times New Roman" panose="02020603050405020304" pitchFamily="18" charset="0"/>
                <a:ea typeface="楷体_GB2312" panose="02010609030101010101" pitchFamily="49" charset="-122"/>
              </a:rPr>
              <a:t>四、</a:t>
            </a:r>
            <a:r>
              <a:rPr lang="en-US" altLang="zh-CN" sz="4000" b="1">
                <a:solidFill>
                  <a:srgbClr val="2E4C64"/>
                </a:solidFill>
                <a:latin typeface="Times New Roman" panose="02020603050405020304" pitchFamily="18" charset="0"/>
                <a:ea typeface="楷体_GB2312" panose="02010609030101010101" pitchFamily="49" charset="-122"/>
              </a:rPr>
              <a:t>IP</a:t>
            </a:r>
            <a:r>
              <a:rPr lang="zh-CN" altLang="en-US" sz="4000" b="1">
                <a:solidFill>
                  <a:srgbClr val="2E4C64"/>
                </a:solidFill>
                <a:latin typeface="Times New Roman" panose="02020603050405020304" pitchFamily="18" charset="0"/>
                <a:ea typeface="楷体_GB2312" panose="02010609030101010101" pitchFamily="49" charset="-122"/>
              </a:rPr>
              <a:t>地址</a:t>
            </a:r>
          </a:p>
        </p:txBody>
      </p:sp>
      <p:sp>
        <p:nvSpPr>
          <p:cNvPr id="55300" name="文本框 6">
            <a:extLst>
              <a:ext uri="{FF2B5EF4-FFF2-40B4-BE49-F238E27FC236}">
                <a16:creationId xmlns:a16="http://schemas.microsoft.com/office/drawing/2014/main" id="{EAC93B87-7D23-4D20-A15C-4B2F8C54D33A}"/>
              </a:ext>
            </a:extLst>
          </p:cNvPr>
          <p:cNvSpPr txBox="1">
            <a:spLocks noChangeArrowheads="1"/>
          </p:cNvSpPr>
          <p:nvPr/>
        </p:nvSpPr>
        <p:spPr bwMode="auto">
          <a:xfrm>
            <a:off x="2366963" y="3360738"/>
            <a:ext cx="260826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PROJECT PEOFILE</a:t>
            </a:r>
            <a:endParaRPr lang="zh-CN" altLang="en-US" sz="100">
              <a:solidFill>
                <a:srgbClr val="2E4C64"/>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9004B91E-6BE1-4679-86E6-2AA53B3A6646}"/>
              </a:ext>
            </a:extLst>
          </p:cNvPr>
          <p:cNvSpPr/>
          <p:nvPr/>
        </p:nvSpPr>
        <p:spPr>
          <a:xfrm>
            <a:off x="1524001"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A4D3FABC-8256-4722-B504-388F166FD3BB}"/>
              </a:ext>
            </a:extLst>
          </p:cNvPr>
          <p:cNvSpPr/>
          <p:nvPr/>
        </p:nvSpPr>
        <p:spPr>
          <a:xfrm>
            <a:off x="2770433" y="3625551"/>
            <a:ext cx="2551844" cy="125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Box 13@|17FFC:16777215|FBC:16777215|LFC:16777215|LBC:16777215">
            <a:extLst>
              <a:ext uri="{FF2B5EF4-FFF2-40B4-BE49-F238E27FC236}">
                <a16:creationId xmlns:a16="http://schemas.microsoft.com/office/drawing/2014/main" id="{6161D954-F766-4CD9-9E49-143C338AA918}"/>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a:t>
            </a:r>
          </a:p>
        </p:txBody>
      </p:sp>
      <p:sp>
        <p:nvSpPr>
          <p:cNvPr id="57346" name="Rectangle 171">
            <a:extLst>
              <a:ext uri="{FF2B5EF4-FFF2-40B4-BE49-F238E27FC236}">
                <a16:creationId xmlns:a16="http://schemas.microsoft.com/office/drawing/2014/main" id="{4B895F60-FFCB-48C2-80FE-DA6067BF56FF}"/>
              </a:ext>
            </a:extLst>
          </p:cNvPr>
          <p:cNvSpPr>
            <a:spLocks noChangeArrowheads="1"/>
          </p:cNvSpPr>
          <p:nvPr/>
        </p:nvSpPr>
        <p:spPr bwMode="auto">
          <a:xfrm>
            <a:off x="1219200" y="1716089"/>
            <a:ext cx="9730154" cy="2406428"/>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  </a:t>
            </a:r>
            <a:r>
              <a:rPr lang="zh-CN" altLang="zh-CN" sz="2400" dirty="0">
                <a:latin typeface="楷体_GB2312" panose="02010609030101010101" pitchFamily="49" charset="-122"/>
                <a:ea typeface="楷体_GB2312" panose="02010609030101010101" pitchFamily="49" charset="-122"/>
                <a:sym typeface="宋体" panose="02010600030101010101" pitchFamily="2" charset="-122"/>
              </a:rPr>
              <a:t>在互联网中上有成千上百万台计算机，为了区分这些计算机，人们给每台计算机都要分配一个专门的“地址”作为标识，称为IP地址，就像每个公民一样都有唯一的一个身份证号码，所以网上的每一台计算机的IP就好比它在网上的身份证号码。</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Box 13@|17FFC:16777215|FBC:16777215|LFC:16777215|LBC:16777215">
            <a:extLst>
              <a:ext uri="{FF2B5EF4-FFF2-40B4-BE49-F238E27FC236}">
                <a16:creationId xmlns:a16="http://schemas.microsoft.com/office/drawing/2014/main" id="{892610E7-677E-4B06-A566-92611DB0E052}"/>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P33</a:t>
            </a:r>
          </a:p>
        </p:txBody>
      </p:sp>
      <p:sp>
        <p:nvSpPr>
          <p:cNvPr id="58370" name="Rectangle 171">
            <a:extLst>
              <a:ext uri="{FF2B5EF4-FFF2-40B4-BE49-F238E27FC236}">
                <a16:creationId xmlns:a16="http://schemas.microsoft.com/office/drawing/2014/main" id="{9AEC08F6-5A83-434D-83D6-4C4AC6D7536F}"/>
              </a:ext>
            </a:extLst>
          </p:cNvPr>
          <p:cNvSpPr>
            <a:spLocks noChangeArrowheads="1"/>
          </p:cNvSpPr>
          <p:nvPr/>
        </p:nvSpPr>
        <p:spPr bwMode="auto">
          <a:xfrm>
            <a:off x="1266092" y="1716088"/>
            <a:ext cx="9718431" cy="4013200"/>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①</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 IP</a:t>
            </a: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地址是逻辑地址</a:t>
            </a:r>
          </a:p>
          <a:p>
            <a:pPr latinLnBrk="1" hangingPunct="0">
              <a:lnSpc>
                <a:spcPct val="220000"/>
              </a:lnSpc>
            </a:pP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地址是互联网协议地址（</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Internet Protocol </a:t>
            </a:r>
            <a:r>
              <a:rPr lang="en-US" altLang="zh-CN" sz="2000" dirty="0" err="1">
                <a:latin typeface="楷体_GB2312" panose="02010609030101010101" pitchFamily="49" charset="-122"/>
                <a:ea typeface="楷体_GB2312" panose="02010609030101010101" pitchFamily="49" charset="-122"/>
                <a:sym typeface="宋体" panose="02010600030101010101" pitchFamily="2" charset="-122"/>
              </a:rPr>
              <a:t>Adress</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又译为网际协议地址）。</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地址是</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协议提供的一种统一的地址格式，它为互联网上的</a:t>
            </a:r>
            <a:r>
              <a:rPr lang="zh-CN" altLang="en-US" sz="2000" dirty="0">
                <a:solidFill>
                  <a:srgbClr val="0070C0"/>
                </a:solidFill>
                <a:latin typeface="楷体_GB2312" panose="02010609030101010101" pitchFamily="49" charset="-122"/>
                <a:ea typeface="楷体_GB2312" panose="02010609030101010101" pitchFamily="49" charset="-122"/>
                <a:sym typeface="宋体" panose="02010600030101010101" pitchFamily="2" charset="-122"/>
              </a:rPr>
              <a:t>每一台主机分配一个逻辑地址</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a:t>
            </a:r>
          </a:p>
          <a:p>
            <a:pPr latinLnBrk="1" hangingPunct="0">
              <a:lnSpc>
                <a:spcPct val="220000"/>
              </a:lnSpc>
            </a:pP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实际，计算机</a:t>
            </a:r>
            <a:r>
              <a:rPr lang="zh-CN" altLang="en-US" sz="2000" dirty="0">
                <a:solidFill>
                  <a:srgbClr val="0070C0"/>
                </a:solidFill>
                <a:latin typeface="楷体_GB2312" panose="02010609030101010101" pitchFamily="49" charset="-122"/>
                <a:ea typeface="楷体_GB2312" panose="02010609030101010101" pitchFamily="49" charset="-122"/>
                <a:sym typeface="宋体" panose="02010600030101010101" pitchFamily="2" charset="-122"/>
              </a:rPr>
              <a:t>真正的通信还是靠物理地址</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绝对的、固定地址</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u="sng" dirty="0">
                <a:latin typeface="楷体_GB2312" panose="02010609030101010101" pitchFamily="49" charset="-122"/>
                <a:ea typeface="楷体_GB2312" panose="02010609030101010101" pitchFamily="49" charset="-122"/>
                <a:sym typeface="宋体" panose="02010600030101010101" pitchFamily="2" charset="-122"/>
              </a:rPr>
              <a:t>主要是通过</a:t>
            </a:r>
            <a:r>
              <a:rPr lang="zh-CN" altLang="en-US" sz="2000" u="sng" dirty="0">
                <a:solidFill>
                  <a:srgbClr val="0070C0"/>
                </a:solidFill>
                <a:latin typeface="楷体_GB2312" panose="02010609030101010101" pitchFamily="49" charset="-122"/>
                <a:ea typeface="楷体_GB2312" panose="02010609030101010101" pitchFamily="49" charset="-122"/>
                <a:sym typeface="宋体" panose="02010600030101010101" pitchFamily="2" charset="-122"/>
              </a:rPr>
              <a:t>ARP</a:t>
            </a:r>
            <a:r>
              <a:rPr lang="zh-CN" altLang="en-US" sz="2000" u="sng" dirty="0">
                <a:latin typeface="楷体_GB2312" panose="02010609030101010101" pitchFamily="49" charset="-122"/>
                <a:ea typeface="楷体_GB2312" panose="02010609030101010101" pitchFamily="49" charset="-122"/>
                <a:sym typeface="宋体" panose="02010600030101010101" pitchFamily="2" charset="-122"/>
              </a:rPr>
              <a:t>（地址解析协议）将</a:t>
            </a:r>
            <a:r>
              <a:rPr lang="en-US" altLang="zh-CN" sz="2000" u="sng" dirty="0">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u="sng" dirty="0">
                <a:latin typeface="楷体_GB2312" panose="02010609030101010101" pitchFamily="49" charset="-122"/>
                <a:ea typeface="楷体_GB2312" panose="02010609030101010101" pitchFamily="49" charset="-122"/>
                <a:sym typeface="宋体" panose="02010600030101010101" pitchFamily="2" charset="-122"/>
              </a:rPr>
              <a:t>地址解析为</a:t>
            </a:r>
            <a:r>
              <a:rPr lang="en-US" altLang="zh-CN" sz="2000" u="sng" dirty="0">
                <a:latin typeface="楷体_GB2312" panose="02010609030101010101" pitchFamily="49" charset="-122"/>
                <a:ea typeface="楷体_GB2312" panose="02010609030101010101" pitchFamily="49" charset="-122"/>
                <a:sym typeface="宋体" panose="02010600030101010101" pitchFamily="2" charset="-122"/>
              </a:rPr>
              <a:t>MAC</a:t>
            </a:r>
            <a:r>
              <a:rPr lang="zh-CN" altLang="en-US" sz="2000" u="sng" dirty="0">
                <a:latin typeface="楷体_GB2312" panose="02010609030101010101" pitchFamily="49" charset="-122"/>
                <a:ea typeface="楷体_GB2312" panose="02010609030101010101" pitchFamily="49" charset="-122"/>
                <a:sym typeface="宋体" panose="02010600030101010101" pitchFamily="2" charset="-122"/>
              </a:rPr>
              <a:t>地址</a:t>
            </a:r>
            <a:r>
              <a:rPr lang="en-US" altLang="zh-CN" sz="2000" u="sng" dirty="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u="sng" dirty="0">
                <a:latin typeface="楷体_GB2312" panose="02010609030101010101" pitchFamily="49" charset="-122"/>
                <a:ea typeface="楷体_GB2312" panose="02010609030101010101" pitchFamily="49" charset="-122"/>
                <a:sym typeface="宋体" panose="02010600030101010101" pitchFamily="2" charset="-122"/>
              </a:rPr>
              <a:t>物理地址</a:t>
            </a:r>
            <a:r>
              <a:rPr lang="en-US" altLang="zh-CN" sz="2000" u="sng" dirty="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171">
            <a:extLst>
              <a:ext uri="{FF2B5EF4-FFF2-40B4-BE49-F238E27FC236}">
                <a16:creationId xmlns:a16="http://schemas.microsoft.com/office/drawing/2014/main" id="{1411B1E4-A7E3-4EC3-99F7-4206F44C6E5C}"/>
              </a:ext>
            </a:extLst>
          </p:cNvPr>
          <p:cNvSpPr/>
          <p:nvPr/>
        </p:nvSpPr>
        <p:spPr>
          <a:xfrm>
            <a:off x="1861344" y="1771035"/>
            <a:ext cx="8455025" cy="3508375"/>
          </a:xfrm>
          <a:prstGeom prst="rect">
            <a:avLst/>
          </a:prstGeom>
          <a:noFill/>
          <a:ln w="28575" cap="flat" cmpd="sng">
            <a:solidFill>
              <a:srgbClr val="FED16C"/>
            </a:solidFill>
            <a:prstDash val="sysDash"/>
            <a:miter/>
            <a:headEnd type="none" w="med" len="med"/>
            <a:tailEnd type="none" w="med" len="med"/>
          </a:ln>
        </p:spPr>
        <p:txBody>
          <a:bodyPr lIns="0" tIns="0" rIns="0" bIns="0">
            <a:spAutoFit/>
          </a:bodyPr>
          <a:lstStyle/>
          <a:p>
            <a:pPr marL="0" marR="0" lvl="0" indent="71755" algn="l" defTabSz="457200" rtl="0" eaLnBrk="1" fontAlgn="auto" latinLnBrk="1" hangingPunct="0">
              <a:lnSpc>
                <a:spcPct val="190000"/>
              </a:lnSpc>
              <a:spcBef>
                <a:spcPts val="0"/>
              </a:spcBef>
              <a:spcAft>
                <a:spcPts val="0"/>
              </a:spcAft>
              <a:buClrTx/>
              <a:buSzTx/>
              <a:buFontTx/>
              <a:buNone/>
              <a:tabLst/>
              <a:defRPr/>
            </a:pPr>
            <a:r>
              <a:rPr kumimoji="0" sz="2000" b="1" i="0" u="none" strike="noStrike" kern="1200" cap="none" spc="0" normalizeH="0" baseline="0" noProof="1">
                <a:ln>
                  <a:noFill/>
                </a:ln>
                <a:solidFill>
                  <a:srgbClr val="FF0000"/>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IP协议第4版（IPv4）</a:t>
            </a: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规定每个IP地址是一个</a:t>
            </a:r>
            <a:r>
              <a:rPr kumimoji="0" sz="2000" b="1" i="0" u="wavyHeavy" strike="noStrike" kern="1200" cap="none" spc="0" normalizeH="0" baseline="0" noProof="1">
                <a:ln>
                  <a:noFill/>
                </a:ln>
                <a:solidFill>
                  <a:srgbClr val="FF0000"/>
                </a:solidFill>
                <a:effectLst/>
                <a:uLnTx/>
                <a:uFill>
                  <a:solidFill>
                    <a:srgbClr val="FF7467"/>
                  </a:solidFill>
                </a:uFill>
                <a:latin typeface="楷体_GB2312" panose="02010609030101010101" pitchFamily="49" charset="-122"/>
                <a:ea typeface="楷体_GB2312" panose="02010609030101010101" pitchFamily="49" charset="-122"/>
                <a:cs typeface="+mn-cs"/>
                <a:sym typeface="宋体" panose="02010600030101010101" pitchFamily="2" charset="-122"/>
              </a:rPr>
              <a:t>32位的二进制数</a:t>
            </a:r>
            <a:r>
              <a:rPr kumimoji="0" sz="2000" b="0" i="0" u="wavyHeavy" strike="noStrike" kern="1200" cap="none" spc="0" normalizeH="0" baseline="0" noProof="1">
                <a:ln>
                  <a:noFill/>
                </a:ln>
                <a:solidFill>
                  <a:prstClr val="black"/>
                </a:solidFill>
                <a:effectLst/>
                <a:uLnTx/>
                <a:uFill>
                  <a:solidFill>
                    <a:srgbClr val="FF7467"/>
                  </a:solidFill>
                </a:uFill>
                <a:latin typeface="楷体_GB2312" panose="02010609030101010101" pitchFamily="49" charset="-122"/>
                <a:ea typeface="楷体_GB2312" panose="02010609030101010101" pitchFamily="49" charset="-122"/>
                <a:cs typeface="+mn-cs"/>
                <a:sym typeface="宋体" panose="02010600030101010101" pitchFamily="2" charset="-122"/>
              </a:rPr>
              <a:t>（4个字节）</a:t>
            </a:r>
          </a:p>
          <a:p>
            <a:pPr marL="0" marR="0" lvl="0" indent="71755" algn="l" defTabSz="457200" rtl="0" eaLnBrk="1" fontAlgn="auto" latinLnBrk="1" hangingPunct="0">
              <a:lnSpc>
                <a:spcPct val="190000"/>
              </a:lnSpc>
              <a:spcBef>
                <a:spcPts val="0"/>
              </a:spcBef>
              <a:spcAft>
                <a:spcPts val="0"/>
              </a:spcAft>
              <a:buClrTx/>
              <a:buSzTx/>
              <a:buFontTx/>
              <a:buNone/>
              <a:tabLst/>
              <a:defRPr/>
            </a:pP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IPv4地址通常用</a:t>
            </a:r>
            <a:r>
              <a:rPr kumimoji="0" sz="2000" b="0" i="0" u="wavyHeavy" strike="noStrike" kern="1200" cap="none" spc="0" normalizeH="0" baseline="0" noProof="1">
                <a:ln>
                  <a:noFill/>
                </a:ln>
                <a:solidFill>
                  <a:prstClr val="black"/>
                </a:solidFill>
                <a:effectLst/>
                <a:uLnTx/>
                <a:uFill>
                  <a:solidFill>
                    <a:srgbClr val="FF7467"/>
                  </a:solidFill>
                </a:uFill>
                <a:latin typeface="楷体_GB2312" panose="02010609030101010101" pitchFamily="49" charset="-122"/>
                <a:ea typeface="楷体_GB2312" panose="02010609030101010101" pitchFamily="49" charset="-122"/>
                <a:cs typeface="+mn-cs"/>
                <a:sym typeface="宋体" panose="02010600030101010101" pitchFamily="2" charset="-122"/>
              </a:rPr>
              <a:t>“点分十进制”</a:t>
            </a: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表示，</a:t>
            </a:r>
          </a:p>
          <a:p>
            <a:pPr marL="0" marR="0" lvl="0" indent="71755" algn="l" defTabSz="457200" rtl="0" eaLnBrk="1" fontAlgn="auto" latinLnBrk="1" hangingPunct="0">
              <a:lnSpc>
                <a:spcPct val="190000"/>
              </a:lnSpc>
              <a:spcBef>
                <a:spcPts val="0"/>
              </a:spcBef>
              <a:spcAft>
                <a:spcPts val="0"/>
              </a:spcAft>
              <a:buClrTx/>
              <a:buSzTx/>
              <a:buFontTx/>
              <a:buNone/>
              <a:tabLst/>
              <a:defRPr/>
            </a:pP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即</a:t>
            </a:r>
            <a:r>
              <a:rPr kumimoji="0" sz="2000" b="1" i="0" u="none" strike="noStrike" kern="1200" cap="none" spc="0" normalizeH="0" baseline="0" noProof="1">
                <a:ln>
                  <a:noFill/>
                </a:ln>
                <a:solidFill>
                  <a:srgbClr val="0070C0"/>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每8个二进制数（1个字节）用一个十进制数（0～255）表示</a:t>
            </a: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a:t>
            </a:r>
          </a:p>
          <a:p>
            <a:pPr marL="0" marR="0" lvl="0" indent="71755" algn="l" defTabSz="457200" rtl="0" eaLnBrk="1" fontAlgn="auto" latinLnBrk="1" hangingPunct="0">
              <a:lnSpc>
                <a:spcPct val="190000"/>
              </a:lnSpc>
              <a:spcBef>
                <a:spcPts val="0"/>
              </a:spcBef>
              <a:spcAft>
                <a:spcPts val="0"/>
              </a:spcAft>
              <a:buClrTx/>
              <a:buSzTx/>
              <a:buFontTx/>
              <a:buNone/>
              <a:tabLst/>
              <a:defRPr/>
            </a:pP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中间用小数点“</a:t>
            </a:r>
            <a:r>
              <a:rPr kumimoji="0" sz="2000" b="0" i="0" u="none" strike="noStrike" kern="1200" cap="none" spc="0" normalizeH="0" baseline="0" noProof="1">
                <a:ln>
                  <a:noFill/>
                </a:ln>
                <a:solidFill>
                  <a:srgbClr val="FF0000"/>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a:t>
            </a: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”隔开</a:t>
            </a:r>
            <a:r>
              <a:rPr kumimoji="0" lang="en-US"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a:t>
            </a:r>
          </a:p>
          <a:p>
            <a:pPr marL="0" marR="0" lvl="0" indent="468630" algn="l" defTabSz="457200" rtl="0" eaLnBrk="1" fontAlgn="auto" latinLnBrk="1" hangingPunct="0">
              <a:lnSpc>
                <a:spcPct val="190000"/>
              </a:lnSpc>
              <a:spcBef>
                <a:spcPts val="0"/>
              </a:spcBef>
              <a:spcAft>
                <a:spcPts val="0"/>
              </a:spcAft>
              <a:buClrTx/>
              <a:buSzTx/>
              <a:buFontTx/>
              <a:buNone/>
              <a:tabLst/>
              <a:defRPr/>
            </a:pP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如IP地址</a:t>
            </a:r>
            <a:r>
              <a:rPr kumimoji="0" lang="en-US" sz="2000" b="0" i="0" u="none" strike="noStrike" kern="1200" cap="none" spc="0" normalizeH="0" baseline="0" noProof="1">
                <a:ln>
                  <a:noFill/>
                </a:ln>
                <a:solidFill>
                  <a:srgbClr val="FF0000"/>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01100100.</a:t>
            </a:r>
            <a:r>
              <a:rPr kumimoji="0" lang="en-US"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00000100.</a:t>
            </a:r>
            <a:r>
              <a:rPr kumimoji="0" sz="2000" b="0" i="0" u="none" strike="noStrike" kern="1200" cap="none" spc="0" normalizeH="0" baseline="0" noProof="1">
                <a:ln>
                  <a:noFill/>
                </a:ln>
                <a:solidFill>
                  <a:srgbClr val="FF0000"/>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00000</a:t>
            </a:r>
            <a:r>
              <a:rPr kumimoji="0" lang="en-US" sz="2000" b="0" i="0" u="none" strike="noStrike" kern="1200" cap="none" spc="0" normalizeH="0" baseline="0" noProof="1">
                <a:ln>
                  <a:noFill/>
                </a:ln>
                <a:solidFill>
                  <a:srgbClr val="FF0000"/>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101.</a:t>
            </a: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00000</a:t>
            </a:r>
            <a:r>
              <a:rPr kumimoji="0" lang="en-US"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110</a:t>
            </a: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的点分十进制表示为</a:t>
            </a:r>
          </a:p>
          <a:p>
            <a:pPr marL="0" marR="0" lvl="0" indent="468630" algn="l" defTabSz="457200" rtl="0" eaLnBrk="1" fontAlgn="auto" latinLnBrk="1" hangingPunct="0">
              <a:lnSpc>
                <a:spcPct val="190000"/>
              </a:lnSpc>
              <a:spcBef>
                <a:spcPts val="0"/>
              </a:spcBef>
              <a:spcAft>
                <a:spcPts val="0"/>
              </a:spcAft>
              <a:buClrTx/>
              <a:buSzTx/>
              <a:buFontTx/>
              <a:buNone/>
              <a:tabLst/>
              <a:defRPr/>
            </a:pP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 </a:t>
            </a:r>
            <a:r>
              <a:rPr kumimoji="0" lang="en-US"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        </a:t>
            </a:r>
            <a:r>
              <a:rPr kumimoji="0" sz="2000" b="0" i="0" u="none" strike="noStrike" kern="1200" cap="none" spc="0" normalizeH="0" baseline="0" noProof="1">
                <a:ln>
                  <a:noFill/>
                </a:ln>
                <a:solidFill>
                  <a:srgbClr val="FF0000"/>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 1</a:t>
            </a:r>
            <a:r>
              <a:rPr kumimoji="0" lang="en-US" sz="2000" b="0" i="0" u="none" strike="noStrike" kern="1200" cap="none" spc="0" normalizeH="0" baseline="0" noProof="1">
                <a:ln>
                  <a:noFill/>
                </a:ln>
                <a:solidFill>
                  <a:srgbClr val="FF0000"/>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00</a:t>
            </a: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a:t>
            </a:r>
            <a:r>
              <a:rPr kumimoji="0" lang="en-US"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4</a:t>
            </a: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a:t>
            </a:r>
            <a:r>
              <a:rPr kumimoji="0" lang="en-US" sz="2000" b="0" i="0" u="none" strike="noStrike" kern="1200" cap="none" spc="0" normalizeH="0" baseline="0" noProof="1">
                <a:ln>
                  <a:noFill/>
                </a:ln>
                <a:solidFill>
                  <a:srgbClr val="FF0000"/>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5</a:t>
            </a: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a:t>
            </a:r>
            <a:r>
              <a:rPr kumimoji="0" lang="en-US"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6</a:t>
            </a: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a:t>
            </a:r>
            <a:endParaRPr kumimoji="0" lang="en-US"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endParaRPr>
          </a:p>
        </p:txBody>
      </p:sp>
      <p:sp>
        <p:nvSpPr>
          <p:cNvPr id="31746" name="TextBox 13@|17FFC:16777215|FBC:16777215|LFC:16777215|LBC:16777215">
            <a:extLst>
              <a:ext uri="{FF2B5EF4-FFF2-40B4-BE49-F238E27FC236}">
                <a16:creationId xmlns:a16="http://schemas.microsoft.com/office/drawing/2014/main" id="{7F90A5B4-773E-4C4D-B617-EB1DBD8BE12C}"/>
              </a:ext>
            </a:extLst>
          </p:cNvPr>
          <p:cNvSpPr txBox="1">
            <a:spLocks noChangeArrowheads="1"/>
          </p:cNvSpPr>
          <p:nvPr/>
        </p:nvSpPr>
        <p:spPr bwMode="auto">
          <a:xfrm>
            <a:off x="2260601" y="303213"/>
            <a:ext cx="77692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altLang="zh-CN" sz="2800" b="1" i="0" u="none" strike="noStrike" kern="1200" cap="none" spc="0" normalizeH="0" baseline="0" noProof="0">
                <a:ln>
                  <a:noFill/>
                </a:ln>
                <a:solidFill>
                  <a:srgbClr val="FF0000"/>
                </a:solidFill>
                <a:effectLst/>
                <a:uLnTx/>
                <a:uFillTx/>
                <a:latin typeface="楷体_GB2312" panose="02010609030101010101" pitchFamily="49" charset="-122"/>
                <a:ea typeface="楷体_GB2312" panose="02010609030101010101" pitchFamily="49" charset="-122"/>
                <a:cs typeface="+mn-cs"/>
                <a:sym typeface="Arial" panose="020B0604020202020204" pitchFamily="34" charset="0"/>
              </a:rPr>
              <a:t>IP</a:t>
            </a:r>
            <a:r>
              <a:rPr kumimoji="0" lang="zh-CN" altLang="en-US" sz="2800" b="1" i="0" u="none" strike="noStrike" kern="1200" cap="none" spc="0" normalizeH="0" baseline="0" noProof="0">
                <a:ln>
                  <a:noFill/>
                </a:ln>
                <a:solidFill>
                  <a:srgbClr val="FF0000"/>
                </a:solidFill>
                <a:effectLst/>
                <a:uLnTx/>
                <a:uFillTx/>
                <a:latin typeface="楷体_GB2312" panose="02010609030101010101" pitchFamily="49" charset="-122"/>
                <a:ea typeface="楷体_GB2312" panose="02010609030101010101" pitchFamily="49" charset="-122"/>
                <a:cs typeface="+mn-cs"/>
                <a:sym typeface="Arial" panose="020B0604020202020204" pitchFamily="34" charset="0"/>
              </a:rPr>
              <a:t>地址</a:t>
            </a:r>
            <a:r>
              <a:rPr kumimoji="0" lang="zh-CN" altLang="en-US" sz="2800" b="1" i="0" u="none" strike="noStrike" kern="1200" cap="none" spc="0" normalizeH="0" baseline="0" noProof="0">
                <a:ln>
                  <a:noFill/>
                </a:ln>
                <a:solidFill>
                  <a:prstClr val="black"/>
                </a:solidFill>
                <a:effectLst/>
                <a:uLnTx/>
                <a:uFillTx/>
                <a:latin typeface="楷体_GB2312" panose="02010609030101010101" pitchFamily="49" charset="-122"/>
                <a:ea typeface="楷体_GB2312" panose="02010609030101010101" pitchFamily="49" charset="-122"/>
                <a:cs typeface="+mn-cs"/>
                <a:sym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楷体_GB2312" panose="02010609030101010101" pitchFamily="49" charset="-122"/>
                <a:ea typeface="楷体_GB2312" panose="02010609030101010101" pitchFamily="49" charset="-122"/>
                <a:cs typeface="+mn-cs"/>
                <a:sym typeface="Arial" panose="020B0604020202020204" pitchFamily="34" charset="0"/>
              </a:rPr>
              <a:t>→  P34 → </a:t>
            </a:r>
            <a:r>
              <a:rPr kumimoji="0" lang="zh-CN" altLang="en-US" sz="2800" b="0" i="0" u="none" strike="noStrike" kern="1200" cap="none" spc="0" normalizeH="0" baseline="0" noProof="0">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②</a:t>
            </a:r>
            <a:r>
              <a:rPr kumimoji="0" lang="en-US" altLang="zh-CN" sz="2800" b="0" i="0" u="none" strike="noStrike" kern="1200" cap="none" spc="0" normalizeH="0" baseline="0" noProof="0">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 IP</a:t>
            </a:r>
            <a:r>
              <a:rPr kumimoji="0" lang="zh-CN" altLang="en-US" sz="2800" b="0" i="0" u="none" strike="noStrike" kern="1200" cap="none" spc="0" normalizeH="0" baseline="0" noProof="0">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地址的格式</a:t>
            </a:r>
            <a:endParaRPr kumimoji="0" lang="en-US" altLang="zh-CN" sz="2800" b="1" i="0" u="none" strike="noStrike" kern="1200" cap="none" spc="0" normalizeH="0" baseline="0" noProof="0">
              <a:ln>
                <a:noFill/>
              </a:ln>
              <a:solidFill>
                <a:prstClr val="black"/>
              </a:solidFill>
              <a:effectLst/>
              <a:uLnTx/>
              <a:uFillTx/>
              <a:latin typeface="楷体_GB2312" panose="02010609030101010101" pitchFamily="49" charset="-122"/>
              <a:ea typeface="楷体_GB2312" panose="02010609030101010101" pitchFamily="49" charset="-122"/>
              <a:cs typeface="+mn-cs"/>
              <a:sym typeface="Arial" panose="020B0604020202020204" pitchFamily="34" charset="0"/>
            </a:endParaRPr>
          </a:p>
        </p:txBody>
      </p:sp>
      <p:sp>
        <p:nvSpPr>
          <p:cNvPr id="2" name="矩形 1">
            <a:extLst>
              <a:ext uri="{FF2B5EF4-FFF2-40B4-BE49-F238E27FC236}">
                <a16:creationId xmlns:a16="http://schemas.microsoft.com/office/drawing/2014/main" id="{13C3D72D-CABD-4685-AA7E-499AA91A2778}"/>
              </a:ext>
            </a:extLst>
          </p:cNvPr>
          <p:cNvSpPr/>
          <p:nvPr/>
        </p:nvSpPr>
        <p:spPr>
          <a:xfrm>
            <a:off x="1912939" y="2471122"/>
            <a:ext cx="8351837" cy="2770188"/>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1">
                <a:ln>
                  <a:noFill/>
                </a:ln>
                <a:solidFill>
                  <a:prstClr val="black">
                    <a:lumMod val="95000"/>
                    <a:lumOff val="5000"/>
                  </a:prstClr>
                </a:solidFill>
                <a:effectLst/>
                <a:uLnTx/>
                <a:uFillTx/>
                <a:latin typeface="Calibri" panose="020F0502020204030204"/>
                <a:ea typeface="等线" panose="02010600030101010101" pitchFamily="2" charset="-122"/>
                <a:cs typeface="+mn-cs"/>
              </a:rPr>
              <a:t>01100100000001000000010100000110</a:t>
            </a:r>
          </a:p>
        </p:txBody>
      </p:sp>
      <p:sp>
        <p:nvSpPr>
          <p:cNvPr id="3" name="矩形 2">
            <a:extLst>
              <a:ext uri="{FF2B5EF4-FFF2-40B4-BE49-F238E27FC236}">
                <a16:creationId xmlns:a16="http://schemas.microsoft.com/office/drawing/2014/main" id="{4EA307AD-08AA-404E-B8AF-B3A4BB29A330}"/>
              </a:ext>
            </a:extLst>
          </p:cNvPr>
          <p:cNvSpPr/>
          <p:nvPr/>
        </p:nvSpPr>
        <p:spPr>
          <a:xfrm>
            <a:off x="1919289" y="3104536"/>
            <a:ext cx="8353425" cy="2147887"/>
          </a:xfrm>
          <a:prstGeom prst="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1">
                <a:ln>
                  <a:noFill/>
                </a:ln>
                <a:solidFill>
                  <a:srgbClr val="FF0000"/>
                </a:solidFill>
                <a:effectLst/>
                <a:uLnTx/>
                <a:uFillTx/>
                <a:latin typeface="Calibri" panose="020F0502020204030204"/>
                <a:ea typeface="等线" panose="02010600030101010101" pitchFamily="2" charset="-122"/>
                <a:cs typeface="+mn-cs"/>
              </a:rPr>
              <a:t>01100100.</a:t>
            </a:r>
            <a:r>
              <a:rPr kumimoji="0" lang="en-US" altLang="zh-CN" sz="2800" b="0" i="0" u="none" strike="noStrike" kern="1200" cap="none" spc="0" normalizeH="0" baseline="0" noProof="1">
                <a:ln>
                  <a:noFill/>
                </a:ln>
                <a:solidFill>
                  <a:prstClr val="black">
                    <a:lumMod val="95000"/>
                    <a:lumOff val="5000"/>
                  </a:prstClr>
                </a:solidFill>
                <a:effectLst/>
                <a:uLnTx/>
                <a:uFillTx/>
                <a:latin typeface="Calibri" panose="020F0502020204030204"/>
                <a:ea typeface="等线" panose="02010600030101010101" pitchFamily="2" charset="-122"/>
                <a:cs typeface="+mn-cs"/>
              </a:rPr>
              <a:t>00000100.</a:t>
            </a:r>
            <a:r>
              <a:rPr kumimoji="0" lang="en-US" altLang="zh-CN" sz="2800" b="0" i="0" u="none" strike="noStrike" kern="1200" cap="none" spc="0" normalizeH="0" baseline="0" noProof="1">
                <a:ln>
                  <a:noFill/>
                </a:ln>
                <a:solidFill>
                  <a:srgbClr val="FF0000"/>
                </a:solidFill>
                <a:effectLst/>
                <a:uLnTx/>
                <a:uFillTx/>
                <a:latin typeface="Calibri" panose="020F0502020204030204"/>
                <a:ea typeface="等线" panose="02010600030101010101" pitchFamily="2" charset="-122"/>
                <a:cs typeface="+mn-cs"/>
              </a:rPr>
              <a:t>00000101.</a:t>
            </a:r>
            <a:r>
              <a:rPr kumimoji="0" lang="en-US" altLang="zh-CN" sz="2800" b="0" i="0" u="none" strike="noStrike" kern="1200" cap="none" spc="0" normalizeH="0" baseline="0" noProof="1">
                <a:ln>
                  <a:noFill/>
                </a:ln>
                <a:solidFill>
                  <a:prstClr val="black">
                    <a:lumMod val="95000"/>
                    <a:lumOff val="5000"/>
                  </a:prstClr>
                </a:solidFill>
                <a:effectLst/>
                <a:uLnTx/>
                <a:uFillTx/>
                <a:latin typeface="Calibri" panose="020F0502020204030204"/>
                <a:ea typeface="等线" panose="02010600030101010101" pitchFamily="2" charset="-122"/>
                <a:cs typeface="+mn-cs"/>
              </a:rPr>
              <a:t>00000110</a:t>
            </a:r>
          </a:p>
        </p:txBody>
      </p:sp>
      <p:sp>
        <p:nvSpPr>
          <p:cNvPr id="4" name="矩形 3">
            <a:extLst>
              <a:ext uri="{FF2B5EF4-FFF2-40B4-BE49-F238E27FC236}">
                <a16:creationId xmlns:a16="http://schemas.microsoft.com/office/drawing/2014/main" id="{59D31088-3A58-4CD8-9C37-6A691E8C17F7}"/>
              </a:ext>
            </a:extLst>
          </p:cNvPr>
          <p:cNvSpPr/>
          <p:nvPr/>
        </p:nvSpPr>
        <p:spPr>
          <a:xfrm>
            <a:off x="1927225" y="3190260"/>
            <a:ext cx="8351838" cy="2089150"/>
          </a:xfrm>
          <a:prstGeom prst="rect">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1">
                <a:ln>
                  <a:noFill/>
                </a:ln>
                <a:solidFill>
                  <a:srgbClr val="FF0000"/>
                </a:solidFill>
                <a:effectLst/>
                <a:uLnTx/>
                <a:uFillTx/>
                <a:latin typeface="Calibri" panose="020F0502020204030204"/>
                <a:ea typeface="等线" panose="02010600030101010101" pitchFamily="2" charset="-122"/>
                <a:cs typeface="+mn-cs"/>
              </a:rPr>
              <a:t>01100100.</a:t>
            </a:r>
            <a:r>
              <a:rPr kumimoji="0" lang="en-US" altLang="zh-CN" sz="2800" b="0" i="0" u="none" strike="noStrike" kern="1200" cap="none" spc="0" normalizeH="0" baseline="0" noProof="1">
                <a:ln>
                  <a:noFill/>
                </a:ln>
                <a:solidFill>
                  <a:prstClr val="black">
                    <a:lumMod val="95000"/>
                    <a:lumOff val="5000"/>
                  </a:prstClr>
                </a:solidFill>
                <a:effectLst/>
                <a:uLnTx/>
                <a:uFillTx/>
                <a:latin typeface="Calibri" panose="020F0502020204030204"/>
                <a:ea typeface="等线" panose="02010600030101010101" pitchFamily="2" charset="-122"/>
                <a:cs typeface="+mn-cs"/>
              </a:rPr>
              <a:t>00000100.</a:t>
            </a:r>
            <a:r>
              <a:rPr kumimoji="0" lang="en-US" altLang="zh-CN" sz="2800" b="0" i="0" u="none" strike="noStrike" kern="1200" cap="none" spc="0" normalizeH="0" baseline="0" noProof="1">
                <a:ln>
                  <a:noFill/>
                </a:ln>
                <a:solidFill>
                  <a:srgbClr val="FF0000"/>
                </a:solidFill>
                <a:effectLst/>
                <a:uLnTx/>
                <a:uFillTx/>
                <a:latin typeface="Calibri" panose="020F0502020204030204"/>
                <a:ea typeface="等线" panose="02010600030101010101" pitchFamily="2" charset="-122"/>
                <a:cs typeface="+mn-cs"/>
              </a:rPr>
              <a:t>00000101.</a:t>
            </a:r>
            <a:r>
              <a:rPr kumimoji="0" lang="en-US" altLang="zh-CN" sz="2800" b="0" i="0" u="none" strike="noStrike" kern="1200" cap="none" spc="0" normalizeH="0" baseline="0" noProof="1">
                <a:ln>
                  <a:noFill/>
                </a:ln>
                <a:solidFill>
                  <a:prstClr val="black">
                    <a:lumMod val="95000"/>
                    <a:lumOff val="5000"/>
                  </a:prstClr>
                </a:solidFill>
                <a:effectLst/>
                <a:uLnTx/>
                <a:uFillTx/>
                <a:latin typeface="Calibri" panose="020F0502020204030204"/>
                <a:ea typeface="等线" panose="02010600030101010101" pitchFamily="2" charset="-122"/>
                <a:cs typeface="+mn-cs"/>
              </a:rPr>
              <a:t>00000110</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1">
              <a:ln>
                <a:noFill/>
              </a:ln>
              <a:solidFill>
                <a:prstClr val="black">
                  <a:lumMod val="95000"/>
                  <a:lumOff val="5000"/>
                </a:prstClr>
              </a:solidFill>
              <a:effectLst/>
              <a:uLnTx/>
              <a:uFillTx/>
              <a:latin typeface="Calibri" panose="020F0502020204030204"/>
              <a:ea typeface="等线" panose="02010600030101010101" pitchFamily="2" charset="-122"/>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1">
                <a:ln>
                  <a:noFill/>
                </a:ln>
                <a:solidFill>
                  <a:srgbClr val="FF0000"/>
                </a:solidFill>
                <a:effectLst/>
                <a:uLnTx/>
                <a:uFillTx/>
                <a:latin typeface="Calibri" panose="020F0502020204030204"/>
                <a:ea typeface="等线" panose="02010600030101010101" pitchFamily="2" charset="-122"/>
                <a:cs typeface="+mn-cs"/>
              </a:rPr>
              <a:t>100</a:t>
            </a:r>
            <a:r>
              <a:rPr kumimoji="0" lang="en-US" altLang="zh-CN" sz="2800" b="0" i="0" u="none" strike="noStrike" kern="1200" cap="none" spc="0" normalizeH="0" baseline="0" noProof="1">
                <a:ln>
                  <a:noFill/>
                </a:ln>
                <a:solidFill>
                  <a:prstClr val="black">
                    <a:lumMod val="95000"/>
                    <a:lumOff val="5000"/>
                  </a:prstClr>
                </a:solidFill>
                <a:effectLst/>
                <a:uLnTx/>
                <a:uFillTx/>
                <a:latin typeface="Calibri" panose="020F0502020204030204"/>
                <a:ea typeface="等线" panose="02010600030101010101" pitchFamily="2" charset="-122"/>
                <a:cs typeface="+mn-cs"/>
              </a:rPr>
              <a:t>	.	4	.	</a:t>
            </a:r>
            <a:r>
              <a:rPr kumimoji="0" lang="en-US" altLang="zh-CN" sz="2800" b="0" i="0" u="none" strike="noStrike" kern="1200" cap="none" spc="0" normalizeH="0" baseline="0" noProof="1">
                <a:ln>
                  <a:noFill/>
                </a:ln>
                <a:solidFill>
                  <a:srgbClr val="FF0000"/>
                </a:solidFill>
                <a:effectLst/>
                <a:uLnTx/>
                <a:uFillTx/>
                <a:latin typeface="Calibri" panose="020F0502020204030204"/>
                <a:ea typeface="等线" panose="02010600030101010101" pitchFamily="2" charset="-122"/>
                <a:cs typeface="+mn-cs"/>
              </a:rPr>
              <a:t>5</a:t>
            </a:r>
            <a:r>
              <a:rPr kumimoji="0" lang="en-US" altLang="zh-CN" sz="2800" b="0" i="0" u="none" strike="noStrike" kern="1200" cap="none" spc="0" normalizeH="0" baseline="0" noProof="1">
                <a:ln>
                  <a:noFill/>
                </a:ln>
                <a:solidFill>
                  <a:prstClr val="black">
                    <a:lumMod val="95000"/>
                    <a:lumOff val="5000"/>
                  </a:prstClr>
                </a:solidFill>
                <a:effectLst/>
                <a:uLnTx/>
                <a:uFillTx/>
                <a:latin typeface="Calibri" panose="020F0502020204030204"/>
                <a:ea typeface="等线" panose="02010600030101010101" pitchFamily="2" charset="-122"/>
                <a:cs typeface="+mn-cs"/>
              </a:rPr>
              <a:t>	.	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par>
                          <p:cTn id="7" fill="hold" nodeType="afterGroup">
                            <p:stCondLst>
                              <p:cond delay="1"/>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3"/>
                                        </p:tgtEl>
                                        <p:attrNameLst>
                                          <p:attrName>style.visibility</p:attrName>
                                        </p:attrNameLst>
                                      </p:cBhvr>
                                      <p:to>
                                        <p:strVal val="hidden"/>
                                      </p:to>
                                    </p:set>
                                  </p:childTnLst>
                                </p:cTn>
                              </p:par>
                            </p:childTnLst>
                          </p:cTn>
                        </p:par>
                        <p:par>
                          <p:cTn id="14" fill="hold" nodeType="afterGroup">
                            <p:stCondLst>
                              <p:cond delay="1"/>
                            </p:stCondLst>
                            <p:childTnLst>
                              <p:par>
                                <p:cTn id="15" presetID="1"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3" grpId="1" bldLvl="0" animBg="1"/>
      <p:bldP spid="4" grpId="0" bldLvl="0" animBg="1"/>
      <p:bldP spid="4" grpId="1"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9458" name="图片 6922">
            <a:extLst>
              <a:ext uri="{FF2B5EF4-FFF2-40B4-BE49-F238E27FC236}">
                <a16:creationId xmlns:a16="http://schemas.microsoft.com/office/drawing/2014/main" id="{6A058C36-06CF-43BC-A3BF-DE0F4F3DE044}"/>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544638" y="1449388"/>
            <a:ext cx="10541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图片 6924">
            <a:extLst>
              <a:ext uri="{FF2B5EF4-FFF2-40B4-BE49-F238E27FC236}">
                <a16:creationId xmlns:a16="http://schemas.microsoft.com/office/drawing/2014/main" id="{8089CD29-20E3-46ED-BCE8-D1273697E39A}"/>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544638" y="3765551"/>
            <a:ext cx="10541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843FA2BE-E766-4AD2-BA3F-E49B838088F4}"/>
              </a:ext>
            </a:extLst>
          </p:cNvPr>
          <p:cNvSpPr/>
          <p:nvPr/>
        </p:nvSpPr>
        <p:spPr>
          <a:xfrm>
            <a:off x="1524001" y="434976"/>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00" b="0" i="0" u="none" strike="noStrike" kern="1200" cap="none" spc="0" normalizeH="0" baseline="0" noProof="1">
              <a:ln>
                <a:noFill/>
              </a:ln>
              <a:solidFill>
                <a:prstClr val="white"/>
              </a:solidFill>
              <a:effectLst/>
              <a:uLnTx/>
              <a:uFillTx/>
              <a:latin typeface="Calibri" panose="020F0502020204030204"/>
              <a:ea typeface="等线" panose="02010600030101010101" pitchFamily="2" charset="-122"/>
              <a:cs typeface="+mn-cs"/>
            </a:endParaRPr>
          </a:p>
        </p:txBody>
      </p:sp>
      <p:sp>
        <p:nvSpPr>
          <p:cNvPr id="19461" name="文本框 3118">
            <a:extLst>
              <a:ext uri="{FF2B5EF4-FFF2-40B4-BE49-F238E27FC236}">
                <a16:creationId xmlns:a16="http://schemas.microsoft.com/office/drawing/2014/main" id="{CAC9660F-C9B6-49BB-94F5-99F7B5F3419E}"/>
              </a:ext>
            </a:extLst>
          </p:cNvPr>
          <p:cNvSpPr txBox="1">
            <a:spLocks noChangeArrowheads="1"/>
          </p:cNvSpPr>
          <p:nvPr/>
        </p:nvSpPr>
        <p:spPr bwMode="auto">
          <a:xfrm>
            <a:off x="1952626" y="434976"/>
            <a:ext cx="305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注意</a:t>
            </a:r>
            <a:r>
              <a:rPr kumimoji="0" lang="zh-CN" altLang="en-US" sz="2400" b="1" i="0" u="none" strike="noStrike" kern="1200" cap="none" spc="0" normalizeH="0" baseline="0" noProof="0">
                <a:ln>
                  <a:noFill/>
                </a:ln>
                <a:solidFill>
                  <a:srgbClr val="FF0000"/>
                </a:solidFill>
                <a:effectLst/>
                <a:uLnTx/>
                <a:uFillTx/>
                <a:latin typeface="楷体_GB2312" panose="02010609030101010101" pitchFamily="49" charset="-122"/>
                <a:ea typeface="楷体_GB2312" panose="02010609030101010101" pitchFamily="49" charset="-122"/>
                <a:cs typeface="+mn-cs"/>
              </a:rPr>
              <a:t>！！！</a:t>
            </a:r>
          </a:p>
        </p:txBody>
      </p:sp>
      <p:sp>
        <p:nvSpPr>
          <p:cNvPr id="19462" name="文本框 3119">
            <a:extLst>
              <a:ext uri="{FF2B5EF4-FFF2-40B4-BE49-F238E27FC236}">
                <a16:creationId xmlns:a16="http://schemas.microsoft.com/office/drawing/2014/main" id="{D043AA92-6D96-4D52-B544-5DE6F3410455}"/>
              </a:ext>
            </a:extLst>
          </p:cNvPr>
          <p:cNvSpPr txBox="1">
            <a:spLocks noChangeArrowheads="1"/>
          </p:cNvSpPr>
          <p:nvPr/>
        </p:nvSpPr>
        <p:spPr bwMode="auto">
          <a:xfrm>
            <a:off x="2625725" y="1265239"/>
            <a:ext cx="72263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每次课前先登录</a:t>
            </a:r>
            <a:r>
              <a:rPr kumimoji="0" lang="en-US" altLang="zh-CN"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学习在线</a:t>
            </a:r>
            <a:r>
              <a:rPr kumimoji="0" lang="en-US" altLang="zh-CN"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平台</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账号</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2020</a:t>
            </a:r>
            <a:r>
              <a:rPr kumimoji="0" lang="en-US" altLang="zh-CN" sz="2000" b="1" i="0" u="none" strike="noStrike" kern="1200" cap="none" spc="0" normalizeH="0" baseline="0" noProof="0">
                <a:ln>
                  <a:noFill/>
                </a:ln>
                <a:solidFill>
                  <a:srgbClr val="FFFF00"/>
                </a:solidFill>
                <a:effectLst/>
                <a:uLnTx/>
                <a:uFillTx/>
                <a:latin typeface="Bahnschrift" panose="020B0502040204020203" pitchFamily="34" charset="0"/>
                <a:ea typeface="楷体_GB2312" panose="02010609030101010101" pitchFamily="49" charset="-122"/>
                <a:cs typeface="+mn-cs"/>
              </a:rPr>
              <a:t>ll</a:t>
            </a:r>
            <a:r>
              <a:rPr kumimoji="0" lang="en-US" altLang="zh-CN" sz="2000" b="1" i="0" u="none" strike="noStrike" kern="1200" cap="none" spc="0" normalizeH="0" baseline="0" noProof="0">
                <a:ln>
                  <a:noFill/>
                </a:ln>
                <a:solidFill>
                  <a:srgbClr val="FF0000"/>
                </a:solidFill>
                <a:effectLst/>
                <a:uLnTx/>
                <a:uFillTx/>
                <a:latin typeface="楷体_GB2312" panose="02010609030101010101" pitchFamily="49" charset="-122"/>
                <a:ea typeface="楷体_GB2312" panose="02010609030101010101" pitchFamily="49" charset="-122"/>
                <a:cs typeface="+mn-cs"/>
              </a:rPr>
              <a:t>XXXX</a:t>
            </a: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（饭卡号）</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密码</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姓名</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小写全拼</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@1943</a:t>
            </a:r>
          </a:p>
        </p:txBody>
      </p:sp>
      <p:sp>
        <p:nvSpPr>
          <p:cNvPr id="19463" name="文本框 3121">
            <a:extLst>
              <a:ext uri="{FF2B5EF4-FFF2-40B4-BE49-F238E27FC236}">
                <a16:creationId xmlns:a16="http://schemas.microsoft.com/office/drawing/2014/main" id="{880953DD-B663-44F8-B1D1-860BFE0B428E}"/>
              </a:ext>
            </a:extLst>
          </p:cNvPr>
          <p:cNvSpPr txBox="1">
            <a:spLocks noChangeArrowheads="1"/>
          </p:cNvSpPr>
          <p:nvPr/>
        </p:nvSpPr>
        <p:spPr bwMode="auto">
          <a:xfrm>
            <a:off x="2695575" y="3562350"/>
            <a:ext cx="3564548" cy="1950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每节课带上三件套：</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  课本</a:t>
            </a:r>
            <a:r>
              <a:rPr kumimoji="0" lang="en-US" altLang="zh-CN"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笔记本</a:t>
            </a:r>
            <a:r>
              <a:rPr kumimoji="0" lang="en-US" altLang="zh-CN"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笔</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mn-cs"/>
              </a:rPr>
              <a:t>测验</a:t>
            </a:r>
            <a:r>
              <a:rPr kumimoji="0" lang="zh-CN" altLang="en-US"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进入方式</a:t>
            </a:r>
            <a:endParaRPr kumimoji="0" lang="zh-CN" altLang="en-US" sz="20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mn-cs"/>
            </a:endParaRPr>
          </a:p>
        </p:txBody>
      </p:sp>
      <p:pic>
        <p:nvPicPr>
          <p:cNvPr id="2" name="图片 1">
            <a:extLst>
              <a:ext uri="{FF2B5EF4-FFF2-40B4-BE49-F238E27FC236}">
                <a16:creationId xmlns:a16="http://schemas.microsoft.com/office/drawing/2014/main" id="{95DA3815-5268-4EE2-BA5D-EB08DFAF262A}"/>
              </a:ext>
            </a:extLst>
          </p:cNvPr>
          <p:cNvPicPr>
            <a:picLocks noChangeAspect="1"/>
          </p:cNvPicPr>
          <p:nvPr/>
        </p:nvPicPr>
        <p:blipFill>
          <a:blip r:embed="rId6"/>
          <a:stretch>
            <a:fillRect/>
          </a:stretch>
        </p:blipFill>
        <p:spPr>
          <a:xfrm>
            <a:off x="5847772" y="4311809"/>
            <a:ext cx="2190476" cy="2314286"/>
          </a:xfrm>
          <a:prstGeom prst="rect">
            <a:avLst/>
          </a:prstGeom>
        </p:spPr>
      </p:pic>
      <p:sp>
        <p:nvSpPr>
          <p:cNvPr id="6" name="文本框 5">
            <a:extLst>
              <a:ext uri="{FF2B5EF4-FFF2-40B4-BE49-F238E27FC236}">
                <a16:creationId xmlns:a16="http://schemas.microsoft.com/office/drawing/2014/main" id="{CF695E81-6479-4FC4-925A-02C738799278}"/>
              </a:ext>
            </a:extLst>
          </p:cNvPr>
          <p:cNvSpPr txBox="1"/>
          <p:nvPr/>
        </p:nvSpPr>
        <p:spPr>
          <a:xfrm>
            <a:off x="5135383" y="4311809"/>
            <a:ext cx="615553" cy="2449368"/>
          </a:xfrm>
          <a:prstGeom prst="rect">
            <a:avLst/>
          </a:prstGeom>
          <a:noFill/>
        </p:spPr>
        <p:txBody>
          <a:bodyPr vert="eaVert"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左侧栏</a:t>
            </a:r>
          </a:p>
        </p:txBody>
      </p:sp>
      <p:pic>
        <p:nvPicPr>
          <p:cNvPr id="7" name="图片 6">
            <a:extLst>
              <a:ext uri="{FF2B5EF4-FFF2-40B4-BE49-F238E27FC236}">
                <a16:creationId xmlns:a16="http://schemas.microsoft.com/office/drawing/2014/main" id="{8A8CE2A6-FD65-4432-BEC7-2C598DBF1898}"/>
              </a:ext>
            </a:extLst>
          </p:cNvPr>
          <p:cNvPicPr>
            <a:picLocks noChangeAspect="1"/>
          </p:cNvPicPr>
          <p:nvPr/>
        </p:nvPicPr>
        <p:blipFill>
          <a:blip r:embed="rId7"/>
          <a:stretch>
            <a:fillRect/>
          </a:stretch>
        </p:blipFill>
        <p:spPr>
          <a:xfrm>
            <a:off x="8129466" y="4323557"/>
            <a:ext cx="1729557" cy="2302539"/>
          </a:xfrm>
          <a:prstGeom prst="rect">
            <a:avLst/>
          </a:prstGeom>
        </p:spPr>
      </p:pic>
      <p:sp>
        <p:nvSpPr>
          <p:cNvPr id="16" name="文本框 15">
            <a:extLst>
              <a:ext uri="{FF2B5EF4-FFF2-40B4-BE49-F238E27FC236}">
                <a16:creationId xmlns:a16="http://schemas.microsoft.com/office/drawing/2014/main" id="{672A0103-212F-47E6-9600-979694A5D259}"/>
              </a:ext>
            </a:extLst>
          </p:cNvPr>
          <p:cNvSpPr txBox="1"/>
          <p:nvPr/>
        </p:nvSpPr>
        <p:spPr>
          <a:xfrm>
            <a:off x="9852026" y="4323556"/>
            <a:ext cx="615553" cy="2713870"/>
          </a:xfrm>
          <a:prstGeom prst="rect">
            <a:avLst/>
          </a:prstGeom>
          <a:noFill/>
        </p:spPr>
        <p:txBody>
          <a:bodyPr vert="eaVert"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右侧活动版块</a:t>
            </a:r>
          </a:p>
        </p:txBody>
      </p:sp>
      <p:sp>
        <p:nvSpPr>
          <p:cNvPr id="9" name="箭头: 直角上 8">
            <a:extLst>
              <a:ext uri="{FF2B5EF4-FFF2-40B4-BE49-F238E27FC236}">
                <a16:creationId xmlns:a16="http://schemas.microsoft.com/office/drawing/2014/main" id="{F1E590D6-AF20-4672-81B8-395B80FCA783}"/>
              </a:ext>
            </a:extLst>
          </p:cNvPr>
          <p:cNvSpPr/>
          <p:nvPr/>
        </p:nvSpPr>
        <p:spPr>
          <a:xfrm rot="5400000">
            <a:off x="4325814" y="5180378"/>
            <a:ext cx="785448" cy="1699846"/>
          </a:xfrm>
          <a:prstGeom prst="bentUpArrow">
            <a:avLst>
              <a:gd name="adj1" fmla="val 25000"/>
              <a:gd name="adj2" fmla="val 2658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Box 13@|17FFC:16777215|FBC:16777215|LFC:16777215|LBC:16777215">
            <a:extLst>
              <a:ext uri="{FF2B5EF4-FFF2-40B4-BE49-F238E27FC236}">
                <a16:creationId xmlns:a16="http://schemas.microsoft.com/office/drawing/2014/main" id="{86CB5E9E-DC2D-4590-8D74-71AEE7EE3C4E}"/>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P34</a:t>
            </a:r>
          </a:p>
        </p:txBody>
      </p:sp>
      <p:sp>
        <p:nvSpPr>
          <p:cNvPr id="60418" name="Rectangle 171">
            <a:extLst>
              <a:ext uri="{FF2B5EF4-FFF2-40B4-BE49-F238E27FC236}">
                <a16:creationId xmlns:a16="http://schemas.microsoft.com/office/drawing/2014/main" id="{03823395-1E2C-4B4A-9164-0D1AA2406154}"/>
              </a:ext>
            </a:extLst>
          </p:cNvPr>
          <p:cNvSpPr>
            <a:spLocks noChangeArrowheads="1"/>
          </p:cNvSpPr>
          <p:nvPr/>
        </p:nvSpPr>
        <p:spPr bwMode="auto">
          <a:xfrm>
            <a:off x="1113692" y="981076"/>
            <a:ext cx="9941170" cy="5772542"/>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③</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 </a:t>
            </a: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子网掩码</a:t>
            </a:r>
          </a:p>
          <a:p>
            <a:pPr latinLnBrk="1" hangingPunct="0">
              <a:lnSpc>
                <a:spcPct val="170000"/>
              </a:lnSpc>
            </a:pP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IP地址</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网络地址</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主机地址</a:t>
            </a:r>
          </a:p>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网络地址用来指明主机所从属的物理网络编号即“</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网络号</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a:t>
            </a:r>
          </a:p>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主机地址用来指明主机在所属物理网络中的编号即“</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主机号</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a:t>
            </a:r>
          </a:p>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子网掩码是一个32位的二进制数。</a:t>
            </a:r>
            <a:r>
              <a:rPr lang="en-US" altLang="zh-CN" sz="1600" dirty="0">
                <a:latin typeface="楷体_GB2312" panose="02010609030101010101" pitchFamily="49" charset="-122"/>
                <a:ea typeface="楷体_GB2312" panose="02010609030101010101" pitchFamily="49" charset="-122"/>
                <a:sym typeface="宋体" panose="02010600030101010101" pitchFamily="2" charset="-122"/>
              </a:rPr>
              <a:t>00000000.00000000.00000000.00000000</a:t>
            </a:r>
            <a:endParaRPr lang="zh-CN" altLang="zh-CN" sz="1600" dirty="0">
              <a:latin typeface="楷体_GB2312" panose="02010609030101010101" pitchFamily="49" charset="-122"/>
              <a:ea typeface="楷体_GB2312" panose="02010609030101010101" pitchFamily="49" charset="-122"/>
              <a:sym typeface="宋体" panose="02010600030101010101" pitchFamily="2" charset="-122"/>
            </a:endParaRPr>
          </a:p>
          <a:p>
            <a:pPr latinLnBrk="1" hangingPunct="0">
              <a:lnSpc>
                <a:spcPct val="170000"/>
              </a:lnSpc>
            </a:pP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补充：</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它的</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主要作用</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有两个：</a:t>
            </a:r>
            <a:endParaRPr lang="en-US" altLang="zh-CN" sz="2000" dirty="0">
              <a:latin typeface="楷体_GB2312" panose="02010609030101010101" pitchFamily="49" charset="-122"/>
              <a:ea typeface="楷体_GB2312" panose="02010609030101010101" pitchFamily="49" charset="-122"/>
              <a:sym typeface="宋体" panose="02010600030101010101" pitchFamily="2" charset="-122"/>
            </a:endParaRPr>
          </a:p>
          <a:p>
            <a:pPr marL="1371600" lvl="2" indent="-457200" latinLnBrk="1" hangingPunct="0">
              <a:lnSpc>
                <a:spcPct val="170000"/>
              </a:lnSpc>
              <a:buFont typeface="+mj-ea"/>
              <a:buAutoNum type="circleNumDbPlain"/>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一是用于屏蔽IP地址的一部分以</a:t>
            </a:r>
            <a:r>
              <a:rPr lang="zh-CN" altLang="zh-CN" sz="2000" b="1" dirty="0">
                <a:solidFill>
                  <a:srgbClr val="0070C0"/>
                </a:solidFill>
                <a:latin typeface="楷体_GB2312" panose="02010609030101010101" pitchFamily="49" charset="-122"/>
                <a:ea typeface="楷体_GB2312" panose="02010609030101010101" pitchFamily="49" charset="-122"/>
                <a:sym typeface="宋体" panose="02010600030101010101" pitchFamily="2" charset="-122"/>
              </a:rPr>
              <a:t>区别网络标识和主机标识</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a:t>
            </a:r>
            <a:endParaRPr lang="en-US" altLang="zh-CN" sz="2000" dirty="0">
              <a:latin typeface="楷体_GB2312" panose="02010609030101010101" pitchFamily="49" charset="-122"/>
              <a:ea typeface="楷体_GB2312" panose="02010609030101010101" pitchFamily="49" charset="-122"/>
              <a:sym typeface="宋体" panose="02010600030101010101" pitchFamily="2" charset="-122"/>
            </a:endParaRPr>
          </a:p>
          <a:p>
            <a:pPr marL="1371600" lvl="2" indent="-457200" latinLnBrk="1" hangingPunct="0">
              <a:lnSpc>
                <a:spcPct val="170000"/>
              </a:lnSpc>
              <a:buFont typeface="+mj-ea"/>
              <a:buAutoNum type="circleNumDbPlain"/>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二是用于</a:t>
            </a:r>
            <a:r>
              <a:rPr lang="zh-CN" altLang="zh-CN" sz="2000" b="1" dirty="0">
                <a:solidFill>
                  <a:srgbClr val="0070C0"/>
                </a:solidFill>
                <a:latin typeface="楷体_GB2312" panose="02010609030101010101" pitchFamily="49" charset="-122"/>
                <a:ea typeface="楷体_GB2312" panose="02010609030101010101" pitchFamily="49" charset="-122"/>
                <a:sym typeface="宋体" panose="02010600030101010101" pitchFamily="2" charset="-122"/>
              </a:rPr>
              <a:t>将一个大的IP网络划分为若干小的子网络</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a:t>
            </a:r>
          </a:p>
          <a:p>
            <a:pPr latinLnBrk="1" hangingPunct="0">
              <a:lnSpc>
                <a:spcPct val="170000"/>
              </a:lnSpc>
            </a:pPr>
            <a:endPar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endParaRPr>
          </a:p>
          <a:p>
            <a:pPr latinLnBrk="1" hangingPunct="0">
              <a:lnSpc>
                <a:spcPct val="170000"/>
              </a:lnSpc>
            </a:pPr>
            <a:r>
              <a:rPr lang="zh-CN" altLang="zh-CN" sz="20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子网掩码中，</a:t>
            </a:r>
            <a:r>
              <a:rPr lang="zh-CN" altLang="zh-CN" sz="2000" u="sng"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二进制数</a:t>
            </a:r>
            <a:r>
              <a:rPr lang="zh-CN" altLang="zh-CN" sz="2000" u="sng"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１对应的IP地址位为网络编码</a:t>
            </a:r>
            <a:r>
              <a:rPr lang="zh-CN" altLang="zh-CN" sz="2000" u="sng"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a:t>
            </a:r>
            <a:r>
              <a:rPr lang="zh-CN" altLang="zh-CN" sz="2000" u="sng"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二进制数0对应的IP地址位为主机编码</a:t>
            </a:r>
            <a:r>
              <a:rPr lang="zh-CN" altLang="zh-CN" sz="20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a:t>
            </a:r>
          </a:p>
        </p:txBody>
      </p:sp>
      <p:sp>
        <p:nvSpPr>
          <p:cNvPr id="34819" name="Rectangle 171">
            <a:extLst>
              <a:ext uri="{FF2B5EF4-FFF2-40B4-BE49-F238E27FC236}">
                <a16:creationId xmlns:a16="http://schemas.microsoft.com/office/drawing/2014/main" id="{CB043448-0F9D-44C9-8A74-E86E05C998CD}"/>
              </a:ext>
            </a:extLst>
          </p:cNvPr>
          <p:cNvSpPr>
            <a:spLocks noChangeArrowheads="1"/>
          </p:cNvSpPr>
          <p:nvPr/>
        </p:nvSpPr>
        <p:spPr bwMode="auto">
          <a:xfrm>
            <a:off x="8602174" y="965690"/>
            <a:ext cx="2452688"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en-US" sz="2400" dirty="0">
                <a:solidFill>
                  <a:schemeClr val="bg1"/>
                </a:solidFill>
                <a:latin typeface="楷体_GB2312" panose="02010609030101010101" pitchFamily="49" charset="-122"/>
                <a:ea typeface="楷体_GB2312" panose="02010609030101010101" pitchFamily="49" charset="-122"/>
              </a:rPr>
              <a:t>区号</a:t>
            </a:r>
            <a:r>
              <a:rPr lang="en-US" altLang="zh-CN" sz="2400" dirty="0">
                <a:solidFill>
                  <a:schemeClr val="bg1"/>
                </a:solidFill>
                <a:latin typeface="楷体_GB2312" panose="02010609030101010101" pitchFamily="49" charset="-122"/>
                <a:ea typeface="楷体_GB2312" panose="02010609030101010101" pitchFamily="49" charset="-122"/>
              </a:rPr>
              <a:t>+</a:t>
            </a:r>
            <a:r>
              <a:rPr lang="zh-CN" altLang="en-US" sz="2400" dirty="0">
                <a:solidFill>
                  <a:schemeClr val="bg1"/>
                </a:solidFill>
                <a:latin typeface="楷体_GB2312" panose="02010609030101010101" pitchFamily="49" charset="-122"/>
                <a:ea typeface="楷体_GB2312" panose="02010609030101010101" pitchFamily="49" charset="-122"/>
              </a:rPr>
              <a:t>电话号</a:t>
            </a:r>
          </a:p>
        </p:txBody>
      </p:sp>
      <p:sp>
        <p:nvSpPr>
          <p:cNvPr id="2" name="Rectangle 171">
            <a:extLst>
              <a:ext uri="{FF2B5EF4-FFF2-40B4-BE49-F238E27FC236}">
                <a16:creationId xmlns:a16="http://schemas.microsoft.com/office/drawing/2014/main" id="{763F03D6-6F1B-4A03-8675-A4506B0BC5B8}"/>
              </a:ext>
            </a:extLst>
          </p:cNvPr>
          <p:cNvSpPr>
            <a:spLocks noChangeArrowheads="1"/>
          </p:cNvSpPr>
          <p:nvPr/>
        </p:nvSpPr>
        <p:spPr bwMode="auto">
          <a:xfrm>
            <a:off x="8602174" y="256843"/>
            <a:ext cx="2452688"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en-US" sz="2400" dirty="0">
                <a:solidFill>
                  <a:schemeClr val="bg1"/>
                </a:solidFill>
                <a:latin typeface="楷体_GB2312" panose="02010609030101010101" pitchFamily="49" charset="-122"/>
                <a:ea typeface="楷体_GB2312" panose="02010609030101010101" pitchFamily="49" charset="-122"/>
              </a:rPr>
              <a:t>学号 </a:t>
            </a:r>
            <a:r>
              <a:rPr lang="en-US" altLang="zh-CN" sz="2400" dirty="0">
                <a:solidFill>
                  <a:srgbClr val="FF0000"/>
                </a:solidFill>
                <a:latin typeface="楷体_GB2312" panose="02010609030101010101" pitchFamily="49" charset="-122"/>
                <a:ea typeface="楷体_GB2312" panose="02010609030101010101" pitchFamily="49" charset="-122"/>
              </a:rPr>
              <a:t>2002210</a:t>
            </a:r>
            <a:r>
              <a:rPr lang="en-US" altLang="zh-CN" sz="2400" dirty="0">
                <a:solidFill>
                  <a:schemeClr val="bg1"/>
                </a:solidFill>
                <a:latin typeface="楷体_GB2312" panose="02010609030101010101" pitchFamily="49" charset="-122"/>
                <a:ea typeface="楷体_GB2312" panose="02010609030101010101" pitchFamily="49" charset="-122"/>
              </a:rPr>
              <a:t>XH</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nimBg="1"/>
      <p:bldP spid="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Box 13@|17FFC:16777215|FBC:16777215|LFC:16777215|LBC:16777215">
            <a:extLst>
              <a:ext uri="{FF2B5EF4-FFF2-40B4-BE49-F238E27FC236}">
                <a16:creationId xmlns:a16="http://schemas.microsoft.com/office/drawing/2014/main" id="{2B36D98B-7E0E-42A9-9204-FCA691E51101}"/>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P34</a:t>
            </a:r>
          </a:p>
        </p:txBody>
      </p:sp>
      <p:sp>
        <p:nvSpPr>
          <p:cNvPr id="27653" name="Rectangle 171">
            <a:extLst>
              <a:ext uri="{FF2B5EF4-FFF2-40B4-BE49-F238E27FC236}">
                <a16:creationId xmlns:a16="http://schemas.microsoft.com/office/drawing/2014/main" id="{6C0ADA39-A89E-45FC-A8DF-268CE60C3FCA}"/>
              </a:ext>
            </a:extLst>
          </p:cNvPr>
          <p:cNvSpPr/>
          <p:nvPr/>
        </p:nvSpPr>
        <p:spPr>
          <a:xfrm>
            <a:off x="1871664" y="1111251"/>
            <a:ext cx="8455025" cy="2633221"/>
          </a:xfrm>
          <a:prstGeom prst="rect">
            <a:avLst/>
          </a:prstGeom>
          <a:noFill/>
          <a:ln w="28575" cap="flat" cmpd="sng">
            <a:solidFill>
              <a:srgbClr val="FED16C"/>
            </a:solidFill>
            <a:prstDash val="sysDash"/>
            <a:miter/>
            <a:headEnd type="none" w="med" len="med"/>
            <a:tailEnd type="none" w="med" len="med"/>
          </a:ln>
        </p:spPr>
        <p:txBody>
          <a:bodyPr lIns="0" tIns="0" rIns="0" bIns="0">
            <a:spAutoFit/>
          </a:bodyPr>
          <a:lstStyle/>
          <a:p>
            <a:pPr indent="468630" algn="ctr" latinLnBrk="1" hangingPunct="0">
              <a:lnSpc>
                <a:spcPct val="170000"/>
              </a:lnSpc>
            </a:pPr>
            <a:r>
              <a:rPr lang="zh-CN" altLang="en-US" sz="2400" noProof="1">
                <a:latin typeface="楷体_GB2312" panose="02010609030101010101" pitchFamily="49" charset="-122"/>
                <a:ea typeface="楷体_GB2312" panose="02010609030101010101" pitchFamily="49" charset="-122"/>
                <a:sym typeface="宋体" panose="02010600030101010101" pitchFamily="2" charset="-122"/>
              </a:rPr>
              <a:t>③</a:t>
            </a:r>
            <a:r>
              <a:rPr lang="en-US" altLang="zh-CN" sz="2400" noProof="1">
                <a:latin typeface="楷体_GB2312" panose="02010609030101010101" pitchFamily="49" charset="-122"/>
                <a:ea typeface="楷体_GB2312" panose="02010609030101010101" pitchFamily="49" charset="-122"/>
                <a:sym typeface="宋体" panose="02010600030101010101" pitchFamily="2" charset="-122"/>
              </a:rPr>
              <a:t> </a:t>
            </a:r>
            <a:r>
              <a:rPr lang="zh-CN" altLang="en-US" sz="2400" noProof="1">
                <a:latin typeface="楷体_GB2312" panose="02010609030101010101" pitchFamily="49" charset="-122"/>
                <a:ea typeface="楷体_GB2312" panose="02010609030101010101" pitchFamily="49" charset="-122"/>
                <a:sym typeface="宋体" panose="02010600030101010101" pitchFamily="2" charset="-122"/>
              </a:rPr>
              <a:t>子网掩码</a:t>
            </a:r>
          </a:p>
          <a:p>
            <a:pPr indent="468630" latinLnBrk="1" hangingPunct="0">
              <a:lnSpc>
                <a:spcPct val="170000"/>
              </a:lnSpc>
            </a:pP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如</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地址为</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100.4.5.6</a:t>
            </a: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，子网掩码为</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255.255.224.0.</a:t>
            </a: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那么</a:t>
            </a:r>
          </a:p>
          <a:p>
            <a:pPr indent="468630" latinLnBrk="1" hangingPunct="0">
              <a:lnSpc>
                <a:spcPct val="170000"/>
              </a:lnSpc>
            </a:pP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地址</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  </a:t>
            </a:r>
            <a:r>
              <a:rPr lang="en-US" altLang="zh-CN" sz="2000" b="1" noProof="1">
                <a:latin typeface="楷体_GB2312" panose="02010609030101010101" pitchFamily="49" charset="-122"/>
                <a:ea typeface="楷体_GB2312" panose="02010609030101010101" pitchFamily="49" charset="-122"/>
                <a:sym typeface="宋体" panose="02010600030101010101" pitchFamily="2" charset="-122"/>
              </a:rPr>
              <a:t> </a:t>
            </a:r>
            <a:r>
              <a:rPr lang="en-US" sz="2000" b="1" noProof="1">
                <a:latin typeface="楷体_GB2312" panose="02010609030101010101" pitchFamily="49" charset="-122"/>
                <a:ea typeface="楷体_GB2312" panose="02010609030101010101" pitchFamily="49" charset="-122"/>
                <a:sym typeface="宋体" panose="02010600030101010101" pitchFamily="2" charset="-122"/>
              </a:rPr>
              <a:t>01100100.00000100.00000101.</a:t>
            </a:r>
            <a:r>
              <a:rPr sz="2000" b="1" noProof="1">
                <a:latin typeface="楷体_GB2312" panose="02010609030101010101" pitchFamily="49" charset="-122"/>
                <a:ea typeface="楷体_GB2312" panose="02010609030101010101" pitchFamily="49" charset="-122"/>
                <a:sym typeface="宋体" panose="02010600030101010101" pitchFamily="2" charset="-122"/>
              </a:rPr>
              <a:t>00000</a:t>
            </a:r>
            <a:r>
              <a:rPr lang="en-US" sz="2000" b="1" noProof="1">
                <a:latin typeface="楷体_GB2312" panose="02010609030101010101" pitchFamily="49" charset="-122"/>
                <a:ea typeface="楷体_GB2312" panose="02010609030101010101" pitchFamily="49" charset="-122"/>
                <a:sym typeface="宋体" panose="02010600030101010101" pitchFamily="2" charset="-122"/>
              </a:rPr>
              <a:t>110</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       100.4.5.6</a:t>
            </a:r>
          </a:p>
          <a:p>
            <a:pPr indent="468630" latinLnBrk="1" hangingPunct="0">
              <a:lnSpc>
                <a:spcPct val="170000"/>
              </a:lnSpc>
            </a:pP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子网掩码</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 </a:t>
            </a:r>
            <a:r>
              <a:rPr lang="en-US" altLang="zh-CN" sz="2000" b="1" u="sng" noProof="1">
                <a:solidFill>
                  <a:schemeClr val="accent6">
                    <a:lumMod val="75000"/>
                  </a:schemeClr>
                </a:solidFill>
                <a:latin typeface="楷体_GB2312" panose="02010609030101010101" pitchFamily="49" charset="-122"/>
                <a:ea typeface="楷体_GB2312" panose="02010609030101010101" pitchFamily="49" charset="-122"/>
                <a:sym typeface="宋体" panose="02010600030101010101" pitchFamily="2" charset="-122"/>
              </a:rPr>
              <a:t>11111111 11111111 111</a:t>
            </a:r>
            <a:r>
              <a:rPr lang="en-US" altLang="zh-CN" sz="2000" b="1" noProof="1">
                <a:solidFill>
                  <a:srgbClr val="FFC000"/>
                </a:solidFill>
                <a:latin typeface="楷体_GB2312" panose="02010609030101010101" pitchFamily="49" charset="-122"/>
                <a:ea typeface="楷体_GB2312" panose="02010609030101010101" pitchFamily="49" charset="-122"/>
                <a:sym typeface="宋体" panose="02010600030101010101" pitchFamily="2" charset="-122"/>
              </a:rPr>
              <a:t>00000 00000000</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     255.255.224.0</a:t>
            </a:r>
            <a:endParaRPr sz="2000" noProof="1">
              <a:latin typeface="楷体_GB2312" panose="02010609030101010101" pitchFamily="49" charset="-122"/>
              <a:ea typeface="楷体_GB2312" panose="02010609030101010101" pitchFamily="49" charset="-122"/>
              <a:sym typeface="宋体" panose="02010600030101010101" pitchFamily="2" charset="-122"/>
            </a:endParaRPr>
          </a:p>
          <a:p>
            <a:pPr indent="468630" latinLnBrk="1" hangingPunct="0">
              <a:lnSpc>
                <a:spcPct val="170000"/>
              </a:lnSpc>
            </a:pPr>
            <a:r>
              <a:rPr lang="en-US" sz="2000" noProof="1">
                <a:latin typeface="楷体_GB2312" panose="02010609030101010101" pitchFamily="49" charset="-122"/>
                <a:ea typeface="楷体_GB2312" panose="02010609030101010101" pitchFamily="49" charset="-122"/>
                <a:sym typeface="宋体" panose="02010600030101010101" pitchFamily="2" charset="-122"/>
              </a:rPr>
              <a:t>               </a:t>
            </a: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网络地址</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           </a:t>
            </a: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主机地址</a:t>
            </a:r>
            <a:endParaRPr sz="2000" noProof="1">
              <a:latin typeface="楷体_GB2312" panose="02010609030101010101" pitchFamily="49" charset="-122"/>
              <a:ea typeface="楷体_GB2312" panose="02010609030101010101" pitchFamily="49" charset="-122"/>
              <a:sym typeface="宋体" panose="02010600030101010101" pitchFamily="2" charset="-122"/>
            </a:endParaRPr>
          </a:p>
        </p:txBody>
      </p:sp>
      <p:sp>
        <p:nvSpPr>
          <p:cNvPr id="2" name="矩形 1">
            <a:extLst>
              <a:ext uri="{FF2B5EF4-FFF2-40B4-BE49-F238E27FC236}">
                <a16:creationId xmlns:a16="http://schemas.microsoft.com/office/drawing/2014/main" id="{057B07FC-10A2-4200-974F-2763695DBBA1}"/>
              </a:ext>
            </a:extLst>
          </p:cNvPr>
          <p:cNvSpPr/>
          <p:nvPr/>
        </p:nvSpPr>
        <p:spPr>
          <a:xfrm>
            <a:off x="3362326" y="2325688"/>
            <a:ext cx="2841625" cy="48736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矩形 2">
            <a:extLst>
              <a:ext uri="{FF2B5EF4-FFF2-40B4-BE49-F238E27FC236}">
                <a16:creationId xmlns:a16="http://schemas.microsoft.com/office/drawing/2014/main" id="{5B9A89D2-04C5-4607-A059-260AE6D07495}"/>
              </a:ext>
            </a:extLst>
          </p:cNvPr>
          <p:cNvSpPr/>
          <p:nvPr/>
        </p:nvSpPr>
        <p:spPr>
          <a:xfrm>
            <a:off x="6203950" y="2325688"/>
            <a:ext cx="1874838" cy="487362"/>
          </a:xfrm>
          <a:prstGeom prst="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4" name="Rectangle 171">
            <a:extLst>
              <a:ext uri="{FF2B5EF4-FFF2-40B4-BE49-F238E27FC236}">
                <a16:creationId xmlns:a16="http://schemas.microsoft.com/office/drawing/2014/main" id="{BB83E17A-9F68-409B-95FE-15E7383DDC60}"/>
              </a:ext>
            </a:extLst>
          </p:cNvPr>
          <p:cNvSpPr>
            <a:spLocks noChangeArrowheads="1"/>
          </p:cNvSpPr>
          <p:nvPr/>
        </p:nvSpPr>
        <p:spPr bwMode="auto">
          <a:xfrm>
            <a:off x="1871664" y="5937251"/>
            <a:ext cx="8455025" cy="43569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000">
                <a:latin typeface="楷体_GB2312" panose="02010609030101010101" pitchFamily="49" charset="-122"/>
                <a:ea typeface="楷体_GB2312" panose="02010609030101010101" pitchFamily="49" charset="-122"/>
                <a:sym typeface="宋体" panose="02010600030101010101" pitchFamily="2" charset="-122"/>
              </a:rPr>
              <a:t>实践：查看学生机本机</a:t>
            </a:r>
            <a:r>
              <a:rPr lang="en-US" altLang="zh-CN" sz="2000">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a:latin typeface="楷体_GB2312" panose="02010609030101010101" pitchFamily="49" charset="-122"/>
                <a:ea typeface="楷体_GB2312" panose="02010609030101010101" pitchFamily="49" charset="-122"/>
                <a:sym typeface="宋体" panose="02010600030101010101" pitchFamily="2" charset="-122"/>
              </a:rPr>
              <a:t>地址及子网掩码</a:t>
            </a:r>
          </a:p>
        </p:txBody>
      </p:sp>
      <p:sp>
        <p:nvSpPr>
          <p:cNvPr id="5" name="Rectangle 171">
            <a:extLst>
              <a:ext uri="{FF2B5EF4-FFF2-40B4-BE49-F238E27FC236}">
                <a16:creationId xmlns:a16="http://schemas.microsoft.com/office/drawing/2014/main" id="{C4E7B231-B45B-43F3-B3D2-C801B09C0628}"/>
              </a:ext>
            </a:extLst>
          </p:cNvPr>
          <p:cNvSpPr>
            <a:spLocks noChangeArrowheads="1"/>
          </p:cNvSpPr>
          <p:nvPr/>
        </p:nvSpPr>
        <p:spPr bwMode="auto">
          <a:xfrm>
            <a:off x="1871664" y="3981451"/>
            <a:ext cx="8455025" cy="148213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zh-CN" sz="2000">
                <a:latin typeface="楷体_GB2312" panose="02010609030101010101" pitchFamily="49" charset="-122"/>
                <a:ea typeface="楷体_GB2312" panose="02010609030101010101" pitchFamily="49" charset="-122"/>
                <a:sym typeface="宋体" panose="02010600030101010101" pitchFamily="2" charset="-122"/>
              </a:rPr>
              <a:t>依据子网掩码中二进制</a:t>
            </a:r>
            <a:r>
              <a:rPr lang="en-US" altLang="zh-CN" sz="2000">
                <a:latin typeface="楷体_GB2312" panose="02010609030101010101" pitchFamily="49" charset="-122"/>
                <a:ea typeface="楷体_GB2312" panose="02010609030101010101" pitchFamily="49" charset="-122"/>
                <a:sym typeface="宋体" panose="02010600030101010101" pitchFamily="2" charset="-122"/>
              </a:rPr>
              <a:t>1</a:t>
            </a:r>
            <a:r>
              <a:rPr lang="zh-CN" altLang="en-US" sz="2000">
                <a:latin typeface="楷体_GB2312" panose="02010609030101010101" pitchFamily="49" charset="-122"/>
                <a:ea typeface="楷体_GB2312" panose="02010609030101010101" pitchFamily="49" charset="-122"/>
                <a:sym typeface="宋体" panose="02010600030101010101" pitchFamily="2" charset="-122"/>
              </a:rPr>
              <a:t>的个数，子网掩码可以采用子网前缀长度表示，如前面的</a:t>
            </a:r>
            <a:r>
              <a:rPr lang="en-US" altLang="zh-CN" sz="2000">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a:latin typeface="楷体_GB2312" panose="02010609030101010101" pitchFamily="49" charset="-122"/>
                <a:ea typeface="楷体_GB2312" panose="02010609030101010101" pitchFamily="49" charset="-122"/>
                <a:sym typeface="宋体" panose="02010600030101010101" pitchFamily="2" charset="-122"/>
              </a:rPr>
              <a:t>地址可以表示为</a:t>
            </a:r>
            <a:r>
              <a:rPr lang="en-US" altLang="zh-CN" sz="2000">
                <a:latin typeface="楷体_GB2312" panose="02010609030101010101" pitchFamily="49" charset="-122"/>
                <a:ea typeface="楷体_GB2312" panose="02010609030101010101" pitchFamily="49" charset="-122"/>
                <a:sym typeface="宋体" panose="02010600030101010101" pitchFamily="2" charset="-122"/>
              </a:rPr>
              <a:t>100.4.5.6</a:t>
            </a:r>
            <a:r>
              <a:rPr lang="en-US" altLang="zh-CN" sz="2000" b="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/19</a:t>
            </a:r>
            <a:r>
              <a:rPr lang="zh-CN" altLang="en-US" sz="2000">
                <a:latin typeface="楷体_GB2312" panose="02010609030101010101" pitchFamily="49" charset="-122"/>
                <a:ea typeface="楷体_GB2312" panose="02010609030101010101" pitchFamily="49" charset="-122"/>
                <a:sym typeface="宋体" panose="02010600030101010101" pitchFamily="2" charset="-122"/>
              </a:rPr>
              <a:t>，</a:t>
            </a:r>
            <a:r>
              <a:rPr lang="en-US" altLang="zh-CN" sz="2000">
                <a:latin typeface="楷体_GB2312" panose="02010609030101010101" pitchFamily="49" charset="-122"/>
                <a:ea typeface="楷体_GB2312" panose="02010609030101010101" pitchFamily="49" charset="-122"/>
                <a:sym typeface="宋体" panose="02010600030101010101" pitchFamily="2" charset="-122"/>
              </a:rPr>
              <a:t>19</a:t>
            </a:r>
            <a:r>
              <a:rPr lang="zh-CN" altLang="en-US" sz="2000">
                <a:latin typeface="楷体_GB2312" panose="02010609030101010101" pitchFamily="49" charset="-122"/>
                <a:ea typeface="楷体_GB2312" panose="02010609030101010101" pitchFamily="49" charset="-122"/>
                <a:sym typeface="宋体" panose="02010600030101010101" pitchFamily="2" charset="-122"/>
              </a:rPr>
              <a:t>表示子网掩码，称为</a:t>
            </a:r>
            <a:r>
              <a:rPr lang="en-US" altLang="zh-CN" sz="200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a:latin typeface="楷体_GB2312" panose="02010609030101010101" pitchFamily="49" charset="-122"/>
                <a:ea typeface="楷体_GB2312" panose="02010609030101010101" pitchFamily="49" charset="-122"/>
                <a:sym typeface="宋体" panose="02010600030101010101" pitchFamily="2" charset="-122"/>
              </a:rPr>
              <a:t>子网前缀长度</a:t>
            </a:r>
            <a:r>
              <a:rPr lang="en-US" altLang="zh-CN" sz="200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a:latin typeface="楷体_GB2312" panose="02010609030101010101" pitchFamily="49" charset="-122"/>
                <a:ea typeface="楷体_GB2312" panose="02010609030101010101" pitchFamily="49" charset="-122"/>
                <a:sym typeface="宋体" panose="02010600030101010101" pitchFamily="2" charset="-122"/>
              </a:rPr>
              <a:t>。</a:t>
            </a:r>
            <a:endParaRPr lang="zh-CN" altLang="zh-CN" sz="2000">
              <a:latin typeface="楷体_GB2312" panose="02010609030101010101" pitchFamily="49" charset="-122"/>
              <a:ea typeface="楷体_GB2312" panose="02010609030101010101" pitchFamily="49" charset="-122"/>
              <a:sym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nimBg="1"/>
      <p:bldP spid="2" grpId="0" bldLvl="0" animBg="1"/>
      <p:bldP spid="3" grpId="0" bldLvl="0" animBg="1"/>
      <p:bldP spid="4" grpId="0" bldLvl="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Box 13@|17FFC:16777215|FBC:16777215|LFC:16777215|LBC:16777215">
            <a:extLst>
              <a:ext uri="{FF2B5EF4-FFF2-40B4-BE49-F238E27FC236}">
                <a16:creationId xmlns:a16="http://schemas.microsoft.com/office/drawing/2014/main" id="{4102D2DF-052B-4012-AC1A-F261720A982C}"/>
              </a:ext>
            </a:extLst>
          </p:cNvPr>
          <p:cNvSpPr txBox="1">
            <a:spLocks noChangeArrowheads="1"/>
          </p:cNvSpPr>
          <p:nvPr/>
        </p:nvSpPr>
        <p:spPr bwMode="auto">
          <a:xfrm>
            <a:off x="3200400" y="303213"/>
            <a:ext cx="5734050" cy="94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dirty="0">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dirty="0">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dirty="0">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dirty="0">
                <a:latin typeface="楷体_GB2312" panose="02010609030101010101" pitchFamily="49" charset="-122"/>
                <a:ea typeface="楷体_GB2312" panose="02010609030101010101" pitchFamily="49" charset="-122"/>
                <a:sym typeface="Arial" panose="020B0604020202020204" pitchFamily="34" charset="0"/>
              </a:rPr>
              <a:t>→  P34 → </a:t>
            </a:r>
            <a:r>
              <a:rPr lang="zh-CN" altLang="en-US" sz="2800" dirty="0">
                <a:latin typeface="楷体_GB2312" panose="02010609030101010101" pitchFamily="49" charset="-122"/>
                <a:ea typeface="楷体_GB2312" panose="02010609030101010101" pitchFamily="49" charset="-122"/>
                <a:sym typeface="宋体" panose="02010600030101010101" pitchFamily="2" charset="-122"/>
              </a:rPr>
              <a:t>③</a:t>
            </a:r>
            <a:r>
              <a:rPr lang="en-US" altLang="zh-CN" sz="2800" dirty="0">
                <a:latin typeface="楷体_GB2312" panose="02010609030101010101" pitchFamily="49" charset="-122"/>
                <a:ea typeface="楷体_GB2312" panose="02010609030101010101" pitchFamily="49" charset="-122"/>
                <a:sym typeface="宋体" panose="02010600030101010101" pitchFamily="2" charset="-122"/>
              </a:rPr>
              <a:t> </a:t>
            </a:r>
            <a:r>
              <a:rPr lang="zh-CN" altLang="en-US" sz="2800" dirty="0">
                <a:latin typeface="楷体_GB2312" panose="02010609030101010101" pitchFamily="49" charset="-122"/>
                <a:ea typeface="楷体_GB2312" panose="02010609030101010101" pitchFamily="49" charset="-122"/>
                <a:sym typeface="宋体" panose="02010600030101010101" pitchFamily="2" charset="-122"/>
              </a:rPr>
              <a:t>子网掩码</a:t>
            </a:r>
          </a:p>
          <a:p>
            <a:pPr algn="ctr">
              <a:spcBef>
                <a:spcPct val="20000"/>
              </a:spcBef>
            </a:pPr>
            <a:endParaRPr lang="en-US" altLang="zh-CN" sz="2800" b="1" dirty="0">
              <a:latin typeface="楷体_GB2312" panose="02010609030101010101" pitchFamily="49" charset="-122"/>
              <a:ea typeface="楷体_GB2312" panose="02010609030101010101" pitchFamily="49" charset="-122"/>
              <a:sym typeface="Arial" panose="020B0604020202020204" pitchFamily="34" charset="0"/>
            </a:endParaRPr>
          </a:p>
        </p:txBody>
      </p:sp>
      <p:sp>
        <p:nvSpPr>
          <p:cNvPr id="62466" name="Rectangle 171">
            <a:extLst>
              <a:ext uri="{FF2B5EF4-FFF2-40B4-BE49-F238E27FC236}">
                <a16:creationId xmlns:a16="http://schemas.microsoft.com/office/drawing/2014/main" id="{35800B2A-AFB3-4904-8B96-D5842DDDA1BA}"/>
              </a:ext>
            </a:extLst>
          </p:cNvPr>
          <p:cNvSpPr>
            <a:spLocks noChangeArrowheads="1"/>
          </p:cNvSpPr>
          <p:nvPr/>
        </p:nvSpPr>
        <p:spPr bwMode="auto">
          <a:xfrm>
            <a:off x="973015" y="981076"/>
            <a:ext cx="10140461" cy="148213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通过IP地址的二进制数与子网掩码的二进制数进行“</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与</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”运算（Python运算符&amp;），可以确定某个设备的网络号。也可以</a:t>
            </a:r>
            <a:r>
              <a:rPr lang="zh-CN" altLang="zh-CN" sz="2000" b="1"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判断两台主机是否属于同一网段</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，如果两台主机的网络号相同，那么这两台主机就属于同一网段。</a:t>
            </a:r>
          </a:p>
        </p:txBody>
      </p:sp>
      <p:sp>
        <p:nvSpPr>
          <p:cNvPr id="62467" name="Rectangle 171">
            <a:extLst>
              <a:ext uri="{FF2B5EF4-FFF2-40B4-BE49-F238E27FC236}">
                <a16:creationId xmlns:a16="http://schemas.microsoft.com/office/drawing/2014/main" id="{96E5FCC6-A255-4796-B298-1EDC203E8AF7}"/>
              </a:ext>
            </a:extLst>
          </p:cNvPr>
          <p:cNvSpPr>
            <a:spLocks noChangeArrowheads="1"/>
          </p:cNvSpPr>
          <p:nvPr/>
        </p:nvSpPr>
        <p:spPr bwMode="auto">
          <a:xfrm>
            <a:off x="973014" y="4394788"/>
            <a:ext cx="2853397" cy="200535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按位</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与</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运算</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  </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&amp;</a:t>
            </a:r>
            <a:endParaRPr lang="zh-CN" altLang="en-US" sz="2000" dirty="0">
              <a:latin typeface="楷体_GB2312" panose="02010609030101010101" pitchFamily="49" charset="-122"/>
              <a:ea typeface="楷体_GB2312" panose="02010609030101010101" pitchFamily="49" charset="-122"/>
              <a:sym typeface="宋体" panose="02010600030101010101" pitchFamily="2" charset="-122"/>
            </a:endParaRPr>
          </a:p>
          <a:p>
            <a:pPr latinLnBrk="1" hangingPunct="0">
              <a:lnSpc>
                <a:spcPct val="170000"/>
              </a:lnSpc>
            </a:pP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1 </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与</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 1 → 1</a:t>
            </a:r>
          </a:p>
          <a:p>
            <a:pPr latinLnBrk="1" hangingPunct="0">
              <a:lnSpc>
                <a:spcPct val="170000"/>
              </a:lnSpc>
            </a:pP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1 </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与</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 0 → 0</a:t>
            </a:r>
          </a:p>
          <a:p>
            <a:pPr latinLnBrk="1" hangingPunct="0">
              <a:lnSpc>
                <a:spcPct val="170000"/>
              </a:lnSpc>
            </a:pP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0 </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与</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 0 → 0</a:t>
            </a:r>
          </a:p>
        </p:txBody>
      </p:sp>
      <p:graphicFrame>
        <p:nvGraphicFramePr>
          <p:cNvPr id="2" name="表格 2">
            <a:extLst>
              <a:ext uri="{FF2B5EF4-FFF2-40B4-BE49-F238E27FC236}">
                <a16:creationId xmlns:a16="http://schemas.microsoft.com/office/drawing/2014/main" id="{1CFD0756-844F-42F1-89DD-34841713C12C}"/>
              </a:ext>
            </a:extLst>
          </p:cNvPr>
          <p:cNvGraphicFramePr>
            <a:graphicFrameLocks noGrp="1"/>
          </p:cNvGraphicFramePr>
          <p:nvPr>
            <p:extLst>
              <p:ext uri="{D42A27DB-BD31-4B8C-83A1-F6EECF244321}">
                <p14:modId xmlns:p14="http://schemas.microsoft.com/office/powerpoint/2010/main" val="612883359"/>
              </p:ext>
            </p:extLst>
          </p:nvPr>
        </p:nvGraphicFramePr>
        <p:xfrm>
          <a:off x="4048367" y="4394789"/>
          <a:ext cx="7065108" cy="2005356"/>
        </p:xfrm>
        <a:graphic>
          <a:graphicData uri="http://schemas.openxmlformats.org/drawingml/2006/table">
            <a:tbl>
              <a:tblPr firstRow="1" bandRow="1">
                <a:tableStyleId>{5C22544A-7EE6-4342-B048-85BDC9FD1C3A}</a:tableStyleId>
              </a:tblPr>
              <a:tblGrid>
                <a:gridCol w="1766277">
                  <a:extLst>
                    <a:ext uri="{9D8B030D-6E8A-4147-A177-3AD203B41FA5}">
                      <a16:colId xmlns:a16="http://schemas.microsoft.com/office/drawing/2014/main" val="117761741"/>
                    </a:ext>
                  </a:extLst>
                </a:gridCol>
                <a:gridCol w="1766277">
                  <a:extLst>
                    <a:ext uri="{9D8B030D-6E8A-4147-A177-3AD203B41FA5}">
                      <a16:colId xmlns:a16="http://schemas.microsoft.com/office/drawing/2014/main" val="387306777"/>
                    </a:ext>
                  </a:extLst>
                </a:gridCol>
                <a:gridCol w="1766277">
                  <a:extLst>
                    <a:ext uri="{9D8B030D-6E8A-4147-A177-3AD203B41FA5}">
                      <a16:colId xmlns:a16="http://schemas.microsoft.com/office/drawing/2014/main" val="4097970637"/>
                    </a:ext>
                  </a:extLst>
                </a:gridCol>
                <a:gridCol w="1766277">
                  <a:extLst>
                    <a:ext uri="{9D8B030D-6E8A-4147-A177-3AD203B41FA5}">
                      <a16:colId xmlns:a16="http://schemas.microsoft.com/office/drawing/2014/main" val="818233609"/>
                    </a:ext>
                  </a:extLst>
                </a:gridCol>
              </a:tblGrid>
              <a:tr h="501339">
                <a:tc>
                  <a:txBody>
                    <a:bodyPr/>
                    <a:lstStyle/>
                    <a:p>
                      <a:endParaRPr lang="zh-CN" altLang="en-US"/>
                    </a:p>
                  </a:txBody>
                  <a:tcPr anchor="ctr"/>
                </a:tc>
                <a:tc>
                  <a:txBody>
                    <a:bodyPr/>
                    <a:lstStyle/>
                    <a:p>
                      <a:pPr algn="ctr"/>
                      <a:r>
                        <a:rPr lang="zh-CN" altLang="en-US" dirty="0"/>
                        <a:t>与</a:t>
                      </a:r>
                    </a:p>
                  </a:txBody>
                  <a:tcPr anchor="ctr"/>
                </a:tc>
                <a:tc>
                  <a:txBody>
                    <a:bodyPr/>
                    <a:lstStyle/>
                    <a:p>
                      <a:pPr algn="ctr"/>
                      <a:r>
                        <a:rPr lang="zh-CN" altLang="en-US" dirty="0"/>
                        <a:t>或</a:t>
                      </a:r>
                    </a:p>
                  </a:txBody>
                  <a:tcPr anchor="ctr"/>
                </a:tc>
                <a:tc>
                  <a:txBody>
                    <a:bodyPr/>
                    <a:lstStyle/>
                    <a:p>
                      <a:pPr algn="ctr"/>
                      <a:r>
                        <a:rPr lang="zh-CN" altLang="en-US" dirty="0"/>
                        <a:t>非</a:t>
                      </a:r>
                    </a:p>
                  </a:txBody>
                  <a:tcPr anchor="ctr"/>
                </a:tc>
                <a:extLst>
                  <a:ext uri="{0D108BD9-81ED-4DB2-BD59-A6C34878D82A}">
                    <a16:rowId xmlns:a16="http://schemas.microsoft.com/office/drawing/2014/main" val="3434759548"/>
                  </a:ext>
                </a:extLst>
              </a:tr>
              <a:tr h="501339">
                <a:tc>
                  <a:txBody>
                    <a:bodyPr/>
                    <a:lstStyle/>
                    <a:p>
                      <a:pPr algn="r"/>
                      <a:r>
                        <a:rPr lang="zh-CN" altLang="en-US" dirty="0"/>
                        <a:t>按位运算符</a:t>
                      </a:r>
                    </a:p>
                  </a:txBody>
                  <a:tcPr anchor="ctr"/>
                </a:tc>
                <a:tc>
                  <a:txBody>
                    <a:bodyPr/>
                    <a:lstStyle/>
                    <a:p>
                      <a:pPr algn="ctr"/>
                      <a:r>
                        <a:rPr lang="en-US" altLang="zh-CN" dirty="0">
                          <a:solidFill>
                            <a:srgbClr val="FF0000"/>
                          </a:solidFill>
                        </a:rPr>
                        <a:t>&amp;</a:t>
                      </a:r>
                      <a:endParaRPr lang="zh-CN" altLang="en-US" dirty="0">
                        <a:solidFill>
                          <a:srgbClr val="FF0000"/>
                        </a:solidFill>
                      </a:endParaRPr>
                    </a:p>
                  </a:txBody>
                  <a:tcPr anchor="ctr"/>
                </a:tc>
                <a:tc>
                  <a:txBody>
                    <a:bodyPr/>
                    <a:lstStyle/>
                    <a:p>
                      <a:pPr algn="ctr"/>
                      <a:r>
                        <a:rPr lang="en-US" altLang="zh-CN" dirty="0">
                          <a:solidFill>
                            <a:srgbClr val="FF0000"/>
                          </a:solidFill>
                        </a:rPr>
                        <a:t>|</a:t>
                      </a:r>
                      <a:endParaRPr lang="zh-CN" altLang="en-US" dirty="0">
                        <a:solidFill>
                          <a:srgbClr val="FF0000"/>
                        </a:solidFill>
                      </a:endParaRPr>
                    </a:p>
                  </a:txBody>
                  <a:tcPr anchor="ctr"/>
                </a:tc>
                <a:tc>
                  <a:txBody>
                    <a:bodyPr/>
                    <a:lstStyle/>
                    <a:p>
                      <a:pPr algn="ctr"/>
                      <a:r>
                        <a:rPr lang="zh-CN" altLang="en-US" dirty="0">
                          <a:solidFill>
                            <a:srgbClr val="FF0000"/>
                          </a:solidFill>
                        </a:rPr>
                        <a:t>！</a:t>
                      </a:r>
                    </a:p>
                  </a:txBody>
                  <a:tcPr anchor="ctr"/>
                </a:tc>
                <a:extLst>
                  <a:ext uri="{0D108BD9-81ED-4DB2-BD59-A6C34878D82A}">
                    <a16:rowId xmlns:a16="http://schemas.microsoft.com/office/drawing/2014/main" val="3623852750"/>
                  </a:ext>
                </a:extLst>
              </a:tr>
              <a:tr h="501339">
                <a:tc>
                  <a:txBody>
                    <a:bodyPr/>
                    <a:lstStyle/>
                    <a:p>
                      <a:pPr algn="r"/>
                      <a:r>
                        <a:rPr lang="zh-CN" altLang="en-US" dirty="0"/>
                        <a:t>逻辑运算符</a:t>
                      </a:r>
                    </a:p>
                  </a:txBody>
                  <a:tcPr anchor="ctr"/>
                </a:tc>
                <a:tc>
                  <a:txBody>
                    <a:bodyPr/>
                    <a:lstStyle/>
                    <a:p>
                      <a:pPr algn="ctr"/>
                      <a:r>
                        <a:rPr lang="en-US" altLang="zh-CN" dirty="0">
                          <a:solidFill>
                            <a:srgbClr val="FF0000"/>
                          </a:solidFill>
                        </a:rPr>
                        <a:t>and</a:t>
                      </a:r>
                      <a:endParaRPr lang="zh-CN" altLang="en-US" dirty="0">
                        <a:solidFill>
                          <a:srgbClr val="FF0000"/>
                        </a:solidFill>
                      </a:endParaRPr>
                    </a:p>
                  </a:txBody>
                  <a:tcPr anchor="ctr"/>
                </a:tc>
                <a:tc>
                  <a:txBody>
                    <a:bodyPr/>
                    <a:lstStyle/>
                    <a:p>
                      <a:pPr algn="ctr"/>
                      <a:r>
                        <a:rPr lang="en-US" altLang="zh-CN" dirty="0">
                          <a:solidFill>
                            <a:srgbClr val="FF0000"/>
                          </a:solidFill>
                        </a:rPr>
                        <a:t>or</a:t>
                      </a:r>
                      <a:endParaRPr lang="zh-CN" altLang="en-US" dirty="0">
                        <a:solidFill>
                          <a:srgbClr val="FF0000"/>
                        </a:solidFill>
                      </a:endParaRPr>
                    </a:p>
                  </a:txBody>
                  <a:tcPr anchor="ctr"/>
                </a:tc>
                <a:tc>
                  <a:txBody>
                    <a:bodyPr/>
                    <a:lstStyle/>
                    <a:p>
                      <a:pPr algn="ctr"/>
                      <a:r>
                        <a:rPr lang="en-US" altLang="zh-CN" dirty="0">
                          <a:solidFill>
                            <a:srgbClr val="FF0000"/>
                          </a:solidFill>
                        </a:rPr>
                        <a:t>not</a:t>
                      </a:r>
                      <a:endParaRPr lang="zh-CN" altLang="en-US" dirty="0">
                        <a:solidFill>
                          <a:srgbClr val="FF0000"/>
                        </a:solidFill>
                      </a:endParaRPr>
                    </a:p>
                  </a:txBody>
                  <a:tcPr anchor="ctr"/>
                </a:tc>
                <a:extLst>
                  <a:ext uri="{0D108BD9-81ED-4DB2-BD59-A6C34878D82A}">
                    <a16:rowId xmlns:a16="http://schemas.microsoft.com/office/drawing/2014/main" val="3382510231"/>
                  </a:ext>
                </a:extLst>
              </a:tr>
              <a:tr h="501339">
                <a:tc>
                  <a:txBody>
                    <a:bodyPr/>
                    <a:lstStyle/>
                    <a:p>
                      <a:pPr algn="r"/>
                      <a:r>
                        <a:rPr lang="zh-CN" altLang="en-US" dirty="0"/>
                        <a:t>运算规则</a:t>
                      </a:r>
                    </a:p>
                  </a:txBody>
                  <a:tcPr anchor="ctr"/>
                </a:tc>
                <a:tc>
                  <a:txBody>
                    <a:bodyPr/>
                    <a:lstStyle/>
                    <a:p>
                      <a:pPr algn="ctr"/>
                      <a:r>
                        <a:rPr lang="zh-CN" altLang="en-US" dirty="0"/>
                        <a:t>同为真时为真</a:t>
                      </a:r>
                    </a:p>
                  </a:txBody>
                  <a:tcPr anchor="ctr"/>
                </a:tc>
                <a:tc>
                  <a:txBody>
                    <a:bodyPr/>
                    <a:lstStyle/>
                    <a:p>
                      <a:pPr algn="ctr"/>
                      <a:r>
                        <a:rPr lang="zh-CN" altLang="en-US" dirty="0"/>
                        <a:t>同为假时为假</a:t>
                      </a:r>
                    </a:p>
                  </a:txBody>
                  <a:tcPr anchor="ctr"/>
                </a:tc>
                <a:tc>
                  <a:txBody>
                    <a:bodyPr/>
                    <a:lstStyle/>
                    <a:p>
                      <a:pPr algn="ctr"/>
                      <a:r>
                        <a:rPr lang="zh-CN" altLang="en-US" dirty="0"/>
                        <a:t>相反</a:t>
                      </a:r>
                    </a:p>
                  </a:txBody>
                  <a:tcPr anchor="ctr"/>
                </a:tc>
                <a:extLst>
                  <a:ext uri="{0D108BD9-81ED-4DB2-BD59-A6C34878D82A}">
                    <a16:rowId xmlns:a16="http://schemas.microsoft.com/office/drawing/2014/main" val="2206444293"/>
                  </a:ext>
                </a:extLst>
              </a:tr>
            </a:tbl>
          </a:graphicData>
        </a:graphic>
      </p:graphicFrame>
      <p:sp>
        <p:nvSpPr>
          <p:cNvPr id="6" name="文本框 5">
            <a:extLst>
              <a:ext uri="{FF2B5EF4-FFF2-40B4-BE49-F238E27FC236}">
                <a16:creationId xmlns:a16="http://schemas.microsoft.com/office/drawing/2014/main" id="{B93C5199-79B3-4AC6-94FA-E51FAAEE3601}"/>
              </a:ext>
            </a:extLst>
          </p:cNvPr>
          <p:cNvSpPr txBox="1"/>
          <p:nvPr/>
        </p:nvSpPr>
        <p:spPr>
          <a:xfrm>
            <a:off x="973014" y="2656408"/>
            <a:ext cx="10140461" cy="1443729"/>
          </a:xfrm>
          <a:prstGeom prst="rect">
            <a:avLst/>
          </a:prstGeom>
          <a:solidFill>
            <a:schemeClr val="bg1"/>
          </a:solidFill>
          <a:ln>
            <a:solidFill>
              <a:schemeClr val="accent1"/>
            </a:solidFill>
          </a:ln>
        </p:spPr>
        <p:txBody>
          <a:bodyPr wrap="square">
            <a:spAutoFit/>
          </a:bodyPr>
          <a:lstStyle/>
          <a:p>
            <a:pPr indent="468630" latinLnBrk="1" hangingPunct="0">
              <a:lnSpc>
                <a:spcPct val="170000"/>
              </a:lnSpc>
            </a:pPr>
            <a:r>
              <a:rPr lang="en-US" altLang="zh-CN" noProof="1">
                <a:latin typeface="楷体_GB2312" panose="02010609030101010101" pitchFamily="49" charset="-122"/>
                <a:ea typeface="楷体_GB2312" panose="02010609030101010101" pitchFamily="49" charset="-122"/>
                <a:sym typeface="宋体" panose="02010600030101010101" pitchFamily="2" charset="-122"/>
              </a:rPr>
              <a:t>IP</a:t>
            </a:r>
            <a:r>
              <a:rPr lang="zh-CN" altLang="en-US" noProof="1">
                <a:latin typeface="楷体_GB2312" panose="02010609030101010101" pitchFamily="49" charset="-122"/>
                <a:ea typeface="楷体_GB2312" panose="02010609030101010101" pitchFamily="49" charset="-122"/>
                <a:sym typeface="宋体" panose="02010600030101010101" pitchFamily="2" charset="-122"/>
              </a:rPr>
              <a:t>地址</a:t>
            </a:r>
            <a:r>
              <a:rPr lang="en-US" altLang="zh-CN" noProof="1">
                <a:latin typeface="楷体_GB2312" panose="02010609030101010101" pitchFamily="49" charset="-122"/>
                <a:ea typeface="楷体_GB2312" panose="02010609030101010101" pitchFamily="49" charset="-122"/>
                <a:sym typeface="宋体" panose="02010600030101010101" pitchFamily="2" charset="-122"/>
              </a:rPr>
              <a:t>  </a:t>
            </a:r>
            <a:r>
              <a:rPr lang="en-US" altLang="zh-CN" b="1" noProof="1">
                <a:latin typeface="楷体_GB2312" panose="02010609030101010101" pitchFamily="49" charset="-122"/>
                <a:ea typeface="楷体_GB2312" panose="02010609030101010101" pitchFamily="49" charset="-122"/>
                <a:sym typeface="宋体" panose="02010600030101010101" pitchFamily="2" charset="-122"/>
              </a:rPr>
              <a:t> 0</a:t>
            </a:r>
            <a:r>
              <a:rPr lang="en-US" b="1" noProof="1">
                <a:latin typeface="楷体_GB2312" panose="02010609030101010101" pitchFamily="49" charset="-122"/>
                <a:ea typeface="楷体_GB2312" panose="02010609030101010101" pitchFamily="49" charset="-122"/>
                <a:sym typeface="宋体" panose="02010600030101010101" pitchFamily="2" charset="-122"/>
              </a:rPr>
              <a:t>1100100.00000100.00000101.000</a:t>
            </a:r>
            <a:r>
              <a:rPr b="1" noProof="1">
                <a:latin typeface="楷体_GB2312" panose="02010609030101010101" pitchFamily="49" charset="-122"/>
                <a:ea typeface="楷体_GB2312" panose="02010609030101010101" pitchFamily="49" charset="-122"/>
                <a:sym typeface="宋体" panose="02010600030101010101" pitchFamily="2" charset="-122"/>
              </a:rPr>
              <a:t>001</a:t>
            </a:r>
            <a:r>
              <a:rPr lang="en-US" b="1" noProof="1">
                <a:latin typeface="楷体_GB2312" panose="02010609030101010101" pitchFamily="49" charset="-122"/>
                <a:ea typeface="楷体_GB2312" panose="02010609030101010101" pitchFamily="49" charset="-122"/>
                <a:sym typeface="宋体" panose="02010600030101010101" pitchFamily="2" charset="-122"/>
              </a:rPr>
              <a:t>1</a:t>
            </a:r>
            <a:r>
              <a:rPr b="1" noProof="1">
                <a:latin typeface="楷体_GB2312" panose="02010609030101010101" pitchFamily="49" charset="-122"/>
                <a:ea typeface="楷体_GB2312" panose="02010609030101010101" pitchFamily="49" charset="-122"/>
                <a:sym typeface="宋体" panose="02010600030101010101" pitchFamily="2" charset="-122"/>
              </a:rPr>
              <a:t>0</a:t>
            </a:r>
            <a:r>
              <a:rPr lang="en-US" altLang="zh-CN" noProof="1">
                <a:latin typeface="楷体_GB2312" panose="02010609030101010101" pitchFamily="49" charset="-122"/>
                <a:ea typeface="楷体_GB2312" panose="02010609030101010101" pitchFamily="49" charset="-122"/>
                <a:sym typeface="宋体" panose="02010600030101010101" pitchFamily="2" charset="-122"/>
              </a:rPr>
              <a:t>       (100.4.5.6)</a:t>
            </a:r>
          </a:p>
          <a:p>
            <a:pPr indent="468630" latinLnBrk="1" hangingPunct="0">
              <a:lnSpc>
                <a:spcPct val="170000"/>
              </a:lnSpc>
            </a:pPr>
            <a:r>
              <a:rPr lang="zh-CN" noProof="1">
                <a:latin typeface="楷体_GB2312" panose="02010609030101010101" pitchFamily="49" charset="-122"/>
                <a:ea typeface="楷体_GB2312" panose="02010609030101010101" pitchFamily="49" charset="-122"/>
                <a:sym typeface="宋体" panose="02010600030101010101" pitchFamily="2" charset="-122"/>
              </a:rPr>
              <a:t>子网掩码</a:t>
            </a:r>
            <a:r>
              <a:rPr lang="en-US" altLang="zh-CN" noProof="1">
                <a:latin typeface="楷体_GB2312" panose="02010609030101010101" pitchFamily="49" charset="-122"/>
                <a:ea typeface="楷体_GB2312" panose="02010609030101010101" pitchFamily="49" charset="-122"/>
                <a:sym typeface="宋体" panose="02010600030101010101" pitchFamily="2" charset="-122"/>
              </a:rPr>
              <a:t> </a:t>
            </a:r>
            <a:r>
              <a:rPr lang="en-US" altLang="zh-CN" b="1" u="sng" noProof="1">
                <a:solidFill>
                  <a:schemeClr val="accent6">
                    <a:lumMod val="75000"/>
                  </a:schemeClr>
                </a:solidFill>
                <a:latin typeface="楷体_GB2312" panose="02010609030101010101" pitchFamily="49" charset="-122"/>
                <a:ea typeface="楷体_GB2312" panose="02010609030101010101" pitchFamily="49" charset="-122"/>
                <a:sym typeface="宋体" panose="02010600030101010101" pitchFamily="2" charset="-122"/>
              </a:rPr>
              <a:t>11111111 11111111 111</a:t>
            </a:r>
            <a:r>
              <a:rPr lang="en-US" altLang="zh-CN" b="1" noProof="1">
                <a:solidFill>
                  <a:srgbClr val="FFC000"/>
                </a:solidFill>
                <a:latin typeface="楷体_GB2312" panose="02010609030101010101" pitchFamily="49" charset="-122"/>
                <a:ea typeface="楷体_GB2312" panose="02010609030101010101" pitchFamily="49" charset="-122"/>
                <a:sym typeface="宋体" panose="02010600030101010101" pitchFamily="2" charset="-122"/>
              </a:rPr>
              <a:t>00000 00000000</a:t>
            </a:r>
            <a:r>
              <a:rPr lang="en-US" altLang="zh-CN" noProof="1">
                <a:latin typeface="楷体_GB2312" panose="02010609030101010101" pitchFamily="49" charset="-122"/>
                <a:ea typeface="楷体_GB2312" panose="02010609030101010101" pitchFamily="49" charset="-122"/>
                <a:sym typeface="宋体" panose="02010600030101010101" pitchFamily="2" charset="-122"/>
              </a:rPr>
              <a:t>     (255.255.224.0)</a:t>
            </a:r>
          </a:p>
          <a:p>
            <a:pPr indent="468630" latinLnBrk="1" hangingPunct="0">
              <a:lnSpc>
                <a:spcPct val="170000"/>
              </a:lnSpc>
            </a:pPr>
            <a:r>
              <a:rPr lang="zh-CN" altLang="en-US" noProof="1">
                <a:latin typeface="楷体_GB2312" panose="02010609030101010101" pitchFamily="49" charset="-122"/>
                <a:ea typeface="楷体_GB2312" panose="02010609030101010101" pitchFamily="49" charset="-122"/>
              </a:rPr>
              <a:t>与运算：</a:t>
            </a:r>
            <a:r>
              <a:rPr lang="en-US" altLang="zh-CN" noProof="1">
                <a:latin typeface="楷体_GB2312" panose="02010609030101010101" pitchFamily="49" charset="-122"/>
                <a:ea typeface="楷体_GB2312" panose="02010609030101010101" pitchFamily="49" charset="-122"/>
              </a:rPr>
              <a:t> </a:t>
            </a:r>
            <a:r>
              <a:rPr lang="en-US" b="1" noProof="1">
                <a:solidFill>
                  <a:srgbClr val="00B050"/>
                </a:solidFill>
                <a:latin typeface="楷体_GB2312" panose="02010609030101010101" pitchFamily="49" charset="-122"/>
                <a:ea typeface="楷体_GB2312" panose="02010609030101010101" pitchFamily="49" charset="-122"/>
                <a:sym typeface="宋体" panose="02010600030101010101" pitchFamily="2" charset="-122"/>
              </a:rPr>
              <a:t>01100100.00000100.00000000</a:t>
            </a:r>
            <a:r>
              <a:rPr lang="en-US" altLang="zh-CN" b="1" noProof="1">
                <a:solidFill>
                  <a:srgbClr val="00B050"/>
                </a:solidFill>
                <a:latin typeface="楷体_GB2312" panose="02010609030101010101" pitchFamily="49" charset="-122"/>
                <a:ea typeface="楷体_GB2312" panose="02010609030101010101" pitchFamily="49" charset="-122"/>
                <a:sym typeface="宋体" panose="02010600030101010101" pitchFamily="2" charset="-122"/>
              </a:rPr>
              <a:t>.00000000</a:t>
            </a:r>
            <a:r>
              <a:rPr lang="en-US" altLang="zh-CN" noProof="1"/>
              <a:t>  </a:t>
            </a:r>
            <a:r>
              <a:rPr lang="en-US" altLang="zh-CN" noProof="1">
                <a:latin typeface="楷体_GB2312" panose="02010609030101010101" pitchFamily="49" charset="-122"/>
                <a:ea typeface="楷体_GB2312" panose="02010609030101010101" pitchFamily="49" charset="-122"/>
                <a:sym typeface="+mn-ea"/>
              </a:rPr>
              <a:t>→</a:t>
            </a:r>
            <a:r>
              <a:rPr lang="en-US" altLang="zh-CN" noProof="1"/>
              <a:t>  </a:t>
            </a:r>
            <a:r>
              <a:rPr lang="zh-CN" altLang="en-US" noProof="1">
                <a:latin typeface="楷体_GB2312" panose="02010609030101010101" pitchFamily="49" charset="-122"/>
                <a:ea typeface="楷体_GB2312" panose="02010609030101010101" pitchFamily="49" charset="-122"/>
              </a:rPr>
              <a:t>网络地址：</a:t>
            </a:r>
            <a:r>
              <a:rPr lang="en-US" altLang="zh-CN" noProof="1">
                <a:solidFill>
                  <a:srgbClr val="00B050"/>
                </a:solidFill>
                <a:latin typeface="楷体_GB2312" panose="02010609030101010101" pitchFamily="49" charset="-122"/>
                <a:ea typeface="楷体_GB2312" panose="02010609030101010101" pitchFamily="49" charset="-122"/>
              </a:rPr>
              <a:t>100.4.</a:t>
            </a:r>
            <a:r>
              <a:rPr lang="en-US" altLang="zh-CN" noProof="1">
                <a:latin typeface="楷体_GB2312" panose="02010609030101010101" pitchFamily="49" charset="-122"/>
                <a:ea typeface="楷体_GB2312" panose="02010609030101010101" pitchFamily="49" charset="-122"/>
              </a:rPr>
              <a:t>0.0</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Box 13@|17FFC:16777215|FBC:16777215|LFC:16777215|LBC:16777215">
            <a:extLst>
              <a:ext uri="{FF2B5EF4-FFF2-40B4-BE49-F238E27FC236}">
                <a16:creationId xmlns:a16="http://schemas.microsoft.com/office/drawing/2014/main" id="{EF5501F4-46EA-4EAA-B57D-FF8C51B0DFCB}"/>
              </a:ext>
            </a:extLst>
          </p:cNvPr>
          <p:cNvSpPr txBox="1">
            <a:spLocks noChangeArrowheads="1"/>
          </p:cNvSpPr>
          <p:nvPr/>
        </p:nvSpPr>
        <p:spPr bwMode="auto">
          <a:xfrm>
            <a:off x="1738179" y="290195"/>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dirty="0">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dirty="0">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dirty="0">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dirty="0">
                <a:latin typeface="楷体_GB2312" panose="02010609030101010101" pitchFamily="49" charset="-122"/>
                <a:ea typeface="楷体_GB2312" panose="02010609030101010101" pitchFamily="49" charset="-122"/>
                <a:sym typeface="Arial" panose="020B0604020202020204" pitchFamily="34" charset="0"/>
              </a:rPr>
              <a:t>→  P34  IP</a:t>
            </a:r>
            <a:r>
              <a:rPr lang="zh-CN" altLang="en-US" sz="2800" b="1" dirty="0">
                <a:latin typeface="楷体_GB2312" panose="02010609030101010101" pitchFamily="49" charset="-122"/>
                <a:ea typeface="楷体_GB2312" panose="02010609030101010101" pitchFamily="49" charset="-122"/>
                <a:sym typeface="Arial" panose="020B0604020202020204" pitchFamily="34" charset="0"/>
              </a:rPr>
              <a:t>地址的分类</a:t>
            </a:r>
            <a:endParaRPr lang="en-US" altLang="zh-CN" sz="2800" b="1" dirty="0">
              <a:latin typeface="楷体_GB2312" panose="02010609030101010101" pitchFamily="49" charset="-122"/>
              <a:ea typeface="楷体_GB2312" panose="02010609030101010101" pitchFamily="49" charset="-122"/>
              <a:sym typeface="Arial" panose="020B0604020202020204" pitchFamily="34" charset="0"/>
            </a:endParaRPr>
          </a:p>
        </p:txBody>
      </p:sp>
      <p:sp>
        <p:nvSpPr>
          <p:cNvPr id="63490" name="Rectangle 171">
            <a:extLst>
              <a:ext uri="{FF2B5EF4-FFF2-40B4-BE49-F238E27FC236}">
                <a16:creationId xmlns:a16="http://schemas.microsoft.com/office/drawing/2014/main" id="{EFC81ADE-371B-4CCE-AA9F-1F45EF3BF9AD}"/>
              </a:ext>
            </a:extLst>
          </p:cNvPr>
          <p:cNvSpPr>
            <a:spLocks noChangeArrowheads="1"/>
          </p:cNvSpPr>
          <p:nvPr/>
        </p:nvSpPr>
        <p:spPr bwMode="auto">
          <a:xfrm>
            <a:off x="1529497" y="6316462"/>
            <a:ext cx="8455025" cy="43569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另外，还有D类和E类地址分别作为组播地址和备用地址使用。</a:t>
            </a:r>
          </a:p>
        </p:txBody>
      </p:sp>
      <p:graphicFrame>
        <p:nvGraphicFramePr>
          <p:cNvPr id="27" name="Group 107">
            <a:extLst>
              <a:ext uri="{FF2B5EF4-FFF2-40B4-BE49-F238E27FC236}">
                <a16:creationId xmlns:a16="http://schemas.microsoft.com/office/drawing/2014/main" id="{AC30E540-0AA8-409C-9FBE-BC5AA72300E6}"/>
              </a:ext>
            </a:extLst>
          </p:cNvPr>
          <p:cNvGraphicFramePr>
            <a:graphicFrameLocks/>
          </p:cNvGraphicFramePr>
          <p:nvPr>
            <p:extLst>
              <p:ext uri="{D42A27DB-BD31-4B8C-83A1-F6EECF244321}">
                <p14:modId xmlns:p14="http://schemas.microsoft.com/office/powerpoint/2010/main" val="4276114998"/>
              </p:ext>
            </p:extLst>
          </p:nvPr>
        </p:nvGraphicFramePr>
        <p:xfrm>
          <a:off x="1628642" y="1702001"/>
          <a:ext cx="7273925" cy="518048"/>
        </p:xfrm>
        <a:graphic>
          <a:graphicData uri="http://schemas.openxmlformats.org/drawingml/2006/table">
            <a:tbl>
              <a:tblPr/>
              <a:tblGrid>
                <a:gridCol w="227012">
                  <a:extLst>
                    <a:ext uri="{9D8B030D-6E8A-4147-A177-3AD203B41FA5}">
                      <a16:colId xmlns:a16="http://schemas.microsoft.com/office/drawing/2014/main" val="1251155367"/>
                    </a:ext>
                  </a:extLst>
                </a:gridCol>
                <a:gridCol w="228600">
                  <a:extLst>
                    <a:ext uri="{9D8B030D-6E8A-4147-A177-3AD203B41FA5}">
                      <a16:colId xmlns:a16="http://schemas.microsoft.com/office/drawing/2014/main" val="3553691013"/>
                    </a:ext>
                  </a:extLst>
                </a:gridCol>
                <a:gridCol w="227013">
                  <a:extLst>
                    <a:ext uri="{9D8B030D-6E8A-4147-A177-3AD203B41FA5}">
                      <a16:colId xmlns:a16="http://schemas.microsoft.com/office/drawing/2014/main" val="1349585449"/>
                    </a:ext>
                  </a:extLst>
                </a:gridCol>
                <a:gridCol w="227012">
                  <a:extLst>
                    <a:ext uri="{9D8B030D-6E8A-4147-A177-3AD203B41FA5}">
                      <a16:colId xmlns:a16="http://schemas.microsoft.com/office/drawing/2014/main" val="3478146523"/>
                    </a:ext>
                  </a:extLst>
                </a:gridCol>
                <a:gridCol w="227013">
                  <a:extLst>
                    <a:ext uri="{9D8B030D-6E8A-4147-A177-3AD203B41FA5}">
                      <a16:colId xmlns:a16="http://schemas.microsoft.com/office/drawing/2014/main" val="3280475222"/>
                    </a:ext>
                  </a:extLst>
                </a:gridCol>
                <a:gridCol w="227012">
                  <a:extLst>
                    <a:ext uri="{9D8B030D-6E8A-4147-A177-3AD203B41FA5}">
                      <a16:colId xmlns:a16="http://schemas.microsoft.com/office/drawing/2014/main" val="2183992595"/>
                    </a:ext>
                  </a:extLst>
                </a:gridCol>
                <a:gridCol w="228600">
                  <a:extLst>
                    <a:ext uri="{9D8B030D-6E8A-4147-A177-3AD203B41FA5}">
                      <a16:colId xmlns:a16="http://schemas.microsoft.com/office/drawing/2014/main" val="2823857752"/>
                    </a:ext>
                  </a:extLst>
                </a:gridCol>
                <a:gridCol w="227013">
                  <a:extLst>
                    <a:ext uri="{9D8B030D-6E8A-4147-A177-3AD203B41FA5}">
                      <a16:colId xmlns:a16="http://schemas.microsoft.com/office/drawing/2014/main" val="2834307520"/>
                    </a:ext>
                  </a:extLst>
                </a:gridCol>
                <a:gridCol w="227012">
                  <a:extLst>
                    <a:ext uri="{9D8B030D-6E8A-4147-A177-3AD203B41FA5}">
                      <a16:colId xmlns:a16="http://schemas.microsoft.com/office/drawing/2014/main" val="2599493528"/>
                    </a:ext>
                  </a:extLst>
                </a:gridCol>
                <a:gridCol w="227013">
                  <a:extLst>
                    <a:ext uri="{9D8B030D-6E8A-4147-A177-3AD203B41FA5}">
                      <a16:colId xmlns:a16="http://schemas.microsoft.com/office/drawing/2014/main" val="2299223393"/>
                    </a:ext>
                  </a:extLst>
                </a:gridCol>
                <a:gridCol w="230187">
                  <a:extLst>
                    <a:ext uri="{9D8B030D-6E8A-4147-A177-3AD203B41FA5}">
                      <a16:colId xmlns:a16="http://schemas.microsoft.com/office/drawing/2014/main" val="1099311049"/>
                    </a:ext>
                  </a:extLst>
                </a:gridCol>
                <a:gridCol w="223838">
                  <a:extLst>
                    <a:ext uri="{9D8B030D-6E8A-4147-A177-3AD203B41FA5}">
                      <a16:colId xmlns:a16="http://schemas.microsoft.com/office/drawing/2014/main" val="2672111980"/>
                    </a:ext>
                  </a:extLst>
                </a:gridCol>
                <a:gridCol w="227012">
                  <a:extLst>
                    <a:ext uri="{9D8B030D-6E8A-4147-A177-3AD203B41FA5}">
                      <a16:colId xmlns:a16="http://schemas.microsoft.com/office/drawing/2014/main" val="445586463"/>
                    </a:ext>
                  </a:extLst>
                </a:gridCol>
                <a:gridCol w="230188">
                  <a:extLst>
                    <a:ext uri="{9D8B030D-6E8A-4147-A177-3AD203B41FA5}">
                      <a16:colId xmlns:a16="http://schemas.microsoft.com/office/drawing/2014/main" val="1871591814"/>
                    </a:ext>
                  </a:extLst>
                </a:gridCol>
                <a:gridCol w="227012">
                  <a:extLst>
                    <a:ext uri="{9D8B030D-6E8A-4147-A177-3AD203B41FA5}">
                      <a16:colId xmlns:a16="http://schemas.microsoft.com/office/drawing/2014/main" val="2310662374"/>
                    </a:ext>
                  </a:extLst>
                </a:gridCol>
                <a:gridCol w="227013">
                  <a:extLst>
                    <a:ext uri="{9D8B030D-6E8A-4147-A177-3AD203B41FA5}">
                      <a16:colId xmlns:a16="http://schemas.microsoft.com/office/drawing/2014/main" val="831984874"/>
                    </a:ext>
                  </a:extLst>
                </a:gridCol>
                <a:gridCol w="227012">
                  <a:extLst>
                    <a:ext uri="{9D8B030D-6E8A-4147-A177-3AD203B41FA5}">
                      <a16:colId xmlns:a16="http://schemas.microsoft.com/office/drawing/2014/main" val="604384853"/>
                    </a:ext>
                  </a:extLst>
                </a:gridCol>
                <a:gridCol w="228600">
                  <a:extLst>
                    <a:ext uri="{9D8B030D-6E8A-4147-A177-3AD203B41FA5}">
                      <a16:colId xmlns:a16="http://schemas.microsoft.com/office/drawing/2014/main" val="1807372084"/>
                    </a:ext>
                  </a:extLst>
                </a:gridCol>
                <a:gridCol w="225425">
                  <a:extLst>
                    <a:ext uri="{9D8B030D-6E8A-4147-A177-3AD203B41FA5}">
                      <a16:colId xmlns:a16="http://schemas.microsoft.com/office/drawing/2014/main" val="2402219603"/>
                    </a:ext>
                  </a:extLst>
                </a:gridCol>
                <a:gridCol w="228600">
                  <a:extLst>
                    <a:ext uri="{9D8B030D-6E8A-4147-A177-3AD203B41FA5}">
                      <a16:colId xmlns:a16="http://schemas.microsoft.com/office/drawing/2014/main" val="4065698619"/>
                    </a:ext>
                  </a:extLst>
                </a:gridCol>
                <a:gridCol w="227013">
                  <a:extLst>
                    <a:ext uri="{9D8B030D-6E8A-4147-A177-3AD203B41FA5}">
                      <a16:colId xmlns:a16="http://schemas.microsoft.com/office/drawing/2014/main" val="69011528"/>
                    </a:ext>
                  </a:extLst>
                </a:gridCol>
                <a:gridCol w="227012">
                  <a:extLst>
                    <a:ext uri="{9D8B030D-6E8A-4147-A177-3AD203B41FA5}">
                      <a16:colId xmlns:a16="http://schemas.microsoft.com/office/drawing/2014/main" val="1475411076"/>
                    </a:ext>
                  </a:extLst>
                </a:gridCol>
                <a:gridCol w="228600">
                  <a:extLst>
                    <a:ext uri="{9D8B030D-6E8A-4147-A177-3AD203B41FA5}">
                      <a16:colId xmlns:a16="http://schemas.microsoft.com/office/drawing/2014/main" val="280304492"/>
                    </a:ext>
                  </a:extLst>
                </a:gridCol>
                <a:gridCol w="227013">
                  <a:extLst>
                    <a:ext uri="{9D8B030D-6E8A-4147-A177-3AD203B41FA5}">
                      <a16:colId xmlns:a16="http://schemas.microsoft.com/office/drawing/2014/main" val="1273242232"/>
                    </a:ext>
                  </a:extLst>
                </a:gridCol>
                <a:gridCol w="227012">
                  <a:extLst>
                    <a:ext uri="{9D8B030D-6E8A-4147-A177-3AD203B41FA5}">
                      <a16:colId xmlns:a16="http://schemas.microsoft.com/office/drawing/2014/main" val="1102244203"/>
                    </a:ext>
                  </a:extLst>
                </a:gridCol>
                <a:gridCol w="227013">
                  <a:extLst>
                    <a:ext uri="{9D8B030D-6E8A-4147-A177-3AD203B41FA5}">
                      <a16:colId xmlns:a16="http://schemas.microsoft.com/office/drawing/2014/main" val="959769356"/>
                    </a:ext>
                  </a:extLst>
                </a:gridCol>
                <a:gridCol w="227012">
                  <a:extLst>
                    <a:ext uri="{9D8B030D-6E8A-4147-A177-3AD203B41FA5}">
                      <a16:colId xmlns:a16="http://schemas.microsoft.com/office/drawing/2014/main" val="588031931"/>
                    </a:ext>
                  </a:extLst>
                </a:gridCol>
                <a:gridCol w="227013">
                  <a:extLst>
                    <a:ext uri="{9D8B030D-6E8A-4147-A177-3AD203B41FA5}">
                      <a16:colId xmlns:a16="http://schemas.microsoft.com/office/drawing/2014/main" val="2811848983"/>
                    </a:ext>
                  </a:extLst>
                </a:gridCol>
                <a:gridCol w="227012">
                  <a:extLst>
                    <a:ext uri="{9D8B030D-6E8A-4147-A177-3AD203B41FA5}">
                      <a16:colId xmlns:a16="http://schemas.microsoft.com/office/drawing/2014/main" val="70222644"/>
                    </a:ext>
                  </a:extLst>
                </a:gridCol>
                <a:gridCol w="227013">
                  <a:extLst>
                    <a:ext uri="{9D8B030D-6E8A-4147-A177-3AD203B41FA5}">
                      <a16:colId xmlns:a16="http://schemas.microsoft.com/office/drawing/2014/main" val="1281889883"/>
                    </a:ext>
                  </a:extLst>
                </a:gridCol>
                <a:gridCol w="227012">
                  <a:extLst>
                    <a:ext uri="{9D8B030D-6E8A-4147-A177-3AD203B41FA5}">
                      <a16:colId xmlns:a16="http://schemas.microsoft.com/office/drawing/2014/main" val="2136842162"/>
                    </a:ext>
                  </a:extLst>
                </a:gridCol>
                <a:gridCol w="227013">
                  <a:extLst>
                    <a:ext uri="{9D8B030D-6E8A-4147-A177-3AD203B41FA5}">
                      <a16:colId xmlns:a16="http://schemas.microsoft.com/office/drawing/2014/main" val="3404176417"/>
                    </a:ext>
                  </a:extLst>
                </a:gridCol>
              </a:tblGrid>
              <a:tr h="517525">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extLst>
                  <a:ext uri="{0D108BD9-81ED-4DB2-BD59-A6C34878D82A}">
                    <a16:rowId xmlns:a16="http://schemas.microsoft.com/office/drawing/2014/main" val="778669946"/>
                  </a:ext>
                </a:extLst>
              </a:tr>
            </a:tbl>
          </a:graphicData>
        </a:graphic>
      </p:graphicFrame>
      <p:sp>
        <p:nvSpPr>
          <p:cNvPr id="28" name="Text Box 101">
            <a:extLst>
              <a:ext uri="{FF2B5EF4-FFF2-40B4-BE49-F238E27FC236}">
                <a16:creationId xmlns:a16="http://schemas.microsoft.com/office/drawing/2014/main" id="{9CBC3F03-EA64-41FD-B1A6-A6B063E628FA}"/>
              </a:ext>
            </a:extLst>
          </p:cNvPr>
          <p:cNvSpPr txBox="1">
            <a:spLocks noChangeArrowheads="1"/>
          </p:cNvSpPr>
          <p:nvPr/>
        </p:nvSpPr>
        <p:spPr bwMode="auto">
          <a:xfrm>
            <a:off x="1557204" y="14067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0</a:t>
            </a:r>
          </a:p>
        </p:txBody>
      </p:sp>
      <p:sp>
        <p:nvSpPr>
          <p:cNvPr id="29" name="Text Box 102">
            <a:extLst>
              <a:ext uri="{FF2B5EF4-FFF2-40B4-BE49-F238E27FC236}">
                <a16:creationId xmlns:a16="http://schemas.microsoft.com/office/drawing/2014/main" id="{96879D9B-D22B-450F-B92A-E3778D55B680}"/>
              </a:ext>
            </a:extLst>
          </p:cNvPr>
          <p:cNvSpPr txBox="1">
            <a:spLocks noChangeArrowheads="1"/>
          </p:cNvSpPr>
          <p:nvPr/>
        </p:nvSpPr>
        <p:spPr bwMode="auto">
          <a:xfrm>
            <a:off x="3406642" y="14067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8</a:t>
            </a:r>
          </a:p>
        </p:txBody>
      </p:sp>
      <p:sp>
        <p:nvSpPr>
          <p:cNvPr id="30" name="Text Box 103">
            <a:extLst>
              <a:ext uri="{FF2B5EF4-FFF2-40B4-BE49-F238E27FC236}">
                <a16:creationId xmlns:a16="http://schemas.microsoft.com/office/drawing/2014/main" id="{2C44A609-C3B8-4D56-81AC-04C112E41ED4}"/>
              </a:ext>
            </a:extLst>
          </p:cNvPr>
          <p:cNvSpPr txBox="1">
            <a:spLocks noChangeArrowheads="1"/>
          </p:cNvSpPr>
          <p:nvPr/>
        </p:nvSpPr>
        <p:spPr bwMode="auto">
          <a:xfrm>
            <a:off x="5157654" y="1406726"/>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16</a:t>
            </a:r>
          </a:p>
        </p:txBody>
      </p:sp>
      <p:sp>
        <p:nvSpPr>
          <p:cNvPr id="31" name="Text Box 104">
            <a:extLst>
              <a:ext uri="{FF2B5EF4-FFF2-40B4-BE49-F238E27FC236}">
                <a16:creationId xmlns:a16="http://schemas.microsoft.com/office/drawing/2014/main" id="{186E037B-00AA-4C3C-B82C-8DC930009647}"/>
              </a:ext>
            </a:extLst>
          </p:cNvPr>
          <p:cNvSpPr txBox="1">
            <a:spLocks noChangeArrowheads="1"/>
          </p:cNvSpPr>
          <p:nvPr/>
        </p:nvSpPr>
        <p:spPr bwMode="auto">
          <a:xfrm>
            <a:off x="6957879" y="123144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24</a:t>
            </a:r>
          </a:p>
        </p:txBody>
      </p:sp>
      <p:sp>
        <p:nvSpPr>
          <p:cNvPr id="32" name="Text Box 105">
            <a:extLst>
              <a:ext uri="{FF2B5EF4-FFF2-40B4-BE49-F238E27FC236}">
                <a16:creationId xmlns:a16="http://schemas.microsoft.com/office/drawing/2014/main" id="{0E7DA75E-027A-4CD7-B6BD-BF713E6BCD90}"/>
              </a:ext>
            </a:extLst>
          </p:cNvPr>
          <p:cNvSpPr txBox="1">
            <a:spLocks noChangeArrowheads="1"/>
          </p:cNvSpPr>
          <p:nvPr/>
        </p:nvSpPr>
        <p:spPr bwMode="auto">
          <a:xfrm>
            <a:off x="8542204" y="123144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31</a:t>
            </a:r>
          </a:p>
        </p:txBody>
      </p:sp>
      <p:sp>
        <p:nvSpPr>
          <p:cNvPr id="33" name="Rectangle 106">
            <a:extLst>
              <a:ext uri="{FF2B5EF4-FFF2-40B4-BE49-F238E27FC236}">
                <a16:creationId xmlns:a16="http://schemas.microsoft.com/office/drawing/2014/main" id="{2F8101C4-FCAF-49D7-A1CF-27D1B9C618A8}"/>
              </a:ext>
            </a:extLst>
          </p:cNvPr>
          <p:cNvSpPr>
            <a:spLocks noChangeArrowheads="1"/>
          </p:cNvSpPr>
          <p:nvPr/>
        </p:nvSpPr>
        <p:spPr bwMode="auto">
          <a:xfrm>
            <a:off x="1630229" y="2486226"/>
            <a:ext cx="215900" cy="4318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a:solidFill>
                  <a:schemeClr val="bg1"/>
                </a:solidFill>
              </a:rPr>
              <a:t>0</a:t>
            </a:r>
          </a:p>
        </p:txBody>
      </p:sp>
      <p:sp>
        <p:nvSpPr>
          <p:cNvPr id="34" name="Rectangle 108">
            <a:extLst>
              <a:ext uri="{FF2B5EF4-FFF2-40B4-BE49-F238E27FC236}">
                <a16:creationId xmlns:a16="http://schemas.microsoft.com/office/drawing/2014/main" id="{C46B2824-53F1-4CAA-B4A5-70067F0E2536}"/>
              </a:ext>
            </a:extLst>
          </p:cNvPr>
          <p:cNvSpPr>
            <a:spLocks noChangeArrowheads="1"/>
          </p:cNvSpPr>
          <p:nvPr/>
        </p:nvSpPr>
        <p:spPr bwMode="auto">
          <a:xfrm>
            <a:off x="1630229" y="3133926"/>
            <a:ext cx="215900" cy="4318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a:solidFill>
                  <a:schemeClr val="bg1"/>
                </a:solidFill>
              </a:rPr>
              <a:t>1</a:t>
            </a:r>
          </a:p>
        </p:txBody>
      </p:sp>
      <p:sp>
        <p:nvSpPr>
          <p:cNvPr id="35" name="Rectangle 109">
            <a:extLst>
              <a:ext uri="{FF2B5EF4-FFF2-40B4-BE49-F238E27FC236}">
                <a16:creationId xmlns:a16="http://schemas.microsoft.com/office/drawing/2014/main" id="{1737DD18-BD02-48AF-8EEA-D198F0322715}"/>
              </a:ext>
            </a:extLst>
          </p:cNvPr>
          <p:cNvSpPr>
            <a:spLocks noChangeArrowheads="1"/>
          </p:cNvSpPr>
          <p:nvPr/>
        </p:nvSpPr>
        <p:spPr bwMode="auto">
          <a:xfrm>
            <a:off x="1630229" y="3710189"/>
            <a:ext cx="215900" cy="4318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a:solidFill>
                  <a:schemeClr val="bg1"/>
                </a:solidFill>
              </a:rPr>
              <a:t>1</a:t>
            </a:r>
          </a:p>
        </p:txBody>
      </p:sp>
      <p:sp>
        <p:nvSpPr>
          <p:cNvPr id="36" name="Rectangle 110">
            <a:extLst>
              <a:ext uri="{FF2B5EF4-FFF2-40B4-BE49-F238E27FC236}">
                <a16:creationId xmlns:a16="http://schemas.microsoft.com/office/drawing/2014/main" id="{14BB516C-637B-4709-8D1C-4A04D037070F}"/>
              </a:ext>
            </a:extLst>
          </p:cNvPr>
          <p:cNvSpPr>
            <a:spLocks noChangeArrowheads="1"/>
          </p:cNvSpPr>
          <p:nvPr/>
        </p:nvSpPr>
        <p:spPr bwMode="auto">
          <a:xfrm>
            <a:off x="1846129" y="3133926"/>
            <a:ext cx="215900" cy="4318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a:solidFill>
                  <a:schemeClr val="bg1"/>
                </a:solidFill>
              </a:rPr>
              <a:t>0</a:t>
            </a:r>
          </a:p>
        </p:txBody>
      </p:sp>
      <p:sp>
        <p:nvSpPr>
          <p:cNvPr id="37" name="Rectangle 111">
            <a:extLst>
              <a:ext uri="{FF2B5EF4-FFF2-40B4-BE49-F238E27FC236}">
                <a16:creationId xmlns:a16="http://schemas.microsoft.com/office/drawing/2014/main" id="{9F4794D6-D28D-490C-AC53-608BB482DB2F}"/>
              </a:ext>
            </a:extLst>
          </p:cNvPr>
          <p:cNvSpPr>
            <a:spLocks noChangeArrowheads="1"/>
          </p:cNvSpPr>
          <p:nvPr/>
        </p:nvSpPr>
        <p:spPr bwMode="auto">
          <a:xfrm>
            <a:off x="1846129" y="3710189"/>
            <a:ext cx="215900" cy="4318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a:solidFill>
                  <a:schemeClr val="bg1"/>
                </a:solidFill>
              </a:rPr>
              <a:t>1</a:t>
            </a:r>
          </a:p>
        </p:txBody>
      </p:sp>
      <p:sp>
        <p:nvSpPr>
          <p:cNvPr id="38" name="Rectangle 112">
            <a:extLst>
              <a:ext uri="{FF2B5EF4-FFF2-40B4-BE49-F238E27FC236}">
                <a16:creationId xmlns:a16="http://schemas.microsoft.com/office/drawing/2014/main" id="{02172A6C-4871-451E-922D-F2D5D4B6AD2F}"/>
              </a:ext>
            </a:extLst>
          </p:cNvPr>
          <p:cNvSpPr>
            <a:spLocks noChangeArrowheads="1"/>
          </p:cNvSpPr>
          <p:nvPr/>
        </p:nvSpPr>
        <p:spPr bwMode="auto">
          <a:xfrm>
            <a:off x="2062029" y="3710189"/>
            <a:ext cx="215900" cy="4318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a:solidFill>
                  <a:schemeClr val="bg1"/>
                </a:solidFill>
              </a:rPr>
              <a:t>0</a:t>
            </a:r>
          </a:p>
        </p:txBody>
      </p:sp>
      <p:sp>
        <p:nvSpPr>
          <p:cNvPr id="39" name="Rectangle 134">
            <a:extLst>
              <a:ext uri="{FF2B5EF4-FFF2-40B4-BE49-F238E27FC236}">
                <a16:creationId xmlns:a16="http://schemas.microsoft.com/office/drawing/2014/main" id="{3E9CE797-CF16-4F56-B2DA-56D958958CE1}"/>
              </a:ext>
            </a:extLst>
          </p:cNvPr>
          <p:cNvSpPr>
            <a:spLocks noChangeArrowheads="1"/>
          </p:cNvSpPr>
          <p:nvPr/>
        </p:nvSpPr>
        <p:spPr bwMode="auto">
          <a:xfrm>
            <a:off x="1846129" y="2486226"/>
            <a:ext cx="7056438" cy="431800"/>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endParaRPr lang="zh-CN" altLang="en-US" dirty="0"/>
          </a:p>
        </p:txBody>
      </p:sp>
      <p:sp>
        <p:nvSpPr>
          <p:cNvPr id="40" name="Rectangle 136">
            <a:extLst>
              <a:ext uri="{FF2B5EF4-FFF2-40B4-BE49-F238E27FC236}">
                <a16:creationId xmlns:a16="http://schemas.microsoft.com/office/drawing/2014/main" id="{102233EA-7746-4CF6-B69C-E682698F207E}"/>
              </a:ext>
            </a:extLst>
          </p:cNvPr>
          <p:cNvSpPr>
            <a:spLocks noChangeArrowheads="1"/>
          </p:cNvSpPr>
          <p:nvPr/>
        </p:nvSpPr>
        <p:spPr bwMode="auto">
          <a:xfrm>
            <a:off x="2062029" y="3133926"/>
            <a:ext cx="6840538" cy="431800"/>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endParaRPr lang="zh-CN" altLang="en-US" dirty="0"/>
          </a:p>
        </p:txBody>
      </p:sp>
      <p:sp>
        <p:nvSpPr>
          <p:cNvPr id="42" name="Text Box 140">
            <a:extLst>
              <a:ext uri="{FF2B5EF4-FFF2-40B4-BE49-F238E27FC236}">
                <a16:creationId xmlns:a16="http://schemas.microsoft.com/office/drawing/2014/main" id="{EF9E1C92-1B65-459D-9CCF-F42A3B6294D2}"/>
              </a:ext>
            </a:extLst>
          </p:cNvPr>
          <p:cNvSpPr txBox="1">
            <a:spLocks noChangeArrowheads="1"/>
          </p:cNvSpPr>
          <p:nvPr/>
        </p:nvSpPr>
        <p:spPr bwMode="auto">
          <a:xfrm>
            <a:off x="3190742" y="14067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7</a:t>
            </a:r>
          </a:p>
        </p:txBody>
      </p:sp>
      <p:sp>
        <p:nvSpPr>
          <p:cNvPr id="43" name="Text Box 141">
            <a:extLst>
              <a:ext uri="{FF2B5EF4-FFF2-40B4-BE49-F238E27FC236}">
                <a16:creationId xmlns:a16="http://schemas.microsoft.com/office/drawing/2014/main" id="{9FEF3EE9-8C2C-4697-9ADF-9E4BD7EE35E8}"/>
              </a:ext>
            </a:extLst>
          </p:cNvPr>
          <p:cNvSpPr txBox="1">
            <a:spLocks noChangeArrowheads="1"/>
          </p:cNvSpPr>
          <p:nvPr/>
        </p:nvSpPr>
        <p:spPr bwMode="auto">
          <a:xfrm>
            <a:off x="4870317" y="1406726"/>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15</a:t>
            </a:r>
          </a:p>
        </p:txBody>
      </p:sp>
      <p:sp>
        <p:nvSpPr>
          <p:cNvPr id="44" name="Text Box 142">
            <a:extLst>
              <a:ext uri="{FF2B5EF4-FFF2-40B4-BE49-F238E27FC236}">
                <a16:creationId xmlns:a16="http://schemas.microsoft.com/office/drawing/2014/main" id="{1171234F-36A3-4841-A4DB-04EAB384322C}"/>
              </a:ext>
            </a:extLst>
          </p:cNvPr>
          <p:cNvSpPr txBox="1">
            <a:spLocks noChangeArrowheads="1"/>
          </p:cNvSpPr>
          <p:nvPr/>
        </p:nvSpPr>
        <p:spPr bwMode="auto">
          <a:xfrm>
            <a:off x="6735629" y="1398789"/>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23</a:t>
            </a:r>
          </a:p>
        </p:txBody>
      </p:sp>
      <p:sp>
        <p:nvSpPr>
          <p:cNvPr id="45" name="Text Box 143">
            <a:extLst>
              <a:ext uri="{FF2B5EF4-FFF2-40B4-BE49-F238E27FC236}">
                <a16:creationId xmlns:a16="http://schemas.microsoft.com/office/drawing/2014/main" id="{411D9BE2-7BC0-406A-9E21-35A9C134CB5D}"/>
              </a:ext>
            </a:extLst>
          </p:cNvPr>
          <p:cNvSpPr txBox="1">
            <a:spLocks noChangeArrowheads="1"/>
          </p:cNvSpPr>
          <p:nvPr/>
        </p:nvSpPr>
        <p:spPr bwMode="auto">
          <a:xfrm>
            <a:off x="836479" y="2557664"/>
            <a:ext cx="72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A</a:t>
            </a:r>
            <a:r>
              <a:rPr lang="zh-CN" altLang="en-US" b="1"/>
              <a:t>类</a:t>
            </a:r>
          </a:p>
        </p:txBody>
      </p:sp>
      <p:sp>
        <p:nvSpPr>
          <p:cNvPr id="46" name="Text Box 144">
            <a:extLst>
              <a:ext uri="{FF2B5EF4-FFF2-40B4-BE49-F238E27FC236}">
                <a16:creationId xmlns:a16="http://schemas.microsoft.com/office/drawing/2014/main" id="{F4C68D66-475A-46F2-90D4-9D6071674695}"/>
              </a:ext>
            </a:extLst>
          </p:cNvPr>
          <p:cNvSpPr txBox="1">
            <a:spLocks noChangeArrowheads="1"/>
          </p:cNvSpPr>
          <p:nvPr/>
        </p:nvSpPr>
        <p:spPr bwMode="auto">
          <a:xfrm>
            <a:off x="825367" y="3127576"/>
            <a:ext cx="7381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B</a:t>
            </a:r>
            <a:r>
              <a:rPr lang="zh-CN" altLang="en-US" b="1"/>
              <a:t>类</a:t>
            </a:r>
          </a:p>
        </p:txBody>
      </p:sp>
      <p:sp>
        <p:nvSpPr>
          <p:cNvPr id="47" name="Text Box 145">
            <a:extLst>
              <a:ext uri="{FF2B5EF4-FFF2-40B4-BE49-F238E27FC236}">
                <a16:creationId xmlns:a16="http://schemas.microsoft.com/office/drawing/2014/main" id="{8E8E0B36-79C3-4F75-B32D-5AF1FEB07840}"/>
              </a:ext>
            </a:extLst>
          </p:cNvPr>
          <p:cNvSpPr txBox="1">
            <a:spLocks noChangeArrowheads="1"/>
          </p:cNvSpPr>
          <p:nvPr/>
        </p:nvSpPr>
        <p:spPr bwMode="auto">
          <a:xfrm>
            <a:off x="825367" y="3775276"/>
            <a:ext cx="809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C</a:t>
            </a:r>
            <a:r>
              <a:rPr lang="zh-CN" altLang="en-US" b="1"/>
              <a:t>类</a:t>
            </a:r>
          </a:p>
        </p:txBody>
      </p:sp>
      <p:sp>
        <p:nvSpPr>
          <p:cNvPr id="48" name="Text Box 163">
            <a:extLst>
              <a:ext uri="{FF2B5EF4-FFF2-40B4-BE49-F238E27FC236}">
                <a16:creationId xmlns:a16="http://schemas.microsoft.com/office/drawing/2014/main" id="{C2ADF178-ED9B-4724-B86E-E4B8602E0C99}"/>
              </a:ext>
            </a:extLst>
          </p:cNvPr>
          <p:cNvSpPr txBox="1">
            <a:spLocks noChangeArrowheads="1"/>
          </p:cNvSpPr>
          <p:nvPr/>
        </p:nvSpPr>
        <p:spPr bwMode="auto">
          <a:xfrm>
            <a:off x="865861" y="4940300"/>
            <a:ext cx="78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A</a:t>
            </a:r>
            <a:r>
              <a:rPr lang="zh-CN" altLang="en-US" b="1"/>
              <a:t>类</a:t>
            </a:r>
          </a:p>
        </p:txBody>
      </p:sp>
      <p:sp>
        <p:nvSpPr>
          <p:cNvPr id="49" name="Text Box 164">
            <a:extLst>
              <a:ext uri="{FF2B5EF4-FFF2-40B4-BE49-F238E27FC236}">
                <a16:creationId xmlns:a16="http://schemas.microsoft.com/office/drawing/2014/main" id="{3513D0D9-82CC-4ACB-A1E5-35D2FF413013}"/>
              </a:ext>
            </a:extLst>
          </p:cNvPr>
          <p:cNvSpPr txBox="1">
            <a:spLocks noChangeArrowheads="1"/>
          </p:cNvSpPr>
          <p:nvPr/>
        </p:nvSpPr>
        <p:spPr bwMode="auto">
          <a:xfrm>
            <a:off x="854749" y="5300663"/>
            <a:ext cx="7921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B</a:t>
            </a:r>
            <a:r>
              <a:rPr lang="zh-CN" altLang="en-US" b="1"/>
              <a:t>类</a:t>
            </a:r>
          </a:p>
        </p:txBody>
      </p:sp>
      <p:sp>
        <p:nvSpPr>
          <p:cNvPr id="50" name="Text Box 165">
            <a:extLst>
              <a:ext uri="{FF2B5EF4-FFF2-40B4-BE49-F238E27FC236}">
                <a16:creationId xmlns:a16="http://schemas.microsoft.com/office/drawing/2014/main" id="{D17B33C5-94C6-4890-A244-2B390051C1DE}"/>
              </a:ext>
            </a:extLst>
          </p:cNvPr>
          <p:cNvSpPr txBox="1">
            <a:spLocks noChangeArrowheads="1"/>
          </p:cNvSpPr>
          <p:nvPr/>
        </p:nvSpPr>
        <p:spPr bwMode="auto">
          <a:xfrm>
            <a:off x="854749" y="5667375"/>
            <a:ext cx="7921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C</a:t>
            </a:r>
            <a:r>
              <a:rPr lang="zh-CN" altLang="en-US" b="1"/>
              <a:t>类</a:t>
            </a:r>
          </a:p>
        </p:txBody>
      </p:sp>
      <p:sp>
        <p:nvSpPr>
          <p:cNvPr id="51" name="Rectangle 166">
            <a:extLst>
              <a:ext uri="{FF2B5EF4-FFF2-40B4-BE49-F238E27FC236}">
                <a16:creationId xmlns:a16="http://schemas.microsoft.com/office/drawing/2014/main" id="{3AFEF792-8D96-4494-B2AB-9D6694785D16}"/>
              </a:ext>
            </a:extLst>
          </p:cNvPr>
          <p:cNvSpPr>
            <a:spLocks noChangeArrowheads="1"/>
          </p:cNvSpPr>
          <p:nvPr/>
        </p:nvSpPr>
        <p:spPr bwMode="auto">
          <a:xfrm>
            <a:off x="1521002" y="4934027"/>
            <a:ext cx="2565915"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solidFill>
                  <a:srgbClr val="FF0000"/>
                </a:solidFill>
              </a:rPr>
              <a:t>1</a:t>
            </a:r>
            <a:r>
              <a:rPr lang="en-US" altLang="zh-CN" b="1" dirty="0"/>
              <a:t>.x.y.z~</a:t>
            </a:r>
            <a:r>
              <a:rPr lang="en-US" altLang="zh-CN" b="1" dirty="0">
                <a:solidFill>
                  <a:srgbClr val="FF0000"/>
                </a:solidFill>
              </a:rPr>
              <a:t>126</a:t>
            </a:r>
            <a:r>
              <a:rPr lang="en-US" altLang="zh-CN" b="1" dirty="0"/>
              <a:t>.x.y.z</a:t>
            </a:r>
          </a:p>
        </p:txBody>
      </p:sp>
      <p:sp>
        <p:nvSpPr>
          <p:cNvPr id="52" name="Rectangle 167">
            <a:extLst>
              <a:ext uri="{FF2B5EF4-FFF2-40B4-BE49-F238E27FC236}">
                <a16:creationId xmlns:a16="http://schemas.microsoft.com/office/drawing/2014/main" id="{F54F30C8-55A4-48AF-905B-E32476032C8F}"/>
              </a:ext>
            </a:extLst>
          </p:cNvPr>
          <p:cNvSpPr>
            <a:spLocks noChangeArrowheads="1"/>
          </p:cNvSpPr>
          <p:nvPr/>
        </p:nvSpPr>
        <p:spPr bwMode="auto">
          <a:xfrm>
            <a:off x="1521002" y="5307013"/>
            <a:ext cx="2565915"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solidFill>
                  <a:srgbClr val="FF0000"/>
                </a:solidFill>
              </a:rPr>
              <a:t>128</a:t>
            </a:r>
            <a:r>
              <a:rPr lang="en-US" altLang="zh-CN" b="1" dirty="0">
                <a:solidFill>
                  <a:srgbClr val="00CC00"/>
                </a:solidFill>
              </a:rPr>
              <a:t>.x.</a:t>
            </a:r>
            <a:r>
              <a:rPr lang="en-US" altLang="zh-CN" b="1" dirty="0"/>
              <a:t>y.z~</a:t>
            </a:r>
            <a:r>
              <a:rPr lang="en-US" altLang="zh-CN" b="1" dirty="0">
                <a:solidFill>
                  <a:srgbClr val="FF0000"/>
                </a:solidFill>
              </a:rPr>
              <a:t>191</a:t>
            </a:r>
            <a:r>
              <a:rPr lang="en-US" altLang="zh-CN" b="1" dirty="0">
                <a:solidFill>
                  <a:srgbClr val="00CC00"/>
                </a:solidFill>
              </a:rPr>
              <a:t>.x</a:t>
            </a:r>
            <a:r>
              <a:rPr lang="en-US" altLang="zh-CN" b="1" dirty="0"/>
              <a:t>.y.z</a:t>
            </a:r>
          </a:p>
        </p:txBody>
      </p:sp>
      <p:sp>
        <p:nvSpPr>
          <p:cNvPr id="53" name="Rectangle 168">
            <a:extLst>
              <a:ext uri="{FF2B5EF4-FFF2-40B4-BE49-F238E27FC236}">
                <a16:creationId xmlns:a16="http://schemas.microsoft.com/office/drawing/2014/main" id="{5CBC774B-0C02-40AD-B754-4494D1DBDD5C}"/>
              </a:ext>
            </a:extLst>
          </p:cNvPr>
          <p:cNvSpPr>
            <a:spLocks noChangeArrowheads="1"/>
          </p:cNvSpPr>
          <p:nvPr/>
        </p:nvSpPr>
        <p:spPr bwMode="auto">
          <a:xfrm>
            <a:off x="1521002" y="5667375"/>
            <a:ext cx="2565915"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solidFill>
                  <a:srgbClr val="FF0000"/>
                </a:solidFill>
              </a:rPr>
              <a:t>192</a:t>
            </a:r>
            <a:r>
              <a:rPr lang="en-US" altLang="zh-CN" b="1" dirty="0">
                <a:solidFill>
                  <a:srgbClr val="00CC00"/>
                </a:solidFill>
              </a:rPr>
              <a:t>.x.y</a:t>
            </a:r>
            <a:r>
              <a:rPr lang="en-US" altLang="zh-CN" b="1" dirty="0"/>
              <a:t>.z~</a:t>
            </a:r>
            <a:r>
              <a:rPr lang="en-US" altLang="zh-CN" b="1" dirty="0">
                <a:solidFill>
                  <a:srgbClr val="FF0000"/>
                </a:solidFill>
              </a:rPr>
              <a:t>223</a:t>
            </a:r>
            <a:r>
              <a:rPr lang="en-US" altLang="zh-CN" b="1" dirty="0">
                <a:solidFill>
                  <a:srgbClr val="00CC00"/>
                </a:solidFill>
              </a:rPr>
              <a:t>.x.y</a:t>
            </a:r>
            <a:r>
              <a:rPr lang="en-US" altLang="zh-CN" b="1" dirty="0"/>
              <a:t>.z</a:t>
            </a:r>
          </a:p>
        </p:txBody>
      </p:sp>
      <p:sp>
        <p:nvSpPr>
          <p:cNvPr id="54" name="Rectangle 169">
            <a:extLst>
              <a:ext uri="{FF2B5EF4-FFF2-40B4-BE49-F238E27FC236}">
                <a16:creationId xmlns:a16="http://schemas.microsoft.com/office/drawing/2014/main" id="{1A200BB4-BFD4-4BC1-B454-B5227D5ECFCD}"/>
              </a:ext>
            </a:extLst>
          </p:cNvPr>
          <p:cNvSpPr>
            <a:spLocks noChangeArrowheads="1"/>
          </p:cNvSpPr>
          <p:nvPr/>
        </p:nvSpPr>
        <p:spPr bwMode="auto">
          <a:xfrm>
            <a:off x="6189131" y="4437063"/>
            <a:ext cx="1728787"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sz="1600"/>
              <a:t>可支持的网络数</a:t>
            </a:r>
          </a:p>
        </p:txBody>
      </p:sp>
      <p:sp>
        <p:nvSpPr>
          <p:cNvPr id="55" name="Rectangle 170">
            <a:extLst>
              <a:ext uri="{FF2B5EF4-FFF2-40B4-BE49-F238E27FC236}">
                <a16:creationId xmlns:a16="http://schemas.microsoft.com/office/drawing/2014/main" id="{5985F7FE-7A7E-4DF4-9E49-660D87ECDD0A}"/>
              </a:ext>
            </a:extLst>
          </p:cNvPr>
          <p:cNvSpPr>
            <a:spLocks noChangeArrowheads="1"/>
          </p:cNvSpPr>
          <p:nvPr/>
        </p:nvSpPr>
        <p:spPr bwMode="auto">
          <a:xfrm>
            <a:off x="8118015" y="4437063"/>
            <a:ext cx="2266950"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sz="1600" dirty="0"/>
              <a:t>每个网络支持的主机数</a:t>
            </a:r>
          </a:p>
        </p:txBody>
      </p:sp>
      <p:sp>
        <p:nvSpPr>
          <p:cNvPr id="56" name="Rectangle 171">
            <a:extLst>
              <a:ext uri="{FF2B5EF4-FFF2-40B4-BE49-F238E27FC236}">
                <a16:creationId xmlns:a16="http://schemas.microsoft.com/office/drawing/2014/main" id="{429BFC95-DE55-444D-859E-437B3761A396}"/>
              </a:ext>
            </a:extLst>
          </p:cNvPr>
          <p:cNvSpPr>
            <a:spLocks noChangeArrowheads="1"/>
          </p:cNvSpPr>
          <p:nvPr/>
        </p:nvSpPr>
        <p:spPr bwMode="auto">
          <a:xfrm>
            <a:off x="6189131" y="4940300"/>
            <a:ext cx="1728787"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t>2</a:t>
            </a:r>
            <a:r>
              <a:rPr lang="en-US" altLang="zh-CN" b="1" baseline="30000" dirty="0"/>
              <a:t>7</a:t>
            </a:r>
            <a:r>
              <a:rPr lang="en-US" altLang="zh-CN" b="1" dirty="0"/>
              <a:t>-2=126</a:t>
            </a:r>
          </a:p>
        </p:txBody>
      </p:sp>
      <p:sp>
        <p:nvSpPr>
          <p:cNvPr id="57" name="Rectangle 172">
            <a:extLst>
              <a:ext uri="{FF2B5EF4-FFF2-40B4-BE49-F238E27FC236}">
                <a16:creationId xmlns:a16="http://schemas.microsoft.com/office/drawing/2014/main" id="{83EBC3F7-F68B-4278-9285-30B7B28260EB}"/>
              </a:ext>
            </a:extLst>
          </p:cNvPr>
          <p:cNvSpPr>
            <a:spLocks noChangeArrowheads="1"/>
          </p:cNvSpPr>
          <p:nvPr/>
        </p:nvSpPr>
        <p:spPr bwMode="auto">
          <a:xfrm>
            <a:off x="6189131" y="5300663"/>
            <a:ext cx="1728787"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t>2</a:t>
            </a:r>
            <a:r>
              <a:rPr lang="en-US" altLang="zh-CN" b="1" baseline="30000" dirty="0"/>
              <a:t>14</a:t>
            </a:r>
            <a:r>
              <a:rPr lang="en-US" altLang="zh-CN" b="1" dirty="0"/>
              <a:t>=16384</a:t>
            </a:r>
          </a:p>
        </p:txBody>
      </p:sp>
      <p:sp>
        <p:nvSpPr>
          <p:cNvPr id="58" name="Rectangle 173">
            <a:extLst>
              <a:ext uri="{FF2B5EF4-FFF2-40B4-BE49-F238E27FC236}">
                <a16:creationId xmlns:a16="http://schemas.microsoft.com/office/drawing/2014/main" id="{1C6550ED-7DAA-4CB3-8331-9DF1ED4BA3FF}"/>
              </a:ext>
            </a:extLst>
          </p:cNvPr>
          <p:cNvSpPr>
            <a:spLocks noChangeArrowheads="1"/>
          </p:cNvSpPr>
          <p:nvPr/>
        </p:nvSpPr>
        <p:spPr bwMode="auto">
          <a:xfrm>
            <a:off x="6189131" y="5661025"/>
            <a:ext cx="1728787"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t>2</a:t>
            </a:r>
            <a:r>
              <a:rPr lang="en-US" altLang="zh-CN" b="1" baseline="30000" dirty="0"/>
              <a:t>21</a:t>
            </a:r>
            <a:r>
              <a:rPr lang="en-US" altLang="zh-CN" b="1" dirty="0"/>
              <a:t>=2097152</a:t>
            </a:r>
          </a:p>
        </p:txBody>
      </p:sp>
      <p:sp>
        <p:nvSpPr>
          <p:cNvPr id="59" name="Rectangle 174">
            <a:extLst>
              <a:ext uri="{FF2B5EF4-FFF2-40B4-BE49-F238E27FC236}">
                <a16:creationId xmlns:a16="http://schemas.microsoft.com/office/drawing/2014/main" id="{543B428C-36C2-4435-BBC6-6CAB1E78FB66}"/>
              </a:ext>
            </a:extLst>
          </p:cNvPr>
          <p:cNvSpPr>
            <a:spLocks noChangeArrowheads="1"/>
          </p:cNvSpPr>
          <p:nvPr/>
        </p:nvSpPr>
        <p:spPr bwMode="auto">
          <a:xfrm>
            <a:off x="8118014" y="4940300"/>
            <a:ext cx="1866507"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t>2</a:t>
            </a:r>
            <a:r>
              <a:rPr lang="en-US" altLang="zh-CN" b="1" baseline="30000" dirty="0"/>
              <a:t>24</a:t>
            </a:r>
            <a:r>
              <a:rPr lang="en-US" altLang="zh-CN" b="1" dirty="0"/>
              <a:t>-2=16777214</a:t>
            </a:r>
          </a:p>
        </p:txBody>
      </p:sp>
      <p:sp>
        <p:nvSpPr>
          <p:cNvPr id="60" name="Rectangle 175">
            <a:extLst>
              <a:ext uri="{FF2B5EF4-FFF2-40B4-BE49-F238E27FC236}">
                <a16:creationId xmlns:a16="http://schemas.microsoft.com/office/drawing/2014/main" id="{DB8FCD3D-E1FD-4CB7-B860-657386DBED7C}"/>
              </a:ext>
            </a:extLst>
          </p:cNvPr>
          <p:cNvSpPr>
            <a:spLocks noChangeArrowheads="1"/>
          </p:cNvSpPr>
          <p:nvPr/>
        </p:nvSpPr>
        <p:spPr bwMode="auto">
          <a:xfrm>
            <a:off x="8118015" y="5300663"/>
            <a:ext cx="1866506"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t>2</a:t>
            </a:r>
            <a:r>
              <a:rPr lang="en-US" altLang="zh-CN" b="1" baseline="30000" dirty="0"/>
              <a:t>16</a:t>
            </a:r>
            <a:r>
              <a:rPr lang="en-US" altLang="zh-CN" b="1" dirty="0"/>
              <a:t>-2=65534</a:t>
            </a:r>
          </a:p>
        </p:txBody>
      </p:sp>
      <p:sp>
        <p:nvSpPr>
          <p:cNvPr id="61" name="Rectangle 176">
            <a:extLst>
              <a:ext uri="{FF2B5EF4-FFF2-40B4-BE49-F238E27FC236}">
                <a16:creationId xmlns:a16="http://schemas.microsoft.com/office/drawing/2014/main" id="{605CAE1E-F157-438C-BE71-E302C30AA548}"/>
              </a:ext>
            </a:extLst>
          </p:cNvPr>
          <p:cNvSpPr>
            <a:spLocks noChangeArrowheads="1"/>
          </p:cNvSpPr>
          <p:nvPr/>
        </p:nvSpPr>
        <p:spPr bwMode="auto">
          <a:xfrm>
            <a:off x="8118015" y="5661025"/>
            <a:ext cx="1866506"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t>2</a:t>
            </a:r>
            <a:r>
              <a:rPr lang="en-US" altLang="zh-CN" b="1" baseline="30000" dirty="0"/>
              <a:t>8</a:t>
            </a:r>
            <a:r>
              <a:rPr lang="en-US" altLang="zh-CN" b="1" dirty="0"/>
              <a:t>-2=254</a:t>
            </a:r>
          </a:p>
        </p:txBody>
      </p:sp>
      <p:sp>
        <p:nvSpPr>
          <p:cNvPr id="62" name="Rectangle 169">
            <a:extLst>
              <a:ext uri="{FF2B5EF4-FFF2-40B4-BE49-F238E27FC236}">
                <a16:creationId xmlns:a16="http://schemas.microsoft.com/office/drawing/2014/main" id="{0B3641DD-3D8C-4A1A-BE19-ADB32D71C652}"/>
              </a:ext>
            </a:extLst>
          </p:cNvPr>
          <p:cNvSpPr>
            <a:spLocks noChangeArrowheads="1"/>
          </p:cNvSpPr>
          <p:nvPr/>
        </p:nvSpPr>
        <p:spPr bwMode="auto">
          <a:xfrm>
            <a:off x="4246691" y="4437063"/>
            <a:ext cx="1728787"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sz="1600" dirty="0"/>
              <a:t>默认子网掩码</a:t>
            </a:r>
          </a:p>
        </p:txBody>
      </p:sp>
      <p:sp>
        <p:nvSpPr>
          <p:cNvPr id="63" name="Rectangle 171">
            <a:extLst>
              <a:ext uri="{FF2B5EF4-FFF2-40B4-BE49-F238E27FC236}">
                <a16:creationId xmlns:a16="http://schemas.microsoft.com/office/drawing/2014/main" id="{A0F4542A-8855-4441-9BB1-AAA5E4E65BE5}"/>
              </a:ext>
            </a:extLst>
          </p:cNvPr>
          <p:cNvSpPr>
            <a:spLocks noChangeArrowheads="1"/>
          </p:cNvSpPr>
          <p:nvPr/>
        </p:nvSpPr>
        <p:spPr bwMode="auto">
          <a:xfrm>
            <a:off x="4248326" y="4949479"/>
            <a:ext cx="1728787"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t>255.0.0.0</a:t>
            </a:r>
          </a:p>
        </p:txBody>
      </p:sp>
      <p:sp>
        <p:nvSpPr>
          <p:cNvPr id="64" name="Rectangle 172">
            <a:extLst>
              <a:ext uri="{FF2B5EF4-FFF2-40B4-BE49-F238E27FC236}">
                <a16:creationId xmlns:a16="http://schemas.microsoft.com/office/drawing/2014/main" id="{03486EEF-5F5E-4AC4-A933-2E63582550C3}"/>
              </a:ext>
            </a:extLst>
          </p:cNvPr>
          <p:cNvSpPr>
            <a:spLocks noChangeArrowheads="1"/>
          </p:cNvSpPr>
          <p:nvPr/>
        </p:nvSpPr>
        <p:spPr bwMode="auto">
          <a:xfrm>
            <a:off x="4248326" y="5309842"/>
            <a:ext cx="1728787"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t>255.255.0.0</a:t>
            </a:r>
          </a:p>
        </p:txBody>
      </p:sp>
      <p:sp>
        <p:nvSpPr>
          <p:cNvPr id="65" name="Rectangle 173">
            <a:extLst>
              <a:ext uri="{FF2B5EF4-FFF2-40B4-BE49-F238E27FC236}">
                <a16:creationId xmlns:a16="http://schemas.microsoft.com/office/drawing/2014/main" id="{4633E432-AACC-4E75-8D02-73838F8CC7CC}"/>
              </a:ext>
            </a:extLst>
          </p:cNvPr>
          <p:cNvSpPr>
            <a:spLocks noChangeArrowheads="1"/>
          </p:cNvSpPr>
          <p:nvPr/>
        </p:nvSpPr>
        <p:spPr bwMode="auto">
          <a:xfrm>
            <a:off x="4248326" y="5670204"/>
            <a:ext cx="1728787"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t>255.255.255.0</a:t>
            </a:r>
          </a:p>
        </p:txBody>
      </p:sp>
      <p:sp>
        <p:nvSpPr>
          <p:cNvPr id="66" name="圆角矩形标注 7">
            <a:extLst>
              <a:ext uri="{FF2B5EF4-FFF2-40B4-BE49-F238E27FC236}">
                <a16:creationId xmlns:a16="http://schemas.microsoft.com/office/drawing/2014/main" id="{50E88545-3E27-437C-A9FB-6AA6401FDC04}"/>
              </a:ext>
            </a:extLst>
          </p:cNvPr>
          <p:cNvSpPr/>
          <p:nvPr/>
        </p:nvSpPr>
        <p:spPr>
          <a:xfrm>
            <a:off x="8940140" y="3323467"/>
            <a:ext cx="1947862" cy="998538"/>
          </a:xfrm>
          <a:prstGeom prst="wedgeRoundRectCallo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noProof="1">
                <a:solidFill>
                  <a:schemeClr val="tx1">
                    <a:lumMod val="95000"/>
                    <a:lumOff val="5000"/>
                  </a:schemeClr>
                </a:solidFill>
                <a:latin typeface="楷体_GB2312" panose="02010609030101010101" pitchFamily="49" charset="-122"/>
                <a:ea typeface="楷体_GB2312" panose="02010609030101010101" pitchFamily="49" charset="-122"/>
              </a:rPr>
              <a:t>每个网络中的全</a:t>
            </a:r>
            <a:r>
              <a:rPr lang="en-US" altLang="zh-CN" noProof="1">
                <a:solidFill>
                  <a:schemeClr val="tx1">
                    <a:lumMod val="95000"/>
                    <a:lumOff val="5000"/>
                  </a:schemeClr>
                </a:solidFill>
                <a:latin typeface="楷体_GB2312" panose="02010609030101010101" pitchFamily="49" charset="-122"/>
                <a:ea typeface="楷体_GB2312" panose="02010609030101010101" pitchFamily="49" charset="-122"/>
              </a:rPr>
              <a:t>0</a:t>
            </a:r>
            <a:r>
              <a:rPr lang="zh-CN" altLang="en-US" noProof="1">
                <a:solidFill>
                  <a:schemeClr val="tx1">
                    <a:lumMod val="95000"/>
                    <a:lumOff val="5000"/>
                  </a:schemeClr>
                </a:solidFill>
                <a:latin typeface="楷体_GB2312" panose="02010609030101010101" pitchFamily="49" charset="-122"/>
                <a:ea typeface="楷体_GB2312" panose="02010609030101010101" pitchFamily="49" charset="-122"/>
              </a:rPr>
              <a:t>和全</a:t>
            </a:r>
            <a:r>
              <a:rPr lang="en-US" altLang="zh-CN" noProof="1">
                <a:solidFill>
                  <a:schemeClr val="tx1">
                    <a:lumMod val="95000"/>
                    <a:lumOff val="5000"/>
                  </a:schemeClr>
                </a:solidFill>
                <a:latin typeface="楷体_GB2312" panose="02010609030101010101" pitchFamily="49" charset="-122"/>
                <a:ea typeface="楷体_GB2312" panose="02010609030101010101" pitchFamily="49" charset="-122"/>
              </a:rPr>
              <a:t>1</a:t>
            </a:r>
            <a:r>
              <a:rPr lang="zh-CN" altLang="en-US" noProof="1">
                <a:solidFill>
                  <a:schemeClr val="tx1">
                    <a:lumMod val="95000"/>
                    <a:lumOff val="5000"/>
                  </a:schemeClr>
                </a:solidFill>
                <a:latin typeface="楷体_GB2312" panose="02010609030101010101" pitchFamily="49" charset="-122"/>
                <a:ea typeface="楷体_GB2312" panose="02010609030101010101" pitchFamily="49" charset="-122"/>
              </a:rPr>
              <a:t>主机号的地址有特殊用途</a:t>
            </a:r>
          </a:p>
        </p:txBody>
      </p:sp>
      <p:sp>
        <p:nvSpPr>
          <p:cNvPr id="67" name="圆角矩形标注 1">
            <a:extLst>
              <a:ext uri="{FF2B5EF4-FFF2-40B4-BE49-F238E27FC236}">
                <a16:creationId xmlns:a16="http://schemas.microsoft.com/office/drawing/2014/main" id="{69540BAC-9842-46B2-BEF1-78E7F90D6625}"/>
              </a:ext>
            </a:extLst>
          </p:cNvPr>
          <p:cNvSpPr/>
          <p:nvPr/>
        </p:nvSpPr>
        <p:spPr>
          <a:xfrm>
            <a:off x="2748050" y="3676865"/>
            <a:ext cx="2266950" cy="1228649"/>
          </a:xfrm>
          <a:prstGeom prst="wedgeRoundRectCallou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noProof="1"/>
              <a:t>A</a:t>
            </a:r>
            <a:r>
              <a:rPr lang="zh-CN" altLang="en-US" noProof="1">
                <a:latin typeface="楷体_GB2312" panose="02010609030101010101" pitchFamily="49" charset="-122"/>
                <a:ea typeface="楷体_GB2312" panose="02010609030101010101" pitchFamily="49" charset="-122"/>
              </a:rPr>
              <a:t>类地址</a:t>
            </a:r>
            <a:r>
              <a:rPr lang="en-US" altLang="zh-CN" noProof="1"/>
              <a:t>0.x.x.x</a:t>
            </a:r>
            <a:r>
              <a:rPr lang="zh-CN" altLang="en-US" noProof="1">
                <a:latin typeface="楷体_GB2312" panose="02010609030101010101" pitchFamily="49" charset="-122"/>
                <a:ea typeface="楷体_GB2312" panose="02010609030101010101" pitchFamily="49" charset="-122"/>
              </a:rPr>
              <a:t>与</a:t>
            </a:r>
            <a:r>
              <a:rPr lang="en-US" altLang="zh-CN" noProof="1"/>
              <a:t>127.x.x.x</a:t>
            </a:r>
          </a:p>
          <a:p>
            <a:pPr algn="ctr"/>
            <a:r>
              <a:rPr lang="zh-CN" altLang="en-US" noProof="1">
                <a:latin typeface="楷体_GB2312" panose="02010609030101010101" pitchFamily="49" charset="-122"/>
                <a:ea typeface="楷体_GB2312" panose="02010609030101010101" pitchFamily="49" charset="-122"/>
              </a:rPr>
              <a:t>均有特殊用途</a:t>
            </a:r>
          </a:p>
        </p:txBody>
      </p:sp>
      <p:sp>
        <p:nvSpPr>
          <p:cNvPr id="41" name="Rectangle 138">
            <a:extLst>
              <a:ext uri="{FF2B5EF4-FFF2-40B4-BE49-F238E27FC236}">
                <a16:creationId xmlns:a16="http://schemas.microsoft.com/office/drawing/2014/main" id="{3CFE2FC8-608B-48F2-BFB7-BADC738DCD6E}"/>
              </a:ext>
            </a:extLst>
          </p:cNvPr>
          <p:cNvSpPr>
            <a:spLocks noChangeArrowheads="1"/>
          </p:cNvSpPr>
          <p:nvPr/>
        </p:nvSpPr>
        <p:spPr bwMode="auto">
          <a:xfrm>
            <a:off x="2277929" y="3710189"/>
            <a:ext cx="6624638" cy="431800"/>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endParaRPr lang="zh-CN" altLang="en-US" dirty="0"/>
          </a:p>
        </p:txBody>
      </p:sp>
      <p:cxnSp>
        <p:nvCxnSpPr>
          <p:cNvPr id="3" name="直接连接符 2">
            <a:extLst>
              <a:ext uri="{FF2B5EF4-FFF2-40B4-BE49-F238E27FC236}">
                <a16:creationId xmlns:a16="http://schemas.microsoft.com/office/drawing/2014/main" id="{41C78E33-1144-4AFE-A61C-8EF38397C6A5}"/>
              </a:ext>
            </a:extLst>
          </p:cNvPr>
          <p:cNvCxnSpPr/>
          <p:nvPr/>
        </p:nvCxnSpPr>
        <p:spPr>
          <a:xfrm>
            <a:off x="3430088" y="2220049"/>
            <a:ext cx="0" cy="1921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dissolve">
                                      <p:cBhvr>
                                        <p:cTn id="10" dur="500"/>
                                        <p:tgtEl>
                                          <p:spTgt spid="3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dissolve">
                                      <p:cBhvr>
                                        <p:cTn id="13" dur="500"/>
                                        <p:tgtEl>
                                          <p:spTgt spid="5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dissolve">
                                      <p:cBhvr>
                                        <p:cTn id="16" dur="500"/>
                                        <p:tgtEl>
                                          <p:spTgt spid="5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dissolve">
                                      <p:cBhvr>
                                        <p:cTn id="19" dur="500"/>
                                        <p:tgtEl>
                                          <p:spTgt spid="5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dissolve">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8" presetClass="entr" presetSubtype="0" accel="5000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1000" fill="hold"/>
                                        <p:tgtEl>
                                          <p:spTgt spid="3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2" dur="1000" fill="hold"/>
                                        <p:tgtEl>
                                          <p:spTgt spid="34"/>
                                        </p:tgtEl>
                                        <p:attrNameLst>
                                          <p:attrName>ppt_x</p:attrName>
                                        </p:attrNameLst>
                                      </p:cBhvr>
                                      <p:tavLst>
                                        <p:tav tm="0">
                                          <p:val>
                                            <p:fltVal val="-1"/>
                                          </p:val>
                                        </p:tav>
                                        <p:tav tm="50000">
                                          <p:val>
                                            <p:fltVal val="0.95"/>
                                          </p:val>
                                        </p:tav>
                                        <p:tav tm="100000">
                                          <p:val>
                                            <p:strVal val="#ppt_x"/>
                                          </p:val>
                                        </p:tav>
                                      </p:tavLst>
                                    </p:anim>
                                    <p:anim calcmode="lin" valueType="num">
                                      <p:cBhvr>
                                        <p:cTn id="33" dur="1000" fill="hold"/>
                                        <p:tgtEl>
                                          <p:spTgt spid="34"/>
                                        </p:tgtEl>
                                        <p:attrNameLst>
                                          <p:attrName>ppt_y</p:attrName>
                                        </p:attrNameLst>
                                      </p:cBhvr>
                                      <p:tavLst>
                                        <p:tav tm="0">
                                          <p:val>
                                            <p:strVal val="#ppt_y"/>
                                          </p:val>
                                        </p:tav>
                                        <p:tav tm="100000">
                                          <p:val>
                                            <p:strVal val="#ppt_y"/>
                                          </p:val>
                                        </p:tav>
                                      </p:tavLst>
                                    </p:anim>
                                    <p:animEffect transition="in" filter="fade">
                                      <p:cBhvr>
                                        <p:cTn id="34" dur="1000"/>
                                        <p:tgtEl>
                                          <p:spTgt spid="34"/>
                                        </p:tgtEl>
                                      </p:cBhvr>
                                    </p:animEffect>
                                  </p:childTnLst>
                                </p:cTn>
                              </p:par>
                              <p:par>
                                <p:cTn id="35" presetID="48" presetClass="entr" presetSubtype="0" accel="5000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1000" fill="hold"/>
                                        <p:tgtEl>
                                          <p:spTgt spid="3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8" dur="1000" fill="hold"/>
                                        <p:tgtEl>
                                          <p:spTgt spid="36"/>
                                        </p:tgtEl>
                                        <p:attrNameLst>
                                          <p:attrName>ppt_x</p:attrName>
                                        </p:attrNameLst>
                                      </p:cBhvr>
                                      <p:tavLst>
                                        <p:tav tm="0">
                                          <p:val>
                                            <p:fltVal val="-1"/>
                                          </p:val>
                                        </p:tav>
                                        <p:tav tm="50000">
                                          <p:val>
                                            <p:fltVal val="0.95"/>
                                          </p:val>
                                        </p:tav>
                                        <p:tav tm="100000">
                                          <p:val>
                                            <p:strVal val="#ppt_x"/>
                                          </p:val>
                                        </p:tav>
                                      </p:tavLst>
                                    </p:anim>
                                    <p:anim calcmode="lin" valueType="num">
                                      <p:cBhvr>
                                        <p:cTn id="39" dur="1000" fill="hold"/>
                                        <p:tgtEl>
                                          <p:spTgt spid="36"/>
                                        </p:tgtEl>
                                        <p:attrNameLst>
                                          <p:attrName>ppt_y</p:attrName>
                                        </p:attrNameLst>
                                      </p:cBhvr>
                                      <p:tavLst>
                                        <p:tav tm="0">
                                          <p:val>
                                            <p:strVal val="#ppt_y"/>
                                          </p:val>
                                        </p:tav>
                                        <p:tav tm="100000">
                                          <p:val>
                                            <p:strVal val="#ppt_y"/>
                                          </p:val>
                                        </p:tav>
                                      </p:tavLst>
                                    </p:anim>
                                    <p:animEffect transition="in" filter="fade">
                                      <p:cBhvr>
                                        <p:cTn id="40" dur="1000"/>
                                        <p:tgtEl>
                                          <p:spTgt spid="36"/>
                                        </p:tgtEl>
                                      </p:cBhvr>
                                    </p:animEffect>
                                  </p:childTnLst>
                                </p:cTn>
                              </p:par>
                              <p:par>
                                <p:cTn id="41" presetID="48" presetClass="entr" presetSubtype="0" accel="5000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p:cTn id="43" dur="1000" fill="hold"/>
                                        <p:tgtEl>
                                          <p:spTgt spid="4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4" dur="1000" fill="hold"/>
                                        <p:tgtEl>
                                          <p:spTgt spid="40"/>
                                        </p:tgtEl>
                                        <p:attrNameLst>
                                          <p:attrName>ppt_x</p:attrName>
                                        </p:attrNameLst>
                                      </p:cBhvr>
                                      <p:tavLst>
                                        <p:tav tm="0">
                                          <p:val>
                                            <p:fltVal val="-1"/>
                                          </p:val>
                                        </p:tav>
                                        <p:tav tm="50000">
                                          <p:val>
                                            <p:fltVal val="0.95"/>
                                          </p:val>
                                        </p:tav>
                                        <p:tav tm="100000">
                                          <p:val>
                                            <p:strVal val="#ppt_x"/>
                                          </p:val>
                                        </p:tav>
                                      </p:tavLst>
                                    </p:anim>
                                    <p:anim calcmode="lin" valueType="num">
                                      <p:cBhvr>
                                        <p:cTn id="45" dur="1000" fill="hold"/>
                                        <p:tgtEl>
                                          <p:spTgt spid="40"/>
                                        </p:tgtEl>
                                        <p:attrNameLst>
                                          <p:attrName>ppt_y</p:attrName>
                                        </p:attrNameLst>
                                      </p:cBhvr>
                                      <p:tavLst>
                                        <p:tav tm="0">
                                          <p:val>
                                            <p:strVal val="#ppt_y"/>
                                          </p:val>
                                        </p:tav>
                                        <p:tav tm="100000">
                                          <p:val>
                                            <p:strVal val="#ppt_y"/>
                                          </p:val>
                                        </p:tav>
                                      </p:tavLst>
                                    </p:anim>
                                    <p:animEffect transition="in" filter="fade">
                                      <p:cBhvr>
                                        <p:cTn id="46" dur="1000"/>
                                        <p:tgtEl>
                                          <p:spTgt spid="40"/>
                                        </p:tgtEl>
                                      </p:cBhvr>
                                    </p:animEffect>
                                  </p:childTnLst>
                                </p:cTn>
                              </p:par>
                              <p:par>
                                <p:cTn id="47" presetID="48" presetClass="entr" presetSubtype="0" accel="5000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p:cTn id="49" dur="1000" fill="hold"/>
                                        <p:tgtEl>
                                          <p:spTgt spid="5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50" dur="1000" fill="hold"/>
                                        <p:tgtEl>
                                          <p:spTgt spid="52"/>
                                        </p:tgtEl>
                                        <p:attrNameLst>
                                          <p:attrName>ppt_x</p:attrName>
                                        </p:attrNameLst>
                                      </p:cBhvr>
                                      <p:tavLst>
                                        <p:tav tm="0">
                                          <p:val>
                                            <p:fltVal val="-1"/>
                                          </p:val>
                                        </p:tav>
                                        <p:tav tm="50000">
                                          <p:val>
                                            <p:fltVal val="0.95"/>
                                          </p:val>
                                        </p:tav>
                                        <p:tav tm="100000">
                                          <p:val>
                                            <p:strVal val="#ppt_x"/>
                                          </p:val>
                                        </p:tav>
                                      </p:tavLst>
                                    </p:anim>
                                    <p:anim calcmode="lin" valueType="num">
                                      <p:cBhvr>
                                        <p:cTn id="51" dur="1000" fill="hold"/>
                                        <p:tgtEl>
                                          <p:spTgt spid="52"/>
                                        </p:tgtEl>
                                        <p:attrNameLst>
                                          <p:attrName>ppt_y</p:attrName>
                                        </p:attrNameLst>
                                      </p:cBhvr>
                                      <p:tavLst>
                                        <p:tav tm="0">
                                          <p:val>
                                            <p:strVal val="#ppt_y"/>
                                          </p:val>
                                        </p:tav>
                                        <p:tav tm="100000">
                                          <p:val>
                                            <p:strVal val="#ppt_y"/>
                                          </p:val>
                                        </p:tav>
                                      </p:tavLst>
                                    </p:anim>
                                    <p:animEffect transition="in" filter="fade">
                                      <p:cBhvr>
                                        <p:cTn id="52" dur="1000"/>
                                        <p:tgtEl>
                                          <p:spTgt spid="52"/>
                                        </p:tgtEl>
                                      </p:cBhvr>
                                    </p:animEffect>
                                  </p:childTnLst>
                                </p:cTn>
                              </p:par>
                              <p:par>
                                <p:cTn id="53" presetID="48" presetClass="entr" presetSubtype="0" accel="5000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 calcmode="lin" valueType="num">
                                      <p:cBhvr>
                                        <p:cTn id="55" dur="1000" fill="hold"/>
                                        <p:tgtEl>
                                          <p:spTgt spid="5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56" dur="1000" fill="hold"/>
                                        <p:tgtEl>
                                          <p:spTgt spid="57"/>
                                        </p:tgtEl>
                                        <p:attrNameLst>
                                          <p:attrName>ppt_x</p:attrName>
                                        </p:attrNameLst>
                                      </p:cBhvr>
                                      <p:tavLst>
                                        <p:tav tm="0">
                                          <p:val>
                                            <p:fltVal val="-1"/>
                                          </p:val>
                                        </p:tav>
                                        <p:tav tm="50000">
                                          <p:val>
                                            <p:fltVal val="0.95"/>
                                          </p:val>
                                        </p:tav>
                                        <p:tav tm="100000">
                                          <p:val>
                                            <p:strVal val="#ppt_x"/>
                                          </p:val>
                                        </p:tav>
                                      </p:tavLst>
                                    </p:anim>
                                    <p:anim calcmode="lin" valueType="num">
                                      <p:cBhvr>
                                        <p:cTn id="57" dur="1000" fill="hold"/>
                                        <p:tgtEl>
                                          <p:spTgt spid="57"/>
                                        </p:tgtEl>
                                        <p:attrNameLst>
                                          <p:attrName>ppt_y</p:attrName>
                                        </p:attrNameLst>
                                      </p:cBhvr>
                                      <p:tavLst>
                                        <p:tav tm="0">
                                          <p:val>
                                            <p:strVal val="#ppt_y"/>
                                          </p:val>
                                        </p:tav>
                                        <p:tav tm="100000">
                                          <p:val>
                                            <p:strVal val="#ppt_y"/>
                                          </p:val>
                                        </p:tav>
                                      </p:tavLst>
                                    </p:anim>
                                    <p:animEffect transition="in" filter="fade">
                                      <p:cBhvr>
                                        <p:cTn id="58" dur="1000"/>
                                        <p:tgtEl>
                                          <p:spTgt spid="57"/>
                                        </p:tgtEl>
                                      </p:cBhvr>
                                    </p:animEffect>
                                  </p:childTnLst>
                                </p:cTn>
                              </p:par>
                              <p:par>
                                <p:cTn id="59" presetID="48" presetClass="entr" presetSubtype="0" accel="5000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 calcmode="lin" valueType="num">
                                      <p:cBhvr>
                                        <p:cTn id="61" dur="1000" fill="hold"/>
                                        <p:tgtEl>
                                          <p:spTgt spid="6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62" dur="1000" fill="hold"/>
                                        <p:tgtEl>
                                          <p:spTgt spid="60"/>
                                        </p:tgtEl>
                                        <p:attrNameLst>
                                          <p:attrName>ppt_x</p:attrName>
                                        </p:attrNameLst>
                                      </p:cBhvr>
                                      <p:tavLst>
                                        <p:tav tm="0">
                                          <p:val>
                                            <p:fltVal val="-1"/>
                                          </p:val>
                                        </p:tav>
                                        <p:tav tm="50000">
                                          <p:val>
                                            <p:fltVal val="0.95"/>
                                          </p:val>
                                        </p:tav>
                                        <p:tav tm="100000">
                                          <p:val>
                                            <p:strVal val="#ppt_x"/>
                                          </p:val>
                                        </p:tav>
                                      </p:tavLst>
                                    </p:anim>
                                    <p:anim calcmode="lin" valueType="num">
                                      <p:cBhvr>
                                        <p:cTn id="63" dur="1000" fill="hold"/>
                                        <p:tgtEl>
                                          <p:spTgt spid="60"/>
                                        </p:tgtEl>
                                        <p:attrNameLst>
                                          <p:attrName>ppt_y</p:attrName>
                                        </p:attrNameLst>
                                      </p:cBhvr>
                                      <p:tavLst>
                                        <p:tav tm="0">
                                          <p:val>
                                            <p:strVal val="#ppt_y"/>
                                          </p:val>
                                        </p:tav>
                                        <p:tav tm="100000">
                                          <p:val>
                                            <p:strVal val="#ppt_y"/>
                                          </p:val>
                                        </p:tav>
                                      </p:tavLst>
                                    </p:anim>
                                    <p:animEffect transition="in" filter="fade">
                                      <p:cBhvr>
                                        <p:cTn id="64" dur="1000"/>
                                        <p:tgtEl>
                                          <p:spTgt spid="60"/>
                                        </p:tgtEl>
                                      </p:cBhvr>
                                    </p:animEffect>
                                  </p:childTnLst>
                                </p:cTn>
                              </p:par>
                              <p:par>
                                <p:cTn id="65" presetID="48" presetClass="entr" presetSubtype="0" accel="50000" fill="hold" grpId="0" nodeType="withEffect">
                                  <p:stCondLst>
                                    <p:cond delay="0"/>
                                  </p:stCondLst>
                                  <p:childTnLst>
                                    <p:set>
                                      <p:cBhvr>
                                        <p:cTn id="66" dur="1" fill="hold">
                                          <p:stCondLst>
                                            <p:cond delay="0"/>
                                          </p:stCondLst>
                                        </p:cTn>
                                        <p:tgtEl>
                                          <p:spTgt spid="64"/>
                                        </p:tgtEl>
                                        <p:attrNameLst>
                                          <p:attrName>style.visibility</p:attrName>
                                        </p:attrNameLst>
                                      </p:cBhvr>
                                      <p:to>
                                        <p:strVal val="visible"/>
                                      </p:to>
                                    </p:set>
                                    <p:anim calcmode="lin" valueType="num">
                                      <p:cBhvr>
                                        <p:cTn id="67" dur="1000" fill="hold"/>
                                        <p:tgtEl>
                                          <p:spTgt spid="6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68" dur="1000" fill="hold"/>
                                        <p:tgtEl>
                                          <p:spTgt spid="64"/>
                                        </p:tgtEl>
                                        <p:attrNameLst>
                                          <p:attrName>ppt_x</p:attrName>
                                        </p:attrNameLst>
                                      </p:cBhvr>
                                      <p:tavLst>
                                        <p:tav tm="0">
                                          <p:val>
                                            <p:fltVal val="-1"/>
                                          </p:val>
                                        </p:tav>
                                        <p:tav tm="50000">
                                          <p:val>
                                            <p:fltVal val="0.95"/>
                                          </p:val>
                                        </p:tav>
                                        <p:tav tm="100000">
                                          <p:val>
                                            <p:strVal val="#ppt_x"/>
                                          </p:val>
                                        </p:tav>
                                      </p:tavLst>
                                    </p:anim>
                                    <p:anim calcmode="lin" valueType="num">
                                      <p:cBhvr>
                                        <p:cTn id="69" dur="1000" fill="hold"/>
                                        <p:tgtEl>
                                          <p:spTgt spid="64"/>
                                        </p:tgtEl>
                                        <p:attrNameLst>
                                          <p:attrName>ppt_y</p:attrName>
                                        </p:attrNameLst>
                                      </p:cBhvr>
                                      <p:tavLst>
                                        <p:tav tm="0">
                                          <p:val>
                                            <p:strVal val="#ppt_y"/>
                                          </p:val>
                                        </p:tav>
                                        <p:tav tm="100000">
                                          <p:val>
                                            <p:strVal val="#ppt_y"/>
                                          </p:val>
                                        </p:tav>
                                      </p:tavLst>
                                    </p:anim>
                                    <p:animEffect transition="in" filter="fade">
                                      <p:cBhvr>
                                        <p:cTn id="70" dur="1000"/>
                                        <p:tgtEl>
                                          <p:spTgt spid="64"/>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6"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barn(inHorizontal)">
                                      <p:cBhvr>
                                        <p:cTn id="75" dur="500"/>
                                        <p:tgtEl>
                                          <p:spTgt spid="35"/>
                                        </p:tgtEl>
                                      </p:cBhvr>
                                    </p:animEffect>
                                  </p:childTnLst>
                                </p:cTn>
                              </p:par>
                              <p:par>
                                <p:cTn id="76" presetID="16" presetClass="entr" presetSubtype="26"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barn(inHorizontal)">
                                      <p:cBhvr>
                                        <p:cTn id="78" dur="500"/>
                                        <p:tgtEl>
                                          <p:spTgt spid="37"/>
                                        </p:tgtEl>
                                      </p:cBhvr>
                                    </p:animEffect>
                                  </p:childTnLst>
                                </p:cTn>
                              </p:par>
                              <p:par>
                                <p:cTn id="79" presetID="16" presetClass="entr" presetSubtype="26"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barn(inHorizontal)">
                                      <p:cBhvr>
                                        <p:cTn id="81" dur="500"/>
                                        <p:tgtEl>
                                          <p:spTgt spid="38"/>
                                        </p:tgtEl>
                                      </p:cBhvr>
                                    </p:animEffect>
                                  </p:childTnLst>
                                </p:cTn>
                              </p:par>
                              <p:par>
                                <p:cTn id="82" presetID="16" presetClass="entr" presetSubtype="26"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barn(inHorizontal)">
                                      <p:cBhvr>
                                        <p:cTn id="84" dur="500"/>
                                        <p:tgtEl>
                                          <p:spTgt spid="41"/>
                                        </p:tgtEl>
                                      </p:cBhvr>
                                    </p:animEffect>
                                  </p:childTnLst>
                                </p:cTn>
                              </p:par>
                              <p:par>
                                <p:cTn id="85" presetID="16" presetClass="entr" presetSubtype="26"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barn(inHorizontal)">
                                      <p:cBhvr>
                                        <p:cTn id="87" dur="500"/>
                                        <p:tgtEl>
                                          <p:spTgt spid="53"/>
                                        </p:tgtEl>
                                      </p:cBhvr>
                                    </p:animEffect>
                                  </p:childTnLst>
                                </p:cTn>
                              </p:par>
                              <p:par>
                                <p:cTn id="88" presetID="16" presetClass="entr" presetSubtype="26" fill="hold" grpId="0" nodeType="withEffect">
                                  <p:stCondLst>
                                    <p:cond delay="0"/>
                                  </p:stCondLst>
                                  <p:childTnLst>
                                    <p:set>
                                      <p:cBhvr>
                                        <p:cTn id="89" dur="1" fill="hold">
                                          <p:stCondLst>
                                            <p:cond delay="0"/>
                                          </p:stCondLst>
                                        </p:cTn>
                                        <p:tgtEl>
                                          <p:spTgt spid="58"/>
                                        </p:tgtEl>
                                        <p:attrNameLst>
                                          <p:attrName>style.visibility</p:attrName>
                                        </p:attrNameLst>
                                      </p:cBhvr>
                                      <p:to>
                                        <p:strVal val="visible"/>
                                      </p:to>
                                    </p:set>
                                    <p:animEffect transition="in" filter="barn(inHorizontal)">
                                      <p:cBhvr>
                                        <p:cTn id="90" dur="500"/>
                                        <p:tgtEl>
                                          <p:spTgt spid="58"/>
                                        </p:tgtEl>
                                      </p:cBhvr>
                                    </p:animEffect>
                                  </p:childTnLst>
                                </p:cTn>
                              </p:par>
                              <p:par>
                                <p:cTn id="91" presetID="16" presetClass="entr" presetSubtype="26" fill="hold" grpId="0" nodeType="with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barn(inHorizontal)">
                                      <p:cBhvr>
                                        <p:cTn id="93" dur="500"/>
                                        <p:tgtEl>
                                          <p:spTgt spid="61"/>
                                        </p:tgtEl>
                                      </p:cBhvr>
                                    </p:animEffect>
                                  </p:childTnLst>
                                </p:cTn>
                              </p:par>
                              <p:par>
                                <p:cTn id="94" presetID="16" presetClass="entr" presetSubtype="26" fill="hold" grpId="0" nodeType="withEffect">
                                  <p:stCondLst>
                                    <p:cond delay="0"/>
                                  </p:stCondLst>
                                  <p:childTnLst>
                                    <p:set>
                                      <p:cBhvr>
                                        <p:cTn id="95" dur="1" fill="hold">
                                          <p:stCondLst>
                                            <p:cond delay="0"/>
                                          </p:stCondLst>
                                        </p:cTn>
                                        <p:tgtEl>
                                          <p:spTgt spid="65"/>
                                        </p:tgtEl>
                                        <p:attrNameLst>
                                          <p:attrName>style.visibility</p:attrName>
                                        </p:attrNameLst>
                                      </p:cBhvr>
                                      <p:to>
                                        <p:strVal val="visible"/>
                                      </p:to>
                                    </p:set>
                                    <p:animEffect transition="in" filter="barn(inHorizontal)">
                                      <p:cBhvr>
                                        <p:cTn id="96" dur="500"/>
                                        <p:tgtEl>
                                          <p:spTgt spid="65"/>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51" grpId="0" animBg="1"/>
      <p:bldP spid="52" grpId="0" animBg="1"/>
      <p:bldP spid="53" grpId="0" animBg="1"/>
      <p:bldP spid="56" grpId="0" animBg="1"/>
      <p:bldP spid="57" grpId="0" animBg="1"/>
      <p:bldP spid="58" grpId="0" animBg="1"/>
      <p:bldP spid="59" grpId="0" animBg="1"/>
      <p:bldP spid="60" grpId="0" animBg="1"/>
      <p:bldP spid="61" grpId="0" animBg="1"/>
      <p:bldP spid="63" grpId="0" animBg="1"/>
      <p:bldP spid="64" grpId="0" animBg="1"/>
      <p:bldP spid="65" grpId="0" animBg="1"/>
      <p:bldP spid="66" grpId="0" bldLvl="0" animBg="1"/>
      <p:bldP spid="67" grpId="0" bldLvl="0" animBg="1"/>
      <p:bldP spid="4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Box 13@|17FFC:16777215|FBC:16777215|LFC:16777215|LBC:16777215">
            <a:extLst>
              <a:ext uri="{FF2B5EF4-FFF2-40B4-BE49-F238E27FC236}">
                <a16:creationId xmlns:a16="http://schemas.microsoft.com/office/drawing/2014/main" id="{B532D447-F640-49C0-ABC2-4BB8800E9322}"/>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P35</a:t>
            </a:r>
          </a:p>
        </p:txBody>
      </p:sp>
      <p:sp>
        <p:nvSpPr>
          <p:cNvPr id="65538" name="Rectangle 171">
            <a:extLst>
              <a:ext uri="{FF2B5EF4-FFF2-40B4-BE49-F238E27FC236}">
                <a16:creationId xmlns:a16="http://schemas.microsoft.com/office/drawing/2014/main" id="{AF15C4A4-A63F-4869-9C25-3FD2CADA0EA0}"/>
              </a:ext>
            </a:extLst>
          </p:cNvPr>
          <p:cNvSpPr>
            <a:spLocks noChangeArrowheads="1"/>
          </p:cNvSpPr>
          <p:nvPr/>
        </p:nvSpPr>
        <p:spPr bwMode="auto">
          <a:xfrm>
            <a:off x="1266092" y="1435101"/>
            <a:ext cx="9833317" cy="4412170"/>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④</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 </a:t>
            </a: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公有地址与私有地址</a:t>
            </a:r>
          </a:p>
          <a:p>
            <a:pPr latinLnBrk="1" hangingPunct="0">
              <a:lnSpc>
                <a:spcPct val="170000"/>
              </a:lnSpc>
            </a:pPr>
            <a:r>
              <a:rPr lang="zh-CN" altLang="zh-CN" sz="2400" b="1" dirty="0">
                <a:latin typeface="楷体_GB2312" panose="02010609030101010101" pitchFamily="49" charset="-122"/>
                <a:ea typeface="楷体_GB2312" panose="02010609030101010101" pitchFamily="49" charset="-122"/>
                <a:sym typeface="宋体" panose="02010600030101010101" pitchFamily="2" charset="-122"/>
              </a:rPr>
              <a:t>公有地址</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（Public address)由国际互联网络信息中心负责。这些IP地址分配给那些向国际互联网络信息中心提出申请的组织机构。</a:t>
            </a:r>
          </a:p>
          <a:p>
            <a:pPr latinLnBrk="1" hangingPunct="0">
              <a:lnSpc>
                <a:spcPct val="170000"/>
              </a:lnSpc>
            </a:pPr>
            <a:r>
              <a:rPr lang="zh-CN" altLang="zh-CN" sz="2400" b="1" dirty="0">
                <a:latin typeface="楷体_GB2312" panose="02010609030101010101" pitchFamily="49" charset="-122"/>
                <a:ea typeface="楷体_GB2312" panose="02010609030101010101" pitchFamily="49" charset="-122"/>
                <a:sym typeface="宋体" panose="02010600030101010101" pitchFamily="2" charset="-122"/>
              </a:rPr>
              <a:t>私有地址</a:t>
            </a:r>
            <a:r>
              <a:rPr lang="zh-CN" altLang="zh-CN" sz="1600" dirty="0">
                <a:latin typeface="楷体_GB2312" panose="02010609030101010101" pitchFamily="49" charset="-122"/>
                <a:ea typeface="楷体_GB2312" panose="02010609030101010101" pitchFamily="49" charset="-122"/>
                <a:sym typeface="宋体" panose="02010600030101010101" pitchFamily="2" charset="-122"/>
              </a:rPr>
              <a:t>（Private address)</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属于非注册地址，</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专门为组织机构内部使用。</a:t>
            </a:r>
          </a:p>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以下是留用的</a:t>
            </a:r>
            <a:r>
              <a:rPr lang="zh-CN" altLang="zh-CN" sz="2000" b="1"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内部私有</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地址：</a:t>
            </a:r>
          </a:p>
          <a:p>
            <a:pPr latinLnBrk="1" hangingPunct="0">
              <a:lnSpc>
                <a:spcPct val="170000"/>
              </a:lnSpc>
            </a:pP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A类 10.0.0.0</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 </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10.255.255.255</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即 </a:t>
            </a:r>
            <a:r>
              <a:rPr lang="en-US" altLang="zh-CN" sz="2000" b="1" dirty="0">
                <a:solidFill>
                  <a:srgbClr val="7030A0"/>
                </a:solidFill>
                <a:latin typeface="楷体_GB2312" panose="02010609030101010101" pitchFamily="49" charset="-122"/>
                <a:ea typeface="楷体_GB2312" panose="02010609030101010101" pitchFamily="49" charset="-122"/>
                <a:sym typeface="宋体" panose="02010600030101010101" pitchFamily="2" charset="-122"/>
              </a:rPr>
              <a:t>10.0.0.0/8</a:t>
            </a:r>
            <a:endParaRPr lang="zh-CN" altLang="zh-CN" sz="2000" b="1" dirty="0">
              <a:solidFill>
                <a:srgbClr val="7030A0"/>
              </a:solidFill>
              <a:latin typeface="楷体_GB2312" panose="02010609030101010101" pitchFamily="49" charset="-122"/>
              <a:ea typeface="楷体_GB2312" panose="02010609030101010101" pitchFamily="49" charset="-122"/>
              <a:sym typeface="宋体" panose="02010600030101010101" pitchFamily="2" charset="-122"/>
            </a:endParaRPr>
          </a:p>
          <a:p>
            <a:pPr latinLnBrk="1" hangingPunct="0">
              <a:lnSpc>
                <a:spcPct val="170000"/>
              </a:lnSpc>
            </a:pP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B类 172.16.0.0</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172.31.255.255</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即 </a:t>
            </a:r>
            <a:r>
              <a:rPr lang="en-US" altLang="zh-CN" sz="2000" b="1" dirty="0">
                <a:solidFill>
                  <a:srgbClr val="7030A0"/>
                </a:solidFill>
                <a:latin typeface="楷体_GB2312" panose="02010609030101010101" pitchFamily="49" charset="-122"/>
                <a:ea typeface="楷体_GB2312" panose="02010609030101010101" pitchFamily="49" charset="-122"/>
                <a:sym typeface="宋体" panose="02010600030101010101" pitchFamily="2" charset="-122"/>
              </a:rPr>
              <a:t>172.16.0.0/12</a:t>
            </a:r>
            <a:endParaRPr lang="zh-CN" altLang="zh-CN" sz="2000" b="1" dirty="0">
              <a:solidFill>
                <a:srgbClr val="7030A0"/>
              </a:solidFill>
              <a:latin typeface="楷体_GB2312" panose="02010609030101010101" pitchFamily="49" charset="-122"/>
              <a:ea typeface="楷体_GB2312" panose="02010609030101010101" pitchFamily="49" charset="-122"/>
              <a:sym typeface="宋体" panose="02010600030101010101" pitchFamily="2" charset="-122"/>
            </a:endParaRPr>
          </a:p>
          <a:p>
            <a:pPr latinLnBrk="1" hangingPunct="0">
              <a:lnSpc>
                <a:spcPct val="170000"/>
              </a:lnSpc>
            </a:pP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C类 192.168.0.0</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192.168.255.255</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即 </a:t>
            </a:r>
            <a:r>
              <a:rPr lang="en-US" altLang="zh-CN" sz="2000" b="1" dirty="0">
                <a:solidFill>
                  <a:srgbClr val="7030A0"/>
                </a:solidFill>
                <a:latin typeface="楷体_GB2312" panose="02010609030101010101" pitchFamily="49" charset="-122"/>
                <a:ea typeface="楷体_GB2312" panose="02010609030101010101" pitchFamily="49" charset="-122"/>
                <a:sym typeface="宋体" panose="02010600030101010101" pitchFamily="2" charset="-122"/>
              </a:rPr>
              <a:t>192.168.0.0/16</a:t>
            </a:r>
            <a:endParaRPr lang="zh-CN" altLang="zh-CN" sz="2000" b="1" dirty="0">
              <a:solidFill>
                <a:srgbClr val="7030A0"/>
              </a:solidFill>
              <a:latin typeface="楷体_GB2312" panose="02010609030101010101" pitchFamily="49" charset="-122"/>
              <a:ea typeface="楷体_GB2312" panose="02010609030101010101" pitchFamily="49" charset="-122"/>
              <a:sym typeface="宋体" panose="02010600030101010101" pitchFamily="2" charset="-122"/>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Box 13@|17FFC:16777215|FBC:16777215|LFC:16777215|LBC:16777215">
            <a:extLst>
              <a:ext uri="{FF2B5EF4-FFF2-40B4-BE49-F238E27FC236}">
                <a16:creationId xmlns:a16="http://schemas.microsoft.com/office/drawing/2014/main" id="{66A5DA1D-50CC-44B6-BB68-3CFFCA2C9B53}"/>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P35</a:t>
            </a:r>
          </a:p>
        </p:txBody>
      </p:sp>
      <p:sp>
        <p:nvSpPr>
          <p:cNvPr id="66562" name="Rectangle 171">
            <a:extLst>
              <a:ext uri="{FF2B5EF4-FFF2-40B4-BE49-F238E27FC236}">
                <a16:creationId xmlns:a16="http://schemas.microsoft.com/office/drawing/2014/main" id="{31E9C40F-2EF3-4098-BA17-04EEA8B41CF1}"/>
              </a:ext>
            </a:extLst>
          </p:cNvPr>
          <p:cNvSpPr>
            <a:spLocks noChangeArrowheads="1"/>
          </p:cNvSpPr>
          <p:nvPr/>
        </p:nvSpPr>
        <p:spPr bwMode="auto">
          <a:xfrm>
            <a:off x="1041010" y="1039614"/>
            <a:ext cx="10114670" cy="3679662"/>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⑤</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 </a:t>
            </a: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默认网关</a:t>
            </a:r>
          </a:p>
          <a:p>
            <a:pPr latinLnBrk="1" hangingPunct="0">
              <a:lnSpc>
                <a:spcPct val="170000"/>
              </a:lnSpc>
            </a:pP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作为网关</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(Gateway)</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的设备</a:t>
            </a:r>
            <a:r>
              <a:rPr lang="zh-CN" altLang="en-US"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通常</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是路由器</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。路由器</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的接口必须</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设置</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一个</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IP</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地址，它的地址将作为网络中计算机互相访问的关口</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即默认网关</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a:t>
            </a:r>
          </a:p>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当信息由计算机发出时，它是如何到达目的地呢？这个过程就需要网络设备——路由器。每个路由器都有一个自己的路由表（类似于地图），指示从本地路由器到目的地如何走。当信息发到路由器后，路由器批查找路由表，找到路径，再指示信息去哪里。这如同在每个路口有一个拿着地图的人为你指路一样。</a:t>
            </a:r>
          </a:p>
        </p:txBody>
      </p:sp>
      <p:pic>
        <p:nvPicPr>
          <p:cNvPr id="66563" name="图片 4">
            <a:extLst>
              <a:ext uri="{FF2B5EF4-FFF2-40B4-BE49-F238E27FC236}">
                <a16:creationId xmlns:a16="http://schemas.microsoft.com/office/drawing/2014/main" id="{8EA8E0AF-C22F-4320-B2CE-4B40BDC79A83}"/>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8569715" y="5025465"/>
            <a:ext cx="2581275"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9356CE6F-784A-4239-A3D0-EE856131ADA5}"/>
              </a:ext>
            </a:extLst>
          </p:cNvPr>
          <p:cNvSpPr txBox="1"/>
          <p:nvPr/>
        </p:nvSpPr>
        <p:spPr>
          <a:xfrm>
            <a:off x="1041009" y="4885383"/>
            <a:ext cx="7528705" cy="1508103"/>
          </a:xfrm>
          <a:prstGeom prst="rect">
            <a:avLst/>
          </a:prstGeom>
          <a:noFill/>
          <a:ln w="12700" cap="flat">
            <a:solidFill>
              <a:srgbClr val="00B0F0"/>
            </a:solidFill>
            <a:prstDash val="sysDot"/>
            <a:miter lim="400000"/>
          </a:ln>
        </p:spPr>
        <p:style>
          <a:lnRef idx="0">
            <a:scrgbClr r="0" g="0" b="0"/>
          </a:lnRef>
          <a:fillRef idx="0">
            <a:scrgbClr r="0" g="0" b="0"/>
          </a:fillRef>
          <a:effectRef idx="0">
            <a:scrgbClr r="0" g="0" b="0"/>
          </a:effectRef>
          <a:fontRef idx="none"/>
        </p:style>
        <p:txBody>
          <a:bodyPr spcFirstLastPara="1" wrap="square" lIns="60959" tIns="60959" rIns="60959" bIns="60959" spcCol="38100">
            <a:spAutoFit/>
          </a:bodyPr>
          <a:lstStyle/>
          <a:p>
            <a:pPr indent="541853" algn="just" defTabSz="1219170" latinLnBrk="1">
              <a:lnSpc>
                <a:spcPct val="150000"/>
              </a:lnSpc>
              <a:defRPr/>
              <a:extLst>
                <a:ext uri="{35155182-B16C-46BC-9424-99874614C6A1}"/>
              </a:extLst>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如果目的地设备与计算机在同一网络中，不需要路由器向外转发；如果目的地设备与计算机不在同一网络中，信息将送到默认网关（路由器），路由器会根据路由肯将信息发送给目的地设备。</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C1A1F144-84FD-4C10-9DA6-4EBDD78BA38C}"/>
              </a:ext>
            </a:extLst>
          </p:cNvPr>
          <p:cNvPicPr>
            <a:picLocks noChangeAspect="1" noChangeArrowheads="1"/>
          </p:cNvPicPr>
          <p:nvPr>
            <p:custDataLst>
              <p:tags r:id="rId1"/>
            </p:custDataLst>
          </p:nvPr>
        </p:nvPicPr>
        <p:blipFill>
          <a:blip r:embed="rId18">
            <a:extLst>
              <a:ext uri="{28A0092B-C50C-407E-A947-70E740481C1C}">
                <a14:useLocalDpi xmlns:a14="http://schemas.microsoft.com/office/drawing/2010/main" val="0"/>
              </a:ext>
            </a:extLst>
          </a:blip>
          <a:srcRect/>
          <a:stretch>
            <a:fillRect/>
          </a:stretch>
        </p:blipFill>
        <p:spPr bwMode="auto">
          <a:xfrm>
            <a:off x="1936750" y="3654425"/>
            <a:ext cx="3525838" cy="2762250"/>
          </a:xfrm>
          <a:prstGeom prst="rect">
            <a:avLst/>
          </a:prstGeom>
          <a:noFill/>
          <a:ln w="12700">
            <a:solidFill>
              <a:srgbClr val="41719C"/>
            </a:solidFill>
            <a:round/>
            <a:headEnd/>
            <a:tailEnd/>
          </a:ln>
          <a:extLst>
            <a:ext uri="{909E8E84-426E-40DD-AFC4-6F175D3DCCD1}">
              <a14:hiddenFill xmlns:a14="http://schemas.microsoft.com/office/drawing/2010/main">
                <a:solidFill>
                  <a:srgbClr val="FFFFFF"/>
                </a:solidFill>
              </a14:hiddenFill>
            </a:ext>
          </a:extLst>
        </p:spPr>
      </p:pic>
      <p:cxnSp>
        <p:nvCxnSpPr>
          <p:cNvPr id="22" name="直接连接符 21">
            <a:extLst>
              <a:ext uri="{FF2B5EF4-FFF2-40B4-BE49-F238E27FC236}">
                <a16:creationId xmlns:a16="http://schemas.microsoft.com/office/drawing/2014/main" id="{151C6BFD-FAD7-404B-9089-D75F70359F00}"/>
              </a:ext>
            </a:extLst>
          </p:cNvPr>
          <p:cNvCxnSpPr>
            <a:stCxn id="21" idx="2"/>
            <a:endCxn id="23" idx="0"/>
          </p:cNvCxnSpPr>
          <p:nvPr>
            <p:custDataLst>
              <p:tags r:id="rId2"/>
            </p:custDataLst>
          </p:nvPr>
        </p:nvCxnSpPr>
        <p:spPr>
          <a:xfrm flipH="1">
            <a:off x="3803650" y="2922588"/>
            <a:ext cx="5905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67587" name="文本框 7">
            <a:extLst>
              <a:ext uri="{FF2B5EF4-FFF2-40B4-BE49-F238E27FC236}">
                <a16:creationId xmlns:a16="http://schemas.microsoft.com/office/drawing/2014/main" id="{95D07CDE-A999-441D-AE24-2D83B3F6864E}"/>
              </a:ext>
            </a:extLst>
          </p:cNvPr>
          <p:cNvSpPr txBox="1">
            <a:spLocks noChangeArrowheads="1"/>
          </p:cNvSpPr>
          <p:nvPr>
            <p:custDataLst>
              <p:tags r:id="rId3"/>
            </p:custDataLst>
          </p:nvPr>
        </p:nvSpPr>
        <p:spPr bwMode="auto">
          <a:xfrm>
            <a:off x="5870576" y="3654425"/>
            <a:ext cx="7152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219200">
              <a:defRPr>
                <a:solidFill>
                  <a:schemeClr val="tx1"/>
                </a:solidFill>
                <a:latin typeface="Calibri" panose="020F0502020204030204" pitchFamily="34" charset="0"/>
                <a:ea typeface="宋体" panose="02010600030101010101" pitchFamily="2" charset="-122"/>
              </a:defRPr>
            </a:lvl1pPr>
            <a:lvl2pPr defTabSz="1219200">
              <a:defRPr>
                <a:solidFill>
                  <a:schemeClr val="tx1"/>
                </a:solidFill>
                <a:latin typeface="Calibri" panose="020F0502020204030204" pitchFamily="34" charset="0"/>
                <a:ea typeface="宋体" panose="02010600030101010101" pitchFamily="2" charset="-122"/>
              </a:defRPr>
            </a:lvl2pPr>
            <a:lvl3pPr defTabSz="1219200">
              <a:defRPr>
                <a:solidFill>
                  <a:schemeClr val="tx1"/>
                </a:solidFill>
                <a:latin typeface="Calibri" panose="020F0502020204030204" pitchFamily="34" charset="0"/>
                <a:ea typeface="宋体" panose="02010600030101010101" pitchFamily="2" charset="-122"/>
              </a:defRPr>
            </a:lvl3pPr>
            <a:lvl4pPr defTabSz="1219200">
              <a:defRPr>
                <a:solidFill>
                  <a:schemeClr val="tx1"/>
                </a:solidFill>
                <a:latin typeface="Calibri" panose="020F0502020204030204" pitchFamily="34" charset="0"/>
                <a:ea typeface="宋体" panose="02010600030101010101" pitchFamily="2" charset="-122"/>
              </a:defRPr>
            </a:lvl4pPr>
            <a:lvl5pPr defTabSz="1219200">
              <a:defRPr>
                <a:solidFill>
                  <a:schemeClr val="tx1"/>
                </a:solidFill>
                <a:latin typeface="Calibri" panose="020F0502020204030204" pitchFamily="34" charset="0"/>
                <a:ea typeface="宋体" panose="02010600030101010101" pitchFamily="2" charset="-122"/>
              </a:defRPr>
            </a:lvl5pPr>
            <a:lvl6pPr defTabSz="12192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defTabSz="12192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defTabSz="12192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defTabSz="12192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a:solidFill>
                  <a:srgbClr val="FFFFFF"/>
                </a:solidFill>
                <a:latin typeface="微软雅黑" panose="020B0503020204020204" pitchFamily="34" charset="-122"/>
                <a:ea typeface="微软雅黑" panose="020B0503020204020204" pitchFamily="34" charset="-122"/>
                <a:sym typeface="宋体" panose="02010600030101010101" pitchFamily="2" charset="-122"/>
              </a:rPr>
              <a:t>网 关</a:t>
            </a:r>
            <a:endParaRPr lang="zh-CN" altLang="en-US"/>
          </a:p>
        </p:txBody>
      </p:sp>
      <p:grpSp>
        <p:nvGrpSpPr>
          <p:cNvPr id="67588" name="组合 16">
            <a:extLst>
              <a:ext uri="{FF2B5EF4-FFF2-40B4-BE49-F238E27FC236}">
                <a16:creationId xmlns:a16="http://schemas.microsoft.com/office/drawing/2014/main" id="{4FEFF550-06E1-4633-AAEC-21D78A8B34D9}"/>
              </a:ext>
            </a:extLst>
          </p:cNvPr>
          <p:cNvGrpSpPr>
            <a:grpSpLocks/>
          </p:cNvGrpSpPr>
          <p:nvPr/>
        </p:nvGrpSpPr>
        <p:grpSpPr bwMode="auto">
          <a:xfrm>
            <a:off x="6578601" y="1882775"/>
            <a:ext cx="2784475" cy="4006850"/>
            <a:chOff x="4747" y="1663"/>
            <a:chExt cx="4384" cy="6310"/>
          </a:xfrm>
        </p:grpSpPr>
        <p:grpSp>
          <p:nvGrpSpPr>
            <p:cNvPr id="67589" name="组合 11">
              <a:extLst>
                <a:ext uri="{FF2B5EF4-FFF2-40B4-BE49-F238E27FC236}">
                  <a16:creationId xmlns:a16="http://schemas.microsoft.com/office/drawing/2014/main" id="{EA0722BB-4CFC-40ED-949B-C4D36525516A}"/>
                </a:ext>
              </a:extLst>
            </p:cNvPr>
            <p:cNvGrpSpPr>
              <a:grpSpLocks/>
            </p:cNvGrpSpPr>
            <p:nvPr/>
          </p:nvGrpSpPr>
          <p:grpSpPr bwMode="auto">
            <a:xfrm>
              <a:off x="4747" y="1845"/>
              <a:ext cx="4384" cy="6128"/>
              <a:chOff x="7298" y="1083"/>
              <a:chExt cx="4384" cy="6128"/>
            </a:xfrm>
          </p:grpSpPr>
          <p:pic>
            <p:nvPicPr>
              <p:cNvPr id="67590" name="图片 8" descr="局域网">
                <a:extLst>
                  <a:ext uri="{FF2B5EF4-FFF2-40B4-BE49-F238E27FC236}">
                    <a16:creationId xmlns:a16="http://schemas.microsoft.com/office/drawing/2014/main" id="{D27E6D74-3350-47BE-AB95-EB08EB5ECC25}"/>
                  </a:ext>
                </a:extLst>
              </p:cNvPr>
              <p:cNvPicPr>
                <a:picLocks noChangeAspect="1" noChangeArrowheads="1"/>
              </p:cNvPicPr>
              <p:nvPr>
                <p:custDataLst>
                  <p:tags r:id="rId14"/>
                </p:custDataLst>
              </p:nvPr>
            </p:nvPicPr>
            <p:blipFill>
              <a:blip r:embed="rId19">
                <a:extLst>
                  <a:ext uri="{28A0092B-C50C-407E-A947-70E740481C1C}">
                    <a14:useLocalDpi xmlns:a14="http://schemas.microsoft.com/office/drawing/2010/main" val="0"/>
                  </a:ext>
                </a:extLst>
              </a:blip>
              <a:srcRect l="64545" t="25496" r="7143" b="8430"/>
              <a:stretch>
                <a:fillRect/>
              </a:stretch>
            </p:blipFill>
            <p:spPr bwMode="auto">
              <a:xfrm>
                <a:off x="7298" y="1083"/>
                <a:ext cx="4384" cy="6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6DFF2238-200E-4C10-8DB5-7C8422D6187F}"/>
                  </a:ext>
                </a:extLst>
              </p:cNvPr>
              <p:cNvSpPr/>
              <p:nvPr>
                <p:custDataLst>
                  <p:tags r:id="rId15"/>
                </p:custDataLst>
              </p:nvPr>
            </p:nvSpPr>
            <p:spPr>
              <a:xfrm>
                <a:off x="8200" y="1369"/>
                <a:ext cx="3262" cy="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1" name="矩形 10">
                <a:extLst>
                  <a:ext uri="{FF2B5EF4-FFF2-40B4-BE49-F238E27FC236}">
                    <a16:creationId xmlns:a16="http://schemas.microsoft.com/office/drawing/2014/main" id="{D322D812-FDA4-4541-8B51-89A684563661}"/>
                  </a:ext>
                </a:extLst>
              </p:cNvPr>
              <p:cNvSpPr/>
              <p:nvPr>
                <p:custDataLst>
                  <p:tags r:id="rId16"/>
                </p:custDataLst>
              </p:nvPr>
            </p:nvSpPr>
            <p:spPr>
              <a:xfrm>
                <a:off x="7438" y="2151"/>
                <a:ext cx="552" cy="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sp>
          <p:nvSpPr>
            <p:cNvPr id="16" name="矩形 15">
              <a:extLst>
                <a:ext uri="{FF2B5EF4-FFF2-40B4-BE49-F238E27FC236}">
                  <a16:creationId xmlns:a16="http://schemas.microsoft.com/office/drawing/2014/main" id="{AFEFED25-31D0-4B29-B059-1FC8861A9EFE}"/>
                </a:ext>
              </a:extLst>
            </p:cNvPr>
            <p:cNvSpPr/>
            <p:nvPr>
              <p:custDataLst>
                <p:tags r:id="rId13"/>
              </p:custDataLst>
            </p:nvPr>
          </p:nvSpPr>
          <p:spPr>
            <a:xfrm>
              <a:off x="5419" y="1663"/>
              <a:ext cx="1440" cy="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sp>
        <p:nvSpPr>
          <p:cNvPr id="18" name="文本框 17">
            <a:extLst>
              <a:ext uri="{FF2B5EF4-FFF2-40B4-BE49-F238E27FC236}">
                <a16:creationId xmlns:a16="http://schemas.microsoft.com/office/drawing/2014/main" id="{F302AEC1-1877-4D17-9B86-6BD11C18BF5F}"/>
              </a:ext>
            </a:extLst>
          </p:cNvPr>
          <p:cNvSpPr txBox="1">
            <a:spLocks noChangeArrowheads="1"/>
          </p:cNvSpPr>
          <p:nvPr>
            <p:custDataLst>
              <p:tags r:id="rId4"/>
            </p:custDataLst>
          </p:nvPr>
        </p:nvSpPr>
        <p:spPr bwMode="auto">
          <a:xfrm>
            <a:off x="8661401" y="2800350"/>
            <a:ext cx="120332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000" b="1">
                <a:solidFill>
                  <a:srgbClr val="FF0000"/>
                </a:solidFill>
              </a:rPr>
              <a:t>内网</a:t>
            </a:r>
          </a:p>
        </p:txBody>
      </p:sp>
      <p:cxnSp>
        <p:nvCxnSpPr>
          <p:cNvPr id="20" name="直接连接符 19">
            <a:extLst>
              <a:ext uri="{FF2B5EF4-FFF2-40B4-BE49-F238E27FC236}">
                <a16:creationId xmlns:a16="http://schemas.microsoft.com/office/drawing/2014/main" id="{49348AEF-9511-4514-8CF4-C91217B995D1}"/>
              </a:ext>
            </a:extLst>
          </p:cNvPr>
          <p:cNvCxnSpPr>
            <a:stCxn id="21" idx="2"/>
            <a:endCxn id="23" idx="0"/>
          </p:cNvCxnSpPr>
          <p:nvPr>
            <p:custDataLst>
              <p:tags r:id="rId5"/>
            </p:custDataLst>
          </p:nvPr>
        </p:nvCxnSpPr>
        <p:spPr>
          <a:xfrm flipH="1">
            <a:off x="5153026" y="2532063"/>
            <a:ext cx="1489075" cy="43656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云形 20">
            <a:extLst>
              <a:ext uri="{FF2B5EF4-FFF2-40B4-BE49-F238E27FC236}">
                <a16:creationId xmlns:a16="http://schemas.microsoft.com/office/drawing/2014/main" id="{0F086A86-6883-43CF-B9EF-FEAB72863F79}"/>
              </a:ext>
            </a:extLst>
          </p:cNvPr>
          <p:cNvSpPr/>
          <p:nvPr>
            <p:custDataLst>
              <p:tags r:id="rId6"/>
            </p:custDataLst>
          </p:nvPr>
        </p:nvSpPr>
        <p:spPr>
          <a:xfrm>
            <a:off x="4391025" y="2435226"/>
            <a:ext cx="1162050" cy="974725"/>
          </a:xfrm>
          <a:prstGeom prst="cloud">
            <a:avLst/>
          </a:prstGeom>
          <a:solidFill>
            <a:schemeClr val="bg1"/>
          </a:solidFill>
          <a:ln>
            <a:solidFill>
              <a:schemeClr val="tx2"/>
            </a:solidFill>
          </a:ln>
        </p:spPr>
        <p:style>
          <a:lnRef idx="2">
            <a:schemeClr val="accent6"/>
          </a:lnRef>
          <a:fillRef idx="1">
            <a:schemeClr val="lt1"/>
          </a:fillRef>
          <a:effectRef idx="0">
            <a:schemeClr val="accent6"/>
          </a:effectRef>
          <a:fontRef idx="minor">
            <a:schemeClr val="dk1"/>
          </a:fontRef>
        </p:style>
        <p:txBody>
          <a:bodyPr anchor="ctr"/>
          <a:lstStyle/>
          <a:p>
            <a:pPr algn="ctr"/>
            <a:r>
              <a:rPr lang="zh-CN" altLang="en-US" noProof="1">
                <a:solidFill>
                  <a:schemeClr val="tx1"/>
                </a:solidFill>
                <a:effectLst>
                  <a:outerShdw blurRad="38100" dist="19050" dir="2700000" algn="tl" rotWithShape="0">
                    <a:schemeClr val="dk1">
                      <a:alpha val="40000"/>
                    </a:schemeClr>
                  </a:outerShdw>
                </a:effectLst>
              </a:rPr>
              <a:t>城域网</a:t>
            </a:r>
          </a:p>
        </p:txBody>
      </p:sp>
      <p:sp>
        <p:nvSpPr>
          <p:cNvPr id="23" name="云形 22">
            <a:extLst>
              <a:ext uri="{FF2B5EF4-FFF2-40B4-BE49-F238E27FC236}">
                <a16:creationId xmlns:a16="http://schemas.microsoft.com/office/drawing/2014/main" id="{CCCF56E5-B1B9-48E3-9AEE-0276A6F9B770}"/>
              </a:ext>
            </a:extLst>
          </p:cNvPr>
          <p:cNvSpPr/>
          <p:nvPr>
            <p:custDataLst>
              <p:tags r:id="rId7"/>
            </p:custDataLst>
          </p:nvPr>
        </p:nvSpPr>
        <p:spPr>
          <a:xfrm>
            <a:off x="2641600" y="2435226"/>
            <a:ext cx="1162050" cy="974725"/>
          </a:xfrm>
          <a:prstGeom prst="cloud">
            <a:avLst/>
          </a:prstGeom>
          <a:solidFill>
            <a:schemeClr val="bg1"/>
          </a:solidFill>
          <a:ln>
            <a:solidFill>
              <a:schemeClr val="tx2"/>
            </a:solidFill>
          </a:ln>
        </p:spPr>
        <p:style>
          <a:lnRef idx="2">
            <a:schemeClr val="accent6"/>
          </a:lnRef>
          <a:fillRef idx="1">
            <a:schemeClr val="lt1"/>
          </a:fillRef>
          <a:effectRef idx="0">
            <a:schemeClr val="accent6"/>
          </a:effectRef>
          <a:fontRef idx="minor">
            <a:schemeClr val="dk1"/>
          </a:fontRef>
        </p:style>
        <p:txBody>
          <a:bodyPr anchor="ctr"/>
          <a:lstStyle/>
          <a:p>
            <a:pPr algn="ctr"/>
            <a:r>
              <a:rPr lang="zh-CN" altLang="en-US" noProof="1">
                <a:solidFill>
                  <a:schemeClr val="tx1"/>
                </a:solidFill>
                <a:effectLst>
                  <a:outerShdw blurRad="38100" dist="19050" dir="2700000" algn="tl" rotWithShape="0">
                    <a:schemeClr val="dk1">
                      <a:alpha val="40000"/>
                    </a:schemeClr>
                  </a:outerShdw>
                </a:effectLst>
              </a:rPr>
              <a:t>广域网</a:t>
            </a:r>
          </a:p>
        </p:txBody>
      </p:sp>
      <p:sp>
        <p:nvSpPr>
          <p:cNvPr id="24" name="椭圆 23">
            <a:extLst>
              <a:ext uri="{FF2B5EF4-FFF2-40B4-BE49-F238E27FC236}">
                <a16:creationId xmlns:a16="http://schemas.microsoft.com/office/drawing/2014/main" id="{96816228-2BA0-42A7-8977-2E37CF076629}"/>
              </a:ext>
            </a:extLst>
          </p:cNvPr>
          <p:cNvSpPr/>
          <p:nvPr>
            <p:custDataLst>
              <p:tags r:id="rId8"/>
            </p:custDataLst>
          </p:nvPr>
        </p:nvSpPr>
        <p:spPr>
          <a:xfrm>
            <a:off x="2306639" y="1539875"/>
            <a:ext cx="5305425" cy="2482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5" name="文本框 24">
            <a:extLst>
              <a:ext uri="{FF2B5EF4-FFF2-40B4-BE49-F238E27FC236}">
                <a16:creationId xmlns:a16="http://schemas.microsoft.com/office/drawing/2014/main" id="{6CF80E82-F858-4519-81B6-7BCC263FC3B0}"/>
              </a:ext>
            </a:extLst>
          </p:cNvPr>
          <p:cNvSpPr txBox="1">
            <a:spLocks noChangeArrowheads="1"/>
          </p:cNvSpPr>
          <p:nvPr>
            <p:custDataLst>
              <p:tags r:id="rId9"/>
            </p:custDataLst>
          </p:nvPr>
        </p:nvSpPr>
        <p:spPr bwMode="auto">
          <a:xfrm>
            <a:off x="3986214" y="1998664"/>
            <a:ext cx="8985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FF0000"/>
                </a:solidFill>
              </a:rPr>
              <a:t>外网</a:t>
            </a:r>
          </a:p>
        </p:txBody>
      </p:sp>
      <p:sp>
        <p:nvSpPr>
          <p:cNvPr id="26" name="椭圆 25">
            <a:extLst>
              <a:ext uri="{FF2B5EF4-FFF2-40B4-BE49-F238E27FC236}">
                <a16:creationId xmlns:a16="http://schemas.microsoft.com/office/drawing/2014/main" id="{C00F9A57-338B-4745-8E44-E902DFAA0A5C}"/>
              </a:ext>
            </a:extLst>
          </p:cNvPr>
          <p:cNvSpPr/>
          <p:nvPr>
            <p:custDataLst>
              <p:tags r:id="rId10"/>
            </p:custDataLst>
          </p:nvPr>
        </p:nvSpPr>
        <p:spPr>
          <a:xfrm>
            <a:off x="5870575" y="1539876"/>
            <a:ext cx="4260850" cy="4867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7" name="文本框 26">
            <a:extLst>
              <a:ext uri="{FF2B5EF4-FFF2-40B4-BE49-F238E27FC236}">
                <a16:creationId xmlns:a16="http://schemas.microsoft.com/office/drawing/2014/main" id="{BF9FA4B4-D7CA-4C04-AC86-AEE6DC4A1DE4}"/>
              </a:ext>
            </a:extLst>
          </p:cNvPr>
          <p:cNvSpPr txBox="1">
            <a:spLocks noChangeArrowheads="1"/>
          </p:cNvSpPr>
          <p:nvPr>
            <p:custDataLst>
              <p:tags r:id="rId11"/>
            </p:custDataLst>
          </p:nvPr>
        </p:nvSpPr>
        <p:spPr bwMode="auto">
          <a:xfrm>
            <a:off x="6242051" y="3041650"/>
            <a:ext cx="8985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FF0000"/>
                </a:solidFill>
              </a:rPr>
              <a:t>网关</a:t>
            </a:r>
          </a:p>
        </p:txBody>
      </p:sp>
      <p:sp>
        <p:nvSpPr>
          <p:cNvPr id="29" name="文本框 28">
            <a:extLst>
              <a:ext uri="{FF2B5EF4-FFF2-40B4-BE49-F238E27FC236}">
                <a16:creationId xmlns:a16="http://schemas.microsoft.com/office/drawing/2014/main" id="{7AF5EAAE-04B4-4264-8DDA-A263B326B4D3}"/>
              </a:ext>
            </a:extLst>
          </p:cNvPr>
          <p:cNvSpPr txBox="1">
            <a:spLocks noChangeArrowheads="1"/>
          </p:cNvSpPr>
          <p:nvPr>
            <p:custDataLst>
              <p:tags r:id="rId12"/>
            </p:custDataLst>
          </p:nvPr>
        </p:nvSpPr>
        <p:spPr bwMode="auto">
          <a:xfrm>
            <a:off x="4667250" y="5013325"/>
            <a:ext cx="1098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FF0000"/>
                </a:solidFill>
              </a:rPr>
              <a:t>私有地址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linds(horizontal)">
                                      <p:cBhvr>
                                        <p:cTn id="27" dur="500"/>
                                        <p:tgtEl>
                                          <p:spTgt spid="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linds(horizontal)">
                                      <p:cBhvr>
                                        <p:cTn id="35" dur="500"/>
                                        <p:tgtEl>
                                          <p:spTgt spid="1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linds(horizontal)">
                                      <p:cBhvr>
                                        <p:cTn id="38" dur="500"/>
                                        <p:tgtEl>
                                          <p:spTgt spid="2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blinds(horizontal)">
                                      <p:cBhvr>
                                        <p:cTn id="43" dur="500"/>
                                        <p:tgtEl>
                                          <p:spTgt spid="2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linds(horizontal)">
                                      <p:cBhvr>
                                        <p:cTn id="48" dur="500"/>
                                        <p:tgtEl>
                                          <p:spTgt spid="2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blinds(horizontal)">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bldLvl="0" animBg="1"/>
      <p:bldP spid="23" grpId="0" bldLvl="0" animBg="1"/>
      <p:bldP spid="24" grpId="0" bldLvl="0" animBg="1"/>
      <p:bldP spid="25" grpId="0"/>
      <p:bldP spid="26" grpId="0" bldLvl="0" animBg="1"/>
      <p:bldP spid="27" grpId="0"/>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Box 13@|17FFC:16777215|FBC:16777215|LFC:16777215|LBC:16777215">
            <a:extLst>
              <a:ext uri="{FF2B5EF4-FFF2-40B4-BE49-F238E27FC236}">
                <a16:creationId xmlns:a16="http://schemas.microsoft.com/office/drawing/2014/main" id="{E05785B0-BE8E-4387-BB7C-F8DE4EA9818E}"/>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域名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P36</a:t>
            </a:r>
          </a:p>
        </p:txBody>
      </p:sp>
      <p:sp>
        <p:nvSpPr>
          <p:cNvPr id="69634" name="Rectangle 171">
            <a:extLst>
              <a:ext uri="{FF2B5EF4-FFF2-40B4-BE49-F238E27FC236}">
                <a16:creationId xmlns:a16="http://schemas.microsoft.com/office/drawing/2014/main" id="{F8E4143E-490A-4489-9E95-67CFF9199C61}"/>
              </a:ext>
            </a:extLst>
          </p:cNvPr>
          <p:cNvSpPr>
            <a:spLocks noChangeArrowheads="1"/>
          </p:cNvSpPr>
          <p:nvPr/>
        </p:nvSpPr>
        <p:spPr bwMode="auto">
          <a:xfrm>
            <a:off x="1308295" y="1131889"/>
            <a:ext cx="9706707" cy="95891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域名是覆于</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IP</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地址上的“面具”，目的是便于记忆和沟通。</a:t>
            </a:r>
          </a:p>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例如：https://www.baidu.com</a:t>
            </a:r>
          </a:p>
        </p:txBody>
      </p:sp>
      <p:sp>
        <p:nvSpPr>
          <p:cNvPr id="69635" name="Rectangle 171">
            <a:extLst>
              <a:ext uri="{FF2B5EF4-FFF2-40B4-BE49-F238E27FC236}">
                <a16:creationId xmlns:a16="http://schemas.microsoft.com/office/drawing/2014/main" id="{F109A118-FFB5-4D7A-BC04-8E2E950D0FB1}"/>
              </a:ext>
            </a:extLst>
          </p:cNvPr>
          <p:cNvSpPr>
            <a:spLocks noChangeArrowheads="1"/>
          </p:cNvSpPr>
          <p:nvPr/>
        </p:nvSpPr>
        <p:spPr bwMode="auto">
          <a:xfrm>
            <a:off x="1308295" y="3328920"/>
            <a:ext cx="9706707" cy="2876550"/>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zh-CN" sz="2200" dirty="0">
                <a:latin typeface="楷体_GB2312" panose="02010609030101010101" pitchFamily="49" charset="-122"/>
                <a:ea typeface="楷体_GB2312" panose="02010609030101010101" pitchFamily="49" charset="-122"/>
                <a:sym typeface="宋体" panose="02010600030101010101" pitchFamily="2" charset="-122"/>
              </a:rPr>
              <a:t>.com 用于商业机构。它是最常见的顶级域名。</a:t>
            </a:r>
          </a:p>
          <a:p>
            <a:pPr latinLnBrk="1" hangingPunct="0">
              <a:lnSpc>
                <a:spcPct val="170000"/>
              </a:lnSpc>
            </a:pPr>
            <a:r>
              <a:rPr lang="zh-CN" altLang="zh-CN" sz="2200" dirty="0">
                <a:latin typeface="楷体_GB2312" panose="02010609030101010101" pitchFamily="49" charset="-122"/>
                <a:ea typeface="楷体_GB2312" panose="02010609030101010101" pitchFamily="49" charset="-122"/>
                <a:sym typeface="宋体" panose="02010600030101010101" pitchFamily="2" charset="-122"/>
              </a:rPr>
              <a:t>.net 最初用于网络组织，例如互联网服务商和维修商。</a:t>
            </a:r>
          </a:p>
          <a:p>
            <a:pPr latinLnBrk="1" hangingPunct="0">
              <a:lnSpc>
                <a:spcPct val="170000"/>
              </a:lnSpc>
            </a:pPr>
            <a:r>
              <a:rPr lang="zh-CN" altLang="zh-CN" sz="2200" dirty="0">
                <a:latin typeface="楷体_GB2312" panose="02010609030101010101" pitchFamily="49" charset="-122"/>
                <a:ea typeface="楷体_GB2312" panose="02010609030101010101" pitchFamily="49" charset="-122"/>
                <a:sym typeface="宋体" panose="02010600030101010101" pitchFamily="2" charset="-122"/>
              </a:rPr>
              <a:t>.org 用于各种组织，包括非营利性组织。</a:t>
            </a:r>
          </a:p>
          <a:p>
            <a:pPr latinLnBrk="1" hangingPunct="0">
              <a:lnSpc>
                <a:spcPct val="170000"/>
              </a:lnSpc>
            </a:pPr>
            <a:r>
              <a:rPr lang="zh-CN" altLang="zh-CN" sz="2200" dirty="0">
                <a:latin typeface="楷体_GB2312" panose="02010609030101010101" pitchFamily="49" charset="-122"/>
                <a:ea typeface="楷体_GB2312" panose="02010609030101010101" pitchFamily="49" charset="-122"/>
                <a:sym typeface="宋体" panose="02010600030101010101" pitchFamily="2" charset="-122"/>
              </a:rPr>
              <a:t>.gov 政府机构的专用域名。</a:t>
            </a:r>
          </a:p>
          <a:p>
            <a:pPr latinLnBrk="1" hangingPunct="0">
              <a:lnSpc>
                <a:spcPct val="170000"/>
              </a:lnSpc>
            </a:pPr>
            <a:r>
              <a:rPr lang="en-US" altLang="zh-CN" sz="2200" dirty="0">
                <a:latin typeface="楷体_GB2312" panose="02010609030101010101" pitchFamily="49" charset="-122"/>
                <a:ea typeface="楷体_GB2312" panose="02010609030101010101" pitchFamily="49" charset="-122"/>
                <a:sym typeface="宋体" panose="02010600030101010101" pitchFamily="2" charset="-122"/>
              </a:rPr>
              <a:t>.</a:t>
            </a:r>
            <a:r>
              <a:rPr lang="en-US" altLang="zh-CN" sz="2200" dirty="0" err="1">
                <a:latin typeface="楷体_GB2312" panose="02010609030101010101" pitchFamily="49" charset="-122"/>
                <a:ea typeface="楷体_GB2312" panose="02010609030101010101" pitchFamily="49" charset="-122"/>
                <a:sym typeface="宋体" panose="02010600030101010101" pitchFamily="2" charset="-122"/>
              </a:rPr>
              <a:t>cn</a:t>
            </a:r>
            <a:r>
              <a:rPr lang="en-US" altLang="zh-CN" sz="2200" dirty="0">
                <a:latin typeface="楷体_GB2312" panose="02010609030101010101" pitchFamily="49" charset="-122"/>
                <a:ea typeface="楷体_GB2312" panose="02010609030101010101" pitchFamily="49" charset="-122"/>
                <a:sym typeface="宋体" panose="02010600030101010101" pitchFamily="2" charset="-122"/>
              </a:rPr>
              <a:t> </a:t>
            </a:r>
            <a:r>
              <a:rPr lang="zh-CN" altLang="en-US" sz="2200" dirty="0">
                <a:latin typeface="楷体_GB2312" panose="02010609030101010101" pitchFamily="49" charset="-122"/>
                <a:ea typeface="楷体_GB2312" panose="02010609030101010101" pitchFamily="49" charset="-122"/>
                <a:sym typeface="宋体" panose="02010600030101010101" pitchFamily="2" charset="-122"/>
              </a:rPr>
              <a:t>是中国专用的顶级域名</a:t>
            </a:r>
          </a:p>
        </p:txBody>
      </p:sp>
      <p:sp>
        <p:nvSpPr>
          <p:cNvPr id="69636" name="Rectangle 171">
            <a:extLst>
              <a:ext uri="{FF2B5EF4-FFF2-40B4-BE49-F238E27FC236}">
                <a16:creationId xmlns:a16="http://schemas.microsoft.com/office/drawing/2014/main" id="{ACDFF598-1F7B-4A7B-ADEE-2BA15A671962}"/>
              </a:ext>
            </a:extLst>
          </p:cNvPr>
          <p:cNvSpPr>
            <a:spLocks noChangeArrowheads="1"/>
          </p:cNvSpPr>
          <p:nvPr/>
        </p:nvSpPr>
        <p:spPr bwMode="auto">
          <a:xfrm>
            <a:off x="1308295" y="2489270"/>
            <a:ext cx="9706707" cy="43569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域名由两个或两个以上的部分构成，中间由点号分隔。</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最右边的词称为顶级域名。</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extBox 13@|17FFC:16777215|FBC:16777215|LFC:16777215|LBC:16777215">
            <a:extLst>
              <a:ext uri="{FF2B5EF4-FFF2-40B4-BE49-F238E27FC236}">
                <a16:creationId xmlns:a16="http://schemas.microsoft.com/office/drawing/2014/main" id="{6A31CD26-4B17-4C90-932F-3CCDDCCF132E}"/>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P35</a:t>
            </a:r>
          </a:p>
        </p:txBody>
      </p:sp>
      <p:sp>
        <p:nvSpPr>
          <p:cNvPr id="68610" name="Rectangle 171">
            <a:extLst>
              <a:ext uri="{FF2B5EF4-FFF2-40B4-BE49-F238E27FC236}">
                <a16:creationId xmlns:a16="http://schemas.microsoft.com/office/drawing/2014/main" id="{A652D049-A775-44F4-A15F-48F633AAAB25}"/>
              </a:ext>
            </a:extLst>
          </p:cNvPr>
          <p:cNvSpPr>
            <a:spLocks noChangeArrowheads="1"/>
          </p:cNvSpPr>
          <p:nvPr/>
        </p:nvSpPr>
        <p:spPr bwMode="auto">
          <a:xfrm>
            <a:off x="1167618" y="2052639"/>
            <a:ext cx="9875520" cy="1586781"/>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⑥</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 DNS</a:t>
            </a: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服务器</a:t>
            </a:r>
          </a:p>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DNS(domain name system,域名系统)服务器主要用于域名解析，</a:t>
            </a:r>
            <a:br>
              <a:rPr lang="zh-CN" altLang="zh-CN" sz="2000" dirty="0">
                <a:latin typeface="楷体_GB2312" panose="02010609030101010101" pitchFamily="49" charset="-122"/>
                <a:ea typeface="楷体_GB2312" panose="02010609030101010101" pitchFamily="49" charset="-122"/>
                <a:sym typeface="宋体" panose="02010600030101010101" pitchFamily="2" charset="-122"/>
              </a:rPr>
            </a:b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即将</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主机名解析成</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IP</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地址</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Box 13@|17FFC:16777215|FBC:16777215|LFC:16777215|LBC:16777215">
            <a:extLst>
              <a:ext uri="{FF2B5EF4-FFF2-40B4-BE49-F238E27FC236}">
                <a16:creationId xmlns:a16="http://schemas.microsoft.com/office/drawing/2014/main" id="{9BB7CB45-2F22-411A-BFD4-B14EE36EA927}"/>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补充</a:t>
            </a:r>
          </a:p>
        </p:txBody>
      </p:sp>
      <p:sp>
        <p:nvSpPr>
          <p:cNvPr id="70658" name="Rectangle 171">
            <a:extLst>
              <a:ext uri="{FF2B5EF4-FFF2-40B4-BE49-F238E27FC236}">
                <a16:creationId xmlns:a16="http://schemas.microsoft.com/office/drawing/2014/main" id="{2E94DF02-F48D-4AE8-BF49-3BB10567D8CE}"/>
              </a:ext>
            </a:extLst>
          </p:cNvPr>
          <p:cNvSpPr>
            <a:spLocks noChangeArrowheads="1"/>
          </p:cNvSpPr>
          <p:nvPr/>
        </p:nvSpPr>
        <p:spPr bwMode="auto">
          <a:xfrm>
            <a:off x="1575582" y="1790701"/>
            <a:ext cx="9129932" cy="2074992"/>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zh-CN" sz="2800" dirty="0">
                <a:latin typeface="楷体_GB2312" panose="02010609030101010101" pitchFamily="49" charset="-122"/>
                <a:ea typeface="楷体_GB2312" panose="02010609030101010101" pitchFamily="49" charset="-122"/>
                <a:sym typeface="宋体" panose="02010600030101010101" pitchFamily="2" charset="-122"/>
              </a:rPr>
              <a:t>一个</a:t>
            </a:r>
            <a:r>
              <a:rPr lang="en-US" altLang="zh-CN" sz="2800" dirty="0">
                <a:latin typeface="楷体_GB2312" panose="02010609030101010101" pitchFamily="49" charset="-122"/>
                <a:ea typeface="楷体_GB2312" panose="02010609030101010101" pitchFamily="49" charset="-122"/>
                <a:sym typeface="宋体" panose="02010600030101010101" pitchFamily="2" charset="-122"/>
              </a:rPr>
              <a:t>IP</a:t>
            </a:r>
            <a:r>
              <a:rPr lang="zh-CN" altLang="en-US" sz="2800" dirty="0">
                <a:latin typeface="楷体_GB2312" panose="02010609030101010101" pitchFamily="49" charset="-122"/>
                <a:ea typeface="楷体_GB2312" panose="02010609030101010101" pitchFamily="49" charset="-122"/>
                <a:sym typeface="宋体" panose="02010600030101010101" pitchFamily="2" charset="-122"/>
              </a:rPr>
              <a:t>地址可以对应多个域名，一个域名也可以解析为多个</a:t>
            </a:r>
            <a:r>
              <a:rPr lang="en-US" altLang="zh-CN" sz="2800" dirty="0">
                <a:latin typeface="楷体_GB2312" panose="02010609030101010101" pitchFamily="49" charset="-122"/>
                <a:ea typeface="楷体_GB2312" panose="02010609030101010101" pitchFamily="49" charset="-122"/>
                <a:sym typeface="宋体" panose="02010600030101010101" pitchFamily="2" charset="-122"/>
              </a:rPr>
              <a:t>IP</a:t>
            </a:r>
            <a:r>
              <a:rPr lang="zh-CN" altLang="en-US" sz="2800" dirty="0">
                <a:latin typeface="楷体_GB2312" panose="02010609030101010101" pitchFamily="49" charset="-122"/>
                <a:ea typeface="楷体_GB2312" panose="02010609030101010101" pitchFamily="49" charset="-122"/>
                <a:sym typeface="宋体" panose="02010600030101010101" pitchFamily="2" charset="-122"/>
              </a:rPr>
              <a:t>地址</a:t>
            </a:r>
          </a:p>
          <a:p>
            <a:pPr latinLnBrk="1" hangingPunct="0">
              <a:lnSpc>
                <a:spcPct val="170000"/>
              </a:lnSpc>
            </a:pPr>
            <a:r>
              <a:rPr lang="zh-CN" altLang="en-US" sz="2800" dirty="0">
                <a:latin typeface="楷体_GB2312" panose="02010609030101010101" pitchFamily="49" charset="-122"/>
                <a:ea typeface="楷体_GB2312" panose="02010609030101010101" pitchFamily="49" charset="-122"/>
                <a:sym typeface="宋体" panose="02010600030101010101" pitchFamily="2" charset="-122"/>
              </a:rPr>
              <a:t>一台主机可以不止有一个</a:t>
            </a:r>
            <a:r>
              <a:rPr lang="en-US" altLang="zh-CN" sz="2800" dirty="0">
                <a:latin typeface="楷体_GB2312" panose="02010609030101010101" pitchFamily="49" charset="-122"/>
                <a:ea typeface="楷体_GB2312" panose="02010609030101010101" pitchFamily="49" charset="-122"/>
                <a:sym typeface="宋体" panose="02010600030101010101" pitchFamily="2" charset="-122"/>
              </a:rPr>
              <a:t>IP</a:t>
            </a:r>
            <a:r>
              <a:rPr lang="zh-CN" altLang="en-US" sz="2800" dirty="0">
                <a:latin typeface="楷体_GB2312" panose="02010609030101010101" pitchFamily="49" charset="-122"/>
                <a:ea typeface="楷体_GB2312" panose="02010609030101010101" pitchFamily="49" charset="-122"/>
                <a:sym typeface="宋体" panose="02010600030101010101" pitchFamily="2" charset="-122"/>
              </a:rPr>
              <a:t>地址</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Box 13@|17FFC:16777215|FBC:16777215|LFC:16777215|LBC:16777215">
            <a:extLst>
              <a:ext uri="{FF2B5EF4-FFF2-40B4-BE49-F238E27FC236}">
                <a16:creationId xmlns:a16="http://schemas.microsoft.com/office/drawing/2014/main" id="{7F972843-035A-44E7-B9EF-2A75361D59B6}"/>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信息机系统互联</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P28</a:t>
            </a:r>
          </a:p>
        </p:txBody>
      </p:sp>
      <p:sp>
        <p:nvSpPr>
          <p:cNvPr id="40962" name="Rectangle 171">
            <a:extLst>
              <a:ext uri="{FF2B5EF4-FFF2-40B4-BE49-F238E27FC236}">
                <a16:creationId xmlns:a16="http://schemas.microsoft.com/office/drawing/2014/main" id="{78577CDC-0718-40C0-BD36-BDE481595CAD}"/>
              </a:ext>
            </a:extLst>
          </p:cNvPr>
          <p:cNvSpPr>
            <a:spLocks noChangeArrowheads="1"/>
          </p:cNvSpPr>
          <p:nvPr/>
        </p:nvSpPr>
        <p:spPr bwMode="auto">
          <a:xfrm>
            <a:off x="1839914" y="1808163"/>
            <a:ext cx="8455025" cy="1778564"/>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计算机网络是把处于不同地理位置、具有独立功能的多台计算机及其外部设备通过通信线路连接起来，在网络通信协议的管理和协调下，实现资源共享和信息传递的系统。</a:t>
            </a:r>
            <a:endParaRPr lang="zh-CN" altLang="en-US" sz="24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endParaRPr>
          </a:p>
        </p:txBody>
      </p:sp>
      <p:sp>
        <p:nvSpPr>
          <p:cNvPr id="3" name="Rectangle 171">
            <a:extLst>
              <a:ext uri="{FF2B5EF4-FFF2-40B4-BE49-F238E27FC236}">
                <a16:creationId xmlns:a16="http://schemas.microsoft.com/office/drawing/2014/main" id="{40353BE6-FF4C-452D-80B3-41BF5B4B611E}"/>
              </a:ext>
            </a:extLst>
          </p:cNvPr>
          <p:cNvSpPr>
            <a:spLocks noChangeArrowheads="1"/>
          </p:cNvSpPr>
          <p:nvPr/>
        </p:nvSpPr>
        <p:spPr bwMode="auto">
          <a:xfrm>
            <a:off x="1839914" y="4475164"/>
            <a:ext cx="8455025" cy="522835"/>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400">
                <a:latin typeface="楷体_GB2312" panose="02010609030101010101" pitchFamily="49" charset="-122"/>
                <a:ea typeface="楷体_GB2312" panose="02010609030101010101" pitchFamily="49" charset="-122"/>
                <a:sym typeface="宋体" panose="02010600030101010101" pitchFamily="2" charset="-122"/>
              </a:rPr>
              <a:t>计算机联网目的：</a:t>
            </a:r>
            <a:r>
              <a:rPr lang="zh-CN" altLang="en-US" sz="240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实现资源共享和信息传递</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Box 13@|17FFC:16777215|FBC:16777215|LFC:16777215|LBC:16777215">
            <a:extLst>
              <a:ext uri="{FF2B5EF4-FFF2-40B4-BE49-F238E27FC236}">
                <a16:creationId xmlns:a16="http://schemas.microsoft.com/office/drawing/2014/main" id="{9BB7CB45-2F22-411A-BFD4-B14EE36EA927}"/>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dirty="0">
                <a:latin typeface="楷体_GB2312" panose="02010609030101010101" pitchFamily="49" charset="-122"/>
                <a:ea typeface="楷体_GB2312" panose="02010609030101010101" pitchFamily="49" charset="-122"/>
                <a:sym typeface="Arial" panose="020B0604020202020204" pitchFamily="34" charset="0"/>
              </a:rPr>
              <a:t>拓展</a:t>
            </a:r>
          </a:p>
        </p:txBody>
      </p:sp>
      <p:sp>
        <p:nvSpPr>
          <p:cNvPr id="4" name="文本框 3">
            <a:extLst>
              <a:ext uri="{FF2B5EF4-FFF2-40B4-BE49-F238E27FC236}">
                <a16:creationId xmlns:a16="http://schemas.microsoft.com/office/drawing/2014/main" id="{524D240F-38F7-48DB-951B-D8E798D4650F}"/>
              </a:ext>
            </a:extLst>
          </p:cNvPr>
          <p:cNvSpPr txBox="1"/>
          <p:nvPr/>
        </p:nvSpPr>
        <p:spPr>
          <a:xfrm>
            <a:off x="1025868" y="955365"/>
            <a:ext cx="5157005" cy="3569758"/>
          </a:xfrm>
          <a:prstGeom prst="rect">
            <a:avLst/>
          </a:prstGeom>
          <a:noFill/>
          <a:ln w="12700" cap="flat">
            <a:solidFill>
              <a:srgbClr val="00B0F0"/>
            </a:solidFill>
            <a:prstDash val="sysDot"/>
            <a:miter lim="400000"/>
          </a:ln>
        </p:spPr>
        <p:style>
          <a:lnRef idx="0">
            <a:scrgbClr r="0" g="0" b="0"/>
          </a:lnRef>
          <a:fillRef idx="0">
            <a:scrgbClr r="0" g="0" b="0"/>
          </a:fillRef>
          <a:effectRef idx="0">
            <a:scrgbClr r="0" g="0" b="0"/>
          </a:effectRef>
          <a:fontRef idx="none"/>
        </p:style>
        <p:txBody>
          <a:bodyPr spcFirstLastPara="1" wrap="square" lIns="60959" tIns="60959" rIns="60959" bIns="60959" spcCol="38100">
            <a:spAutoFit/>
          </a:bodyPr>
          <a:lstStyle/>
          <a:p>
            <a:pPr indent="541853" algn="just" defTabSz="1219170" latinLnBrk="1">
              <a:lnSpc>
                <a:spcPct val="150000"/>
              </a:lnSpc>
              <a:defRPr/>
              <a:extLst>
                <a:ext uri="{35155182-B16C-46BC-9424-99874614C6A1}"/>
              </a:extLst>
            </a:pP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IPv4</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协议下的</a:t>
            </a: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IP</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地址不足，严重的每制约了互联网的发展。</a:t>
            </a: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IETF</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设计了下一代</a:t>
            </a: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IP</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协议</a:t>
            </a: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IPv6</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，号称可以为全世界一粒沙子编上一个网址。</a:t>
            </a:r>
            <a:endPar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endParaRPr>
          </a:p>
          <a:p>
            <a:pPr indent="541853" algn="just" defTabSz="1219170" latinLnBrk="1">
              <a:lnSpc>
                <a:spcPct val="150000"/>
              </a:lnSpc>
              <a:defRPr/>
              <a:extLst>
                <a:ext uri="{35155182-B16C-46BC-9424-99874614C6A1}"/>
              </a:extLst>
            </a:pP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地址长度</a:t>
            </a: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128</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位，每两位字节用“</a:t>
            </a: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”分割，例如</a:t>
            </a: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102:304:506:708:90A:B0C:D0E:F10/56</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a:t>
            </a:r>
            <a:endPar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endParaRPr>
          </a:p>
        </p:txBody>
      </p:sp>
      <p:pic>
        <p:nvPicPr>
          <p:cNvPr id="5" name="图片 5">
            <a:extLst>
              <a:ext uri="{FF2B5EF4-FFF2-40B4-BE49-F238E27FC236}">
                <a16:creationId xmlns:a16="http://schemas.microsoft.com/office/drawing/2014/main" id="{172FE4C6-DF15-49AD-B6D2-0CDD6E5EE2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34606" y="955365"/>
            <a:ext cx="3952875" cy="3376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Group 95">
            <a:extLst>
              <a:ext uri="{FF2B5EF4-FFF2-40B4-BE49-F238E27FC236}">
                <a16:creationId xmlns:a16="http://schemas.microsoft.com/office/drawing/2014/main" id="{F6328FC3-5309-4767-B13D-E29136FA76C6}"/>
              </a:ext>
            </a:extLst>
          </p:cNvPr>
          <p:cNvGraphicFramePr>
            <a:graphicFrameLocks noGrp="1"/>
          </p:cNvGraphicFramePr>
          <p:nvPr>
            <p:extLst>
              <p:ext uri="{D42A27DB-BD31-4B8C-83A1-F6EECF244321}">
                <p14:modId xmlns:p14="http://schemas.microsoft.com/office/powerpoint/2010/main" val="4088008232"/>
              </p:ext>
            </p:extLst>
          </p:nvPr>
        </p:nvGraphicFramePr>
        <p:xfrm>
          <a:off x="1449731" y="5084988"/>
          <a:ext cx="8143875" cy="518048"/>
        </p:xfrm>
        <a:graphic>
          <a:graphicData uri="http://schemas.openxmlformats.org/drawingml/2006/table">
            <a:tbl>
              <a:tblPr/>
              <a:tblGrid>
                <a:gridCol w="2036762">
                  <a:extLst>
                    <a:ext uri="{9D8B030D-6E8A-4147-A177-3AD203B41FA5}">
                      <a16:colId xmlns:a16="http://schemas.microsoft.com/office/drawing/2014/main" val="1839837894"/>
                    </a:ext>
                  </a:extLst>
                </a:gridCol>
                <a:gridCol w="2036763">
                  <a:extLst>
                    <a:ext uri="{9D8B030D-6E8A-4147-A177-3AD203B41FA5}">
                      <a16:colId xmlns:a16="http://schemas.microsoft.com/office/drawing/2014/main" val="479103450"/>
                    </a:ext>
                  </a:extLst>
                </a:gridCol>
                <a:gridCol w="2036762">
                  <a:extLst>
                    <a:ext uri="{9D8B030D-6E8A-4147-A177-3AD203B41FA5}">
                      <a16:colId xmlns:a16="http://schemas.microsoft.com/office/drawing/2014/main" val="1974201398"/>
                    </a:ext>
                  </a:extLst>
                </a:gridCol>
                <a:gridCol w="2033588">
                  <a:extLst>
                    <a:ext uri="{9D8B030D-6E8A-4147-A177-3AD203B41FA5}">
                      <a16:colId xmlns:a16="http://schemas.microsoft.com/office/drawing/2014/main" val="4068560334"/>
                    </a:ext>
                  </a:extLst>
                </a:gridCol>
              </a:tblGrid>
              <a:tr h="517525">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extLst>
                  <a:ext uri="{0D108BD9-81ED-4DB2-BD59-A6C34878D82A}">
                    <a16:rowId xmlns:a16="http://schemas.microsoft.com/office/drawing/2014/main" val="3204144034"/>
                  </a:ext>
                </a:extLst>
              </a:tr>
            </a:tbl>
          </a:graphicData>
        </a:graphic>
      </p:graphicFrame>
      <p:sp>
        <p:nvSpPr>
          <p:cNvPr id="7" name="Text Box 107">
            <a:extLst>
              <a:ext uri="{FF2B5EF4-FFF2-40B4-BE49-F238E27FC236}">
                <a16:creationId xmlns:a16="http://schemas.microsoft.com/office/drawing/2014/main" id="{0EF099B8-1EA9-4148-B2FF-15FD538C2A24}"/>
              </a:ext>
            </a:extLst>
          </p:cNvPr>
          <p:cNvSpPr txBox="1">
            <a:spLocks noChangeArrowheads="1"/>
          </p:cNvSpPr>
          <p:nvPr/>
        </p:nvSpPr>
        <p:spPr bwMode="auto">
          <a:xfrm>
            <a:off x="1362418" y="4789713"/>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0</a:t>
            </a:r>
          </a:p>
        </p:txBody>
      </p:sp>
      <p:sp>
        <p:nvSpPr>
          <p:cNvPr id="8" name="Text Box 108">
            <a:extLst>
              <a:ext uri="{FF2B5EF4-FFF2-40B4-BE49-F238E27FC236}">
                <a16:creationId xmlns:a16="http://schemas.microsoft.com/office/drawing/2014/main" id="{852973AC-FC15-4D42-9776-CF8255130285}"/>
              </a:ext>
            </a:extLst>
          </p:cNvPr>
          <p:cNvSpPr txBox="1">
            <a:spLocks noChangeArrowheads="1"/>
          </p:cNvSpPr>
          <p:nvPr/>
        </p:nvSpPr>
        <p:spPr bwMode="auto">
          <a:xfrm>
            <a:off x="3445218" y="4789713"/>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32</a:t>
            </a:r>
          </a:p>
        </p:txBody>
      </p:sp>
      <p:sp>
        <p:nvSpPr>
          <p:cNvPr id="9" name="Text Box 109">
            <a:extLst>
              <a:ext uri="{FF2B5EF4-FFF2-40B4-BE49-F238E27FC236}">
                <a16:creationId xmlns:a16="http://schemas.microsoft.com/office/drawing/2014/main" id="{F7BB3F47-CFF3-4F58-9166-CE930385D111}"/>
              </a:ext>
            </a:extLst>
          </p:cNvPr>
          <p:cNvSpPr txBox="1">
            <a:spLocks noChangeArrowheads="1"/>
          </p:cNvSpPr>
          <p:nvPr/>
        </p:nvSpPr>
        <p:spPr bwMode="auto">
          <a:xfrm>
            <a:off x="5412131" y="4789713"/>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64</a:t>
            </a:r>
          </a:p>
        </p:txBody>
      </p:sp>
      <p:sp>
        <p:nvSpPr>
          <p:cNvPr id="10" name="Text Box 110">
            <a:extLst>
              <a:ext uri="{FF2B5EF4-FFF2-40B4-BE49-F238E27FC236}">
                <a16:creationId xmlns:a16="http://schemas.microsoft.com/office/drawing/2014/main" id="{0E02D755-8B5F-4C85-994C-BB8FE2FDE098}"/>
              </a:ext>
            </a:extLst>
          </p:cNvPr>
          <p:cNvSpPr txBox="1">
            <a:spLocks noChangeArrowheads="1"/>
          </p:cNvSpPr>
          <p:nvPr/>
        </p:nvSpPr>
        <p:spPr bwMode="auto">
          <a:xfrm>
            <a:off x="7434606" y="4781776"/>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96</a:t>
            </a:r>
          </a:p>
        </p:txBody>
      </p:sp>
      <p:sp>
        <p:nvSpPr>
          <p:cNvPr id="11" name="Text Box 111">
            <a:extLst>
              <a:ext uri="{FF2B5EF4-FFF2-40B4-BE49-F238E27FC236}">
                <a16:creationId xmlns:a16="http://schemas.microsoft.com/office/drawing/2014/main" id="{DAABA5CB-040A-445F-A469-82400B9A5C74}"/>
              </a:ext>
            </a:extLst>
          </p:cNvPr>
          <p:cNvSpPr txBox="1">
            <a:spLocks noChangeArrowheads="1"/>
          </p:cNvSpPr>
          <p:nvPr/>
        </p:nvSpPr>
        <p:spPr bwMode="auto">
          <a:xfrm>
            <a:off x="9234831" y="4788126"/>
            <a:ext cx="56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127</a:t>
            </a:r>
          </a:p>
        </p:txBody>
      </p:sp>
      <p:sp>
        <p:nvSpPr>
          <p:cNvPr id="12" name="Text Box 112">
            <a:extLst>
              <a:ext uri="{FF2B5EF4-FFF2-40B4-BE49-F238E27FC236}">
                <a16:creationId xmlns:a16="http://schemas.microsoft.com/office/drawing/2014/main" id="{33243878-FAB5-4B15-A8D7-4AE5B21A6705}"/>
              </a:ext>
            </a:extLst>
          </p:cNvPr>
          <p:cNvSpPr txBox="1">
            <a:spLocks noChangeArrowheads="1"/>
          </p:cNvSpPr>
          <p:nvPr/>
        </p:nvSpPr>
        <p:spPr bwMode="auto">
          <a:xfrm>
            <a:off x="3113431" y="4789713"/>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31</a:t>
            </a:r>
          </a:p>
        </p:txBody>
      </p:sp>
      <p:sp>
        <p:nvSpPr>
          <p:cNvPr id="13" name="Text Box 113">
            <a:extLst>
              <a:ext uri="{FF2B5EF4-FFF2-40B4-BE49-F238E27FC236}">
                <a16:creationId xmlns:a16="http://schemas.microsoft.com/office/drawing/2014/main" id="{D75B1FA9-8F9E-428B-A138-ACB8DD41040D}"/>
              </a:ext>
            </a:extLst>
          </p:cNvPr>
          <p:cNvSpPr txBox="1">
            <a:spLocks noChangeArrowheads="1"/>
          </p:cNvSpPr>
          <p:nvPr/>
        </p:nvSpPr>
        <p:spPr bwMode="auto">
          <a:xfrm>
            <a:off x="5123206" y="4789713"/>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63</a:t>
            </a:r>
          </a:p>
        </p:txBody>
      </p:sp>
      <p:sp>
        <p:nvSpPr>
          <p:cNvPr id="14" name="Text Box 114">
            <a:extLst>
              <a:ext uri="{FF2B5EF4-FFF2-40B4-BE49-F238E27FC236}">
                <a16:creationId xmlns:a16="http://schemas.microsoft.com/office/drawing/2014/main" id="{31DA6656-3E01-418A-A2C3-580DF9D946DC}"/>
              </a:ext>
            </a:extLst>
          </p:cNvPr>
          <p:cNvSpPr txBox="1">
            <a:spLocks noChangeArrowheads="1"/>
          </p:cNvSpPr>
          <p:nvPr/>
        </p:nvSpPr>
        <p:spPr bwMode="auto">
          <a:xfrm>
            <a:off x="7139331" y="4781776"/>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95</a:t>
            </a:r>
          </a:p>
        </p:txBody>
      </p:sp>
      <p:sp>
        <p:nvSpPr>
          <p:cNvPr id="15" name="AutoShape 115">
            <a:extLst>
              <a:ext uri="{FF2B5EF4-FFF2-40B4-BE49-F238E27FC236}">
                <a16:creationId xmlns:a16="http://schemas.microsoft.com/office/drawing/2014/main" id="{E364E7B0-C7E5-4E09-93E7-AE85043A097E}"/>
              </a:ext>
            </a:extLst>
          </p:cNvPr>
          <p:cNvSpPr>
            <a:spLocks/>
          </p:cNvSpPr>
          <p:nvPr/>
        </p:nvSpPr>
        <p:spPr bwMode="auto">
          <a:xfrm rot="5400000">
            <a:off x="2356987" y="4895282"/>
            <a:ext cx="288925" cy="1944687"/>
          </a:xfrm>
          <a:prstGeom prst="rightBrace">
            <a:avLst>
              <a:gd name="adj1" fmla="val 5609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a:p>
        </p:txBody>
      </p:sp>
      <p:sp>
        <p:nvSpPr>
          <p:cNvPr id="16" name="AutoShape 116">
            <a:extLst>
              <a:ext uri="{FF2B5EF4-FFF2-40B4-BE49-F238E27FC236}">
                <a16:creationId xmlns:a16="http://schemas.microsoft.com/office/drawing/2014/main" id="{A3666B4B-0E49-4A01-B41F-E713868B88F8}"/>
              </a:ext>
            </a:extLst>
          </p:cNvPr>
          <p:cNvSpPr>
            <a:spLocks/>
          </p:cNvSpPr>
          <p:nvPr/>
        </p:nvSpPr>
        <p:spPr bwMode="auto">
          <a:xfrm rot="5400000">
            <a:off x="4373112" y="4895282"/>
            <a:ext cx="288925" cy="1944687"/>
          </a:xfrm>
          <a:prstGeom prst="rightBrace">
            <a:avLst>
              <a:gd name="adj1" fmla="val 5609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a:p>
        </p:txBody>
      </p:sp>
      <p:sp>
        <p:nvSpPr>
          <p:cNvPr id="17" name="AutoShape 117">
            <a:extLst>
              <a:ext uri="{FF2B5EF4-FFF2-40B4-BE49-F238E27FC236}">
                <a16:creationId xmlns:a16="http://schemas.microsoft.com/office/drawing/2014/main" id="{C624D167-9C3D-4054-BC13-09DA063C606E}"/>
              </a:ext>
            </a:extLst>
          </p:cNvPr>
          <p:cNvSpPr>
            <a:spLocks/>
          </p:cNvSpPr>
          <p:nvPr/>
        </p:nvSpPr>
        <p:spPr bwMode="auto">
          <a:xfrm rot="5400000">
            <a:off x="6389237" y="4895282"/>
            <a:ext cx="288925" cy="1944687"/>
          </a:xfrm>
          <a:prstGeom prst="rightBrace">
            <a:avLst>
              <a:gd name="adj1" fmla="val 5609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a:p>
        </p:txBody>
      </p:sp>
      <p:sp>
        <p:nvSpPr>
          <p:cNvPr id="18" name="AutoShape 118">
            <a:extLst>
              <a:ext uri="{FF2B5EF4-FFF2-40B4-BE49-F238E27FC236}">
                <a16:creationId xmlns:a16="http://schemas.microsoft.com/office/drawing/2014/main" id="{19ADEF4B-2F0D-4C6A-93F5-DFCE6596DB95}"/>
              </a:ext>
            </a:extLst>
          </p:cNvPr>
          <p:cNvSpPr>
            <a:spLocks/>
          </p:cNvSpPr>
          <p:nvPr/>
        </p:nvSpPr>
        <p:spPr bwMode="auto">
          <a:xfrm rot="5400000">
            <a:off x="8476799" y="4895282"/>
            <a:ext cx="288925" cy="1944688"/>
          </a:xfrm>
          <a:prstGeom prst="rightBrace">
            <a:avLst>
              <a:gd name="adj1" fmla="val 5609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a:p>
        </p:txBody>
      </p:sp>
      <p:sp>
        <p:nvSpPr>
          <p:cNvPr id="19" name="Text Box 120">
            <a:extLst>
              <a:ext uri="{FF2B5EF4-FFF2-40B4-BE49-F238E27FC236}">
                <a16:creationId xmlns:a16="http://schemas.microsoft.com/office/drawing/2014/main" id="{6690EE70-C0D7-49FF-8C59-C597FE07CA80}"/>
              </a:ext>
            </a:extLst>
          </p:cNvPr>
          <p:cNvSpPr txBox="1">
            <a:spLocks noChangeArrowheads="1"/>
          </p:cNvSpPr>
          <p:nvPr/>
        </p:nvSpPr>
        <p:spPr bwMode="auto">
          <a:xfrm>
            <a:off x="1675156" y="5867626"/>
            <a:ext cx="173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sz="2000" b="1"/>
              <a:t>32</a:t>
            </a:r>
            <a:r>
              <a:rPr lang="zh-CN" altLang="en-US" sz="2000" b="1"/>
              <a:t>位二进制数</a:t>
            </a:r>
          </a:p>
          <a:p>
            <a:pPr algn="ctr" eaLnBrk="1" hangingPunct="1"/>
            <a:r>
              <a:rPr lang="en-US" altLang="zh-CN" sz="2000" b="1"/>
              <a:t>1</a:t>
            </a:r>
            <a:r>
              <a:rPr lang="zh-CN" altLang="en-US" sz="2000" b="1"/>
              <a:t>～</a:t>
            </a:r>
            <a:r>
              <a:rPr lang="en-US" altLang="zh-CN" sz="2000" b="1"/>
              <a:t>2</a:t>
            </a:r>
            <a:r>
              <a:rPr lang="en-US" altLang="zh-CN" sz="2000" b="1" baseline="30000"/>
              <a:t>32</a:t>
            </a:r>
          </a:p>
        </p:txBody>
      </p:sp>
      <p:sp>
        <p:nvSpPr>
          <p:cNvPr id="20" name="Text Box 121">
            <a:extLst>
              <a:ext uri="{FF2B5EF4-FFF2-40B4-BE49-F238E27FC236}">
                <a16:creationId xmlns:a16="http://schemas.microsoft.com/office/drawing/2014/main" id="{94CD0B10-EF0F-4331-B988-297A4F71D2F1}"/>
              </a:ext>
            </a:extLst>
          </p:cNvPr>
          <p:cNvSpPr txBox="1">
            <a:spLocks noChangeArrowheads="1"/>
          </p:cNvSpPr>
          <p:nvPr/>
        </p:nvSpPr>
        <p:spPr bwMode="auto">
          <a:xfrm>
            <a:off x="3548406" y="5867626"/>
            <a:ext cx="173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sz="2000" b="1"/>
              <a:t>32</a:t>
            </a:r>
            <a:r>
              <a:rPr lang="zh-CN" altLang="en-US" sz="2000" b="1"/>
              <a:t>位二进制数</a:t>
            </a:r>
          </a:p>
          <a:p>
            <a:pPr algn="ctr" eaLnBrk="1" hangingPunct="1"/>
            <a:r>
              <a:rPr lang="en-US" altLang="zh-CN" sz="2000" b="1"/>
              <a:t>1</a:t>
            </a:r>
            <a:r>
              <a:rPr lang="zh-CN" altLang="en-US" sz="2000" b="1"/>
              <a:t>～</a:t>
            </a:r>
            <a:r>
              <a:rPr lang="en-US" altLang="zh-CN" sz="2000" b="1"/>
              <a:t>2</a:t>
            </a:r>
            <a:r>
              <a:rPr lang="en-US" altLang="zh-CN" sz="2000" b="1" baseline="30000"/>
              <a:t>32</a:t>
            </a:r>
          </a:p>
        </p:txBody>
      </p:sp>
      <p:sp>
        <p:nvSpPr>
          <p:cNvPr id="21" name="Text Box 122">
            <a:extLst>
              <a:ext uri="{FF2B5EF4-FFF2-40B4-BE49-F238E27FC236}">
                <a16:creationId xmlns:a16="http://schemas.microsoft.com/office/drawing/2014/main" id="{AB59DC08-1C0B-4033-A0D0-03A9BD272C22}"/>
              </a:ext>
            </a:extLst>
          </p:cNvPr>
          <p:cNvSpPr txBox="1">
            <a:spLocks noChangeArrowheads="1"/>
          </p:cNvSpPr>
          <p:nvPr/>
        </p:nvSpPr>
        <p:spPr bwMode="auto">
          <a:xfrm>
            <a:off x="5635968" y="5867626"/>
            <a:ext cx="173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sz="2000" b="1"/>
              <a:t>32</a:t>
            </a:r>
            <a:r>
              <a:rPr lang="zh-CN" altLang="en-US" sz="2000" b="1"/>
              <a:t>位二进制数</a:t>
            </a:r>
          </a:p>
          <a:p>
            <a:pPr algn="ctr" eaLnBrk="1" hangingPunct="1"/>
            <a:r>
              <a:rPr lang="en-US" altLang="zh-CN" sz="2000" b="1"/>
              <a:t>1</a:t>
            </a:r>
            <a:r>
              <a:rPr lang="zh-CN" altLang="en-US" sz="2000" b="1"/>
              <a:t>～</a:t>
            </a:r>
            <a:r>
              <a:rPr lang="en-US" altLang="zh-CN" sz="2000" b="1"/>
              <a:t>2</a:t>
            </a:r>
            <a:r>
              <a:rPr lang="en-US" altLang="zh-CN" sz="2000" b="1" baseline="30000"/>
              <a:t>32</a:t>
            </a:r>
          </a:p>
        </p:txBody>
      </p:sp>
      <p:sp>
        <p:nvSpPr>
          <p:cNvPr id="22" name="Text Box 123">
            <a:extLst>
              <a:ext uri="{FF2B5EF4-FFF2-40B4-BE49-F238E27FC236}">
                <a16:creationId xmlns:a16="http://schemas.microsoft.com/office/drawing/2014/main" id="{A93C4AC4-80B7-469A-9C98-74476FB7EB82}"/>
              </a:ext>
            </a:extLst>
          </p:cNvPr>
          <p:cNvSpPr txBox="1">
            <a:spLocks noChangeArrowheads="1"/>
          </p:cNvSpPr>
          <p:nvPr/>
        </p:nvSpPr>
        <p:spPr bwMode="auto">
          <a:xfrm>
            <a:off x="7725118" y="5867626"/>
            <a:ext cx="173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sz="2000" b="1"/>
              <a:t>32</a:t>
            </a:r>
            <a:r>
              <a:rPr lang="zh-CN" altLang="en-US" sz="2000" b="1"/>
              <a:t>位二进制数</a:t>
            </a:r>
          </a:p>
          <a:p>
            <a:pPr algn="ctr" eaLnBrk="1" hangingPunct="1"/>
            <a:r>
              <a:rPr lang="en-US" altLang="zh-CN" sz="2000" b="1"/>
              <a:t>1</a:t>
            </a:r>
            <a:r>
              <a:rPr lang="zh-CN" altLang="en-US" sz="2000" b="1"/>
              <a:t>～</a:t>
            </a:r>
            <a:r>
              <a:rPr lang="en-US" altLang="zh-CN" sz="2000" b="1"/>
              <a:t>2</a:t>
            </a:r>
            <a:r>
              <a:rPr lang="en-US" altLang="zh-CN" sz="2000" b="1" baseline="30000"/>
              <a:t>32</a:t>
            </a:r>
          </a:p>
        </p:txBody>
      </p:sp>
    </p:spTree>
    <p:extLst>
      <p:ext uri="{BB962C8B-B14F-4D97-AF65-F5344CB8AC3E}">
        <p14:creationId xmlns:p14="http://schemas.microsoft.com/office/powerpoint/2010/main" val="24342807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ssolve">
                                      <p:cBhvr>
                                        <p:cTn id="49" dur="500"/>
                                        <p:tgtEl>
                                          <p:spTgt spid="2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dissolve">
                                      <p:cBhvr>
                                        <p:cTn id="5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9" grpId="0"/>
      <p:bldP spid="20" grpId="0"/>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bwMode="auto">
      <p:bgPr>
        <a:solidFill>
          <a:schemeClr val="accent2"/>
        </a:solidFill>
        <a:effectLst/>
      </p:bgPr>
    </p:bg>
    <p:spTree>
      <p:nvGrpSpPr>
        <p:cNvPr id="1" name=""/>
        <p:cNvGrpSpPr/>
        <p:nvPr/>
      </p:nvGrpSpPr>
      <p:grpSpPr>
        <a:xfrm>
          <a:off x="0" y="0"/>
          <a:ext cx="0" cy="0"/>
          <a:chOff x="0" y="0"/>
          <a:chExt cx="0" cy="0"/>
        </a:xfrm>
      </p:grpSpPr>
      <p:pic>
        <p:nvPicPr>
          <p:cNvPr id="41986" name="图片 10">
            <a:extLst>
              <a:ext uri="{FF2B5EF4-FFF2-40B4-BE49-F238E27FC236}">
                <a16:creationId xmlns:a16="http://schemas.microsoft.com/office/drawing/2014/main" id="{1C39CACC-D8B4-4CAE-9617-29A661E25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7538" y="1076325"/>
            <a:ext cx="3708400"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文本框 11">
            <a:extLst>
              <a:ext uri="{FF2B5EF4-FFF2-40B4-BE49-F238E27FC236}">
                <a16:creationId xmlns:a16="http://schemas.microsoft.com/office/drawing/2014/main" id="{98E8CBC0-782B-4CAF-8939-2428F7E2C621}"/>
              </a:ext>
            </a:extLst>
          </p:cNvPr>
          <p:cNvSpPr txBox="1"/>
          <p:nvPr/>
        </p:nvSpPr>
        <p:spPr>
          <a:xfrm>
            <a:off x="2696307" y="2573339"/>
            <a:ext cx="4128355" cy="852487"/>
          </a:xfrm>
          <a:prstGeom prst="rect">
            <a:avLst/>
          </a:prstGeom>
          <a:noFill/>
          <a:ln w="9525">
            <a:noFill/>
          </a:ln>
        </p:spPr>
        <p:txBody>
          <a:bodyPr wrap="square">
            <a:spAutoFit/>
          </a:bodyPr>
          <a:lstStyle/>
          <a:p>
            <a:pPr>
              <a:defRPr/>
            </a:pPr>
            <a:r>
              <a:rPr lang="zh-CN" altLang="en-US" sz="4950" b="1" noProof="1">
                <a:solidFill>
                  <a:srgbClr val="2E4C64"/>
                </a:solidFill>
                <a:latin typeface="楷体_GB2312" panose="02010609030101010101" pitchFamily="49" charset="-122"/>
                <a:ea typeface="楷体_GB2312" panose="02010609030101010101" pitchFamily="49" charset="-122"/>
              </a:rPr>
              <a:t>课堂</a:t>
            </a:r>
            <a:r>
              <a:rPr lang="zh-CN" altLang="en-US" sz="4950" b="1" noProof="1">
                <a:solidFill>
                  <a:schemeClr val="bg1"/>
                </a:solidFill>
                <a:latin typeface="楷体_GB2312" panose="02010609030101010101" pitchFamily="49" charset="-122"/>
                <a:ea typeface="楷体_GB2312" panose="02010609030101010101" pitchFamily="49" charset="-122"/>
              </a:rPr>
              <a:t>小结</a:t>
            </a:r>
          </a:p>
        </p:txBody>
      </p:sp>
      <p:sp>
        <p:nvSpPr>
          <p:cNvPr id="41988" name="文本框 12">
            <a:extLst>
              <a:ext uri="{FF2B5EF4-FFF2-40B4-BE49-F238E27FC236}">
                <a16:creationId xmlns:a16="http://schemas.microsoft.com/office/drawing/2014/main" id="{653B9CCE-CE92-40C2-8C52-5CD71A0AFC39}"/>
              </a:ext>
            </a:extLst>
          </p:cNvPr>
          <p:cNvSpPr txBox="1">
            <a:spLocks noChangeArrowheads="1"/>
          </p:cNvSpPr>
          <p:nvPr/>
        </p:nvSpPr>
        <p:spPr bwMode="auto">
          <a:xfrm flipV="1">
            <a:off x="2753822" y="3315019"/>
            <a:ext cx="255746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a:r>
              <a:rPr lang="en-US" altLang="zh-CN" sz="200" dirty="0">
                <a:solidFill>
                  <a:schemeClr val="bg1"/>
                </a:solidFill>
                <a:latin typeface="微软雅黑" panose="020B0503020204020204" pitchFamily="34" charset="-122"/>
                <a:ea typeface="微软雅黑" panose="020B0503020204020204" pitchFamily="34" charset="-122"/>
              </a:rPr>
              <a:t>COOPERATION</a:t>
            </a:r>
          </a:p>
        </p:txBody>
      </p:sp>
      <p:sp>
        <p:nvSpPr>
          <p:cNvPr id="14" name="矩形 13">
            <a:extLst>
              <a:ext uri="{FF2B5EF4-FFF2-40B4-BE49-F238E27FC236}">
                <a16:creationId xmlns:a16="http://schemas.microsoft.com/office/drawing/2014/main" id="{D1819A4A-FD17-43E2-997D-D2CBFADA4B83}"/>
              </a:ext>
            </a:extLst>
          </p:cNvPr>
          <p:cNvSpPr/>
          <p:nvPr/>
        </p:nvSpPr>
        <p:spPr>
          <a:xfrm>
            <a:off x="1641231"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5" name="矩形 14">
            <a:extLst>
              <a:ext uri="{FF2B5EF4-FFF2-40B4-BE49-F238E27FC236}">
                <a16:creationId xmlns:a16="http://schemas.microsoft.com/office/drawing/2014/main" id="{1B6C447D-FB71-4CA5-990E-3A1F5D7C9424}"/>
              </a:ext>
            </a:extLst>
          </p:cNvPr>
          <p:cNvSpPr/>
          <p:nvPr/>
        </p:nvSpPr>
        <p:spPr>
          <a:xfrm>
            <a:off x="2793876" y="3579205"/>
            <a:ext cx="2557462" cy="123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1A16A65-F275-4710-B42F-575C0F95DC2D}"/>
              </a:ext>
            </a:extLst>
          </p:cNvPr>
          <p:cNvSpPr/>
          <p:nvPr/>
        </p:nvSpPr>
        <p:spPr>
          <a:xfrm>
            <a:off x="0" y="0"/>
            <a:ext cx="12192000" cy="6858001"/>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36" name="任意多边形 35">
            <a:extLst>
              <a:ext uri="{FF2B5EF4-FFF2-40B4-BE49-F238E27FC236}">
                <a16:creationId xmlns:a16="http://schemas.microsoft.com/office/drawing/2014/main" id="{9CC5DA91-38C4-4E13-82AB-78CA05C30E54}"/>
              </a:ext>
            </a:extLst>
          </p:cNvPr>
          <p:cNvSpPr/>
          <p:nvPr/>
        </p:nvSpPr>
        <p:spPr>
          <a:xfrm rot="2700000">
            <a:off x="1135856" y="6212681"/>
            <a:ext cx="1246188" cy="720726"/>
          </a:xfrm>
          <a:custGeom>
            <a:avLst/>
            <a:gdLst>
              <a:gd name="connsiteX0" fmla="*/ 0 w 1662262"/>
              <a:gd name="connsiteY0" fmla="*/ 81719 h 963420"/>
              <a:gd name="connsiteX1" fmla="*/ 37700 w 1662262"/>
              <a:gd name="connsiteY1" fmla="*/ 50614 h 963420"/>
              <a:gd name="connsiteX2" fmla="*/ 203399 w 1662262"/>
              <a:gd name="connsiteY2" fmla="*/ 0 h 963420"/>
              <a:gd name="connsiteX3" fmla="*/ 1388814 w 1662262"/>
              <a:gd name="connsiteY3" fmla="*/ 0 h 963420"/>
              <a:gd name="connsiteX4" fmla="*/ 1661888 w 1662262"/>
              <a:gd name="connsiteY4" fmla="*/ 181005 h 963420"/>
              <a:gd name="connsiteX5" fmla="*/ 1662262 w 1662262"/>
              <a:gd name="connsiteY5" fmla="*/ 182859 h 963420"/>
              <a:gd name="connsiteX6" fmla="*/ 881701 w 1662262"/>
              <a:gd name="connsiteY6" fmla="*/ 963420 h 96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2262" h="963420">
                <a:moveTo>
                  <a:pt x="0" y="81719"/>
                </a:moveTo>
                <a:lnTo>
                  <a:pt x="37700" y="50614"/>
                </a:lnTo>
                <a:cubicBezTo>
                  <a:pt x="85000" y="18659"/>
                  <a:pt x="142020" y="0"/>
                  <a:pt x="203399" y="0"/>
                </a:cubicBezTo>
                <a:lnTo>
                  <a:pt x="1388814" y="0"/>
                </a:lnTo>
                <a:cubicBezTo>
                  <a:pt x="1511572" y="0"/>
                  <a:pt x="1616897" y="74636"/>
                  <a:pt x="1661888" y="181005"/>
                </a:cubicBezTo>
                <a:lnTo>
                  <a:pt x="1662262" y="182859"/>
                </a:lnTo>
                <a:lnTo>
                  <a:pt x="881701" y="963420"/>
                </a:ln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grpSp>
        <p:nvGrpSpPr>
          <p:cNvPr id="43011" name="组合 3">
            <a:extLst>
              <a:ext uri="{FF2B5EF4-FFF2-40B4-BE49-F238E27FC236}">
                <a16:creationId xmlns:a16="http://schemas.microsoft.com/office/drawing/2014/main" id="{37790AFB-6248-4B51-A1B6-A34681E9DC14}"/>
              </a:ext>
            </a:extLst>
          </p:cNvPr>
          <p:cNvGrpSpPr>
            <a:grpSpLocks/>
          </p:cNvGrpSpPr>
          <p:nvPr/>
        </p:nvGrpSpPr>
        <p:grpSpPr bwMode="auto">
          <a:xfrm>
            <a:off x="1766889" y="4873625"/>
            <a:ext cx="9058275" cy="2439988"/>
            <a:chOff x="383" y="6320"/>
            <a:chExt cx="14264" cy="3842"/>
          </a:xfrm>
        </p:grpSpPr>
        <p:sp>
          <p:nvSpPr>
            <p:cNvPr id="9" name="圆角矩形 8">
              <a:extLst>
                <a:ext uri="{FF2B5EF4-FFF2-40B4-BE49-F238E27FC236}">
                  <a16:creationId xmlns:a16="http://schemas.microsoft.com/office/drawing/2014/main" id="{CFC2F2C1-5AE1-4029-ABB1-C8756D86AD51}"/>
                </a:ext>
              </a:extLst>
            </p:cNvPr>
            <p:cNvSpPr/>
            <p:nvPr/>
          </p:nvSpPr>
          <p:spPr>
            <a:xfrm rot="2700000">
              <a:off x="341" y="6505"/>
              <a:ext cx="1465" cy="1465"/>
            </a:xfrm>
            <a:prstGeom prst="roundRect">
              <a:avLst/>
            </a:prstGeom>
            <a:solidFill>
              <a:srgbClr val="57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0" name="圆角矩形 9">
              <a:extLst>
                <a:ext uri="{FF2B5EF4-FFF2-40B4-BE49-F238E27FC236}">
                  <a16:creationId xmlns:a16="http://schemas.microsoft.com/office/drawing/2014/main" id="{9D9ABDC3-B929-4037-A6DA-17F0A76A3B29}"/>
                </a:ext>
              </a:extLst>
            </p:cNvPr>
            <p:cNvSpPr/>
            <p:nvPr/>
          </p:nvSpPr>
          <p:spPr>
            <a:xfrm rot="2700000">
              <a:off x="1405" y="8225"/>
              <a:ext cx="790" cy="830"/>
            </a:xfrm>
            <a:prstGeom prst="roundRect">
              <a:avLst/>
            </a:pr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38" name="任意多边形 37">
              <a:extLst>
                <a:ext uri="{FF2B5EF4-FFF2-40B4-BE49-F238E27FC236}">
                  <a16:creationId xmlns:a16="http://schemas.microsoft.com/office/drawing/2014/main" id="{221B0238-3BB2-4F01-84E8-92D904A09458}"/>
                </a:ext>
              </a:extLst>
            </p:cNvPr>
            <p:cNvSpPr/>
            <p:nvPr/>
          </p:nvSpPr>
          <p:spPr>
            <a:xfrm rot="2700000">
              <a:off x="2143" y="8750"/>
              <a:ext cx="1307" cy="1317"/>
            </a:xfrm>
            <a:custGeom>
              <a:avLst/>
              <a:gdLst>
                <a:gd name="connsiteX0" fmla="*/ 59374 w 1105993"/>
                <a:gd name="connsiteY0" fmla="*/ 59374 h 1117010"/>
                <a:gd name="connsiteX1" fmla="*/ 202718 w 1105993"/>
                <a:gd name="connsiteY1" fmla="*/ 0 h 1117010"/>
                <a:gd name="connsiteX2" fmla="*/ 1013563 w 1105993"/>
                <a:gd name="connsiteY2" fmla="*/ 0 h 1117010"/>
                <a:gd name="connsiteX3" fmla="*/ 1092470 w 1105993"/>
                <a:gd name="connsiteY3" fmla="*/ 15930 h 1117010"/>
                <a:gd name="connsiteX4" fmla="*/ 1105993 w 1105993"/>
                <a:gd name="connsiteY4" fmla="*/ 25047 h 1117010"/>
                <a:gd name="connsiteX5" fmla="*/ 14030 w 1105993"/>
                <a:gd name="connsiteY5" fmla="*/ 1117010 h 1117010"/>
                <a:gd name="connsiteX6" fmla="*/ 0 w 1105993"/>
                <a:gd name="connsiteY6" fmla="*/ 1047518 h 1117010"/>
                <a:gd name="connsiteX7" fmla="*/ 0 w 1105993"/>
                <a:gd name="connsiteY7" fmla="*/ 202717 h 1117010"/>
                <a:gd name="connsiteX8" fmla="*/ 59374 w 1105993"/>
                <a:gd name="connsiteY8" fmla="*/ 59374 h 11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993" h="1117010">
                  <a:moveTo>
                    <a:pt x="59374" y="59374"/>
                  </a:moveTo>
                  <a:cubicBezTo>
                    <a:pt x="96059" y="22689"/>
                    <a:pt x="146739" y="0"/>
                    <a:pt x="202718" y="0"/>
                  </a:cubicBezTo>
                  <a:lnTo>
                    <a:pt x="1013563" y="0"/>
                  </a:lnTo>
                  <a:cubicBezTo>
                    <a:pt x="1041553" y="0"/>
                    <a:pt x="1068217" y="5672"/>
                    <a:pt x="1092470" y="15930"/>
                  </a:cubicBezTo>
                  <a:lnTo>
                    <a:pt x="1105993" y="25047"/>
                  </a:lnTo>
                  <a:lnTo>
                    <a:pt x="14030" y="1117010"/>
                  </a:lnTo>
                  <a:lnTo>
                    <a:pt x="0" y="1047518"/>
                  </a:lnTo>
                  <a:lnTo>
                    <a:pt x="0" y="202717"/>
                  </a:lnTo>
                  <a:cubicBezTo>
                    <a:pt x="0" y="146738"/>
                    <a:pt x="22690" y="96058"/>
                    <a:pt x="59374" y="59374"/>
                  </a:cubicBezTo>
                  <a:close/>
                </a:path>
              </a:pathLst>
            </a:custGeom>
            <a:solidFill>
              <a:srgbClr val="56CD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0" name="任意多边形 39">
              <a:extLst>
                <a:ext uri="{FF2B5EF4-FFF2-40B4-BE49-F238E27FC236}">
                  <a16:creationId xmlns:a16="http://schemas.microsoft.com/office/drawing/2014/main" id="{466AB906-9871-4137-B4CD-0735D9017AFD}"/>
                </a:ext>
              </a:extLst>
            </p:cNvPr>
            <p:cNvSpPr/>
            <p:nvPr/>
          </p:nvSpPr>
          <p:spPr>
            <a:xfrm rot="2700000">
              <a:off x="3950" y="8750"/>
              <a:ext cx="747" cy="767"/>
            </a:xfrm>
            <a:custGeom>
              <a:avLst/>
              <a:gdLst>
                <a:gd name="connsiteX0" fmla="*/ 30920 w 633379"/>
                <a:gd name="connsiteY0" fmla="*/ 30919 h 651061"/>
                <a:gd name="connsiteX1" fmla="*/ 105565 w 633379"/>
                <a:gd name="connsiteY1" fmla="*/ 0 h 651061"/>
                <a:gd name="connsiteX2" fmla="*/ 527814 w 633379"/>
                <a:gd name="connsiteY2" fmla="*/ 0 h 651061"/>
                <a:gd name="connsiteX3" fmla="*/ 633379 w 633379"/>
                <a:gd name="connsiteY3" fmla="*/ 105565 h 651061"/>
                <a:gd name="connsiteX4" fmla="*/ 633379 w 633379"/>
                <a:gd name="connsiteY4" fmla="*/ 356755 h 651061"/>
                <a:gd name="connsiteX5" fmla="*/ 339073 w 633379"/>
                <a:gd name="connsiteY5" fmla="*/ 651061 h 651061"/>
                <a:gd name="connsiteX6" fmla="*/ 105565 w 633379"/>
                <a:gd name="connsiteY6" fmla="*/ 651061 h 651061"/>
                <a:gd name="connsiteX7" fmla="*/ 0 w 633379"/>
                <a:gd name="connsiteY7" fmla="*/ 545496 h 651061"/>
                <a:gd name="connsiteX8" fmla="*/ 0 w 633379"/>
                <a:gd name="connsiteY8" fmla="*/ 105565 h 651061"/>
                <a:gd name="connsiteX9" fmla="*/ 30920 w 633379"/>
                <a:gd name="connsiteY9" fmla="*/ 30919 h 65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3379" h="651061">
                  <a:moveTo>
                    <a:pt x="30920" y="30919"/>
                  </a:moveTo>
                  <a:cubicBezTo>
                    <a:pt x="50023" y="11816"/>
                    <a:pt x="76414" y="0"/>
                    <a:pt x="105565" y="0"/>
                  </a:cubicBezTo>
                  <a:lnTo>
                    <a:pt x="527814" y="0"/>
                  </a:lnTo>
                  <a:cubicBezTo>
                    <a:pt x="586116" y="0"/>
                    <a:pt x="633379" y="47263"/>
                    <a:pt x="633379" y="105565"/>
                  </a:cubicBezTo>
                  <a:lnTo>
                    <a:pt x="633379" y="356755"/>
                  </a:lnTo>
                  <a:lnTo>
                    <a:pt x="339073" y="651061"/>
                  </a:lnTo>
                  <a:lnTo>
                    <a:pt x="105565" y="651061"/>
                  </a:lnTo>
                  <a:cubicBezTo>
                    <a:pt x="47263" y="651061"/>
                    <a:pt x="0" y="603798"/>
                    <a:pt x="0" y="545496"/>
                  </a:cubicBezTo>
                  <a:lnTo>
                    <a:pt x="0" y="105565"/>
                  </a:lnTo>
                  <a:cubicBezTo>
                    <a:pt x="0" y="76414"/>
                    <a:pt x="11816" y="50023"/>
                    <a:pt x="30920" y="30919"/>
                  </a:cubicBezTo>
                  <a:close/>
                </a:path>
              </a:pathLst>
            </a:cu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2" name="任意多边形 41">
              <a:extLst>
                <a:ext uri="{FF2B5EF4-FFF2-40B4-BE49-F238E27FC236}">
                  <a16:creationId xmlns:a16="http://schemas.microsoft.com/office/drawing/2014/main" id="{0C63CF5B-1056-4CC1-B3F3-0299D3D49AD3}"/>
                </a:ext>
              </a:extLst>
            </p:cNvPr>
            <p:cNvSpPr/>
            <p:nvPr/>
          </p:nvSpPr>
          <p:spPr>
            <a:xfrm rot="2700000">
              <a:off x="4777" y="7069"/>
              <a:ext cx="2187" cy="2250"/>
            </a:xfrm>
            <a:custGeom>
              <a:avLst/>
              <a:gdLst>
                <a:gd name="connsiteX0" fmla="*/ 90469 w 1853243"/>
                <a:gd name="connsiteY0" fmla="*/ 90469 h 1904979"/>
                <a:gd name="connsiteX1" fmla="*/ 308880 w 1853243"/>
                <a:gd name="connsiteY1" fmla="*/ 0 h 1904979"/>
                <a:gd name="connsiteX2" fmla="*/ 1544363 w 1853243"/>
                <a:gd name="connsiteY2" fmla="*/ 0 h 1904979"/>
                <a:gd name="connsiteX3" fmla="*/ 1853243 w 1853243"/>
                <a:gd name="connsiteY3" fmla="*/ 308880 h 1904979"/>
                <a:gd name="connsiteX4" fmla="*/ 1853243 w 1853243"/>
                <a:gd name="connsiteY4" fmla="*/ 1499779 h 1904979"/>
                <a:gd name="connsiteX5" fmla="*/ 1448044 w 1853243"/>
                <a:gd name="connsiteY5" fmla="*/ 1904979 h 1904979"/>
                <a:gd name="connsiteX6" fmla="*/ 308880 w 1853243"/>
                <a:gd name="connsiteY6" fmla="*/ 1904979 h 1904979"/>
                <a:gd name="connsiteX7" fmla="*/ 0 w 1853243"/>
                <a:gd name="connsiteY7" fmla="*/ 1596099 h 1904979"/>
                <a:gd name="connsiteX8" fmla="*/ 0 w 1853243"/>
                <a:gd name="connsiteY8" fmla="*/ 308880 h 1904979"/>
                <a:gd name="connsiteX9" fmla="*/ 90469 w 1853243"/>
                <a:gd name="connsiteY9" fmla="*/ 90469 h 1904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3243" h="1904979">
                  <a:moveTo>
                    <a:pt x="90469" y="90469"/>
                  </a:moveTo>
                  <a:cubicBezTo>
                    <a:pt x="146365" y="34572"/>
                    <a:pt x="223585" y="0"/>
                    <a:pt x="308880" y="0"/>
                  </a:cubicBezTo>
                  <a:lnTo>
                    <a:pt x="1544363" y="0"/>
                  </a:lnTo>
                  <a:cubicBezTo>
                    <a:pt x="1714953" y="0"/>
                    <a:pt x="1853243" y="138290"/>
                    <a:pt x="1853243" y="308880"/>
                  </a:cubicBezTo>
                  <a:lnTo>
                    <a:pt x="1853243" y="1499779"/>
                  </a:lnTo>
                  <a:lnTo>
                    <a:pt x="1448044" y="1904979"/>
                  </a:lnTo>
                  <a:lnTo>
                    <a:pt x="308880" y="1904979"/>
                  </a:lnTo>
                  <a:cubicBezTo>
                    <a:pt x="138290" y="1904979"/>
                    <a:pt x="0" y="1766689"/>
                    <a:pt x="0" y="1596099"/>
                  </a:cubicBezTo>
                  <a:lnTo>
                    <a:pt x="0" y="308880"/>
                  </a:lnTo>
                  <a:cubicBezTo>
                    <a:pt x="0" y="223584"/>
                    <a:pt x="34573" y="146365"/>
                    <a:pt x="90469" y="90469"/>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4" name="圆角矩形 13">
              <a:extLst>
                <a:ext uri="{FF2B5EF4-FFF2-40B4-BE49-F238E27FC236}">
                  <a16:creationId xmlns:a16="http://schemas.microsoft.com/office/drawing/2014/main" id="{63F64751-A713-4CAA-9BA1-61DF220573CE}"/>
                </a:ext>
              </a:extLst>
            </p:cNvPr>
            <p:cNvSpPr/>
            <p:nvPr/>
          </p:nvSpPr>
          <p:spPr>
            <a:xfrm rot="2700000">
              <a:off x="7735" y="6555"/>
              <a:ext cx="1575" cy="1620"/>
            </a:xfrm>
            <a:prstGeom prst="roundRect">
              <a:avLst/>
            </a:pr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4" name="任意多边形 43">
              <a:extLst>
                <a:ext uri="{FF2B5EF4-FFF2-40B4-BE49-F238E27FC236}">
                  <a16:creationId xmlns:a16="http://schemas.microsoft.com/office/drawing/2014/main" id="{0E2C4DDE-F1F9-4BD9-8D90-2B067DC2E549}"/>
                </a:ext>
              </a:extLst>
            </p:cNvPr>
            <p:cNvSpPr/>
            <p:nvPr/>
          </p:nvSpPr>
          <p:spPr>
            <a:xfrm rot="2700000">
              <a:off x="6981" y="8591"/>
              <a:ext cx="1515" cy="1542"/>
            </a:xfrm>
            <a:custGeom>
              <a:avLst/>
              <a:gdLst>
                <a:gd name="connsiteX0" fmla="*/ 65107 w 1282886"/>
                <a:gd name="connsiteY0" fmla="*/ 65107 h 1304781"/>
                <a:gd name="connsiteX1" fmla="*/ 222289 w 1282886"/>
                <a:gd name="connsiteY1" fmla="*/ 0 h 1304781"/>
                <a:gd name="connsiteX2" fmla="*/ 1111421 w 1282886"/>
                <a:gd name="connsiteY2" fmla="*/ 0 h 1304781"/>
                <a:gd name="connsiteX3" fmla="*/ 1268603 w 1282886"/>
                <a:gd name="connsiteY3" fmla="*/ 65107 h 1304781"/>
                <a:gd name="connsiteX4" fmla="*/ 1282886 w 1282886"/>
                <a:gd name="connsiteY4" fmla="*/ 86291 h 1304781"/>
                <a:gd name="connsiteX5" fmla="*/ 64396 w 1282886"/>
                <a:gd name="connsiteY5" fmla="*/ 1304781 h 1304781"/>
                <a:gd name="connsiteX6" fmla="*/ 17469 w 1282886"/>
                <a:gd name="connsiteY6" fmla="*/ 1235179 h 1304781"/>
                <a:gd name="connsiteX7" fmla="*/ 1 w 1282886"/>
                <a:gd name="connsiteY7" fmla="*/ 1148654 h 1304781"/>
                <a:gd name="connsiteX8" fmla="*/ 0 w 1282886"/>
                <a:gd name="connsiteY8" fmla="*/ 222289 h 1304781"/>
                <a:gd name="connsiteX9" fmla="*/ 65107 w 1282886"/>
                <a:gd name="connsiteY9" fmla="*/ 65107 h 130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2886" h="1304781">
                  <a:moveTo>
                    <a:pt x="65107" y="65107"/>
                  </a:moveTo>
                  <a:cubicBezTo>
                    <a:pt x="105333" y="24881"/>
                    <a:pt x="160906" y="0"/>
                    <a:pt x="222289" y="0"/>
                  </a:cubicBezTo>
                  <a:lnTo>
                    <a:pt x="1111421" y="0"/>
                  </a:lnTo>
                  <a:cubicBezTo>
                    <a:pt x="1172804" y="0"/>
                    <a:pt x="1228377" y="24881"/>
                    <a:pt x="1268603" y="65107"/>
                  </a:cubicBezTo>
                  <a:lnTo>
                    <a:pt x="1282886" y="86291"/>
                  </a:lnTo>
                  <a:lnTo>
                    <a:pt x="64396" y="1304781"/>
                  </a:lnTo>
                  <a:lnTo>
                    <a:pt x="17469" y="1235179"/>
                  </a:lnTo>
                  <a:cubicBezTo>
                    <a:pt x="6220" y="1208585"/>
                    <a:pt x="1" y="1179346"/>
                    <a:pt x="1" y="1148654"/>
                  </a:cubicBezTo>
                  <a:lnTo>
                    <a:pt x="0" y="222289"/>
                  </a:lnTo>
                  <a:cubicBezTo>
                    <a:pt x="0" y="160906"/>
                    <a:pt x="24881" y="105334"/>
                    <a:pt x="65107" y="65107"/>
                  </a:cubicBez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6" name="任意多边形 45">
              <a:extLst>
                <a:ext uri="{FF2B5EF4-FFF2-40B4-BE49-F238E27FC236}">
                  <a16:creationId xmlns:a16="http://schemas.microsoft.com/office/drawing/2014/main" id="{294E426D-20EC-4997-B9C4-31C1C54D8ABF}"/>
                </a:ext>
              </a:extLst>
            </p:cNvPr>
            <p:cNvSpPr/>
            <p:nvPr/>
          </p:nvSpPr>
          <p:spPr>
            <a:xfrm rot="2700000">
              <a:off x="9036" y="9198"/>
              <a:ext cx="452" cy="455"/>
            </a:xfrm>
            <a:custGeom>
              <a:avLst/>
              <a:gdLst>
                <a:gd name="connsiteX0" fmla="*/ 32657 w 384021"/>
                <a:gd name="connsiteY0" fmla="*/ 32658 h 384021"/>
                <a:gd name="connsiteX1" fmla="*/ 111500 w 384021"/>
                <a:gd name="connsiteY1" fmla="*/ 0 h 384021"/>
                <a:gd name="connsiteX2" fmla="*/ 384021 w 384021"/>
                <a:gd name="connsiteY2" fmla="*/ 0 h 384021"/>
                <a:gd name="connsiteX3" fmla="*/ 0 w 384021"/>
                <a:gd name="connsiteY3" fmla="*/ 384021 h 384021"/>
                <a:gd name="connsiteX4" fmla="*/ 0 w 384021"/>
                <a:gd name="connsiteY4" fmla="*/ 111500 h 384021"/>
                <a:gd name="connsiteX5" fmla="*/ 32657 w 384021"/>
                <a:gd name="connsiteY5" fmla="*/ 32658 h 38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021" h="384021">
                  <a:moveTo>
                    <a:pt x="32657" y="32658"/>
                  </a:moveTo>
                  <a:cubicBezTo>
                    <a:pt x="52835" y="12480"/>
                    <a:pt x="80710" y="0"/>
                    <a:pt x="111500" y="0"/>
                  </a:cubicBezTo>
                  <a:lnTo>
                    <a:pt x="384021" y="0"/>
                  </a:lnTo>
                  <a:lnTo>
                    <a:pt x="0" y="384021"/>
                  </a:lnTo>
                  <a:lnTo>
                    <a:pt x="0" y="111500"/>
                  </a:lnTo>
                  <a:cubicBezTo>
                    <a:pt x="0" y="80710"/>
                    <a:pt x="12480" y="52835"/>
                    <a:pt x="32657" y="32658"/>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8" name="任意多边形 47">
              <a:extLst>
                <a:ext uri="{FF2B5EF4-FFF2-40B4-BE49-F238E27FC236}">
                  <a16:creationId xmlns:a16="http://schemas.microsoft.com/office/drawing/2014/main" id="{AFBAD7BD-66CC-43BC-8086-FF259F0B37CE}"/>
                </a:ext>
              </a:extLst>
            </p:cNvPr>
            <p:cNvSpPr/>
            <p:nvPr/>
          </p:nvSpPr>
          <p:spPr>
            <a:xfrm rot="2700000">
              <a:off x="9694" y="7726"/>
              <a:ext cx="2170" cy="2232"/>
            </a:xfrm>
            <a:custGeom>
              <a:avLst/>
              <a:gdLst>
                <a:gd name="connsiteX0" fmla="*/ 89667 w 1836815"/>
                <a:gd name="connsiteY0" fmla="*/ 89667 h 1888093"/>
                <a:gd name="connsiteX1" fmla="*/ 306142 w 1836815"/>
                <a:gd name="connsiteY1" fmla="*/ 0 h 1888093"/>
                <a:gd name="connsiteX2" fmla="*/ 1530673 w 1836815"/>
                <a:gd name="connsiteY2" fmla="*/ 0 h 1888093"/>
                <a:gd name="connsiteX3" fmla="*/ 1836815 w 1836815"/>
                <a:gd name="connsiteY3" fmla="*/ 306142 h 1888093"/>
                <a:gd name="connsiteX4" fmla="*/ 1836815 w 1836815"/>
                <a:gd name="connsiteY4" fmla="*/ 773062 h 1888093"/>
                <a:gd name="connsiteX5" fmla="*/ 721783 w 1836815"/>
                <a:gd name="connsiteY5" fmla="*/ 1888093 h 1888093"/>
                <a:gd name="connsiteX6" fmla="*/ 306142 w 1836815"/>
                <a:gd name="connsiteY6" fmla="*/ 1888093 h 1888093"/>
                <a:gd name="connsiteX7" fmla="*/ 0 w 1836815"/>
                <a:gd name="connsiteY7" fmla="*/ 1581951 h 1888093"/>
                <a:gd name="connsiteX8" fmla="*/ 0 w 1836815"/>
                <a:gd name="connsiteY8" fmla="*/ 306142 h 1888093"/>
                <a:gd name="connsiteX9" fmla="*/ 89667 w 1836815"/>
                <a:gd name="connsiteY9" fmla="*/ 89667 h 1888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6815" h="1888093">
                  <a:moveTo>
                    <a:pt x="89667" y="89667"/>
                  </a:moveTo>
                  <a:cubicBezTo>
                    <a:pt x="145068" y="34266"/>
                    <a:pt x="221603" y="0"/>
                    <a:pt x="306142" y="0"/>
                  </a:cubicBezTo>
                  <a:lnTo>
                    <a:pt x="1530673" y="0"/>
                  </a:lnTo>
                  <a:cubicBezTo>
                    <a:pt x="1699751" y="0"/>
                    <a:pt x="1836815" y="137064"/>
                    <a:pt x="1836815" y="306142"/>
                  </a:cubicBezTo>
                  <a:lnTo>
                    <a:pt x="1836815" y="773062"/>
                  </a:lnTo>
                  <a:lnTo>
                    <a:pt x="721783" y="1888093"/>
                  </a:lnTo>
                  <a:lnTo>
                    <a:pt x="306142" y="1888093"/>
                  </a:lnTo>
                  <a:cubicBezTo>
                    <a:pt x="137064" y="1888093"/>
                    <a:pt x="0" y="1751029"/>
                    <a:pt x="0" y="1581951"/>
                  </a:cubicBezTo>
                  <a:lnTo>
                    <a:pt x="0" y="306142"/>
                  </a:lnTo>
                  <a:cubicBezTo>
                    <a:pt x="0" y="221603"/>
                    <a:pt x="34266" y="145067"/>
                    <a:pt x="89667" y="89667"/>
                  </a:cubicBezTo>
                  <a:close/>
                </a:path>
              </a:pathLst>
            </a:custGeom>
            <a:solidFill>
              <a:srgbClr val="57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8" name="圆角矩形 17">
              <a:extLst>
                <a:ext uri="{FF2B5EF4-FFF2-40B4-BE49-F238E27FC236}">
                  <a16:creationId xmlns:a16="http://schemas.microsoft.com/office/drawing/2014/main" id="{F7BFAB93-1EF8-43D5-BDDE-E4269B65A138}"/>
                </a:ext>
              </a:extLst>
            </p:cNvPr>
            <p:cNvSpPr/>
            <p:nvPr/>
          </p:nvSpPr>
          <p:spPr>
            <a:xfrm rot="2700000">
              <a:off x="10972" y="6262"/>
              <a:ext cx="1130" cy="1165"/>
            </a:xfrm>
            <a:prstGeom prst="roundRect">
              <a:avLst/>
            </a:pr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9" name="圆角矩形 18">
              <a:extLst>
                <a:ext uri="{FF2B5EF4-FFF2-40B4-BE49-F238E27FC236}">
                  <a16:creationId xmlns:a16="http://schemas.microsoft.com/office/drawing/2014/main" id="{AE2E96AA-AF38-47B9-9080-AEB357C59ACE}"/>
                </a:ext>
              </a:extLst>
            </p:cNvPr>
            <p:cNvSpPr/>
            <p:nvPr/>
          </p:nvSpPr>
          <p:spPr>
            <a:xfrm rot="2700000">
              <a:off x="12282" y="7652"/>
              <a:ext cx="730" cy="750"/>
            </a:xfrm>
            <a:prstGeom prst="roundRect">
              <a:avLst/>
            </a:prstGeom>
            <a:solidFill>
              <a:srgbClr val="4E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0" name="任意多边形 49">
              <a:extLst>
                <a:ext uri="{FF2B5EF4-FFF2-40B4-BE49-F238E27FC236}">
                  <a16:creationId xmlns:a16="http://schemas.microsoft.com/office/drawing/2014/main" id="{C96C839A-6C08-4914-90C9-67E7F36163E1}"/>
                </a:ext>
              </a:extLst>
            </p:cNvPr>
            <p:cNvSpPr/>
            <p:nvPr/>
          </p:nvSpPr>
          <p:spPr>
            <a:xfrm rot="2700000">
              <a:off x="11975" y="9207"/>
              <a:ext cx="435" cy="435"/>
            </a:xfrm>
            <a:custGeom>
              <a:avLst/>
              <a:gdLst>
                <a:gd name="connsiteX0" fmla="*/ 30109 w 367529"/>
                <a:gd name="connsiteY0" fmla="*/ 30109 h 367529"/>
                <a:gd name="connsiteX1" fmla="*/ 102797 w 367529"/>
                <a:gd name="connsiteY1" fmla="*/ 0 h 367529"/>
                <a:gd name="connsiteX2" fmla="*/ 367529 w 367529"/>
                <a:gd name="connsiteY2" fmla="*/ 0 h 367529"/>
                <a:gd name="connsiteX3" fmla="*/ 0 w 367529"/>
                <a:gd name="connsiteY3" fmla="*/ 367529 h 367529"/>
                <a:gd name="connsiteX4" fmla="*/ 0 w 367529"/>
                <a:gd name="connsiteY4" fmla="*/ 102797 h 367529"/>
                <a:gd name="connsiteX5" fmla="*/ 30109 w 367529"/>
                <a:gd name="connsiteY5" fmla="*/ 30109 h 36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7529" h="367529">
                  <a:moveTo>
                    <a:pt x="30109" y="30109"/>
                  </a:moveTo>
                  <a:cubicBezTo>
                    <a:pt x="48711" y="11506"/>
                    <a:pt x="74411" y="0"/>
                    <a:pt x="102797" y="0"/>
                  </a:cubicBezTo>
                  <a:lnTo>
                    <a:pt x="367529" y="0"/>
                  </a:lnTo>
                  <a:lnTo>
                    <a:pt x="0" y="367529"/>
                  </a:lnTo>
                  <a:lnTo>
                    <a:pt x="0" y="102797"/>
                  </a:lnTo>
                  <a:cubicBezTo>
                    <a:pt x="0" y="74411"/>
                    <a:pt x="11506" y="48711"/>
                    <a:pt x="30109" y="30109"/>
                  </a:cubicBez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2" name="任意多边形 51">
              <a:extLst>
                <a:ext uri="{FF2B5EF4-FFF2-40B4-BE49-F238E27FC236}">
                  <a16:creationId xmlns:a16="http://schemas.microsoft.com/office/drawing/2014/main" id="{9B69E9F4-2429-4D52-B148-3A21079C5C2F}"/>
                </a:ext>
              </a:extLst>
            </p:cNvPr>
            <p:cNvSpPr/>
            <p:nvPr/>
          </p:nvSpPr>
          <p:spPr>
            <a:xfrm rot="2700000">
              <a:off x="12926" y="8276"/>
              <a:ext cx="1520" cy="1562"/>
            </a:xfrm>
            <a:custGeom>
              <a:avLst/>
              <a:gdLst>
                <a:gd name="connsiteX0" fmla="*/ 62813 w 1286705"/>
                <a:gd name="connsiteY0" fmla="*/ 62812 h 1322626"/>
                <a:gd name="connsiteX1" fmla="*/ 214455 w 1286705"/>
                <a:gd name="connsiteY1" fmla="*/ 0 h 1322626"/>
                <a:gd name="connsiteX2" fmla="*/ 877486 w 1286705"/>
                <a:gd name="connsiteY2" fmla="*/ 0 h 1322626"/>
                <a:gd name="connsiteX3" fmla="*/ 1286705 w 1286705"/>
                <a:gd name="connsiteY3" fmla="*/ 409219 h 1322626"/>
                <a:gd name="connsiteX4" fmla="*/ 1286705 w 1286705"/>
                <a:gd name="connsiteY4" fmla="*/ 507658 h 1322626"/>
                <a:gd name="connsiteX5" fmla="*/ 471737 w 1286705"/>
                <a:gd name="connsiteY5" fmla="*/ 1322626 h 1322626"/>
                <a:gd name="connsiteX6" fmla="*/ 214455 w 1286705"/>
                <a:gd name="connsiteY6" fmla="*/ 1322626 h 1322626"/>
                <a:gd name="connsiteX7" fmla="*/ 0 w 1286705"/>
                <a:gd name="connsiteY7" fmla="*/ 1108171 h 1322626"/>
                <a:gd name="connsiteX8" fmla="*/ 0 w 1286705"/>
                <a:gd name="connsiteY8" fmla="*/ 214455 h 1322626"/>
                <a:gd name="connsiteX9" fmla="*/ 62813 w 1286705"/>
                <a:gd name="connsiteY9" fmla="*/ 62812 h 132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6705" h="1322626">
                  <a:moveTo>
                    <a:pt x="62813" y="62812"/>
                  </a:moveTo>
                  <a:cubicBezTo>
                    <a:pt x="101621" y="24004"/>
                    <a:pt x="155235" y="0"/>
                    <a:pt x="214455" y="0"/>
                  </a:cubicBezTo>
                  <a:lnTo>
                    <a:pt x="877486" y="0"/>
                  </a:lnTo>
                  <a:lnTo>
                    <a:pt x="1286705" y="409219"/>
                  </a:lnTo>
                  <a:lnTo>
                    <a:pt x="1286705" y="507658"/>
                  </a:lnTo>
                  <a:lnTo>
                    <a:pt x="471737" y="1322626"/>
                  </a:lnTo>
                  <a:lnTo>
                    <a:pt x="214455" y="1322626"/>
                  </a:lnTo>
                  <a:cubicBezTo>
                    <a:pt x="96015" y="1322626"/>
                    <a:pt x="0" y="1226611"/>
                    <a:pt x="0" y="1108171"/>
                  </a:cubicBezTo>
                  <a:lnTo>
                    <a:pt x="0" y="214455"/>
                  </a:lnTo>
                  <a:cubicBezTo>
                    <a:pt x="0" y="155235"/>
                    <a:pt x="24004" y="101621"/>
                    <a:pt x="62813" y="62812"/>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4" name="任意多边形 53">
              <a:extLst>
                <a:ext uri="{FF2B5EF4-FFF2-40B4-BE49-F238E27FC236}">
                  <a16:creationId xmlns:a16="http://schemas.microsoft.com/office/drawing/2014/main" id="{DF7E84D1-F57A-4AB7-938F-FE9AE4E0303F}"/>
                </a:ext>
              </a:extLst>
            </p:cNvPr>
            <p:cNvSpPr/>
            <p:nvPr/>
          </p:nvSpPr>
          <p:spPr>
            <a:xfrm rot="2700000">
              <a:off x="14180" y="7635"/>
              <a:ext cx="425" cy="425"/>
            </a:xfrm>
            <a:custGeom>
              <a:avLst/>
              <a:gdLst>
                <a:gd name="connsiteX0" fmla="*/ 0 w 360091"/>
                <a:gd name="connsiteY0" fmla="*/ 0 h 360092"/>
                <a:gd name="connsiteX1" fmla="*/ 360091 w 360091"/>
                <a:gd name="connsiteY1" fmla="*/ 360092 h 360092"/>
                <a:gd name="connsiteX2" fmla="*/ 85022 w 360091"/>
                <a:gd name="connsiteY2" fmla="*/ 360092 h 360092"/>
                <a:gd name="connsiteX3" fmla="*/ 0 w 360091"/>
                <a:gd name="connsiteY3" fmla="*/ 275070 h 360092"/>
              </a:gdLst>
              <a:ahLst/>
              <a:cxnLst>
                <a:cxn ang="0">
                  <a:pos x="connsiteX0" y="connsiteY0"/>
                </a:cxn>
                <a:cxn ang="0">
                  <a:pos x="connsiteX1" y="connsiteY1"/>
                </a:cxn>
                <a:cxn ang="0">
                  <a:pos x="connsiteX2" y="connsiteY2"/>
                </a:cxn>
                <a:cxn ang="0">
                  <a:pos x="connsiteX3" y="connsiteY3"/>
                </a:cxn>
              </a:cxnLst>
              <a:rect l="l" t="t" r="r" b="b"/>
              <a:pathLst>
                <a:path w="360091" h="360092">
                  <a:moveTo>
                    <a:pt x="0" y="0"/>
                  </a:moveTo>
                  <a:lnTo>
                    <a:pt x="360091" y="360092"/>
                  </a:lnTo>
                  <a:lnTo>
                    <a:pt x="85022" y="360092"/>
                  </a:lnTo>
                  <a:cubicBezTo>
                    <a:pt x="38066" y="360092"/>
                    <a:pt x="0" y="322026"/>
                    <a:pt x="0" y="275070"/>
                  </a:cubicBezTo>
                  <a:close/>
                </a:path>
              </a:pathLst>
            </a:cu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grpSp>
      <p:sp>
        <p:nvSpPr>
          <p:cNvPr id="43026" name="Freeform 243">
            <a:extLst>
              <a:ext uri="{FF2B5EF4-FFF2-40B4-BE49-F238E27FC236}">
                <a16:creationId xmlns:a16="http://schemas.microsoft.com/office/drawing/2014/main" id="{671A46D2-9B6E-4059-8637-FFBC90332745}"/>
              </a:ext>
            </a:extLst>
          </p:cNvPr>
          <p:cNvSpPr>
            <a:spLocks noEditPoints="1" noChangeArrowheads="1"/>
          </p:cNvSpPr>
          <p:nvPr/>
        </p:nvSpPr>
        <p:spPr bwMode="auto">
          <a:xfrm>
            <a:off x="2138364" y="709614"/>
            <a:ext cx="415925" cy="415925"/>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64 w 288"/>
              <a:gd name="T11" fmla="*/ 144 h 288"/>
              <a:gd name="T12" fmla="*/ 144 w 288"/>
              <a:gd name="T13" fmla="*/ 264 h 288"/>
              <a:gd name="T14" fmla="*/ 24 w 288"/>
              <a:gd name="T15" fmla="*/ 144 h 288"/>
              <a:gd name="T16" fmla="*/ 144 w 288"/>
              <a:gd name="T17" fmla="*/ 24 h 288"/>
              <a:gd name="T18" fmla="*/ 144 w 288"/>
              <a:gd name="T19" fmla="*/ 144 h 288"/>
              <a:gd name="T20" fmla="*/ 264 w 288"/>
              <a:gd name="T21"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64" y="144"/>
                </a:moveTo>
                <a:cubicBezTo>
                  <a:pt x="264" y="210"/>
                  <a:pt x="211" y="264"/>
                  <a:pt x="144" y="264"/>
                </a:cubicBezTo>
                <a:cubicBezTo>
                  <a:pt x="78" y="264"/>
                  <a:pt x="24" y="210"/>
                  <a:pt x="24" y="144"/>
                </a:cubicBezTo>
                <a:cubicBezTo>
                  <a:pt x="24" y="78"/>
                  <a:pt x="78" y="24"/>
                  <a:pt x="144" y="24"/>
                </a:cubicBezTo>
                <a:cubicBezTo>
                  <a:pt x="144" y="144"/>
                  <a:pt x="144" y="144"/>
                  <a:pt x="144" y="144"/>
                </a:cubicBezTo>
                <a:cubicBezTo>
                  <a:pt x="264" y="144"/>
                  <a:pt x="264" y="144"/>
                  <a:pt x="264" y="1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27" name="文本框 25">
            <a:extLst>
              <a:ext uri="{FF2B5EF4-FFF2-40B4-BE49-F238E27FC236}">
                <a16:creationId xmlns:a16="http://schemas.microsoft.com/office/drawing/2014/main" id="{B47C8259-85FB-4AB6-943D-F1BE5224B9CA}"/>
              </a:ext>
            </a:extLst>
          </p:cNvPr>
          <p:cNvSpPr txBox="1">
            <a:spLocks noChangeArrowheads="1"/>
          </p:cNvSpPr>
          <p:nvPr/>
        </p:nvSpPr>
        <p:spPr bwMode="auto">
          <a:xfrm>
            <a:off x="2692400" y="644525"/>
            <a:ext cx="66500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FFFF"/>
                </a:solidFill>
                <a:latin typeface="楷体_GB2312" panose="02010609030101010101" pitchFamily="49" charset="-122"/>
                <a:ea typeface="楷体_GB2312" panose="02010609030101010101" pitchFamily="49" charset="-122"/>
              </a:rPr>
              <a:t>计算机网络类型</a:t>
            </a:r>
          </a:p>
        </p:txBody>
      </p:sp>
      <p:sp>
        <p:nvSpPr>
          <p:cNvPr id="43028" name="Freeform 243">
            <a:extLst>
              <a:ext uri="{FF2B5EF4-FFF2-40B4-BE49-F238E27FC236}">
                <a16:creationId xmlns:a16="http://schemas.microsoft.com/office/drawing/2014/main" id="{8C53D79B-954D-47B0-86D7-EAE2791EF784}"/>
              </a:ext>
            </a:extLst>
          </p:cNvPr>
          <p:cNvSpPr>
            <a:spLocks noEditPoints="1" noChangeArrowheads="1"/>
          </p:cNvSpPr>
          <p:nvPr/>
        </p:nvSpPr>
        <p:spPr bwMode="auto">
          <a:xfrm>
            <a:off x="2138364" y="2046289"/>
            <a:ext cx="415925" cy="415925"/>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64 w 288"/>
              <a:gd name="T11" fmla="*/ 144 h 288"/>
              <a:gd name="T12" fmla="*/ 144 w 288"/>
              <a:gd name="T13" fmla="*/ 264 h 288"/>
              <a:gd name="T14" fmla="*/ 24 w 288"/>
              <a:gd name="T15" fmla="*/ 144 h 288"/>
              <a:gd name="T16" fmla="*/ 144 w 288"/>
              <a:gd name="T17" fmla="*/ 24 h 288"/>
              <a:gd name="T18" fmla="*/ 144 w 288"/>
              <a:gd name="T19" fmla="*/ 144 h 288"/>
              <a:gd name="T20" fmla="*/ 264 w 288"/>
              <a:gd name="T21"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64" y="144"/>
                </a:moveTo>
                <a:cubicBezTo>
                  <a:pt x="264" y="210"/>
                  <a:pt x="211" y="264"/>
                  <a:pt x="144" y="264"/>
                </a:cubicBezTo>
                <a:cubicBezTo>
                  <a:pt x="78" y="264"/>
                  <a:pt x="24" y="210"/>
                  <a:pt x="24" y="144"/>
                </a:cubicBezTo>
                <a:cubicBezTo>
                  <a:pt x="24" y="78"/>
                  <a:pt x="78" y="24"/>
                  <a:pt x="144" y="24"/>
                </a:cubicBezTo>
                <a:cubicBezTo>
                  <a:pt x="144" y="144"/>
                  <a:pt x="144" y="144"/>
                  <a:pt x="144" y="144"/>
                </a:cubicBezTo>
                <a:cubicBezTo>
                  <a:pt x="264" y="144"/>
                  <a:pt x="264" y="144"/>
                  <a:pt x="264" y="1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 name="Rectangle 171">
            <a:extLst>
              <a:ext uri="{FF2B5EF4-FFF2-40B4-BE49-F238E27FC236}">
                <a16:creationId xmlns:a16="http://schemas.microsoft.com/office/drawing/2014/main" id="{DE1691ED-E7A0-4409-8F0C-A93387FC3EEF}"/>
              </a:ext>
            </a:extLst>
          </p:cNvPr>
          <p:cNvSpPr>
            <a:spLocks noChangeArrowheads="1"/>
          </p:cNvSpPr>
          <p:nvPr/>
        </p:nvSpPr>
        <p:spPr bwMode="auto">
          <a:xfrm>
            <a:off x="2781301" y="2744788"/>
            <a:ext cx="5237163" cy="467436"/>
          </a:xfrm>
          <a:prstGeom prst="rect">
            <a:avLst/>
          </a:prstGeom>
          <a:solidFill>
            <a:schemeClr val="bg1"/>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速率</a:t>
            </a:r>
            <a:r>
              <a:rPr lang="en-US" altLang="zh-CN" sz="2400">
                <a:latin typeface="楷体_GB2312" panose="02010609030101010101" pitchFamily="49" charset="-122"/>
                <a:ea typeface="楷体_GB2312" panose="02010609030101010101" pitchFamily="49" charset="-122"/>
              </a:rPr>
              <a:t> b/s   </a:t>
            </a:r>
            <a:r>
              <a:rPr lang="zh-CN" altLang="en-US" sz="2400">
                <a:latin typeface="楷体_GB2312" panose="02010609030101010101" pitchFamily="49" charset="-122"/>
                <a:ea typeface="楷体_GB2312" panose="02010609030101010101" pitchFamily="49" charset="-122"/>
              </a:rPr>
              <a:t>带宽</a:t>
            </a:r>
            <a:r>
              <a:rPr lang="en-US" altLang="zh-CN" sz="2400">
                <a:latin typeface="楷体_GB2312" panose="02010609030101010101" pitchFamily="49" charset="-122"/>
                <a:ea typeface="楷体_GB2312" panose="02010609030101010101" pitchFamily="49" charset="-122"/>
              </a:rPr>
              <a:t> b/s  </a:t>
            </a:r>
            <a:r>
              <a:rPr lang="zh-CN" altLang="en-US" sz="2400">
                <a:latin typeface="楷体_GB2312" panose="02010609030101010101" pitchFamily="49" charset="-122"/>
                <a:ea typeface="楷体_GB2312" panose="02010609030101010101" pitchFamily="49" charset="-122"/>
              </a:rPr>
              <a:t>吞吐量</a:t>
            </a: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时延</a:t>
            </a:r>
          </a:p>
        </p:txBody>
      </p:sp>
      <p:sp>
        <p:nvSpPr>
          <p:cNvPr id="43030" name="文本框 25">
            <a:extLst>
              <a:ext uri="{FF2B5EF4-FFF2-40B4-BE49-F238E27FC236}">
                <a16:creationId xmlns:a16="http://schemas.microsoft.com/office/drawing/2014/main" id="{29D3B669-6227-43A2-9F76-E0950DF7680F}"/>
              </a:ext>
            </a:extLst>
          </p:cNvPr>
          <p:cNvSpPr txBox="1">
            <a:spLocks noChangeArrowheads="1"/>
          </p:cNvSpPr>
          <p:nvPr/>
        </p:nvSpPr>
        <p:spPr bwMode="auto">
          <a:xfrm>
            <a:off x="2692400" y="1993900"/>
            <a:ext cx="66500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FFFF"/>
                </a:solidFill>
                <a:latin typeface="楷体_GB2312" panose="02010609030101010101" pitchFamily="49" charset="-122"/>
                <a:ea typeface="楷体_GB2312" panose="02010609030101010101" pitchFamily="49" charset="-122"/>
              </a:rPr>
              <a:t>网络性能的主要指标</a:t>
            </a:r>
          </a:p>
        </p:txBody>
      </p:sp>
      <p:sp>
        <p:nvSpPr>
          <p:cNvPr id="43031" name="文本框 25">
            <a:extLst>
              <a:ext uri="{FF2B5EF4-FFF2-40B4-BE49-F238E27FC236}">
                <a16:creationId xmlns:a16="http://schemas.microsoft.com/office/drawing/2014/main" id="{9834633D-1978-42D8-9A15-A922EAF48A83}"/>
              </a:ext>
            </a:extLst>
          </p:cNvPr>
          <p:cNvSpPr txBox="1">
            <a:spLocks noChangeArrowheads="1"/>
          </p:cNvSpPr>
          <p:nvPr/>
        </p:nvSpPr>
        <p:spPr bwMode="auto">
          <a:xfrm>
            <a:off x="2692400" y="1233489"/>
            <a:ext cx="66500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FFFFFF"/>
                </a:solidFill>
                <a:latin typeface="楷体_GB2312" panose="02010609030101010101" pitchFamily="49" charset="-122"/>
                <a:ea typeface="楷体_GB2312" panose="02010609030101010101" pitchFamily="49" charset="-122"/>
              </a:rPr>
              <a:t>局域网、城域网、广域网</a:t>
            </a:r>
          </a:p>
        </p:txBody>
      </p:sp>
      <p:sp>
        <p:nvSpPr>
          <p:cNvPr id="43032" name="Freeform 243">
            <a:extLst>
              <a:ext uri="{FF2B5EF4-FFF2-40B4-BE49-F238E27FC236}">
                <a16:creationId xmlns:a16="http://schemas.microsoft.com/office/drawing/2014/main" id="{8747E71C-BB02-44A8-BB40-93C4DB28EB76}"/>
              </a:ext>
            </a:extLst>
          </p:cNvPr>
          <p:cNvSpPr>
            <a:spLocks noEditPoints="1" noChangeArrowheads="1"/>
          </p:cNvSpPr>
          <p:nvPr/>
        </p:nvSpPr>
        <p:spPr bwMode="auto">
          <a:xfrm>
            <a:off x="2138364" y="3689351"/>
            <a:ext cx="415925" cy="415925"/>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64 w 288"/>
              <a:gd name="T11" fmla="*/ 144 h 288"/>
              <a:gd name="T12" fmla="*/ 144 w 288"/>
              <a:gd name="T13" fmla="*/ 264 h 288"/>
              <a:gd name="T14" fmla="*/ 24 w 288"/>
              <a:gd name="T15" fmla="*/ 144 h 288"/>
              <a:gd name="T16" fmla="*/ 144 w 288"/>
              <a:gd name="T17" fmla="*/ 24 h 288"/>
              <a:gd name="T18" fmla="*/ 144 w 288"/>
              <a:gd name="T19" fmla="*/ 144 h 288"/>
              <a:gd name="T20" fmla="*/ 264 w 288"/>
              <a:gd name="T21"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64" y="144"/>
                </a:moveTo>
                <a:cubicBezTo>
                  <a:pt x="264" y="210"/>
                  <a:pt x="211" y="264"/>
                  <a:pt x="144" y="264"/>
                </a:cubicBezTo>
                <a:cubicBezTo>
                  <a:pt x="78" y="264"/>
                  <a:pt x="24" y="210"/>
                  <a:pt x="24" y="144"/>
                </a:cubicBezTo>
                <a:cubicBezTo>
                  <a:pt x="24" y="78"/>
                  <a:pt x="78" y="24"/>
                  <a:pt x="144" y="24"/>
                </a:cubicBezTo>
                <a:cubicBezTo>
                  <a:pt x="144" y="144"/>
                  <a:pt x="144" y="144"/>
                  <a:pt x="144" y="144"/>
                </a:cubicBezTo>
                <a:cubicBezTo>
                  <a:pt x="264" y="144"/>
                  <a:pt x="264" y="144"/>
                  <a:pt x="264" y="1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33" name="文本框 25">
            <a:extLst>
              <a:ext uri="{FF2B5EF4-FFF2-40B4-BE49-F238E27FC236}">
                <a16:creationId xmlns:a16="http://schemas.microsoft.com/office/drawing/2014/main" id="{4D94CD41-44E7-421E-BB65-3C5687679325}"/>
              </a:ext>
            </a:extLst>
          </p:cNvPr>
          <p:cNvSpPr txBox="1">
            <a:spLocks noChangeArrowheads="1"/>
          </p:cNvSpPr>
          <p:nvPr/>
        </p:nvSpPr>
        <p:spPr bwMode="auto">
          <a:xfrm>
            <a:off x="2692400" y="3624264"/>
            <a:ext cx="66500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FFFFFF"/>
                </a:solidFill>
                <a:latin typeface="楷体_GB2312" panose="02010609030101010101" pitchFamily="49" charset="-122"/>
                <a:ea typeface="楷体_GB2312" panose="02010609030101010101" pitchFamily="49" charset="-122"/>
              </a:rPr>
              <a:t>网络协议组成要素</a:t>
            </a:r>
          </a:p>
        </p:txBody>
      </p:sp>
      <p:sp>
        <p:nvSpPr>
          <p:cNvPr id="43034" name="文本框 25">
            <a:extLst>
              <a:ext uri="{FF2B5EF4-FFF2-40B4-BE49-F238E27FC236}">
                <a16:creationId xmlns:a16="http://schemas.microsoft.com/office/drawing/2014/main" id="{A12AFCCA-1193-4149-A398-B1B5A99F4D5F}"/>
              </a:ext>
            </a:extLst>
          </p:cNvPr>
          <p:cNvSpPr txBox="1">
            <a:spLocks noChangeArrowheads="1"/>
          </p:cNvSpPr>
          <p:nvPr/>
        </p:nvSpPr>
        <p:spPr bwMode="auto">
          <a:xfrm>
            <a:off x="2692400" y="4213225"/>
            <a:ext cx="66500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FFFF"/>
                </a:solidFill>
                <a:latin typeface="楷体_GB2312" panose="02010609030101010101" pitchFamily="49" charset="-122"/>
                <a:ea typeface="楷体_GB2312" panose="02010609030101010101" pitchFamily="49" charset="-122"/>
              </a:rPr>
              <a:t>语法、语义、时序</a:t>
            </a:r>
            <a:r>
              <a:rPr lang="en-US" altLang="zh-CN" sz="2800" b="1">
                <a:solidFill>
                  <a:srgbClr val="FFFFFF"/>
                </a:solidFill>
                <a:latin typeface="楷体_GB2312" panose="02010609030101010101" pitchFamily="49" charset="-122"/>
                <a:ea typeface="楷体_GB2312" panose="02010609030101010101" pitchFamily="49" charset="-122"/>
              </a:rPr>
              <a:t>/</a:t>
            </a:r>
            <a:r>
              <a:rPr lang="zh-CN" altLang="en-US" sz="2800" b="1">
                <a:solidFill>
                  <a:srgbClr val="FFFFFF"/>
                </a:solidFill>
                <a:latin typeface="楷体_GB2312" panose="02010609030101010101" pitchFamily="49" charset="-122"/>
                <a:ea typeface="楷体_GB2312" panose="02010609030101010101" pitchFamily="49" charset="-122"/>
              </a:rPr>
              <a:t>同步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668C3D3-6946-4367-AE3D-D43B2106F9B0}"/>
              </a:ext>
            </a:extLst>
          </p:cNvPr>
          <p:cNvSpPr/>
          <p:nvPr/>
        </p:nvSpPr>
        <p:spPr>
          <a:xfrm>
            <a:off x="0" y="0"/>
            <a:ext cx="12192000" cy="6858001"/>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36" name="任意多边形 35">
            <a:extLst>
              <a:ext uri="{FF2B5EF4-FFF2-40B4-BE49-F238E27FC236}">
                <a16:creationId xmlns:a16="http://schemas.microsoft.com/office/drawing/2014/main" id="{1DB1C5D4-ED86-4826-BBAE-059E618A48B1}"/>
              </a:ext>
            </a:extLst>
          </p:cNvPr>
          <p:cNvSpPr/>
          <p:nvPr/>
        </p:nvSpPr>
        <p:spPr>
          <a:xfrm rot="2700000">
            <a:off x="1135856" y="6212681"/>
            <a:ext cx="1246188" cy="720726"/>
          </a:xfrm>
          <a:custGeom>
            <a:avLst/>
            <a:gdLst>
              <a:gd name="connsiteX0" fmla="*/ 0 w 1662262"/>
              <a:gd name="connsiteY0" fmla="*/ 81719 h 963420"/>
              <a:gd name="connsiteX1" fmla="*/ 37700 w 1662262"/>
              <a:gd name="connsiteY1" fmla="*/ 50614 h 963420"/>
              <a:gd name="connsiteX2" fmla="*/ 203399 w 1662262"/>
              <a:gd name="connsiteY2" fmla="*/ 0 h 963420"/>
              <a:gd name="connsiteX3" fmla="*/ 1388814 w 1662262"/>
              <a:gd name="connsiteY3" fmla="*/ 0 h 963420"/>
              <a:gd name="connsiteX4" fmla="*/ 1661888 w 1662262"/>
              <a:gd name="connsiteY4" fmla="*/ 181005 h 963420"/>
              <a:gd name="connsiteX5" fmla="*/ 1662262 w 1662262"/>
              <a:gd name="connsiteY5" fmla="*/ 182859 h 963420"/>
              <a:gd name="connsiteX6" fmla="*/ 881701 w 1662262"/>
              <a:gd name="connsiteY6" fmla="*/ 963420 h 96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2262" h="963420">
                <a:moveTo>
                  <a:pt x="0" y="81719"/>
                </a:moveTo>
                <a:lnTo>
                  <a:pt x="37700" y="50614"/>
                </a:lnTo>
                <a:cubicBezTo>
                  <a:pt x="85000" y="18659"/>
                  <a:pt x="142020" y="0"/>
                  <a:pt x="203399" y="0"/>
                </a:cubicBezTo>
                <a:lnTo>
                  <a:pt x="1388814" y="0"/>
                </a:lnTo>
                <a:cubicBezTo>
                  <a:pt x="1511572" y="0"/>
                  <a:pt x="1616897" y="74636"/>
                  <a:pt x="1661888" y="181005"/>
                </a:cubicBezTo>
                <a:lnTo>
                  <a:pt x="1662262" y="182859"/>
                </a:lnTo>
                <a:lnTo>
                  <a:pt x="881701" y="963420"/>
                </a:ln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grpSp>
        <p:nvGrpSpPr>
          <p:cNvPr id="44035" name="组合 3">
            <a:extLst>
              <a:ext uri="{FF2B5EF4-FFF2-40B4-BE49-F238E27FC236}">
                <a16:creationId xmlns:a16="http://schemas.microsoft.com/office/drawing/2014/main" id="{9E188C00-8F6A-46D2-A27C-43C9E40CBF72}"/>
              </a:ext>
            </a:extLst>
          </p:cNvPr>
          <p:cNvGrpSpPr>
            <a:grpSpLocks/>
          </p:cNvGrpSpPr>
          <p:nvPr/>
        </p:nvGrpSpPr>
        <p:grpSpPr bwMode="auto">
          <a:xfrm>
            <a:off x="1746251" y="4851400"/>
            <a:ext cx="9058275" cy="2439988"/>
            <a:chOff x="383" y="6320"/>
            <a:chExt cx="14264" cy="3842"/>
          </a:xfrm>
        </p:grpSpPr>
        <p:sp>
          <p:nvSpPr>
            <p:cNvPr id="9" name="圆角矩形 8">
              <a:extLst>
                <a:ext uri="{FF2B5EF4-FFF2-40B4-BE49-F238E27FC236}">
                  <a16:creationId xmlns:a16="http://schemas.microsoft.com/office/drawing/2014/main" id="{DC057878-15A6-4306-A68F-89F6A075951B}"/>
                </a:ext>
              </a:extLst>
            </p:cNvPr>
            <p:cNvSpPr/>
            <p:nvPr/>
          </p:nvSpPr>
          <p:spPr>
            <a:xfrm rot="2700000">
              <a:off x="341" y="6505"/>
              <a:ext cx="1465" cy="1465"/>
            </a:xfrm>
            <a:prstGeom prst="roundRect">
              <a:avLst/>
            </a:prstGeom>
            <a:solidFill>
              <a:srgbClr val="57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0" name="圆角矩形 9">
              <a:extLst>
                <a:ext uri="{FF2B5EF4-FFF2-40B4-BE49-F238E27FC236}">
                  <a16:creationId xmlns:a16="http://schemas.microsoft.com/office/drawing/2014/main" id="{1E71E864-1234-4C06-8819-D6ACA82FC1C8}"/>
                </a:ext>
              </a:extLst>
            </p:cNvPr>
            <p:cNvSpPr/>
            <p:nvPr/>
          </p:nvSpPr>
          <p:spPr>
            <a:xfrm rot="2700000">
              <a:off x="1405" y="8225"/>
              <a:ext cx="790" cy="830"/>
            </a:xfrm>
            <a:prstGeom prst="roundRect">
              <a:avLst/>
            </a:pr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38" name="任意多边形 37">
              <a:extLst>
                <a:ext uri="{FF2B5EF4-FFF2-40B4-BE49-F238E27FC236}">
                  <a16:creationId xmlns:a16="http://schemas.microsoft.com/office/drawing/2014/main" id="{7744F877-FB24-4B32-9F33-C97E33844461}"/>
                </a:ext>
              </a:extLst>
            </p:cNvPr>
            <p:cNvSpPr/>
            <p:nvPr/>
          </p:nvSpPr>
          <p:spPr>
            <a:xfrm rot="2700000">
              <a:off x="2143" y="8750"/>
              <a:ext cx="1307" cy="1317"/>
            </a:xfrm>
            <a:custGeom>
              <a:avLst/>
              <a:gdLst>
                <a:gd name="connsiteX0" fmla="*/ 59374 w 1105993"/>
                <a:gd name="connsiteY0" fmla="*/ 59374 h 1117010"/>
                <a:gd name="connsiteX1" fmla="*/ 202718 w 1105993"/>
                <a:gd name="connsiteY1" fmla="*/ 0 h 1117010"/>
                <a:gd name="connsiteX2" fmla="*/ 1013563 w 1105993"/>
                <a:gd name="connsiteY2" fmla="*/ 0 h 1117010"/>
                <a:gd name="connsiteX3" fmla="*/ 1092470 w 1105993"/>
                <a:gd name="connsiteY3" fmla="*/ 15930 h 1117010"/>
                <a:gd name="connsiteX4" fmla="*/ 1105993 w 1105993"/>
                <a:gd name="connsiteY4" fmla="*/ 25047 h 1117010"/>
                <a:gd name="connsiteX5" fmla="*/ 14030 w 1105993"/>
                <a:gd name="connsiteY5" fmla="*/ 1117010 h 1117010"/>
                <a:gd name="connsiteX6" fmla="*/ 0 w 1105993"/>
                <a:gd name="connsiteY6" fmla="*/ 1047518 h 1117010"/>
                <a:gd name="connsiteX7" fmla="*/ 0 w 1105993"/>
                <a:gd name="connsiteY7" fmla="*/ 202717 h 1117010"/>
                <a:gd name="connsiteX8" fmla="*/ 59374 w 1105993"/>
                <a:gd name="connsiteY8" fmla="*/ 59374 h 11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993" h="1117010">
                  <a:moveTo>
                    <a:pt x="59374" y="59374"/>
                  </a:moveTo>
                  <a:cubicBezTo>
                    <a:pt x="96059" y="22689"/>
                    <a:pt x="146739" y="0"/>
                    <a:pt x="202718" y="0"/>
                  </a:cubicBezTo>
                  <a:lnTo>
                    <a:pt x="1013563" y="0"/>
                  </a:lnTo>
                  <a:cubicBezTo>
                    <a:pt x="1041553" y="0"/>
                    <a:pt x="1068217" y="5672"/>
                    <a:pt x="1092470" y="15930"/>
                  </a:cubicBezTo>
                  <a:lnTo>
                    <a:pt x="1105993" y="25047"/>
                  </a:lnTo>
                  <a:lnTo>
                    <a:pt x="14030" y="1117010"/>
                  </a:lnTo>
                  <a:lnTo>
                    <a:pt x="0" y="1047518"/>
                  </a:lnTo>
                  <a:lnTo>
                    <a:pt x="0" y="202717"/>
                  </a:lnTo>
                  <a:cubicBezTo>
                    <a:pt x="0" y="146738"/>
                    <a:pt x="22690" y="96058"/>
                    <a:pt x="59374" y="59374"/>
                  </a:cubicBezTo>
                  <a:close/>
                </a:path>
              </a:pathLst>
            </a:custGeom>
            <a:solidFill>
              <a:srgbClr val="56CD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0" name="任意多边形 39">
              <a:extLst>
                <a:ext uri="{FF2B5EF4-FFF2-40B4-BE49-F238E27FC236}">
                  <a16:creationId xmlns:a16="http://schemas.microsoft.com/office/drawing/2014/main" id="{40422606-29E4-4FB1-A0FA-A7584896096E}"/>
                </a:ext>
              </a:extLst>
            </p:cNvPr>
            <p:cNvSpPr/>
            <p:nvPr/>
          </p:nvSpPr>
          <p:spPr>
            <a:xfrm rot="2700000">
              <a:off x="3950" y="8750"/>
              <a:ext cx="747" cy="767"/>
            </a:xfrm>
            <a:custGeom>
              <a:avLst/>
              <a:gdLst>
                <a:gd name="connsiteX0" fmla="*/ 30920 w 633379"/>
                <a:gd name="connsiteY0" fmla="*/ 30919 h 651061"/>
                <a:gd name="connsiteX1" fmla="*/ 105565 w 633379"/>
                <a:gd name="connsiteY1" fmla="*/ 0 h 651061"/>
                <a:gd name="connsiteX2" fmla="*/ 527814 w 633379"/>
                <a:gd name="connsiteY2" fmla="*/ 0 h 651061"/>
                <a:gd name="connsiteX3" fmla="*/ 633379 w 633379"/>
                <a:gd name="connsiteY3" fmla="*/ 105565 h 651061"/>
                <a:gd name="connsiteX4" fmla="*/ 633379 w 633379"/>
                <a:gd name="connsiteY4" fmla="*/ 356755 h 651061"/>
                <a:gd name="connsiteX5" fmla="*/ 339073 w 633379"/>
                <a:gd name="connsiteY5" fmla="*/ 651061 h 651061"/>
                <a:gd name="connsiteX6" fmla="*/ 105565 w 633379"/>
                <a:gd name="connsiteY6" fmla="*/ 651061 h 651061"/>
                <a:gd name="connsiteX7" fmla="*/ 0 w 633379"/>
                <a:gd name="connsiteY7" fmla="*/ 545496 h 651061"/>
                <a:gd name="connsiteX8" fmla="*/ 0 w 633379"/>
                <a:gd name="connsiteY8" fmla="*/ 105565 h 651061"/>
                <a:gd name="connsiteX9" fmla="*/ 30920 w 633379"/>
                <a:gd name="connsiteY9" fmla="*/ 30919 h 65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3379" h="651061">
                  <a:moveTo>
                    <a:pt x="30920" y="30919"/>
                  </a:moveTo>
                  <a:cubicBezTo>
                    <a:pt x="50023" y="11816"/>
                    <a:pt x="76414" y="0"/>
                    <a:pt x="105565" y="0"/>
                  </a:cubicBezTo>
                  <a:lnTo>
                    <a:pt x="527814" y="0"/>
                  </a:lnTo>
                  <a:cubicBezTo>
                    <a:pt x="586116" y="0"/>
                    <a:pt x="633379" y="47263"/>
                    <a:pt x="633379" y="105565"/>
                  </a:cubicBezTo>
                  <a:lnTo>
                    <a:pt x="633379" y="356755"/>
                  </a:lnTo>
                  <a:lnTo>
                    <a:pt x="339073" y="651061"/>
                  </a:lnTo>
                  <a:lnTo>
                    <a:pt x="105565" y="651061"/>
                  </a:lnTo>
                  <a:cubicBezTo>
                    <a:pt x="47263" y="651061"/>
                    <a:pt x="0" y="603798"/>
                    <a:pt x="0" y="545496"/>
                  </a:cubicBezTo>
                  <a:lnTo>
                    <a:pt x="0" y="105565"/>
                  </a:lnTo>
                  <a:cubicBezTo>
                    <a:pt x="0" y="76414"/>
                    <a:pt x="11816" y="50023"/>
                    <a:pt x="30920" y="30919"/>
                  </a:cubicBezTo>
                  <a:close/>
                </a:path>
              </a:pathLst>
            </a:cu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2" name="任意多边形 41">
              <a:extLst>
                <a:ext uri="{FF2B5EF4-FFF2-40B4-BE49-F238E27FC236}">
                  <a16:creationId xmlns:a16="http://schemas.microsoft.com/office/drawing/2014/main" id="{1028B012-E1D7-415C-8A95-19CB86ED7C34}"/>
                </a:ext>
              </a:extLst>
            </p:cNvPr>
            <p:cNvSpPr/>
            <p:nvPr/>
          </p:nvSpPr>
          <p:spPr>
            <a:xfrm rot="2700000">
              <a:off x="4779" y="7071"/>
              <a:ext cx="2187" cy="2250"/>
            </a:xfrm>
            <a:custGeom>
              <a:avLst/>
              <a:gdLst>
                <a:gd name="connsiteX0" fmla="*/ 90469 w 1853243"/>
                <a:gd name="connsiteY0" fmla="*/ 90469 h 1904979"/>
                <a:gd name="connsiteX1" fmla="*/ 308880 w 1853243"/>
                <a:gd name="connsiteY1" fmla="*/ 0 h 1904979"/>
                <a:gd name="connsiteX2" fmla="*/ 1544363 w 1853243"/>
                <a:gd name="connsiteY2" fmla="*/ 0 h 1904979"/>
                <a:gd name="connsiteX3" fmla="*/ 1853243 w 1853243"/>
                <a:gd name="connsiteY3" fmla="*/ 308880 h 1904979"/>
                <a:gd name="connsiteX4" fmla="*/ 1853243 w 1853243"/>
                <a:gd name="connsiteY4" fmla="*/ 1499779 h 1904979"/>
                <a:gd name="connsiteX5" fmla="*/ 1448044 w 1853243"/>
                <a:gd name="connsiteY5" fmla="*/ 1904979 h 1904979"/>
                <a:gd name="connsiteX6" fmla="*/ 308880 w 1853243"/>
                <a:gd name="connsiteY6" fmla="*/ 1904979 h 1904979"/>
                <a:gd name="connsiteX7" fmla="*/ 0 w 1853243"/>
                <a:gd name="connsiteY7" fmla="*/ 1596099 h 1904979"/>
                <a:gd name="connsiteX8" fmla="*/ 0 w 1853243"/>
                <a:gd name="connsiteY8" fmla="*/ 308880 h 1904979"/>
                <a:gd name="connsiteX9" fmla="*/ 90469 w 1853243"/>
                <a:gd name="connsiteY9" fmla="*/ 90469 h 1904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3243" h="1904979">
                  <a:moveTo>
                    <a:pt x="90469" y="90469"/>
                  </a:moveTo>
                  <a:cubicBezTo>
                    <a:pt x="146365" y="34572"/>
                    <a:pt x="223585" y="0"/>
                    <a:pt x="308880" y="0"/>
                  </a:cubicBezTo>
                  <a:lnTo>
                    <a:pt x="1544363" y="0"/>
                  </a:lnTo>
                  <a:cubicBezTo>
                    <a:pt x="1714953" y="0"/>
                    <a:pt x="1853243" y="138290"/>
                    <a:pt x="1853243" y="308880"/>
                  </a:cubicBezTo>
                  <a:lnTo>
                    <a:pt x="1853243" y="1499779"/>
                  </a:lnTo>
                  <a:lnTo>
                    <a:pt x="1448044" y="1904979"/>
                  </a:lnTo>
                  <a:lnTo>
                    <a:pt x="308880" y="1904979"/>
                  </a:lnTo>
                  <a:cubicBezTo>
                    <a:pt x="138290" y="1904979"/>
                    <a:pt x="0" y="1766689"/>
                    <a:pt x="0" y="1596099"/>
                  </a:cubicBezTo>
                  <a:lnTo>
                    <a:pt x="0" y="308880"/>
                  </a:lnTo>
                  <a:cubicBezTo>
                    <a:pt x="0" y="223584"/>
                    <a:pt x="34573" y="146365"/>
                    <a:pt x="90469" y="90469"/>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4" name="圆角矩形 13">
              <a:extLst>
                <a:ext uri="{FF2B5EF4-FFF2-40B4-BE49-F238E27FC236}">
                  <a16:creationId xmlns:a16="http://schemas.microsoft.com/office/drawing/2014/main" id="{FBC037B1-9A31-4A53-8139-1D79A51235E3}"/>
                </a:ext>
              </a:extLst>
            </p:cNvPr>
            <p:cNvSpPr/>
            <p:nvPr/>
          </p:nvSpPr>
          <p:spPr>
            <a:xfrm rot="2700000">
              <a:off x="7735" y="6557"/>
              <a:ext cx="1575" cy="1620"/>
            </a:xfrm>
            <a:prstGeom prst="roundRect">
              <a:avLst/>
            </a:pr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4" name="任意多边形 43">
              <a:extLst>
                <a:ext uri="{FF2B5EF4-FFF2-40B4-BE49-F238E27FC236}">
                  <a16:creationId xmlns:a16="http://schemas.microsoft.com/office/drawing/2014/main" id="{5E9D4EFB-FB3E-489E-A858-FAD58D2A032E}"/>
                </a:ext>
              </a:extLst>
            </p:cNvPr>
            <p:cNvSpPr/>
            <p:nvPr/>
          </p:nvSpPr>
          <p:spPr>
            <a:xfrm rot="2700000">
              <a:off x="6981" y="8593"/>
              <a:ext cx="1515" cy="1542"/>
            </a:xfrm>
            <a:custGeom>
              <a:avLst/>
              <a:gdLst>
                <a:gd name="connsiteX0" fmla="*/ 65107 w 1282886"/>
                <a:gd name="connsiteY0" fmla="*/ 65107 h 1304781"/>
                <a:gd name="connsiteX1" fmla="*/ 222289 w 1282886"/>
                <a:gd name="connsiteY1" fmla="*/ 0 h 1304781"/>
                <a:gd name="connsiteX2" fmla="*/ 1111421 w 1282886"/>
                <a:gd name="connsiteY2" fmla="*/ 0 h 1304781"/>
                <a:gd name="connsiteX3" fmla="*/ 1268603 w 1282886"/>
                <a:gd name="connsiteY3" fmla="*/ 65107 h 1304781"/>
                <a:gd name="connsiteX4" fmla="*/ 1282886 w 1282886"/>
                <a:gd name="connsiteY4" fmla="*/ 86291 h 1304781"/>
                <a:gd name="connsiteX5" fmla="*/ 64396 w 1282886"/>
                <a:gd name="connsiteY5" fmla="*/ 1304781 h 1304781"/>
                <a:gd name="connsiteX6" fmla="*/ 17469 w 1282886"/>
                <a:gd name="connsiteY6" fmla="*/ 1235179 h 1304781"/>
                <a:gd name="connsiteX7" fmla="*/ 1 w 1282886"/>
                <a:gd name="connsiteY7" fmla="*/ 1148654 h 1304781"/>
                <a:gd name="connsiteX8" fmla="*/ 0 w 1282886"/>
                <a:gd name="connsiteY8" fmla="*/ 222289 h 1304781"/>
                <a:gd name="connsiteX9" fmla="*/ 65107 w 1282886"/>
                <a:gd name="connsiteY9" fmla="*/ 65107 h 130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2886" h="1304781">
                  <a:moveTo>
                    <a:pt x="65107" y="65107"/>
                  </a:moveTo>
                  <a:cubicBezTo>
                    <a:pt x="105333" y="24881"/>
                    <a:pt x="160906" y="0"/>
                    <a:pt x="222289" y="0"/>
                  </a:cubicBezTo>
                  <a:lnTo>
                    <a:pt x="1111421" y="0"/>
                  </a:lnTo>
                  <a:cubicBezTo>
                    <a:pt x="1172804" y="0"/>
                    <a:pt x="1228377" y="24881"/>
                    <a:pt x="1268603" y="65107"/>
                  </a:cubicBezTo>
                  <a:lnTo>
                    <a:pt x="1282886" y="86291"/>
                  </a:lnTo>
                  <a:lnTo>
                    <a:pt x="64396" y="1304781"/>
                  </a:lnTo>
                  <a:lnTo>
                    <a:pt x="17469" y="1235179"/>
                  </a:lnTo>
                  <a:cubicBezTo>
                    <a:pt x="6220" y="1208585"/>
                    <a:pt x="1" y="1179346"/>
                    <a:pt x="1" y="1148654"/>
                  </a:cubicBezTo>
                  <a:lnTo>
                    <a:pt x="0" y="222289"/>
                  </a:lnTo>
                  <a:cubicBezTo>
                    <a:pt x="0" y="160906"/>
                    <a:pt x="24881" y="105334"/>
                    <a:pt x="65107" y="65107"/>
                  </a:cubicBez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6" name="任意多边形 45">
              <a:extLst>
                <a:ext uri="{FF2B5EF4-FFF2-40B4-BE49-F238E27FC236}">
                  <a16:creationId xmlns:a16="http://schemas.microsoft.com/office/drawing/2014/main" id="{58D7A2FE-1481-4E2A-8EE8-3979B11A7E69}"/>
                </a:ext>
              </a:extLst>
            </p:cNvPr>
            <p:cNvSpPr/>
            <p:nvPr/>
          </p:nvSpPr>
          <p:spPr>
            <a:xfrm rot="2700000">
              <a:off x="9036" y="9198"/>
              <a:ext cx="452" cy="455"/>
            </a:xfrm>
            <a:custGeom>
              <a:avLst/>
              <a:gdLst>
                <a:gd name="connsiteX0" fmla="*/ 32657 w 384021"/>
                <a:gd name="connsiteY0" fmla="*/ 32658 h 384021"/>
                <a:gd name="connsiteX1" fmla="*/ 111500 w 384021"/>
                <a:gd name="connsiteY1" fmla="*/ 0 h 384021"/>
                <a:gd name="connsiteX2" fmla="*/ 384021 w 384021"/>
                <a:gd name="connsiteY2" fmla="*/ 0 h 384021"/>
                <a:gd name="connsiteX3" fmla="*/ 0 w 384021"/>
                <a:gd name="connsiteY3" fmla="*/ 384021 h 384021"/>
                <a:gd name="connsiteX4" fmla="*/ 0 w 384021"/>
                <a:gd name="connsiteY4" fmla="*/ 111500 h 384021"/>
                <a:gd name="connsiteX5" fmla="*/ 32657 w 384021"/>
                <a:gd name="connsiteY5" fmla="*/ 32658 h 38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021" h="384021">
                  <a:moveTo>
                    <a:pt x="32657" y="32658"/>
                  </a:moveTo>
                  <a:cubicBezTo>
                    <a:pt x="52835" y="12480"/>
                    <a:pt x="80710" y="0"/>
                    <a:pt x="111500" y="0"/>
                  </a:cubicBezTo>
                  <a:lnTo>
                    <a:pt x="384021" y="0"/>
                  </a:lnTo>
                  <a:lnTo>
                    <a:pt x="0" y="384021"/>
                  </a:lnTo>
                  <a:lnTo>
                    <a:pt x="0" y="111500"/>
                  </a:lnTo>
                  <a:cubicBezTo>
                    <a:pt x="0" y="80710"/>
                    <a:pt x="12480" y="52835"/>
                    <a:pt x="32657" y="32658"/>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8" name="任意多边形 47">
              <a:extLst>
                <a:ext uri="{FF2B5EF4-FFF2-40B4-BE49-F238E27FC236}">
                  <a16:creationId xmlns:a16="http://schemas.microsoft.com/office/drawing/2014/main" id="{079EC793-39A3-48C0-ACF1-F419C7F4B31A}"/>
                </a:ext>
              </a:extLst>
            </p:cNvPr>
            <p:cNvSpPr/>
            <p:nvPr/>
          </p:nvSpPr>
          <p:spPr>
            <a:xfrm rot="2700000">
              <a:off x="9694" y="7726"/>
              <a:ext cx="2170" cy="2232"/>
            </a:xfrm>
            <a:custGeom>
              <a:avLst/>
              <a:gdLst>
                <a:gd name="connsiteX0" fmla="*/ 89667 w 1836815"/>
                <a:gd name="connsiteY0" fmla="*/ 89667 h 1888093"/>
                <a:gd name="connsiteX1" fmla="*/ 306142 w 1836815"/>
                <a:gd name="connsiteY1" fmla="*/ 0 h 1888093"/>
                <a:gd name="connsiteX2" fmla="*/ 1530673 w 1836815"/>
                <a:gd name="connsiteY2" fmla="*/ 0 h 1888093"/>
                <a:gd name="connsiteX3" fmla="*/ 1836815 w 1836815"/>
                <a:gd name="connsiteY3" fmla="*/ 306142 h 1888093"/>
                <a:gd name="connsiteX4" fmla="*/ 1836815 w 1836815"/>
                <a:gd name="connsiteY4" fmla="*/ 773062 h 1888093"/>
                <a:gd name="connsiteX5" fmla="*/ 721783 w 1836815"/>
                <a:gd name="connsiteY5" fmla="*/ 1888093 h 1888093"/>
                <a:gd name="connsiteX6" fmla="*/ 306142 w 1836815"/>
                <a:gd name="connsiteY6" fmla="*/ 1888093 h 1888093"/>
                <a:gd name="connsiteX7" fmla="*/ 0 w 1836815"/>
                <a:gd name="connsiteY7" fmla="*/ 1581951 h 1888093"/>
                <a:gd name="connsiteX8" fmla="*/ 0 w 1836815"/>
                <a:gd name="connsiteY8" fmla="*/ 306142 h 1888093"/>
                <a:gd name="connsiteX9" fmla="*/ 89667 w 1836815"/>
                <a:gd name="connsiteY9" fmla="*/ 89667 h 1888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6815" h="1888093">
                  <a:moveTo>
                    <a:pt x="89667" y="89667"/>
                  </a:moveTo>
                  <a:cubicBezTo>
                    <a:pt x="145068" y="34266"/>
                    <a:pt x="221603" y="0"/>
                    <a:pt x="306142" y="0"/>
                  </a:cubicBezTo>
                  <a:lnTo>
                    <a:pt x="1530673" y="0"/>
                  </a:lnTo>
                  <a:cubicBezTo>
                    <a:pt x="1699751" y="0"/>
                    <a:pt x="1836815" y="137064"/>
                    <a:pt x="1836815" y="306142"/>
                  </a:cubicBezTo>
                  <a:lnTo>
                    <a:pt x="1836815" y="773062"/>
                  </a:lnTo>
                  <a:lnTo>
                    <a:pt x="721783" y="1888093"/>
                  </a:lnTo>
                  <a:lnTo>
                    <a:pt x="306142" y="1888093"/>
                  </a:lnTo>
                  <a:cubicBezTo>
                    <a:pt x="137064" y="1888093"/>
                    <a:pt x="0" y="1751029"/>
                    <a:pt x="0" y="1581951"/>
                  </a:cubicBezTo>
                  <a:lnTo>
                    <a:pt x="0" y="306142"/>
                  </a:lnTo>
                  <a:cubicBezTo>
                    <a:pt x="0" y="221603"/>
                    <a:pt x="34266" y="145067"/>
                    <a:pt x="89667" y="89667"/>
                  </a:cubicBezTo>
                  <a:close/>
                </a:path>
              </a:pathLst>
            </a:custGeom>
            <a:solidFill>
              <a:srgbClr val="57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8" name="圆角矩形 17">
              <a:extLst>
                <a:ext uri="{FF2B5EF4-FFF2-40B4-BE49-F238E27FC236}">
                  <a16:creationId xmlns:a16="http://schemas.microsoft.com/office/drawing/2014/main" id="{1047B523-A2F6-41B5-8F6C-9C6D592F4281}"/>
                </a:ext>
              </a:extLst>
            </p:cNvPr>
            <p:cNvSpPr/>
            <p:nvPr/>
          </p:nvSpPr>
          <p:spPr>
            <a:xfrm rot="2700000">
              <a:off x="10972" y="6262"/>
              <a:ext cx="1132" cy="1167"/>
            </a:xfrm>
            <a:prstGeom prst="roundRect">
              <a:avLst/>
            </a:pr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9" name="圆角矩形 18">
              <a:extLst>
                <a:ext uri="{FF2B5EF4-FFF2-40B4-BE49-F238E27FC236}">
                  <a16:creationId xmlns:a16="http://schemas.microsoft.com/office/drawing/2014/main" id="{06186AB7-C0DB-4698-8A37-62D0212E163F}"/>
                </a:ext>
              </a:extLst>
            </p:cNvPr>
            <p:cNvSpPr/>
            <p:nvPr/>
          </p:nvSpPr>
          <p:spPr>
            <a:xfrm rot="2700000">
              <a:off x="12282" y="7652"/>
              <a:ext cx="730" cy="750"/>
            </a:xfrm>
            <a:prstGeom prst="roundRect">
              <a:avLst/>
            </a:prstGeom>
            <a:solidFill>
              <a:srgbClr val="4E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0" name="任意多边形 49">
              <a:extLst>
                <a:ext uri="{FF2B5EF4-FFF2-40B4-BE49-F238E27FC236}">
                  <a16:creationId xmlns:a16="http://schemas.microsoft.com/office/drawing/2014/main" id="{A55BBC06-B8A7-421F-BF9C-79B70E8ACFE8}"/>
                </a:ext>
              </a:extLst>
            </p:cNvPr>
            <p:cNvSpPr/>
            <p:nvPr/>
          </p:nvSpPr>
          <p:spPr>
            <a:xfrm rot="2700000">
              <a:off x="11975" y="9207"/>
              <a:ext cx="435" cy="435"/>
            </a:xfrm>
            <a:custGeom>
              <a:avLst/>
              <a:gdLst>
                <a:gd name="connsiteX0" fmla="*/ 30109 w 367529"/>
                <a:gd name="connsiteY0" fmla="*/ 30109 h 367529"/>
                <a:gd name="connsiteX1" fmla="*/ 102797 w 367529"/>
                <a:gd name="connsiteY1" fmla="*/ 0 h 367529"/>
                <a:gd name="connsiteX2" fmla="*/ 367529 w 367529"/>
                <a:gd name="connsiteY2" fmla="*/ 0 h 367529"/>
                <a:gd name="connsiteX3" fmla="*/ 0 w 367529"/>
                <a:gd name="connsiteY3" fmla="*/ 367529 h 367529"/>
                <a:gd name="connsiteX4" fmla="*/ 0 w 367529"/>
                <a:gd name="connsiteY4" fmla="*/ 102797 h 367529"/>
                <a:gd name="connsiteX5" fmla="*/ 30109 w 367529"/>
                <a:gd name="connsiteY5" fmla="*/ 30109 h 36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7529" h="367529">
                  <a:moveTo>
                    <a:pt x="30109" y="30109"/>
                  </a:moveTo>
                  <a:cubicBezTo>
                    <a:pt x="48711" y="11506"/>
                    <a:pt x="74411" y="0"/>
                    <a:pt x="102797" y="0"/>
                  </a:cubicBezTo>
                  <a:lnTo>
                    <a:pt x="367529" y="0"/>
                  </a:lnTo>
                  <a:lnTo>
                    <a:pt x="0" y="367529"/>
                  </a:lnTo>
                  <a:lnTo>
                    <a:pt x="0" y="102797"/>
                  </a:lnTo>
                  <a:cubicBezTo>
                    <a:pt x="0" y="74411"/>
                    <a:pt x="11506" y="48711"/>
                    <a:pt x="30109" y="30109"/>
                  </a:cubicBez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2" name="任意多边形 51">
              <a:extLst>
                <a:ext uri="{FF2B5EF4-FFF2-40B4-BE49-F238E27FC236}">
                  <a16:creationId xmlns:a16="http://schemas.microsoft.com/office/drawing/2014/main" id="{9363B853-044E-43A4-ADB5-8C7F3F818533}"/>
                </a:ext>
              </a:extLst>
            </p:cNvPr>
            <p:cNvSpPr/>
            <p:nvPr/>
          </p:nvSpPr>
          <p:spPr>
            <a:xfrm rot="2700000">
              <a:off x="12926" y="8276"/>
              <a:ext cx="1520" cy="1562"/>
            </a:xfrm>
            <a:custGeom>
              <a:avLst/>
              <a:gdLst>
                <a:gd name="connsiteX0" fmla="*/ 62813 w 1286705"/>
                <a:gd name="connsiteY0" fmla="*/ 62812 h 1322626"/>
                <a:gd name="connsiteX1" fmla="*/ 214455 w 1286705"/>
                <a:gd name="connsiteY1" fmla="*/ 0 h 1322626"/>
                <a:gd name="connsiteX2" fmla="*/ 877486 w 1286705"/>
                <a:gd name="connsiteY2" fmla="*/ 0 h 1322626"/>
                <a:gd name="connsiteX3" fmla="*/ 1286705 w 1286705"/>
                <a:gd name="connsiteY3" fmla="*/ 409219 h 1322626"/>
                <a:gd name="connsiteX4" fmla="*/ 1286705 w 1286705"/>
                <a:gd name="connsiteY4" fmla="*/ 507658 h 1322626"/>
                <a:gd name="connsiteX5" fmla="*/ 471737 w 1286705"/>
                <a:gd name="connsiteY5" fmla="*/ 1322626 h 1322626"/>
                <a:gd name="connsiteX6" fmla="*/ 214455 w 1286705"/>
                <a:gd name="connsiteY6" fmla="*/ 1322626 h 1322626"/>
                <a:gd name="connsiteX7" fmla="*/ 0 w 1286705"/>
                <a:gd name="connsiteY7" fmla="*/ 1108171 h 1322626"/>
                <a:gd name="connsiteX8" fmla="*/ 0 w 1286705"/>
                <a:gd name="connsiteY8" fmla="*/ 214455 h 1322626"/>
                <a:gd name="connsiteX9" fmla="*/ 62813 w 1286705"/>
                <a:gd name="connsiteY9" fmla="*/ 62812 h 132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6705" h="1322626">
                  <a:moveTo>
                    <a:pt x="62813" y="62812"/>
                  </a:moveTo>
                  <a:cubicBezTo>
                    <a:pt x="101621" y="24004"/>
                    <a:pt x="155235" y="0"/>
                    <a:pt x="214455" y="0"/>
                  </a:cubicBezTo>
                  <a:lnTo>
                    <a:pt x="877486" y="0"/>
                  </a:lnTo>
                  <a:lnTo>
                    <a:pt x="1286705" y="409219"/>
                  </a:lnTo>
                  <a:lnTo>
                    <a:pt x="1286705" y="507658"/>
                  </a:lnTo>
                  <a:lnTo>
                    <a:pt x="471737" y="1322626"/>
                  </a:lnTo>
                  <a:lnTo>
                    <a:pt x="214455" y="1322626"/>
                  </a:lnTo>
                  <a:cubicBezTo>
                    <a:pt x="96015" y="1322626"/>
                    <a:pt x="0" y="1226611"/>
                    <a:pt x="0" y="1108171"/>
                  </a:cubicBezTo>
                  <a:lnTo>
                    <a:pt x="0" y="214455"/>
                  </a:lnTo>
                  <a:cubicBezTo>
                    <a:pt x="0" y="155235"/>
                    <a:pt x="24004" y="101621"/>
                    <a:pt x="62813" y="62812"/>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4" name="任意多边形 53">
              <a:extLst>
                <a:ext uri="{FF2B5EF4-FFF2-40B4-BE49-F238E27FC236}">
                  <a16:creationId xmlns:a16="http://schemas.microsoft.com/office/drawing/2014/main" id="{991882BE-FB8F-47B4-8283-8D0B199E9A2E}"/>
                </a:ext>
              </a:extLst>
            </p:cNvPr>
            <p:cNvSpPr/>
            <p:nvPr/>
          </p:nvSpPr>
          <p:spPr>
            <a:xfrm rot="2700000">
              <a:off x="14180" y="7635"/>
              <a:ext cx="425" cy="425"/>
            </a:xfrm>
            <a:custGeom>
              <a:avLst/>
              <a:gdLst>
                <a:gd name="connsiteX0" fmla="*/ 0 w 360091"/>
                <a:gd name="connsiteY0" fmla="*/ 0 h 360092"/>
                <a:gd name="connsiteX1" fmla="*/ 360091 w 360091"/>
                <a:gd name="connsiteY1" fmla="*/ 360092 h 360092"/>
                <a:gd name="connsiteX2" fmla="*/ 85022 w 360091"/>
                <a:gd name="connsiteY2" fmla="*/ 360092 h 360092"/>
                <a:gd name="connsiteX3" fmla="*/ 0 w 360091"/>
                <a:gd name="connsiteY3" fmla="*/ 275070 h 360092"/>
              </a:gdLst>
              <a:ahLst/>
              <a:cxnLst>
                <a:cxn ang="0">
                  <a:pos x="connsiteX0" y="connsiteY0"/>
                </a:cxn>
                <a:cxn ang="0">
                  <a:pos x="connsiteX1" y="connsiteY1"/>
                </a:cxn>
                <a:cxn ang="0">
                  <a:pos x="connsiteX2" y="connsiteY2"/>
                </a:cxn>
                <a:cxn ang="0">
                  <a:pos x="connsiteX3" y="connsiteY3"/>
                </a:cxn>
              </a:cxnLst>
              <a:rect l="l" t="t" r="r" b="b"/>
              <a:pathLst>
                <a:path w="360091" h="360092">
                  <a:moveTo>
                    <a:pt x="0" y="0"/>
                  </a:moveTo>
                  <a:lnTo>
                    <a:pt x="360091" y="360092"/>
                  </a:lnTo>
                  <a:lnTo>
                    <a:pt x="85022" y="360092"/>
                  </a:lnTo>
                  <a:cubicBezTo>
                    <a:pt x="38066" y="360092"/>
                    <a:pt x="0" y="322026"/>
                    <a:pt x="0" y="275070"/>
                  </a:cubicBezTo>
                  <a:close/>
                </a:path>
              </a:pathLst>
            </a:cu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grpSp>
      <p:sp>
        <p:nvSpPr>
          <p:cNvPr id="44050" name="Freeform 243">
            <a:extLst>
              <a:ext uri="{FF2B5EF4-FFF2-40B4-BE49-F238E27FC236}">
                <a16:creationId xmlns:a16="http://schemas.microsoft.com/office/drawing/2014/main" id="{A236D6B9-01EC-4576-A183-08A22E90DC5B}"/>
              </a:ext>
            </a:extLst>
          </p:cNvPr>
          <p:cNvSpPr>
            <a:spLocks noEditPoints="1" noChangeArrowheads="1"/>
          </p:cNvSpPr>
          <p:nvPr/>
        </p:nvSpPr>
        <p:spPr bwMode="auto">
          <a:xfrm>
            <a:off x="2268539" y="408481"/>
            <a:ext cx="415925" cy="415925"/>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64 w 288"/>
              <a:gd name="T11" fmla="*/ 144 h 288"/>
              <a:gd name="T12" fmla="*/ 144 w 288"/>
              <a:gd name="T13" fmla="*/ 264 h 288"/>
              <a:gd name="T14" fmla="*/ 24 w 288"/>
              <a:gd name="T15" fmla="*/ 144 h 288"/>
              <a:gd name="T16" fmla="*/ 144 w 288"/>
              <a:gd name="T17" fmla="*/ 24 h 288"/>
              <a:gd name="T18" fmla="*/ 144 w 288"/>
              <a:gd name="T19" fmla="*/ 144 h 288"/>
              <a:gd name="T20" fmla="*/ 264 w 288"/>
              <a:gd name="T21"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64" y="144"/>
                </a:moveTo>
                <a:cubicBezTo>
                  <a:pt x="264" y="210"/>
                  <a:pt x="211" y="264"/>
                  <a:pt x="144" y="264"/>
                </a:cubicBezTo>
                <a:cubicBezTo>
                  <a:pt x="78" y="264"/>
                  <a:pt x="24" y="210"/>
                  <a:pt x="24" y="144"/>
                </a:cubicBezTo>
                <a:cubicBezTo>
                  <a:pt x="24" y="78"/>
                  <a:pt x="78" y="24"/>
                  <a:pt x="144" y="24"/>
                </a:cubicBezTo>
                <a:cubicBezTo>
                  <a:pt x="144" y="144"/>
                  <a:pt x="144" y="144"/>
                  <a:pt x="144" y="144"/>
                </a:cubicBezTo>
                <a:cubicBezTo>
                  <a:pt x="264" y="144"/>
                  <a:pt x="264" y="144"/>
                  <a:pt x="264" y="1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51" name="文本框 25">
            <a:extLst>
              <a:ext uri="{FF2B5EF4-FFF2-40B4-BE49-F238E27FC236}">
                <a16:creationId xmlns:a16="http://schemas.microsoft.com/office/drawing/2014/main" id="{78415E08-D1FF-44A5-9486-8E137F941FBF}"/>
              </a:ext>
            </a:extLst>
          </p:cNvPr>
          <p:cNvSpPr txBox="1">
            <a:spLocks noChangeArrowheads="1"/>
          </p:cNvSpPr>
          <p:nvPr/>
        </p:nvSpPr>
        <p:spPr bwMode="auto">
          <a:xfrm>
            <a:off x="2822576" y="341806"/>
            <a:ext cx="37131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FFFFFF"/>
                </a:solidFill>
                <a:latin typeface="楷体_GB2312" panose="02010609030101010101" pitchFamily="49" charset="-122"/>
                <a:ea typeface="楷体_GB2312" panose="02010609030101010101" pitchFamily="49" charset="-122"/>
              </a:rPr>
              <a:t>网络协议</a:t>
            </a:r>
          </a:p>
        </p:txBody>
      </p:sp>
      <p:sp>
        <p:nvSpPr>
          <p:cNvPr id="44052" name="文本框 22">
            <a:extLst>
              <a:ext uri="{FF2B5EF4-FFF2-40B4-BE49-F238E27FC236}">
                <a16:creationId xmlns:a16="http://schemas.microsoft.com/office/drawing/2014/main" id="{6AAFE801-A5E1-4826-8488-C3BA0A6F9F3A}"/>
              </a:ext>
            </a:extLst>
          </p:cNvPr>
          <p:cNvSpPr txBox="1">
            <a:spLocks noChangeArrowheads="1"/>
          </p:cNvSpPr>
          <p:nvPr/>
        </p:nvSpPr>
        <p:spPr bwMode="auto">
          <a:xfrm>
            <a:off x="2768601" y="2971926"/>
            <a:ext cx="7686675" cy="3414712"/>
          </a:xfrm>
          <a:prstGeom prst="rect">
            <a:avLst/>
          </a:prstGeom>
          <a:solidFill>
            <a:srgbClr val="2E4C6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①</a:t>
            </a:r>
            <a:r>
              <a:rPr lang="en-US" altLang="zh-CN"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IP</a:t>
            </a:r>
            <a:r>
              <a:rPr lang="zh-CN" altLang="en-US"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地址是逻辑地址</a:t>
            </a:r>
            <a:r>
              <a:rPr lang="en-US" altLang="zh-CN"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       </a:t>
            </a:r>
            <a:r>
              <a:rPr lang="en-US" altLang="zh-CN" sz="2400" dirty="0">
                <a:solidFill>
                  <a:srgbClr val="FF7467"/>
                </a:solidFill>
                <a:latin typeface="Times New Roman" panose="02020603050405020304" pitchFamily="18" charset="0"/>
                <a:ea typeface="楷体_GB2312" panose="02010609030101010101" pitchFamily="49" charset="-122"/>
                <a:sym typeface="宋体" panose="02010600030101010101" pitchFamily="2" charset="-122"/>
              </a:rPr>
              <a:t>ARP</a:t>
            </a:r>
            <a:r>
              <a:rPr lang="zh-CN" altLang="en-US" sz="2400" dirty="0">
                <a:solidFill>
                  <a:srgbClr val="FF7467"/>
                </a:solidFill>
                <a:latin typeface="Times New Roman" panose="02020603050405020304" pitchFamily="18" charset="0"/>
                <a:ea typeface="楷体_GB2312" panose="02010609030101010101" pitchFamily="49" charset="-122"/>
                <a:sym typeface="宋体" panose="02010600030101010101" pitchFamily="2" charset="-122"/>
              </a:rPr>
              <a:t>协议解析成物理地址</a:t>
            </a:r>
          </a:p>
          <a:p>
            <a:pPr>
              <a:lnSpc>
                <a:spcPct val="150000"/>
              </a:lnSpc>
            </a:pPr>
            <a:r>
              <a:rPr lang="zh-CN" altLang="en-US"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②</a:t>
            </a:r>
            <a:r>
              <a:rPr lang="en-US" altLang="zh-CN"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IP</a:t>
            </a:r>
            <a:r>
              <a:rPr lang="zh-CN" altLang="en-US"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地址格式</a:t>
            </a:r>
            <a:r>
              <a:rPr lang="en-US" altLang="zh-CN" sz="2400" dirty="0">
                <a:solidFill>
                  <a:srgbClr val="FF7467"/>
                </a:solidFill>
                <a:latin typeface="Times New Roman" panose="02020603050405020304" pitchFamily="18" charset="0"/>
                <a:ea typeface="楷体_GB2312" panose="02010609030101010101" pitchFamily="49" charset="-122"/>
                <a:sym typeface="宋体" panose="02010600030101010101" pitchFamily="2" charset="-122"/>
              </a:rPr>
              <a:t>                   IPv4→32</a:t>
            </a:r>
            <a:r>
              <a:rPr lang="zh-CN" altLang="en-US" sz="2400" dirty="0">
                <a:solidFill>
                  <a:srgbClr val="FF7467"/>
                </a:solidFill>
                <a:latin typeface="Times New Roman" panose="02020603050405020304" pitchFamily="18" charset="0"/>
                <a:ea typeface="楷体_GB2312" panose="02010609030101010101" pitchFamily="49" charset="-122"/>
                <a:sym typeface="宋体" panose="02010600030101010101" pitchFamily="2" charset="-122"/>
              </a:rPr>
              <a:t>位；</a:t>
            </a:r>
            <a:r>
              <a:rPr lang="en-US" altLang="zh-CN" sz="2400" dirty="0">
                <a:solidFill>
                  <a:srgbClr val="FF7467"/>
                </a:solidFill>
                <a:latin typeface="Times New Roman" panose="02020603050405020304" pitchFamily="18" charset="0"/>
                <a:ea typeface="楷体_GB2312" panose="02010609030101010101" pitchFamily="49" charset="-122"/>
                <a:sym typeface="宋体" panose="02010600030101010101" pitchFamily="2" charset="-122"/>
              </a:rPr>
              <a:t>IPv6→128</a:t>
            </a:r>
            <a:r>
              <a:rPr lang="zh-CN" altLang="en-US" sz="2400" dirty="0">
                <a:solidFill>
                  <a:srgbClr val="FF7467"/>
                </a:solidFill>
                <a:latin typeface="Times New Roman" panose="02020603050405020304" pitchFamily="18" charset="0"/>
                <a:ea typeface="楷体_GB2312" panose="02010609030101010101" pitchFamily="49" charset="-122"/>
                <a:sym typeface="宋体" panose="02010600030101010101" pitchFamily="2" charset="-122"/>
              </a:rPr>
              <a:t>位</a:t>
            </a:r>
          </a:p>
          <a:p>
            <a:pPr>
              <a:lnSpc>
                <a:spcPct val="150000"/>
              </a:lnSpc>
            </a:pPr>
            <a:r>
              <a:rPr lang="zh-CN" altLang="en-US"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③子网掩码</a:t>
            </a:r>
            <a:r>
              <a:rPr lang="en-US" altLang="zh-CN" sz="2400" dirty="0">
                <a:solidFill>
                  <a:srgbClr val="FF7467"/>
                </a:solidFill>
                <a:latin typeface="Times New Roman" panose="02020603050405020304" pitchFamily="18" charset="0"/>
                <a:ea typeface="楷体_GB2312" panose="02010609030101010101" pitchFamily="49" charset="-122"/>
                <a:sym typeface="宋体" panose="02010600030101010101" pitchFamily="2" charset="-122"/>
              </a:rPr>
              <a:t>                      </a:t>
            </a:r>
            <a:r>
              <a:rPr lang="zh-CN" altLang="en-US" sz="2400" dirty="0">
                <a:solidFill>
                  <a:srgbClr val="FF7467"/>
                </a:solidFill>
                <a:latin typeface="Times New Roman" panose="02020603050405020304" pitchFamily="18" charset="0"/>
                <a:ea typeface="楷体_GB2312" panose="02010609030101010101" pitchFamily="49" charset="-122"/>
                <a:sym typeface="宋体" panose="02010600030101010101" pitchFamily="2" charset="-122"/>
              </a:rPr>
              <a:t>作用①②③</a:t>
            </a:r>
          </a:p>
          <a:p>
            <a:pPr>
              <a:lnSpc>
                <a:spcPct val="150000"/>
              </a:lnSpc>
            </a:pPr>
            <a:r>
              <a:rPr lang="zh-CN" altLang="en-US" sz="20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④</a:t>
            </a:r>
            <a:r>
              <a:rPr lang="en-US" altLang="zh-CN" sz="20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IP</a:t>
            </a:r>
            <a:r>
              <a:rPr lang="zh-CN" altLang="en-US" sz="20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地址分类及私有地址</a:t>
            </a:r>
            <a:r>
              <a:rPr lang="en-US" altLang="zh-CN" sz="2400" dirty="0">
                <a:solidFill>
                  <a:srgbClr val="FF7467"/>
                </a:solidFill>
                <a:latin typeface="Times New Roman" panose="02020603050405020304" pitchFamily="18" charset="0"/>
                <a:ea typeface="楷体_GB2312" panose="02010609030101010101" pitchFamily="49" charset="-122"/>
                <a:sym typeface="宋体" panose="02010600030101010101" pitchFamily="2" charset="-122"/>
              </a:rPr>
              <a:t>     </a:t>
            </a:r>
          </a:p>
          <a:p>
            <a:pPr>
              <a:lnSpc>
                <a:spcPct val="150000"/>
              </a:lnSpc>
            </a:pPr>
            <a:r>
              <a:rPr lang="zh-CN" altLang="en-US"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⑤网关（如：路由器）</a:t>
            </a:r>
          </a:p>
          <a:p>
            <a:pPr>
              <a:lnSpc>
                <a:spcPct val="150000"/>
              </a:lnSpc>
            </a:pPr>
            <a:r>
              <a:rPr lang="zh-CN" altLang="en-US"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⑥</a:t>
            </a:r>
            <a:r>
              <a:rPr lang="en-US" altLang="zh-CN"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DNS</a:t>
            </a:r>
            <a:r>
              <a:rPr lang="zh-CN" altLang="en-US"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域名解析</a:t>
            </a:r>
            <a:r>
              <a:rPr lang="en-US" altLang="zh-CN"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→IP</a:t>
            </a:r>
            <a:r>
              <a:rPr lang="zh-CN" altLang="en-US"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地址</a:t>
            </a:r>
          </a:p>
        </p:txBody>
      </p:sp>
      <p:sp>
        <p:nvSpPr>
          <p:cNvPr id="44053" name="文本框 15">
            <a:extLst>
              <a:ext uri="{FF2B5EF4-FFF2-40B4-BE49-F238E27FC236}">
                <a16:creationId xmlns:a16="http://schemas.microsoft.com/office/drawing/2014/main" id="{19AA4C48-C1DA-4946-B9D5-0118B4A66292}"/>
              </a:ext>
            </a:extLst>
          </p:cNvPr>
          <p:cNvSpPr txBox="1">
            <a:spLocks noChangeArrowheads="1"/>
          </p:cNvSpPr>
          <p:nvPr/>
        </p:nvSpPr>
        <p:spPr bwMode="auto">
          <a:xfrm>
            <a:off x="2768601" y="992193"/>
            <a:ext cx="7680325" cy="559769"/>
          </a:xfrm>
          <a:prstGeom prst="rect">
            <a:avLst/>
          </a:prstGeom>
          <a:noFill/>
          <a:ln w="25400">
            <a:solidFill>
              <a:srgbClr val="FFFF00"/>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a:solidFill>
                  <a:schemeClr val="bg1"/>
                </a:solidFill>
                <a:latin typeface="楷体_GB2312" panose="02010609030101010101" pitchFamily="49" charset="-122"/>
                <a:ea typeface="楷体_GB2312" panose="02010609030101010101" pitchFamily="49" charset="-122"/>
              </a:rPr>
              <a:t>TCP/IP</a:t>
            </a:r>
            <a:r>
              <a:rPr lang="zh-CN" altLang="en-US" sz="2400">
                <a:solidFill>
                  <a:schemeClr val="bg1"/>
                </a:solidFill>
                <a:latin typeface="楷体_GB2312" panose="02010609030101010101" pitchFamily="49" charset="-122"/>
                <a:ea typeface="楷体_GB2312" panose="02010609030101010101" pitchFamily="49" charset="-122"/>
              </a:rPr>
              <a:t>协议</a:t>
            </a:r>
            <a:r>
              <a:rPr lang="en-US" altLang="zh-CN" sz="2400">
                <a:solidFill>
                  <a:schemeClr val="bg1"/>
                </a:solidFill>
                <a:latin typeface="楷体_GB2312" panose="02010609030101010101" pitchFamily="49" charset="-122"/>
                <a:ea typeface="楷体_GB2312" panose="02010609030101010101" pitchFamily="49" charset="-122"/>
              </a:rPr>
              <a:t>[</a:t>
            </a:r>
            <a:r>
              <a:rPr lang="zh-CN" altLang="en-US" sz="2400">
                <a:solidFill>
                  <a:schemeClr val="bg1"/>
                </a:solidFill>
                <a:latin typeface="楷体_GB2312" panose="02010609030101010101" pitchFamily="49" charset="-122"/>
                <a:ea typeface="楷体_GB2312" panose="02010609030101010101" pitchFamily="49" charset="-122"/>
              </a:rPr>
              <a:t>包含多个协议</a:t>
            </a:r>
            <a:r>
              <a:rPr lang="en-US" altLang="zh-CN" sz="2400">
                <a:solidFill>
                  <a:schemeClr val="bg1"/>
                </a:solidFill>
                <a:latin typeface="楷体_GB2312" panose="02010609030101010101" pitchFamily="49" charset="-122"/>
                <a:ea typeface="楷体_GB2312" panose="02010609030101010101" pitchFamily="49" charset="-122"/>
              </a:rPr>
              <a:t>→UDP</a:t>
            </a:r>
            <a:r>
              <a:rPr lang="zh-CN" altLang="en-US" sz="2400">
                <a:solidFill>
                  <a:schemeClr val="bg1"/>
                </a:solidFill>
                <a:latin typeface="楷体_GB2312" panose="02010609030101010101" pitchFamily="49" charset="-122"/>
                <a:ea typeface="楷体_GB2312" panose="02010609030101010101" pitchFamily="49" charset="-122"/>
              </a:rPr>
              <a:t>、</a:t>
            </a:r>
            <a:r>
              <a:rPr lang="en-US" altLang="zh-CN" sz="2400">
                <a:solidFill>
                  <a:schemeClr val="bg1"/>
                </a:solidFill>
                <a:latin typeface="楷体_GB2312" panose="02010609030101010101" pitchFamily="49" charset="-122"/>
                <a:ea typeface="楷体_GB2312" panose="02010609030101010101" pitchFamily="49" charset="-122"/>
              </a:rPr>
              <a:t>FTP</a:t>
            </a:r>
            <a:r>
              <a:rPr lang="zh-CN" altLang="en-US" sz="2400">
                <a:solidFill>
                  <a:schemeClr val="bg1"/>
                </a:solidFill>
                <a:latin typeface="楷体_GB2312" panose="02010609030101010101" pitchFamily="49" charset="-122"/>
                <a:ea typeface="楷体_GB2312" panose="02010609030101010101" pitchFamily="49" charset="-122"/>
              </a:rPr>
              <a:t>、</a:t>
            </a:r>
            <a:r>
              <a:rPr lang="en-US" altLang="zh-CN" sz="2400">
                <a:solidFill>
                  <a:schemeClr val="bg1"/>
                </a:solidFill>
                <a:latin typeface="楷体_GB2312" panose="02010609030101010101" pitchFamily="49" charset="-122"/>
                <a:ea typeface="楷体_GB2312" panose="02010609030101010101" pitchFamily="49" charset="-122"/>
              </a:rPr>
              <a:t>HTTP</a:t>
            </a:r>
            <a:r>
              <a:rPr lang="zh-CN" altLang="en-US" sz="2400">
                <a:solidFill>
                  <a:schemeClr val="bg1"/>
                </a:solidFill>
                <a:latin typeface="楷体_GB2312" panose="02010609030101010101" pitchFamily="49" charset="-122"/>
                <a:ea typeface="楷体_GB2312" panose="02010609030101010101" pitchFamily="49" charset="-122"/>
              </a:rPr>
              <a:t>、</a:t>
            </a:r>
            <a:r>
              <a:rPr lang="en-US" altLang="zh-CN" sz="2400">
                <a:solidFill>
                  <a:schemeClr val="bg1"/>
                </a:solidFill>
                <a:latin typeface="楷体_GB2312" panose="02010609030101010101" pitchFamily="49" charset="-122"/>
                <a:ea typeface="楷体_GB2312" panose="02010609030101010101" pitchFamily="49" charset="-122"/>
              </a:rPr>
              <a:t>ICMP</a:t>
            </a:r>
            <a:r>
              <a:rPr lang="zh-CN" altLang="en-US" sz="2400">
                <a:solidFill>
                  <a:schemeClr val="bg1"/>
                </a:solidFill>
                <a:latin typeface="楷体_GB2312" panose="02010609030101010101" pitchFamily="49" charset="-122"/>
                <a:ea typeface="楷体_GB2312" panose="02010609030101010101" pitchFamily="49" charset="-122"/>
              </a:rPr>
              <a:t>等</a:t>
            </a:r>
            <a:r>
              <a:rPr lang="en-US" altLang="zh-CN" sz="2400">
                <a:solidFill>
                  <a:schemeClr val="bg1"/>
                </a:solidFill>
                <a:latin typeface="楷体_GB2312" panose="02010609030101010101" pitchFamily="49" charset="-122"/>
                <a:ea typeface="楷体_GB2312" panose="02010609030101010101" pitchFamily="49" charset="-122"/>
              </a:rPr>
              <a:t>]</a:t>
            </a:r>
          </a:p>
        </p:txBody>
      </p:sp>
      <p:sp>
        <p:nvSpPr>
          <p:cNvPr id="44054" name="Freeform 243">
            <a:extLst>
              <a:ext uri="{FF2B5EF4-FFF2-40B4-BE49-F238E27FC236}">
                <a16:creationId xmlns:a16="http://schemas.microsoft.com/office/drawing/2014/main" id="{A2A91C1B-A327-4D04-A0A7-5744654602FE}"/>
              </a:ext>
            </a:extLst>
          </p:cNvPr>
          <p:cNvSpPr>
            <a:spLocks noEditPoints="1" noChangeArrowheads="1"/>
          </p:cNvSpPr>
          <p:nvPr/>
        </p:nvSpPr>
        <p:spPr bwMode="auto">
          <a:xfrm>
            <a:off x="2268539" y="2519246"/>
            <a:ext cx="415925" cy="415925"/>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64 w 288"/>
              <a:gd name="T11" fmla="*/ 144 h 288"/>
              <a:gd name="T12" fmla="*/ 144 w 288"/>
              <a:gd name="T13" fmla="*/ 264 h 288"/>
              <a:gd name="T14" fmla="*/ 24 w 288"/>
              <a:gd name="T15" fmla="*/ 144 h 288"/>
              <a:gd name="T16" fmla="*/ 144 w 288"/>
              <a:gd name="T17" fmla="*/ 24 h 288"/>
              <a:gd name="T18" fmla="*/ 144 w 288"/>
              <a:gd name="T19" fmla="*/ 144 h 288"/>
              <a:gd name="T20" fmla="*/ 264 w 288"/>
              <a:gd name="T21"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64" y="144"/>
                </a:moveTo>
                <a:cubicBezTo>
                  <a:pt x="264" y="210"/>
                  <a:pt x="211" y="264"/>
                  <a:pt x="144" y="264"/>
                </a:cubicBezTo>
                <a:cubicBezTo>
                  <a:pt x="78" y="264"/>
                  <a:pt x="24" y="210"/>
                  <a:pt x="24" y="144"/>
                </a:cubicBezTo>
                <a:cubicBezTo>
                  <a:pt x="24" y="78"/>
                  <a:pt x="78" y="24"/>
                  <a:pt x="144" y="24"/>
                </a:cubicBezTo>
                <a:cubicBezTo>
                  <a:pt x="144" y="144"/>
                  <a:pt x="144" y="144"/>
                  <a:pt x="144" y="144"/>
                </a:cubicBezTo>
                <a:cubicBezTo>
                  <a:pt x="264" y="144"/>
                  <a:pt x="264" y="144"/>
                  <a:pt x="264" y="1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55" name="文本框 25">
            <a:extLst>
              <a:ext uri="{FF2B5EF4-FFF2-40B4-BE49-F238E27FC236}">
                <a16:creationId xmlns:a16="http://schemas.microsoft.com/office/drawing/2014/main" id="{991B5063-E10E-4165-A5AB-3F7116F01FAE}"/>
              </a:ext>
            </a:extLst>
          </p:cNvPr>
          <p:cNvSpPr txBox="1">
            <a:spLocks noChangeArrowheads="1"/>
          </p:cNvSpPr>
          <p:nvPr/>
        </p:nvSpPr>
        <p:spPr bwMode="auto">
          <a:xfrm>
            <a:off x="2822576" y="2452570"/>
            <a:ext cx="37131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rgbClr val="FFFFFF"/>
                </a:solidFill>
                <a:latin typeface="楷体_GB2312" panose="02010609030101010101" pitchFamily="49" charset="-122"/>
                <a:ea typeface="楷体_GB2312" panose="02010609030101010101" pitchFamily="49" charset="-122"/>
              </a:rPr>
              <a:t>IP</a:t>
            </a:r>
            <a:r>
              <a:rPr lang="zh-CN" altLang="en-US" sz="2800" b="1">
                <a:solidFill>
                  <a:srgbClr val="FFFFFF"/>
                </a:solidFill>
                <a:latin typeface="楷体_GB2312" panose="02010609030101010101" pitchFamily="49" charset="-122"/>
                <a:ea typeface="楷体_GB2312" panose="02010609030101010101" pitchFamily="49" charset="-122"/>
              </a:rPr>
              <a:t>地址</a:t>
            </a:r>
          </a:p>
        </p:txBody>
      </p:sp>
      <p:sp>
        <p:nvSpPr>
          <p:cNvPr id="44056" name="文本框 15">
            <a:extLst>
              <a:ext uri="{FF2B5EF4-FFF2-40B4-BE49-F238E27FC236}">
                <a16:creationId xmlns:a16="http://schemas.microsoft.com/office/drawing/2014/main" id="{4C93382F-2D76-466E-96AD-BB4E20F01235}"/>
              </a:ext>
            </a:extLst>
          </p:cNvPr>
          <p:cNvSpPr txBox="1">
            <a:spLocks noChangeArrowheads="1"/>
          </p:cNvSpPr>
          <p:nvPr/>
        </p:nvSpPr>
        <p:spPr bwMode="auto">
          <a:xfrm>
            <a:off x="2768601" y="1630368"/>
            <a:ext cx="7680325" cy="559769"/>
          </a:xfrm>
          <a:prstGeom prst="rect">
            <a:avLst/>
          </a:prstGeom>
          <a:noFill/>
          <a:ln w="25400">
            <a:solidFill>
              <a:srgbClr val="FFFF00"/>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a:solidFill>
                  <a:schemeClr val="bg1"/>
                </a:solidFill>
                <a:latin typeface="楷体_GB2312" panose="02010609030101010101" pitchFamily="49" charset="-122"/>
                <a:ea typeface="楷体_GB2312" panose="02010609030101010101" pitchFamily="49" charset="-122"/>
              </a:rPr>
              <a:t>FTP</a:t>
            </a:r>
            <a:r>
              <a:rPr lang="zh-CN" altLang="en-US" sz="2400">
                <a:solidFill>
                  <a:schemeClr val="bg1"/>
                </a:solidFill>
                <a:latin typeface="楷体_GB2312" panose="02010609030101010101" pitchFamily="49" charset="-122"/>
                <a:ea typeface="楷体_GB2312" panose="02010609030101010101" pitchFamily="49" charset="-122"/>
              </a:rPr>
              <a:t>协议</a:t>
            </a:r>
            <a:r>
              <a:rPr lang="en-US" altLang="zh-CN" sz="2400">
                <a:solidFill>
                  <a:schemeClr val="bg1"/>
                </a:solidFill>
                <a:latin typeface="楷体_GB2312" panose="02010609030101010101" pitchFamily="49" charset="-122"/>
                <a:ea typeface="楷体_GB2312" panose="02010609030101010101" pitchFamily="49" charset="-122"/>
              </a:rPr>
              <a:t>[</a:t>
            </a:r>
            <a:r>
              <a:rPr lang="zh-CN" altLang="en-US" sz="2400">
                <a:solidFill>
                  <a:schemeClr val="bg1"/>
                </a:solidFill>
                <a:latin typeface="楷体_GB2312" panose="02010609030101010101" pitchFamily="49" charset="-122"/>
                <a:ea typeface="楷体_GB2312" panose="02010609030101010101" pitchFamily="49" charset="-122"/>
              </a:rPr>
              <a:t>服务器</a:t>
            </a:r>
            <a:r>
              <a:rPr lang="en-US" altLang="zh-CN" sz="2400">
                <a:solidFill>
                  <a:schemeClr val="bg1"/>
                </a:solidFill>
                <a:latin typeface="楷体_GB2312" panose="02010609030101010101" pitchFamily="49" charset="-122"/>
                <a:ea typeface="楷体_GB2312" panose="02010609030101010101" pitchFamily="49" charset="-122"/>
              </a:rPr>
              <a:t>/</a:t>
            </a:r>
            <a:r>
              <a:rPr lang="zh-CN" altLang="en-US" sz="2400">
                <a:solidFill>
                  <a:schemeClr val="bg1"/>
                </a:solidFill>
                <a:latin typeface="楷体_GB2312" panose="02010609030101010101" pitchFamily="49" charset="-122"/>
                <a:ea typeface="楷体_GB2312" panose="02010609030101010101" pitchFamily="49" charset="-122"/>
              </a:rPr>
              <a:t>客户端模式</a:t>
            </a:r>
            <a:r>
              <a:rPr lang="en-US" altLang="zh-CN" sz="2400">
                <a:solidFill>
                  <a:schemeClr val="bg1"/>
                </a:solidFill>
                <a:latin typeface="楷体_GB2312" panose="02010609030101010101" pitchFamily="49" charset="-122"/>
                <a:ea typeface="楷体_GB2312" panose="02010609030101010101" pitchFamily="49" charset="-122"/>
              </a:rPr>
              <a:t>→</a:t>
            </a:r>
            <a:r>
              <a:rPr lang="zh-CN" altLang="en-US" sz="2400">
                <a:solidFill>
                  <a:schemeClr val="bg1"/>
                </a:solidFill>
                <a:latin typeface="楷体_GB2312" panose="02010609030101010101" pitchFamily="49" charset="-122"/>
                <a:ea typeface="楷体_GB2312" panose="02010609030101010101" pitchFamily="49" charset="-122"/>
              </a:rPr>
              <a:t>文件传输协议</a:t>
            </a:r>
            <a:r>
              <a:rPr lang="en-US" altLang="zh-CN" sz="2400">
                <a:solidFill>
                  <a:schemeClr val="bg1"/>
                </a:solidFill>
                <a:latin typeface="楷体_GB2312" panose="02010609030101010101" pitchFamily="49" charset="-122"/>
                <a:ea typeface="楷体_GB2312" panose="02010609030101010101" pitchFamily="49" charset="-122"/>
              </a:rPr>
              <a: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图片 1" descr="2.2 计算机系统互联">
            <a:extLst>
              <a:ext uri="{FF2B5EF4-FFF2-40B4-BE49-F238E27FC236}">
                <a16:creationId xmlns:a16="http://schemas.microsoft.com/office/drawing/2014/main" id="{FDF6F5A5-F62E-4C97-B1F1-FF3848CB2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71682" name="Freeform 382">
            <a:extLst>
              <a:ext uri="{FF2B5EF4-FFF2-40B4-BE49-F238E27FC236}">
                <a16:creationId xmlns:a16="http://schemas.microsoft.com/office/drawing/2014/main" id="{AA1AA651-7F59-4F3D-B52A-0E925DF139D1}"/>
              </a:ext>
            </a:extLst>
          </p:cNvPr>
          <p:cNvSpPr>
            <a:spLocks noChangeArrowheads="1"/>
          </p:cNvSpPr>
          <p:nvPr/>
        </p:nvSpPr>
        <p:spPr bwMode="auto">
          <a:xfrm>
            <a:off x="524512" y="2933701"/>
            <a:ext cx="11188676"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1683" name="组合 773">
            <a:extLst>
              <a:ext uri="{FF2B5EF4-FFF2-40B4-BE49-F238E27FC236}">
                <a16:creationId xmlns:a16="http://schemas.microsoft.com/office/drawing/2014/main" id="{470E6A44-C7ED-40FE-8555-805F7C130023}"/>
              </a:ext>
            </a:extLst>
          </p:cNvPr>
          <p:cNvGrpSpPr>
            <a:grpSpLocks/>
          </p:cNvGrpSpPr>
          <p:nvPr/>
        </p:nvGrpSpPr>
        <p:grpSpPr bwMode="auto">
          <a:xfrm>
            <a:off x="7097300" y="2282826"/>
            <a:ext cx="4103688" cy="3097213"/>
            <a:chOff x="6719888" y="2131781"/>
            <a:chExt cx="5472112" cy="4130676"/>
          </a:xfrm>
        </p:grpSpPr>
        <p:sp>
          <p:nvSpPr>
            <p:cNvPr id="71684" name="AutoShape 380">
              <a:extLst>
                <a:ext uri="{FF2B5EF4-FFF2-40B4-BE49-F238E27FC236}">
                  <a16:creationId xmlns:a16="http://schemas.microsoft.com/office/drawing/2014/main" id="{236542F7-6524-4146-B770-5C7DE0FE3FEA}"/>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685" name="Freeform 383">
              <a:extLst>
                <a:ext uri="{FF2B5EF4-FFF2-40B4-BE49-F238E27FC236}">
                  <a16:creationId xmlns:a16="http://schemas.microsoft.com/office/drawing/2014/main" id="{71536EFE-8D5D-4BC1-BFD9-F9A04DB548FD}"/>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6" name="Rectangle 384">
              <a:extLst>
                <a:ext uri="{FF2B5EF4-FFF2-40B4-BE49-F238E27FC236}">
                  <a16:creationId xmlns:a16="http://schemas.microsoft.com/office/drawing/2014/main" id="{9482C228-77D6-45C8-BA13-B6EFF29B44EC}"/>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687" name="Rectangle 385">
              <a:extLst>
                <a:ext uri="{FF2B5EF4-FFF2-40B4-BE49-F238E27FC236}">
                  <a16:creationId xmlns:a16="http://schemas.microsoft.com/office/drawing/2014/main" id="{647D2AEF-6E0E-4B1C-BD90-BEF965FEA454}"/>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688" name="Freeform 386">
              <a:extLst>
                <a:ext uri="{FF2B5EF4-FFF2-40B4-BE49-F238E27FC236}">
                  <a16:creationId xmlns:a16="http://schemas.microsoft.com/office/drawing/2014/main" id="{9AC2DCF1-CED1-46F8-8939-0383880B7E2C}"/>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9" name="Freeform 387">
              <a:extLst>
                <a:ext uri="{FF2B5EF4-FFF2-40B4-BE49-F238E27FC236}">
                  <a16:creationId xmlns:a16="http://schemas.microsoft.com/office/drawing/2014/main" id="{18CBC919-3E74-4E7A-993E-48A2D5D138F2}"/>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0" name="Freeform 388">
              <a:extLst>
                <a:ext uri="{FF2B5EF4-FFF2-40B4-BE49-F238E27FC236}">
                  <a16:creationId xmlns:a16="http://schemas.microsoft.com/office/drawing/2014/main" id="{D939FF4B-4344-4FA1-962A-BB2987F2C0FC}"/>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1" name="Freeform 389">
              <a:extLst>
                <a:ext uri="{FF2B5EF4-FFF2-40B4-BE49-F238E27FC236}">
                  <a16:creationId xmlns:a16="http://schemas.microsoft.com/office/drawing/2014/main" id="{FC24258C-D479-4A5B-82EE-034FDEF0C1AC}"/>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2" name="Freeform 390">
              <a:extLst>
                <a:ext uri="{FF2B5EF4-FFF2-40B4-BE49-F238E27FC236}">
                  <a16:creationId xmlns:a16="http://schemas.microsoft.com/office/drawing/2014/main" id="{9E6F49FA-2655-40AD-A92C-D79819143BCB}"/>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3" name="Freeform 391">
              <a:extLst>
                <a:ext uri="{FF2B5EF4-FFF2-40B4-BE49-F238E27FC236}">
                  <a16:creationId xmlns:a16="http://schemas.microsoft.com/office/drawing/2014/main" id="{7AD64773-71F0-411B-876A-B0D7D0685636}"/>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4" name="Freeform 392">
              <a:extLst>
                <a:ext uri="{FF2B5EF4-FFF2-40B4-BE49-F238E27FC236}">
                  <a16:creationId xmlns:a16="http://schemas.microsoft.com/office/drawing/2014/main" id="{D5F132FB-6164-4960-8C20-FA81A8493140}"/>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5" name="Freeform 393">
              <a:extLst>
                <a:ext uri="{FF2B5EF4-FFF2-40B4-BE49-F238E27FC236}">
                  <a16:creationId xmlns:a16="http://schemas.microsoft.com/office/drawing/2014/main" id="{E2788C73-7E82-4A96-8AD5-36AF13C9621F}"/>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6" name="Freeform 394">
              <a:extLst>
                <a:ext uri="{FF2B5EF4-FFF2-40B4-BE49-F238E27FC236}">
                  <a16:creationId xmlns:a16="http://schemas.microsoft.com/office/drawing/2014/main" id="{29028F5B-75FE-4D20-93C9-ACA13867BCAE}"/>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7" name="Freeform 395">
              <a:extLst>
                <a:ext uri="{FF2B5EF4-FFF2-40B4-BE49-F238E27FC236}">
                  <a16:creationId xmlns:a16="http://schemas.microsoft.com/office/drawing/2014/main" id="{F0C46FFB-F5B5-4454-B5CB-87CF72402F75}"/>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8" name="Freeform 396">
              <a:extLst>
                <a:ext uri="{FF2B5EF4-FFF2-40B4-BE49-F238E27FC236}">
                  <a16:creationId xmlns:a16="http://schemas.microsoft.com/office/drawing/2014/main" id="{C5CE03EE-41FF-4E43-8C88-545591362E03}"/>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9" name="Freeform 397">
              <a:extLst>
                <a:ext uri="{FF2B5EF4-FFF2-40B4-BE49-F238E27FC236}">
                  <a16:creationId xmlns:a16="http://schemas.microsoft.com/office/drawing/2014/main" id="{8635CE2E-A7E3-4D45-9DA5-FFAEBE868B4E}"/>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0" name="Freeform 398">
              <a:extLst>
                <a:ext uri="{FF2B5EF4-FFF2-40B4-BE49-F238E27FC236}">
                  <a16:creationId xmlns:a16="http://schemas.microsoft.com/office/drawing/2014/main" id="{856DC9C5-8841-416D-A8F9-90A598EF9621}"/>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1" name="Freeform 399">
              <a:extLst>
                <a:ext uri="{FF2B5EF4-FFF2-40B4-BE49-F238E27FC236}">
                  <a16:creationId xmlns:a16="http://schemas.microsoft.com/office/drawing/2014/main" id="{66AF7C54-D40D-4F7C-BCC7-ED0F09488810}"/>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2" name="Freeform 400">
              <a:extLst>
                <a:ext uri="{FF2B5EF4-FFF2-40B4-BE49-F238E27FC236}">
                  <a16:creationId xmlns:a16="http://schemas.microsoft.com/office/drawing/2014/main" id="{68B8C538-9FA0-4D8C-9550-4B67169C8B32}"/>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3" name="Freeform 401">
              <a:extLst>
                <a:ext uri="{FF2B5EF4-FFF2-40B4-BE49-F238E27FC236}">
                  <a16:creationId xmlns:a16="http://schemas.microsoft.com/office/drawing/2014/main" id="{03913F60-4A2D-4AC0-A4D8-77F2F682DB14}"/>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4" name="Rectangle 402">
              <a:extLst>
                <a:ext uri="{FF2B5EF4-FFF2-40B4-BE49-F238E27FC236}">
                  <a16:creationId xmlns:a16="http://schemas.microsoft.com/office/drawing/2014/main" id="{3A04976A-6917-4441-A811-4F83AC30CF50}"/>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05" name="Rectangle 403">
              <a:extLst>
                <a:ext uri="{FF2B5EF4-FFF2-40B4-BE49-F238E27FC236}">
                  <a16:creationId xmlns:a16="http://schemas.microsoft.com/office/drawing/2014/main" id="{9DBB319F-0165-4D75-BBBD-13AA5DCDE1F6}"/>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06" name="Oval 404">
              <a:extLst>
                <a:ext uri="{FF2B5EF4-FFF2-40B4-BE49-F238E27FC236}">
                  <a16:creationId xmlns:a16="http://schemas.microsoft.com/office/drawing/2014/main" id="{A0F2882E-77F2-4BD8-B2F6-85C273AA1D5C}"/>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71707" name="Oval 405">
              <a:extLst>
                <a:ext uri="{FF2B5EF4-FFF2-40B4-BE49-F238E27FC236}">
                  <a16:creationId xmlns:a16="http://schemas.microsoft.com/office/drawing/2014/main" id="{CF7D88FB-19E3-4B1D-B725-A3F5AAC44C4E}"/>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71708" name="Freeform 406">
              <a:extLst>
                <a:ext uri="{FF2B5EF4-FFF2-40B4-BE49-F238E27FC236}">
                  <a16:creationId xmlns:a16="http://schemas.microsoft.com/office/drawing/2014/main" id="{1E3F45C7-4F2D-4C29-A097-36BEF95756B2}"/>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9" name="Freeform 407">
              <a:extLst>
                <a:ext uri="{FF2B5EF4-FFF2-40B4-BE49-F238E27FC236}">
                  <a16:creationId xmlns:a16="http://schemas.microsoft.com/office/drawing/2014/main" id="{76D9A157-5CEE-4A25-A339-C216C868F11C}"/>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0" name="Freeform 408">
              <a:extLst>
                <a:ext uri="{FF2B5EF4-FFF2-40B4-BE49-F238E27FC236}">
                  <a16:creationId xmlns:a16="http://schemas.microsoft.com/office/drawing/2014/main" id="{7FD4FA64-CE20-46F3-BC84-6D4A31B76A09}"/>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1" name="Freeform 409">
              <a:extLst>
                <a:ext uri="{FF2B5EF4-FFF2-40B4-BE49-F238E27FC236}">
                  <a16:creationId xmlns:a16="http://schemas.microsoft.com/office/drawing/2014/main" id="{38D09024-315D-43F6-9293-29D55B2646AF}"/>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2" name="Freeform 410">
              <a:extLst>
                <a:ext uri="{FF2B5EF4-FFF2-40B4-BE49-F238E27FC236}">
                  <a16:creationId xmlns:a16="http://schemas.microsoft.com/office/drawing/2014/main" id="{A5D3ED26-43FE-4691-A9F0-EA4D85D51F30}"/>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3" name="Freeform 411">
              <a:extLst>
                <a:ext uri="{FF2B5EF4-FFF2-40B4-BE49-F238E27FC236}">
                  <a16:creationId xmlns:a16="http://schemas.microsoft.com/office/drawing/2014/main" id="{3FA4C0DA-A11E-44F8-9C71-1542515FC718}"/>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4" name="Freeform 412">
              <a:extLst>
                <a:ext uri="{FF2B5EF4-FFF2-40B4-BE49-F238E27FC236}">
                  <a16:creationId xmlns:a16="http://schemas.microsoft.com/office/drawing/2014/main" id="{C890D9BA-9558-4BB2-919E-57BA5039BEC2}"/>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5" name="Freeform 413">
              <a:extLst>
                <a:ext uri="{FF2B5EF4-FFF2-40B4-BE49-F238E27FC236}">
                  <a16:creationId xmlns:a16="http://schemas.microsoft.com/office/drawing/2014/main" id="{C324F097-5C34-4130-A673-89ACBF2E909B}"/>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6" name="Freeform 414">
              <a:extLst>
                <a:ext uri="{FF2B5EF4-FFF2-40B4-BE49-F238E27FC236}">
                  <a16:creationId xmlns:a16="http://schemas.microsoft.com/office/drawing/2014/main" id="{185C0F8A-6B84-414D-853F-D8CC08D2BEB0}"/>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7" name="Freeform 415">
              <a:extLst>
                <a:ext uri="{FF2B5EF4-FFF2-40B4-BE49-F238E27FC236}">
                  <a16:creationId xmlns:a16="http://schemas.microsoft.com/office/drawing/2014/main" id="{C3952224-0282-44C7-8807-EB166AE535A2}"/>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8" name="Freeform 416">
              <a:extLst>
                <a:ext uri="{FF2B5EF4-FFF2-40B4-BE49-F238E27FC236}">
                  <a16:creationId xmlns:a16="http://schemas.microsoft.com/office/drawing/2014/main" id="{5E3B0566-3A2F-416B-9EBA-845E34FF5B1F}"/>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9" name="Freeform 417">
              <a:extLst>
                <a:ext uri="{FF2B5EF4-FFF2-40B4-BE49-F238E27FC236}">
                  <a16:creationId xmlns:a16="http://schemas.microsoft.com/office/drawing/2014/main" id="{AA2B4A9A-2473-48B1-9767-AC82ECF7C715}"/>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0" name="Freeform 418">
              <a:extLst>
                <a:ext uri="{FF2B5EF4-FFF2-40B4-BE49-F238E27FC236}">
                  <a16:creationId xmlns:a16="http://schemas.microsoft.com/office/drawing/2014/main" id="{01992016-F21F-4ED9-9608-9B8694BD0BA5}"/>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1" name="Freeform 419">
              <a:extLst>
                <a:ext uri="{FF2B5EF4-FFF2-40B4-BE49-F238E27FC236}">
                  <a16:creationId xmlns:a16="http://schemas.microsoft.com/office/drawing/2014/main" id="{1CBDE648-0CF8-4B44-B8E0-3C5DDD9B6547}"/>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2" name="Freeform 420">
              <a:extLst>
                <a:ext uri="{FF2B5EF4-FFF2-40B4-BE49-F238E27FC236}">
                  <a16:creationId xmlns:a16="http://schemas.microsoft.com/office/drawing/2014/main" id="{1679F065-0B1C-43F2-8891-309ECFD6B867}"/>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3" name="Freeform 421">
              <a:extLst>
                <a:ext uri="{FF2B5EF4-FFF2-40B4-BE49-F238E27FC236}">
                  <a16:creationId xmlns:a16="http://schemas.microsoft.com/office/drawing/2014/main" id="{78DD8704-BC40-40AE-88DC-3E281DA18CD7}"/>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4" name="Freeform 422">
              <a:extLst>
                <a:ext uri="{FF2B5EF4-FFF2-40B4-BE49-F238E27FC236}">
                  <a16:creationId xmlns:a16="http://schemas.microsoft.com/office/drawing/2014/main" id="{32E9EEDE-2E44-404C-B67E-E2F77639DC06}"/>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5" name="Freeform 423">
              <a:extLst>
                <a:ext uri="{FF2B5EF4-FFF2-40B4-BE49-F238E27FC236}">
                  <a16:creationId xmlns:a16="http://schemas.microsoft.com/office/drawing/2014/main" id="{239BA83F-236B-4BA3-974B-1CCC935A0249}"/>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6" name="Freeform 424">
              <a:extLst>
                <a:ext uri="{FF2B5EF4-FFF2-40B4-BE49-F238E27FC236}">
                  <a16:creationId xmlns:a16="http://schemas.microsoft.com/office/drawing/2014/main" id="{5EAD4CF5-1F5F-4CF3-A874-7313C3AEB32A}"/>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7" name="Freeform 425">
              <a:extLst>
                <a:ext uri="{FF2B5EF4-FFF2-40B4-BE49-F238E27FC236}">
                  <a16:creationId xmlns:a16="http://schemas.microsoft.com/office/drawing/2014/main" id="{20583F9C-17DF-48FB-8CD6-C3B7D8E6EE1E}"/>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8" name="Freeform 426">
              <a:extLst>
                <a:ext uri="{FF2B5EF4-FFF2-40B4-BE49-F238E27FC236}">
                  <a16:creationId xmlns:a16="http://schemas.microsoft.com/office/drawing/2014/main" id="{6E5682D4-A1D1-4B53-BA8E-86CE084A7674}"/>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9" name="Freeform 427">
              <a:extLst>
                <a:ext uri="{FF2B5EF4-FFF2-40B4-BE49-F238E27FC236}">
                  <a16:creationId xmlns:a16="http://schemas.microsoft.com/office/drawing/2014/main" id="{3A9AE188-1CD4-4918-921C-B5081DAE3725}"/>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0" name="Freeform 428">
              <a:extLst>
                <a:ext uri="{FF2B5EF4-FFF2-40B4-BE49-F238E27FC236}">
                  <a16:creationId xmlns:a16="http://schemas.microsoft.com/office/drawing/2014/main" id="{BD1C96E0-C9DD-46E1-8678-6D0B32F8C145}"/>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1" name="Freeform 429">
              <a:extLst>
                <a:ext uri="{FF2B5EF4-FFF2-40B4-BE49-F238E27FC236}">
                  <a16:creationId xmlns:a16="http://schemas.microsoft.com/office/drawing/2014/main" id="{0C3ADACF-9972-4847-AE97-421FEAA72214}"/>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2" name="Freeform 430">
              <a:extLst>
                <a:ext uri="{FF2B5EF4-FFF2-40B4-BE49-F238E27FC236}">
                  <a16:creationId xmlns:a16="http://schemas.microsoft.com/office/drawing/2014/main" id="{FB0DED77-0D66-43C6-B056-DA8AE3692738}"/>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3" name="Freeform 431">
              <a:extLst>
                <a:ext uri="{FF2B5EF4-FFF2-40B4-BE49-F238E27FC236}">
                  <a16:creationId xmlns:a16="http://schemas.microsoft.com/office/drawing/2014/main" id="{12348352-6ECE-4676-949D-D4BCAC43BF05}"/>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4" name="Freeform 432">
              <a:extLst>
                <a:ext uri="{FF2B5EF4-FFF2-40B4-BE49-F238E27FC236}">
                  <a16:creationId xmlns:a16="http://schemas.microsoft.com/office/drawing/2014/main" id="{3136D0F7-51E0-45DB-9361-0154A9C8B315}"/>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5" name="Freeform 433">
              <a:extLst>
                <a:ext uri="{FF2B5EF4-FFF2-40B4-BE49-F238E27FC236}">
                  <a16:creationId xmlns:a16="http://schemas.microsoft.com/office/drawing/2014/main" id="{7E62FC49-A40C-45D7-A9BC-8D4C94D6299C}"/>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6" name="Rectangle 434">
              <a:extLst>
                <a:ext uri="{FF2B5EF4-FFF2-40B4-BE49-F238E27FC236}">
                  <a16:creationId xmlns:a16="http://schemas.microsoft.com/office/drawing/2014/main" id="{5B360FB7-9EDA-46DB-9E25-524A6B5736B7}"/>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37" name="Rectangle 435">
              <a:extLst>
                <a:ext uri="{FF2B5EF4-FFF2-40B4-BE49-F238E27FC236}">
                  <a16:creationId xmlns:a16="http://schemas.microsoft.com/office/drawing/2014/main" id="{57693852-23CD-40EE-B938-32D7D53A1C0F}"/>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38" name="Freeform 436">
              <a:extLst>
                <a:ext uri="{FF2B5EF4-FFF2-40B4-BE49-F238E27FC236}">
                  <a16:creationId xmlns:a16="http://schemas.microsoft.com/office/drawing/2014/main" id="{601AD103-363C-4213-A7C2-A2CD75CE71B3}"/>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9" name="Freeform 437">
              <a:extLst>
                <a:ext uri="{FF2B5EF4-FFF2-40B4-BE49-F238E27FC236}">
                  <a16:creationId xmlns:a16="http://schemas.microsoft.com/office/drawing/2014/main" id="{F9F010C5-E6AF-4BDA-AC63-7B4BDB386D77}"/>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0" name="Freeform 438">
              <a:extLst>
                <a:ext uri="{FF2B5EF4-FFF2-40B4-BE49-F238E27FC236}">
                  <a16:creationId xmlns:a16="http://schemas.microsoft.com/office/drawing/2014/main" id="{6B6D56ED-FF6D-4DC0-A099-C199E4EB4103}"/>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1" name="Freeform 439">
              <a:extLst>
                <a:ext uri="{FF2B5EF4-FFF2-40B4-BE49-F238E27FC236}">
                  <a16:creationId xmlns:a16="http://schemas.microsoft.com/office/drawing/2014/main" id="{33F060EF-F3AD-4E78-833B-F97715B9FD6E}"/>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2" name="Freeform 440">
              <a:extLst>
                <a:ext uri="{FF2B5EF4-FFF2-40B4-BE49-F238E27FC236}">
                  <a16:creationId xmlns:a16="http://schemas.microsoft.com/office/drawing/2014/main" id="{8B899BFF-9DF8-4FF2-A7C9-4A3C2B06523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3" name="Freeform 441">
              <a:extLst>
                <a:ext uri="{FF2B5EF4-FFF2-40B4-BE49-F238E27FC236}">
                  <a16:creationId xmlns:a16="http://schemas.microsoft.com/office/drawing/2014/main" id="{35EED1C2-E8A0-4A0F-9E42-9872AED2846F}"/>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4" name="Freeform 442">
              <a:extLst>
                <a:ext uri="{FF2B5EF4-FFF2-40B4-BE49-F238E27FC236}">
                  <a16:creationId xmlns:a16="http://schemas.microsoft.com/office/drawing/2014/main" id="{896C9EAD-3C91-4911-A973-FEF04BC44E57}"/>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5" name="Freeform 443">
              <a:extLst>
                <a:ext uri="{FF2B5EF4-FFF2-40B4-BE49-F238E27FC236}">
                  <a16:creationId xmlns:a16="http://schemas.microsoft.com/office/drawing/2014/main" id="{D0EA04C6-0185-4FD7-B960-655F530962E2}"/>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6" name="Freeform 444">
              <a:extLst>
                <a:ext uri="{FF2B5EF4-FFF2-40B4-BE49-F238E27FC236}">
                  <a16:creationId xmlns:a16="http://schemas.microsoft.com/office/drawing/2014/main" id="{8D8359E7-95EE-4F5B-B496-7341E12CEEB0}"/>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7" name="Rectangle 445">
              <a:extLst>
                <a:ext uri="{FF2B5EF4-FFF2-40B4-BE49-F238E27FC236}">
                  <a16:creationId xmlns:a16="http://schemas.microsoft.com/office/drawing/2014/main" id="{0B2EA34D-006A-4AD5-B750-0E64F9E8C2AE}"/>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48" name="Freeform 446">
              <a:extLst>
                <a:ext uri="{FF2B5EF4-FFF2-40B4-BE49-F238E27FC236}">
                  <a16:creationId xmlns:a16="http://schemas.microsoft.com/office/drawing/2014/main" id="{50185D1A-3724-4E08-A9C6-B3AB385228D2}"/>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9" name="Freeform 447">
              <a:extLst>
                <a:ext uri="{FF2B5EF4-FFF2-40B4-BE49-F238E27FC236}">
                  <a16:creationId xmlns:a16="http://schemas.microsoft.com/office/drawing/2014/main" id="{07A5E4AD-01AD-4476-903C-3EA126094AC0}"/>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0" name="Freeform 448">
              <a:extLst>
                <a:ext uri="{FF2B5EF4-FFF2-40B4-BE49-F238E27FC236}">
                  <a16:creationId xmlns:a16="http://schemas.microsoft.com/office/drawing/2014/main" id="{D5500784-EF76-41E5-8B0D-6692A88507F2}"/>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1" name="Freeform 449">
              <a:extLst>
                <a:ext uri="{FF2B5EF4-FFF2-40B4-BE49-F238E27FC236}">
                  <a16:creationId xmlns:a16="http://schemas.microsoft.com/office/drawing/2014/main" id="{F1DDFC9B-4154-4ECB-98B7-C50188FADD84}"/>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2" name="Freeform 450">
              <a:extLst>
                <a:ext uri="{FF2B5EF4-FFF2-40B4-BE49-F238E27FC236}">
                  <a16:creationId xmlns:a16="http://schemas.microsoft.com/office/drawing/2014/main" id="{468BD523-EB94-472D-A1C4-6CE6296EFD6B}"/>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3" name="Freeform 451">
              <a:extLst>
                <a:ext uri="{FF2B5EF4-FFF2-40B4-BE49-F238E27FC236}">
                  <a16:creationId xmlns:a16="http://schemas.microsoft.com/office/drawing/2014/main" id="{21062A08-75E3-4652-B02E-CB86CE03D68D}"/>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4" name="Freeform 452">
              <a:extLst>
                <a:ext uri="{FF2B5EF4-FFF2-40B4-BE49-F238E27FC236}">
                  <a16:creationId xmlns:a16="http://schemas.microsoft.com/office/drawing/2014/main" id="{11270849-F9C6-4F68-AEBD-5D5E3D5FF3C3}"/>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5" name="Freeform 453">
              <a:extLst>
                <a:ext uri="{FF2B5EF4-FFF2-40B4-BE49-F238E27FC236}">
                  <a16:creationId xmlns:a16="http://schemas.microsoft.com/office/drawing/2014/main" id="{2F8EE57D-C299-4545-8411-B78CE58EEC3B}"/>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6" name="Freeform 454">
              <a:extLst>
                <a:ext uri="{FF2B5EF4-FFF2-40B4-BE49-F238E27FC236}">
                  <a16:creationId xmlns:a16="http://schemas.microsoft.com/office/drawing/2014/main" id="{0D232E24-3088-49EC-8BFF-258090428B11}"/>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7" name="Freeform 455">
              <a:extLst>
                <a:ext uri="{FF2B5EF4-FFF2-40B4-BE49-F238E27FC236}">
                  <a16:creationId xmlns:a16="http://schemas.microsoft.com/office/drawing/2014/main" id="{8980D19F-D873-468C-8EFB-8D5817035CB9}"/>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8" name="Freeform 456">
              <a:extLst>
                <a:ext uri="{FF2B5EF4-FFF2-40B4-BE49-F238E27FC236}">
                  <a16:creationId xmlns:a16="http://schemas.microsoft.com/office/drawing/2014/main" id="{51B867C9-15E9-42F2-A61B-896FE80B96EB}"/>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9" name="Freeform 457">
              <a:extLst>
                <a:ext uri="{FF2B5EF4-FFF2-40B4-BE49-F238E27FC236}">
                  <a16:creationId xmlns:a16="http://schemas.microsoft.com/office/drawing/2014/main" id="{08758832-AB63-42D9-99E4-A29C66C65868}"/>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0" name="Freeform 458">
              <a:extLst>
                <a:ext uri="{FF2B5EF4-FFF2-40B4-BE49-F238E27FC236}">
                  <a16:creationId xmlns:a16="http://schemas.microsoft.com/office/drawing/2014/main" id="{1BB4D7FA-75D4-49B8-B53B-50C01277DC4C}"/>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1" name="Freeform 459">
              <a:extLst>
                <a:ext uri="{FF2B5EF4-FFF2-40B4-BE49-F238E27FC236}">
                  <a16:creationId xmlns:a16="http://schemas.microsoft.com/office/drawing/2014/main" id="{5BCB97FA-D0A8-47C0-BC89-838B31D9069D}"/>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2" name="Freeform 460">
              <a:extLst>
                <a:ext uri="{FF2B5EF4-FFF2-40B4-BE49-F238E27FC236}">
                  <a16:creationId xmlns:a16="http://schemas.microsoft.com/office/drawing/2014/main" id="{31FEEA68-A4F0-4939-8FA5-75978EF785DB}"/>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3" name="Freeform 461">
              <a:extLst>
                <a:ext uri="{FF2B5EF4-FFF2-40B4-BE49-F238E27FC236}">
                  <a16:creationId xmlns:a16="http://schemas.microsoft.com/office/drawing/2014/main" id="{06546ECB-5F15-4CCF-B023-0C9D214153E1}"/>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4" name="Freeform 462">
              <a:extLst>
                <a:ext uri="{FF2B5EF4-FFF2-40B4-BE49-F238E27FC236}">
                  <a16:creationId xmlns:a16="http://schemas.microsoft.com/office/drawing/2014/main" id="{5401FC18-C679-44A6-9D77-3407CB134A23}"/>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5" name="Freeform 463">
              <a:extLst>
                <a:ext uri="{FF2B5EF4-FFF2-40B4-BE49-F238E27FC236}">
                  <a16:creationId xmlns:a16="http://schemas.microsoft.com/office/drawing/2014/main" id="{C0E53152-8984-4574-87DF-A370E3CB4C6E}"/>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6" name="Freeform 464">
              <a:extLst>
                <a:ext uri="{FF2B5EF4-FFF2-40B4-BE49-F238E27FC236}">
                  <a16:creationId xmlns:a16="http://schemas.microsoft.com/office/drawing/2014/main" id="{21D2D7EB-1B7E-406F-952C-6E81596E66BA}"/>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7" name="Freeform 465">
              <a:extLst>
                <a:ext uri="{FF2B5EF4-FFF2-40B4-BE49-F238E27FC236}">
                  <a16:creationId xmlns:a16="http://schemas.microsoft.com/office/drawing/2014/main" id="{6EDEF29E-4261-469B-B269-696693178445}"/>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8" name="Freeform 466">
              <a:extLst>
                <a:ext uri="{FF2B5EF4-FFF2-40B4-BE49-F238E27FC236}">
                  <a16:creationId xmlns:a16="http://schemas.microsoft.com/office/drawing/2014/main" id="{FEE648F3-0AFF-4679-920F-134984396D2A}"/>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9" name="Freeform 467">
              <a:extLst>
                <a:ext uri="{FF2B5EF4-FFF2-40B4-BE49-F238E27FC236}">
                  <a16:creationId xmlns:a16="http://schemas.microsoft.com/office/drawing/2014/main" id="{EB88F38F-C91B-48A8-94D2-AD351E5C760C}"/>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0" name="Freeform 468">
              <a:extLst>
                <a:ext uri="{FF2B5EF4-FFF2-40B4-BE49-F238E27FC236}">
                  <a16:creationId xmlns:a16="http://schemas.microsoft.com/office/drawing/2014/main" id="{E4640051-B260-4A06-97F1-D289BE8860AC}"/>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1" name="Freeform 469">
              <a:extLst>
                <a:ext uri="{FF2B5EF4-FFF2-40B4-BE49-F238E27FC236}">
                  <a16:creationId xmlns:a16="http://schemas.microsoft.com/office/drawing/2014/main" id="{3448F1DE-4B4C-4CB5-883A-3ACD9945D901}"/>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2" name="Freeform 470">
              <a:extLst>
                <a:ext uri="{FF2B5EF4-FFF2-40B4-BE49-F238E27FC236}">
                  <a16:creationId xmlns:a16="http://schemas.microsoft.com/office/drawing/2014/main" id="{27A78442-5F4E-4726-AFE7-5A763A6CCE63}"/>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3" name="Freeform 471">
              <a:extLst>
                <a:ext uri="{FF2B5EF4-FFF2-40B4-BE49-F238E27FC236}">
                  <a16:creationId xmlns:a16="http://schemas.microsoft.com/office/drawing/2014/main" id="{C37E6A48-2999-4F32-985A-EA115B5D51EA}"/>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4" name="Freeform 472">
              <a:extLst>
                <a:ext uri="{FF2B5EF4-FFF2-40B4-BE49-F238E27FC236}">
                  <a16:creationId xmlns:a16="http://schemas.microsoft.com/office/drawing/2014/main" id="{3ACF4A61-B06F-44C0-823A-DB54BE62513E}"/>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5" name="Freeform 473">
              <a:extLst>
                <a:ext uri="{FF2B5EF4-FFF2-40B4-BE49-F238E27FC236}">
                  <a16:creationId xmlns:a16="http://schemas.microsoft.com/office/drawing/2014/main" id="{ACA0F2B5-BC0A-4DE7-BA7A-677060F4D5C2}"/>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6" name="Freeform 474">
              <a:extLst>
                <a:ext uri="{FF2B5EF4-FFF2-40B4-BE49-F238E27FC236}">
                  <a16:creationId xmlns:a16="http://schemas.microsoft.com/office/drawing/2014/main" id="{EE132D87-8D6F-4F6D-B092-BD69E07E8A81}"/>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7" name="Freeform 475">
              <a:extLst>
                <a:ext uri="{FF2B5EF4-FFF2-40B4-BE49-F238E27FC236}">
                  <a16:creationId xmlns:a16="http://schemas.microsoft.com/office/drawing/2014/main" id="{1F906C72-34AE-41B9-B3AC-DCCC6954F680}"/>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8" name="Freeform 476">
              <a:extLst>
                <a:ext uri="{FF2B5EF4-FFF2-40B4-BE49-F238E27FC236}">
                  <a16:creationId xmlns:a16="http://schemas.microsoft.com/office/drawing/2014/main" id="{106F550B-E96A-4841-9D6A-C5CBE016880E}"/>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9" name="Freeform 477">
              <a:extLst>
                <a:ext uri="{FF2B5EF4-FFF2-40B4-BE49-F238E27FC236}">
                  <a16:creationId xmlns:a16="http://schemas.microsoft.com/office/drawing/2014/main" id="{A17245EB-FF3E-4BEC-8A3A-86F397AE23B5}"/>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0" name="Freeform 478">
              <a:extLst>
                <a:ext uri="{FF2B5EF4-FFF2-40B4-BE49-F238E27FC236}">
                  <a16:creationId xmlns:a16="http://schemas.microsoft.com/office/drawing/2014/main" id="{071D8A3B-EE4F-450E-B581-436D58ED3C8E}"/>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1" name="Freeform 479">
              <a:extLst>
                <a:ext uri="{FF2B5EF4-FFF2-40B4-BE49-F238E27FC236}">
                  <a16:creationId xmlns:a16="http://schemas.microsoft.com/office/drawing/2014/main" id="{2980EAC3-E9F8-46B0-8028-3AEFFB199232}"/>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2" name="Freeform 480">
              <a:extLst>
                <a:ext uri="{FF2B5EF4-FFF2-40B4-BE49-F238E27FC236}">
                  <a16:creationId xmlns:a16="http://schemas.microsoft.com/office/drawing/2014/main" id="{C683389D-1BA7-451C-9BF2-55B5B1B49EAE}"/>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3" name="Freeform 481">
              <a:extLst>
                <a:ext uri="{FF2B5EF4-FFF2-40B4-BE49-F238E27FC236}">
                  <a16:creationId xmlns:a16="http://schemas.microsoft.com/office/drawing/2014/main" id="{046BA439-5C56-4A34-A00E-973BBBF3FC02}"/>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4" name="Freeform 482">
              <a:extLst>
                <a:ext uri="{FF2B5EF4-FFF2-40B4-BE49-F238E27FC236}">
                  <a16:creationId xmlns:a16="http://schemas.microsoft.com/office/drawing/2014/main" id="{68DD4C1F-6737-402A-AF2B-91DB2751036F}"/>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5" name="Freeform 483">
              <a:extLst>
                <a:ext uri="{FF2B5EF4-FFF2-40B4-BE49-F238E27FC236}">
                  <a16:creationId xmlns:a16="http://schemas.microsoft.com/office/drawing/2014/main" id="{6B4CB2E7-AEFE-441C-B9F7-146EF20067E0}"/>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6" name="Freeform 484">
              <a:extLst>
                <a:ext uri="{FF2B5EF4-FFF2-40B4-BE49-F238E27FC236}">
                  <a16:creationId xmlns:a16="http://schemas.microsoft.com/office/drawing/2014/main" id="{0390EE90-89CE-4B1E-A84A-995D452A7F41}"/>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7" name="Freeform 485">
              <a:extLst>
                <a:ext uri="{FF2B5EF4-FFF2-40B4-BE49-F238E27FC236}">
                  <a16:creationId xmlns:a16="http://schemas.microsoft.com/office/drawing/2014/main" id="{466E9D5B-F3E2-40F3-8BCE-B8CDEE3716A2}"/>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8" name="Freeform 486">
              <a:extLst>
                <a:ext uri="{FF2B5EF4-FFF2-40B4-BE49-F238E27FC236}">
                  <a16:creationId xmlns:a16="http://schemas.microsoft.com/office/drawing/2014/main" id="{2EDF1F3C-48A4-48DA-9620-00CB9FDDF4F7}"/>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9" name="Freeform 487">
              <a:extLst>
                <a:ext uri="{FF2B5EF4-FFF2-40B4-BE49-F238E27FC236}">
                  <a16:creationId xmlns:a16="http://schemas.microsoft.com/office/drawing/2014/main" id="{B0CC87F1-6A3E-45DF-9733-F37FBA39A78C}"/>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0" name="Freeform 488">
              <a:extLst>
                <a:ext uri="{FF2B5EF4-FFF2-40B4-BE49-F238E27FC236}">
                  <a16:creationId xmlns:a16="http://schemas.microsoft.com/office/drawing/2014/main" id="{2EC07C9C-6195-4D48-911F-68F440E615DB}"/>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1" name="Freeform 489">
              <a:extLst>
                <a:ext uri="{FF2B5EF4-FFF2-40B4-BE49-F238E27FC236}">
                  <a16:creationId xmlns:a16="http://schemas.microsoft.com/office/drawing/2014/main" id="{AC890D1D-F034-4ED7-8276-D42481392622}"/>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2" name="Freeform 490">
              <a:extLst>
                <a:ext uri="{FF2B5EF4-FFF2-40B4-BE49-F238E27FC236}">
                  <a16:creationId xmlns:a16="http://schemas.microsoft.com/office/drawing/2014/main" id="{94A771E5-13A8-4EA8-87B2-44D578872B91}"/>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3" name="Freeform 491">
              <a:extLst>
                <a:ext uri="{FF2B5EF4-FFF2-40B4-BE49-F238E27FC236}">
                  <a16:creationId xmlns:a16="http://schemas.microsoft.com/office/drawing/2014/main" id="{6CB792F0-CD92-4710-AEED-21F42376A29A}"/>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4" name="Freeform 492">
              <a:extLst>
                <a:ext uri="{FF2B5EF4-FFF2-40B4-BE49-F238E27FC236}">
                  <a16:creationId xmlns:a16="http://schemas.microsoft.com/office/drawing/2014/main" id="{4DDA4D0D-E0EA-4B57-B6D1-BC1FE66ACCF9}"/>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5" name="Freeform 493">
              <a:extLst>
                <a:ext uri="{FF2B5EF4-FFF2-40B4-BE49-F238E27FC236}">
                  <a16:creationId xmlns:a16="http://schemas.microsoft.com/office/drawing/2014/main" id="{D8546234-F44A-4D38-81A9-B2566C78E4CF}"/>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6" name="Freeform 494">
              <a:extLst>
                <a:ext uri="{FF2B5EF4-FFF2-40B4-BE49-F238E27FC236}">
                  <a16:creationId xmlns:a16="http://schemas.microsoft.com/office/drawing/2014/main" id="{D81991FF-B2CB-4EC7-BB9C-866BCDDB6505}"/>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7" name="Freeform 495">
              <a:extLst>
                <a:ext uri="{FF2B5EF4-FFF2-40B4-BE49-F238E27FC236}">
                  <a16:creationId xmlns:a16="http://schemas.microsoft.com/office/drawing/2014/main" id="{A45977F2-9A4D-42C1-AC1B-5B021BE754D8}"/>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8" name="Freeform 496">
              <a:extLst>
                <a:ext uri="{FF2B5EF4-FFF2-40B4-BE49-F238E27FC236}">
                  <a16:creationId xmlns:a16="http://schemas.microsoft.com/office/drawing/2014/main" id="{84793406-667E-423A-A907-103513F32234}"/>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9" name="Freeform 497">
              <a:extLst>
                <a:ext uri="{FF2B5EF4-FFF2-40B4-BE49-F238E27FC236}">
                  <a16:creationId xmlns:a16="http://schemas.microsoft.com/office/drawing/2014/main" id="{72A6419F-0DB3-4BA7-A12B-81252E2BB4CB}"/>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0" name="Freeform 498">
              <a:extLst>
                <a:ext uri="{FF2B5EF4-FFF2-40B4-BE49-F238E27FC236}">
                  <a16:creationId xmlns:a16="http://schemas.microsoft.com/office/drawing/2014/main" id="{EB25758F-894F-479F-BB4C-FE16E68E2BA0}"/>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1" name="Freeform 499">
              <a:extLst>
                <a:ext uri="{FF2B5EF4-FFF2-40B4-BE49-F238E27FC236}">
                  <a16:creationId xmlns:a16="http://schemas.microsoft.com/office/drawing/2014/main" id="{32613296-DBE0-4560-AA48-AA68ACF48E12}"/>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2" name="Freeform 500">
              <a:extLst>
                <a:ext uri="{FF2B5EF4-FFF2-40B4-BE49-F238E27FC236}">
                  <a16:creationId xmlns:a16="http://schemas.microsoft.com/office/drawing/2014/main" id="{4DD35214-A372-4CB0-9EF7-37FBE59F9078}"/>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3" name="Freeform 501">
              <a:extLst>
                <a:ext uri="{FF2B5EF4-FFF2-40B4-BE49-F238E27FC236}">
                  <a16:creationId xmlns:a16="http://schemas.microsoft.com/office/drawing/2014/main" id="{608E1DD9-F541-44BE-B407-27D0C89B644B}"/>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4" name="Freeform 502">
              <a:extLst>
                <a:ext uri="{FF2B5EF4-FFF2-40B4-BE49-F238E27FC236}">
                  <a16:creationId xmlns:a16="http://schemas.microsoft.com/office/drawing/2014/main" id="{0F982856-F7F4-496A-987D-39F10DFA9A9F}"/>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5" name="Freeform 503">
              <a:extLst>
                <a:ext uri="{FF2B5EF4-FFF2-40B4-BE49-F238E27FC236}">
                  <a16:creationId xmlns:a16="http://schemas.microsoft.com/office/drawing/2014/main" id="{ED04C687-22E8-416B-BEB6-18CF8E6A4214}"/>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6" name="Freeform 504">
              <a:extLst>
                <a:ext uri="{FF2B5EF4-FFF2-40B4-BE49-F238E27FC236}">
                  <a16:creationId xmlns:a16="http://schemas.microsoft.com/office/drawing/2014/main" id="{4BAFFA35-1FE8-40D8-9617-7396B4749C57}"/>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7" name="Freeform 505">
              <a:extLst>
                <a:ext uri="{FF2B5EF4-FFF2-40B4-BE49-F238E27FC236}">
                  <a16:creationId xmlns:a16="http://schemas.microsoft.com/office/drawing/2014/main" id="{33D3AB8C-C73A-4F93-822E-D6926FEE0190}"/>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8" name="Freeform 506">
              <a:extLst>
                <a:ext uri="{FF2B5EF4-FFF2-40B4-BE49-F238E27FC236}">
                  <a16:creationId xmlns:a16="http://schemas.microsoft.com/office/drawing/2014/main" id="{30EA71E6-689D-4B2A-B433-C06282B84B04}"/>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9" name="Freeform 507">
              <a:extLst>
                <a:ext uri="{FF2B5EF4-FFF2-40B4-BE49-F238E27FC236}">
                  <a16:creationId xmlns:a16="http://schemas.microsoft.com/office/drawing/2014/main" id="{6E33526E-D649-4FAE-8330-F13EA23AC4D1}"/>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0" name="Freeform 508">
              <a:extLst>
                <a:ext uri="{FF2B5EF4-FFF2-40B4-BE49-F238E27FC236}">
                  <a16:creationId xmlns:a16="http://schemas.microsoft.com/office/drawing/2014/main" id="{664E6759-4E1F-4E65-8516-E86A4389C28A}"/>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1" name="Freeform 509">
              <a:extLst>
                <a:ext uri="{FF2B5EF4-FFF2-40B4-BE49-F238E27FC236}">
                  <a16:creationId xmlns:a16="http://schemas.microsoft.com/office/drawing/2014/main" id="{4951AB75-96D1-4CE2-AF14-4A3E7B0F1710}"/>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2" name="Freeform 510">
              <a:extLst>
                <a:ext uri="{FF2B5EF4-FFF2-40B4-BE49-F238E27FC236}">
                  <a16:creationId xmlns:a16="http://schemas.microsoft.com/office/drawing/2014/main" id="{846E1C09-0A7F-4F04-B2CE-14A36657268F}"/>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3" name="Freeform 511">
              <a:extLst>
                <a:ext uri="{FF2B5EF4-FFF2-40B4-BE49-F238E27FC236}">
                  <a16:creationId xmlns:a16="http://schemas.microsoft.com/office/drawing/2014/main" id="{D7B56B33-D669-4FE8-8690-A3BA84CF067A}"/>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4" name="Freeform 512">
              <a:extLst>
                <a:ext uri="{FF2B5EF4-FFF2-40B4-BE49-F238E27FC236}">
                  <a16:creationId xmlns:a16="http://schemas.microsoft.com/office/drawing/2014/main" id="{543BD3A2-4231-4B48-A608-5BBEA41AE7AF}"/>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5" name="Freeform 513">
              <a:extLst>
                <a:ext uri="{FF2B5EF4-FFF2-40B4-BE49-F238E27FC236}">
                  <a16:creationId xmlns:a16="http://schemas.microsoft.com/office/drawing/2014/main" id="{EE893996-2AE4-4FBA-94EB-4DF9A80A0253}"/>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6" name="Freeform 514">
              <a:extLst>
                <a:ext uri="{FF2B5EF4-FFF2-40B4-BE49-F238E27FC236}">
                  <a16:creationId xmlns:a16="http://schemas.microsoft.com/office/drawing/2014/main" id="{30E075B2-CB9C-490F-8ED0-7F3450573F40}"/>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7" name="Freeform 515">
              <a:extLst>
                <a:ext uri="{FF2B5EF4-FFF2-40B4-BE49-F238E27FC236}">
                  <a16:creationId xmlns:a16="http://schemas.microsoft.com/office/drawing/2014/main" id="{2D6DC30C-C07F-434E-99B3-2B3A03C370B7}"/>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8" name="Freeform 516">
              <a:extLst>
                <a:ext uri="{FF2B5EF4-FFF2-40B4-BE49-F238E27FC236}">
                  <a16:creationId xmlns:a16="http://schemas.microsoft.com/office/drawing/2014/main" id="{638A3B67-B5E4-43BE-B049-B03F2D0039E0}"/>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9" name="Freeform 517">
              <a:extLst>
                <a:ext uri="{FF2B5EF4-FFF2-40B4-BE49-F238E27FC236}">
                  <a16:creationId xmlns:a16="http://schemas.microsoft.com/office/drawing/2014/main" id="{41252FEA-904F-43BE-9C44-D7D30474CAB7}"/>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0" name="Freeform 518">
              <a:extLst>
                <a:ext uri="{FF2B5EF4-FFF2-40B4-BE49-F238E27FC236}">
                  <a16:creationId xmlns:a16="http://schemas.microsoft.com/office/drawing/2014/main" id="{F2CB6CCD-D702-4FAA-BF7C-7C054BF9FD51}"/>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1" name="Freeform 519">
              <a:extLst>
                <a:ext uri="{FF2B5EF4-FFF2-40B4-BE49-F238E27FC236}">
                  <a16:creationId xmlns:a16="http://schemas.microsoft.com/office/drawing/2014/main" id="{4776D692-AE7A-4A3B-B102-CD9C89041FE6}"/>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2" name="Freeform 520">
              <a:extLst>
                <a:ext uri="{FF2B5EF4-FFF2-40B4-BE49-F238E27FC236}">
                  <a16:creationId xmlns:a16="http://schemas.microsoft.com/office/drawing/2014/main" id="{99A20EFA-F867-40EA-9F0B-AB4D606DDB09}"/>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3" name="Freeform 521">
              <a:extLst>
                <a:ext uri="{FF2B5EF4-FFF2-40B4-BE49-F238E27FC236}">
                  <a16:creationId xmlns:a16="http://schemas.microsoft.com/office/drawing/2014/main" id="{48B50547-5C44-425B-A94B-06C303C158AF}"/>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4" name="Freeform 522">
              <a:extLst>
                <a:ext uri="{FF2B5EF4-FFF2-40B4-BE49-F238E27FC236}">
                  <a16:creationId xmlns:a16="http://schemas.microsoft.com/office/drawing/2014/main" id="{8D70F3C5-F105-435F-B046-ADCECBC7A7E0}"/>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5" name="Freeform 523">
              <a:extLst>
                <a:ext uri="{FF2B5EF4-FFF2-40B4-BE49-F238E27FC236}">
                  <a16:creationId xmlns:a16="http://schemas.microsoft.com/office/drawing/2014/main" id="{2CBA0F1F-87E3-4676-87F0-5BDDA66C548C}"/>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6" name="Freeform 524">
              <a:extLst>
                <a:ext uri="{FF2B5EF4-FFF2-40B4-BE49-F238E27FC236}">
                  <a16:creationId xmlns:a16="http://schemas.microsoft.com/office/drawing/2014/main" id="{62E434D9-B40E-4D83-A6EE-BB4958BAA80D}"/>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7" name="Freeform 525">
              <a:extLst>
                <a:ext uri="{FF2B5EF4-FFF2-40B4-BE49-F238E27FC236}">
                  <a16:creationId xmlns:a16="http://schemas.microsoft.com/office/drawing/2014/main" id="{15333FDF-BE88-4DFF-80FE-775409466D72}"/>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8" name="Freeform 526">
              <a:extLst>
                <a:ext uri="{FF2B5EF4-FFF2-40B4-BE49-F238E27FC236}">
                  <a16:creationId xmlns:a16="http://schemas.microsoft.com/office/drawing/2014/main" id="{482551FC-2A52-4F2B-8AC4-7838B6375565}"/>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9" name="Freeform 527">
              <a:extLst>
                <a:ext uri="{FF2B5EF4-FFF2-40B4-BE49-F238E27FC236}">
                  <a16:creationId xmlns:a16="http://schemas.microsoft.com/office/drawing/2014/main" id="{4CD45E5A-3BCE-4A42-A136-E7798FC98CF8}"/>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0" name="Freeform 528">
              <a:extLst>
                <a:ext uri="{FF2B5EF4-FFF2-40B4-BE49-F238E27FC236}">
                  <a16:creationId xmlns:a16="http://schemas.microsoft.com/office/drawing/2014/main" id="{E3D38D2F-0D6D-4816-B228-F8D470C318E7}"/>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1" name="Freeform 529">
              <a:extLst>
                <a:ext uri="{FF2B5EF4-FFF2-40B4-BE49-F238E27FC236}">
                  <a16:creationId xmlns:a16="http://schemas.microsoft.com/office/drawing/2014/main" id="{B4AD3C41-F253-43EB-99F6-D997F5C1E71F}"/>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2" name="Freeform 530">
              <a:extLst>
                <a:ext uri="{FF2B5EF4-FFF2-40B4-BE49-F238E27FC236}">
                  <a16:creationId xmlns:a16="http://schemas.microsoft.com/office/drawing/2014/main" id="{C2EE817D-F600-4854-B321-45DD4A4D0C89}"/>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3" name="Freeform 531">
              <a:extLst>
                <a:ext uri="{FF2B5EF4-FFF2-40B4-BE49-F238E27FC236}">
                  <a16:creationId xmlns:a16="http://schemas.microsoft.com/office/drawing/2014/main" id="{A244E4C2-3845-4AD7-BDB1-32D2AFC61DBA}"/>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4" name="Freeform 532">
              <a:extLst>
                <a:ext uri="{FF2B5EF4-FFF2-40B4-BE49-F238E27FC236}">
                  <a16:creationId xmlns:a16="http://schemas.microsoft.com/office/drawing/2014/main" id="{C312D1F0-55BD-40CC-AF2B-A528E1FB2E32}"/>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5" name="Freeform 533">
              <a:extLst>
                <a:ext uri="{FF2B5EF4-FFF2-40B4-BE49-F238E27FC236}">
                  <a16:creationId xmlns:a16="http://schemas.microsoft.com/office/drawing/2014/main" id="{A63B27FC-945F-4B30-B85E-87C77B4D2F83}"/>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6" name="Freeform 534">
              <a:extLst>
                <a:ext uri="{FF2B5EF4-FFF2-40B4-BE49-F238E27FC236}">
                  <a16:creationId xmlns:a16="http://schemas.microsoft.com/office/drawing/2014/main" id="{890CEDBE-30AE-400E-8EC3-DFD57AC3DF5E}"/>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7" name="Freeform 535">
              <a:extLst>
                <a:ext uri="{FF2B5EF4-FFF2-40B4-BE49-F238E27FC236}">
                  <a16:creationId xmlns:a16="http://schemas.microsoft.com/office/drawing/2014/main" id="{62017BBD-E88F-43B1-8089-294639A707E6}"/>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8" name="Freeform 536">
              <a:extLst>
                <a:ext uri="{FF2B5EF4-FFF2-40B4-BE49-F238E27FC236}">
                  <a16:creationId xmlns:a16="http://schemas.microsoft.com/office/drawing/2014/main" id="{943FD00B-BE53-4A72-BB62-45DFCDBE2CF0}"/>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9" name="Freeform 537">
              <a:extLst>
                <a:ext uri="{FF2B5EF4-FFF2-40B4-BE49-F238E27FC236}">
                  <a16:creationId xmlns:a16="http://schemas.microsoft.com/office/drawing/2014/main" id="{66890985-E959-4D92-9AAE-CAE0B6B4FB73}"/>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0" name="Freeform 538">
              <a:extLst>
                <a:ext uri="{FF2B5EF4-FFF2-40B4-BE49-F238E27FC236}">
                  <a16:creationId xmlns:a16="http://schemas.microsoft.com/office/drawing/2014/main" id="{E600A877-3632-49F8-BED5-94E77C8A154F}"/>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1" name="Freeform 539">
              <a:extLst>
                <a:ext uri="{FF2B5EF4-FFF2-40B4-BE49-F238E27FC236}">
                  <a16:creationId xmlns:a16="http://schemas.microsoft.com/office/drawing/2014/main" id="{543712C9-4B49-4CD4-A00B-9A84104E4BF6}"/>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2" name="Freeform 540">
              <a:extLst>
                <a:ext uri="{FF2B5EF4-FFF2-40B4-BE49-F238E27FC236}">
                  <a16:creationId xmlns:a16="http://schemas.microsoft.com/office/drawing/2014/main" id="{D24717C4-AD19-43FD-9C81-BF9432B0FC14}"/>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3" name="Freeform 541">
              <a:extLst>
                <a:ext uri="{FF2B5EF4-FFF2-40B4-BE49-F238E27FC236}">
                  <a16:creationId xmlns:a16="http://schemas.microsoft.com/office/drawing/2014/main" id="{CF3897E7-97A7-4D47-9958-CC4B6F04F56D}"/>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4" name="Freeform 542">
              <a:extLst>
                <a:ext uri="{FF2B5EF4-FFF2-40B4-BE49-F238E27FC236}">
                  <a16:creationId xmlns:a16="http://schemas.microsoft.com/office/drawing/2014/main" id="{4FFDF991-B634-47E2-B6F4-01F91D80ED04}"/>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5" name="Freeform 543">
              <a:extLst>
                <a:ext uri="{FF2B5EF4-FFF2-40B4-BE49-F238E27FC236}">
                  <a16:creationId xmlns:a16="http://schemas.microsoft.com/office/drawing/2014/main" id="{0BB47207-C90E-430A-8799-E8B1EF9ABDC8}"/>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6" name="Freeform 544">
              <a:extLst>
                <a:ext uri="{FF2B5EF4-FFF2-40B4-BE49-F238E27FC236}">
                  <a16:creationId xmlns:a16="http://schemas.microsoft.com/office/drawing/2014/main" id="{2075DF02-8673-4DBB-9222-1BD25FE50115}"/>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7" name="Freeform 545">
              <a:extLst>
                <a:ext uri="{FF2B5EF4-FFF2-40B4-BE49-F238E27FC236}">
                  <a16:creationId xmlns:a16="http://schemas.microsoft.com/office/drawing/2014/main" id="{0C4E698A-94C8-43FB-8DD8-BE30D6F6E620}"/>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8" name="Rectangle 546">
              <a:extLst>
                <a:ext uri="{FF2B5EF4-FFF2-40B4-BE49-F238E27FC236}">
                  <a16:creationId xmlns:a16="http://schemas.microsoft.com/office/drawing/2014/main" id="{A9C0C9AD-F1C6-49D1-8B16-4A8E34D4FB65}"/>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849" name="Freeform 547">
              <a:extLst>
                <a:ext uri="{FF2B5EF4-FFF2-40B4-BE49-F238E27FC236}">
                  <a16:creationId xmlns:a16="http://schemas.microsoft.com/office/drawing/2014/main" id="{0899E71D-9B50-4924-8550-D2E54922FBD6}"/>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0" name="Freeform 548">
              <a:extLst>
                <a:ext uri="{FF2B5EF4-FFF2-40B4-BE49-F238E27FC236}">
                  <a16:creationId xmlns:a16="http://schemas.microsoft.com/office/drawing/2014/main" id="{D379E4A9-B7BF-4AE6-834F-ADE52D5AC8F3}"/>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1" name="Freeform 549">
              <a:extLst>
                <a:ext uri="{FF2B5EF4-FFF2-40B4-BE49-F238E27FC236}">
                  <a16:creationId xmlns:a16="http://schemas.microsoft.com/office/drawing/2014/main" id="{52C97057-4E8D-45FE-A956-B0619BD70586}"/>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2" name="Freeform 550">
              <a:extLst>
                <a:ext uri="{FF2B5EF4-FFF2-40B4-BE49-F238E27FC236}">
                  <a16:creationId xmlns:a16="http://schemas.microsoft.com/office/drawing/2014/main" id="{AEC07D3D-82B6-4CE6-A973-C96E2B2F6704}"/>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3" name="Freeform 551">
              <a:extLst>
                <a:ext uri="{FF2B5EF4-FFF2-40B4-BE49-F238E27FC236}">
                  <a16:creationId xmlns:a16="http://schemas.microsoft.com/office/drawing/2014/main" id="{A7CFEF61-9DFB-41C4-95CF-8F6422BEE581}"/>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4" name="Freeform 552">
              <a:extLst>
                <a:ext uri="{FF2B5EF4-FFF2-40B4-BE49-F238E27FC236}">
                  <a16:creationId xmlns:a16="http://schemas.microsoft.com/office/drawing/2014/main" id="{01545AF5-8488-49F6-8105-00A976E58D6A}"/>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5" name="Freeform 553">
              <a:extLst>
                <a:ext uri="{FF2B5EF4-FFF2-40B4-BE49-F238E27FC236}">
                  <a16:creationId xmlns:a16="http://schemas.microsoft.com/office/drawing/2014/main" id="{38387B47-C2CC-4F26-963D-ED41805D1B4F}"/>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6" name="Freeform 554">
              <a:extLst>
                <a:ext uri="{FF2B5EF4-FFF2-40B4-BE49-F238E27FC236}">
                  <a16:creationId xmlns:a16="http://schemas.microsoft.com/office/drawing/2014/main" id="{EA4E1BCD-8AED-4E5A-8278-ABF998966DED}"/>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7" name="Freeform 555">
              <a:extLst>
                <a:ext uri="{FF2B5EF4-FFF2-40B4-BE49-F238E27FC236}">
                  <a16:creationId xmlns:a16="http://schemas.microsoft.com/office/drawing/2014/main" id="{D52CA14D-EA90-4FAE-8A76-35C039E3BC17}"/>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8" name="Freeform 556">
              <a:extLst>
                <a:ext uri="{FF2B5EF4-FFF2-40B4-BE49-F238E27FC236}">
                  <a16:creationId xmlns:a16="http://schemas.microsoft.com/office/drawing/2014/main" id="{A36D466E-4CC2-4455-B0C7-1E5218EC0A7A}"/>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9" name="Freeform 557">
              <a:extLst>
                <a:ext uri="{FF2B5EF4-FFF2-40B4-BE49-F238E27FC236}">
                  <a16:creationId xmlns:a16="http://schemas.microsoft.com/office/drawing/2014/main" id="{D677978F-5DB6-4446-AE08-7585FCAF968E}"/>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0" name="Freeform 558">
              <a:extLst>
                <a:ext uri="{FF2B5EF4-FFF2-40B4-BE49-F238E27FC236}">
                  <a16:creationId xmlns:a16="http://schemas.microsoft.com/office/drawing/2014/main" id="{72762248-19C2-465E-89A3-7B4948726EA4}"/>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1" name="Freeform 559">
              <a:extLst>
                <a:ext uri="{FF2B5EF4-FFF2-40B4-BE49-F238E27FC236}">
                  <a16:creationId xmlns:a16="http://schemas.microsoft.com/office/drawing/2014/main" id="{E322737B-B412-441A-BA7C-0BBF25185A41}"/>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2" name="Freeform 560">
              <a:extLst>
                <a:ext uri="{FF2B5EF4-FFF2-40B4-BE49-F238E27FC236}">
                  <a16:creationId xmlns:a16="http://schemas.microsoft.com/office/drawing/2014/main" id="{A204AEA0-6AD5-4458-972D-512104DCA9C5}"/>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3" name="Freeform 561">
              <a:extLst>
                <a:ext uri="{FF2B5EF4-FFF2-40B4-BE49-F238E27FC236}">
                  <a16:creationId xmlns:a16="http://schemas.microsoft.com/office/drawing/2014/main" id="{9C6B4B89-39E9-4454-AB52-DEBE20AFB205}"/>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4" name="Freeform 562">
              <a:extLst>
                <a:ext uri="{FF2B5EF4-FFF2-40B4-BE49-F238E27FC236}">
                  <a16:creationId xmlns:a16="http://schemas.microsoft.com/office/drawing/2014/main" id="{E81383EE-0BA2-44C5-9EBE-9E7A4283AE8D}"/>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5" name="Freeform 563">
              <a:extLst>
                <a:ext uri="{FF2B5EF4-FFF2-40B4-BE49-F238E27FC236}">
                  <a16:creationId xmlns:a16="http://schemas.microsoft.com/office/drawing/2014/main" id="{9927B694-EF1D-438B-924C-3870A8EB98EC}"/>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6" name="Freeform 564">
              <a:extLst>
                <a:ext uri="{FF2B5EF4-FFF2-40B4-BE49-F238E27FC236}">
                  <a16:creationId xmlns:a16="http://schemas.microsoft.com/office/drawing/2014/main" id="{50E50C93-05DE-4198-A1DF-2E122FE2D559}"/>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7" name="Freeform 565">
              <a:extLst>
                <a:ext uri="{FF2B5EF4-FFF2-40B4-BE49-F238E27FC236}">
                  <a16:creationId xmlns:a16="http://schemas.microsoft.com/office/drawing/2014/main" id="{3ED81BA0-C0E1-417B-8008-A80E5AB6370D}"/>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8" name="Freeform 566">
              <a:extLst>
                <a:ext uri="{FF2B5EF4-FFF2-40B4-BE49-F238E27FC236}">
                  <a16:creationId xmlns:a16="http://schemas.microsoft.com/office/drawing/2014/main" id="{BA28359B-4B61-41EB-BE79-CDAB29B5CDC7}"/>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9" name="Freeform 567">
              <a:extLst>
                <a:ext uri="{FF2B5EF4-FFF2-40B4-BE49-F238E27FC236}">
                  <a16:creationId xmlns:a16="http://schemas.microsoft.com/office/drawing/2014/main" id="{BC719088-325C-4302-9A41-100F5F84D780}"/>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0" name="Freeform 568">
              <a:extLst>
                <a:ext uri="{FF2B5EF4-FFF2-40B4-BE49-F238E27FC236}">
                  <a16:creationId xmlns:a16="http://schemas.microsoft.com/office/drawing/2014/main" id="{7B7444D2-8111-4E09-8D94-1CB199DF8341}"/>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1" name="Freeform 569">
              <a:extLst>
                <a:ext uri="{FF2B5EF4-FFF2-40B4-BE49-F238E27FC236}">
                  <a16:creationId xmlns:a16="http://schemas.microsoft.com/office/drawing/2014/main" id="{D96E295D-5306-45E2-87B8-826BEA13D6FD}"/>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2" name="Freeform 570">
              <a:extLst>
                <a:ext uri="{FF2B5EF4-FFF2-40B4-BE49-F238E27FC236}">
                  <a16:creationId xmlns:a16="http://schemas.microsoft.com/office/drawing/2014/main" id="{CD5219F3-A218-4163-8B2E-004765A49D59}"/>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3" name="Freeform 571">
              <a:extLst>
                <a:ext uri="{FF2B5EF4-FFF2-40B4-BE49-F238E27FC236}">
                  <a16:creationId xmlns:a16="http://schemas.microsoft.com/office/drawing/2014/main" id="{99EE8411-15CD-4F35-8EBB-96D7C406AC88}"/>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4" name="Freeform 572">
              <a:extLst>
                <a:ext uri="{FF2B5EF4-FFF2-40B4-BE49-F238E27FC236}">
                  <a16:creationId xmlns:a16="http://schemas.microsoft.com/office/drawing/2014/main" id="{5E8E76FA-6DA8-40E8-A394-49CF09D36CAC}"/>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5" name="Freeform 573">
              <a:extLst>
                <a:ext uri="{FF2B5EF4-FFF2-40B4-BE49-F238E27FC236}">
                  <a16:creationId xmlns:a16="http://schemas.microsoft.com/office/drawing/2014/main" id="{DC11A716-4C6A-4559-8D27-A412A4BF239D}"/>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6" name="Freeform 574">
              <a:extLst>
                <a:ext uri="{FF2B5EF4-FFF2-40B4-BE49-F238E27FC236}">
                  <a16:creationId xmlns:a16="http://schemas.microsoft.com/office/drawing/2014/main" id="{DE881A77-6660-4BC9-A401-FF308FE652B4}"/>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7" name="Freeform 575">
              <a:extLst>
                <a:ext uri="{FF2B5EF4-FFF2-40B4-BE49-F238E27FC236}">
                  <a16:creationId xmlns:a16="http://schemas.microsoft.com/office/drawing/2014/main" id="{B8349178-2ED6-4D58-BB9B-6D855F0583EB}"/>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8" name="Freeform 576">
              <a:extLst>
                <a:ext uri="{FF2B5EF4-FFF2-40B4-BE49-F238E27FC236}">
                  <a16:creationId xmlns:a16="http://schemas.microsoft.com/office/drawing/2014/main" id="{68C80ECD-0205-4EA3-8D9F-323D1AC1A647}"/>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9" name="Freeform 577">
              <a:extLst>
                <a:ext uri="{FF2B5EF4-FFF2-40B4-BE49-F238E27FC236}">
                  <a16:creationId xmlns:a16="http://schemas.microsoft.com/office/drawing/2014/main" id="{751562BA-8135-4146-8B35-9C7DFBEA7D40}"/>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0" name="Freeform 578">
              <a:extLst>
                <a:ext uri="{FF2B5EF4-FFF2-40B4-BE49-F238E27FC236}">
                  <a16:creationId xmlns:a16="http://schemas.microsoft.com/office/drawing/2014/main" id="{A8A3E2B4-7371-453C-A065-312AA8D48DCE}"/>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1" name="Freeform 579">
              <a:extLst>
                <a:ext uri="{FF2B5EF4-FFF2-40B4-BE49-F238E27FC236}">
                  <a16:creationId xmlns:a16="http://schemas.microsoft.com/office/drawing/2014/main" id="{C31958A0-16A4-4FA0-9C63-B4CDD5D6C231}"/>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2" name="Freeform 580">
              <a:extLst>
                <a:ext uri="{FF2B5EF4-FFF2-40B4-BE49-F238E27FC236}">
                  <a16:creationId xmlns:a16="http://schemas.microsoft.com/office/drawing/2014/main" id="{50FBCCE2-B10A-4721-8905-BBFCEBF69442}"/>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3" name="Freeform 581">
              <a:extLst>
                <a:ext uri="{FF2B5EF4-FFF2-40B4-BE49-F238E27FC236}">
                  <a16:creationId xmlns:a16="http://schemas.microsoft.com/office/drawing/2014/main" id="{CB9D2F68-103A-457F-9985-AE46B940BD19}"/>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4" name="Freeform 583">
              <a:extLst>
                <a:ext uri="{FF2B5EF4-FFF2-40B4-BE49-F238E27FC236}">
                  <a16:creationId xmlns:a16="http://schemas.microsoft.com/office/drawing/2014/main" id="{764DD19F-1502-4556-91A0-516142696902}"/>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5" name="Freeform 584">
              <a:extLst>
                <a:ext uri="{FF2B5EF4-FFF2-40B4-BE49-F238E27FC236}">
                  <a16:creationId xmlns:a16="http://schemas.microsoft.com/office/drawing/2014/main" id="{EF755F5D-DFE2-47F6-98F9-F4AA3E2546BE}"/>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6" name="Freeform 585">
              <a:extLst>
                <a:ext uri="{FF2B5EF4-FFF2-40B4-BE49-F238E27FC236}">
                  <a16:creationId xmlns:a16="http://schemas.microsoft.com/office/drawing/2014/main" id="{063EA8DC-C58C-4930-87DA-71D6387B0ED2}"/>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7" name="Freeform 586">
              <a:extLst>
                <a:ext uri="{FF2B5EF4-FFF2-40B4-BE49-F238E27FC236}">
                  <a16:creationId xmlns:a16="http://schemas.microsoft.com/office/drawing/2014/main" id="{A71F8FDB-17A5-42D6-A4E4-1F51E0C0F069}"/>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8" name="Freeform 587">
              <a:extLst>
                <a:ext uri="{FF2B5EF4-FFF2-40B4-BE49-F238E27FC236}">
                  <a16:creationId xmlns:a16="http://schemas.microsoft.com/office/drawing/2014/main" id="{6E70F2C4-8A5C-4A8E-B1BA-80835C43E081}"/>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9" name="Freeform 588">
              <a:extLst>
                <a:ext uri="{FF2B5EF4-FFF2-40B4-BE49-F238E27FC236}">
                  <a16:creationId xmlns:a16="http://schemas.microsoft.com/office/drawing/2014/main" id="{3C3BD6B1-9E39-429B-B29D-9EFE1B0C6D85}"/>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0" name="Freeform 589">
              <a:extLst>
                <a:ext uri="{FF2B5EF4-FFF2-40B4-BE49-F238E27FC236}">
                  <a16:creationId xmlns:a16="http://schemas.microsoft.com/office/drawing/2014/main" id="{247F7698-2C4D-4F63-A3D7-55FF08A82E6A}"/>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1" name="Freeform 590">
              <a:extLst>
                <a:ext uri="{FF2B5EF4-FFF2-40B4-BE49-F238E27FC236}">
                  <a16:creationId xmlns:a16="http://schemas.microsoft.com/office/drawing/2014/main" id="{82A7845B-2A99-454C-AE40-CA53A92176BA}"/>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2" name="Freeform 591">
              <a:extLst>
                <a:ext uri="{FF2B5EF4-FFF2-40B4-BE49-F238E27FC236}">
                  <a16:creationId xmlns:a16="http://schemas.microsoft.com/office/drawing/2014/main" id="{75EE83F6-9B7C-479A-86C5-96DB84215726}"/>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3" name="Freeform 592">
              <a:extLst>
                <a:ext uri="{FF2B5EF4-FFF2-40B4-BE49-F238E27FC236}">
                  <a16:creationId xmlns:a16="http://schemas.microsoft.com/office/drawing/2014/main" id="{31F4A5D4-D740-4DE0-98E4-05F779D18018}"/>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4" name="Freeform 593">
              <a:extLst>
                <a:ext uri="{FF2B5EF4-FFF2-40B4-BE49-F238E27FC236}">
                  <a16:creationId xmlns:a16="http://schemas.microsoft.com/office/drawing/2014/main" id="{6DE086A4-3056-45F2-94F5-8F0759A1F22A}"/>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5" name="Freeform 594">
              <a:extLst>
                <a:ext uri="{FF2B5EF4-FFF2-40B4-BE49-F238E27FC236}">
                  <a16:creationId xmlns:a16="http://schemas.microsoft.com/office/drawing/2014/main" id="{E1314D46-91B1-4102-BFEF-F31D7E28512B}"/>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6" name="Freeform 595">
              <a:extLst>
                <a:ext uri="{FF2B5EF4-FFF2-40B4-BE49-F238E27FC236}">
                  <a16:creationId xmlns:a16="http://schemas.microsoft.com/office/drawing/2014/main" id="{89B5F1EF-6D97-4762-9119-3518E405C0CA}"/>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7" name="Freeform 596">
              <a:extLst>
                <a:ext uri="{FF2B5EF4-FFF2-40B4-BE49-F238E27FC236}">
                  <a16:creationId xmlns:a16="http://schemas.microsoft.com/office/drawing/2014/main" id="{6CF89F70-5DCD-4D34-9A98-43FC8C7F4645}"/>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8" name="Freeform 597">
              <a:extLst>
                <a:ext uri="{FF2B5EF4-FFF2-40B4-BE49-F238E27FC236}">
                  <a16:creationId xmlns:a16="http://schemas.microsoft.com/office/drawing/2014/main" id="{3D1A9C30-9A89-4512-BC13-231CBE0144F2}"/>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9" name="Freeform 598">
              <a:extLst>
                <a:ext uri="{FF2B5EF4-FFF2-40B4-BE49-F238E27FC236}">
                  <a16:creationId xmlns:a16="http://schemas.microsoft.com/office/drawing/2014/main" id="{9C7BD1B0-52A4-4C86-8A93-E2FAB6BB6153}"/>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0" name="Freeform 599">
              <a:extLst>
                <a:ext uri="{FF2B5EF4-FFF2-40B4-BE49-F238E27FC236}">
                  <a16:creationId xmlns:a16="http://schemas.microsoft.com/office/drawing/2014/main" id="{9274059B-CB4D-4BE1-8376-CDAE63124D59}"/>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1" name="Freeform 600">
              <a:extLst>
                <a:ext uri="{FF2B5EF4-FFF2-40B4-BE49-F238E27FC236}">
                  <a16:creationId xmlns:a16="http://schemas.microsoft.com/office/drawing/2014/main" id="{D02F6005-4957-4B21-8F72-95AABFA52E5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2" name="Freeform 601">
              <a:extLst>
                <a:ext uri="{FF2B5EF4-FFF2-40B4-BE49-F238E27FC236}">
                  <a16:creationId xmlns:a16="http://schemas.microsoft.com/office/drawing/2014/main" id="{5344C664-5A31-4016-80A9-D0290BD2F751}"/>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3" name="Freeform 602">
              <a:extLst>
                <a:ext uri="{FF2B5EF4-FFF2-40B4-BE49-F238E27FC236}">
                  <a16:creationId xmlns:a16="http://schemas.microsoft.com/office/drawing/2014/main" id="{1CA464AD-4172-4FE2-A379-C3263BC50C7E}"/>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4" name="Freeform 603">
              <a:extLst>
                <a:ext uri="{FF2B5EF4-FFF2-40B4-BE49-F238E27FC236}">
                  <a16:creationId xmlns:a16="http://schemas.microsoft.com/office/drawing/2014/main" id="{9DF7FDFA-F93C-458F-BBEE-17A51F997534}"/>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5" name="Freeform 604">
              <a:extLst>
                <a:ext uri="{FF2B5EF4-FFF2-40B4-BE49-F238E27FC236}">
                  <a16:creationId xmlns:a16="http://schemas.microsoft.com/office/drawing/2014/main" id="{040B64A6-3C29-4F06-B695-930D97CBE326}"/>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6" name="Freeform 605">
              <a:extLst>
                <a:ext uri="{FF2B5EF4-FFF2-40B4-BE49-F238E27FC236}">
                  <a16:creationId xmlns:a16="http://schemas.microsoft.com/office/drawing/2014/main" id="{EB1E3C05-D312-4C0E-9152-85DBD4600C41}"/>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7" name="Freeform 606">
              <a:extLst>
                <a:ext uri="{FF2B5EF4-FFF2-40B4-BE49-F238E27FC236}">
                  <a16:creationId xmlns:a16="http://schemas.microsoft.com/office/drawing/2014/main" id="{A3ED7007-DA0A-4EEB-8200-842F7FB6304B}"/>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8" name="Freeform 607">
              <a:extLst>
                <a:ext uri="{FF2B5EF4-FFF2-40B4-BE49-F238E27FC236}">
                  <a16:creationId xmlns:a16="http://schemas.microsoft.com/office/drawing/2014/main" id="{B75A8F55-8C87-4452-AEC2-44A5E401842A}"/>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9" name="Freeform 608">
              <a:extLst>
                <a:ext uri="{FF2B5EF4-FFF2-40B4-BE49-F238E27FC236}">
                  <a16:creationId xmlns:a16="http://schemas.microsoft.com/office/drawing/2014/main" id="{A528D587-F145-41B9-A9F4-256A3464BE55}"/>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0" name="Freeform 609">
              <a:extLst>
                <a:ext uri="{FF2B5EF4-FFF2-40B4-BE49-F238E27FC236}">
                  <a16:creationId xmlns:a16="http://schemas.microsoft.com/office/drawing/2014/main" id="{F61BF0F6-FF88-4729-B499-DAD318E45E67}"/>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1" name="Freeform 610">
              <a:extLst>
                <a:ext uri="{FF2B5EF4-FFF2-40B4-BE49-F238E27FC236}">
                  <a16:creationId xmlns:a16="http://schemas.microsoft.com/office/drawing/2014/main" id="{3503801A-23EC-4C7B-A6F0-75A0CC3E59D2}"/>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2" name="Freeform 611">
              <a:extLst>
                <a:ext uri="{FF2B5EF4-FFF2-40B4-BE49-F238E27FC236}">
                  <a16:creationId xmlns:a16="http://schemas.microsoft.com/office/drawing/2014/main" id="{5D7E6B25-CC55-4315-8564-10BE156893E8}"/>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3" name="Freeform 612">
              <a:extLst>
                <a:ext uri="{FF2B5EF4-FFF2-40B4-BE49-F238E27FC236}">
                  <a16:creationId xmlns:a16="http://schemas.microsoft.com/office/drawing/2014/main" id="{93F7268E-FE1C-46D0-9466-6822D66DBEC8}"/>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4" name="Freeform 613">
              <a:extLst>
                <a:ext uri="{FF2B5EF4-FFF2-40B4-BE49-F238E27FC236}">
                  <a16:creationId xmlns:a16="http://schemas.microsoft.com/office/drawing/2014/main" id="{C01713BE-F3E0-4E5C-A756-EA058C3E7E69}"/>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5" name="Freeform 614">
              <a:extLst>
                <a:ext uri="{FF2B5EF4-FFF2-40B4-BE49-F238E27FC236}">
                  <a16:creationId xmlns:a16="http://schemas.microsoft.com/office/drawing/2014/main" id="{0FDB4611-A671-471F-8D2A-DBFC070DD2B2}"/>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6" name="Freeform 615">
              <a:extLst>
                <a:ext uri="{FF2B5EF4-FFF2-40B4-BE49-F238E27FC236}">
                  <a16:creationId xmlns:a16="http://schemas.microsoft.com/office/drawing/2014/main" id="{D3864332-33F5-449F-A2ED-449A982503C2}"/>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7" name="Freeform 616">
              <a:extLst>
                <a:ext uri="{FF2B5EF4-FFF2-40B4-BE49-F238E27FC236}">
                  <a16:creationId xmlns:a16="http://schemas.microsoft.com/office/drawing/2014/main" id="{339485BE-BA8D-44BA-9C7B-4ADFE7F0C0A7}"/>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8" name="Freeform 617">
              <a:extLst>
                <a:ext uri="{FF2B5EF4-FFF2-40B4-BE49-F238E27FC236}">
                  <a16:creationId xmlns:a16="http://schemas.microsoft.com/office/drawing/2014/main" id="{954D85F4-AC53-4276-BA51-4152C24A0E06}"/>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9" name="Freeform 618">
              <a:extLst>
                <a:ext uri="{FF2B5EF4-FFF2-40B4-BE49-F238E27FC236}">
                  <a16:creationId xmlns:a16="http://schemas.microsoft.com/office/drawing/2014/main" id="{9A626C5B-1A32-41AE-BFE7-1DE46FCB2379}"/>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0" name="Freeform 619">
              <a:extLst>
                <a:ext uri="{FF2B5EF4-FFF2-40B4-BE49-F238E27FC236}">
                  <a16:creationId xmlns:a16="http://schemas.microsoft.com/office/drawing/2014/main" id="{DEEB3306-E996-4C25-A9FF-CD303C2464F4}"/>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1" name="Freeform 620">
              <a:extLst>
                <a:ext uri="{FF2B5EF4-FFF2-40B4-BE49-F238E27FC236}">
                  <a16:creationId xmlns:a16="http://schemas.microsoft.com/office/drawing/2014/main" id="{8C1FCB1E-5E30-4800-876B-6EAA54A5A9DB}"/>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2" name="Freeform 621">
              <a:extLst>
                <a:ext uri="{FF2B5EF4-FFF2-40B4-BE49-F238E27FC236}">
                  <a16:creationId xmlns:a16="http://schemas.microsoft.com/office/drawing/2014/main" id="{34D8B597-AEC5-481D-9E23-218040C0764B}"/>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3" name="Freeform 622">
              <a:extLst>
                <a:ext uri="{FF2B5EF4-FFF2-40B4-BE49-F238E27FC236}">
                  <a16:creationId xmlns:a16="http://schemas.microsoft.com/office/drawing/2014/main" id="{F4A34992-4F13-49B5-8C92-939575D02649}"/>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4" name="Freeform 623">
              <a:extLst>
                <a:ext uri="{FF2B5EF4-FFF2-40B4-BE49-F238E27FC236}">
                  <a16:creationId xmlns:a16="http://schemas.microsoft.com/office/drawing/2014/main" id="{2CD08172-555E-49B8-B292-B356D12A4226}"/>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5" name="Freeform 624">
              <a:extLst>
                <a:ext uri="{FF2B5EF4-FFF2-40B4-BE49-F238E27FC236}">
                  <a16:creationId xmlns:a16="http://schemas.microsoft.com/office/drawing/2014/main" id="{2FEE1582-F629-47BB-B6E1-9581745EEB8F}"/>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6" name="Freeform 625">
              <a:extLst>
                <a:ext uri="{FF2B5EF4-FFF2-40B4-BE49-F238E27FC236}">
                  <a16:creationId xmlns:a16="http://schemas.microsoft.com/office/drawing/2014/main" id="{F062FF46-3B24-413E-BCAE-9D86B46DA654}"/>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7" name="Freeform 626">
              <a:extLst>
                <a:ext uri="{FF2B5EF4-FFF2-40B4-BE49-F238E27FC236}">
                  <a16:creationId xmlns:a16="http://schemas.microsoft.com/office/drawing/2014/main" id="{04E7EB62-DA2A-42AC-B3C8-FCE9A712D702}"/>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8" name="Freeform 627">
              <a:extLst>
                <a:ext uri="{FF2B5EF4-FFF2-40B4-BE49-F238E27FC236}">
                  <a16:creationId xmlns:a16="http://schemas.microsoft.com/office/drawing/2014/main" id="{8076DEC8-661E-4187-A571-59AF4FEA5A92}"/>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9" name="Freeform 628">
              <a:extLst>
                <a:ext uri="{FF2B5EF4-FFF2-40B4-BE49-F238E27FC236}">
                  <a16:creationId xmlns:a16="http://schemas.microsoft.com/office/drawing/2014/main" id="{E6739F1E-0EAF-4DDA-BD4C-7104E36BF11F}"/>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0" name="Freeform 629">
              <a:extLst>
                <a:ext uri="{FF2B5EF4-FFF2-40B4-BE49-F238E27FC236}">
                  <a16:creationId xmlns:a16="http://schemas.microsoft.com/office/drawing/2014/main" id="{BEAE3E2B-F36B-4D2A-B829-DF3EB6AE4BE7}"/>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1" name="Freeform 630">
              <a:extLst>
                <a:ext uri="{FF2B5EF4-FFF2-40B4-BE49-F238E27FC236}">
                  <a16:creationId xmlns:a16="http://schemas.microsoft.com/office/drawing/2014/main" id="{F71ED159-FB1C-4684-8014-650F1424671E}"/>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2" name="Freeform 631">
              <a:extLst>
                <a:ext uri="{FF2B5EF4-FFF2-40B4-BE49-F238E27FC236}">
                  <a16:creationId xmlns:a16="http://schemas.microsoft.com/office/drawing/2014/main" id="{6696B2EB-542D-424E-9152-9368DE9D2F7A}"/>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3" name="Freeform 632">
              <a:extLst>
                <a:ext uri="{FF2B5EF4-FFF2-40B4-BE49-F238E27FC236}">
                  <a16:creationId xmlns:a16="http://schemas.microsoft.com/office/drawing/2014/main" id="{05CB97DC-190C-4A9C-B97D-0627DA334B5C}"/>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4" name="Freeform 633">
              <a:extLst>
                <a:ext uri="{FF2B5EF4-FFF2-40B4-BE49-F238E27FC236}">
                  <a16:creationId xmlns:a16="http://schemas.microsoft.com/office/drawing/2014/main" id="{0C417989-FF1F-4094-8618-422EF4965895}"/>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5" name="Freeform 634">
              <a:extLst>
                <a:ext uri="{FF2B5EF4-FFF2-40B4-BE49-F238E27FC236}">
                  <a16:creationId xmlns:a16="http://schemas.microsoft.com/office/drawing/2014/main" id="{C3DBCA52-E562-4F3A-AEFB-B052B6350FED}"/>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6" name="Freeform 635">
              <a:extLst>
                <a:ext uri="{FF2B5EF4-FFF2-40B4-BE49-F238E27FC236}">
                  <a16:creationId xmlns:a16="http://schemas.microsoft.com/office/drawing/2014/main" id="{F02BF7AC-24DF-403D-8445-E392F703DA43}"/>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7" name="Freeform 636">
              <a:extLst>
                <a:ext uri="{FF2B5EF4-FFF2-40B4-BE49-F238E27FC236}">
                  <a16:creationId xmlns:a16="http://schemas.microsoft.com/office/drawing/2014/main" id="{E59B353C-E8AC-4993-B96D-9883AD881DB3}"/>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8" name="Freeform 637">
              <a:extLst>
                <a:ext uri="{FF2B5EF4-FFF2-40B4-BE49-F238E27FC236}">
                  <a16:creationId xmlns:a16="http://schemas.microsoft.com/office/drawing/2014/main" id="{FF0E724E-F8ED-4350-AEB1-89FAF1275C91}"/>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9" name="Freeform 638">
              <a:extLst>
                <a:ext uri="{FF2B5EF4-FFF2-40B4-BE49-F238E27FC236}">
                  <a16:creationId xmlns:a16="http://schemas.microsoft.com/office/drawing/2014/main" id="{FC340E4D-C873-43F3-9661-CBC6788081A9}"/>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0" name="Freeform 639">
              <a:extLst>
                <a:ext uri="{FF2B5EF4-FFF2-40B4-BE49-F238E27FC236}">
                  <a16:creationId xmlns:a16="http://schemas.microsoft.com/office/drawing/2014/main" id="{ED0C44E4-FDC1-4BBB-8EC2-C818261AF2EF}"/>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1" name="Freeform 640">
              <a:extLst>
                <a:ext uri="{FF2B5EF4-FFF2-40B4-BE49-F238E27FC236}">
                  <a16:creationId xmlns:a16="http://schemas.microsoft.com/office/drawing/2014/main" id="{4F83A232-0741-4C4D-990D-93F21B10D14D}"/>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2" name="Freeform 641">
              <a:extLst>
                <a:ext uri="{FF2B5EF4-FFF2-40B4-BE49-F238E27FC236}">
                  <a16:creationId xmlns:a16="http://schemas.microsoft.com/office/drawing/2014/main" id="{E406244D-2BB0-4213-B481-4C9F867C82CD}"/>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3" name="Freeform 642">
              <a:extLst>
                <a:ext uri="{FF2B5EF4-FFF2-40B4-BE49-F238E27FC236}">
                  <a16:creationId xmlns:a16="http://schemas.microsoft.com/office/drawing/2014/main" id="{43551A81-DA90-4B1F-8B01-F854DB75B35F}"/>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4" name="Freeform 643">
              <a:extLst>
                <a:ext uri="{FF2B5EF4-FFF2-40B4-BE49-F238E27FC236}">
                  <a16:creationId xmlns:a16="http://schemas.microsoft.com/office/drawing/2014/main" id="{FF400C8B-DF96-4662-992A-B78A75072CD2}"/>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5" name="Rectangle 644">
              <a:extLst>
                <a:ext uri="{FF2B5EF4-FFF2-40B4-BE49-F238E27FC236}">
                  <a16:creationId xmlns:a16="http://schemas.microsoft.com/office/drawing/2014/main" id="{C61C45DE-E52F-4F01-9B5A-9821F9879609}"/>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946" name="Freeform 645">
              <a:extLst>
                <a:ext uri="{FF2B5EF4-FFF2-40B4-BE49-F238E27FC236}">
                  <a16:creationId xmlns:a16="http://schemas.microsoft.com/office/drawing/2014/main" id="{FC279759-F297-41E1-94C8-4FEA7D6997A0}"/>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7" name="Freeform 646">
              <a:extLst>
                <a:ext uri="{FF2B5EF4-FFF2-40B4-BE49-F238E27FC236}">
                  <a16:creationId xmlns:a16="http://schemas.microsoft.com/office/drawing/2014/main" id="{C4B407DE-3E08-42EA-8C96-E531C2E228DC}"/>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8" name="Freeform 647">
              <a:extLst>
                <a:ext uri="{FF2B5EF4-FFF2-40B4-BE49-F238E27FC236}">
                  <a16:creationId xmlns:a16="http://schemas.microsoft.com/office/drawing/2014/main" id="{FB8C9860-5CC3-4AD6-8DB2-7FA1D9ED8037}"/>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9" name="Freeform 648">
              <a:extLst>
                <a:ext uri="{FF2B5EF4-FFF2-40B4-BE49-F238E27FC236}">
                  <a16:creationId xmlns:a16="http://schemas.microsoft.com/office/drawing/2014/main" id="{16776E4D-CC5B-4B11-A03E-C78002549627}"/>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0" name="Freeform 649">
              <a:extLst>
                <a:ext uri="{FF2B5EF4-FFF2-40B4-BE49-F238E27FC236}">
                  <a16:creationId xmlns:a16="http://schemas.microsoft.com/office/drawing/2014/main" id="{7667D8E4-8C59-44CB-85D8-65B9B6271BC3}"/>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1" name="Freeform 650">
              <a:extLst>
                <a:ext uri="{FF2B5EF4-FFF2-40B4-BE49-F238E27FC236}">
                  <a16:creationId xmlns:a16="http://schemas.microsoft.com/office/drawing/2014/main" id="{D137E022-1D8C-4341-8B99-8EA26CBA5BC7}"/>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2" name="Freeform 651">
              <a:extLst>
                <a:ext uri="{FF2B5EF4-FFF2-40B4-BE49-F238E27FC236}">
                  <a16:creationId xmlns:a16="http://schemas.microsoft.com/office/drawing/2014/main" id="{97DE79D7-2237-4B1A-8FF1-5D6C10924980}"/>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3" name="Freeform 652">
              <a:extLst>
                <a:ext uri="{FF2B5EF4-FFF2-40B4-BE49-F238E27FC236}">
                  <a16:creationId xmlns:a16="http://schemas.microsoft.com/office/drawing/2014/main" id="{6144C961-79DF-47AF-841C-C72510017AA6}"/>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4" name="Freeform 653">
              <a:extLst>
                <a:ext uri="{FF2B5EF4-FFF2-40B4-BE49-F238E27FC236}">
                  <a16:creationId xmlns:a16="http://schemas.microsoft.com/office/drawing/2014/main" id="{A493809A-1675-43DE-959B-98777F0E9249}"/>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5" name="Freeform 654">
              <a:extLst>
                <a:ext uri="{FF2B5EF4-FFF2-40B4-BE49-F238E27FC236}">
                  <a16:creationId xmlns:a16="http://schemas.microsoft.com/office/drawing/2014/main" id="{6846C608-C16A-4830-B621-DFA3643AAF7E}"/>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6" name="Freeform 655">
              <a:extLst>
                <a:ext uri="{FF2B5EF4-FFF2-40B4-BE49-F238E27FC236}">
                  <a16:creationId xmlns:a16="http://schemas.microsoft.com/office/drawing/2014/main" id="{7146D1FC-798E-42A6-B0B7-ACECAE4F9CAA}"/>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7" name="Freeform 656">
              <a:extLst>
                <a:ext uri="{FF2B5EF4-FFF2-40B4-BE49-F238E27FC236}">
                  <a16:creationId xmlns:a16="http://schemas.microsoft.com/office/drawing/2014/main" id="{F48A5529-AE4E-40D5-9BF1-896F1134D245}"/>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8" name="Freeform 657">
              <a:extLst>
                <a:ext uri="{FF2B5EF4-FFF2-40B4-BE49-F238E27FC236}">
                  <a16:creationId xmlns:a16="http://schemas.microsoft.com/office/drawing/2014/main" id="{57810209-61F2-44B4-B748-91278CD5F34F}"/>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9" name="Freeform 658">
              <a:extLst>
                <a:ext uri="{FF2B5EF4-FFF2-40B4-BE49-F238E27FC236}">
                  <a16:creationId xmlns:a16="http://schemas.microsoft.com/office/drawing/2014/main" id="{549D90D4-0DB0-49BC-9896-62E942451BEF}"/>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0" name="Freeform 659">
              <a:extLst>
                <a:ext uri="{FF2B5EF4-FFF2-40B4-BE49-F238E27FC236}">
                  <a16:creationId xmlns:a16="http://schemas.microsoft.com/office/drawing/2014/main" id="{C7C7B2BC-42EF-42C6-A369-1A858AB7D37D}"/>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1" name="Freeform 660">
              <a:extLst>
                <a:ext uri="{FF2B5EF4-FFF2-40B4-BE49-F238E27FC236}">
                  <a16:creationId xmlns:a16="http://schemas.microsoft.com/office/drawing/2014/main" id="{DDA95306-B825-4DEC-9FD2-0206F6ECE00D}"/>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2" name="Freeform 661">
              <a:extLst>
                <a:ext uri="{FF2B5EF4-FFF2-40B4-BE49-F238E27FC236}">
                  <a16:creationId xmlns:a16="http://schemas.microsoft.com/office/drawing/2014/main" id="{8FED0674-4B21-4D61-AF05-9048211251AC}"/>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3" name="Freeform 662">
              <a:extLst>
                <a:ext uri="{FF2B5EF4-FFF2-40B4-BE49-F238E27FC236}">
                  <a16:creationId xmlns:a16="http://schemas.microsoft.com/office/drawing/2014/main" id="{60571602-4822-46F4-9F5A-E784DE4F4178}"/>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4" name="Freeform 663">
              <a:extLst>
                <a:ext uri="{FF2B5EF4-FFF2-40B4-BE49-F238E27FC236}">
                  <a16:creationId xmlns:a16="http://schemas.microsoft.com/office/drawing/2014/main" id="{74BD2454-C7E7-4640-9056-3804DEA333E9}"/>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5" name="Freeform 664">
              <a:extLst>
                <a:ext uri="{FF2B5EF4-FFF2-40B4-BE49-F238E27FC236}">
                  <a16:creationId xmlns:a16="http://schemas.microsoft.com/office/drawing/2014/main" id="{03FD22B3-E2B1-400E-AFC4-C215EA9B51E5}"/>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6" name="Freeform 665">
              <a:extLst>
                <a:ext uri="{FF2B5EF4-FFF2-40B4-BE49-F238E27FC236}">
                  <a16:creationId xmlns:a16="http://schemas.microsoft.com/office/drawing/2014/main" id="{18E93891-0B5A-4013-A0FA-F934C410E94A}"/>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7" name="Freeform 666">
              <a:extLst>
                <a:ext uri="{FF2B5EF4-FFF2-40B4-BE49-F238E27FC236}">
                  <a16:creationId xmlns:a16="http://schemas.microsoft.com/office/drawing/2014/main" id="{8A33B3F1-2015-4AB2-ACC4-D5C666BE0054}"/>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8" name="Freeform 667">
              <a:extLst>
                <a:ext uri="{FF2B5EF4-FFF2-40B4-BE49-F238E27FC236}">
                  <a16:creationId xmlns:a16="http://schemas.microsoft.com/office/drawing/2014/main" id="{D675CE0E-D981-4108-AB7F-F4278CB269CE}"/>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9" name="Freeform 668">
              <a:extLst>
                <a:ext uri="{FF2B5EF4-FFF2-40B4-BE49-F238E27FC236}">
                  <a16:creationId xmlns:a16="http://schemas.microsoft.com/office/drawing/2014/main" id="{7D8D7ACB-8452-4EED-B3FC-6CF174878D2B}"/>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0" name="Freeform 669">
              <a:extLst>
                <a:ext uri="{FF2B5EF4-FFF2-40B4-BE49-F238E27FC236}">
                  <a16:creationId xmlns:a16="http://schemas.microsoft.com/office/drawing/2014/main" id="{8F4ACA99-FC9D-476D-8AA1-2BA83CE30E00}"/>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1" name="Freeform 670">
              <a:extLst>
                <a:ext uri="{FF2B5EF4-FFF2-40B4-BE49-F238E27FC236}">
                  <a16:creationId xmlns:a16="http://schemas.microsoft.com/office/drawing/2014/main" id="{3222D23E-7440-489D-9961-1A37405598A0}"/>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2" name="Freeform 671">
              <a:extLst>
                <a:ext uri="{FF2B5EF4-FFF2-40B4-BE49-F238E27FC236}">
                  <a16:creationId xmlns:a16="http://schemas.microsoft.com/office/drawing/2014/main" id="{DC7552ED-3E51-4A51-B77A-118A9E09D709}"/>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3" name="Freeform 672">
              <a:extLst>
                <a:ext uri="{FF2B5EF4-FFF2-40B4-BE49-F238E27FC236}">
                  <a16:creationId xmlns:a16="http://schemas.microsoft.com/office/drawing/2014/main" id="{125AD19D-3054-438D-9A8F-71541F54F896}"/>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4" name="Freeform 673">
              <a:extLst>
                <a:ext uri="{FF2B5EF4-FFF2-40B4-BE49-F238E27FC236}">
                  <a16:creationId xmlns:a16="http://schemas.microsoft.com/office/drawing/2014/main" id="{4C103D9C-B234-4A5E-8CB8-55502CF25F0A}"/>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5" name="Freeform 674">
              <a:extLst>
                <a:ext uri="{FF2B5EF4-FFF2-40B4-BE49-F238E27FC236}">
                  <a16:creationId xmlns:a16="http://schemas.microsoft.com/office/drawing/2014/main" id="{3962016A-5B66-4035-A77C-DAFD089F07E1}"/>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6" name="Freeform 675">
              <a:extLst>
                <a:ext uri="{FF2B5EF4-FFF2-40B4-BE49-F238E27FC236}">
                  <a16:creationId xmlns:a16="http://schemas.microsoft.com/office/drawing/2014/main" id="{A4D4D89D-9A3C-431B-8C1D-93E06F8B3200}"/>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7" name="Freeform 676">
              <a:extLst>
                <a:ext uri="{FF2B5EF4-FFF2-40B4-BE49-F238E27FC236}">
                  <a16:creationId xmlns:a16="http://schemas.microsoft.com/office/drawing/2014/main" id="{5BAB9E5C-3A61-4936-8504-9DBC4C67F06B}"/>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8" name="Freeform 677">
              <a:extLst>
                <a:ext uri="{FF2B5EF4-FFF2-40B4-BE49-F238E27FC236}">
                  <a16:creationId xmlns:a16="http://schemas.microsoft.com/office/drawing/2014/main" id="{3EC029F1-8EC6-4A8D-AC06-6D1B375E3E2A}"/>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9" name="Freeform 678">
              <a:extLst>
                <a:ext uri="{FF2B5EF4-FFF2-40B4-BE49-F238E27FC236}">
                  <a16:creationId xmlns:a16="http://schemas.microsoft.com/office/drawing/2014/main" id="{D1CF2729-4539-45A7-A022-9277C789C817}"/>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0" name="Freeform 679">
              <a:extLst>
                <a:ext uri="{FF2B5EF4-FFF2-40B4-BE49-F238E27FC236}">
                  <a16:creationId xmlns:a16="http://schemas.microsoft.com/office/drawing/2014/main" id="{910E0BC4-DE91-4B54-8E7B-D2FADDA5A838}"/>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1" name="Freeform 680">
              <a:extLst>
                <a:ext uri="{FF2B5EF4-FFF2-40B4-BE49-F238E27FC236}">
                  <a16:creationId xmlns:a16="http://schemas.microsoft.com/office/drawing/2014/main" id="{8FE50EFD-7101-4665-BC11-305FF1F5C5CC}"/>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2" name="Freeform 681">
              <a:extLst>
                <a:ext uri="{FF2B5EF4-FFF2-40B4-BE49-F238E27FC236}">
                  <a16:creationId xmlns:a16="http://schemas.microsoft.com/office/drawing/2014/main" id="{72F3C756-FFF6-4D65-AB5D-5D860C787A25}"/>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3" name="Freeform 682">
              <a:extLst>
                <a:ext uri="{FF2B5EF4-FFF2-40B4-BE49-F238E27FC236}">
                  <a16:creationId xmlns:a16="http://schemas.microsoft.com/office/drawing/2014/main" id="{2901AA85-B230-446B-904A-1F91EC490BF8}"/>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4" name="Freeform 683">
              <a:extLst>
                <a:ext uri="{FF2B5EF4-FFF2-40B4-BE49-F238E27FC236}">
                  <a16:creationId xmlns:a16="http://schemas.microsoft.com/office/drawing/2014/main" id="{944A4B1E-5BA0-4265-BEAD-40631C584A18}"/>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5" name="Freeform 684">
              <a:extLst>
                <a:ext uri="{FF2B5EF4-FFF2-40B4-BE49-F238E27FC236}">
                  <a16:creationId xmlns:a16="http://schemas.microsoft.com/office/drawing/2014/main" id="{ED878C39-27C5-4BE4-A6CB-7ECD1E66195C}"/>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6" name="Freeform 685">
              <a:extLst>
                <a:ext uri="{FF2B5EF4-FFF2-40B4-BE49-F238E27FC236}">
                  <a16:creationId xmlns:a16="http://schemas.microsoft.com/office/drawing/2014/main" id="{03764F54-933F-4430-9F91-B9D4A9602566}"/>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7" name="Freeform 686">
              <a:extLst>
                <a:ext uri="{FF2B5EF4-FFF2-40B4-BE49-F238E27FC236}">
                  <a16:creationId xmlns:a16="http://schemas.microsoft.com/office/drawing/2014/main" id="{CDA6DDA5-FFAD-463E-B121-6ADF03BA8050}"/>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8" name="Freeform 687">
              <a:extLst>
                <a:ext uri="{FF2B5EF4-FFF2-40B4-BE49-F238E27FC236}">
                  <a16:creationId xmlns:a16="http://schemas.microsoft.com/office/drawing/2014/main" id="{92254792-718C-4527-AD9A-1B7E5A1A9DEA}"/>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9" name="Freeform 688">
              <a:extLst>
                <a:ext uri="{FF2B5EF4-FFF2-40B4-BE49-F238E27FC236}">
                  <a16:creationId xmlns:a16="http://schemas.microsoft.com/office/drawing/2014/main" id="{7D75AC4C-678F-4759-B50A-F025B78D4EBA}"/>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0" name="Freeform 689">
              <a:extLst>
                <a:ext uri="{FF2B5EF4-FFF2-40B4-BE49-F238E27FC236}">
                  <a16:creationId xmlns:a16="http://schemas.microsoft.com/office/drawing/2014/main" id="{DED131A4-CDAE-4F66-9125-21809D47284D}"/>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1" name="Freeform 690">
              <a:extLst>
                <a:ext uri="{FF2B5EF4-FFF2-40B4-BE49-F238E27FC236}">
                  <a16:creationId xmlns:a16="http://schemas.microsoft.com/office/drawing/2014/main" id="{ADE41425-1583-476A-84CD-7DE25A8287F7}"/>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2" name="Freeform 691">
              <a:extLst>
                <a:ext uri="{FF2B5EF4-FFF2-40B4-BE49-F238E27FC236}">
                  <a16:creationId xmlns:a16="http://schemas.microsoft.com/office/drawing/2014/main" id="{2895CE87-EEFB-4261-84AF-DA01EEA7613D}"/>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3" name="Freeform 692">
              <a:extLst>
                <a:ext uri="{FF2B5EF4-FFF2-40B4-BE49-F238E27FC236}">
                  <a16:creationId xmlns:a16="http://schemas.microsoft.com/office/drawing/2014/main" id="{3AFC32D3-58C9-4E8B-B362-382EF852B92F}"/>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4" name="Freeform 693">
              <a:extLst>
                <a:ext uri="{FF2B5EF4-FFF2-40B4-BE49-F238E27FC236}">
                  <a16:creationId xmlns:a16="http://schemas.microsoft.com/office/drawing/2014/main" id="{DB9E3A6F-6A73-48D7-BCBB-D99206E2CB2E}"/>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5" name="Freeform 694">
              <a:extLst>
                <a:ext uri="{FF2B5EF4-FFF2-40B4-BE49-F238E27FC236}">
                  <a16:creationId xmlns:a16="http://schemas.microsoft.com/office/drawing/2014/main" id="{EF7D9192-7C36-40EB-BB59-EA5D08B451A3}"/>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6" name="Freeform 695">
              <a:extLst>
                <a:ext uri="{FF2B5EF4-FFF2-40B4-BE49-F238E27FC236}">
                  <a16:creationId xmlns:a16="http://schemas.microsoft.com/office/drawing/2014/main" id="{B85BCFCB-589F-42CA-AAAC-4E90B7A3AC45}"/>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7" name="Freeform 696">
              <a:extLst>
                <a:ext uri="{FF2B5EF4-FFF2-40B4-BE49-F238E27FC236}">
                  <a16:creationId xmlns:a16="http://schemas.microsoft.com/office/drawing/2014/main" id="{C61A5050-CAC2-4967-8534-4E21639056EE}"/>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8" name="Freeform 697">
              <a:extLst>
                <a:ext uri="{FF2B5EF4-FFF2-40B4-BE49-F238E27FC236}">
                  <a16:creationId xmlns:a16="http://schemas.microsoft.com/office/drawing/2014/main" id="{162A2A75-4D7E-4804-8A18-0755B6009A19}"/>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9" name="Freeform 698">
              <a:extLst>
                <a:ext uri="{FF2B5EF4-FFF2-40B4-BE49-F238E27FC236}">
                  <a16:creationId xmlns:a16="http://schemas.microsoft.com/office/drawing/2014/main" id="{67A6C5E8-70E9-41F7-B1B3-CAAE6F029E4D}"/>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0" name="Freeform 699">
              <a:extLst>
                <a:ext uri="{FF2B5EF4-FFF2-40B4-BE49-F238E27FC236}">
                  <a16:creationId xmlns:a16="http://schemas.microsoft.com/office/drawing/2014/main" id="{8F0DC83C-A185-445E-82F8-8090BD6E385E}"/>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1" name="Freeform 700">
              <a:extLst>
                <a:ext uri="{FF2B5EF4-FFF2-40B4-BE49-F238E27FC236}">
                  <a16:creationId xmlns:a16="http://schemas.microsoft.com/office/drawing/2014/main" id="{C8FB2D2B-6168-4640-838F-911933FDA17C}"/>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2" name="Freeform 701">
              <a:extLst>
                <a:ext uri="{FF2B5EF4-FFF2-40B4-BE49-F238E27FC236}">
                  <a16:creationId xmlns:a16="http://schemas.microsoft.com/office/drawing/2014/main" id="{4FCABFC4-0C11-4849-901E-88B7685EFB33}"/>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3" name="Freeform 702">
              <a:extLst>
                <a:ext uri="{FF2B5EF4-FFF2-40B4-BE49-F238E27FC236}">
                  <a16:creationId xmlns:a16="http://schemas.microsoft.com/office/drawing/2014/main" id="{C88D1524-37D1-4EC3-900B-9FCB082A2586}"/>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4" name="Freeform 703">
              <a:extLst>
                <a:ext uri="{FF2B5EF4-FFF2-40B4-BE49-F238E27FC236}">
                  <a16:creationId xmlns:a16="http://schemas.microsoft.com/office/drawing/2014/main" id="{EF372613-3D52-4779-A95C-8EDE609B4A6C}"/>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5" name="Freeform 704">
              <a:extLst>
                <a:ext uri="{FF2B5EF4-FFF2-40B4-BE49-F238E27FC236}">
                  <a16:creationId xmlns:a16="http://schemas.microsoft.com/office/drawing/2014/main" id="{84A402E3-AE05-4F6B-981F-1DE23039AB38}"/>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6" name="Freeform 705">
              <a:extLst>
                <a:ext uri="{FF2B5EF4-FFF2-40B4-BE49-F238E27FC236}">
                  <a16:creationId xmlns:a16="http://schemas.microsoft.com/office/drawing/2014/main" id="{3CD276A5-36D2-402A-A5EA-703859027420}"/>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7" name="Freeform 706">
              <a:extLst>
                <a:ext uri="{FF2B5EF4-FFF2-40B4-BE49-F238E27FC236}">
                  <a16:creationId xmlns:a16="http://schemas.microsoft.com/office/drawing/2014/main" id="{01633A8F-F068-4BD3-AE86-F9B1EE2707C6}"/>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8" name="Freeform 707">
              <a:extLst>
                <a:ext uri="{FF2B5EF4-FFF2-40B4-BE49-F238E27FC236}">
                  <a16:creationId xmlns:a16="http://schemas.microsoft.com/office/drawing/2014/main" id="{C8784B05-6E1A-424C-A182-524992CA1DDF}"/>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9" name="Freeform 708">
              <a:extLst>
                <a:ext uri="{FF2B5EF4-FFF2-40B4-BE49-F238E27FC236}">
                  <a16:creationId xmlns:a16="http://schemas.microsoft.com/office/drawing/2014/main" id="{CE15DC94-D1AB-4A78-A2F6-4500F1BE2A44}"/>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0" name="Freeform 709">
              <a:extLst>
                <a:ext uri="{FF2B5EF4-FFF2-40B4-BE49-F238E27FC236}">
                  <a16:creationId xmlns:a16="http://schemas.microsoft.com/office/drawing/2014/main" id="{0E6B1BD5-1F8B-457F-BF13-0B36AF9F92B8}"/>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1" name="Freeform 710">
              <a:extLst>
                <a:ext uri="{FF2B5EF4-FFF2-40B4-BE49-F238E27FC236}">
                  <a16:creationId xmlns:a16="http://schemas.microsoft.com/office/drawing/2014/main" id="{63359405-4EEF-441E-B4C4-A73289814B26}"/>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2" name="Freeform 711">
              <a:extLst>
                <a:ext uri="{FF2B5EF4-FFF2-40B4-BE49-F238E27FC236}">
                  <a16:creationId xmlns:a16="http://schemas.microsoft.com/office/drawing/2014/main" id="{DA4E7650-00D7-4D0C-BBF3-34FEDA385468}"/>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3" name="Freeform 712">
              <a:extLst>
                <a:ext uri="{FF2B5EF4-FFF2-40B4-BE49-F238E27FC236}">
                  <a16:creationId xmlns:a16="http://schemas.microsoft.com/office/drawing/2014/main" id="{72F959FF-1595-4326-8E3E-5714CC1B9DA7}"/>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4" name="Freeform 713">
              <a:extLst>
                <a:ext uri="{FF2B5EF4-FFF2-40B4-BE49-F238E27FC236}">
                  <a16:creationId xmlns:a16="http://schemas.microsoft.com/office/drawing/2014/main" id="{79204963-F386-4D36-A0FD-E78B6E80306B}"/>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5" name="Freeform 714">
              <a:extLst>
                <a:ext uri="{FF2B5EF4-FFF2-40B4-BE49-F238E27FC236}">
                  <a16:creationId xmlns:a16="http://schemas.microsoft.com/office/drawing/2014/main" id="{50A982DF-1DCB-4906-A93B-4F5998643470}"/>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6" name="Freeform 715">
              <a:extLst>
                <a:ext uri="{FF2B5EF4-FFF2-40B4-BE49-F238E27FC236}">
                  <a16:creationId xmlns:a16="http://schemas.microsoft.com/office/drawing/2014/main" id="{26697CCE-9258-452E-91C2-C5DDC14F6E92}"/>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7" name="Freeform 716">
              <a:extLst>
                <a:ext uri="{FF2B5EF4-FFF2-40B4-BE49-F238E27FC236}">
                  <a16:creationId xmlns:a16="http://schemas.microsoft.com/office/drawing/2014/main" id="{FE31AA37-A7BE-4F50-B3A7-4DF5AE4C648F}"/>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8" name="Freeform 717">
              <a:extLst>
                <a:ext uri="{FF2B5EF4-FFF2-40B4-BE49-F238E27FC236}">
                  <a16:creationId xmlns:a16="http://schemas.microsoft.com/office/drawing/2014/main" id="{DAA81754-3B0E-4D91-9868-4E27018415D1}"/>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9" name="Freeform 718">
              <a:extLst>
                <a:ext uri="{FF2B5EF4-FFF2-40B4-BE49-F238E27FC236}">
                  <a16:creationId xmlns:a16="http://schemas.microsoft.com/office/drawing/2014/main" id="{59EA2022-884D-4FD8-9BD2-881BF914C650}"/>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0" name="Freeform 719">
              <a:extLst>
                <a:ext uri="{FF2B5EF4-FFF2-40B4-BE49-F238E27FC236}">
                  <a16:creationId xmlns:a16="http://schemas.microsoft.com/office/drawing/2014/main" id="{91F2F6AD-4CCD-44F4-9D97-DC8ADCF993A2}"/>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1" name="Freeform 720">
              <a:extLst>
                <a:ext uri="{FF2B5EF4-FFF2-40B4-BE49-F238E27FC236}">
                  <a16:creationId xmlns:a16="http://schemas.microsoft.com/office/drawing/2014/main" id="{8D54EFDF-CAEF-46A0-BD64-F6D7DDDE142B}"/>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2" name="Freeform 721">
              <a:extLst>
                <a:ext uri="{FF2B5EF4-FFF2-40B4-BE49-F238E27FC236}">
                  <a16:creationId xmlns:a16="http://schemas.microsoft.com/office/drawing/2014/main" id="{4B507D0F-050F-487A-8366-F9E80CF223B0}"/>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3" name="Freeform 722">
              <a:extLst>
                <a:ext uri="{FF2B5EF4-FFF2-40B4-BE49-F238E27FC236}">
                  <a16:creationId xmlns:a16="http://schemas.microsoft.com/office/drawing/2014/main" id="{2DC11628-4612-4C26-89F6-674C1EA84980}"/>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4" name="Freeform 723">
              <a:extLst>
                <a:ext uri="{FF2B5EF4-FFF2-40B4-BE49-F238E27FC236}">
                  <a16:creationId xmlns:a16="http://schemas.microsoft.com/office/drawing/2014/main" id="{353D6958-D363-423A-A0AF-DD0B3BE85A23}"/>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5" name="Freeform 724">
              <a:extLst>
                <a:ext uri="{FF2B5EF4-FFF2-40B4-BE49-F238E27FC236}">
                  <a16:creationId xmlns:a16="http://schemas.microsoft.com/office/drawing/2014/main" id="{726B08B5-5CED-4A8D-9F58-1E1FFDD4AF81}"/>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6" name="Freeform 725">
              <a:extLst>
                <a:ext uri="{FF2B5EF4-FFF2-40B4-BE49-F238E27FC236}">
                  <a16:creationId xmlns:a16="http://schemas.microsoft.com/office/drawing/2014/main" id="{C50789E6-27DB-4B9F-ADE5-D7E31C1FD689}"/>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7" name="Freeform 726">
              <a:extLst>
                <a:ext uri="{FF2B5EF4-FFF2-40B4-BE49-F238E27FC236}">
                  <a16:creationId xmlns:a16="http://schemas.microsoft.com/office/drawing/2014/main" id="{2332B319-2AE8-4BCB-90DB-38438D17EC1E}"/>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8" name="Freeform 727">
              <a:extLst>
                <a:ext uri="{FF2B5EF4-FFF2-40B4-BE49-F238E27FC236}">
                  <a16:creationId xmlns:a16="http://schemas.microsoft.com/office/drawing/2014/main" id="{E2A3001A-810C-41C7-92EF-B332351E4EF1}"/>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9" name="Freeform 728">
              <a:extLst>
                <a:ext uri="{FF2B5EF4-FFF2-40B4-BE49-F238E27FC236}">
                  <a16:creationId xmlns:a16="http://schemas.microsoft.com/office/drawing/2014/main" id="{3D211D4F-0BED-44A6-B45C-DDB11A0D6EBC}"/>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0" name="Freeform 729">
              <a:extLst>
                <a:ext uri="{FF2B5EF4-FFF2-40B4-BE49-F238E27FC236}">
                  <a16:creationId xmlns:a16="http://schemas.microsoft.com/office/drawing/2014/main" id="{ED907B95-FD08-4699-A67D-8760BF81AE38}"/>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1" name="Freeform 730">
              <a:extLst>
                <a:ext uri="{FF2B5EF4-FFF2-40B4-BE49-F238E27FC236}">
                  <a16:creationId xmlns:a16="http://schemas.microsoft.com/office/drawing/2014/main" id="{3156EBC6-1E0D-460B-AA40-E1C547985C80}"/>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2" name="Freeform 731">
              <a:extLst>
                <a:ext uri="{FF2B5EF4-FFF2-40B4-BE49-F238E27FC236}">
                  <a16:creationId xmlns:a16="http://schemas.microsoft.com/office/drawing/2014/main" id="{87405889-3211-47EC-9B6D-68F3C2FA0874}"/>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3" name="Freeform 732">
              <a:extLst>
                <a:ext uri="{FF2B5EF4-FFF2-40B4-BE49-F238E27FC236}">
                  <a16:creationId xmlns:a16="http://schemas.microsoft.com/office/drawing/2014/main" id="{AE79A53C-02C4-4555-9BDA-48E5730C08C1}"/>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4" name="Freeform 733">
              <a:extLst>
                <a:ext uri="{FF2B5EF4-FFF2-40B4-BE49-F238E27FC236}">
                  <a16:creationId xmlns:a16="http://schemas.microsoft.com/office/drawing/2014/main" id="{BC374749-6F9C-4C89-86B9-0F8216DB224D}"/>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5" name="Freeform 734">
              <a:extLst>
                <a:ext uri="{FF2B5EF4-FFF2-40B4-BE49-F238E27FC236}">
                  <a16:creationId xmlns:a16="http://schemas.microsoft.com/office/drawing/2014/main" id="{1FDD84D8-C78F-4F02-860E-A4AF2BBEFA54}"/>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6" name="Freeform 735">
              <a:extLst>
                <a:ext uri="{FF2B5EF4-FFF2-40B4-BE49-F238E27FC236}">
                  <a16:creationId xmlns:a16="http://schemas.microsoft.com/office/drawing/2014/main" id="{C48D0494-DBD4-45E7-B923-2586A4B4881C}"/>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7" name="Freeform 736">
              <a:extLst>
                <a:ext uri="{FF2B5EF4-FFF2-40B4-BE49-F238E27FC236}">
                  <a16:creationId xmlns:a16="http://schemas.microsoft.com/office/drawing/2014/main" id="{8841B79C-A84B-47B7-AE93-759CC3385356}"/>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8" name="Freeform 737">
              <a:extLst>
                <a:ext uri="{FF2B5EF4-FFF2-40B4-BE49-F238E27FC236}">
                  <a16:creationId xmlns:a16="http://schemas.microsoft.com/office/drawing/2014/main" id="{F2250533-C3E0-4C16-816A-B4EFC61200D3}"/>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9" name="Freeform 738">
              <a:extLst>
                <a:ext uri="{FF2B5EF4-FFF2-40B4-BE49-F238E27FC236}">
                  <a16:creationId xmlns:a16="http://schemas.microsoft.com/office/drawing/2014/main" id="{F2F85A06-765E-40D2-9045-63D53C39E11D}"/>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0" name="Freeform 739">
              <a:extLst>
                <a:ext uri="{FF2B5EF4-FFF2-40B4-BE49-F238E27FC236}">
                  <a16:creationId xmlns:a16="http://schemas.microsoft.com/office/drawing/2014/main" id="{70A77DEE-5D91-4B6C-940F-C48E7A8D78C4}"/>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1" name="Line 740">
              <a:extLst>
                <a:ext uri="{FF2B5EF4-FFF2-40B4-BE49-F238E27FC236}">
                  <a16:creationId xmlns:a16="http://schemas.microsoft.com/office/drawing/2014/main" id="{81EFE355-4D04-47C6-94E1-475CCD02C7F6}"/>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2" name="Freeform 741">
              <a:extLst>
                <a:ext uri="{FF2B5EF4-FFF2-40B4-BE49-F238E27FC236}">
                  <a16:creationId xmlns:a16="http://schemas.microsoft.com/office/drawing/2014/main" id="{FDE9DE1F-0B90-4095-B2C3-1A6217593A3B}"/>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3" name="Freeform 742">
              <a:extLst>
                <a:ext uri="{FF2B5EF4-FFF2-40B4-BE49-F238E27FC236}">
                  <a16:creationId xmlns:a16="http://schemas.microsoft.com/office/drawing/2014/main" id="{67C6BDAD-ADC1-413F-A4E9-C1987CD5B2F3}"/>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4" name="Freeform 743">
              <a:extLst>
                <a:ext uri="{FF2B5EF4-FFF2-40B4-BE49-F238E27FC236}">
                  <a16:creationId xmlns:a16="http://schemas.microsoft.com/office/drawing/2014/main" id="{19A69C3A-72B6-4B3A-929D-EFAB4828DF90}"/>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5" name="Freeform 744">
              <a:extLst>
                <a:ext uri="{FF2B5EF4-FFF2-40B4-BE49-F238E27FC236}">
                  <a16:creationId xmlns:a16="http://schemas.microsoft.com/office/drawing/2014/main" id="{A01F0F10-D836-4626-A0D1-09BA646299B5}"/>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6" name="Freeform 745">
              <a:extLst>
                <a:ext uri="{FF2B5EF4-FFF2-40B4-BE49-F238E27FC236}">
                  <a16:creationId xmlns:a16="http://schemas.microsoft.com/office/drawing/2014/main" id="{6A018F0A-2597-4113-B810-37F0A55EF4D8}"/>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7" name="Freeform 746">
              <a:extLst>
                <a:ext uri="{FF2B5EF4-FFF2-40B4-BE49-F238E27FC236}">
                  <a16:creationId xmlns:a16="http://schemas.microsoft.com/office/drawing/2014/main" id="{6D5296EE-4DE4-4608-9817-61A5C2A08169}"/>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8" name="Freeform 747">
              <a:extLst>
                <a:ext uri="{FF2B5EF4-FFF2-40B4-BE49-F238E27FC236}">
                  <a16:creationId xmlns:a16="http://schemas.microsoft.com/office/drawing/2014/main" id="{4E9D4742-A685-4F75-B89C-8A22BB04C706}"/>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9" name="Freeform 748">
              <a:extLst>
                <a:ext uri="{FF2B5EF4-FFF2-40B4-BE49-F238E27FC236}">
                  <a16:creationId xmlns:a16="http://schemas.microsoft.com/office/drawing/2014/main" id="{6E2FAD92-A601-44CA-9048-F05D969969DA}"/>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0" name="Freeform 749">
              <a:extLst>
                <a:ext uri="{FF2B5EF4-FFF2-40B4-BE49-F238E27FC236}">
                  <a16:creationId xmlns:a16="http://schemas.microsoft.com/office/drawing/2014/main" id="{B3C6A882-02BB-49B5-A4E6-6BC35BC49EDC}"/>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1" name="Freeform 750">
              <a:extLst>
                <a:ext uri="{FF2B5EF4-FFF2-40B4-BE49-F238E27FC236}">
                  <a16:creationId xmlns:a16="http://schemas.microsoft.com/office/drawing/2014/main" id="{2E19548B-7F71-45EC-9573-BB7255496FF1}"/>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2" name="Freeform 751">
              <a:extLst>
                <a:ext uri="{FF2B5EF4-FFF2-40B4-BE49-F238E27FC236}">
                  <a16:creationId xmlns:a16="http://schemas.microsoft.com/office/drawing/2014/main" id="{1645DFBA-B52D-4E27-BBFB-C4CF93378783}"/>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3" name="Freeform 752">
              <a:extLst>
                <a:ext uri="{FF2B5EF4-FFF2-40B4-BE49-F238E27FC236}">
                  <a16:creationId xmlns:a16="http://schemas.microsoft.com/office/drawing/2014/main" id="{E543C131-DBD1-4D3F-894D-57256171C1C0}"/>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4" name="Freeform 753">
              <a:extLst>
                <a:ext uri="{FF2B5EF4-FFF2-40B4-BE49-F238E27FC236}">
                  <a16:creationId xmlns:a16="http://schemas.microsoft.com/office/drawing/2014/main" id="{14D2D36F-A74E-4DD9-877F-282344BFF83E}"/>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5" name="Freeform 754">
              <a:extLst>
                <a:ext uri="{FF2B5EF4-FFF2-40B4-BE49-F238E27FC236}">
                  <a16:creationId xmlns:a16="http://schemas.microsoft.com/office/drawing/2014/main" id="{50A178C4-2528-4923-940B-0BF0B83DE6BE}"/>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6" name="Freeform 755">
              <a:extLst>
                <a:ext uri="{FF2B5EF4-FFF2-40B4-BE49-F238E27FC236}">
                  <a16:creationId xmlns:a16="http://schemas.microsoft.com/office/drawing/2014/main" id="{E8C88878-29BC-47BE-8EE7-8D13AC39171D}"/>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7" name="Freeform 756">
              <a:extLst>
                <a:ext uri="{FF2B5EF4-FFF2-40B4-BE49-F238E27FC236}">
                  <a16:creationId xmlns:a16="http://schemas.microsoft.com/office/drawing/2014/main" id="{AE786A03-D8A1-4C3B-8C81-99C0D3349FEB}"/>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8" name="Freeform 757">
              <a:extLst>
                <a:ext uri="{FF2B5EF4-FFF2-40B4-BE49-F238E27FC236}">
                  <a16:creationId xmlns:a16="http://schemas.microsoft.com/office/drawing/2014/main" id="{560C78D4-587D-4A5C-B28C-0ED57530CB03}"/>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9" name="Freeform 758">
              <a:extLst>
                <a:ext uri="{FF2B5EF4-FFF2-40B4-BE49-F238E27FC236}">
                  <a16:creationId xmlns:a16="http://schemas.microsoft.com/office/drawing/2014/main" id="{03ECBA32-C40E-4801-A8DD-31D35DD6AFF1}"/>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0" name="Freeform 759">
              <a:extLst>
                <a:ext uri="{FF2B5EF4-FFF2-40B4-BE49-F238E27FC236}">
                  <a16:creationId xmlns:a16="http://schemas.microsoft.com/office/drawing/2014/main" id="{94FC94C8-5E79-4CBA-A1BF-F53A4A7C214D}"/>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1" name="Freeform 760">
              <a:extLst>
                <a:ext uri="{FF2B5EF4-FFF2-40B4-BE49-F238E27FC236}">
                  <a16:creationId xmlns:a16="http://schemas.microsoft.com/office/drawing/2014/main" id="{9C9317EC-5BDE-46D6-83C6-315660991826}"/>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2" name="Rectangle 761">
              <a:extLst>
                <a:ext uri="{FF2B5EF4-FFF2-40B4-BE49-F238E27FC236}">
                  <a16:creationId xmlns:a16="http://schemas.microsoft.com/office/drawing/2014/main" id="{515FAC58-31D6-4BD8-A6AC-D98EAF33A133}"/>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3" name="Freeform 762">
              <a:extLst>
                <a:ext uri="{FF2B5EF4-FFF2-40B4-BE49-F238E27FC236}">
                  <a16:creationId xmlns:a16="http://schemas.microsoft.com/office/drawing/2014/main" id="{61A7FE8B-653A-41F7-831A-2F563D8D8D1A}"/>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4" name="Rectangle 763">
              <a:extLst>
                <a:ext uri="{FF2B5EF4-FFF2-40B4-BE49-F238E27FC236}">
                  <a16:creationId xmlns:a16="http://schemas.microsoft.com/office/drawing/2014/main" id="{5E4AA571-932B-424C-A8DA-871C6331DC9A}"/>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5" name="Freeform 764">
              <a:extLst>
                <a:ext uri="{FF2B5EF4-FFF2-40B4-BE49-F238E27FC236}">
                  <a16:creationId xmlns:a16="http://schemas.microsoft.com/office/drawing/2014/main" id="{8ACBC263-C302-4C28-BE22-7193B290D460}"/>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6" name="Rectangle 765">
              <a:extLst>
                <a:ext uri="{FF2B5EF4-FFF2-40B4-BE49-F238E27FC236}">
                  <a16:creationId xmlns:a16="http://schemas.microsoft.com/office/drawing/2014/main" id="{F6B6FC2F-1926-4D99-9D7B-0AE2D5105444}"/>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7" name="Freeform 766">
              <a:extLst>
                <a:ext uri="{FF2B5EF4-FFF2-40B4-BE49-F238E27FC236}">
                  <a16:creationId xmlns:a16="http://schemas.microsoft.com/office/drawing/2014/main" id="{0619C722-8E76-4149-BD27-8B31575D0826}"/>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8" name="Rectangle 767">
              <a:extLst>
                <a:ext uri="{FF2B5EF4-FFF2-40B4-BE49-F238E27FC236}">
                  <a16:creationId xmlns:a16="http://schemas.microsoft.com/office/drawing/2014/main" id="{4783D43B-80A3-43EC-A5D5-367A769BA6E3}"/>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9" name="Freeform 768">
              <a:extLst>
                <a:ext uri="{FF2B5EF4-FFF2-40B4-BE49-F238E27FC236}">
                  <a16:creationId xmlns:a16="http://schemas.microsoft.com/office/drawing/2014/main" id="{231DD170-A8AD-4A4C-BABF-07EC8C29185B}"/>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2070" name="文本框 775">
            <a:extLst>
              <a:ext uri="{FF2B5EF4-FFF2-40B4-BE49-F238E27FC236}">
                <a16:creationId xmlns:a16="http://schemas.microsoft.com/office/drawing/2014/main" id="{877DE89C-F3CA-401E-9D6A-12E66E699006}"/>
              </a:ext>
            </a:extLst>
          </p:cNvPr>
          <p:cNvSpPr txBox="1">
            <a:spLocks noChangeArrowheads="1"/>
          </p:cNvSpPr>
          <p:nvPr/>
        </p:nvSpPr>
        <p:spPr bwMode="auto">
          <a:xfrm>
            <a:off x="2014539" y="3373439"/>
            <a:ext cx="41671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500" b="1">
                <a:solidFill>
                  <a:schemeClr val="bg1"/>
                </a:solidFill>
                <a:latin typeface="微软雅黑" panose="020B0503020204020204" pitchFamily="34" charset="-122"/>
                <a:ea typeface="微软雅黑" panose="020B0503020204020204" pitchFamily="34" charset="-122"/>
              </a:rPr>
              <a:t>THANK  YOU</a:t>
            </a:r>
            <a:endParaRPr lang="zh-CN" altLang="en-US" sz="4500" b="1">
              <a:solidFill>
                <a:schemeClr val="bg1"/>
              </a:solidFill>
              <a:latin typeface="微软雅黑" panose="020B0503020204020204" pitchFamily="34" charset="-122"/>
              <a:ea typeface="微软雅黑" panose="020B0503020204020204" pitchFamily="34" charset="-122"/>
            </a:endParaRPr>
          </a:p>
        </p:txBody>
      </p:sp>
      <p:sp>
        <p:nvSpPr>
          <p:cNvPr id="72071" name="文本框 777">
            <a:extLst>
              <a:ext uri="{FF2B5EF4-FFF2-40B4-BE49-F238E27FC236}">
                <a16:creationId xmlns:a16="http://schemas.microsoft.com/office/drawing/2014/main" id="{69C6D309-BB2C-4804-BDDE-7FE5FC0B56A9}"/>
              </a:ext>
            </a:extLst>
          </p:cNvPr>
          <p:cNvSpPr txBox="1">
            <a:spLocks noChangeArrowheads="1"/>
          </p:cNvSpPr>
          <p:nvPr/>
        </p:nvSpPr>
        <p:spPr bwMode="auto">
          <a:xfrm>
            <a:off x="1829332" y="4032150"/>
            <a:ext cx="5052599"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a:r>
              <a:rPr lang="en-US" altLang="zh-CN" sz="100" dirty="0">
                <a:solidFill>
                  <a:schemeClr val="bg1"/>
                </a:solidFill>
                <a:latin typeface="微软雅黑" panose="020B0503020204020204" pitchFamily="34" charset="-122"/>
                <a:ea typeface="微软雅黑" panose="020B0503020204020204" pitchFamily="34" charset="-122"/>
              </a:rPr>
              <a:t>https://study.wjszzx.com.cn/</a:t>
            </a:r>
            <a:endParaRPr lang="zh-CN" altLang="en-US" sz="100" dirty="0">
              <a:solidFill>
                <a:schemeClr val="bg1"/>
              </a:solidFill>
              <a:latin typeface="微软雅黑" panose="020B0503020204020204" pitchFamily="34" charset="-122"/>
              <a:ea typeface="微软雅黑" panose="020B0503020204020204" pitchFamily="34" charset="-122"/>
            </a:endParaRPr>
          </a:p>
        </p:txBody>
      </p:sp>
      <p:sp>
        <p:nvSpPr>
          <p:cNvPr id="780" name="等腰三角形 779">
            <a:extLst>
              <a:ext uri="{FF2B5EF4-FFF2-40B4-BE49-F238E27FC236}">
                <a16:creationId xmlns:a16="http://schemas.microsoft.com/office/drawing/2014/main" id="{DC6B1449-1728-4BDA-8ADA-1FEF3A290910}"/>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BCFE6089-5DA6-41D2-A548-0E50B02E91E8}"/>
              </a:ext>
            </a:extLst>
          </p:cNvPr>
          <p:cNvSpPr/>
          <p:nvPr/>
        </p:nvSpPr>
        <p:spPr>
          <a:xfrm rot="5400000">
            <a:off x="3249614" y="1687514"/>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72074" name="图片 771">
            <a:extLst>
              <a:ext uri="{FF2B5EF4-FFF2-40B4-BE49-F238E27FC236}">
                <a16:creationId xmlns:a16="http://schemas.microsoft.com/office/drawing/2014/main" id="{6DB09518-BC58-4DC2-B7FA-8F8B833BE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89"/>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67369DA7-CB8A-4041-8C80-DFE898717127}"/>
              </a:ext>
            </a:extLst>
          </p:cNvPr>
          <p:cNvSpPr/>
          <p:nvPr/>
        </p:nvSpPr>
        <p:spPr>
          <a:xfrm rot="3954975" flipH="1">
            <a:off x="3079751" y="1500189"/>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rgbClr val="A8D37A"/>
        </a:solidFill>
        <a:effectLst/>
      </p:bgPr>
    </p:bg>
    <p:spTree>
      <p:nvGrpSpPr>
        <p:cNvPr id="1" name=""/>
        <p:cNvGrpSpPr/>
        <p:nvPr/>
      </p:nvGrpSpPr>
      <p:grpSpPr>
        <a:xfrm>
          <a:off x="0" y="0"/>
          <a:ext cx="0" cy="0"/>
          <a:chOff x="0" y="0"/>
          <a:chExt cx="0" cy="0"/>
        </a:xfrm>
      </p:grpSpPr>
      <p:pic>
        <p:nvPicPr>
          <p:cNvPr id="41986" name="图片 4">
            <a:extLst>
              <a:ext uri="{FF2B5EF4-FFF2-40B4-BE49-F238E27FC236}">
                <a16:creationId xmlns:a16="http://schemas.microsoft.com/office/drawing/2014/main" id="{1914BB98-9C8C-4575-9958-50016BC64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038" y="1976439"/>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文本框 5">
            <a:extLst>
              <a:ext uri="{FF2B5EF4-FFF2-40B4-BE49-F238E27FC236}">
                <a16:creationId xmlns:a16="http://schemas.microsoft.com/office/drawing/2014/main" id="{6CE8E6F8-E942-4529-88EA-0A7B72AFE341}"/>
              </a:ext>
            </a:extLst>
          </p:cNvPr>
          <p:cNvSpPr txBox="1">
            <a:spLocks noChangeArrowheads="1"/>
          </p:cNvSpPr>
          <p:nvPr/>
        </p:nvSpPr>
        <p:spPr bwMode="auto">
          <a:xfrm>
            <a:off x="2366964" y="2686050"/>
            <a:ext cx="5868987" cy="89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4000" b="1">
                <a:solidFill>
                  <a:srgbClr val="2E4C64"/>
                </a:solidFill>
                <a:latin typeface="Times New Roman" panose="02020603050405020304" pitchFamily="18" charset="0"/>
                <a:ea typeface="楷体_GB2312" panose="02010609030101010101" pitchFamily="49" charset="-122"/>
              </a:rPr>
              <a:t>一、计算机网络类型</a:t>
            </a:r>
          </a:p>
        </p:txBody>
      </p:sp>
      <p:sp>
        <p:nvSpPr>
          <p:cNvPr id="41988" name="文本框 6">
            <a:extLst>
              <a:ext uri="{FF2B5EF4-FFF2-40B4-BE49-F238E27FC236}">
                <a16:creationId xmlns:a16="http://schemas.microsoft.com/office/drawing/2014/main" id="{DAC34B2E-BFD9-413B-876F-3C67DCEEB0C2}"/>
              </a:ext>
            </a:extLst>
          </p:cNvPr>
          <p:cNvSpPr txBox="1">
            <a:spLocks noChangeArrowheads="1"/>
          </p:cNvSpPr>
          <p:nvPr/>
        </p:nvSpPr>
        <p:spPr bwMode="auto">
          <a:xfrm>
            <a:off x="2366963" y="3360738"/>
            <a:ext cx="260826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PROJECT PEOFILE</a:t>
            </a:r>
            <a:endParaRPr lang="zh-CN" altLang="en-US" sz="100">
              <a:solidFill>
                <a:srgbClr val="2E4C64"/>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09C1A3BA-B7E6-4B3E-A7C3-5345563490D8}"/>
              </a:ext>
            </a:extLst>
          </p:cNvPr>
          <p:cNvSpPr/>
          <p:nvPr/>
        </p:nvSpPr>
        <p:spPr>
          <a:xfrm>
            <a:off x="1524001"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C6CCCFDD-31E5-444F-B6A4-4B2C7CE8B9BB}"/>
              </a:ext>
            </a:extLst>
          </p:cNvPr>
          <p:cNvSpPr/>
          <p:nvPr/>
        </p:nvSpPr>
        <p:spPr>
          <a:xfrm>
            <a:off x="2430463" y="3700463"/>
            <a:ext cx="4570412" cy="163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Box 13@|17FFC:16777215|FBC:16777215|LFC:16777215|LBC:16777215">
            <a:extLst>
              <a:ext uri="{FF2B5EF4-FFF2-40B4-BE49-F238E27FC236}">
                <a16:creationId xmlns:a16="http://schemas.microsoft.com/office/drawing/2014/main" id="{7ADD4A6A-1632-4688-A8C7-73FB620CE46E}"/>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计算机网络类型</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P30</a:t>
            </a:r>
          </a:p>
        </p:txBody>
      </p:sp>
      <p:sp>
        <p:nvSpPr>
          <p:cNvPr id="4" name="Rectangle 171">
            <a:extLst>
              <a:ext uri="{FF2B5EF4-FFF2-40B4-BE49-F238E27FC236}">
                <a16:creationId xmlns:a16="http://schemas.microsoft.com/office/drawing/2014/main" id="{462ABB65-E909-4E5C-9506-B9E029DF5D7B}"/>
              </a:ext>
            </a:extLst>
          </p:cNvPr>
          <p:cNvSpPr>
            <a:spLocks noChangeArrowheads="1"/>
          </p:cNvSpPr>
          <p:nvPr/>
        </p:nvSpPr>
        <p:spPr bwMode="auto">
          <a:xfrm>
            <a:off x="2057400" y="2101850"/>
            <a:ext cx="1720850"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zh-CN" sz="2400">
                <a:latin typeface="楷体_GB2312" panose="02010609030101010101" pitchFamily="49" charset="-122"/>
                <a:ea typeface="楷体_GB2312" panose="02010609030101010101" pitchFamily="49" charset="-122"/>
              </a:rPr>
              <a:t>局域网</a:t>
            </a:r>
          </a:p>
        </p:txBody>
      </p:sp>
      <p:sp>
        <p:nvSpPr>
          <p:cNvPr id="5" name="Rectangle 171">
            <a:extLst>
              <a:ext uri="{FF2B5EF4-FFF2-40B4-BE49-F238E27FC236}">
                <a16:creationId xmlns:a16="http://schemas.microsoft.com/office/drawing/2014/main" id="{59B1A11F-738D-4D5B-8455-9BB94C0B2FB7}"/>
              </a:ext>
            </a:extLst>
          </p:cNvPr>
          <p:cNvSpPr>
            <a:spLocks noChangeArrowheads="1"/>
          </p:cNvSpPr>
          <p:nvPr/>
        </p:nvSpPr>
        <p:spPr bwMode="auto">
          <a:xfrm>
            <a:off x="5113338" y="2101850"/>
            <a:ext cx="1720850"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城域网</a:t>
            </a:r>
          </a:p>
        </p:txBody>
      </p:sp>
      <p:sp>
        <p:nvSpPr>
          <p:cNvPr id="7" name="Rectangle 171">
            <a:extLst>
              <a:ext uri="{FF2B5EF4-FFF2-40B4-BE49-F238E27FC236}">
                <a16:creationId xmlns:a16="http://schemas.microsoft.com/office/drawing/2014/main" id="{A4807825-3C00-46DC-AED0-DC654FE3B512}"/>
              </a:ext>
            </a:extLst>
          </p:cNvPr>
          <p:cNvSpPr>
            <a:spLocks noChangeArrowheads="1"/>
          </p:cNvSpPr>
          <p:nvPr/>
        </p:nvSpPr>
        <p:spPr bwMode="auto">
          <a:xfrm>
            <a:off x="8181975" y="2101850"/>
            <a:ext cx="1722438"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广域网</a:t>
            </a:r>
          </a:p>
        </p:txBody>
      </p:sp>
      <p:sp>
        <p:nvSpPr>
          <p:cNvPr id="44037" name="Rectangle 171">
            <a:extLst>
              <a:ext uri="{FF2B5EF4-FFF2-40B4-BE49-F238E27FC236}">
                <a16:creationId xmlns:a16="http://schemas.microsoft.com/office/drawing/2014/main" id="{9E449420-8D22-4AA8-817E-AEDCE1DA7A56}"/>
              </a:ext>
            </a:extLst>
          </p:cNvPr>
          <p:cNvSpPr>
            <a:spLocks noChangeArrowheads="1"/>
          </p:cNvSpPr>
          <p:nvPr/>
        </p:nvSpPr>
        <p:spPr bwMode="auto">
          <a:xfrm>
            <a:off x="1839914" y="1154114"/>
            <a:ext cx="8455025" cy="522835"/>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400">
                <a:latin typeface="楷体_GB2312" panose="02010609030101010101" pitchFamily="49" charset="-122"/>
                <a:ea typeface="楷体_GB2312" panose="02010609030101010101" pitchFamily="49" charset="-122"/>
                <a:sym typeface="宋体" panose="02010600030101010101" pitchFamily="2" charset="-122"/>
              </a:rPr>
              <a:t>根据地理范围划分</a:t>
            </a:r>
            <a:r>
              <a:rPr lang="en-US" altLang="zh-CN" sz="2400">
                <a:latin typeface="楷体_GB2312" panose="02010609030101010101" pitchFamily="49" charset="-122"/>
                <a:ea typeface="楷体_GB2312" panose="02010609030101010101" pitchFamily="49" charset="-122"/>
                <a:sym typeface="宋体" panose="02010600030101010101" pitchFamily="2" charset="-122"/>
              </a:rPr>
              <a:t>/</a:t>
            </a:r>
            <a:r>
              <a:rPr lang="zh-CN" altLang="en-US" sz="2400">
                <a:latin typeface="楷体_GB2312" panose="02010609030101010101" pitchFamily="49" charset="-122"/>
                <a:ea typeface="楷体_GB2312" panose="02010609030101010101" pitchFamily="49" charset="-122"/>
                <a:sym typeface="宋体" panose="02010600030101010101" pitchFamily="2" charset="-122"/>
              </a:rPr>
              <a:t>网络覆盖范围：</a:t>
            </a:r>
          </a:p>
        </p:txBody>
      </p:sp>
      <p:sp>
        <p:nvSpPr>
          <p:cNvPr id="2" name="Rectangle 171">
            <a:extLst>
              <a:ext uri="{FF2B5EF4-FFF2-40B4-BE49-F238E27FC236}">
                <a16:creationId xmlns:a16="http://schemas.microsoft.com/office/drawing/2014/main" id="{D6A61BF4-1C3A-41FE-BF9E-6DCE22674348}"/>
              </a:ext>
            </a:extLst>
          </p:cNvPr>
          <p:cNvSpPr>
            <a:spLocks noChangeArrowheads="1"/>
          </p:cNvSpPr>
          <p:nvPr/>
        </p:nvSpPr>
        <p:spPr bwMode="auto">
          <a:xfrm>
            <a:off x="1597025" y="3003550"/>
            <a:ext cx="2641600" cy="2770188"/>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2000">
                <a:latin typeface="楷体_GB2312" panose="02010609030101010101" pitchFamily="49" charset="-122"/>
                <a:ea typeface="楷体_GB2312" panose="02010609030101010101" pitchFamily="49" charset="-122"/>
              </a:rPr>
              <a:t>Local Area Network</a:t>
            </a:r>
          </a:p>
          <a:p>
            <a:pPr algn="ctr">
              <a:lnSpc>
                <a:spcPct val="150000"/>
              </a:lnSpc>
            </a:pPr>
            <a:r>
              <a:rPr lang="en-US" altLang="zh-CN" sz="2000" b="1">
                <a:solidFill>
                  <a:srgbClr val="FF0000"/>
                </a:solidFill>
                <a:latin typeface="楷体_GB2312" panose="02010609030101010101" pitchFamily="49" charset="-122"/>
                <a:ea typeface="楷体_GB2312" panose="02010609030101010101" pitchFamily="49" charset="-122"/>
              </a:rPr>
              <a:t>LAN</a:t>
            </a:r>
          </a:p>
          <a:p>
            <a:pPr algn="ctr">
              <a:lnSpc>
                <a:spcPct val="150000"/>
              </a:lnSpc>
            </a:pPr>
            <a:r>
              <a:rPr lang="zh-CN" altLang="en-US" sz="2000">
                <a:latin typeface="楷体_GB2312" panose="02010609030101010101" pitchFamily="49" charset="-122"/>
                <a:ea typeface="楷体_GB2312" panose="02010609030101010101" pitchFamily="49" charset="-122"/>
              </a:rPr>
              <a:t>局部地区</a:t>
            </a:r>
          </a:p>
          <a:p>
            <a:pPr algn="ctr">
              <a:lnSpc>
                <a:spcPct val="150000"/>
              </a:lnSpc>
            </a:pPr>
            <a:r>
              <a:rPr lang="zh-CN" altLang="en-US" sz="2000">
                <a:latin typeface="楷体_GB2312" panose="02010609030101010101" pitchFamily="49" charset="-122"/>
                <a:ea typeface="楷体_GB2312" panose="02010609030101010101" pitchFamily="49" charset="-122"/>
              </a:rPr>
              <a:t>覆盖范围小</a:t>
            </a:r>
          </a:p>
          <a:p>
            <a:pPr algn="ctr">
              <a:lnSpc>
                <a:spcPct val="150000"/>
              </a:lnSpc>
            </a:pPr>
            <a:r>
              <a:rPr lang="zh-CN" altLang="en-US" sz="2000" b="1">
                <a:solidFill>
                  <a:srgbClr val="C55A11"/>
                </a:solidFill>
                <a:latin typeface="楷体_GB2312" panose="02010609030101010101" pitchFamily="49" charset="-122"/>
                <a:ea typeface="楷体_GB2312" panose="02010609030101010101" pitchFamily="49" charset="-122"/>
              </a:rPr>
              <a:t>几千米</a:t>
            </a:r>
          </a:p>
          <a:p>
            <a:pPr algn="ctr">
              <a:lnSpc>
                <a:spcPct val="150000"/>
              </a:lnSpc>
            </a:pPr>
            <a:r>
              <a:rPr lang="zh-CN" altLang="en-US" sz="2000">
                <a:latin typeface="楷体_GB2312" panose="02010609030101010101" pitchFamily="49" charset="-122"/>
                <a:ea typeface="楷体_GB2312" panose="02010609030101010101" pitchFamily="49" charset="-122"/>
              </a:rPr>
              <a:t>例：计算机教室</a:t>
            </a:r>
          </a:p>
        </p:txBody>
      </p:sp>
      <p:sp>
        <p:nvSpPr>
          <p:cNvPr id="3" name="Rectangle 171">
            <a:extLst>
              <a:ext uri="{FF2B5EF4-FFF2-40B4-BE49-F238E27FC236}">
                <a16:creationId xmlns:a16="http://schemas.microsoft.com/office/drawing/2014/main" id="{9C9B3198-3DEB-4168-84F0-EE271C50AB9E}"/>
              </a:ext>
            </a:extLst>
          </p:cNvPr>
          <p:cNvSpPr>
            <a:spLocks noChangeArrowheads="1"/>
          </p:cNvSpPr>
          <p:nvPr/>
        </p:nvSpPr>
        <p:spPr bwMode="auto">
          <a:xfrm>
            <a:off x="4652963" y="2963864"/>
            <a:ext cx="2640012" cy="360203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1600">
                <a:latin typeface="楷体_GB2312" panose="02010609030101010101" pitchFamily="49" charset="-122"/>
                <a:ea typeface="楷体_GB2312" panose="02010609030101010101" pitchFamily="49" charset="-122"/>
              </a:rPr>
              <a:t>Metropolitan Area Network</a:t>
            </a:r>
          </a:p>
          <a:p>
            <a:pPr algn="ctr">
              <a:lnSpc>
                <a:spcPct val="150000"/>
              </a:lnSpc>
            </a:pPr>
            <a:r>
              <a:rPr lang="en-US" altLang="zh-CN" sz="2000" b="1">
                <a:solidFill>
                  <a:srgbClr val="FF0000"/>
                </a:solidFill>
                <a:latin typeface="楷体_GB2312" panose="02010609030101010101" pitchFamily="49" charset="-122"/>
                <a:ea typeface="楷体_GB2312" panose="02010609030101010101" pitchFamily="49" charset="-122"/>
              </a:rPr>
              <a:t>MAN</a:t>
            </a:r>
          </a:p>
          <a:p>
            <a:pPr algn="ctr">
              <a:lnSpc>
                <a:spcPct val="150000"/>
              </a:lnSpc>
            </a:pPr>
            <a:r>
              <a:rPr lang="zh-CN" altLang="en-US" sz="2000">
                <a:latin typeface="楷体_GB2312" panose="02010609030101010101" pitchFamily="49" charset="-122"/>
                <a:ea typeface="楷体_GB2312" panose="02010609030101010101" pitchFamily="49" charset="-122"/>
              </a:rPr>
              <a:t>一个城市范围内</a:t>
            </a:r>
          </a:p>
          <a:p>
            <a:pPr algn="ctr">
              <a:lnSpc>
                <a:spcPct val="150000"/>
              </a:lnSpc>
            </a:pPr>
            <a:r>
              <a:rPr lang="zh-CN" altLang="en-US" sz="2000">
                <a:latin typeface="楷体_GB2312" panose="02010609030101010101" pitchFamily="49" charset="-122"/>
                <a:ea typeface="楷体_GB2312" panose="02010609030101010101" pitchFamily="49" charset="-122"/>
              </a:rPr>
              <a:t>传输媒介：光纤</a:t>
            </a:r>
          </a:p>
          <a:p>
            <a:pPr algn="ctr">
              <a:lnSpc>
                <a:spcPct val="150000"/>
              </a:lnSpc>
            </a:pPr>
            <a:r>
              <a:rPr lang="zh-CN" altLang="en-US" sz="2000">
                <a:latin typeface="楷体_GB2312" panose="02010609030101010101" pitchFamily="49" charset="-122"/>
                <a:ea typeface="楷体_GB2312" panose="02010609030101010101" pitchFamily="49" charset="-122"/>
              </a:rPr>
              <a:t>网内传输时延较小</a:t>
            </a:r>
          </a:p>
          <a:p>
            <a:pPr algn="ctr">
              <a:lnSpc>
                <a:spcPct val="150000"/>
              </a:lnSpc>
            </a:pPr>
            <a:r>
              <a:rPr lang="zh-CN" altLang="en-US" sz="2000">
                <a:latin typeface="楷体_GB2312" panose="02010609030101010101" pitchFamily="49" charset="-122"/>
                <a:ea typeface="楷体_GB2312" panose="02010609030101010101" pitchFamily="49" charset="-122"/>
              </a:rPr>
              <a:t>网速非常快</a:t>
            </a:r>
          </a:p>
          <a:p>
            <a:pPr algn="ctr">
              <a:lnSpc>
                <a:spcPct val="150000"/>
              </a:lnSpc>
            </a:pPr>
            <a:r>
              <a:rPr lang="en-US" altLang="zh-CN" sz="2000" b="1">
                <a:solidFill>
                  <a:srgbClr val="C55A11"/>
                </a:solidFill>
                <a:latin typeface="楷体_GB2312" panose="02010609030101010101" pitchFamily="49" charset="-122"/>
                <a:ea typeface="楷体_GB2312" panose="02010609030101010101" pitchFamily="49" charset="-122"/>
              </a:rPr>
              <a:t>5-50</a:t>
            </a:r>
            <a:r>
              <a:rPr lang="zh-CN" altLang="en-US" sz="2000" b="1">
                <a:solidFill>
                  <a:srgbClr val="C55A11"/>
                </a:solidFill>
                <a:latin typeface="楷体_GB2312" panose="02010609030101010101" pitchFamily="49" charset="-122"/>
                <a:ea typeface="楷体_GB2312" panose="02010609030101010101" pitchFamily="49" charset="-122"/>
              </a:rPr>
              <a:t>千米</a:t>
            </a:r>
          </a:p>
          <a:p>
            <a:pPr algn="ctr">
              <a:lnSpc>
                <a:spcPct val="150000"/>
              </a:lnSpc>
            </a:pPr>
            <a:r>
              <a:rPr lang="zh-CN" altLang="en-US" sz="2000">
                <a:latin typeface="楷体_GB2312" panose="02010609030101010101" pitchFamily="49" charset="-122"/>
                <a:ea typeface="楷体_GB2312" panose="02010609030101010101" pitchFamily="49" charset="-122"/>
              </a:rPr>
              <a:t>例：地方教育网</a:t>
            </a:r>
          </a:p>
        </p:txBody>
      </p:sp>
      <p:sp>
        <p:nvSpPr>
          <p:cNvPr id="6" name="Rectangle 171">
            <a:extLst>
              <a:ext uri="{FF2B5EF4-FFF2-40B4-BE49-F238E27FC236}">
                <a16:creationId xmlns:a16="http://schemas.microsoft.com/office/drawing/2014/main" id="{23E267AB-21AC-4E4A-95FA-FF870997C2BA}"/>
              </a:ext>
            </a:extLst>
          </p:cNvPr>
          <p:cNvSpPr>
            <a:spLocks noChangeArrowheads="1"/>
          </p:cNvSpPr>
          <p:nvPr/>
        </p:nvSpPr>
        <p:spPr bwMode="auto">
          <a:xfrm>
            <a:off x="7654926" y="2967039"/>
            <a:ext cx="2640013" cy="360203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2000">
                <a:latin typeface="楷体_GB2312" panose="02010609030101010101" pitchFamily="49" charset="-122"/>
                <a:ea typeface="楷体_GB2312" panose="02010609030101010101" pitchFamily="49" charset="-122"/>
              </a:rPr>
              <a:t>Wide Area Network</a:t>
            </a:r>
          </a:p>
          <a:p>
            <a:pPr algn="ctr">
              <a:lnSpc>
                <a:spcPct val="150000"/>
              </a:lnSpc>
            </a:pPr>
            <a:r>
              <a:rPr lang="en-US" altLang="zh-CN" sz="2000" b="1">
                <a:solidFill>
                  <a:srgbClr val="FF0000"/>
                </a:solidFill>
                <a:latin typeface="楷体_GB2312" panose="02010609030101010101" pitchFamily="49" charset="-122"/>
                <a:ea typeface="楷体_GB2312" panose="02010609030101010101" pitchFamily="49" charset="-122"/>
              </a:rPr>
              <a:t>WAN</a:t>
            </a:r>
          </a:p>
          <a:p>
            <a:pPr algn="ctr">
              <a:lnSpc>
                <a:spcPct val="150000"/>
              </a:lnSpc>
            </a:pPr>
            <a:r>
              <a:rPr lang="zh-CN" altLang="en-US" sz="2000">
                <a:latin typeface="楷体_GB2312" panose="02010609030101010101" pitchFamily="49" charset="-122"/>
                <a:ea typeface="楷体_GB2312" panose="02010609030101010101" pitchFamily="49" charset="-122"/>
              </a:rPr>
              <a:t>又称：远程网</a:t>
            </a:r>
          </a:p>
          <a:p>
            <a:pPr algn="ctr">
              <a:lnSpc>
                <a:spcPct val="150000"/>
              </a:lnSpc>
            </a:pPr>
            <a:r>
              <a:rPr lang="zh-CN" altLang="en-US" sz="2000">
                <a:latin typeface="楷体_GB2312" panose="02010609030101010101" pitchFamily="49" charset="-122"/>
                <a:ea typeface="楷体_GB2312" panose="02010609030101010101" pitchFamily="49" charset="-122"/>
              </a:rPr>
              <a:t>覆盖范围比较广</a:t>
            </a:r>
          </a:p>
          <a:p>
            <a:pPr algn="ctr">
              <a:lnSpc>
                <a:spcPct val="150000"/>
              </a:lnSpc>
            </a:pPr>
            <a:r>
              <a:rPr lang="zh-CN" altLang="en-US" sz="2000">
                <a:latin typeface="楷体_GB2312" panose="02010609030101010101" pitchFamily="49" charset="-122"/>
                <a:ea typeface="楷体_GB2312" panose="02010609030101010101" pitchFamily="49" charset="-122"/>
              </a:rPr>
              <a:t>距离远，信息衰减严重</a:t>
            </a:r>
            <a:endParaRPr lang="zh-CN" altLang="en-US" sz="2000">
              <a:solidFill>
                <a:srgbClr val="FF0000"/>
              </a:solidFill>
              <a:latin typeface="楷体_GB2312" panose="02010609030101010101" pitchFamily="49" charset="-122"/>
              <a:ea typeface="楷体_GB2312" panose="02010609030101010101" pitchFamily="49" charset="-122"/>
            </a:endParaRPr>
          </a:p>
          <a:p>
            <a:pPr algn="ctr">
              <a:lnSpc>
                <a:spcPct val="150000"/>
              </a:lnSpc>
            </a:pPr>
            <a:r>
              <a:rPr lang="zh-CN" altLang="en-US" sz="2000">
                <a:solidFill>
                  <a:srgbClr val="FF0000"/>
                </a:solidFill>
                <a:latin typeface="楷体_GB2312" panose="02010609030101010101" pitchFamily="49" charset="-122"/>
                <a:ea typeface="楷体_GB2312" panose="02010609030101010101" pitchFamily="49" charset="-122"/>
              </a:rPr>
              <a:t>互联网是最大的广域网</a:t>
            </a:r>
            <a:endParaRPr lang="zh-CN" altLang="en-US" sz="2000">
              <a:latin typeface="楷体_GB2312" panose="02010609030101010101" pitchFamily="49" charset="-122"/>
              <a:ea typeface="楷体_GB2312" panose="02010609030101010101" pitchFamily="49" charset="-122"/>
            </a:endParaRPr>
          </a:p>
          <a:p>
            <a:pPr algn="ctr">
              <a:lnSpc>
                <a:spcPct val="150000"/>
              </a:lnSpc>
            </a:pPr>
            <a:r>
              <a:rPr lang="zh-CN" altLang="en-US">
                <a:solidFill>
                  <a:srgbClr val="0070C0"/>
                </a:solidFill>
                <a:latin typeface="楷体_GB2312" panose="02010609030101010101" pitchFamily="49" charset="-122"/>
                <a:ea typeface="楷体_GB2312" panose="02010609030101010101" pitchFamily="49" charset="-122"/>
              </a:rPr>
              <a:t>目的：相互交流信息资源</a:t>
            </a:r>
          </a:p>
          <a:p>
            <a:pPr algn="ctr">
              <a:lnSpc>
                <a:spcPct val="150000"/>
              </a:lnSpc>
            </a:pPr>
            <a:r>
              <a:rPr lang="zh-CN" altLang="en-US" b="1">
                <a:solidFill>
                  <a:srgbClr val="C55A11"/>
                </a:solidFill>
                <a:latin typeface="楷体_GB2312" panose="02010609030101010101" pitchFamily="49" charset="-122"/>
                <a:ea typeface="楷体_GB2312" panose="02010609030101010101" pitchFamily="49" charset="-122"/>
              </a:rPr>
              <a:t>几十</a:t>
            </a:r>
            <a:r>
              <a:rPr lang="en-US" altLang="zh-CN" b="1">
                <a:solidFill>
                  <a:srgbClr val="C55A11"/>
                </a:solidFill>
                <a:latin typeface="楷体_GB2312" panose="02010609030101010101" pitchFamily="49" charset="-122"/>
                <a:ea typeface="楷体_GB2312" panose="02010609030101010101" pitchFamily="49" charset="-122"/>
              </a:rPr>
              <a:t>-</a:t>
            </a:r>
            <a:r>
              <a:rPr lang="zh-CN" altLang="en-US" b="1">
                <a:solidFill>
                  <a:srgbClr val="C55A11"/>
                </a:solidFill>
                <a:latin typeface="楷体_GB2312" panose="02010609030101010101" pitchFamily="49" charset="-122"/>
                <a:ea typeface="楷体_GB2312" panose="02010609030101010101" pitchFamily="49" charset="-122"/>
              </a:rPr>
              <a:t>几千千米</a:t>
            </a:r>
          </a:p>
        </p:txBody>
      </p:sp>
      <p:pic>
        <p:nvPicPr>
          <p:cNvPr id="9" name="图片 8">
            <a:extLst>
              <a:ext uri="{FF2B5EF4-FFF2-40B4-BE49-F238E27FC236}">
                <a16:creationId xmlns:a16="http://schemas.microsoft.com/office/drawing/2014/main" id="{729A7660-75BC-4145-9ABA-F2F93CEF3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926" y="1895475"/>
            <a:ext cx="3529013"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bldLvl="0" animBg="1"/>
      <p:bldP spid="5" grpId="0" animBg="1"/>
      <p:bldP spid="5" grpId="1" bldLvl="0" animBg="1"/>
      <p:bldP spid="7" grpId="0" animBg="1"/>
      <p:bldP spid="7" grpId="1" bldLvl="0" animBg="1"/>
      <p:bldP spid="44037" grpId="0" animBg="1"/>
      <p:bldP spid="2" grpId="0" animBg="1"/>
      <p:bldP spid="2" grpId="1" bldLvl="0" animBg="1"/>
      <p:bldP spid="3" grpId="0" animBg="1"/>
      <p:bldP spid="3" grpId="1" bldLvl="0" animBg="1"/>
      <p:bldP spid="6" grpId="0" animBg="1"/>
      <p:bldP spid="6" grpId="1"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Box 13@|17FFC:16777215|FBC:16777215|LFC:16777215|LBC:16777215">
            <a:extLst>
              <a:ext uri="{FF2B5EF4-FFF2-40B4-BE49-F238E27FC236}">
                <a16:creationId xmlns:a16="http://schemas.microsoft.com/office/drawing/2014/main" id="{D9ABBE95-CA23-4C72-A0B5-BF2E6A71192A}"/>
              </a:ext>
            </a:extLst>
          </p:cNvPr>
          <p:cNvSpPr txBox="1">
            <a:spLocks noChangeArrowheads="1"/>
          </p:cNvSpPr>
          <p:nvPr/>
        </p:nvSpPr>
        <p:spPr bwMode="auto">
          <a:xfrm>
            <a:off x="3394076" y="303213"/>
            <a:ext cx="53625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latin typeface="楷体_GB2312" panose="02010609030101010101" pitchFamily="49" charset="-122"/>
                <a:ea typeface="楷体_GB2312" panose="02010609030101010101" pitchFamily="49" charset="-122"/>
                <a:sym typeface="Arial" panose="020B0604020202020204" pitchFamily="34" charset="0"/>
              </a:rPr>
              <a:t>WLAN  Wi-Fi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P29</a:t>
            </a:r>
          </a:p>
        </p:txBody>
      </p:sp>
      <p:sp>
        <p:nvSpPr>
          <p:cNvPr id="45058" name="Rectangle 171">
            <a:extLst>
              <a:ext uri="{FF2B5EF4-FFF2-40B4-BE49-F238E27FC236}">
                <a16:creationId xmlns:a16="http://schemas.microsoft.com/office/drawing/2014/main" id="{BD7D4EB8-5865-4F61-967E-A07BA30EB1F7}"/>
              </a:ext>
            </a:extLst>
          </p:cNvPr>
          <p:cNvSpPr>
            <a:spLocks noChangeArrowheads="1"/>
          </p:cNvSpPr>
          <p:nvPr/>
        </p:nvSpPr>
        <p:spPr bwMode="auto">
          <a:xfrm>
            <a:off x="1870075" y="2052638"/>
            <a:ext cx="8453438" cy="2306144"/>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latinLnBrk="1" hangingPunct="0">
              <a:lnSpc>
                <a:spcPct val="170000"/>
              </a:lnSpc>
            </a:pPr>
            <a:r>
              <a:rPr lang="en-US" altLang="zh-CN"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Wi-Fi</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是</a:t>
            </a:r>
            <a:r>
              <a:rPr lang="en-US" altLang="zh-CN"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WLAN</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（无线局域网联盟）的一个商标。</a:t>
            </a:r>
          </a:p>
          <a:p>
            <a:pPr algn="just" latinLnBrk="1" hangingPunct="0">
              <a:lnSpc>
                <a:spcPct val="170000"/>
              </a:lnSpc>
            </a:pPr>
            <a:r>
              <a:rPr lang="en-US" altLang="zh-CN" sz="2300" b="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Wi-Fi</a:t>
            </a:r>
            <a:r>
              <a:rPr lang="zh-CN" altLang="en-US" sz="2300" b="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是</a:t>
            </a:r>
            <a:r>
              <a:rPr lang="en-US" altLang="zh-CN" sz="2300" b="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WLAN</a:t>
            </a:r>
            <a:r>
              <a:rPr lang="zh-CN" altLang="en-US" sz="2300" b="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的一个标准</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，属于采用</a:t>
            </a:r>
            <a:r>
              <a:rPr lang="en-US" altLang="zh-CN"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WLAN</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协议中的一项技术。</a:t>
            </a:r>
          </a:p>
          <a:p>
            <a:pPr algn="just" latinLnBrk="1" hangingPunct="0">
              <a:lnSpc>
                <a:spcPct val="170000"/>
              </a:lnSpc>
            </a:pPr>
            <a:r>
              <a:rPr lang="en-US" altLang="zh-CN"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Wi-Fi</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的覆盖范围可达</a:t>
            </a:r>
            <a:r>
              <a:rPr lang="en-US" altLang="zh-CN"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90</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米左右，</a:t>
            </a:r>
            <a:r>
              <a:rPr lang="en-US" altLang="zh-CN"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WLAN</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的覆盖范围最大（加天线）可达</a:t>
            </a:r>
            <a:r>
              <a:rPr lang="en-US" altLang="zh-CN"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5</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千米。</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rgbClr val="A6DAE8"/>
        </a:solidFill>
        <a:effectLst/>
      </p:bgPr>
    </p:bg>
    <p:spTree>
      <p:nvGrpSpPr>
        <p:cNvPr id="1" name=""/>
        <p:cNvGrpSpPr/>
        <p:nvPr/>
      </p:nvGrpSpPr>
      <p:grpSpPr>
        <a:xfrm>
          <a:off x="0" y="0"/>
          <a:ext cx="0" cy="0"/>
          <a:chOff x="0" y="0"/>
          <a:chExt cx="0" cy="0"/>
        </a:xfrm>
      </p:grpSpPr>
      <p:pic>
        <p:nvPicPr>
          <p:cNvPr id="46082" name="图片 4">
            <a:extLst>
              <a:ext uri="{FF2B5EF4-FFF2-40B4-BE49-F238E27FC236}">
                <a16:creationId xmlns:a16="http://schemas.microsoft.com/office/drawing/2014/main" id="{C963DA1B-A39B-4F91-B495-68E091032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688" y="1808164"/>
            <a:ext cx="4075113"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文本框 5">
            <a:extLst>
              <a:ext uri="{FF2B5EF4-FFF2-40B4-BE49-F238E27FC236}">
                <a16:creationId xmlns:a16="http://schemas.microsoft.com/office/drawing/2014/main" id="{0D903539-6F27-41EA-BD95-B218770000A0}"/>
              </a:ext>
            </a:extLst>
          </p:cNvPr>
          <p:cNvSpPr txBox="1">
            <a:spLocks noChangeArrowheads="1"/>
          </p:cNvSpPr>
          <p:nvPr/>
        </p:nvSpPr>
        <p:spPr bwMode="auto">
          <a:xfrm>
            <a:off x="4525964" y="2644776"/>
            <a:ext cx="5349875" cy="818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zh-CN" altLang="en-US" sz="3600" b="1">
                <a:solidFill>
                  <a:schemeClr val="bg1"/>
                </a:solidFill>
                <a:latin typeface="Times New Roman" panose="02020603050405020304" pitchFamily="18" charset="0"/>
                <a:ea typeface="楷体_GB2312" panose="02010609030101010101" pitchFamily="49" charset="-122"/>
              </a:rPr>
              <a:t>二、网络性能的主要指标</a:t>
            </a:r>
          </a:p>
        </p:txBody>
      </p:sp>
      <p:sp>
        <p:nvSpPr>
          <p:cNvPr id="46084" name="文本框 6">
            <a:extLst>
              <a:ext uri="{FF2B5EF4-FFF2-40B4-BE49-F238E27FC236}">
                <a16:creationId xmlns:a16="http://schemas.microsoft.com/office/drawing/2014/main" id="{6DEFEEE9-FE18-4D38-8B41-1E80FD95E5DD}"/>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ABOUT   US</a:t>
            </a:r>
          </a:p>
        </p:txBody>
      </p:sp>
      <p:sp>
        <p:nvSpPr>
          <p:cNvPr id="8" name="矩形 7">
            <a:extLst>
              <a:ext uri="{FF2B5EF4-FFF2-40B4-BE49-F238E27FC236}">
                <a16:creationId xmlns:a16="http://schemas.microsoft.com/office/drawing/2014/main" id="{8AC7742C-DDC3-447B-9F0D-A76AFF6D3F75}"/>
              </a:ext>
            </a:extLst>
          </p:cNvPr>
          <p:cNvSpPr/>
          <p:nvPr/>
        </p:nvSpPr>
        <p:spPr>
          <a:xfrm>
            <a:off x="9875838" y="2757489"/>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A6C4193E-E9D4-4675-8E20-02A292484C0C}"/>
              </a:ext>
            </a:extLst>
          </p:cNvPr>
          <p:cNvSpPr/>
          <p:nvPr/>
        </p:nvSpPr>
        <p:spPr>
          <a:xfrm>
            <a:off x="5632450" y="3771901"/>
            <a:ext cx="4121150"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Box 13@|17FFC:16777215|FBC:16777215|LFC:16777215|LBC:16777215">
            <a:extLst>
              <a:ext uri="{FF2B5EF4-FFF2-40B4-BE49-F238E27FC236}">
                <a16:creationId xmlns:a16="http://schemas.microsoft.com/office/drawing/2014/main" id="{6CDA23CA-B619-4991-B982-8001205405C8}"/>
              </a:ext>
            </a:extLst>
          </p:cNvPr>
          <p:cNvSpPr txBox="1">
            <a:spLocks noChangeArrowheads="1"/>
          </p:cNvSpPr>
          <p:nvPr/>
        </p:nvSpPr>
        <p:spPr bwMode="auto">
          <a:xfrm>
            <a:off x="2524126" y="303213"/>
            <a:ext cx="7254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网络性能的主要指标</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实践指导</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P18</a:t>
            </a:r>
          </a:p>
        </p:txBody>
      </p:sp>
      <p:sp>
        <p:nvSpPr>
          <p:cNvPr id="47106" name="Rectangle 171">
            <a:extLst>
              <a:ext uri="{FF2B5EF4-FFF2-40B4-BE49-F238E27FC236}">
                <a16:creationId xmlns:a16="http://schemas.microsoft.com/office/drawing/2014/main" id="{F8FCB4CD-64B2-49AC-B1FE-F215421EB521}"/>
              </a:ext>
            </a:extLst>
          </p:cNvPr>
          <p:cNvSpPr>
            <a:spLocks noChangeArrowheads="1"/>
          </p:cNvSpPr>
          <p:nvPr/>
        </p:nvSpPr>
        <p:spPr bwMode="auto">
          <a:xfrm>
            <a:off x="1370503" y="1702634"/>
            <a:ext cx="9684359" cy="1021433"/>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比特</a:t>
            </a:r>
            <a:r>
              <a:rPr lang="en-US" altLang="zh-CN" sz="2400">
                <a:latin typeface="楷体_GB2312" panose="02010609030101010101" pitchFamily="49" charset="-122"/>
                <a:ea typeface="楷体_GB2312" panose="02010609030101010101" pitchFamily="49" charset="-122"/>
              </a:rPr>
              <a:t>(bit)</a:t>
            </a:r>
            <a:r>
              <a:rPr lang="zh-CN" altLang="en-US" sz="2400">
                <a:latin typeface="楷体_GB2312" panose="02010609030101010101" pitchFamily="49" charset="-122"/>
                <a:ea typeface="楷体_GB2312" panose="02010609030101010101" pitchFamily="49" charset="-122"/>
              </a:rPr>
              <a:t>是计算机中数据量的单位，也是信息论中信息量的单位。</a:t>
            </a:r>
          </a:p>
          <a:p>
            <a:pP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1 </a:t>
            </a:r>
            <a:r>
              <a:rPr lang="zh-CN" altLang="en-US" sz="2400">
                <a:latin typeface="楷体_GB2312" panose="02010609030101010101" pitchFamily="49" charset="-122"/>
                <a:ea typeface="楷体_GB2312" panose="02010609030101010101" pitchFamily="49" charset="-122"/>
              </a:rPr>
              <a:t>比特 </a:t>
            </a:r>
            <a:r>
              <a:rPr lang="en-US" altLang="zh-CN" sz="2400">
                <a:latin typeface="楷体_GB2312" panose="02010609030101010101" pitchFamily="49" charset="-122"/>
                <a:ea typeface="楷体_GB2312" panose="02010609030101010101" pitchFamily="49" charset="-122"/>
              </a:rPr>
              <a:t>(bit) </a:t>
            </a:r>
            <a:r>
              <a:rPr lang="zh-CN" altLang="en-US" sz="2400">
                <a:latin typeface="楷体_GB2312" panose="02010609030101010101" pitchFamily="49" charset="-122"/>
                <a:ea typeface="楷体_GB2312" panose="02010609030101010101" pitchFamily="49" charset="-122"/>
              </a:rPr>
              <a:t>能存储二进制数的一个</a:t>
            </a:r>
            <a:r>
              <a:rPr lang="en-US" altLang="zh-CN" sz="2400">
                <a:latin typeface="楷体_GB2312" panose="02010609030101010101" pitchFamily="49" charset="-122"/>
                <a:ea typeface="楷体_GB2312" panose="02010609030101010101" pitchFamily="49" charset="-122"/>
              </a:rPr>
              <a:t>1</a:t>
            </a:r>
            <a:r>
              <a:rPr lang="zh-CN" altLang="en-US" sz="2400">
                <a:latin typeface="楷体_GB2312" panose="02010609030101010101" pitchFamily="49" charset="-122"/>
                <a:ea typeface="楷体_GB2312" panose="02010609030101010101" pitchFamily="49" charset="-122"/>
              </a:rPr>
              <a:t>或</a:t>
            </a:r>
            <a:r>
              <a:rPr lang="en-US" altLang="zh-CN" sz="2400">
                <a:latin typeface="楷体_GB2312" panose="02010609030101010101" pitchFamily="49" charset="-122"/>
                <a:ea typeface="楷体_GB2312" panose="02010609030101010101" pitchFamily="49" charset="-122"/>
              </a:rPr>
              <a:t>0.</a:t>
            </a:r>
          </a:p>
        </p:txBody>
      </p:sp>
      <p:sp>
        <p:nvSpPr>
          <p:cNvPr id="47107" name="Rectangle 171">
            <a:extLst>
              <a:ext uri="{FF2B5EF4-FFF2-40B4-BE49-F238E27FC236}">
                <a16:creationId xmlns:a16="http://schemas.microsoft.com/office/drawing/2014/main" id="{D1F58455-46B2-4FF3-8AE6-C776D6640FB6}"/>
              </a:ext>
            </a:extLst>
          </p:cNvPr>
          <p:cNvSpPr>
            <a:spLocks noChangeArrowheads="1"/>
          </p:cNvSpPr>
          <p:nvPr/>
        </p:nvSpPr>
        <p:spPr bwMode="auto">
          <a:xfrm>
            <a:off x="2444751" y="1054100"/>
            <a:ext cx="1209675"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速率</a:t>
            </a:r>
          </a:p>
        </p:txBody>
      </p:sp>
      <p:sp>
        <p:nvSpPr>
          <p:cNvPr id="47108" name="Rectangle 171">
            <a:extLst>
              <a:ext uri="{FF2B5EF4-FFF2-40B4-BE49-F238E27FC236}">
                <a16:creationId xmlns:a16="http://schemas.microsoft.com/office/drawing/2014/main" id="{DB7C9678-0970-40DC-992E-C121208D9DA3}"/>
              </a:ext>
            </a:extLst>
          </p:cNvPr>
          <p:cNvSpPr>
            <a:spLocks noChangeArrowheads="1"/>
          </p:cNvSpPr>
          <p:nvPr/>
        </p:nvSpPr>
        <p:spPr bwMode="auto">
          <a:xfrm>
            <a:off x="4443414" y="1054100"/>
            <a:ext cx="1209675"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带宽</a:t>
            </a:r>
          </a:p>
        </p:txBody>
      </p:sp>
      <p:sp>
        <p:nvSpPr>
          <p:cNvPr id="47109" name="Rectangle 171">
            <a:extLst>
              <a:ext uri="{FF2B5EF4-FFF2-40B4-BE49-F238E27FC236}">
                <a16:creationId xmlns:a16="http://schemas.microsoft.com/office/drawing/2014/main" id="{63B2345C-8DA3-40BE-ABE3-3182936E8605}"/>
              </a:ext>
            </a:extLst>
          </p:cNvPr>
          <p:cNvSpPr>
            <a:spLocks noChangeArrowheads="1"/>
          </p:cNvSpPr>
          <p:nvPr/>
        </p:nvSpPr>
        <p:spPr bwMode="auto">
          <a:xfrm>
            <a:off x="6442076" y="1054100"/>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吞吐量</a:t>
            </a:r>
          </a:p>
        </p:txBody>
      </p:sp>
      <p:sp>
        <p:nvSpPr>
          <p:cNvPr id="47110" name="Rectangle 171">
            <a:extLst>
              <a:ext uri="{FF2B5EF4-FFF2-40B4-BE49-F238E27FC236}">
                <a16:creationId xmlns:a16="http://schemas.microsoft.com/office/drawing/2014/main" id="{6BE40E77-1A33-4B3A-A9C1-272054DFFBE3}"/>
              </a:ext>
            </a:extLst>
          </p:cNvPr>
          <p:cNvSpPr>
            <a:spLocks noChangeArrowheads="1"/>
          </p:cNvSpPr>
          <p:nvPr/>
        </p:nvSpPr>
        <p:spPr bwMode="auto">
          <a:xfrm>
            <a:off x="8439151" y="1054100"/>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时延</a:t>
            </a:r>
          </a:p>
        </p:txBody>
      </p:sp>
      <p:sp>
        <p:nvSpPr>
          <p:cNvPr id="47111" name="Rectangle 171">
            <a:extLst>
              <a:ext uri="{FF2B5EF4-FFF2-40B4-BE49-F238E27FC236}">
                <a16:creationId xmlns:a16="http://schemas.microsoft.com/office/drawing/2014/main" id="{93159D09-3CBC-4FEE-837F-E9711294569C}"/>
              </a:ext>
            </a:extLst>
          </p:cNvPr>
          <p:cNvSpPr>
            <a:spLocks noChangeArrowheads="1"/>
          </p:cNvSpPr>
          <p:nvPr/>
        </p:nvSpPr>
        <p:spPr bwMode="auto">
          <a:xfrm>
            <a:off x="1370503" y="3429000"/>
            <a:ext cx="9684359" cy="3237425"/>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en-US" sz="2400" b="1" dirty="0">
                <a:solidFill>
                  <a:srgbClr val="FF0000"/>
                </a:solidFill>
                <a:latin typeface="楷体_GB2312" panose="02010609030101010101" pitchFamily="49" charset="-122"/>
                <a:ea typeface="楷体_GB2312" panose="02010609030101010101" pitchFamily="49" charset="-122"/>
              </a:rPr>
              <a:t>速率</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网络技术中的速率指的是连接在计算机网络上的设备在数字信道上</a:t>
            </a:r>
            <a:r>
              <a:rPr lang="zh-CN" altLang="en-US" sz="2400" b="1" dirty="0">
                <a:solidFill>
                  <a:srgbClr val="FF0000"/>
                </a:solidFill>
                <a:latin typeface="楷体_GB2312" panose="02010609030101010101" pitchFamily="49" charset="-122"/>
                <a:ea typeface="楷体_GB2312" panose="02010609030101010101" pitchFamily="49" charset="-122"/>
              </a:rPr>
              <a:t>传送数据的速率</a:t>
            </a:r>
            <a:r>
              <a:rPr lang="zh-CN" altLang="en-US" sz="2400" dirty="0">
                <a:latin typeface="楷体_GB2312" panose="02010609030101010101" pitchFamily="49" charset="-122"/>
                <a:ea typeface="楷体_GB2312" panose="02010609030101010101" pitchFamily="49" charset="-122"/>
              </a:rPr>
              <a:t>，它也称为</a:t>
            </a:r>
            <a:r>
              <a:rPr lang="zh-CN" altLang="en-US" sz="2400" dirty="0">
                <a:solidFill>
                  <a:srgbClr val="FF0000"/>
                </a:solidFill>
                <a:latin typeface="楷体_GB2312" panose="02010609030101010101" pitchFamily="49" charset="-122"/>
                <a:ea typeface="楷体_GB2312" panose="02010609030101010101" pitchFamily="49" charset="-122"/>
              </a:rPr>
              <a:t>数据率或比特率</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速率是计算机网络最重要的性能指标之一。</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速率的单位：</a:t>
            </a:r>
            <a:r>
              <a:rPr lang="zh-CN" altLang="en-US" sz="2400" dirty="0">
                <a:solidFill>
                  <a:srgbClr val="FF0000"/>
                </a:solidFill>
                <a:latin typeface="楷体_GB2312" panose="02010609030101010101" pitchFamily="49" charset="-122"/>
                <a:ea typeface="楷体_GB2312" panose="02010609030101010101" pitchFamily="49" charset="-122"/>
              </a:rPr>
              <a:t>比特每秒</a:t>
            </a:r>
            <a:r>
              <a:rPr lang="en-US" altLang="zh-CN" sz="2400" dirty="0">
                <a:solidFill>
                  <a:srgbClr val="FF0000"/>
                </a:solidFill>
                <a:latin typeface="楷体_GB2312" panose="02010609030101010101" pitchFamily="49" charset="-122"/>
                <a:ea typeface="楷体_GB2312" panose="02010609030101010101" pitchFamily="49" charset="-122"/>
              </a:rPr>
              <a:t>(b/s</a:t>
            </a:r>
            <a:r>
              <a:rPr lang="zh-CN" altLang="en-US" sz="2400" dirty="0">
                <a:solidFill>
                  <a:srgbClr val="FF0000"/>
                </a:solidFill>
                <a:latin typeface="楷体_GB2312" panose="02010609030101010101" pitchFamily="49" charset="-122"/>
                <a:ea typeface="楷体_GB2312" panose="02010609030101010101" pitchFamily="49" charset="-122"/>
              </a:rPr>
              <a:t>，或</a:t>
            </a:r>
            <a:r>
              <a:rPr lang="en-US" altLang="zh-CN" sz="2400" dirty="0">
                <a:solidFill>
                  <a:srgbClr val="FF0000"/>
                </a:solidFill>
                <a:latin typeface="楷体_GB2312" panose="02010609030101010101" pitchFamily="49" charset="-122"/>
                <a:ea typeface="楷体_GB2312" panose="02010609030101010101" pitchFamily="49" charset="-122"/>
              </a:rPr>
              <a:t>bps)</a:t>
            </a:r>
            <a:r>
              <a:rPr lang="en-US" altLang="zh-CN"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网速</a:t>
            </a:r>
            <a:r>
              <a:rPr lang="en-US" altLang="zh-CN" sz="2400" dirty="0">
                <a:latin typeface="楷体_GB2312" panose="02010609030101010101" pitchFamily="49" charset="-122"/>
                <a:ea typeface="楷体_GB2312" panose="02010609030101010101" pitchFamily="49" charset="-122"/>
              </a:rPr>
              <a:t>100M</a:t>
            </a:r>
            <a:r>
              <a:rPr lang="zh-CN" altLang="en-US" sz="2400" dirty="0">
                <a:latin typeface="楷体_GB2312" panose="02010609030101010101" pitchFamily="49" charset="-122"/>
                <a:ea typeface="楷体_GB2312" panose="02010609030101010101" pitchFamily="49" charset="-122"/>
              </a:rPr>
              <a:t>，即速率</a:t>
            </a:r>
            <a:r>
              <a:rPr lang="en-US" altLang="zh-CN" sz="2400" dirty="0">
                <a:latin typeface="楷体_GB2312" panose="02010609030101010101" pitchFamily="49" charset="-122"/>
                <a:ea typeface="楷体_GB2312" panose="02010609030101010101" pitchFamily="49" charset="-122"/>
              </a:rPr>
              <a:t>100Mb/s</a:t>
            </a:r>
            <a:r>
              <a:rPr lang="zh-CN" altLang="en-US" sz="2400" dirty="0">
                <a:latin typeface="楷体_GB2312" panose="02010609030101010101" pitchFamily="49" charset="-122"/>
                <a:ea typeface="楷体_GB2312" panose="02010609030101010101" pitchFamily="49" charset="-122"/>
              </a:rPr>
              <a:t>，转化成下载速度是</a:t>
            </a:r>
            <a:r>
              <a:rPr lang="en-US" altLang="zh-CN" sz="2400" dirty="0">
                <a:latin typeface="楷体_GB2312" panose="02010609030101010101" pitchFamily="49" charset="-122"/>
                <a:ea typeface="楷体_GB2312" panose="02010609030101010101" pitchFamily="49" charset="-122"/>
              </a:rPr>
              <a:t>12.5MB/s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Box 13@|17FFC:16777215|FBC:16777215|LFC:16777215|LBC:16777215">
            <a:extLst>
              <a:ext uri="{FF2B5EF4-FFF2-40B4-BE49-F238E27FC236}">
                <a16:creationId xmlns:a16="http://schemas.microsoft.com/office/drawing/2014/main" id="{EA505985-93AD-4AEA-8487-E2509190620D}"/>
              </a:ext>
            </a:extLst>
          </p:cNvPr>
          <p:cNvSpPr txBox="1">
            <a:spLocks noChangeArrowheads="1"/>
          </p:cNvSpPr>
          <p:nvPr/>
        </p:nvSpPr>
        <p:spPr bwMode="auto">
          <a:xfrm>
            <a:off x="3394076" y="303213"/>
            <a:ext cx="53625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速率计算</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P31</a:t>
            </a:r>
          </a:p>
        </p:txBody>
      </p:sp>
      <p:sp>
        <p:nvSpPr>
          <p:cNvPr id="48130" name="Rectangle 171">
            <a:extLst>
              <a:ext uri="{FF2B5EF4-FFF2-40B4-BE49-F238E27FC236}">
                <a16:creationId xmlns:a16="http://schemas.microsoft.com/office/drawing/2014/main" id="{4B440287-B3E7-4F2F-91E5-1B295930655F}"/>
              </a:ext>
            </a:extLst>
          </p:cNvPr>
          <p:cNvSpPr>
            <a:spLocks noChangeArrowheads="1"/>
          </p:cNvSpPr>
          <p:nvPr/>
        </p:nvSpPr>
        <p:spPr bwMode="auto">
          <a:xfrm>
            <a:off x="1283920" y="1478208"/>
            <a:ext cx="9770941" cy="501035"/>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latinLnBrk="1" hangingPunct="0">
              <a:lnSpc>
                <a:spcPct val="170000"/>
              </a:lnSpc>
            </a:pPr>
            <a:r>
              <a:rPr lang="zh-CN" altLang="en-US"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最大下载速率</a:t>
            </a:r>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2560KB/s</a:t>
            </a:r>
            <a:r>
              <a:rPr lang="zh-CN" altLang="en-US"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相当于多少</a:t>
            </a:r>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bps</a:t>
            </a:r>
            <a:r>
              <a:rPr lang="zh-CN" altLang="en-US"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？带宽是多少？</a:t>
            </a:r>
          </a:p>
        </p:txBody>
      </p:sp>
      <p:sp>
        <p:nvSpPr>
          <p:cNvPr id="44035" name="Rectangle 171">
            <a:extLst>
              <a:ext uri="{FF2B5EF4-FFF2-40B4-BE49-F238E27FC236}">
                <a16:creationId xmlns:a16="http://schemas.microsoft.com/office/drawing/2014/main" id="{7D069FCC-B3FC-4EE7-9F28-792943F2A99B}"/>
              </a:ext>
            </a:extLst>
          </p:cNvPr>
          <p:cNvSpPr>
            <a:spLocks noChangeArrowheads="1"/>
          </p:cNvSpPr>
          <p:nvPr/>
        </p:nvSpPr>
        <p:spPr bwMode="auto">
          <a:xfrm>
            <a:off x="1283919" y="2280507"/>
            <a:ext cx="9770941" cy="1415772"/>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latinLnBrk="1" hangingPunct="0"/>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          256</a:t>
            </a:r>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KB</a:t>
            </a:r>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/s </a:t>
            </a:r>
          </a:p>
          <a:p>
            <a:pPr algn="just" latinLnBrk="1" hangingPunct="0"/>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        = 256 * 1024 </a:t>
            </a:r>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B</a:t>
            </a:r>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/s</a:t>
            </a:r>
          </a:p>
          <a:p>
            <a:pPr algn="just" latinLnBrk="1" hangingPunct="0"/>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        = 256 * 1024 * 8 </a:t>
            </a:r>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bps</a:t>
            </a:r>
          </a:p>
          <a:p>
            <a:pPr algn="just" latinLnBrk="1" hangingPunct="0"/>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 2097152 bps</a:t>
            </a:r>
          </a:p>
        </p:txBody>
      </p:sp>
      <p:sp>
        <p:nvSpPr>
          <p:cNvPr id="5" name="Rectangle 171">
            <a:extLst>
              <a:ext uri="{FF2B5EF4-FFF2-40B4-BE49-F238E27FC236}">
                <a16:creationId xmlns:a16="http://schemas.microsoft.com/office/drawing/2014/main" id="{D4B59938-7693-40C9-93E1-0BFC0290A210}"/>
              </a:ext>
            </a:extLst>
          </p:cNvPr>
          <p:cNvSpPr>
            <a:spLocks noChangeArrowheads="1"/>
          </p:cNvSpPr>
          <p:nvPr/>
        </p:nvSpPr>
        <p:spPr bwMode="auto">
          <a:xfrm>
            <a:off x="1283918" y="4026537"/>
            <a:ext cx="9770941" cy="1415772"/>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latinLnBrk="1" hangingPunct="0"/>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          256</a:t>
            </a:r>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KB</a:t>
            </a:r>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/s </a:t>
            </a:r>
          </a:p>
          <a:p>
            <a:pPr algn="just" latinLnBrk="1" hangingPunct="0"/>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        = 256 * 8 </a:t>
            </a:r>
            <a:r>
              <a:rPr lang="en-US" altLang="zh-CN" sz="2300" dirty="0" err="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Kb</a:t>
            </a:r>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/s</a:t>
            </a:r>
          </a:p>
          <a:p>
            <a:pPr algn="just" latinLnBrk="1" hangingPunct="0"/>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        = 256 * 8 / 1024 </a:t>
            </a:r>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Mb/s</a:t>
            </a:r>
          </a:p>
          <a:p>
            <a:pPr algn="just" latinLnBrk="1" hangingPunct="0"/>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en-US" altLang="zh-CN" sz="2300" dirty="0">
                <a:latin typeface="楷体_GB2312" panose="02010609030101010101" pitchFamily="49" charset="-122"/>
                <a:ea typeface="楷体_GB2312" panose="02010609030101010101" pitchFamily="49" charset="-122"/>
                <a:sym typeface="宋体" panose="02010600030101010101" pitchFamily="2" charset="-122"/>
              </a:rPr>
              <a:t>=</a:t>
            </a:r>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2 Mb/s </a:t>
            </a:r>
            <a:r>
              <a:rPr lang="zh-CN" altLang="en-US" sz="2300" dirty="0">
                <a:latin typeface="楷体_GB2312" panose="02010609030101010101" pitchFamily="49" charset="-122"/>
                <a:ea typeface="楷体_GB2312" panose="02010609030101010101" pitchFamily="49" charset="-122"/>
                <a:sym typeface="宋体" panose="02010600030101010101" pitchFamily="2" charset="-122"/>
              </a:rPr>
              <a:t>即带宽</a:t>
            </a:r>
            <a:r>
              <a:rPr lang="en-US" altLang="zh-CN" sz="2300" dirty="0">
                <a:latin typeface="楷体_GB2312" panose="02010609030101010101" pitchFamily="49" charset="-122"/>
                <a:ea typeface="楷体_GB2312" panose="02010609030101010101" pitchFamily="49" charset="-122"/>
                <a:sym typeface="宋体" panose="02010600030101010101" pitchFamily="2" charset="-122"/>
              </a:rPr>
              <a:t>2M</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nimBg="1"/>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75,&quot;width&quot;:2620}"/>
</p:tagLst>
</file>

<file path=ppt/tags/tag10.xml><?xml version="1.0" encoding="utf-8"?>
<p:tagLst xmlns:a="http://schemas.openxmlformats.org/drawingml/2006/main" xmlns:r="http://schemas.openxmlformats.org/officeDocument/2006/relationships" xmlns:p="http://schemas.openxmlformats.org/presentationml/2006/main">
  <p:tag name="AS_UNIQUEID" val="189"/>
</p:tagLst>
</file>

<file path=ppt/tags/tag11.xml><?xml version="1.0" encoding="utf-8"?>
<p:tagLst xmlns:a="http://schemas.openxmlformats.org/drawingml/2006/main" xmlns:r="http://schemas.openxmlformats.org/officeDocument/2006/relationships" xmlns:p="http://schemas.openxmlformats.org/presentationml/2006/main">
  <p:tag name="AS_UNIQUEID" val="190"/>
</p:tagLst>
</file>

<file path=ppt/tags/tag12.xml><?xml version="1.0" encoding="utf-8"?>
<p:tagLst xmlns:a="http://schemas.openxmlformats.org/drawingml/2006/main" xmlns:r="http://schemas.openxmlformats.org/officeDocument/2006/relationships" xmlns:p="http://schemas.openxmlformats.org/presentationml/2006/main">
  <p:tag name="AS_UNIQUEID" val="191"/>
</p:tagLst>
</file>

<file path=ppt/tags/tag13.xml><?xml version="1.0" encoding="utf-8"?>
<p:tagLst xmlns:a="http://schemas.openxmlformats.org/drawingml/2006/main" xmlns:r="http://schemas.openxmlformats.org/officeDocument/2006/relationships" xmlns:p="http://schemas.openxmlformats.org/presentationml/2006/main">
  <p:tag name="AS_UNIQUEID" val="192"/>
</p:tagLst>
</file>

<file path=ppt/tags/tag14.xml><?xml version="1.0" encoding="utf-8"?>
<p:tagLst xmlns:a="http://schemas.openxmlformats.org/drawingml/2006/main" xmlns:r="http://schemas.openxmlformats.org/officeDocument/2006/relationships" xmlns:p="http://schemas.openxmlformats.org/presentationml/2006/main">
  <p:tag name="AS_UNIQUEID" val="193"/>
</p:tagLst>
</file>

<file path=ppt/tags/tag15.xml><?xml version="1.0" encoding="utf-8"?>
<p:tagLst xmlns:a="http://schemas.openxmlformats.org/drawingml/2006/main" xmlns:r="http://schemas.openxmlformats.org/officeDocument/2006/relationships" xmlns:p="http://schemas.openxmlformats.org/presentationml/2006/main">
  <p:tag name="AS_UNIQUEID" val="194"/>
</p:tagLst>
</file>

<file path=ppt/tags/tag16.xml><?xml version="1.0" encoding="utf-8"?>
<p:tagLst xmlns:a="http://schemas.openxmlformats.org/drawingml/2006/main" xmlns:r="http://schemas.openxmlformats.org/officeDocument/2006/relationships" xmlns:p="http://schemas.openxmlformats.org/presentationml/2006/main">
  <p:tag name="AS_UNIQUEID" val="185"/>
</p:tagLst>
</file>

<file path=ppt/tags/tag17.xml><?xml version="1.0" encoding="utf-8"?>
<p:tagLst xmlns:a="http://schemas.openxmlformats.org/drawingml/2006/main" xmlns:r="http://schemas.openxmlformats.org/officeDocument/2006/relationships" xmlns:p="http://schemas.openxmlformats.org/presentationml/2006/main">
  <p:tag name="AS_UNIQUEID" val="182"/>
</p:tagLst>
</file>

<file path=ppt/tags/tag18.xml><?xml version="1.0" encoding="utf-8"?>
<p:tagLst xmlns:a="http://schemas.openxmlformats.org/drawingml/2006/main" xmlns:r="http://schemas.openxmlformats.org/officeDocument/2006/relationships" xmlns:p="http://schemas.openxmlformats.org/presentationml/2006/main">
  <p:tag name="AS_UNIQUEID" val="183"/>
</p:tagLst>
</file>

<file path=ppt/tags/tag19.xml><?xml version="1.0" encoding="utf-8"?>
<p:tagLst xmlns:a="http://schemas.openxmlformats.org/drawingml/2006/main" xmlns:r="http://schemas.openxmlformats.org/officeDocument/2006/relationships" xmlns:p="http://schemas.openxmlformats.org/presentationml/2006/main">
  <p:tag name="AS_UNIQUEID" val="184"/>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75,&quot;width&quot;:2620}"/>
</p:tagLst>
</file>

<file path=ppt/tags/tag3.xml><?xml version="1.0" encoding="utf-8"?>
<p:tagLst xmlns:a="http://schemas.openxmlformats.org/drawingml/2006/main" xmlns:r="http://schemas.openxmlformats.org/officeDocument/2006/relationships" xmlns:p="http://schemas.openxmlformats.org/presentationml/2006/main">
  <p:tag name="AS_UNIQUEID" val="168"/>
</p:tagLst>
</file>

<file path=ppt/tags/tag4.xml><?xml version="1.0" encoding="utf-8"?>
<p:tagLst xmlns:a="http://schemas.openxmlformats.org/drawingml/2006/main" xmlns:r="http://schemas.openxmlformats.org/officeDocument/2006/relationships" xmlns:p="http://schemas.openxmlformats.org/presentationml/2006/main">
  <p:tag name="AS_UNIQUEID" val="174"/>
</p:tagLst>
</file>

<file path=ppt/tags/tag5.xml><?xml version="1.0" encoding="utf-8"?>
<p:tagLst xmlns:a="http://schemas.openxmlformats.org/drawingml/2006/main" xmlns:r="http://schemas.openxmlformats.org/officeDocument/2006/relationships" xmlns:p="http://schemas.openxmlformats.org/presentationml/2006/main">
  <p:tag name="AS_UNIQUEID" val="175"/>
</p:tagLst>
</file>

<file path=ppt/tags/tag6.xml><?xml version="1.0" encoding="utf-8"?>
<p:tagLst xmlns:a="http://schemas.openxmlformats.org/drawingml/2006/main" xmlns:r="http://schemas.openxmlformats.org/officeDocument/2006/relationships" xmlns:p="http://schemas.openxmlformats.org/presentationml/2006/main">
  <p:tag name="AS_UNIQUEID" val="179"/>
</p:tagLst>
</file>

<file path=ppt/tags/tag7.xml><?xml version="1.0" encoding="utf-8"?>
<p:tagLst xmlns:a="http://schemas.openxmlformats.org/drawingml/2006/main" xmlns:r="http://schemas.openxmlformats.org/officeDocument/2006/relationships" xmlns:p="http://schemas.openxmlformats.org/presentationml/2006/main">
  <p:tag name="AS_UNIQUEID" val="186"/>
</p:tagLst>
</file>

<file path=ppt/tags/tag8.xml><?xml version="1.0" encoding="utf-8"?>
<p:tagLst xmlns:a="http://schemas.openxmlformats.org/drawingml/2006/main" xmlns:r="http://schemas.openxmlformats.org/officeDocument/2006/relationships" xmlns:p="http://schemas.openxmlformats.org/presentationml/2006/main">
  <p:tag name="AS_UNIQUEID" val="187"/>
</p:tagLst>
</file>

<file path=ppt/tags/tag9.xml><?xml version="1.0" encoding="utf-8"?>
<p:tagLst xmlns:a="http://schemas.openxmlformats.org/drawingml/2006/main" xmlns:r="http://schemas.openxmlformats.org/officeDocument/2006/relationships" xmlns:p="http://schemas.openxmlformats.org/presentationml/2006/main">
  <p:tag name="AS_UNIQUEID" val="188"/>
</p:tagLst>
</file>

<file path=ppt/theme/theme1.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TotalTime>
  <Words>2447</Words>
  <Application>Microsoft Office PowerPoint</Application>
  <PresentationFormat>宽屏</PresentationFormat>
  <Paragraphs>312</Paragraphs>
  <Slides>35</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等线</vt:lpstr>
      <vt:lpstr>楷体_GB2312</vt:lpstr>
      <vt:lpstr>微软雅黑</vt:lpstr>
      <vt:lpstr>Arial</vt:lpstr>
      <vt:lpstr>Bahnschrift</vt:lpstr>
      <vt:lpstr>Calibri</vt:lpstr>
      <vt:lpstr>Calibri Light</vt:lpstr>
      <vt:lpstr>Times New Roman</vt:lpstr>
      <vt:lpstr>Wingdings</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topppt.cn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lastModifiedBy>hongming xu</cp:lastModifiedBy>
  <cp:revision>291</cp:revision>
  <dcterms:created xsi:type="dcterms:W3CDTF">2015-06-27T04:33:00Z</dcterms:created>
  <dcterms:modified xsi:type="dcterms:W3CDTF">2021-03-29T00:43:14Z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693D8726CED641FCBF770B7A0959D7A1</vt:lpwstr>
  </property>
</Properties>
</file>