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92" r:id="rId4"/>
    <p:sldId id="282" r:id="rId5"/>
    <p:sldId id="280" r:id="rId6"/>
    <p:sldId id="295" r:id="rId7"/>
    <p:sldId id="296" r:id="rId8"/>
    <p:sldId id="299" r:id="rId9"/>
    <p:sldId id="283" r:id="rId10"/>
    <p:sldId id="286" r:id="rId11"/>
    <p:sldId id="287" r:id="rId12"/>
    <p:sldId id="297" r:id="rId13"/>
    <p:sldId id="294" r:id="rId14"/>
    <p:sldId id="293" r:id="rId15"/>
    <p:sldId id="298" r:id="rId16"/>
  </p:sldIdLst>
  <p:sldSz cx="12192000" cy="6858000"/>
  <p:notesSz cx="7104063" cy="10234613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E284B5B-0E33-4905-AF02-BFB70DE76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7CD8DA-FCF3-4958-870C-91826AF530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402DC-35C6-4BBE-9E8E-71F0DFA5DF7C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793D91E-7EA9-440C-BC08-4A5E296C4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10A48C-2A6F-49AF-BC9D-9D04FFAB9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014F1-9572-4D2A-9A05-FDFEDAF50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624B8-801B-42A6-897A-D54EDAB5D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E1CC70B-F359-4598-A79D-DD233A09E4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2D0834B-A12E-4D3C-BA94-9B58520BE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DAE4EEF-6600-4D49-9C27-7EB5FEE5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EFA9384-2202-471F-9C1B-D9E95CB32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B410C08-0934-4210-B56E-F1D819D7E52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65FF8BD4-2DB8-49E3-AB43-A5C4D8393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C7B7E393-7EF0-4DF8-8DAE-36315BB7A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5677CC2-47AC-4F08-8429-60BBD5277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8C9667D3-214F-4A7A-8E87-CDF9DFC819D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70D2E3C5-F73B-4667-99B4-4F7600A154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243388"/>
            <a:ext cx="7288213" cy="1587500"/>
            <a:chOff x="6350" y="3522664"/>
            <a:chExt cx="9156700" cy="1993900"/>
          </a:xfrm>
        </p:grpSpPr>
        <p:sp>
          <p:nvSpPr>
            <p:cNvPr id="5" name="Line 73">
              <a:extLst>
                <a:ext uri="{FF2B5EF4-FFF2-40B4-BE49-F238E27FC236}">
                  <a16:creationId xmlns:a16="http://schemas.microsoft.com/office/drawing/2014/main" id="{4CE679D6-145F-4AD2-B80D-1BB4E0736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4">
              <a:extLst>
                <a:ext uri="{FF2B5EF4-FFF2-40B4-BE49-F238E27FC236}">
                  <a16:creationId xmlns:a16="http://schemas.microsoft.com/office/drawing/2014/main" id="{EB0CBB63-12C0-4F4A-A58C-8D2618F8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5">
              <a:extLst>
                <a:ext uri="{FF2B5EF4-FFF2-40B4-BE49-F238E27FC236}">
                  <a16:creationId xmlns:a16="http://schemas.microsoft.com/office/drawing/2014/main" id="{B74ABF30-65ED-4044-8638-71F789DA1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6">
              <a:extLst>
                <a:ext uri="{FF2B5EF4-FFF2-40B4-BE49-F238E27FC236}">
                  <a16:creationId xmlns:a16="http://schemas.microsoft.com/office/drawing/2014/main" id="{75FF209E-3D91-452E-871B-8615E2D6A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7">
              <a:extLst>
                <a:ext uri="{FF2B5EF4-FFF2-40B4-BE49-F238E27FC236}">
                  <a16:creationId xmlns:a16="http://schemas.microsoft.com/office/drawing/2014/main" id="{4CC34D29-26A0-4851-B036-2FA7B2B6D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8">
              <a:extLst>
                <a:ext uri="{FF2B5EF4-FFF2-40B4-BE49-F238E27FC236}">
                  <a16:creationId xmlns:a16="http://schemas.microsoft.com/office/drawing/2014/main" id="{642A468E-37EC-4DC7-B537-71E792DA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DB9A1C24-8CF2-4A7F-A22A-F929B963A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2147483646 h 166"/>
                <a:gd name="T2" fmla="*/ 2147483646 w 409"/>
                <a:gd name="T3" fmla="*/ 2147483646 h 166"/>
                <a:gd name="T4" fmla="*/ 2147483646 w 409"/>
                <a:gd name="T5" fmla="*/ 2147483646 h 166"/>
                <a:gd name="T6" fmla="*/ 2147483646 w 409"/>
                <a:gd name="T7" fmla="*/ 2147483646 h 166"/>
                <a:gd name="T8" fmla="*/ 2147483646 w 409"/>
                <a:gd name="T9" fmla="*/ 0 h 166"/>
                <a:gd name="T10" fmla="*/ 0 w 409"/>
                <a:gd name="T11" fmla="*/ 0 h 166"/>
                <a:gd name="T12" fmla="*/ 0 w 409"/>
                <a:gd name="T13" fmla="*/ 2147483646 h 1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89">
              <a:extLst>
                <a:ext uri="{FF2B5EF4-FFF2-40B4-BE49-F238E27FC236}">
                  <a16:creationId xmlns:a16="http://schemas.microsoft.com/office/drawing/2014/main" id="{2A650FCA-0EC0-45F0-8703-F82CF055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571" y="4128810"/>
              <a:ext cx="700065" cy="1339901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Rectangle 90">
              <a:extLst>
                <a:ext uri="{FF2B5EF4-FFF2-40B4-BE49-F238E27FC236}">
                  <a16:creationId xmlns:a16="http://schemas.microsoft.com/office/drawing/2014/main" id="{9AEFB629-D448-4534-9990-4FC7B9928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" y="4080956"/>
              <a:ext cx="5191656" cy="1435608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91">
              <a:extLst>
                <a:ext uri="{FF2B5EF4-FFF2-40B4-BE49-F238E27FC236}">
                  <a16:creationId xmlns:a16="http://schemas.microsoft.com/office/drawing/2014/main" id="{5F168524-91F7-4291-B008-2D23A7195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308" y="4080956"/>
              <a:ext cx="109698" cy="143560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Rectangle 92">
              <a:extLst>
                <a:ext uri="{FF2B5EF4-FFF2-40B4-BE49-F238E27FC236}">
                  <a16:creationId xmlns:a16="http://schemas.microsoft.com/office/drawing/2014/main" id="{80BDCC79-722C-48C4-A96D-0664B791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006" y="4798760"/>
              <a:ext cx="133630" cy="669950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Freeform 94">
              <a:extLst>
                <a:ext uri="{FF2B5EF4-FFF2-40B4-BE49-F238E27FC236}">
                  <a16:creationId xmlns:a16="http://schemas.microsoft.com/office/drawing/2014/main" id="{2EA8D81B-6BF4-4E91-B5E3-F0B3CA66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2147483646 w 69"/>
                <a:gd name="T1" fmla="*/ 0 h 452"/>
                <a:gd name="T2" fmla="*/ 0 w 69"/>
                <a:gd name="T3" fmla="*/ 0 h 452"/>
                <a:gd name="T4" fmla="*/ 0 w 69"/>
                <a:gd name="T5" fmla="*/ 2147483646 h 452"/>
                <a:gd name="T6" fmla="*/ 2147483646 w 69"/>
                <a:gd name="T7" fmla="*/ 2147483646 h 452"/>
                <a:gd name="T8" fmla="*/ 2147483646 w 69"/>
                <a:gd name="T9" fmla="*/ 2147483646 h 452"/>
                <a:gd name="T10" fmla="*/ 2147483646 w 69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95">
              <a:extLst>
                <a:ext uri="{FF2B5EF4-FFF2-40B4-BE49-F238E27FC236}">
                  <a16:creationId xmlns:a16="http://schemas.microsoft.com/office/drawing/2014/main" id="{1C179A93-106A-4AB2-BC4C-8DA7E4B7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102" y="5225455"/>
              <a:ext cx="141609" cy="137578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Freeform 96">
              <a:extLst>
                <a:ext uri="{FF2B5EF4-FFF2-40B4-BE49-F238E27FC236}">
                  <a16:creationId xmlns:a16="http://schemas.microsoft.com/office/drawing/2014/main" id="{E7F5091B-75F7-49B1-BBE7-C1817911E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147483646 w 390"/>
                <a:gd name="T1" fmla="*/ 2147483646 h 308"/>
                <a:gd name="T2" fmla="*/ 2147483646 w 390"/>
                <a:gd name="T3" fmla="*/ 2147483646 h 308"/>
                <a:gd name="T4" fmla="*/ 2147483646 w 390"/>
                <a:gd name="T5" fmla="*/ 2147483646 h 308"/>
                <a:gd name="T6" fmla="*/ 2147483646 w 390"/>
                <a:gd name="T7" fmla="*/ 2147483646 h 308"/>
                <a:gd name="T8" fmla="*/ 2147483646 w 390"/>
                <a:gd name="T9" fmla="*/ 2147483646 h 308"/>
                <a:gd name="T10" fmla="*/ 2147483646 w 390"/>
                <a:gd name="T11" fmla="*/ 2147483646 h 308"/>
                <a:gd name="T12" fmla="*/ 2147483646 w 390"/>
                <a:gd name="T13" fmla="*/ 2147483646 h 308"/>
                <a:gd name="T14" fmla="*/ 2147483646 w 390"/>
                <a:gd name="T15" fmla="*/ 2147483646 h 308"/>
                <a:gd name="T16" fmla="*/ 2147483646 w 390"/>
                <a:gd name="T17" fmla="*/ 2147483646 h 308"/>
                <a:gd name="T18" fmla="*/ 2147483646 w 390"/>
                <a:gd name="T19" fmla="*/ 2147483646 h 308"/>
                <a:gd name="T20" fmla="*/ 2147483646 w 390"/>
                <a:gd name="T21" fmla="*/ 2147483646 h 308"/>
                <a:gd name="T22" fmla="*/ 2147483646 w 390"/>
                <a:gd name="T23" fmla="*/ 2147483646 h 308"/>
                <a:gd name="T24" fmla="*/ 2147483646 w 390"/>
                <a:gd name="T25" fmla="*/ 2147483646 h 308"/>
                <a:gd name="T26" fmla="*/ 2147483646 w 390"/>
                <a:gd name="T27" fmla="*/ 2147483646 h 308"/>
                <a:gd name="T28" fmla="*/ 2147483646 w 390"/>
                <a:gd name="T29" fmla="*/ 2147483646 h 308"/>
                <a:gd name="T30" fmla="*/ 2147483646 w 390"/>
                <a:gd name="T31" fmla="*/ 2147483646 h 308"/>
                <a:gd name="T32" fmla="*/ 2147483646 w 390"/>
                <a:gd name="T33" fmla="*/ 2147483646 h 308"/>
                <a:gd name="T34" fmla="*/ 2147483646 w 390"/>
                <a:gd name="T35" fmla="*/ 2147483646 h 308"/>
                <a:gd name="T36" fmla="*/ 2147483646 w 390"/>
                <a:gd name="T37" fmla="*/ 2147483646 h 308"/>
                <a:gd name="T38" fmla="*/ 2147483646 w 390"/>
                <a:gd name="T39" fmla="*/ 2147483646 h 308"/>
                <a:gd name="T40" fmla="*/ 2147483646 w 390"/>
                <a:gd name="T41" fmla="*/ 2147483646 h 308"/>
                <a:gd name="T42" fmla="*/ 2147483646 w 390"/>
                <a:gd name="T43" fmla="*/ 2147483646 h 308"/>
                <a:gd name="T44" fmla="*/ 2147483646 w 390"/>
                <a:gd name="T45" fmla="*/ 2147483646 h 308"/>
                <a:gd name="T46" fmla="*/ 2147483646 w 390"/>
                <a:gd name="T47" fmla="*/ 0 h 308"/>
                <a:gd name="T48" fmla="*/ 2147483646 w 390"/>
                <a:gd name="T49" fmla="*/ 0 h 308"/>
                <a:gd name="T50" fmla="*/ 2147483646 w 390"/>
                <a:gd name="T51" fmla="*/ 0 h 308"/>
                <a:gd name="T52" fmla="*/ 2147483646 w 390"/>
                <a:gd name="T53" fmla="*/ 0 h 308"/>
                <a:gd name="T54" fmla="*/ 2147483646 w 390"/>
                <a:gd name="T55" fmla="*/ 2147483646 h 308"/>
                <a:gd name="T56" fmla="*/ 2147483646 w 390"/>
                <a:gd name="T57" fmla="*/ 2147483646 h 308"/>
                <a:gd name="T58" fmla="*/ 0 w 390"/>
                <a:gd name="T59" fmla="*/ 2147483646 h 308"/>
                <a:gd name="T60" fmla="*/ 0 w 390"/>
                <a:gd name="T61" fmla="*/ 2147483646 h 308"/>
                <a:gd name="T62" fmla="*/ 2147483646 w 390"/>
                <a:gd name="T63" fmla="*/ 2147483646 h 308"/>
                <a:gd name="T64" fmla="*/ 2147483646 w 390"/>
                <a:gd name="T65" fmla="*/ 2147483646 h 308"/>
                <a:gd name="T66" fmla="*/ 2147483646 w 390"/>
                <a:gd name="T67" fmla="*/ 2147483646 h 308"/>
                <a:gd name="T68" fmla="*/ 2147483646 w 390"/>
                <a:gd name="T69" fmla="*/ 2147483646 h 308"/>
                <a:gd name="T70" fmla="*/ 2147483646 w 390"/>
                <a:gd name="T71" fmla="*/ 2147483646 h 3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4F47C93E-45B6-491D-9FF5-C5EFBD56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2147483646 w 86"/>
                <a:gd name="T1" fmla="*/ 0 h 367"/>
                <a:gd name="T2" fmla="*/ 2147483646 w 86"/>
                <a:gd name="T3" fmla="*/ 2147483646 h 367"/>
                <a:gd name="T4" fmla="*/ 2147483646 w 86"/>
                <a:gd name="T5" fmla="*/ 2147483646 h 367"/>
                <a:gd name="T6" fmla="*/ 2147483646 w 86"/>
                <a:gd name="T7" fmla="*/ 2147483646 h 367"/>
                <a:gd name="T8" fmla="*/ 0 w 86"/>
                <a:gd name="T9" fmla="*/ 2147483646 h 367"/>
                <a:gd name="T10" fmla="*/ 0 w 86"/>
                <a:gd name="T11" fmla="*/ 0 h 367"/>
                <a:gd name="T12" fmla="*/ 2147483646 w 86"/>
                <a:gd name="T13" fmla="*/ 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AC37044B-ED3A-4E31-BF1A-346CAF38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2147483646 w 78"/>
                <a:gd name="T1" fmla="*/ 0 h 367"/>
                <a:gd name="T2" fmla="*/ 2147483646 w 78"/>
                <a:gd name="T3" fmla="*/ 2147483646 h 367"/>
                <a:gd name="T4" fmla="*/ 2147483646 w 78"/>
                <a:gd name="T5" fmla="*/ 2147483646 h 367"/>
                <a:gd name="T6" fmla="*/ 2147483646 w 78"/>
                <a:gd name="T7" fmla="*/ 2147483646 h 367"/>
                <a:gd name="T8" fmla="*/ 0 w 78"/>
                <a:gd name="T9" fmla="*/ 2147483646 h 367"/>
                <a:gd name="T10" fmla="*/ 0 w 78"/>
                <a:gd name="T11" fmla="*/ 0 h 367"/>
                <a:gd name="T12" fmla="*/ 2147483646 w 78"/>
                <a:gd name="T13" fmla="*/ 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3">
            <a:extLst>
              <a:ext uri="{FF2B5EF4-FFF2-40B4-BE49-F238E27FC236}">
                <a16:creationId xmlns:a16="http://schemas.microsoft.com/office/drawing/2014/main" id="{DF13D93F-7C70-4CCA-8EC7-1F10142BE4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16775" y="2182813"/>
            <a:ext cx="4621213" cy="3883025"/>
            <a:chOff x="7102475" y="2473325"/>
            <a:chExt cx="4621213" cy="388302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1BECE7E-08BD-4D1D-BE51-60ED105C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2147483646 w 1321"/>
                <a:gd name="T1" fmla="*/ 2147483646 h 936"/>
                <a:gd name="T2" fmla="*/ 2147483646 w 1321"/>
                <a:gd name="T3" fmla="*/ 2147483646 h 936"/>
                <a:gd name="T4" fmla="*/ 2147483646 w 1321"/>
                <a:gd name="T5" fmla="*/ 2147483646 h 936"/>
                <a:gd name="T6" fmla="*/ 2147483646 w 1321"/>
                <a:gd name="T7" fmla="*/ 2147483646 h 936"/>
                <a:gd name="T8" fmla="*/ 2147483646 w 1321"/>
                <a:gd name="T9" fmla="*/ 2147483646 h 936"/>
                <a:gd name="T10" fmla="*/ 2147483646 w 1321"/>
                <a:gd name="T11" fmla="*/ 2147483646 h 936"/>
                <a:gd name="T12" fmla="*/ 2147483646 w 1321"/>
                <a:gd name="T13" fmla="*/ 2147483646 h 936"/>
                <a:gd name="T14" fmla="*/ 2147483646 w 1321"/>
                <a:gd name="T15" fmla="*/ 2147483646 h 936"/>
                <a:gd name="T16" fmla="*/ 2147483646 w 1321"/>
                <a:gd name="T17" fmla="*/ 2147483646 h 936"/>
                <a:gd name="T18" fmla="*/ 2147483646 w 1321"/>
                <a:gd name="T19" fmla="*/ 2147483646 h 936"/>
                <a:gd name="T20" fmla="*/ 2147483646 w 1321"/>
                <a:gd name="T21" fmla="*/ 2147483646 h 936"/>
                <a:gd name="T22" fmla="*/ 2147483646 w 1321"/>
                <a:gd name="T23" fmla="*/ 2147483646 h 936"/>
                <a:gd name="T24" fmla="*/ 2147483646 w 1321"/>
                <a:gd name="T25" fmla="*/ 2147483646 h 936"/>
                <a:gd name="T26" fmla="*/ 2147483646 w 1321"/>
                <a:gd name="T27" fmla="*/ 2147483646 h 936"/>
                <a:gd name="T28" fmla="*/ 2147483646 w 1321"/>
                <a:gd name="T29" fmla="*/ 2147483646 h 936"/>
                <a:gd name="T30" fmla="*/ 2147483646 w 1321"/>
                <a:gd name="T31" fmla="*/ 2147483646 h 936"/>
                <a:gd name="T32" fmla="*/ 2147483646 w 1321"/>
                <a:gd name="T33" fmla="*/ 2147483646 h 936"/>
                <a:gd name="T34" fmla="*/ 2147483646 w 1321"/>
                <a:gd name="T35" fmla="*/ 2147483646 h 936"/>
                <a:gd name="T36" fmla="*/ 2147483646 w 1321"/>
                <a:gd name="T37" fmla="*/ 2147483646 h 936"/>
                <a:gd name="T38" fmla="*/ 2147483646 w 1321"/>
                <a:gd name="T39" fmla="*/ 2147483646 h 936"/>
                <a:gd name="T40" fmla="*/ 2147483646 w 1321"/>
                <a:gd name="T41" fmla="*/ 2147483646 h 936"/>
                <a:gd name="T42" fmla="*/ 2147483646 w 1321"/>
                <a:gd name="T43" fmla="*/ 2147483646 h 936"/>
                <a:gd name="T44" fmla="*/ 2147483646 w 1321"/>
                <a:gd name="T45" fmla="*/ 2147483646 h 936"/>
                <a:gd name="T46" fmla="*/ 2147483646 w 1321"/>
                <a:gd name="T47" fmla="*/ 2147483646 h 936"/>
                <a:gd name="T48" fmla="*/ 2147483646 w 1321"/>
                <a:gd name="T49" fmla="*/ 2147483646 h 936"/>
                <a:gd name="T50" fmla="*/ 2147483646 w 1321"/>
                <a:gd name="T51" fmla="*/ 2147483646 h 9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074B6F4-37B6-4267-933D-26A536C8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113" y="5121276"/>
              <a:ext cx="223837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5EAB26E9-D347-4AFE-84A5-5E301DBF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788" y="4914901"/>
              <a:ext cx="223837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9DD02C83-F16D-419C-8D27-AF0F9126F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8CD79193-95EB-41A4-A075-C5DF926B3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28235247-FB51-4116-97C9-B4BD8AF4D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B2C9EAFB-A0FE-47BE-8D0F-8A6B2F3C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1098A0F6-2933-48F9-A4EC-DFE018B4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225" y="4660901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DB47D1FA-CC53-4B15-AA39-97DF90AA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3313" y="4200525"/>
              <a:ext cx="223837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DBE27A76-498B-4D4A-9EAA-2D5311DB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3313" y="4200525"/>
              <a:ext cx="223837" cy="148907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3E57F10-9F38-43F4-8586-646282198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7813" y="3779837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27CB2A0D-EA98-415C-B082-61AF96CC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6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F66214C1-395F-4741-886C-941E3D70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1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7BCFD1CE-2532-4240-9E43-51956654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2147483646 w 108"/>
                <a:gd name="T1" fmla="*/ 2147483646 h 109"/>
                <a:gd name="T2" fmla="*/ 2147483646 w 108"/>
                <a:gd name="T3" fmla="*/ 2147483646 h 109"/>
                <a:gd name="T4" fmla="*/ 2147483646 w 108"/>
                <a:gd name="T5" fmla="*/ 2147483646 h 109"/>
                <a:gd name="T6" fmla="*/ 2147483646 w 108"/>
                <a:gd name="T7" fmla="*/ 2147483646 h 109"/>
                <a:gd name="T8" fmla="*/ 2147483646 w 108"/>
                <a:gd name="T9" fmla="*/ 2147483646 h 109"/>
                <a:gd name="T10" fmla="*/ 2147483646 w 108"/>
                <a:gd name="T11" fmla="*/ 2147483646 h 109"/>
                <a:gd name="T12" fmla="*/ 2147483646 w 108"/>
                <a:gd name="T13" fmla="*/ 2147483646 h 109"/>
                <a:gd name="T14" fmla="*/ 2147483646 w 108"/>
                <a:gd name="T15" fmla="*/ 2147483646 h 109"/>
                <a:gd name="T16" fmla="*/ 2147483646 w 108"/>
                <a:gd name="T17" fmla="*/ 2147483646 h 109"/>
                <a:gd name="T18" fmla="*/ 2147483646 w 108"/>
                <a:gd name="T19" fmla="*/ 2147483646 h 109"/>
                <a:gd name="T20" fmla="*/ 2147483646 w 108"/>
                <a:gd name="T21" fmla="*/ 2147483646 h 109"/>
                <a:gd name="T22" fmla="*/ 2147483646 w 108"/>
                <a:gd name="T23" fmla="*/ 2147483646 h 109"/>
                <a:gd name="T24" fmla="*/ 2147483646 w 108"/>
                <a:gd name="T25" fmla="*/ 2147483646 h 109"/>
                <a:gd name="T26" fmla="*/ 0 w 108"/>
                <a:gd name="T27" fmla="*/ 2147483646 h 109"/>
                <a:gd name="T28" fmla="*/ 2147483646 w 108"/>
                <a:gd name="T29" fmla="*/ 2147483646 h 10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19">
              <a:extLst>
                <a:ext uri="{FF2B5EF4-FFF2-40B4-BE49-F238E27FC236}">
                  <a16:creationId xmlns:a16="http://schemas.microsoft.com/office/drawing/2014/main" id="{64D91A9C-9337-4736-8915-8E3BD407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236489F5-8BD5-4FC5-AB4F-E90CF7D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2147483646 w 46"/>
                <a:gd name="T1" fmla="*/ 2147483646 h 46"/>
                <a:gd name="T2" fmla="*/ 2147483646 w 46"/>
                <a:gd name="T3" fmla="*/ 2147483646 h 46"/>
                <a:gd name="T4" fmla="*/ 2147483646 w 46"/>
                <a:gd name="T5" fmla="*/ 2147483646 h 46"/>
                <a:gd name="T6" fmla="*/ 2147483646 w 46"/>
                <a:gd name="T7" fmla="*/ 2147483646 h 46"/>
                <a:gd name="T8" fmla="*/ 2147483646 w 46"/>
                <a:gd name="T9" fmla="*/ 2147483646 h 46"/>
                <a:gd name="T10" fmla="*/ 2147483646 w 46"/>
                <a:gd name="T11" fmla="*/ 2147483646 h 46"/>
                <a:gd name="T12" fmla="*/ 2147483646 w 46"/>
                <a:gd name="T13" fmla="*/ 2147483646 h 46"/>
                <a:gd name="T14" fmla="*/ 2147483646 w 46"/>
                <a:gd name="T15" fmla="*/ 2147483646 h 46"/>
                <a:gd name="T16" fmla="*/ 2147483646 w 46"/>
                <a:gd name="T17" fmla="*/ 2147483646 h 46"/>
                <a:gd name="T18" fmla="*/ 2147483646 w 46"/>
                <a:gd name="T19" fmla="*/ 2147483646 h 46"/>
                <a:gd name="T20" fmla="*/ 2147483646 w 46"/>
                <a:gd name="T21" fmla="*/ 2147483646 h 46"/>
                <a:gd name="T22" fmla="*/ 2147483646 w 46"/>
                <a:gd name="T23" fmla="*/ 2147483646 h 46"/>
                <a:gd name="T24" fmla="*/ 2147483646 w 46"/>
                <a:gd name="T25" fmla="*/ 0 h 46"/>
                <a:gd name="T26" fmla="*/ 0 w 46"/>
                <a:gd name="T27" fmla="*/ 2147483646 h 46"/>
                <a:gd name="T28" fmla="*/ 2147483646 w 46"/>
                <a:gd name="T29" fmla="*/ 2147483646 h 46"/>
                <a:gd name="T30" fmla="*/ 2147483646 w 46"/>
                <a:gd name="T31" fmla="*/ 2147483646 h 46"/>
                <a:gd name="T32" fmla="*/ 2147483646 w 46"/>
                <a:gd name="T33" fmla="*/ 2147483646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5DF7B46A-714B-4561-B6BE-3C8B63FF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53D930E-E14A-4E42-804B-8E0D2BBC9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2147483646 w 46"/>
                <a:gd name="T1" fmla="*/ 2147483646 h 46"/>
                <a:gd name="T2" fmla="*/ 2147483646 w 46"/>
                <a:gd name="T3" fmla="*/ 2147483646 h 46"/>
                <a:gd name="T4" fmla="*/ 2147483646 w 46"/>
                <a:gd name="T5" fmla="*/ 2147483646 h 46"/>
                <a:gd name="T6" fmla="*/ 2147483646 w 46"/>
                <a:gd name="T7" fmla="*/ 2147483646 h 46"/>
                <a:gd name="T8" fmla="*/ 2147483646 w 46"/>
                <a:gd name="T9" fmla="*/ 2147483646 h 46"/>
                <a:gd name="T10" fmla="*/ 2147483646 w 46"/>
                <a:gd name="T11" fmla="*/ 2147483646 h 46"/>
                <a:gd name="T12" fmla="*/ 2147483646 w 46"/>
                <a:gd name="T13" fmla="*/ 2147483646 h 46"/>
                <a:gd name="T14" fmla="*/ 2147483646 w 46"/>
                <a:gd name="T15" fmla="*/ 2147483646 h 46"/>
                <a:gd name="T16" fmla="*/ 2147483646 w 46"/>
                <a:gd name="T17" fmla="*/ 2147483646 h 46"/>
                <a:gd name="T18" fmla="*/ 2147483646 w 46"/>
                <a:gd name="T19" fmla="*/ 2147483646 h 46"/>
                <a:gd name="T20" fmla="*/ 2147483646 w 46"/>
                <a:gd name="T21" fmla="*/ 2147483646 h 46"/>
                <a:gd name="T22" fmla="*/ 2147483646 w 46"/>
                <a:gd name="T23" fmla="*/ 2147483646 h 46"/>
                <a:gd name="T24" fmla="*/ 2147483646 w 46"/>
                <a:gd name="T25" fmla="*/ 0 h 46"/>
                <a:gd name="T26" fmla="*/ 0 w 46"/>
                <a:gd name="T27" fmla="*/ 2147483646 h 46"/>
                <a:gd name="T28" fmla="*/ 2147483646 w 46"/>
                <a:gd name="T29" fmla="*/ 2147483646 h 46"/>
                <a:gd name="T30" fmla="*/ 2147483646 w 46"/>
                <a:gd name="T31" fmla="*/ 2147483646 h 46"/>
                <a:gd name="T32" fmla="*/ 2147483646 w 46"/>
                <a:gd name="T33" fmla="*/ 2147483646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23">
              <a:extLst>
                <a:ext uri="{FF2B5EF4-FFF2-40B4-BE49-F238E27FC236}">
                  <a16:creationId xmlns:a16="http://schemas.microsoft.com/office/drawing/2014/main" id="{7D89531F-25F6-465C-AFCB-6B9E476BD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4737101"/>
              <a:ext cx="134937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F0FD32C3-DB75-4629-9C32-1952C43F8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2147483646 w 47"/>
                <a:gd name="T1" fmla="*/ 2147483646 h 47"/>
                <a:gd name="T2" fmla="*/ 2147483646 w 47"/>
                <a:gd name="T3" fmla="*/ 2147483646 h 47"/>
                <a:gd name="T4" fmla="*/ 2147483646 w 47"/>
                <a:gd name="T5" fmla="*/ 2147483646 h 47"/>
                <a:gd name="T6" fmla="*/ 2147483646 w 47"/>
                <a:gd name="T7" fmla="*/ 2147483646 h 47"/>
                <a:gd name="T8" fmla="*/ 2147483646 w 47"/>
                <a:gd name="T9" fmla="*/ 2147483646 h 47"/>
                <a:gd name="T10" fmla="*/ 2147483646 w 47"/>
                <a:gd name="T11" fmla="*/ 2147483646 h 47"/>
                <a:gd name="T12" fmla="*/ 2147483646 w 47"/>
                <a:gd name="T13" fmla="*/ 2147483646 h 47"/>
                <a:gd name="T14" fmla="*/ 2147483646 w 47"/>
                <a:gd name="T15" fmla="*/ 2147483646 h 47"/>
                <a:gd name="T16" fmla="*/ 2147483646 w 47"/>
                <a:gd name="T17" fmla="*/ 2147483646 h 47"/>
                <a:gd name="T18" fmla="*/ 2147483646 w 47"/>
                <a:gd name="T19" fmla="*/ 2147483646 h 47"/>
                <a:gd name="T20" fmla="*/ 2147483646 w 47"/>
                <a:gd name="T21" fmla="*/ 2147483646 h 47"/>
                <a:gd name="T22" fmla="*/ 2147483646 w 47"/>
                <a:gd name="T23" fmla="*/ 2147483646 h 47"/>
                <a:gd name="T24" fmla="*/ 2147483646 w 47"/>
                <a:gd name="T25" fmla="*/ 0 h 47"/>
                <a:gd name="T26" fmla="*/ 0 w 47"/>
                <a:gd name="T27" fmla="*/ 2147483646 h 47"/>
                <a:gd name="T28" fmla="*/ 2147483646 w 47"/>
                <a:gd name="T29" fmla="*/ 2147483646 h 47"/>
                <a:gd name="T30" fmla="*/ 2147483646 w 47"/>
                <a:gd name="T31" fmla="*/ 2147483646 h 47"/>
                <a:gd name="T32" fmla="*/ 2147483646 w 47"/>
                <a:gd name="T33" fmla="*/ 2147483646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00F77507-3E46-4F02-939A-ACEC492F1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25" y="4306887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54F6E961-FD72-4AE9-B0FE-F4C59C7ED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2147483646 w 47"/>
                <a:gd name="T1" fmla="*/ 2147483646 h 47"/>
                <a:gd name="T2" fmla="*/ 2147483646 w 47"/>
                <a:gd name="T3" fmla="*/ 2147483646 h 47"/>
                <a:gd name="T4" fmla="*/ 2147483646 w 47"/>
                <a:gd name="T5" fmla="*/ 2147483646 h 47"/>
                <a:gd name="T6" fmla="*/ 2147483646 w 47"/>
                <a:gd name="T7" fmla="*/ 2147483646 h 47"/>
                <a:gd name="T8" fmla="*/ 2147483646 w 47"/>
                <a:gd name="T9" fmla="*/ 2147483646 h 47"/>
                <a:gd name="T10" fmla="*/ 2147483646 w 47"/>
                <a:gd name="T11" fmla="*/ 2147483646 h 47"/>
                <a:gd name="T12" fmla="*/ 2147483646 w 47"/>
                <a:gd name="T13" fmla="*/ 2147483646 h 47"/>
                <a:gd name="T14" fmla="*/ 2147483646 w 47"/>
                <a:gd name="T15" fmla="*/ 2147483646 h 47"/>
                <a:gd name="T16" fmla="*/ 2147483646 w 47"/>
                <a:gd name="T17" fmla="*/ 2147483646 h 47"/>
                <a:gd name="T18" fmla="*/ 2147483646 w 47"/>
                <a:gd name="T19" fmla="*/ 2147483646 h 47"/>
                <a:gd name="T20" fmla="*/ 2147483646 w 47"/>
                <a:gd name="T21" fmla="*/ 2147483646 h 47"/>
                <a:gd name="T22" fmla="*/ 2147483646 w 47"/>
                <a:gd name="T23" fmla="*/ 2147483646 h 47"/>
                <a:gd name="T24" fmla="*/ 2147483646 w 47"/>
                <a:gd name="T25" fmla="*/ 0 h 47"/>
                <a:gd name="T26" fmla="*/ 0 w 47"/>
                <a:gd name="T27" fmla="*/ 2147483646 h 47"/>
                <a:gd name="T28" fmla="*/ 2147483646 w 47"/>
                <a:gd name="T29" fmla="*/ 2147483646 h 47"/>
                <a:gd name="T30" fmla="*/ 2147483646 w 47"/>
                <a:gd name="T31" fmla="*/ 2147483646 h 47"/>
                <a:gd name="T32" fmla="*/ 2147483646 w 47"/>
                <a:gd name="T33" fmla="*/ 2147483646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27">
              <a:extLst>
                <a:ext uri="{FF2B5EF4-FFF2-40B4-BE49-F238E27FC236}">
                  <a16:creationId xmlns:a16="http://schemas.microsoft.com/office/drawing/2014/main" id="{3DF12979-1466-4504-850C-4736874C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7D1DE911-86A1-4B02-9F7B-35F13FA5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2147483646 w 47"/>
                <a:gd name="T1" fmla="*/ 2147483646 h 47"/>
                <a:gd name="T2" fmla="*/ 2147483646 w 47"/>
                <a:gd name="T3" fmla="*/ 2147483646 h 47"/>
                <a:gd name="T4" fmla="*/ 2147483646 w 47"/>
                <a:gd name="T5" fmla="*/ 2147483646 h 47"/>
                <a:gd name="T6" fmla="*/ 2147483646 w 47"/>
                <a:gd name="T7" fmla="*/ 2147483646 h 47"/>
                <a:gd name="T8" fmla="*/ 2147483646 w 47"/>
                <a:gd name="T9" fmla="*/ 2147483646 h 47"/>
                <a:gd name="T10" fmla="*/ 2147483646 w 47"/>
                <a:gd name="T11" fmla="*/ 2147483646 h 47"/>
                <a:gd name="T12" fmla="*/ 2147483646 w 47"/>
                <a:gd name="T13" fmla="*/ 2147483646 h 47"/>
                <a:gd name="T14" fmla="*/ 2147483646 w 47"/>
                <a:gd name="T15" fmla="*/ 2147483646 h 47"/>
                <a:gd name="T16" fmla="*/ 2147483646 w 47"/>
                <a:gd name="T17" fmla="*/ 2147483646 h 47"/>
                <a:gd name="T18" fmla="*/ 2147483646 w 47"/>
                <a:gd name="T19" fmla="*/ 2147483646 h 47"/>
                <a:gd name="T20" fmla="*/ 2147483646 w 47"/>
                <a:gd name="T21" fmla="*/ 2147483646 h 47"/>
                <a:gd name="T22" fmla="*/ 2147483646 w 47"/>
                <a:gd name="T23" fmla="*/ 2147483646 h 47"/>
                <a:gd name="T24" fmla="*/ 2147483646 w 47"/>
                <a:gd name="T25" fmla="*/ 0 h 47"/>
                <a:gd name="T26" fmla="*/ 0 w 47"/>
                <a:gd name="T27" fmla="*/ 2147483646 h 47"/>
                <a:gd name="T28" fmla="*/ 2147483646 w 47"/>
                <a:gd name="T29" fmla="*/ 2147483646 h 47"/>
                <a:gd name="T30" fmla="*/ 2147483646 w 47"/>
                <a:gd name="T31" fmla="*/ 2147483646 h 47"/>
                <a:gd name="T32" fmla="*/ 2147483646 w 47"/>
                <a:gd name="T33" fmla="*/ 2147483646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29">
              <a:extLst>
                <a:ext uri="{FF2B5EF4-FFF2-40B4-BE49-F238E27FC236}">
                  <a16:creationId xmlns:a16="http://schemas.microsoft.com/office/drawing/2014/main" id="{59A88136-E0B5-4F7C-B8A7-0DC7C268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2F6337F6-864B-4AEC-96D3-D7DDE7254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2147483646 w 47"/>
                <a:gd name="T1" fmla="*/ 2147483646 h 47"/>
                <a:gd name="T2" fmla="*/ 2147483646 w 47"/>
                <a:gd name="T3" fmla="*/ 2147483646 h 47"/>
                <a:gd name="T4" fmla="*/ 2147483646 w 47"/>
                <a:gd name="T5" fmla="*/ 2147483646 h 47"/>
                <a:gd name="T6" fmla="*/ 2147483646 w 47"/>
                <a:gd name="T7" fmla="*/ 2147483646 h 47"/>
                <a:gd name="T8" fmla="*/ 2147483646 w 47"/>
                <a:gd name="T9" fmla="*/ 2147483646 h 47"/>
                <a:gd name="T10" fmla="*/ 2147483646 w 47"/>
                <a:gd name="T11" fmla="*/ 2147483646 h 47"/>
                <a:gd name="T12" fmla="*/ 2147483646 w 47"/>
                <a:gd name="T13" fmla="*/ 2147483646 h 47"/>
                <a:gd name="T14" fmla="*/ 2147483646 w 47"/>
                <a:gd name="T15" fmla="*/ 2147483646 h 47"/>
                <a:gd name="T16" fmla="*/ 2147483646 w 47"/>
                <a:gd name="T17" fmla="*/ 2147483646 h 47"/>
                <a:gd name="T18" fmla="*/ 2147483646 w 47"/>
                <a:gd name="T19" fmla="*/ 2147483646 h 47"/>
                <a:gd name="T20" fmla="*/ 2147483646 w 47"/>
                <a:gd name="T21" fmla="*/ 2147483646 h 47"/>
                <a:gd name="T22" fmla="*/ 2147483646 w 47"/>
                <a:gd name="T23" fmla="*/ 2147483646 h 47"/>
                <a:gd name="T24" fmla="*/ 2147483646 w 47"/>
                <a:gd name="T25" fmla="*/ 0 h 47"/>
                <a:gd name="T26" fmla="*/ 0 w 47"/>
                <a:gd name="T27" fmla="*/ 2147483646 h 47"/>
                <a:gd name="T28" fmla="*/ 2147483646 w 47"/>
                <a:gd name="T29" fmla="*/ 2147483646 h 47"/>
                <a:gd name="T30" fmla="*/ 2147483646 w 47"/>
                <a:gd name="T31" fmla="*/ 2147483646 h 47"/>
                <a:gd name="T32" fmla="*/ 2147483646 w 47"/>
                <a:gd name="T33" fmla="*/ 2147483646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EC8FFD15-CB4A-4F21-B428-EFC2BBD12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2147483646 w 10"/>
                <a:gd name="T1" fmla="*/ 2147483646 h 489"/>
                <a:gd name="T2" fmla="*/ 2147483646 w 10"/>
                <a:gd name="T3" fmla="*/ 2147483646 h 489"/>
                <a:gd name="T4" fmla="*/ 2147483646 w 10"/>
                <a:gd name="T5" fmla="*/ 2147483646 h 489"/>
                <a:gd name="T6" fmla="*/ 2147483646 w 10"/>
                <a:gd name="T7" fmla="*/ 2147483646 h 489"/>
                <a:gd name="T8" fmla="*/ 2147483646 w 10"/>
                <a:gd name="T9" fmla="*/ 0 h 489"/>
                <a:gd name="T10" fmla="*/ 0 w 10"/>
                <a:gd name="T11" fmla="*/ 2147483646 h 489"/>
                <a:gd name="T12" fmla="*/ 0 w 10"/>
                <a:gd name="T13" fmla="*/ 2147483646 h 489"/>
                <a:gd name="T14" fmla="*/ 2147483646 w 10"/>
                <a:gd name="T15" fmla="*/ 2147483646 h 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3156A1C8-127E-48B5-A645-CCEFA65D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2147483646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2147483646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2147483646 w 42"/>
                <a:gd name="T13" fmla="*/ 2147483646 h 42"/>
                <a:gd name="T14" fmla="*/ 2147483646 w 42"/>
                <a:gd name="T15" fmla="*/ 2147483646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5F1DBF74-686B-4E4D-BF50-CF857E3A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2147483646 w 119"/>
                <a:gd name="T1" fmla="*/ 2147483646 h 120"/>
                <a:gd name="T2" fmla="*/ 2147483646 w 119"/>
                <a:gd name="T3" fmla="*/ 2147483646 h 120"/>
                <a:gd name="T4" fmla="*/ 2147483646 w 119"/>
                <a:gd name="T5" fmla="*/ 2147483646 h 120"/>
                <a:gd name="T6" fmla="*/ 2147483646 w 119"/>
                <a:gd name="T7" fmla="*/ 2147483646 h 120"/>
                <a:gd name="T8" fmla="*/ 2147483646 w 119"/>
                <a:gd name="T9" fmla="*/ 2147483646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55E2FDEF-1617-41F0-8D68-FE985F181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2147483646 w 107"/>
                <a:gd name="T1" fmla="*/ 2147483646 h 108"/>
                <a:gd name="T2" fmla="*/ 2147483646 w 107"/>
                <a:gd name="T3" fmla="*/ 2147483646 h 108"/>
                <a:gd name="T4" fmla="*/ 2147483646 w 107"/>
                <a:gd name="T5" fmla="*/ 0 h 1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C465F1CA-F44E-4C2D-8BFA-34DCE1BF2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147483646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2147483646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2147483646 w 42"/>
                <a:gd name="T13" fmla="*/ 2147483646 h 42"/>
                <a:gd name="T14" fmla="*/ 2147483646 w 42"/>
                <a:gd name="T15" fmla="*/ 2147483646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54D83728-5D8C-440B-97C7-B561DB8D1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2147483646 w 119"/>
                <a:gd name="T1" fmla="*/ 2147483646 h 120"/>
                <a:gd name="T2" fmla="*/ 2147483646 w 119"/>
                <a:gd name="T3" fmla="*/ 2147483646 h 120"/>
                <a:gd name="T4" fmla="*/ 2147483646 w 119"/>
                <a:gd name="T5" fmla="*/ 2147483646 h 120"/>
                <a:gd name="T6" fmla="*/ 2147483646 w 119"/>
                <a:gd name="T7" fmla="*/ 2147483646 h 120"/>
                <a:gd name="T8" fmla="*/ 2147483646 w 119"/>
                <a:gd name="T9" fmla="*/ 2147483646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B1E5FA81-D832-434A-A1D2-0BE8347E8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2147483646 h 108"/>
                <a:gd name="T2" fmla="*/ 2147483646 w 107"/>
                <a:gd name="T3" fmla="*/ 2147483646 h 108"/>
                <a:gd name="T4" fmla="*/ 2147483646 w 107"/>
                <a:gd name="T5" fmla="*/ 0 h 1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4B5AD67-7F26-44B0-BB40-9AD91000F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2147483646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2147483646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2147483646 w 42"/>
                <a:gd name="T13" fmla="*/ 2147483646 h 42"/>
                <a:gd name="T14" fmla="*/ 2147483646 w 42"/>
                <a:gd name="T15" fmla="*/ 2147483646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681D82A5-EF38-45E8-ABEF-9FCEB4765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2147483646 w 119"/>
                <a:gd name="T1" fmla="*/ 2147483646 h 119"/>
                <a:gd name="T2" fmla="*/ 2147483646 w 119"/>
                <a:gd name="T3" fmla="*/ 2147483646 h 119"/>
                <a:gd name="T4" fmla="*/ 2147483646 w 119"/>
                <a:gd name="T5" fmla="*/ 2147483646 h 119"/>
                <a:gd name="T6" fmla="*/ 2147483646 w 119"/>
                <a:gd name="T7" fmla="*/ 2147483646 h 119"/>
                <a:gd name="T8" fmla="*/ 2147483646 w 119"/>
                <a:gd name="T9" fmla="*/ 2147483646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1DBD677-821E-4686-BBE9-FFF11863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2147483646 w 107"/>
                <a:gd name="T1" fmla="*/ 2147483646 h 107"/>
                <a:gd name="T2" fmla="*/ 2147483646 w 107"/>
                <a:gd name="T3" fmla="*/ 2147483646 h 107"/>
                <a:gd name="T4" fmla="*/ 2147483646 w 107"/>
                <a:gd name="T5" fmla="*/ 0 h 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5F1BDD74-3F2E-4068-A6D0-3736BCE1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147483646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2147483646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2147483646 w 42"/>
                <a:gd name="T13" fmla="*/ 2147483646 h 42"/>
                <a:gd name="T14" fmla="*/ 2147483646 w 42"/>
                <a:gd name="T15" fmla="*/ 2147483646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45EF66A2-EDD7-4C02-A89C-184F4B683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2147483646 w 119"/>
                <a:gd name="T1" fmla="*/ 2147483646 h 119"/>
                <a:gd name="T2" fmla="*/ 2147483646 w 119"/>
                <a:gd name="T3" fmla="*/ 2147483646 h 119"/>
                <a:gd name="T4" fmla="*/ 2147483646 w 119"/>
                <a:gd name="T5" fmla="*/ 2147483646 h 119"/>
                <a:gd name="T6" fmla="*/ 2147483646 w 119"/>
                <a:gd name="T7" fmla="*/ 2147483646 h 119"/>
                <a:gd name="T8" fmla="*/ 2147483646 w 119"/>
                <a:gd name="T9" fmla="*/ 2147483646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BB00B070-A974-4E77-AD71-9D11EA32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2147483646 h 107"/>
                <a:gd name="T2" fmla="*/ 2147483646 w 107"/>
                <a:gd name="T3" fmla="*/ 2147483646 h 107"/>
                <a:gd name="T4" fmla="*/ 2147483646 w 107"/>
                <a:gd name="T5" fmla="*/ 0 h 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7EEE6D64-F354-443C-9613-D00036DD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47483646 w 275"/>
                <a:gd name="T1" fmla="*/ 2147483646 h 175"/>
                <a:gd name="T2" fmla="*/ 2147483646 w 275"/>
                <a:gd name="T3" fmla="*/ 2147483646 h 175"/>
                <a:gd name="T4" fmla="*/ 2147483646 w 275"/>
                <a:gd name="T5" fmla="*/ 2147483646 h 175"/>
                <a:gd name="T6" fmla="*/ 2147483646 w 275"/>
                <a:gd name="T7" fmla="*/ 2147483646 h 175"/>
                <a:gd name="T8" fmla="*/ 2147483646 w 275"/>
                <a:gd name="T9" fmla="*/ 2147483646 h 175"/>
                <a:gd name="T10" fmla="*/ 2147483646 w 275"/>
                <a:gd name="T11" fmla="*/ 0 h 175"/>
                <a:gd name="T12" fmla="*/ 2147483646 w 275"/>
                <a:gd name="T13" fmla="*/ 0 h 175"/>
                <a:gd name="T14" fmla="*/ 2147483646 w 275"/>
                <a:gd name="T15" fmla="*/ 2147483646 h 175"/>
                <a:gd name="T16" fmla="*/ 2147483646 w 275"/>
                <a:gd name="T17" fmla="*/ 2147483646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7287A70A-FC39-4F59-9FCB-BB33C45A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2147483646 w 275"/>
                <a:gd name="T1" fmla="*/ 0 h 42"/>
                <a:gd name="T2" fmla="*/ 2147483646 w 275"/>
                <a:gd name="T3" fmla="*/ 0 h 42"/>
                <a:gd name="T4" fmla="*/ 2147483646 w 275"/>
                <a:gd name="T5" fmla="*/ 2147483646 h 42"/>
                <a:gd name="T6" fmla="*/ 2147483646 w 275"/>
                <a:gd name="T7" fmla="*/ 2147483646 h 42"/>
                <a:gd name="T8" fmla="*/ 2147483646 w 275"/>
                <a:gd name="T9" fmla="*/ 2147483646 h 42"/>
                <a:gd name="T10" fmla="*/ 2147483646 w 275"/>
                <a:gd name="T11" fmla="*/ 2147483646 h 42"/>
                <a:gd name="T12" fmla="*/ 2147483646 w 275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1A73054E-B1C5-4C57-9395-618F8D6D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2147483646 h 84"/>
                <a:gd name="T2" fmla="*/ 2147483646 w 300"/>
                <a:gd name="T3" fmla="*/ 2147483646 h 84"/>
                <a:gd name="T4" fmla="*/ 2147483646 w 300"/>
                <a:gd name="T5" fmla="*/ 2147483646 h 84"/>
                <a:gd name="T6" fmla="*/ 2147483646 w 300"/>
                <a:gd name="T7" fmla="*/ 2147483646 h 84"/>
                <a:gd name="T8" fmla="*/ 2147483646 w 300"/>
                <a:gd name="T9" fmla="*/ 2147483646 h 84"/>
                <a:gd name="T10" fmla="*/ 2147483646 w 300"/>
                <a:gd name="T11" fmla="*/ 0 h 84"/>
                <a:gd name="T12" fmla="*/ 2147483646 w 300"/>
                <a:gd name="T13" fmla="*/ 0 h 84"/>
                <a:gd name="T14" fmla="*/ 0 w 300"/>
                <a:gd name="T15" fmla="*/ 2147483646 h 84"/>
                <a:gd name="T16" fmla="*/ 0 w 300"/>
                <a:gd name="T17" fmla="*/ 2147483646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47">
              <a:extLst>
                <a:ext uri="{FF2B5EF4-FFF2-40B4-BE49-F238E27FC236}">
                  <a16:creationId xmlns:a16="http://schemas.microsoft.com/office/drawing/2014/main" id="{636D8784-8A7D-46C7-81DF-748A11BC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5" name="Oval 48">
              <a:extLst>
                <a:ext uri="{FF2B5EF4-FFF2-40B4-BE49-F238E27FC236}">
                  <a16:creationId xmlns:a16="http://schemas.microsoft.com/office/drawing/2014/main" id="{BDF2F4D3-74D9-4C9B-B559-FECE70D0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0200" y="2814637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6" name="Oval 49">
              <a:extLst>
                <a:ext uri="{FF2B5EF4-FFF2-40B4-BE49-F238E27FC236}">
                  <a16:creationId xmlns:a16="http://schemas.microsoft.com/office/drawing/2014/main" id="{973E9B59-6500-4A73-B1F3-7BDC849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7038" y="2906712"/>
              <a:ext cx="690562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BDD1026A-7D26-4769-95A9-1D69417DF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2147483646 w 79"/>
                <a:gd name="T1" fmla="*/ 2147483646 h 156"/>
                <a:gd name="T2" fmla="*/ 2147483646 w 79"/>
                <a:gd name="T3" fmla="*/ 2147483646 h 156"/>
                <a:gd name="T4" fmla="*/ 2147483646 w 79"/>
                <a:gd name="T5" fmla="*/ 2147483646 h 156"/>
                <a:gd name="T6" fmla="*/ 2147483646 w 79"/>
                <a:gd name="T7" fmla="*/ 2147483646 h 156"/>
                <a:gd name="T8" fmla="*/ 2147483646 w 79"/>
                <a:gd name="T9" fmla="*/ 2147483646 h 156"/>
                <a:gd name="T10" fmla="*/ 2147483646 w 79"/>
                <a:gd name="T11" fmla="*/ 2147483646 h 156"/>
                <a:gd name="T12" fmla="*/ 2147483646 w 79"/>
                <a:gd name="T13" fmla="*/ 2147483646 h 156"/>
                <a:gd name="T14" fmla="*/ 2147483646 w 79"/>
                <a:gd name="T15" fmla="*/ 2147483646 h 156"/>
                <a:gd name="T16" fmla="*/ 2147483646 w 79"/>
                <a:gd name="T17" fmla="*/ 2147483646 h 156"/>
                <a:gd name="T18" fmla="*/ 2147483646 w 79"/>
                <a:gd name="T19" fmla="*/ 2147483646 h 156"/>
                <a:gd name="T20" fmla="*/ 2147483646 w 79"/>
                <a:gd name="T21" fmla="*/ 0 h 156"/>
                <a:gd name="T22" fmla="*/ 2147483646 w 79"/>
                <a:gd name="T23" fmla="*/ 2147483646 h 156"/>
                <a:gd name="T24" fmla="*/ 2147483646 w 79"/>
                <a:gd name="T25" fmla="*/ 2147483646 h 156"/>
                <a:gd name="T26" fmla="*/ 2147483646 w 79"/>
                <a:gd name="T27" fmla="*/ 2147483646 h 156"/>
                <a:gd name="T28" fmla="*/ 2147483646 w 79"/>
                <a:gd name="T29" fmla="*/ 2147483646 h 156"/>
                <a:gd name="T30" fmla="*/ 2147483646 w 79"/>
                <a:gd name="T31" fmla="*/ 2147483646 h 156"/>
                <a:gd name="T32" fmla="*/ 2147483646 w 79"/>
                <a:gd name="T33" fmla="*/ 2147483646 h 156"/>
                <a:gd name="T34" fmla="*/ 2147483646 w 79"/>
                <a:gd name="T35" fmla="*/ 2147483646 h 156"/>
                <a:gd name="T36" fmla="*/ 2147483646 w 79"/>
                <a:gd name="T37" fmla="*/ 2147483646 h 156"/>
                <a:gd name="T38" fmla="*/ 2147483646 w 79"/>
                <a:gd name="T39" fmla="*/ 2147483646 h 156"/>
                <a:gd name="T40" fmla="*/ 2147483646 w 79"/>
                <a:gd name="T41" fmla="*/ 2147483646 h 156"/>
                <a:gd name="T42" fmla="*/ 2147483646 w 79"/>
                <a:gd name="T43" fmla="*/ 2147483646 h 156"/>
                <a:gd name="T44" fmla="*/ 2147483646 w 79"/>
                <a:gd name="T45" fmla="*/ 2147483646 h 156"/>
                <a:gd name="T46" fmla="*/ 2147483646 w 79"/>
                <a:gd name="T47" fmla="*/ 2147483646 h 156"/>
                <a:gd name="T48" fmla="*/ 2147483646 w 79"/>
                <a:gd name="T49" fmla="*/ 2147483646 h 156"/>
                <a:gd name="T50" fmla="*/ 2147483646 w 79"/>
                <a:gd name="T51" fmla="*/ 2147483646 h 156"/>
                <a:gd name="T52" fmla="*/ 2147483646 w 79"/>
                <a:gd name="T53" fmla="*/ 2147483646 h 156"/>
                <a:gd name="T54" fmla="*/ 2147483646 w 79"/>
                <a:gd name="T55" fmla="*/ 2147483646 h 156"/>
                <a:gd name="T56" fmla="*/ 2147483646 w 79"/>
                <a:gd name="T57" fmla="*/ 2147483646 h 156"/>
                <a:gd name="T58" fmla="*/ 2147483646 w 79"/>
                <a:gd name="T59" fmla="*/ 2147483646 h 156"/>
                <a:gd name="T60" fmla="*/ 2147483646 w 79"/>
                <a:gd name="T61" fmla="*/ 2147483646 h 156"/>
                <a:gd name="T62" fmla="*/ 2147483646 w 79"/>
                <a:gd name="T63" fmla="*/ 2147483646 h 156"/>
                <a:gd name="T64" fmla="*/ 2147483646 w 79"/>
                <a:gd name="T65" fmla="*/ 2147483646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A3C07E09-700E-4857-8E7B-8050D3B9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2147483646 w 189"/>
                <a:gd name="T1" fmla="*/ 0 h 169"/>
                <a:gd name="T2" fmla="*/ 2147483646 w 189"/>
                <a:gd name="T3" fmla="*/ 2147483646 h 169"/>
                <a:gd name="T4" fmla="*/ 2147483646 w 189"/>
                <a:gd name="T5" fmla="*/ 2147483646 h 169"/>
                <a:gd name="T6" fmla="*/ 2147483646 w 189"/>
                <a:gd name="T7" fmla="*/ 2147483646 h 169"/>
                <a:gd name="T8" fmla="*/ 2147483646 w 189"/>
                <a:gd name="T9" fmla="*/ 2147483646 h 169"/>
                <a:gd name="T10" fmla="*/ 2147483646 w 189"/>
                <a:gd name="T11" fmla="*/ 2147483646 h 169"/>
                <a:gd name="T12" fmla="*/ 2147483646 w 189"/>
                <a:gd name="T13" fmla="*/ 2147483646 h 169"/>
                <a:gd name="T14" fmla="*/ 2147483646 w 189"/>
                <a:gd name="T15" fmla="*/ 2147483646 h 169"/>
                <a:gd name="T16" fmla="*/ 2147483646 w 189"/>
                <a:gd name="T17" fmla="*/ 2147483646 h 169"/>
                <a:gd name="T18" fmla="*/ 2147483646 w 189"/>
                <a:gd name="T19" fmla="*/ 2147483646 h 169"/>
                <a:gd name="T20" fmla="*/ 2147483646 w 18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4C2907C1-0D11-4DFC-BB1C-E125012DA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2147483646 w 81"/>
                <a:gd name="T1" fmla="*/ 0 h 92"/>
                <a:gd name="T2" fmla="*/ 2147483646 w 81"/>
                <a:gd name="T3" fmla="*/ 0 h 92"/>
                <a:gd name="T4" fmla="*/ 2147483646 w 81"/>
                <a:gd name="T5" fmla="*/ 2147483646 h 92"/>
                <a:gd name="T6" fmla="*/ 0 w 81"/>
                <a:gd name="T7" fmla="*/ 2147483646 h 92"/>
                <a:gd name="T8" fmla="*/ 2147483646 w 81"/>
                <a:gd name="T9" fmla="*/ 2147483646 h 92"/>
                <a:gd name="T10" fmla="*/ 2147483646 w 81"/>
                <a:gd name="T11" fmla="*/ 0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2B51D765-02E6-4019-BDB2-AF95EA6B4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2147483646 w 34"/>
                <a:gd name="T3" fmla="*/ 2147483646 h 24"/>
                <a:gd name="T4" fmla="*/ 2147483646 w 34"/>
                <a:gd name="T5" fmla="*/ 2147483646 h 24"/>
                <a:gd name="T6" fmla="*/ 0 w 3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711C30B1-B9E5-49FE-A99B-C81920759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2147483646 w 40"/>
                <a:gd name="T3" fmla="*/ 2147483646 h 61"/>
                <a:gd name="T4" fmla="*/ 2147483646 w 40"/>
                <a:gd name="T5" fmla="*/ 2147483646 h 61"/>
                <a:gd name="T6" fmla="*/ 2147483646 w 40"/>
                <a:gd name="T7" fmla="*/ 2147483646 h 61"/>
                <a:gd name="T8" fmla="*/ 2147483646 w 40"/>
                <a:gd name="T9" fmla="*/ 2147483646 h 61"/>
                <a:gd name="T10" fmla="*/ 0 w 40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BCE234CA-ED08-445F-82D5-E3166A101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2147483646 w 200"/>
                <a:gd name="T1" fmla="*/ 2147483646 h 191"/>
                <a:gd name="T2" fmla="*/ 2147483646 w 200"/>
                <a:gd name="T3" fmla="*/ 2147483646 h 191"/>
                <a:gd name="T4" fmla="*/ 2147483646 w 200"/>
                <a:gd name="T5" fmla="*/ 2147483646 h 191"/>
                <a:gd name="T6" fmla="*/ 2147483646 w 200"/>
                <a:gd name="T7" fmla="*/ 2147483646 h 191"/>
                <a:gd name="T8" fmla="*/ 2147483646 w 200"/>
                <a:gd name="T9" fmla="*/ 2147483646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6DBC294E-D53E-4826-9CCC-DF3842884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2147483646 w 193"/>
                <a:gd name="T1" fmla="*/ 2147483646 h 171"/>
                <a:gd name="T2" fmla="*/ 2147483646 w 193"/>
                <a:gd name="T3" fmla="*/ 2147483646 h 171"/>
                <a:gd name="T4" fmla="*/ 2147483646 w 193"/>
                <a:gd name="T5" fmla="*/ 2147483646 h 171"/>
                <a:gd name="T6" fmla="*/ 2147483646 w 193"/>
                <a:gd name="T7" fmla="*/ 2147483646 h 171"/>
                <a:gd name="T8" fmla="*/ 2147483646 w 193"/>
                <a:gd name="T9" fmla="*/ 21474836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DD8CF143-E795-459D-BF34-E33BDB62C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2147483646 w 152"/>
                <a:gd name="T1" fmla="*/ 2147483646 h 135"/>
                <a:gd name="T2" fmla="*/ 2147483646 w 152"/>
                <a:gd name="T3" fmla="*/ 2147483646 h 135"/>
                <a:gd name="T4" fmla="*/ 2147483646 w 152"/>
                <a:gd name="T5" fmla="*/ 2147483646 h 135"/>
                <a:gd name="T6" fmla="*/ 2147483646 w 152"/>
                <a:gd name="T7" fmla="*/ 2147483646 h 135"/>
                <a:gd name="T8" fmla="*/ 2147483646 w 152"/>
                <a:gd name="T9" fmla="*/ 21474836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8ACDB725-586E-4D45-88E8-A518B1993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2147483646 w 109"/>
                <a:gd name="T1" fmla="*/ 2147483646 h 56"/>
                <a:gd name="T2" fmla="*/ 2147483646 w 109"/>
                <a:gd name="T3" fmla="*/ 2147483646 h 56"/>
                <a:gd name="T4" fmla="*/ 2147483646 w 109"/>
                <a:gd name="T5" fmla="*/ 2147483646 h 56"/>
                <a:gd name="T6" fmla="*/ 2147483646 w 109"/>
                <a:gd name="T7" fmla="*/ 2147483646 h 56"/>
                <a:gd name="T8" fmla="*/ 2147483646 w 109"/>
                <a:gd name="T9" fmla="*/ 2147483646 h 56"/>
                <a:gd name="T10" fmla="*/ 2147483646 w 109"/>
                <a:gd name="T11" fmla="*/ 2147483646 h 56"/>
                <a:gd name="T12" fmla="*/ 2147483646 w 109"/>
                <a:gd name="T13" fmla="*/ 2147483646 h 56"/>
                <a:gd name="T14" fmla="*/ 2147483646 w 109"/>
                <a:gd name="T15" fmla="*/ 2147483646 h 56"/>
                <a:gd name="T16" fmla="*/ 2147483646 w 109"/>
                <a:gd name="T17" fmla="*/ 2147483646 h 56"/>
                <a:gd name="T18" fmla="*/ 2147483646 w 109"/>
                <a:gd name="T19" fmla="*/ 2147483646 h 56"/>
                <a:gd name="T20" fmla="*/ 0 w 109"/>
                <a:gd name="T21" fmla="*/ 2147483646 h 56"/>
                <a:gd name="T22" fmla="*/ 2147483646 w 109"/>
                <a:gd name="T23" fmla="*/ 2147483646 h 56"/>
                <a:gd name="T24" fmla="*/ 2147483646 w 109"/>
                <a:gd name="T25" fmla="*/ 0 h 56"/>
                <a:gd name="T26" fmla="*/ 2147483646 w 109"/>
                <a:gd name="T27" fmla="*/ 2147483646 h 56"/>
                <a:gd name="T28" fmla="*/ 2147483646 w 109"/>
                <a:gd name="T29" fmla="*/ 2147483646 h 56"/>
                <a:gd name="T30" fmla="*/ 2147483646 w 109"/>
                <a:gd name="T31" fmla="*/ 2147483646 h 56"/>
                <a:gd name="T32" fmla="*/ 2147483646 w 109"/>
                <a:gd name="T33" fmla="*/ 2147483646 h 56"/>
                <a:gd name="T34" fmla="*/ 2147483646 w 109"/>
                <a:gd name="T35" fmla="*/ 2147483646 h 56"/>
                <a:gd name="T36" fmla="*/ 2147483646 w 109"/>
                <a:gd name="T37" fmla="*/ 2147483646 h 56"/>
                <a:gd name="T38" fmla="*/ 2147483646 w 109"/>
                <a:gd name="T39" fmla="*/ 2147483646 h 56"/>
                <a:gd name="T40" fmla="*/ 2147483646 w 109"/>
                <a:gd name="T41" fmla="*/ 2147483646 h 56"/>
                <a:gd name="T42" fmla="*/ 2147483646 w 109"/>
                <a:gd name="T43" fmla="*/ 2147483646 h 56"/>
                <a:gd name="T44" fmla="*/ 2147483646 w 109"/>
                <a:gd name="T45" fmla="*/ 2147483646 h 56"/>
                <a:gd name="T46" fmla="*/ 2147483646 w 109"/>
                <a:gd name="T47" fmla="*/ 2147483646 h 56"/>
                <a:gd name="T48" fmla="*/ 2147483646 w 109"/>
                <a:gd name="T49" fmla="*/ 2147483646 h 56"/>
                <a:gd name="T50" fmla="*/ 2147483646 w 109"/>
                <a:gd name="T51" fmla="*/ 2147483646 h 56"/>
                <a:gd name="T52" fmla="*/ 2147483646 w 109"/>
                <a:gd name="T53" fmla="*/ 2147483646 h 56"/>
                <a:gd name="T54" fmla="*/ 2147483646 w 109"/>
                <a:gd name="T55" fmla="*/ 2147483646 h 56"/>
                <a:gd name="T56" fmla="*/ 2147483646 w 109"/>
                <a:gd name="T57" fmla="*/ 2147483646 h 56"/>
                <a:gd name="T58" fmla="*/ 2147483646 w 109"/>
                <a:gd name="T59" fmla="*/ 2147483646 h 56"/>
                <a:gd name="T60" fmla="*/ 2147483646 w 109"/>
                <a:gd name="T61" fmla="*/ 2147483646 h 56"/>
                <a:gd name="T62" fmla="*/ 2147483646 w 109"/>
                <a:gd name="T63" fmla="*/ 2147483646 h 56"/>
                <a:gd name="T64" fmla="*/ 2147483646 w 109"/>
                <a:gd name="T65" fmla="*/ 2147483646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1BCFEA52-C4AB-4EA9-9D05-387A7CF4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2147483646 w 94"/>
                <a:gd name="T1" fmla="*/ 0 h 99"/>
                <a:gd name="T2" fmla="*/ 2147483646 w 94"/>
                <a:gd name="T3" fmla="*/ 2147483646 h 99"/>
                <a:gd name="T4" fmla="*/ 0 w 94"/>
                <a:gd name="T5" fmla="*/ 2147483646 h 99"/>
                <a:gd name="T6" fmla="*/ 2147483646 w 94"/>
                <a:gd name="T7" fmla="*/ 2147483646 h 99"/>
                <a:gd name="T8" fmla="*/ 2147483646 w 94"/>
                <a:gd name="T9" fmla="*/ 2147483646 h 99"/>
                <a:gd name="T10" fmla="*/ 2147483646 w 94"/>
                <a:gd name="T11" fmla="*/ 2147483646 h 99"/>
                <a:gd name="T12" fmla="*/ 2147483646 w 94"/>
                <a:gd name="T13" fmla="*/ 2147483646 h 99"/>
                <a:gd name="T14" fmla="*/ 2147483646 w 94"/>
                <a:gd name="T15" fmla="*/ 0 h 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C3C888AF-6605-4FB5-AFA5-80A78B48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2147483646 w 91"/>
                <a:gd name="T1" fmla="*/ 0 h 84"/>
                <a:gd name="T2" fmla="*/ 0 w 91"/>
                <a:gd name="T3" fmla="*/ 2147483646 h 84"/>
                <a:gd name="T4" fmla="*/ 2147483646 w 91"/>
                <a:gd name="T5" fmla="*/ 2147483646 h 84"/>
                <a:gd name="T6" fmla="*/ 2147483646 w 91"/>
                <a:gd name="T7" fmla="*/ 2147483646 h 84"/>
                <a:gd name="T8" fmla="*/ 2147483646 w 91"/>
                <a:gd name="T9" fmla="*/ 2147483646 h 84"/>
                <a:gd name="T10" fmla="*/ 2147483646 w 91"/>
                <a:gd name="T11" fmla="*/ 2147483646 h 84"/>
                <a:gd name="T12" fmla="*/ 2147483646 w 91"/>
                <a:gd name="T13" fmla="*/ 0 h 84"/>
                <a:gd name="T14" fmla="*/ 2147483646 w 91"/>
                <a:gd name="T15" fmla="*/ 0 h 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59D8726-64E7-496C-8D36-199306DEB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2147483646 w 71"/>
                <a:gd name="T1" fmla="*/ 0 h 67"/>
                <a:gd name="T2" fmla="*/ 2147483646 w 71"/>
                <a:gd name="T3" fmla="*/ 2147483646 h 67"/>
                <a:gd name="T4" fmla="*/ 2147483646 w 71"/>
                <a:gd name="T5" fmla="*/ 2147483646 h 67"/>
                <a:gd name="T6" fmla="*/ 2147483646 w 71"/>
                <a:gd name="T7" fmla="*/ 2147483646 h 67"/>
                <a:gd name="T8" fmla="*/ 2147483646 w 71"/>
                <a:gd name="T9" fmla="*/ 2147483646 h 67"/>
                <a:gd name="T10" fmla="*/ 2147483646 w 71"/>
                <a:gd name="T11" fmla="*/ 2147483646 h 67"/>
                <a:gd name="T12" fmla="*/ 2147483646 w 71"/>
                <a:gd name="T13" fmla="*/ 2147483646 h 67"/>
                <a:gd name="T14" fmla="*/ 2147483646 w 71"/>
                <a:gd name="T15" fmla="*/ 2147483646 h 67"/>
                <a:gd name="T16" fmla="*/ 2147483646 w 71"/>
                <a:gd name="T17" fmla="*/ 2147483646 h 67"/>
                <a:gd name="T18" fmla="*/ 2147483646 w 71"/>
                <a:gd name="T19" fmla="*/ 0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EC07D8E7-A980-46E7-BA10-D1F16004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2147483646 w 23"/>
                <a:gd name="T3" fmla="*/ 0 h 16"/>
                <a:gd name="T4" fmla="*/ 2147483646 w 23"/>
                <a:gd name="T5" fmla="*/ 2147483646 h 16"/>
                <a:gd name="T6" fmla="*/ 2147483646 w 23"/>
                <a:gd name="T7" fmla="*/ 2147483646 h 16"/>
                <a:gd name="T8" fmla="*/ 2147483646 w 23"/>
                <a:gd name="T9" fmla="*/ 2147483646 h 16"/>
                <a:gd name="T10" fmla="*/ 2147483646 w 23"/>
                <a:gd name="T11" fmla="*/ 2147483646 h 16"/>
                <a:gd name="T12" fmla="*/ 2147483646 w 23"/>
                <a:gd name="T13" fmla="*/ 2147483646 h 16"/>
                <a:gd name="T14" fmla="*/ 0 w 23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816C0C1E-EE55-4EF4-BE62-B0161B3BC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2147483646 w 191"/>
                <a:gd name="T1" fmla="*/ 2147483646 h 200"/>
                <a:gd name="T2" fmla="*/ 2147483646 w 191"/>
                <a:gd name="T3" fmla="*/ 2147483646 h 200"/>
                <a:gd name="T4" fmla="*/ 2147483646 w 191"/>
                <a:gd name="T5" fmla="*/ 2147483646 h 200"/>
                <a:gd name="T6" fmla="*/ 2147483646 w 191"/>
                <a:gd name="T7" fmla="*/ 2147483646 h 200"/>
                <a:gd name="T8" fmla="*/ 2147483646 w 191"/>
                <a:gd name="T9" fmla="*/ 2147483646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64">
              <a:extLst>
                <a:ext uri="{FF2B5EF4-FFF2-40B4-BE49-F238E27FC236}">
                  <a16:creationId xmlns:a16="http://schemas.microsoft.com/office/drawing/2014/main" id="{6856E70C-FE58-4E11-90FF-56C3AE5C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2147483646 w 179"/>
                <a:gd name="T1" fmla="*/ 2147483646 h 187"/>
                <a:gd name="T2" fmla="*/ 2147483646 w 179"/>
                <a:gd name="T3" fmla="*/ 2147483646 h 187"/>
                <a:gd name="T4" fmla="*/ 2147483646 w 179"/>
                <a:gd name="T5" fmla="*/ 2147483646 h 187"/>
                <a:gd name="T6" fmla="*/ 2147483646 w 179"/>
                <a:gd name="T7" fmla="*/ 2147483646 h 187"/>
                <a:gd name="T8" fmla="*/ 2147483646 w 179"/>
                <a:gd name="T9" fmla="*/ 2147483646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65">
              <a:extLst>
                <a:ext uri="{FF2B5EF4-FFF2-40B4-BE49-F238E27FC236}">
                  <a16:creationId xmlns:a16="http://schemas.microsoft.com/office/drawing/2014/main" id="{49BF3DE9-F832-4ED0-ACA4-C03D9907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2147483646 w 141"/>
                <a:gd name="T1" fmla="*/ 2147483646 h 147"/>
                <a:gd name="T2" fmla="*/ 2147483646 w 141"/>
                <a:gd name="T3" fmla="*/ 2147483646 h 147"/>
                <a:gd name="T4" fmla="*/ 2147483646 w 141"/>
                <a:gd name="T5" fmla="*/ 2147483646 h 147"/>
                <a:gd name="T6" fmla="*/ 2147483646 w 141"/>
                <a:gd name="T7" fmla="*/ 2147483646 h 147"/>
                <a:gd name="T8" fmla="*/ 2147483646 w 141"/>
                <a:gd name="T9" fmla="*/ 214748364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66">
              <a:extLst>
                <a:ext uri="{FF2B5EF4-FFF2-40B4-BE49-F238E27FC236}">
                  <a16:creationId xmlns:a16="http://schemas.microsoft.com/office/drawing/2014/main" id="{B7850637-6217-4F53-87B9-F10D2C95F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2147483646 w 82"/>
                <a:gd name="T1" fmla="*/ 2147483646 h 81"/>
                <a:gd name="T2" fmla="*/ 2147483646 w 82"/>
                <a:gd name="T3" fmla="*/ 2147483646 h 81"/>
                <a:gd name="T4" fmla="*/ 2147483646 w 82"/>
                <a:gd name="T5" fmla="*/ 2147483646 h 81"/>
                <a:gd name="T6" fmla="*/ 2147483646 w 82"/>
                <a:gd name="T7" fmla="*/ 2147483646 h 81"/>
                <a:gd name="T8" fmla="*/ 2147483646 w 82"/>
                <a:gd name="T9" fmla="*/ 2147483646 h 81"/>
                <a:gd name="T10" fmla="*/ 2147483646 w 82"/>
                <a:gd name="T11" fmla="*/ 2147483646 h 81"/>
                <a:gd name="T12" fmla="*/ 2147483646 w 82"/>
                <a:gd name="T13" fmla="*/ 2147483646 h 81"/>
                <a:gd name="T14" fmla="*/ 2147483646 w 82"/>
                <a:gd name="T15" fmla="*/ 2147483646 h 81"/>
                <a:gd name="T16" fmla="*/ 2147483646 w 82"/>
                <a:gd name="T17" fmla="*/ 2147483646 h 81"/>
                <a:gd name="T18" fmla="*/ 2147483646 w 82"/>
                <a:gd name="T19" fmla="*/ 2147483646 h 81"/>
                <a:gd name="T20" fmla="*/ 2147483646 w 82"/>
                <a:gd name="T21" fmla="*/ 2147483646 h 81"/>
                <a:gd name="T22" fmla="*/ 2147483646 w 82"/>
                <a:gd name="T23" fmla="*/ 2147483646 h 81"/>
                <a:gd name="T24" fmla="*/ 2147483646 w 82"/>
                <a:gd name="T25" fmla="*/ 2147483646 h 81"/>
                <a:gd name="T26" fmla="*/ 2147483646 w 82"/>
                <a:gd name="T27" fmla="*/ 2147483646 h 81"/>
                <a:gd name="T28" fmla="*/ 2147483646 w 82"/>
                <a:gd name="T29" fmla="*/ 2147483646 h 81"/>
                <a:gd name="T30" fmla="*/ 2147483646 w 82"/>
                <a:gd name="T31" fmla="*/ 2147483646 h 81"/>
                <a:gd name="T32" fmla="*/ 2147483646 w 82"/>
                <a:gd name="T33" fmla="*/ 2147483646 h 81"/>
                <a:gd name="T34" fmla="*/ 2147483646 w 82"/>
                <a:gd name="T35" fmla="*/ 2147483646 h 81"/>
                <a:gd name="T36" fmla="*/ 2147483646 w 82"/>
                <a:gd name="T37" fmla="*/ 2147483646 h 81"/>
                <a:gd name="T38" fmla="*/ 2147483646 w 82"/>
                <a:gd name="T39" fmla="*/ 2147483646 h 81"/>
                <a:gd name="T40" fmla="*/ 2147483646 w 82"/>
                <a:gd name="T41" fmla="*/ 2147483646 h 81"/>
                <a:gd name="T42" fmla="*/ 2147483646 w 82"/>
                <a:gd name="T43" fmla="*/ 2147483646 h 81"/>
                <a:gd name="T44" fmla="*/ 2147483646 w 82"/>
                <a:gd name="T45" fmla="*/ 2147483646 h 81"/>
                <a:gd name="T46" fmla="*/ 2147483646 w 82"/>
                <a:gd name="T47" fmla="*/ 2147483646 h 81"/>
                <a:gd name="T48" fmla="*/ 2147483646 w 82"/>
                <a:gd name="T49" fmla="*/ 2147483646 h 81"/>
                <a:gd name="T50" fmla="*/ 2147483646 w 82"/>
                <a:gd name="T51" fmla="*/ 2147483646 h 81"/>
                <a:gd name="T52" fmla="*/ 2147483646 w 82"/>
                <a:gd name="T53" fmla="*/ 2147483646 h 81"/>
                <a:gd name="T54" fmla="*/ 2147483646 w 82"/>
                <a:gd name="T55" fmla="*/ 2147483646 h 81"/>
                <a:gd name="T56" fmla="*/ 2147483646 w 82"/>
                <a:gd name="T57" fmla="*/ 2147483646 h 81"/>
                <a:gd name="T58" fmla="*/ 2147483646 w 82"/>
                <a:gd name="T59" fmla="*/ 2147483646 h 81"/>
                <a:gd name="T60" fmla="*/ 2147483646 w 82"/>
                <a:gd name="T61" fmla="*/ 2147483646 h 81"/>
                <a:gd name="T62" fmla="*/ 2147483646 w 82"/>
                <a:gd name="T63" fmla="*/ 2147483646 h 81"/>
                <a:gd name="T64" fmla="*/ 2147483646 w 82"/>
                <a:gd name="T65" fmla="*/ 2147483646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67">
              <a:extLst>
                <a:ext uri="{FF2B5EF4-FFF2-40B4-BE49-F238E27FC236}">
                  <a16:creationId xmlns:a16="http://schemas.microsoft.com/office/drawing/2014/main" id="{836B3C06-0A8C-471E-B2A9-D3864EEE3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2147483646 w 163"/>
                <a:gd name="T1" fmla="*/ 0 h 79"/>
                <a:gd name="T2" fmla="*/ 2147483646 w 163"/>
                <a:gd name="T3" fmla="*/ 2147483646 h 79"/>
                <a:gd name="T4" fmla="*/ 2147483646 w 163"/>
                <a:gd name="T5" fmla="*/ 2147483646 h 79"/>
                <a:gd name="T6" fmla="*/ 2147483646 w 163"/>
                <a:gd name="T7" fmla="*/ 2147483646 h 79"/>
                <a:gd name="T8" fmla="*/ 2147483646 w 163"/>
                <a:gd name="T9" fmla="*/ 2147483646 h 79"/>
                <a:gd name="T10" fmla="*/ 2147483646 w 163"/>
                <a:gd name="T11" fmla="*/ 2147483646 h 79"/>
                <a:gd name="T12" fmla="*/ 2147483646 w 163"/>
                <a:gd name="T13" fmla="*/ 2147483646 h 79"/>
                <a:gd name="T14" fmla="*/ 2147483646 w 163"/>
                <a:gd name="T15" fmla="*/ 2147483646 h 79"/>
                <a:gd name="T16" fmla="*/ 2147483646 w 163"/>
                <a:gd name="T17" fmla="*/ 2147483646 h 79"/>
                <a:gd name="T18" fmla="*/ 2147483646 w 163"/>
                <a:gd name="T19" fmla="*/ 2147483646 h 79"/>
                <a:gd name="T20" fmla="*/ 2147483646 w 163"/>
                <a:gd name="T21" fmla="*/ 2147483646 h 79"/>
                <a:gd name="T22" fmla="*/ 2147483646 w 163"/>
                <a:gd name="T23" fmla="*/ 2147483646 h 79"/>
                <a:gd name="T24" fmla="*/ 2147483646 w 163"/>
                <a:gd name="T25" fmla="*/ 2147483646 h 79"/>
                <a:gd name="T26" fmla="*/ 0 w 163"/>
                <a:gd name="T27" fmla="*/ 2147483646 h 79"/>
                <a:gd name="T28" fmla="*/ 2147483646 w 163"/>
                <a:gd name="T29" fmla="*/ 2147483646 h 79"/>
                <a:gd name="T30" fmla="*/ 2147483646 w 163"/>
                <a:gd name="T31" fmla="*/ 2147483646 h 79"/>
                <a:gd name="T32" fmla="*/ 2147483646 w 163"/>
                <a:gd name="T33" fmla="*/ 2147483646 h 79"/>
                <a:gd name="T34" fmla="*/ 2147483646 w 163"/>
                <a:gd name="T35" fmla="*/ 0 h 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68">
              <a:extLst>
                <a:ext uri="{FF2B5EF4-FFF2-40B4-BE49-F238E27FC236}">
                  <a16:creationId xmlns:a16="http://schemas.microsoft.com/office/drawing/2014/main" id="{2901B229-FAA7-4EEF-92E6-31AB59688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1850" y="5822951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6" name="Rectangle 69">
              <a:extLst>
                <a:ext uri="{FF2B5EF4-FFF2-40B4-BE49-F238E27FC236}">
                  <a16:creationId xmlns:a16="http://schemas.microsoft.com/office/drawing/2014/main" id="{0CD85B12-3311-4F43-8D31-7DE65C97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9538" y="5822951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7" name="Rectangle 70">
              <a:extLst>
                <a:ext uri="{FF2B5EF4-FFF2-40B4-BE49-F238E27FC236}">
                  <a16:creationId xmlns:a16="http://schemas.microsoft.com/office/drawing/2014/main" id="{45297065-B219-4FDD-8E23-44E742CCA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9538" y="5822951"/>
              <a:ext cx="44450" cy="7302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9795D135-BEA8-4EAA-A858-512901ED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1850" y="5772151"/>
              <a:ext cx="592138" cy="239712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1C0DA61D-3AED-468C-B13B-2CEC9EC4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0" name="Oval 73">
              <a:extLst>
                <a:ext uri="{FF2B5EF4-FFF2-40B4-BE49-F238E27FC236}">
                  <a16:creationId xmlns:a16="http://schemas.microsoft.com/office/drawing/2014/main" id="{34BDBAF6-718D-4BC4-B08E-FC56FAA6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6938" y="5730876"/>
              <a:ext cx="461962" cy="157162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1" name="Rectangle 74">
              <a:extLst>
                <a:ext uri="{FF2B5EF4-FFF2-40B4-BE49-F238E27FC236}">
                  <a16:creationId xmlns:a16="http://schemas.microsoft.com/office/drawing/2014/main" id="{1B41A346-2BCA-4BB2-BBE6-4E17589C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75">
              <a:extLst>
                <a:ext uri="{FF2B5EF4-FFF2-40B4-BE49-F238E27FC236}">
                  <a16:creationId xmlns:a16="http://schemas.microsoft.com/office/drawing/2014/main" id="{05E23B4F-5AE2-4CEE-A3CE-94E8B6D0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Rectangle 76">
              <a:extLst>
                <a:ext uri="{FF2B5EF4-FFF2-40B4-BE49-F238E27FC236}">
                  <a16:creationId xmlns:a16="http://schemas.microsoft.com/office/drawing/2014/main" id="{ADECF930-080B-4145-88F3-44B5BD1DE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4" name="Oval 77">
              <a:extLst>
                <a:ext uri="{FF2B5EF4-FFF2-40B4-BE49-F238E27FC236}">
                  <a16:creationId xmlns:a16="http://schemas.microsoft.com/office/drawing/2014/main" id="{3BDB6C86-6F68-4629-855B-2FE18C4C4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88" y="5661026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5" name="Oval 78">
              <a:extLst>
                <a:ext uri="{FF2B5EF4-FFF2-40B4-BE49-F238E27FC236}">
                  <a16:creationId xmlns:a16="http://schemas.microsoft.com/office/drawing/2014/main" id="{4DF80971-58E2-4F41-9452-709C4AE6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6" name="Oval 79">
              <a:extLst>
                <a:ext uri="{FF2B5EF4-FFF2-40B4-BE49-F238E27FC236}">
                  <a16:creationId xmlns:a16="http://schemas.microsoft.com/office/drawing/2014/main" id="{7A205D91-FF49-45C9-A95D-7BAAEA40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600" y="5619751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7" name="Rectangle 80">
              <a:extLst>
                <a:ext uri="{FF2B5EF4-FFF2-40B4-BE49-F238E27FC236}">
                  <a16:creationId xmlns:a16="http://schemas.microsoft.com/office/drawing/2014/main" id="{78E5D240-A55B-4DBA-B545-52EBEE611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63" y="5607051"/>
              <a:ext cx="44450" cy="68262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8" name="Rectangle 81">
              <a:extLst>
                <a:ext uri="{FF2B5EF4-FFF2-40B4-BE49-F238E27FC236}">
                  <a16:creationId xmlns:a16="http://schemas.microsoft.com/office/drawing/2014/main" id="{B0F3B366-D0A8-40F8-A322-C12B8913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5607051"/>
              <a:ext cx="41275" cy="68262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Rectangle 82">
              <a:extLst>
                <a:ext uri="{FF2B5EF4-FFF2-40B4-BE49-F238E27FC236}">
                  <a16:creationId xmlns:a16="http://schemas.microsoft.com/office/drawing/2014/main" id="{A3496F41-B081-485A-85A7-627C4DE3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063" y="5607051"/>
              <a:ext cx="41275" cy="6826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0" name="Oval 83">
              <a:extLst>
                <a:ext uri="{FF2B5EF4-FFF2-40B4-BE49-F238E27FC236}">
                  <a16:creationId xmlns:a16="http://schemas.microsoft.com/office/drawing/2014/main" id="{16E14063-2D3C-432C-BAC1-4889A5F6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1" name="Oval 84">
              <a:extLst>
                <a:ext uri="{FF2B5EF4-FFF2-40B4-BE49-F238E27FC236}">
                  <a16:creationId xmlns:a16="http://schemas.microsoft.com/office/drawing/2014/main" id="{9DA6E9DF-68FF-46E3-A763-B3AFB7C6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63" y="5489576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" name="Oval 85">
              <a:extLst>
                <a:ext uri="{FF2B5EF4-FFF2-40B4-BE49-F238E27FC236}">
                  <a16:creationId xmlns:a16="http://schemas.microsoft.com/office/drawing/2014/main" id="{CB6F31CF-BB15-4455-83AE-675DCB03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7AABCE92-0E81-482B-A149-D49BF981E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2147483646 w 1"/>
                <a:gd name="T1" fmla="*/ 0 w 1"/>
                <a:gd name="T2" fmla="*/ 0 w 1"/>
                <a:gd name="T3" fmla="*/ 2147483646 w 1"/>
                <a:gd name="T4" fmla="*/ 2147483646 w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T0" y="0"/>
                </a:cxn>
                <a:cxn ang="T6">
                  <a:pos x="T1" y="0"/>
                </a:cxn>
                <a:cxn ang="T7">
                  <a:pos x="T2" y="0"/>
                </a:cxn>
                <a:cxn ang="T8">
                  <a:pos x="T3" y="0"/>
                </a:cxn>
                <a:cxn ang="T9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C8C3D8F4-0F50-412C-9FFE-DCD8D7A27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2147483646 w 13"/>
                <a:gd name="T1" fmla="*/ 0 h 2"/>
                <a:gd name="T2" fmla="*/ 0 w 13"/>
                <a:gd name="T3" fmla="*/ 2147483646 h 2"/>
                <a:gd name="T4" fmla="*/ 0 w 13"/>
                <a:gd name="T5" fmla="*/ 2147483646 h 2"/>
                <a:gd name="T6" fmla="*/ 2147483646 w 13"/>
                <a:gd name="T7" fmla="*/ 0 h 2"/>
                <a:gd name="T8" fmla="*/ 2147483646 w 13"/>
                <a:gd name="T9" fmla="*/ 0 h 2"/>
                <a:gd name="T10" fmla="*/ 2147483646 w 13"/>
                <a:gd name="T11" fmla="*/ 0 h 2"/>
                <a:gd name="T12" fmla="*/ 2147483646 w 13"/>
                <a:gd name="T13" fmla="*/ 0 h 2"/>
                <a:gd name="T14" fmla="*/ 2147483646 w 13"/>
                <a:gd name="T15" fmla="*/ 0 h 2"/>
                <a:gd name="T16" fmla="*/ 2147483646 w 13"/>
                <a:gd name="T17" fmla="*/ 0 h 2"/>
                <a:gd name="T18" fmla="*/ 2147483646 w 13"/>
                <a:gd name="T19" fmla="*/ 0 h 2"/>
                <a:gd name="T20" fmla="*/ 2147483646 w 13"/>
                <a:gd name="T21" fmla="*/ 0 h 2"/>
                <a:gd name="T22" fmla="*/ 2147483646 w 13"/>
                <a:gd name="T23" fmla="*/ 0 h 2"/>
                <a:gd name="T24" fmla="*/ 2147483646 w 13"/>
                <a:gd name="T25" fmla="*/ 0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88">
              <a:extLst>
                <a:ext uri="{FF2B5EF4-FFF2-40B4-BE49-F238E27FC236}">
                  <a16:creationId xmlns:a16="http://schemas.microsoft.com/office/drawing/2014/main" id="{14A5756D-2DD8-4701-922F-0741F457F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2147483646 w 3"/>
                <a:gd name="T1" fmla="*/ 2147483646 h 21"/>
                <a:gd name="T2" fmla="*/ 2147483646 w 3"/>
                <a:gd name="T3" fmla="*/ 2147483646 h 21"/>
                <a:gd name="T4" fmla="*/ 2147483646 w 3"/>
                <a:gd name="T5" fmla="*/ 2147483646 h 21"/>
                <a:gd name="T6" fmla="*/ 2147483646 w 3"/>
                <a:gd name="T7" fmla="*/ 2147483646 h 21"/>
                <a:gd name="T8" fmla="*/ 2147483646 w 3"/>
                <a:gd name="T9" fmla="*/ 2147483646 h 21"/>
                <a:gd name="T10" fmla="*/ 0 w 3"/>
                <a:gd name="T11" fmla="*/ 2147483646 h 21"/>
                <a:gd name="T12" fmla="*/ 2147483646 w 3"/>
                <a:gd name="T13" fmla="*/ 2147483646 h 21"/>
                <a:gd name="T14" fmla="*/ 2147483646 w 3"/>
                <a:gd name="T15" fmla="*/ 2147483646 h 21"/>
                <a:gd name="T16" fmla="*/ 2147483646 w 3"/>
                <a:gd name="T17" fmla="*/ 0 h 21"/>
                <a:gd name="T18" fmla="*/ 2147483646 w 3"/>
                <a:gd name="T19" fmla="*/ 0 h 21"/>
                <a:gd name="T20" fmla="*/ 2147483646 w 3"/>
                <a:gd name="T21" fmla="*/ 2147483646 h 21"/>
                <a:gd name="T22" fmla="*/ 2147483646 w 3"/>
                <a:gd name="T23" fmla="*/ 0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89">
              <a:extLst>
                <a:ext uri="{FF2B5EF4-FFF2-40B4-BE49-F238E27FC236}">
                  <a16:creationId xmlns:a16="http://schemas.microsoft.com/office/drawing/2014/main" id="{8C4A281B-75FB-4636-9C1E-21575B10D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2147483646 w 80"/>
                <a:gd name="T1" fmla="*/ 0 h 44"/>
                <a:gd name="T2" fmla="*/ 0 w 80"/>
                <a:gd name="T3" fmla="*/ 2147483646 h 44"/>
                <a:gd name="T4" fmla="*/ 2147483646 w 80"/>
                <a:gd name="T5" fmla="*/ 2147483646 h 44"/>
                <a:gd name="T6" fmla="*/ 2147483646 w 80"/>
                <a:gd name="T7" fmla="*/ 2147483646 h 44"/>
                <a:gd name="T8" fmla="*/ 2147483646 w 80"/>
                <a:gd name="T9" fmla="*/ 2147483646 h 44"/>
                <a:gd name="T10" fmla="*/ 2147483646 w 80"/>
                <a:gd name="T11" fmla="*/ 2147483646 h 44"/>
                <a:gd name="T12" fmla="*/ 2147483646 w 80"/>
                <a:gd name="T13" fmla="*/ 2147483646 h 44"/>
                <a:gd name="T14" fmla="*/ 2147483646 w 80"/>
                <a:gd name="T15" fmla="*/ 2147483646 h 44"/>
                <a:gd name="T16" fmla="*/ 2147483646 w 80"/>
                <a:gd name="T17" fmla="*/ 2147483646 h 44"/>
                <a:gd name="T18" fmla="*/ 2147483646 w 80"/>
                <a:gd name="T19" fmla="*/ 2147483646 h 44"/>
                <a:gd name="T20" fmla="*/ 2147483646 w 80"/>
                <a:gd name="T21" fmla="*/ 2147483646 h 44"/>
                <a:gd name="T22" fmla="*/ 2147483646 w 80"/>
                <a:gd name="T23" fmla="*/ 2147483646 h 44"/>
                <a:gd name="T24" fmla="*/ 2147483646 w 80"/>
                <a:gd name="T25" fmla="*/ 2147483646 h 44"/>
                <a:gd name="T26" fmla="*/ 2147483646 w 80"/>
                <a:gd name="T27" fmla="*/ 2147483646 h 44"/>
                <a:gd name="T28" fmla="*/ 2147483646 w 80"/>
                <a:gd name="T29" fmla="*/ 2147483646 h 44"/>
                <a:gd name="T30" fmla="*/ 2147483646 w 80"/>
                <a:gd name="T31" fmla="*/ 2147483646 h 44"/>
                <a:gd name="T32" fmla="*/ 2147483646 w 80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0">
              <a:extLst>
                <a:ext uri="{FF2B5EF4-FFF2-40B4-BE49-F238E27FC236}">
                  <a16:creationId xmlns:a16="http://schemas.microsoft.com/office/drawing/2014/main" id="{E009523B-168D-4EB8-B54C-7645AD84A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2147483646 w 86"/>
                <a:gd name="T1" fmla="*/ 0 h 51"/>
                <a:gd name="T2" fmla="*/ 2147483646 w 86"/>
                <a:gd name="T3" fmla="*/ 2147483646 h 51"/>
                <a:gd name="T4" fmla="*/ 2147483646 w 86"/>
                <a:gd name="T5" fmla="*/ 2147483646 h 51"/>
                <a:gd name="T6" fmla="*/ 2147483646 w 86"/>
                <a:gd name="T7" fmla="*/ 2147483646 h 51"/>
                <a:gd name="T8" fmla="*/ 2147483646 w 86"/>
                <a:gd name="T9" fmla="*/ 2147483646 h 51"/>
                <a:gd name="T10" fmla="*/ 2147483646 w 86"/>
                <a:gd name="T11" fmla="*/ 2147483646 h 51"/>
                <a:gd name="T12" fmla="*/ 0 w 86"/>
                <a:gd name="T13" fmla="*/ 2147483646 h 51"/>
                <a:gd name="T14" fmla="*/ 2147483646 w 86"/>
                <a:gd name="T15" fmla="*/ 2147483646 h 51"/>
                <a:gd name="T16" fmla="*/ 2147483646 w 86"/>
                <a:gd name="T17" fmla="*/ 2147483646 h 51"/>
                <a:gd name="T18" fmla="*/ 2147483646 w 86"/>
                <a:gd name="T19" fmla="*/ 2147483646 h 51"/>
                <a:gd name="T20" fmla="*/ 2147483646 w 86"/>
                <a:gd name="T21" fmla="*/ 2147483646 h 51"/>
                <a:gd name="T22" fmla="*/ 2147483646 w 86"/>
                <a:gd name="T23" fmla="*/ 2147483646 h 51"/>
                <a:gd name="T24" fmla="*/ 2147483646 w 86"/>
                <a:gd name="T25" fmla="*/ 2147483646 h 51"/>
                <a:gd name="T26" fmla="*/ 2147483646 w 86"/>
                <a:gd name="T27" fmla="*/ 2147483646 h 51"/>
                <a:gd name="T28" fmla="*/ 2147483646 w 86"/>
                <a:gd name="T29" fmla="*/ 2147483646 h 51"/>
                <a:gd name="T30" fmla="*/ 2147483646 w 86"/>
                <a:gd name="T31" fmla="*/ 0 h 51"/>
                <a:gd name="T32" fmla="*/ 2147483646 w 86"/>
                <a:gd name="T33" fmla="*/ 0 h 51"/>
                <a:gd name="T34" fmla="*/ 2147483646 w 86"/>
                <a:gd name="T35" fmla="*/ 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91">
              <a:extLst>
                <a:ext uri="{FF2B5EF4-FFF2-40B4-BE49-F238E27FC236}">
                  <a16:creationId xmlns:a16="http://schemas.microsoft.com/office/drawing/2014/main" id="{0FE5160D-DD4F-4D30-910F-B430ACCA7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2147483646 w 3"/>
                <a:gd name="T1" fmla="*/ 2147483646 h 14"/>
                <a:gd name="T2" fmla="*/ 2147483646 w 3"/>
                <a:gd name="T3" fmla="*/ 2147483646 h 14"/>
                <a:gd name="T4" fmla="*/ 2147483646 w 3"/>
                <a:gd name="T5" fmla="*/ 2147483646 h 14"/>
                <a:gd name="T6" fmla="*/ 2147483646 w 3"/>
                <a:gd name="T7" fmla="*/ 2147483646 h 14"/>
                <a:gd name="T8" fmla="*/ 2147483646 w 3"/>
                <a:gd name="T9" fmla="*/ 0 h 14"/>
                <a:gd name="T10" fmla="*/ 2147483646 w 3"/>
                <a:gd name="T11" fmla="*/ 2147483646 h 14"/>
                <a:gd name="T12" fmla="*/ 0 w 3"/>
                <a:gd name="T13" fmla="*/ 2147483646 h 14"/>
                <a:gd name="T14" fmla="*/ 2147483646 w 3"/>
                <a:gd name="T15" fmla="*/ 2147483646 h 14"/>
                <a:gd name="T16" fmla="*/ 2147483646 w 3"/>
                <a:gd name="T17" fmla="*/ 2147483646 h 14"/>
                <a:gd name="T18" fmla="*/ 2147483646 w 3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92">
              <a:extLst>
                <a:ext uri="{FF2B5EF4-FFF2-40B4-BE49-F238E27FC236}">
                  <a16:creationId xmlns:a16="http://schemas.microsoft.com/office/drawing/2014/main" id="{084C88B9-E06B-4BB7-908E-D872C2B2C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2147483646 w 80"/>
                <a:gd name="T1" fmla="*/ 0 h 44"/>
                <a:gd name="T2" fmla="*/ 0 w 80"/>
                <a:gd name="T3" fmla="*/ 2147483646 h 44"/>
                <a:gd name="T4" fmla="*/ 2147483646 w 80"/>
                <a:gd name="T5" fmla="*/ 2147483646 h 44"/>
                <a:gd name="T6" fmla="*/ 2147483646 w 80"/>
                <a:gd name="T7" fmla="*/ 2147483646 h 44"/>
                <a:gd name="T8" fmla="*/ 2147483646 w 80"/>
                <a:gd name="T9" fmla="*/ 2147483646 h 44"/>
                <a:gd name="T10" fmla="*/ 2147483646 w 80"/>
                <a:gd name="T11" fmla="*/ 2147483646 h 44"/>
                <a:gd name="T12" fmla="*/ 2147483646 w 80"/>
                <a:gd name="T13" fmla="*/ 2147483646 h 44"/>
                <a:gd name="T14" fmla="*/ 2147483646 w 80"/>
                <a:gd name="T15" fmla="*/ 2147483646 h 44"/>
                <a:gd name="T16" fmla="*/ 2147483646 w 80"/>
                <a:gd name="T17" fmla="*/ 0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93">
              <a:extLst>
                <a:ext uri="{FF2B5EF4-FFF2-40B4-BE49-F238E27FC236}">
                  <a16:creationId xmlns:a16="http://schemas.microsoft.com/office/drawing/2014/main" id="{0B6E8FCD-FAA2-4ADF-A5FB-1B3EF5600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2147483646 w 80"/>
                <a:gd name="T1" fmla="*/ 0 h 28"/>
                <a:gd name="T2" fmla="*/ 2147483646 w 80"/>
                <a:gd name="T3" fmla="*/ 2147483646 h 28"/>
                <a:gd name="T4" fmla="*/ 0 w 80"/>
                <a:gd name="T5" fmla="*/ 2147483646 h 28"/>
                <a:gd name="T6" fmla="*/ 2147483646 w 80"/>
                <a:gd name="T7" fmla="*/ 2147483646 h 28"/>
                <a:gd name="T8" fmla="*/ 2147483646 w 80"/>
                <a:gd name="T9" fmla="*/ 2147483646 h 28"/>
                <a:gd name="T10" fmla="*/ 2147483646 w 80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94">
              <a:extLst>
                <a:ext uri="{FF2B5EF4-FFF2-40B4-BE49-F238E27FC236}">
                  <a16:creationId xmlns:a16="http://schemas.microsoft.com/office/drawing/2014/main" id="{C7521162-6C3B-48AD-94BB-FFF00A3A6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2147483646 w 3"/>
                <a:gd name="T1" fmla="*/ 2147483646 h 20"/>
                <a:gd name="T2" fmla="*/ 2147483646 w 3"/>
                <a:gd name="T3" fmla="*/ 2147483646 h 20"/>
                <a:gd name="T4" fmla="*/ 2147483646 w 3"/>
                <a:gd name="T5" fmla="*/ 2147483646 h 20"/>
                <a:gd name="T6" fmla="*/ 2147483646 w 3"/>
                <a:gd name="T7" fmla="*/ 2147483646 h 20"/>
                <a:gd name="T8" fmla="*/ 2147483646 w 3"/>
                <a:gd name="T9" fmla="*/ 2147483646 h 20"/>
                <a:gd name="T10" fmla="*/ 0 w 3"/>
                <a:gd name="T11" fmla="*/ 2147483646 h 20"/>
                <a:gd name="T12" fmla="*/ 2147483646 w 3"/>
                <a:gd name="T13" fmla="*/ 2147483646 h 20"/>
                <a:gd name="T14" fmla="*/ 2147483646 w 3"/>
                <a:gd name="T15" fmla="*/ 2147483646 h 20"/>
                <a:gd name="T16" fmla="*/ 2147483646 w 3"/>
                <a:gd name="T17" fmla="*/ 0 h 20"/>
                <a:gd name="T18" fmla="*/ 2147483646 w 3"/>
                <a:gd name="T19" fmla="*/ 0 h 20"/>
                <a:gd name="T20" fmla="*/ 2147483646 w 3"/>
                <a:gd name="T21" fmla="*/ 2147483646 h 20"/>
                <a:gd name="T22" fmla="*/ 2147483646 w 3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95">
              <a:extLst>
                <a:ext uri="{FF2B5EF4-FFF2-40B4-BE49-F238E27FC236}">
                  <a16:creationId xmlns:a16="http://schemas.microsoft.com/office/drawing/2014/main" id="{6DC2C875-4E55-4612-94E3-367615B49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2147483646 w 93"/>
                <a:gd name="T1" fmla="*/ 0 h 44"/>
                <a:gd name="T2" fmla="*/ 2147483646 w 93"/>
                <a:gd name="T3" fmla="*/ 2147483646 h 44"/>
                <a:gd name="T4" fmla="*/ 2147483646 w 93"/>
                <a:gd name="T5" fmla="*/ 2147483646 h 44"/>
                <a:gd name="T6" fmla="*/ 0 w 93"/>
                <a:gd name="T7" fmla="*/ 2147483646 h 44"/>
                <a:gd name="T8" fmla="*/ 2147483646 w 93"/>
                <a:gd name="T9" fmla="*/ 2147483646 h 44"/>
                <a:gd name="T10" fmla="*/ 2147483646 w 93"/>
                <a:gd name="T11" fmla="*/ 2147483646 h 44"/>
                <a:gd name="T12" fmla="*/ 2147483646 w 93"/>
                <a:gd name="T13" fmla="*/ 2147483646 h 44"/>
                <a:gd name="T14" fmla="*/ 2147483646 w 93"/>
                <a:gd name="T15" fmla="*/ 2147483646 h 44"/>
                <a:gd name="T16" fmla="*/ 2147483646 w 93"/>
                <a:gd name="T17" fmla="*/ 2147483646 h 44"/>
                <a:gd name="T18" fmla="*/ 2147483646 w 93"/>
                <a:gd name="T19" fmla="*/ 2147483646 h 44"/>
                <a:gd name="T20" fmla="*/ 2147483646 w 93"/>
                <a:gd name="T21" fmla="*/ 2147483646 h 44"/>
                <a:gd name="T22" fmla="*/ 2147483646 w 93"/>
                <a:gd name="T23" fmla="*/ 2147483646 h 44"/>
                <a:gd name="T24" fmla="*/ 2147483646 w 93"/>
                <a:gd name="T25" fmla="*/ 2147483646 h 44"/>
                <a:gd name="T26" fmla="*/ 2147483646 w 93"/>
                <a:gd name="T27" fmla="*/ 2147483646 h 44"/>
                <a:gd name="T28" fmla="*/ 2147483646 w 93"/>
                <a:gd name="T29" fmla="*/ 0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96">
              <a:extLst>
                <a:ext uri="{FF2B5EF4-FFF2-40B4-BE49-F238E27FC236}">
                  <a16:creationId xmlns:a16="http://schemas.microsoft.com/office/drawing/2014/main" id="{D2FF4958-FD41-4D60-83DE-6B0AAAD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2147483646 w 89"/>
                <a:gd name="T1" fmla="*/ 0 h 58"/>
                <a:gd name="T2" fmla="*/ 2147483646 w 89"/>
                <a:gd name="T3" fmla="*/ 2147483646 h 58"/>
                <a:gd name="T4" fmla="*/ 2147483646 w 89"/>
                <a:gd name="T5" fmla="*/ 2147483646 h 58"/>
                <a:gd name="T6" fmla="*/ 2147483646 w 89"/>
                <a:gd name="T7" fmla="*/ 2147483646 h 58"/>
                <a:gd name="T8" fmla="*/ 2147483646 w 89"/>
                <a:gd name="T9" fmla="*/ 2147483646 h 58"/>
                <a:gd name="T10" fmla="*/ 0 w 89"/>
                <a:gd name="T11" fmla="*/ 2147483646 h 58"/>
                <a:gd name="T12" fmla="*/ 2147483646 w 89"/>
                <a:gd name="T13" fmla="*/ 2147483646 h 58"/>
                <a:gd name="T14" fmla="*/ 2147483646 w 89"/>
                <a:gd name="T15" fmla="*/ 2147483646 h 58"/>
                <a:gd name="T16" fmla="*/ 2147483646 w 89"/>
                <a:gd name="T17" fmla="*/ 2147483646 h 58"/>
                <a:gd name="T18" fmla="*/ 2147483646 w 89"/>
                <a:gd name="T19" fmla="*/ 2147483646 h 58"/>
                <a:gd name="T20" fmla="*/ 2147483646 w 89"/>
                <a:gd name="T21" fmla="*/ 2147483646 h 58"/>
                <a:gd name="T22" fmla="*/ 2147483646 w 89"/>
                <a:gd name="T23" fmla="*/ 2147483646 h 58"/>
                <a:gd name="T24" fmla="*/ 2147483646 w 89"/>
                <a:gd name="T25" fmla="*/ 2147483646 h 58"/>
                <a:gd name="T26" fmla="*/ 2147483646 w 89"/>
                <a:gd name="T27" fmla="*/ 2147483646 h 58"/>
                <a:gd name="T28" fmla="*/ 2147483646 w 89"/>
                <a:gd name="T29" fmla="*/ 0 h 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97">
              <a:extLst>
                <a:ext uri="{FF2B5EF4-FFF2-40B4-BE49-F238E27FC236}">
                  <a16:creationId xmlns:a16="http://schemas.microsoft.com/office/drawing/2014/main" id="{CB51F106-338A-4C70-970D-677A1BEAD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2147483646 w 63"/>
                <a:gd name="T1" fmla="*/ 0 h 37"/>
                <a:gd name="T2" fmla="*/ 0 w 63"/>
                <a:gd name="T3" fmla="*/ 2147483646 h 37"/>
                <a:gd name="T4" fmla="*/ 2147483646 w 63"/>
                <a:gd name="T5" fmla="*/ 2147483646 h 37"/>
                <a:gd name="T6" fmla="*/ 2147483646 w 63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Oval 98">
              <a:extLst>
                <a:ext uri="{FF2B5EF4-FFF2-40B4-BE49-F238E27FC236}">
                  <a16:creationId xmlns:a16="http://schemas.microsoft.com/office/drawing/2014/main" id="{75380C32-597E-4E44-8ABB-FB1018B1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5063" y="5424488"/>
              <a:ext cx="608012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Oval 99">
              <a:extLst>
                <a:ext uri="{FF2B5EF4-FFF2-40B4-BE49-F238E27FC236}">
                  <a16:creationId xmlns:a16="http://schemas.microsoft.com/office/drawing/2014/main" id="{B2D7A7D5-3A5C-4A96-A779-5561DDA8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4588" y="5430838"/>
              <a:ext cx="588962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Oval 100">
              <a:extLst>
                <a:ext uri="{FF2B5EF4-FFF2-40B4-BE49-F238E27FC236}">
                  <a16:creationId xmlns:a16="http://schemas.microsoft.com/office/drawing/2014/main" id="{26C765E7-E4BE-4BC4-A488-25E2FB0B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500" y="5492751"/>
              <a:ext cx="465138" cy="465137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id="{B602B515-49CA-4F99-9C77-7C5350EDD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2147483646 w 53"/>
                <a:gd name="T1" fmla="*/ 2147483646 h 104"/>
                <a:gd name="T2" fmla="*/ 2147483646 w 53"/>
                <a:gd name="T3" fmla="*/ 2147483646 h 104"/>
                <a:gd name="T4" fmla="*/ 2147483646 w 53"/>
                <a:gd name="T5" fmla="*/ 2147483646 h 104"/>
                <a:gd name="T6" fmla="*/ 2147483646 w 53"/>
                <a:gd name="T7" fmla="*/ 2147483646 h 104"/>
                <a:gd name="T8" fmla="*/ 2147483646 w 53"/>
                <a:gd name="T9" fmla="*/ 2147483646 h 104"/>
                <a:gd name="T10" fmla="*/ 2147483646 w 53"/>
                <a:gd name="T11" fmla="*/ 2147483646 h 104"/>
                <a:gd name="T12" fmla="*/ 2147483646 w 53"/>
                <a:gd name="T13" fmla="*/ 2147483646 h 104"/>
                <a:gd name="T14" fmla="*/ 2147483646 w 53"/>
                <a:gd name="T15" fmla="*/ 2147483646 h 104"/>
                <a:gd name="T16" fmla="*/ 2147483646 w 53"/>
                <a:gd name="T17" fmla="*/ 2147483646 h 104"/>
                <a:gd name="T18" fmla="*/ 2147483646 w 53"/>
                <a:gd name="T19" fmla="*/ 2147483646 h 104"/>
                <a:gd name="T20" fmla="*/ 2147483646 w 53"/>
                <a:gd name="T21" fmla="*/ 0 h 104"/>
                <a:gd name="T22" fmla="*/ 2147483646 w 53"/>
                <a:gd name="T23" fmla="*/ 2147483646 h 104"/>
                <a:gd name="T24" fmla="*/ 2147483646 w 53"/>
                <a:gd name="T25" fmla="*/ 2147483646 h 104"/>
                <a:gd name="T26" fmla="*/ 2147483646 w 53"/>
                <a:gd name="T27" fmla="*/ 2147483646 h 104"/>
                <a:gd name="T28" fmla="*/ 2147483646 w 53"/>
                <a:gd name="T29" fmla="*/ 2147483646 h 104"/>
                <a:gd name="T30" fmla="*/ 2147483646 w 53"/>
                <a:gd name="T31" fmla="*/ 2147483646 h 104"/>
                <a:gd name="T32" fmla="*/ 2147483646 w 53"/>
                <a:gd name="T33" fmla="*/ 2147483646 h 104"/>
                <a:gd name="T34" fmla="*/ 2147483646 w 53"/>
                <a:gd name="T35" fmla="*/ 2147483646 h 104"/>
                <a:gd name="T36" fmla="*/ 2147483646 w 53"/>
                <a:gd name="T37" fmla="*/ 2147483646 h 104"/>
                <a:gd name="T38" fmla="*/ 2147483646 w 53"/>
                <a:gd name="T39" fmla="*/ 2147483646 h 104"/>
                <a:gd name="T40" fmla="*/ 2147483646 w 53"/>
                <a:gd name="T41" fmla="*/ 2147483646 h 104"/>
                <a:gd name="T42" fmla="*/ 2147483646 w 53"/>
                <a:gd name="T43" fmla="*/ 2147483646 h 104"/>
                <a:gd name="T44" fmla="*/ 2147483646 w 53"/>
                <a:gd name="T45" fmla="*/ 2147483646 h 104"/>
                <a:gd name="T46" fmla="*/ 2147483646 w 53"/>
                <a:gd name="T47" fmla="*/ 2147483646 h 104"/>
                <a:gd name="T48" fmla="*/ 2147483646 w 53"/>
                <a:gd name="T49" fmla="*/ 2147483646 h 104"/>
                <a:gd name="T50" fmla="*/ 2147483646 w 53"/>
                <a:gd name="T51" fmla="*/ 2147483646 h 104"/>
                <a:gd name="T52" fmla="*/ 2147483646 w 53"/>
                <a:gd name="T53" fmla="*/ 2147483646 h 104"/>
                <a:gd name="T54" fmla="*/ 2147483646 w 53"/>
                <a:gd name="T55" fmla="*/ 2147483646 h 104"/>
                <a:gd name="T56" fmla="*/ 2147483646 w 53"/>
                <a:gd name="T57" fmla="*/ 2147483646 h 104"/>
                <a:gd name="T58" fmla="*/ 2147483646 w 53"/>
                <a:gd name="T59" fmla="*/ 2147483646 h 104"/>
                <a:gd name="T60" fmla="*/ 2147483646 w 53"/>
                <a:gd name="T61" fmla="*/ 2147483646 h 104"/>
                <a:gd name="T62" fmla="*/ 2147483646 w 53"/>
                <a:gd name="T63" fmla="*/ 2147483646 h 104"/>
                <a:gd name="T64" fmla="*/ 2147483646 w 53"/>
                <a:gd name="T65" fmla="*/ 2147483646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9" name="日期占位符 3">
            <a:extLst>
              <a:ext uri="{FF2B5EF4-FFF2-40B4-BE49-F238E27FC236}">
                <a16:creationId xmlns:a16="http://schemas.microsoft.com/office/drawing/2014/main" id="{063A97D0-5D8F-445F-BCB6-93EC89C9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DC0CFE-D847-413C-8E1A-F39088A5D8D3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120" name="页脚占位符 4">
            <a:extLst>
              <a:ext uri="{FF2B5EF4-FFF2-40B4-BE49-F238E27FC236}">
                <a16:creationId xmlns:a16="http://schemas.microsoft.com/office/drawing/2014/main" id="{BC272FCA-2BE8-4FF7-BD5E-9075487B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1" name="灯片编号占位符 5">
            <a:extLst>
              <a:ext uri="{FF2B5EF4-FFF2-40B4-BE49-F238E27FC236}">
                <a16:creationId xmlns:a16="http://schemas.microsoft.com/office/drawing/2014/main" id="{974CDAA2-C1DD-4F5D-A0E1-FE3F8318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A3837-36A1-4B52-BFFA-D32E33829B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6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4990AEB-7A88-4C4B-B679-2FF82FCFF0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7EC48-C031-4F92-9FBB-E1079DBA2AE7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FE757FF-7E5D-4244-9EBB-966A28F72E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985A1EC-1CA9-468E-B5C4-3643191081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214D8B8-379A-42AB-983D-EAC689C88E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270A2B-BDA6-4929-A75A-2EF6D2C5B700}"/>
              </a:ext>
            </a:extLst>
          </p:cNvPr>
          <p:cNvSpPr/>
          <p:nvPr userDrawn="1"/>
        </p:nvSpPr>
        <p:spPr>
          <a:xfrm>
            <a:off x="0" y="6388100"/>
            <a:ext cx="12192000" cy="469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96">
            <a:extLst>
              <a:ext uri="{FF2B5EF4-FFF2-40B4-BE49-F238E27FC236}">
                <a16:creationId xmlns:a16="http://schemas.microsoft.com/office/drawing/2014/main" id="{8B764B1E-E495-4A45-9F81-9C9709F82B42}"/>
              </a:ext>
            </a:extLst>
          </p:cNvPr>
          <p:cNvSpPr>
            <a:spLocks/>
          </p:cNvSpPr>
          <p:nvPr userDrawn="1"/>
        </p:nvSpPr>
        <p:spPr bwMode="auto">
          <a:xfrm>
            <a:off x="136525" y="125413"/>
            <a:ext cx="520700" cy="400050"/>
          </a:xfrm>
          <a:custGeom>
            <a:avLst/>
            <a:gdLst>
              <a:gd name="T0" fmla="*/ 2147483646 w 390"/>
              <a:gd name="T1" fmla="*/ 2147483646 h 308"/>
              <a:gd name="T2" fmla="*/ 2147483646 w 390"/>
              <a:gd name="T3" fmla="*/ 2147483646 h 308"/>
              <a:gd name="T4" fmla="*/ 2147483646 w 390"/>
              <a:gd name="T5" fmla="*/ 2147483646 h 308"/>
              <a:gd name="T6" fmla="*/ 2147483646 w 390"/>
              <a:gd name="T7" fmla="*/ 2147483646 h 308"/>
              <a:gd name="T8" fmla="*/ 2147483646 w 390"/>
              <a:gd name="T9" fmla="*/ 2147483646 h 308"/>
              <a:gd name="T10" fmla="*/ 2147483646 w 390"/>
              <a:gd name="T11" fmla="*/ 2147483646 h 308"/>
              <a:gd name="T12" fmla="*/ 2147483646 w 390"/>
              <a:gd name="T13" fmla="*/ 2147483646 h 308"/>
              <a:gd name="T14" fmla="*/ 2147483646 w 390"/>
              <a:gd name="T15" fmla="*/ 2147483646 h 308"/>
              <a:gd name="T16" fmla="*/ 2147483646 w 390"/>
              <a:gd name="T17" fmla="*/ 2147483646 h 308"/>
              <a:gd name="T18" fmla="*/ 2147483646 w 390"/>
              <a:gd name="T19" fmla="*/ 2147483646 h 308"/>
              <a:gd name="T20" fmla="*/ 2147483646 w 390"/>
              <a:gd name="T21" fmla="*/ 2147483646 h 308"/>
              <a:gd name="T22" fmla="*/ 2147483646 w 390"/>
              <a:gd name="T23" fmla="*/ 2147483646 h 308"/>
              <a:gd name="T24" fmla="*/ 2147483646 w 390"/>
              <a:gd name="T25" fmla="*/ 2147483646 h 308"/>
              <a:gd name="T26" fmla="*/ 2147483646 w 390"/>
              <a:gd name="T27" fmla="*/ 2147483646 h 308"/>
              <a:gd name="T28" fmla="*/ 2147483646 w 390"/>
              <a:gd name="T29" fmla="*/ 2147483646 h 308"/>
              <a:gd name="T30" fmla="*/ 2147483646 w 390"/>
              <a:gd name="T31" fmla="*/ 2147483646 h 308"/>
              <a:gd name="T32" fmla="*/ 2147483646 w 390"/>
              <a:gd name="T33" fmla="*/ 2147483646 h 308"/>
              <a:gd name="T34" fmla="*/ 2147483646 w 390"/>
              <a:gd name="T35" fmla="*/ 2147483646 h 308"/>
              <a:gd name="T36" fmla="*/ 2147483646 w 390"/>
              <a:gd name="T37" fmla="*/ 2147483646 h 308"/>
              <a:gd name="T38" fmla="*/ 2147483646 w 390"/>
              <a:gd name="T39" fmla="*/ 2147483646 h 308"/>
              <a:gd name="T40" fmla="*/ 2147483646 w 390"/>
              <a:gd name="T41" fmla="*/ 2147483646 h 308"/>
              <a:gd name="T42" fmla="*/ 2147483646 w 390"/>
              <a:gd name="T43" fmla="*/ 2147483646 h 308"/>
              <a:gd name="T44" fmla="*/ 2147483646 w 390"/>
              <a:gd name="T45" fmla="*/ 2147483646 h 308"/>
              <a:gd name="T46" fmla="*/ 2147483646 w 390"/>
              <a:gd name="T47" fmla="*/ 0 h 308"/>
              <a:gd name="T48" fmla="*/ 2147483646 w 390"/>
              <a:gd name="T49" fmla="*/ 0 h 308"/>
              <a:gd name="T50" fmla="*/ 2147483646 w 390"/>
              <a:gd name="T51" fmla="*/ 0 h 308"/>
              <a:gd name="T52" fmla="*/ 2147483646 w 390"/>
              <a:gd name="T53" fmla="*/ 0 h 308"/>
              <a:gd name="T54" fmla="*/ 2147483646 w 390"/>
              <a:gd name="T55" fmla="*/ 2147483646 h 308"/>
              <a:gd name="T56" fmla="*/ 2147483646 w 390"/>
              <a:gd name="T57" fmla="*/ 2147483646 h 308"/>
              <a:gd name="T58" fmla="*/ 0 w 390"/>
              <a:gd name="T59" fmla="*/ 2147483646 h 308"/>
              <a:gd name="T60" fmla="*/ 0 w 390"/>
              <a:gd name="T61" fmla="*/ 2147483646 h 308"/>
              <a:gd name="T62" fmla="*/ 2147483646 w 390"/>
              <a:gd name="T63" fmla="*/ 2147483646 h 308"/>
              <a:gd name="T64" fmla="*/ 2147483646 w 390"/>
              <a:gd name="T65" fmla="*/ 2147483646 h 308"/>
              <a:gd name="T66" fmla="*/ 2147483646 w 390"/>
              <a:gd name="T67" fmla="*/ 2147483646 h 308"/>
              <a:gd name="T68" fmla="*/ 2147483646 w 390"/>
              <a:gd name="T69" fmla="*/ 2147483646 h 308"/>
              <a:gd name="T70" fmla="*/ 2147483646 w 390"/>
              <a:gd name="T71" fmla="*/ 2147483646 h 3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55AAEEC-D338-432B-A34F-FEBD9A76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F057-5AD8-4B9E-A9A7-835B32B9DF02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263BE84-123A-4069-AA41-DDA3F59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735D1840-181C-43DE-A295-2B5A6A50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A6B9D-3E0C-4A3E-85B6-7D04FF2421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BF6477-99AD-4F99-A889-F6D5F55329C9}"/>
              </a:ext>
            </a:extLst>
          </p:cNvPr>
          <p:cNvSpPr/>
          <p:nvPr userDrawn="1"/>
        </p:nvSpPr>
        <p:spPr>
          <a:xfrm>
            <a:off x="4029075" y="1576388"/>
            <a:ext cx="3913188" cy="3913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3C7EBB-96A1-4F8B-845C-15BA4238C4EE}"/>
              </a:ext>
            </a:extLst>
          </p:cNvPr>
          <p:cNvSpPr/>
          <p:nvPr userDrawn="1"/>
        </p:nvSpPr>
        <p:spPr>
          <a:xfrm>
            <a:off x="3878263" y="1428750"/>
            <a:ext cx="4211637" cy="421163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C3888A-40E4-4A4A-B5A2-D4FD498487F8}"/>
              </a:ext>
            </a:extLst>
          </p:cNvPr>
          <p:cNvSpPr/>
          <p:nvPr userDrawn="1"/>
        </p:nvSpPr>
        <p:spPr>
          <a:xfrm>
            <a:off x="4865688" y="5127625"/>
            <a:ext cx="496887" cy="498475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5E1EE7-2002-4827-9538-1CA29FB9ED15}"/>
              </a:ext>
            </a:extLst>
          </p:cNvPr>
          <p:cNvCxnSpPr/>
          <p:nvPr userDrawn="1"/>
        </p:nvCxnSpPr>
        <p:spPr>
          <a:xfrm>
            <a:off x="4356100" y="3625850"/>
            <a:ext cx="327501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>
            <a:extLst>
              <a:ext uri="{FF2B5EF4-FFF2-40B4-BE49-F238E27FC236}">
                <a16:creationId xmlns:a16="http://schemas.microsoft.com/office/drawing/2014/main" id="{5766A618-5949-4A3F-A66D-8DFB8663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676400"/>
            <a:ext cx="11906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0" y="3751200"/>
            <a:ext cx="2829600" cy="1083600"/>
          </a:xfrm>
        </p:spPr>
        <p:txBody>
          <a:bodyPr anchor="t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767EB3BF-83DA-42DA-87D3-C78B3D40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E56D2-E740-4F7A-80F3-78F4375506D8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960E5040-C36F-4084-8AAB-FCB8160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92332D75-CC9E-42E2-A7B5-F6EB3EB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DC7EF-D009-4A83-965D-6377A28B0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5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A29A55-6CB6-4008-B39B-5AC8729345DC}"/>
              </a:ext>
            </a:extLst>
          </p:cNvPr>
          <p:cNvSpPr/>
          <p:nvPr userDrawn="1"/>
        </p:nvSpPr>
        <p:spPr>
          <a:xfrm>
            <a:off x="0" y="6388100"/>
            <a:ext cx="12192000" cy="469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96">
            <a:extLst>
              <a:ext uri="{FF2B5EF4-FFF2-40B4-BE49-F238E27FC236}">
                <a16:creationId xmlns:a16="http://schemas.microsoft.com/office/drawing/2014/main" id="{4DD60131-3F9E-452C-A55B-4DD0412C5B3C}"/>
              </a:ext>
            </a:extLst>
          </p:cNvPr>
          <p:cNvSpPr>
            <a:spLocks/>
          </p:cNvSpPr>
          <p:nvPr userDrawn="1"/>
        </p:nvSpPr>
        <p:spPr bwMode="auto">
          <a:xfrm>
            <a:off x="136525" y="125413"/>
            <a:ext cx="520700" cy="400050"/>
          </a:xfrm>
          <a:custGeom>
            <a:avLst/>
            <a:gdLst>
              <a:gd name="T0" fmla="*/ 2147483646 w 390"/>
              <a:gd name="T1" fmla="*/ 2147483646 h 308"/>
              <a:gd name="T2" fmla="*/ 2147483646 w 390"/>
              <a:gd name="T3" fmla="*/ 2147483646 h 308"/>
              <a:gd name="T4" fmla="*/ 2147483646 w 390"/>
              <a:gd name="T5" fmla="*/ 2147483646 h 308"/>
              <a:gd name="T6" fmla="*/ 2147483646 w 390"/>
              <a:gd name="T7" fmla="*/ 2147483646 h 308"/>
              <a:gd name="T8" fmla="*/ 2147483646 w 390"/>
              <a:gd name="T9" fmla="*/ 2147483646 h 308"/>
              <a:gd name="T10" fmla="*/ 2147483646 w 390"/>
              <a:gd name="T11" fmla="*/ 2147483646 h 308"/>
              <a:gd name="T12" fmla="*/ 2147483646 w 390"/>
              <a:gd name="T13" fmla="*/ 2147483646 h 308"/>
              <a:gd name="T14" fmla="*/ 2147483646 w 390"/>
              <a:gd name="T15" fmla="*/ 2147483646 h 308"/>
              <a:gd name="T16" fmla="*/ 2147483646 w 390"/>
              <a:gd name="T17" fmla="*/ 2147483646 h 308"/>
              <a:gd name="T18" fmla="*/ 2147483646 w 390"/>
              <a:gd name="T19" fmla="*/ 2147483646 h 308"/>
              <a:gd name="T20" fmla="*/ 2147483646 w 390"/>
              <a:gd name="T21" fmla="*/ 2147483646 h 308"/>
              <a:gd name="T22" fmla="*/ 2147483646 w 390"/>
              <a:gd name="T23" fmla="*/ 2147483646 h 308"/>
              <a:gd name="T24" fmla="*/ 2147483646 w 390"/>
              <a:gd name="T25" fmla="*/ 2147483646 h 308"/>
              <a:gd name="T26" fmla="*/ 2147483646 w 390"/>
              <a:gd name="T27" fmla="*/ 2147483646 h 308"/>
              <a:gd name="T28" fmla="*/ 2147483646 w 390"/>
              <a:gd name="T29" fmla="*/ 2147483646 h 308"/>
              <a:gd name="T30" fmla="*/ 2147483646 w 390"/>
              <a:gd name="T31" fmla="*/ 2147483646 h 308"/>
              <a:gd name="T32" fmla="*/ 2147483646 w 390"/>
              <a:gd name="T33" fmla="*/ 2147483646 h 308"/>
              <a:gd name="T34" fmla="*/ 2147483646 w 390"/>
              <a:gd name="T35" fmla="*/ 2147483646 h 308"/>
              <a:gd name="T36" fmla="*/ 2147483646 w 390"/>
              <a:gd name="T37" fmla="*/ 2147483646 h 308"/>
              <a:gd name="T38" fmla="*/ 2147483646 w 390"/>
              <a:gd name="T39" fmla="*/ 2147483646 h 308"/>
              <a:gd name="T40" fmla="*/ 2147483646 w 390"/>
              <a:gd name="T41" fmla="*/ 2147483646 h 308"/>
              <a:gd name="T42" fmla="*/ 2147483646 w 390"/>
              <a:gd name="T43" fmla="*/ 2147483646 h 308"/>
              <a:gd name="T44" fmla="*/ 2147483646 w 390"/>
              <a:gd name="T45" fmla="*/ 2147483646 h 308"/>
              <a:gd name="T46" fmla="*/ 2147483646 w 390"/>
              <a:gd name="T47" fmla="*/ 0 h 308"/>
              <a:gd name="T48" fmla="*/ 2147483646 w 390"/>
              <a:gd name="T49" fmla="*/ 0 h 308"/>
              <a:gd name="T50" fmla="*/ 2147483646 w 390"/>
              <a:gd name="T51" fmla="*/ 0 h 308"/>
              <a:gd name="T52" fmla="*/ 2147483646 w 390"/>
              <a:gd name="T53" fmla="*/ 0 h 308"/>
              <a:gd name="T54" fmla="*/ 2147483646 w 390"/>
              <a:gd name="T55" fmla="*/ 2147483646 h 308"/>
              <a:gd name="T56" fmla="*/ 2147483646 w 390"/>
              <a:gd name="T57" fmla="*/ 2147483646 h 308"/>
              <a:gd name="T58" fmla="*/ 0 w 390"/>
              <a:gd name="T59" fmla="*/ 2147483646 h 308"/>
              <a:gd name="T60" fmla="*/ 0 w 390"/>
              <a:gd name="T61" fmla="*/ 2147483646 h 308"/>
              <a:gd name="T62" fmla="*/ 2147483646 w 390"/>
              <a:gd name="T63" fmla="*/ 2147483646 h 308"/>
              <a:gd name="T64" fmla="*/ 2147483646 w 390"/>
              <a:gd name="T65" fmla="*/ 2147483646 h 308"/>
              <a:gd name="T66" fmla="*/ 2147483646 w 390"/>
              <a:gd name="T67" fmla="*/ 2147483646 h 308"/>
              <a:gd name="T68" fmla="*/ 2147483646 w 390"/>
              <a:gd name="T69" fmla="*/ 2147483646 h 308"/>
              <a:gd name="T70" fmla="*/ 2147483646 w 390"/>
              <a:gd name="T71" fmla="*/ 2147483646 h 3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38000" y="1466193"/>
            <a:ext cx="2048400" cy="307427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89209" y="1466193"/>
            <a:ext cx="2048400" cy="307427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0807320B-DC08-4DA1-9F68-1D40EF1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BD7FF-F4D0-467D-972D-6109FC225E36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B0B26377-D4DF-4073-A1C8-4E341957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B24F2F6B-004C-4C9B-BC10-8668ABEB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AC806-C095-409C-83CE-8D7AD04DB1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DBAD679-24C1-48AF-8CD3-F91D4A933856}"/>
              </a:ext>
            </a:extLst>
          </p:cNvPr>
          <p:cNvSpPr/>
          <p:nvPr userDrawn="1"/>
        </p:nvSpPr>
        <p:spPr>
          <a:xfrm>
            <a:off x="0" y="6388100"/>
            <a:ext cx="12192000" cy="469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96">
            <a:extLst>
              <a:ext uri="{FF2B5EF4-FFF2-40B4-BE49-F238E27FC236}">
                <a16:creationId xmlns:a16="http://schemas.microsoft.com/office/drawing/2014/main" id="{6463D2B4-DD89-404C-BF8F-AB686CBCB1B4}"/>
              </a:ext>
            </a:extLst>
          </p:cNvPr>
          <p:cNvSpPr>
            <a:spLocks/>
          </p:cNvSpPr>
          <p:nvPr userDrawn="1"/>
        </p:nvSpPr>
        <p:spPr bwMode="auto">
          <a:xfrm>
            <a:off x="136525" y="125413"/>
            <a:ext cx="520700" cy="400050"/>
          </a:xfrm>
          <a:custGeom>
            <a:avLst/>
            <a:gdLst>
              <a:gd name="T0" fmla="*/ 2147483646 w 390"/>
              <a:gd name="T1" fmla="*/ 2147483646 h 308"/>
              <a:gd name="T2" fmla="*/ 2147483646 w 390"/>
              <a:gd name="T3" fmla="*/ 2147483646 h 308"/>
              <a:gd name="T4" fmla="*/ 2147483646 w 390"/>
              <a:gd name="T5" fmla="*/ 2147483646 h 308"/>
              <a:gd name="T6" fmla="*/ 2147483646 w 390"/>
              <a:gd name="T7" fmla="*/ 2147483646 h 308"/>
              <a:gd name="T8" fmla="*/ 2147483646 w 390"/>
              <a:gd name="T9" fmla="*/ 2147483646 h 308"/>
              <a:gd name="T10" fmla="*/ 2147483646 w 390"/>
              <a:gd name="T11" fmla="*/ 2147483646 h 308"/>
              <a:gd name="T12" fmla="*/ 2147483646 w 390"/>
              <a:gd name="T13" fmla="*/ 2147483646 h 308"/>
              <a:gd name="T14" fmla="*/ 2147483646 w 390"/>
              <a:gd name="T15" fmla="*/ 2147483646 h 308"/>
              <a:gd name="T16" fmla="*/ 2147483646 w 390"/>
              <a:gd name="T17" fmla="*/ 2147483646 h 308"/>
              <a:gd name="T18" fmla="*/ 2147483646 w 390"/>
              <a:gd name="T19" fmla="*/ 2147483646 h 308"/>
              <a:gd name="T20" fmla="*/ 2147483646 w 390"/>
              <a:gd name="T21" fmla="*/ 2147483646 h 308"/>
              <a:gd name="T22" fmla="*/ 2147483646 w 390"/>
              <a:gd name="T23" fmla="*/ 2147483646 h 308"/>
              <a:gd name="T24" fmla="*/ 2147483646 w 390"/>
              <a:gd name="T25" fmla="*/ 2147483646 h 308"/>
              <a:gd name="T26" fmla="*/ 2147483646 w 390"/>
              <a:gd name="T27" fmla="*/ 2147483646 h 308"/>
              <a:gd name="T28" fmla="*/ 2147483646 w 390"/>
              <a:gd name="T29" fmla="*/ 2147483646 h 308"/>
              <a:gd name="T30" fmla="*/ 2147483646 w 390"/>
              <a:gd name="T31" fmla="*/ 2147483646 h 308"/>
              <a:gd name="T32" fmla="*/ 2147483646 w 390"/>
              <a:gd name="T33" fmla="*/ 2147483646 h 308"/>
              <a:gd name="T34" fmla="*/ 2147483646 w 390"/>
              <a:gd name="T35" fmla="*/ 2147483646 h 308"/>
              <a:gd name="T36" fmla="*/ 2147483646 w 390"/>
              <a:gd name="T37" fmla="*/ 2147483646 h 308"/>
              <a:gd name="T38" fmla="*/ 2147483646 w 390"/>
              <a:gd name="T39" fmla="*/ 2147483646 h 308"/>
              <a:gd name="T40" fmla="*/ 2147483646 w 390"/>
              <a:gd name="T41" fmla="*/ 2147483646 h 308"/>
              <a:gd name="T42" fmla="*/ 2147483646 w 390"/>
              <a:gd name="T43" fmla="*/ 2147483646 h 308"/>
              <a:gd name="T44" fmla="*/ 2147483646 w 390"/>
              <a:gd name="T45" fmla="*/ 2147483646 h 308"/>
              <a:gd name="T46" fmla="*/ 2147483646 w 390"/>
              <a:gd name="T47" fmla="*/ 0 h 308"/>
              <a:gd name="T48" fmla="*/ 2147483646 w 390"/>
              <a:gd name="T49" fmla="*/ 0 h 308"/>
              <a:gd name="T50" fmla="*/ 2147483646 w 390"/>
              <a:gd name="T51" fmla="*/ 0 h 308"/>
              <a:gd name="T52" fmla="*/ 2147483646 w 390"/>
              <a:gd name="T53" fmla="*/ 0 h 308"/>
              <a:gd name="T54" fmla="*/ 2147483646 w 390"/>
              <a:gd name="T55" fmla="*/ 2147483646 h 308"/>
              <a:gd name="T56" fmla="*/ 2147483646 w 390"/>
              <a:gd name="T57" fmla="*/ 2147483646 h 308"/>
              <a:gd name="T58" fmla="*/ 0 w 390"/>
              <a:gd name="T59" fmla="*/ 2147483646 h 308"/>
              <a:gd name="T60" fmla="*/ 0 w 390"/>
              <a:gd name="T61" fmla="*/ 2147483646 h 308"/>
              <a:gd name="T62" fmla="*/ 2147483646 w 390"/>
              <a:gd name="T63" fmla="*/ 2147483646 h 308"/>
              <a:gd name="T64" fmla="*/ 2147483646 w 390"/>
              <a:gd name="T65" fmla="*/ 2147483646 h 308"/>
              <a:gd name="T66" fmla="*/ 2147483646 w 390"/>
              <a:gd name="T67" fmla="*/ 2147483646 h 308"/>
              <a:gd name="T68" fmla="*/ 2147483646 w 390"/>
              <a:gd name="T69" fmla="*/ 2147483646 h 308"/>
              <a:gd name="T70" fmla="*/ 2147483646 w 390"/>
              <a:gd name="T71" fmla="*/ 2147483646 h 3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839FF63-AFA1-44AC-8EA7-851B0B13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A90BF-4DA7-4FD3-97C1-32AE561711DF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D1B55C49-DE1C-4B88-9C65-F19C49C8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D05A4A18-FB15-4744-BB85-EB83894E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551B-F3E5-4C29-95B2-CD3A1BF72D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>
            <a:extLst>
              <a:ext uri="{FF2B5EF4-FFF2-40B4-BE49-F238E27FC236}">
                <a16:creationId xmlns:a16="http://schemas.microsoft.com/office/drawing/2014/main" id="{A49016BF-FDF9-4B65-BD0A-44323CF69E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25400"/>
            <a:ext cx="12193588" cy="6867525"/>
            <a:chOff x="0" y="-25256"/>
            <a:chExt cx="12192842" cy="6866663"/>
          </a:xfrm>
        </p:grpSpPr>
        <p:pic>
          <p:nvPicPr>
            <p:cNvPr id="6" name="图片 7">
              <a:extLst>
                <a:ext uri="{FF2B5EF4-FFF2-40B4-BE49-F238E27FC236}">
                  <a16:creationId xmlns:a16="http://schemas.microsoft.com/office/drawing/2014/main" id="{4E9BD030-D41E-49D5-B92F-3E25D15C47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4"/>
            <a:stretch>
              <a:fillRect/>
            </a:stretch>
          </p:blipFill>
          <p:spPr bwMode="auto">
            <a:xfrm>
              <a:off x="0" y="-25256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8">
              <a:extLst>
                <a:ext uri="{FF2B5EF4-FFF2-40B4-BE49-F238E27FC236}">
                  <a16:creationId xmlns:a16="http://schemas.microsoft.com/office/drawing/2014/main" id="{55DC853F-735E-4BA5-9080-A026621DD34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155" y="-11091"/>
              <a:ext cx="6169687" cy="685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9">
            <a:extLst>
              <a:ext uri="{FF2B5EF4-FFF2-40B4-BE49-F238E27FC236}">
                <a16:creationId xmlns:a16="http://schemas.microsoft.com/office/drawing/2014/main" id="{26CDFD62-6A97-41BC-9357-649076BBA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5" y="49355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0">
            <a:extLst>
              <a:ext uri="{FF2B5EF4-FFF2-40B4-BE49-F238E27FC236}">
                <a16:creationId xmlns:a16="http://schemas.microsoft.com/office/drawing/2014/main" id="{3AA49369-2070-4B87-A7E0-DF6BD4B56A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13" y="5459413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4BC59ACB-D429-4F0F-97BF-078E80F1F5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8A2F9-779E-4955-BF8E-AD22698C92F3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58BE1587-CCC5-4888-80A1-5EC695F3A0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1D93E8A0-3C0C-440E-B8A0-9F5B72FB8B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FF9ED-6B1B-4A6C-9889-63E556954B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A7A9A2B-14E2-4713-A6F9-5F91652C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62CEC-9254-4FD2-9E40-FE081F1C72A1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2FE470B-D612-45E0-8F6C-FFE23E8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B4E716-3318-48B8-B6E6-2CB5C618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9ADE7-97FF-44F2-9609-C5BDC28A95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7CBB04-AB9C-4619-A918-302366EDEB79}"/>
              </a:ext>
            </a:extLst>
          </p:cNvPr>
          <p:cNvSpPr/>
          <p:nvPr userDrawn="1"/>
        </p:nvSpPr>
        <p:spPr>
          <a:xfrm>
            <a:off x="0" y="6388100"/>
            <a:ext cx="12192000" cy="469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3CECA0-4468-4FE9-A86D-9515C782D252}"/>
              </a:ext>
            </a:extLst>
          </p:cNvPr>
          <p:cNvCxnSpPr/>
          <p:nvPr userDrawn="1"/>
        </p:nvCxnSpPr>
        <p:spPr>
          <a:xfrm>
            <a:off x="6454775" y="998538"/>
            <a:ext cx="0" cy="4824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96">
            <a:extLst>
              <a:ext uri="{FF2B5EF4-FFF2-40B4-BE49-F238E27FC236}">
                <a16:creationId xmlns:a16="http://schemas.microsoft.com/office/drawing/2014/main" id="{092E749E-5DC3-49BE-B1F3-9A9201E88FAD}"/>
              </a:ext>
            </a:extLst>
          </p:cNvPr>
          <p:cNvSpPr>
            <a:spLocks/>
          </p:cNvSpPr>
          <p:nvPr userDrawn="1"/>
        </p:nvSpPr>
        <p:spPr bwMode="auto">
          <a:xfrm>
            <a:off x="136525" y="125413"/>
            <a:ext cx="520700" cy="400050"/>
          </a:xfrm>
          <a:custGeom>
            <a:avLst/>
            <a:gdLst>
              <a:gd name="T0" fmla="*/ 2147483646 w 390"/>
              <a:gd name="T1" fmla="*/ 2147483646 h 308"/>
              <a:gd name="T2" fmla="*/ 2147483646 w 390"/>
              <a:gd name="T3" fmla="*/ 2147483646 h 308"/>
              <a:gd name="T4" fmla="*/ 2147483646 w 390"/>
              <a:gd name="T5" fmla="*/ 2147483646 h 308"/>
              <a:gd name="T6" fmla="*/ 2147483646 w 390"/>
              <a:gd name="T7" fmla="*/ 2147483646 h 308"/>
              <a:gd name="T8" fmla="*/ 2147483646 w 390"/>
              <a:gd name="T9" fmla="*/ 2147483646 h 308"/>
              <a:gd name="T10" fmla="*/ 2147483646 w 390"/>
              <a:gd name="T11" fmla="*/ 2147483646 h 308"/>
              <a:gd name="T12" fmla="*/ 2147483646 w 390"/>
              <a:gd name="T13" fmla="*/ 2147483646 h 308"/>
              <a:gd name="T14" fmla="*/ 2147483646 w 390"/>
              <a:gd name="T15" fmla="*/ 2147483646 h 308"/>
              <a:gd name="T16" fmla="*/ 2147483646 w 390"/>
              <a:gd name="T17" fmla="*/ 2147483646 h 308"/>
              <a:gd name="T18" fmla="*/ 2147483646 w 390"/>
              <a:gd name="T19" fmla="*/ 2147483646 h 308"/>
              <a:gd name="T20" fmla="*/ 2147483646 w 390"/>
              <a:gd name="T21" fmla="*/ 2147483646 h 308"/>
              <a:gd name="T22" fmla="*/ 2147483646 w 390"/>
              <a:gd name="T23" fmla="*/ 2147483646 h 308"/>
              <a:gd name="T24" fmla="*/ 2147483646 w 390"/>
              <a:gd name="T25" fmla="*/ 2147483646 h 308"/>
              <a:gd name="T26" fmla="*/ 2147483646 w 390"/>
              <a:gd name="T27" fmla="*/ 2147483646 h 308"/>
              <a:gd name="T28" fmla="*/ 2147483646 w 390"/>
              <a:gd name="T29" fmla="*/ 2147483646 h 308"/>
              <a:gd name="T30" fmla="*/ 2147483646 w 390"/>
              <a:gd name="T31" fmla="*/ 2147483646 h 308"/>
              <a:gd name="T32" fmla="*/ 2147483646 w 390"/>
              <a:gd name="T33" fmla="*/ 2147483646 h 308"/>
              <a:gd name="T34" fmla="*/ 2147483646 w 390"/>
              <a:gd name="T35" fmla="*/ 2147483646 h 308"/>
              <a:gd name="T36" fmla="*/ 2147483646 w 390"/>
              <a:gd name="T37" fmla="*/ 2147483646 h 308"/>
              <a:gd name="T38" fmla="*/ 2147483646 w 390"/>
              <a:gd name="T39" fmla="*/ 2147483646 h 308"/>
              <a:gd name="T40" fmla="*/ 2147483646 w 390"/>
              <a:gd name="T41" fmla="*/ 2147483646 h 308"/>
              <a:gd name="T42" fmla="*/ 2147483646 w 390"/>
              <a:gd name="T43" fmla="*/ 2147483646 h 308"/>
              <a:gd name="T44" fmla="*/ 2147483646 w 390"/>
              <a:gd name="T45" fmla="*/ 2147483646 h 308"/>
              <a:gd name="T46" fmla="*/ 2147483646 w 390"/>
              <a:gd name="T47" fmla="*/ 0 h 308"/>
              <a:gd name="T48" fmla="*/ 2147483646 w 390"/>
              <a:gd name="T49" fmla="*/ 0 h 308"/>
              <a:gd name="T50" fmla="*/ 2147483646 w 390"/>
              <a:gd name="T51" fmla="*/ 0 h 308"/>
              <a:gd name="T52" fmla="*/ 2147483646 w 390"/>
              <a:gd name="T53" fmla="*/ 0 h 308"/>
              <a:gd name="T54" fmla="*/ 2147483646 w 390"/>
              <a:gd name="T55" fmla="*/ 2147483646 h 308"/>
              <a:gd name="T56" fmla="*/ 2147483646 w 390"/>
              <a:gd name="T57" fmla="*/ 2147483646 h 308"/>
              <a:gd name="T58" fmla="*/ 0 w 390"/>
              <a:gd name="T59" fmla="*/ 2147483646 h 308"/>
              <a:gd name="T60" fmla="*/ 0 w 390"/>
              <a:gd name="T61" fmla="*/ 2147483646 h 308"/>
              <a:gd name="T62" fmla="*/ 2147483646 w 390"/>
              <a:gd name="T63" fmla="*/ 2147483646 h 308"/>
              <a:gd name="T64" fmla="*/ 2147483646 w 390"/>
              <a:gd name="T65" fmla="*/ 2147483646 h 308"/>
              <a:gd name="T66" fmla="*/ 2147483646 w 390"/>
              <a:gd name="T67" fmla="*/ 2147483646 h 308"/>
              <a:gd name="T68" fmla="*/ 2147483646 w 390"/>
              <a:gd name="T69" fmla="*/ 2147483646 h 308"/>
              <a:gd name="T70" fmla="*/ 2147483646 w 390"/>
              <a:gd name="T71" fmla="*/ 2147483646 h 3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7193322B-C56E-4E40-8A28-2F0CCA0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4AAD2-AC01-4C5D-9C13-4F31AF4B26BE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58B0A3DC-5926-4DCB-9C88-5255D33A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69E6C71E-FA6A-43DA-B6D1-BAB43A3F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4CE22-26B9-46C8-91EB-1C16F2157E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24B29-40A6-4340-98C3-795ACC2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EE20-05DD-4EBC-A7C6-D10E9CDC9842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B2EB4-B86F-4D38-8883-18FA655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F74DF-1DDF-4EE5-AD96-10E585F6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4C61-43F9-4066-9F22-8146F8FBCE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9C860FA-B121-45FD-A2AB-00C180C2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375"/>
            <a:ext cx="105156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30F6E8A-6DA9-44D0-9317-A480ACC9E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22325"/>
            <a:ext cx="10515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单击此处编辑文本</a:t>
            </a:r>
            <a:endParaRPr lang="en-US" altLang="zh-CN"/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9BCC-5A8F-4F08-A29E-31AEDFEB3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87C8A-7E39-4D60-81A2-4DF9102D50EF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89479-D3F9-405E-9E27-A0C34E4E7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ADA27-847C-487E-A650-02DBB45BA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E389A7BD-D129-468B-BB85-00641E74F67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44" r:id="rId7"/>
    <p:sldLayoutId id="2147484253" r:id="rId8"/>
    <p:sldLayoutId id="2147484245" r:id="rId9"/>
    <p:sldLayoutId id="2147484246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4F3642F-D50F-4E96-9A90-3986359C85B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055688" y="1473200"/>
            <a:ext cx="8264525" cy="1222375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可以复用的代码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F4727B2-14D0-411E-81D7-581F8504E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1227138"/>
            <a:ext cx="10515600" cy="617537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</a:rPr>
              <a:t>兔子问题：“假定一对兔子每月能生一对小兔子，小兔子需要一个月长成大兔子，</a:t>
            </a:r>
            <a:r>
              <a:rPr lang="en-US" altLang="zh-CN" sz="2400">
                <a:latin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</a:rPr>
              <a:t>个月后就开始生小兔子，则一对小兔子一年内能繁殖成多少对？</a:t>
            </a:r>
          </a:p>
        </p:txBody>
      </p:sp>
      <p:pic>
        <p:nvPicPr>
          <p:cNvPr id="20483" name="内容占位符 8">
            <a:extLst>
              <a:ext uri="{FF2B5EF4-FFF2-40B4-BE49-F238E27FC236}">
                <a16:creationId xmlns:a16="http://schemas.microsoft.com/office/drawing/2014/main" id="{C9EECF0F-527B-44AF-BC9A-551EC82CC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888" y="2174875"/>
            <a:ext cx="4294187" cy="4064000"/>
          </a:xfrm>
        </p:spPr>
      </p:pic>
      <p:sp>
        <p:nvSpPr>
          <p:cNvPr id="21508" name="文本框 9">
            <a:extLst>
              <a:ext uri="{FF2B5EF4-FFF2-40B4-BE49-F238E27FC236}">
                <a16:creationId xmlns:a16="http://schemas.microsoft.com/office/drawing/2014/main" id="{5B8F7596-D049-4EB6-AF77-F980B19A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3429000"/>
            <a:ext cx="46243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6" name="文本框 12">
            <a:extLst>
              <a:ext uri="{FF2B5EF4-FFF2-40B4-BE49-F238E27FC236}">
                <a16:creationId xmlns:a16="http://schemas.microsoft.com/office/drawing/2014/main" id="{85A08BEB-2119-43B9-87E2-36630B7E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3287713"/>
            <a:ext cx="485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21…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F05E4528-38F4-4AF7-947F-66C91F28D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文本框 4">
            <a:extLst>
              <a:ext uri="{FF2B5EF4-FFF2-40B4-BE49-F238E27FC236}">
                <a16:creationId xmlns:a16="http://schemas.microsoft.com/office/drawing/2014/main" id="{C74A5401-E6B1-4A68-9524-D4866947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1373188"/>
            <a:ext cx="538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21…</a:t>
            </a:r>
            <a:endParaRPr lang="zh-CN" altLang="en-US"/>
          </a:p>
        </p:txBody>
      </p:sp>
      <p:sp>
        <p:nvSpPr>
          <p:cNvPr id="19461" name="文本框 5">
            <a:extLst>
              <a:ext uri="{FF2B5EF4-FFF2-40B4-BE49-F238E27FC236}">
                <a16:creationId xmlns:a16="http://schemas.microsoft.com/office/drawing/2014/main" id="{8A3637BF-B9F0-4BE9-A52B-546A90D81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2047875"/>
            <a:ext cx="210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斐波那契数列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C44868-A986-4758-B0F4-663682D2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519488"/>
            <a:ext cx="403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fib(12) = fib(11) +fib(10)       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3E26FE-0627-4691-AB31-6543A6DE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400550"/>
            <a:ext cx="3844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def fib(n):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if n==1 or n==2: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  return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return fib(n-1) + fib(n-2)</a:t>
            </a:r>
            <a:endParaRPr lang="zh-CN" altLang="en-US"/>
          </a:p>
        </p:txBody>
      </p:sp>
      <p:sp>
        <p:nvSpPr>
          <p:cNvPr id="21512" name="文本框 3">
            <a:extLst>
              <a:ext uri="{FF2B5EF4-FFF2-40B4-BE49-F238E27FC236}">
                <a16:creationId xmlns:a16="http://schemas.microsoft.com/office/drawing/2014/main" id="{CAAE384F-DA6C-4992-9C8B-BF454A24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43213"/>
            <a:ext cx="4513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定义函数</a:t>
            </a:r>
            <a:r>
              <a:rPr lang="en-US" altLang="zh-CN"/>
              <a:t>fib(n) </a:t>
            </a:r>
            <a:r>
              <a:rPr lang="zh-CN" altLang="en-US"/>
              <a:t>求当月兔子数量</a:t>
            </a:r>
            <a:endParaRPr lang="en-US" altLang="zh-CN"/>
          </a:p>
        </p:txBody>
      </p:sp>
      <p:sp>
        <p:nvSpPr>
          <p:cNvPr id="21513" name="矩形 7">
            <a:extLst>
              <a:ext uri="{FF2B5EF4-FFF2-40B4-BE49-F238E27FC236}">
                <a16:creationId xmlns:a16="http://schemas.microsoft.com/office/drawing/2014/main" id="{8570595E-63C0-4D26-A1A0-ABDB8936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3887788"/>
            <a:ext cx="3140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fib(11)=fib(10) +fib(9) </a:t>
            </a:r>
            <a:endParaRPr lang="zh-CN" altLang="en-US"/>
          </a:p>
        </p:txBody>
      </p:sp>
      <p:sp>
        <p:nvSpPr>
          <p:cNvPr id="21514" name="矩形 11">
            <a:extLst>
              <a:ext uri="{FF2B5EF4-FFF2-40B4-BE49-F238E27FC236}">
                <a16:creationId xmlns:a16="http://schemas.microsoft.com/office/drawing/2014/main" id="{216A02F1-A3CE-4DD1-B922-EACAF7AB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4314825"/>
            <a:ext cx="3219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</a:t>
            </a:r>
            <a:r>
              <a:rPr lang="en-US" altLang="zh-CN"/>
              <a:t>fib(10)=fib(9) +fib(8)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… </a:t>
            </a:r>
            <a:endParaRPr lang="zh-CN" altLang="en-US"/>
          </a:p>
        </p:txBody>
      </p:sp>
      <p:sp>
        <p:nvSpPr>
          <p:cNvPr id="21515" name="矩形 12">
            <a:extLst>
              <a:ext uri="{FF2B5EF4-FFF2-40B4-BE49-F238E27FC236}">
                <a16:creationId xmlns:a16="http://schemas.microsoft.com/office/drawing/2014/main" id="{A80075BF-C6B4-4EFF-9037-8747F44CB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5091113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fib(3)=fib(2) +fib(1) </a:t>
            </a:r>
            <a:endParaRPr lang="zh-CN" altLang="en-US"/>
          </a:p>
        </p:txBody>
      </p:sp>
      <p:sp>
        <p:nvSpPr>
          <p:cNvPr id="21516" name="矩形 13">
            <a:extLst>
              <a:ext uri="{FF2B5EF4-FFF2-40B4-BE49-F238E27FC236}">
                <a16:creationId xmlns:a16="http://schemas.microsoft.com/office/drawing/2014/main" id="{F5101F4C-0770-4D03-8A15-6BDC9AAD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659438"/>
            <a:ext cx="2735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fib(2) =fib(1)+fib(0)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… 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A5C53F-E437-4BD6-A5FB-CCFE4643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492500"/>
            <a:ext cx="106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fib(n)=</a:t>
            </a:r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A14D7F69-0E48-4B22-9677-6215821649F1}"/>
              </a:ext>
            </a:extLst>
          </p:cNvPr>
          <p:cNvSpPr/>
          <p:nvPr/>
        </p:nvSpPr>
        <p:spPr>
          <a:xfrm>
            <a:off x="6662738" y="3394075"/>
            <a:ext cx="73025" cy="620713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2DB66-EA2D-43A6-BB87-DCB3D983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3149600"/>
            <a:ext cx="2584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1 (n=1 </a:t>
            </a:r>
            <a:r>
              <a:rPr lang="zh-CN" altLang="en-US"/>
              <a:t>或 </a:t>
            </a:r>
            <a:r>
              <a:rPr lang="en-US" altLang="zh-CN"/>
              <a:t>n=2)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B62C7-6F50-43BF-863A-BD73E27C9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3775075"/>
            <a:ext cx="330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fib(n-1) + fib(n-2) (n&gt;2)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082B1F-57AC-47C8-A3D6-ABF46ECAF28E}"/>
              </a:ext>
            </a:extLst>
          </p:cNvPr>
          <p:cNvCxnSpPr/>
          <p:nvPr/>
        </p:nvCxnSpPr>
        <p:spPr>
          <a:xfrm>
            <a:off x="2892425" y="5497513"/>
            <a:ext cx="2459038" cy="555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2EF645-5225-491A-9DD8-D941C21C4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5011738"/>
            <a:ext cx="1733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F0"/>
                </a:solidFill>
              </a:rPr>
              <a:t>f(1) = f(2)=1</a:t>
            </a:r>
            <a:endParaRPr lang="zh-CN" altLang="en-US" sz="18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3" grpId="0"/>
      <p:bldP spid="21512" grpId="0"/>
      <p:bldP spid="21513" grpId="0"/>
      <p:bldP spid="21514" grpId="0"/>
      <p:bldP spid="21515" grpId="0"/>
      <p:bldP spid="21516" grpId="0"/>
      <p:bldP spid="4" grpId="0"/>
      <p:bldP spid="7" grpId="0" animBg="1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07156F4-308E-4BB6-9E7E-310564F2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555" name="文本框 5">
            <a:extLst>
              <a:ext uri="{FF2B5EF4-FFF2-40B4-BE49-F238E27FC236}">
                <a16:creationId xmlns:a16="http://schemas.microsoft.com/office/drawing/2014/main" id="{2893A685-80D4-4C92-842F-893F596E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1765300"/>
            <a:ext cx="7556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完善程序：实践任务</a:t>
            </a:r>
            <a:r>
              <a:rPr lang="en-US" altLang="zh-CN"/>
              <a:t>2-</a:t>
            </a:r>
            <a:r>
              <a:rPr lang="zh-CN" altLang="en-US"/>
              <a:t>斐波那契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要求：完成斐波那契函数的定义，并使用函数进行计算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FF4692A-EE5C-4FD3-89BD-29C3864F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5089525" cy="617538"/>
          </a:xfrm>
        </p:spPr>
        <p:txBody>
          <a:bodyPr/>
          <a:lstStyle/>
          <a:p>
            <a:r>
              <a:rPr lang="zh-CN" altLang="en-US"/>
              <a:t>思考与拓展：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7DE68-3200-4E0B-A836-49264AA2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66788"/>
            <a:ext cx="2871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火柴棒摆数字问题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EBB016-3F25-43F5-B996-E7C0DC483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2195513"/>
            <a:ext cx="4665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5A8EB0-9D0B-4801-B3BB-846DEF385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227263"/>
            <a:ext cx="2449513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B14EB3-4D93-4249-BE1D-FCEF60785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3905250"/>
            <a:ext cx="46656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自定义函数实现计算一个数字需要多少根火柴棒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B4A79-73F7-4DA7-B7FF-841C5453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12888"/>
            <a:ext cx="944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latin typeface="黑体" panose="02010609060101010101" pitchFamily="49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6</a:t>
            </a:r>
            <a:r>
              <a:rPr lang="zh-CN" altLang="zh-CN">
                <a:latin typeface="黑体" panose="02010609060101010101" pitchFamily="49" charset="-122"/>
                <a:ea typeface="宋体" panose="02010600030101010101" pitchFamily="2" charset="-122"/>
              </a:rPr>
              <a:t>根火柴棒，列出所有能摆出的自然数（要求火柴棒正好用完）。</a:t>
            </a:r>
            <a:endParaRPr lang="zh-CN" altLang="zh-CN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5979465-934C-495B-A2F8-E70AAB08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课堂小结：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BDAE90-86DA-4696-AB79-09C5FA8C3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943225"/>
            <a:ext cx="2360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可以复用的代码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B6BE55D-F283-4AAD-A295-A9E1B58C5C9A}"/>
              </a:ext>
            </a:extLst>
          </p:cNvPr>
          <p:cNvSpPr/>
          <p:nvPr/>
        </p:nvSpPr>
        <p:spPr>
          <a:xfrm>
            <a:off x="3106738" y="2365375"/>
            <a:ext cx="371475" cy="1692275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06388-BCD8-4FE2-AD5A-79FFE213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2054225"/>
            <a:ext cx="98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20A8E1-07D5-4EC9-952C-2B65518AE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3827463"/>
            <a:ext cx="793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模块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CB1E3C8B-BDED-4CB8-8668-BB4B23052E69}"/>
              </a:ext>
            </a:extLst>
          </p:cNvPr>
          <p:cNvSpPr/>
          <p:nvPr/>
        </p:nvSpPr>
        <p:spPr>
          <a:xfrm>
            <a:off x="4572000" y="1590675"/>
            <a:ext cx="315913" cy="1387475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106434-64AE-40A1-83E9-1EE6272F0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13795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系统函数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2B82DC-0B59-4B22-8986-3609FFEE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2794000"/>
            <a:ext cx="246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用户自定义函数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2FFDB8-F62F-49E2-B4C7-1F4E0A45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1379538"/>
            <a:ext cx="317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如：</a:t>
            </a:r>
            <a:r>
              <a:rPr lang="en-US" altLang="zh-CN"/>
              <a:t>print()   input()</a:t>
            </a:r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1B5BC13-926A-43A0-A3C1-439749BF4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2932113"/>
            <a:ext cx="4656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注：不能用</a:t>
            </a:r>
            <a:r>
              <a:rPr lang="en-US" altLang="zh-CN" sz="1800"/>
              <a:t>python</a:t>
            </a:r>
            <a:r>
              <a:rPr lang="zh-CN" altLang="en-US" sz="1800"/>
              <a:t>中的关键字作为函数名，如：</a:t>
            </a:r>
            <a:r>
              <a:rPr lang="en-US" altLang="zh-CN" sz="1800">
                <a:solidFill>
                  <a:srgbClr val="FF0000"/>
                </a:solidFill>
              </a:rPr>
              <a:t>if ,while,def…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741D1A1-F0DE-4754-8BC8-1DFC3E2B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实践练习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26693C-4A1A-4936-87C6-8687C066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1360488"/>
            <a:ext cx="6484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实践</a:t>
            </a:r>
            <a:r>
              <a:rPr lang="en-US" altLang="zh-CN"/>
              <a:t>1</a:t>
            </a:r>
            <a:r>
              <a:rPr lang="zh-CN" altLang="en-US"/>
              <a:t>：定义累加函数，并调用函数进行计算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FBA6EC-7069-4208-9FD2-BEDD06C73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487613"/>
            <a:ext cx="720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实践</a:t>
            </a:r>
            <a:r>
              <a:rPr lang="en-US" altLang="zh-CN"/>
              <a:t>2</a:t>
            </a:r>
            <a:r>
              <a:rPr lang="zh-CN" altLang="en-US"/>
              <a:t>：定义斐波那契函数，并调用函数进行计算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4C901-FB5E-49D4-B56F-350A836D4C97}"/>
              </a:ext>
            </a:extLst>
          </p:cNvPr>
          <p:cNvSpPr/>
          <p:nvPr/>
        </p:nvSpPr>
        <p:spPr>
          <a:xfrm>
            <a:off x="1366838" y="3492500"/>
            <a:ext cx="7704137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>
                <a:latin typeface="+mj-ea"/>
                <a:ea typeface="+mj-ea"/>
              </a:rPr>
              <a:t>课后思考练习：</a:t>
            </a:r>
            <a:r>
              <a:rPr lang="zh-CN" altLang="zh-CN" sz="2400" dirty="0">
                <a:latin typeface="+mj-ea"/>
                <a:ea typeface="+mj-ea"/>
              </a:rPr>
              <a:t>有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zh-CN" sz="2400" dirty="0">
                <a:latin typeface="+mj-ea"/>
                <a:ea typeface="+mj-ea"/>
              </a:rPr>
              <a:t>根火柴棒，列出所有能摆出的自然数（要求火柴棒正好用完）</a:t>
            </a:r>
            <a:r>
              <a:rPr lang="zh-CN" altLang="zh-CN" sz="2400" dirty="0">
                <a:latin typeface="黑体" panose="02010609060101010101" pitchFamily="49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7A0AA53-6972-44B2-9386-9D75E7A32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82663"/>
            <a:ext cx="6424613" cy="619125"/>
          </a:xfrm>
        </p:spPr>
        <p:txBody>
          <a:bodyPr/>
          <a:lstStyle/>
          <a:p>
            <a:pPr eaLnBrk="1" hangingPunct="1"/>
            <a:r>
              <a:rPr lang="zh-CN" altLang="en-US"/>
              <a:t>看谁答的快：</a:t>
            </a:r>
          </a:p>
        </p:txBody>
      </p:sp>
      <p:sp>
        <p:nvSpPr>
          <p:cNvPr id="12291" name="文本框 4">
            <a:extLst>
              <a:ext uri="{FF2B5EF4-FFF2-40B4-BE49-F238E27FC236}">
                <a16:creationId xmlns:a16="http://schemas.microsoft.com/office/drawing/2014/main" id="{0EE7BF84-19D7-461E-B0D1-58AA8720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2709863"/>
            <a:ext cx="6213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zh-CN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1+1/2+1/3+···+1/99+1/100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3962D14-3512-40A2-A489-20FB80BF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算法分析：</a:t>
            </a:r>
          </a:p>
        </p:txBody>
      </p:sp>
      <p:sp>
        <p:nvSpPr>
          <p:cNvPr id="13315" name="矩形 3">
            <a:extLst>
              <a:ext uri="{FF2B5EF4-FFF2-40B4-BE49-F238E27FC236}">
                <a16:creationId xmlns:a16="http://schemas.microsoft.com/office/drawing/2014/main" id="{79EA43AE-2881-42EC-9107-1E9CE0D4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377950"/>
            <a:ext cx="6096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s + 1/1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s + 1/2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s + 1/3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s + 1/4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s + 1/</a:t>
            </a:r>
            <a:r>
              <a:rPr lang="en-US" altLang="zh-CN"/>
              <a:t>9</a:t>
            </a:r>
            <a:r>
              <a:rPr lang="zh-CN" altLang="en-US"/>
              <a:t>9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s + 1/10</a:t>
            </a:r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10B8B12-F0C7-4524-98D2-73F723929B4D}"/>
              </a:ext>
            </a:extLst>
          </p:cNvPr>
          <p:cNvCxnSpPr/>
          <p:nvPr/>
        </p:nvCxnSpPr>
        <p:spPr>
          <a:xfrm>
            <a:off x="1363663" y="2076450"/>
            <a:ext cx="419100" cy="5429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8E081B-03E5-480B-8D07-873D99124FBB}"/>
              </a:ext>
            </a:extLst>
          </p:cNvPr>
          <p:cNvCxnSpPr/>
          <p:nvPr/>
        </p:nvCxnSpPr>
        <p:spPr>
          <a:xfrm>
            <a:off x="1363663" y="2759075"/>
            <a:ext cx="419100" cy="5730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B05585-96A9-4B45-8849-30D5F59EC542}"/>
              </a:ext>
            </a:extLst>
          </p:cNvPr>
          <p:cNvCxnSpPr/>
          <p:nvPr/>
        </p:nvCxnSpPr>
        <p:spPr>
          <a:xfrm>
            <a:off x="1317625" y="5313363"/>
            <a:ext cx="417513" cy="573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613474-C938-4B6A-B834-2AF2A27E3233}"/>
              </a:ext>
            </a:extLst>
          </p:cNvPr>
          <p:cNvCxnSpPr/>
          <p:nvPr/>
        </p:nvCxnSpPr>
        <p:spPr>
          <a:xfrm>
            <a:off x="1333500" y="3484563"/>
            <a:ext cx="417513" cy="573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2C021AF-F8F7-45EC-9CA6-B5A63EC3DD2D}"/>
              </a:ext>
            </a:extLst>
          </p:cNvPr>
          <p:cNvSpPr/>
          <p:nvPr/>
        </p:nvSpPr>
        <p:spPr>
          <a:xfrm>
            <a:off x="927100" y="1846263"/>
            <a:ext cx="2092325" cy="441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321" name="文本框 11">
            <a:extLst>
              <a:ext uri="{FF2B5EF4-FFF2-40B4-BE49-F238E27FC236}">
                <a16:creationId xmlns:a16="http://schemas.microsoft.com/office/drawing/2014/main" id="{1AAD9234-BD1A-4BF0-A488-5E5BE23F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1614488"/>
            <a:ext cx="1296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循环</a:t>
            </a:r>
          </a:p>
        </p:txBody>
      </p:sp>
      <p:sp>
        <p:nvSpPr>
          <p:cNvPr id="13322" name="矩形 12">
            <a:extLst>
              <a:ext uri="{FF2B5EF4-FFF2-40B4-BE49-F238E27FC236}">
                <a16:creationId xmlns:a16="http://schemas.microsoft.com/office/drawing/2014/main" id="{B5D7D592-7C1D-400C-9166-C309DE25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1885950"/>
            <a:ext cx="47990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for i in range(1, 101):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s = s + 1/</a:t>
            </a:r>
            <a:r>
              <a:rPr lang="en-US" altLang="zh-CN"/>
              <a:t>i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print("1 + 1/2 + … + 1/100=",s)</a:t>
            </a:r>
          </a:p>
        </p:txBody>
      </p:sp>
      <p:sp>
        <p:nvSpPr>
          <p:cNvPr id="13323" name="文本框 1">
            <a:extLst>
              <a:ext uri="{FF2B5EF4-FFF2-40B4-BE49-F238E27FC236}">
                <a16:creationId xmlns:a16="http://schemas.microsoft.com/office/drawing/2014/main" id="{1A511F5A-932C-4C43-BEE5-06E805A80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829175"/>
            <a:ext cx="3478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体验活动：体验程序：累加</a:t>
            </a:r>
            <a:r>
              <a:rPr lang="en-US" altLang="zh-CN" sz="1800"/>
              <a:t>1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049AF435-8B26-455A-B2C1-A855907DB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09575"/>
            <a:ext cx="10515600" cy="617538"/>
          </a:xfrm>
        </p:spPr>
        <p:txBody>
          <a:bodyPr/>
          <a:lstStyle/>
          <a:p>
            <a:pPr eaLnBrk="1" hangingPunct="1"/>
            <a:r>
              <a:rPr lang="zh-CN" altLang="en-US"/>
              <a:t>代码的复用</a:t>
            </a:r>
          </a:p>
        </p:txBody>
      </p:sp>
      <p:sp>
        <p:nvSpPr>
          <p:cNvPr id="14339" name="文本框 3">
            <a:extLst>
              <a:ext uri="{FF2B5EF4-FFF2-40B4-BE49-F238E27FC236}">
                <a16:creationId xmlns:a16="http://schemas.microsoft.com/office/drawing/2014/main" id="{B3AA2DDB-2ABB-4815-9B15-29E01FB03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614488"/>
            <a:ext cx="8720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程序代码中有许多功能是相似甚至完全相同的，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代码复用能提高编程的效率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313793-535D-4D3A-83E4-A5AA49D0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4187825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常见方法</a:t>
            </a:r>
            <a:r>
              <a:rPr lang="en-US" altLang="zh-CN"/>
              <a:t>:”</a:t>
            </a:r>
            <a:r>
              <a:rPr lang="zh-CN" altLang="en-US"/>
              <a:t>函数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”</a:t>
            </a:r>
            <a:r>
              <a:rPr lang="zh-CN" altLang="en-US"/>
              <a:t>模块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60ADA9DB-884A-4A45-A39F-628E00AE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2900363"/>
            <a:ext cx="9064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sym typeface="宋体" panose="02010600030101010101" pitchFamily="2" charset="-122"/>
              </a:rPr>
              <a:t>作用：减少重复编写代码的工作量，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sym typeface="宋体" panose="02010600030101010101" pitchFamily="2" charset="-122"/>
              </a:rPr>
              <a:t>      使程序的结构更加清晰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49">
            <a:extLst>
              <a:ext uri="{FF2B5EF4-FFF2-40B4-BE49-F238E27FC236}">
                <a16:creationId xmlns:a16="http://schemas.microsoft.com/office/drawing/2014/main" id="{725962F2-678D-40EC-A992-30EB981AE544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1738" y="1009650"/>
            <a:ext cx="2854325" cy="2016125"/>
            <a:chOff x="6985553" y="1340768"/>
            <a:chExt cx="2854865" cy="2016224"/>
          </a:xfrm>
        </p:grpSpPr>
        <p:sp>
          <p:nvSpPr>
            <p:cNvPr id="51" name="弦形 50">
              <a:extLst>
                <a:ext uri="{FF2B5EF4-FFF2-40B4-BE49-F238E27FC236}">
                  <a16:creationId xmlns:a16="http://schemas.microsoft.com/office/drawing/2014/main" id="{07532E12-5CF9-426C-BBD4-D923B26C31B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4202246">
              <a:off x="7824053" y="1340627"/>
              <a:ext cx="2016224" cy="2016506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374" name="组合 52">
              <a:extLst>
                <a:ext uri="{FF2B5EF4-FFF2-40B4-BE49-F238E27FC236}">
                  <a16:creationId xmlns:a16="http://schemas.microsoft.com/office/drawing/2014/main" id="{3777A95A-69A1-45B1-A608-583A50D17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5553" y="1676112"/>
              <a:ext cx="467345" cy="1594838"/>
              <a:chOff x="2376488" y="3675063"/>
              <a:chExt cx="835025" cy="2849562"/>
            </a:xfrm>
          </p:grpSpPr>
          <p:sp>
            <p:nvSpPr>
              <p:cNvPr id="15375" name="AutoShape 202">
                <a:extLst>
                  <a:ext uri="{FF2B5EF4-FFF2-40B4-BE49-F238E27FC236}">
                    <a16:creationId xmlns:a16="http://schemas.microsoft.com/office/drawing/2014/main" id="{FABDC957-385E-46B7-A335-FA6788A0EAF0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6" name="Freeform 208">
                <a:extLst>
                  <a:ext uri="{FF2B5EF4-FFF2-40B4-BE49-F238E27FC236}">
                    <a16:creationId xmlns:a16="http://schemas.microsoft.com/office/drawing/2014/main" id="{820F7445-BD40-425B-B196-F53A5DCFDE4F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2147483646 h 1"/>
                  <a:gd name="T6" fmla="*/ 2147483646 w 3"/>
                  <a:gd name="T7" fmla="*/ 0 h 1"/>
                  <a:gd name="T8" fmla="*/ 0 w 3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7" name="Freeform 231">
                <a:extLst>
                  <a:ext uri="{FF2B5EF4-FFF2-40B4-BE49-F238E27FC236}">
                    <a16:creationId xmlns:a16="http://schemas.microsoft.com/office/drawing/2014/main" id="{428E7C65-C55F-4F03-A752-A20F2CB6375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147483646 w 3"/>
                  <a:gd name="T1" fmla="*/ 2147483646 w 3"/>
                  <a:gd name="T2" fmla="*/ 0 w 3"/>
                  <a:gd name="T3" fmla="*/ 2147483646 w 3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2" name="MH_SubTitle_1">
            <a:extLst>
              <a:ext uri="{FF2B5EF4-FFF2-40B4-BE49-F238E27FC236}">
                <a16:creationId xmlns:a16="http://schemas.microsoft.com/office/drawing/2014/main" id="{5ADEA93D-5490-4682-AEC9-6F49AD367EF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52725" y="1381125"/>
            <a:ext cx="3132138" cy="42862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3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自定义函数</a:t>
            </a:r>
          </a:p>
        </p:txBody>
      </p:sp>
      <p:sp>
        <p:nvSpPr>
          <p:cNvPr id="133" name="MH_Text_1">
            <a:extLst>
              <a:ext uri="{FF2B5EF4-FFF2-40B4-BE49-F238E27FC236}">
                <a16:creationId xmlns:a16="http://schemas.microsoft.com/office/drawing/2014/main" id="{58C3AB93-9239-4432-B9CD-929C0A7090C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59075" y="1816100"/>
            <a:ext cx="2349500" cy="209867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def</a:t>
            </a:r>
            <a:r>
              <a:rPr lang="en-US" altLang="zh-CN" sz="2000" dirty="0"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sym typeface="Arial" panose="020B0604020202020204" pitchFamily="34" charset="0"/>
              </a:rPr>
              <a:t>函数名</a:t>
            </a:r>
            <a:r>
              <a:rPr lang="en-US" altLang="zh-CN" sz="2000" dirty="0">
                <a:latin typeface="+mj-ea"/>
                <a:ea typeface="+mj-ea"/>
                <a:sym typeface="Arial" panose="020B0604020202020204" pitchFamily="34" charset="0"/>
              </a:rPr>
              <a:t>(参数):</a:t>
            </a:r>
          </a:p>
          <a:p>
            <a:pPr indent="38608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j-ea"/>
                <a:ea typeface="+mj-ea"/>
                <a:sym typeface="Arial" panose="020B0604020202020204" pitchFamily="34" charset="0"/>
              </a:rPr>
              <a:t> #函数说明</a:t>
            </a:r>
          </a:p>
          <a:p>
            <a:pPr indent="38608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j-ea"/>
                <a:ea typeface="+mj-ea"/>
                <a:sym typeface="Arial" panose="020B0604020202020204" pitchFamily="34" charset="0"/>
              </a:rPr>
              <a:t> 语句或语句组</a:t>
            </a:r>
          </a:p>
          <a:p>
            <a:pPr indent="38608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return</a:t>
            </a:r>
            <a:r>
              <a:rPr lang="en-US" altLang="zh-CN" sz="2000" dirty="0">
                <a:latin typeface="+mj-ea"/>
                <a:ea typeface="+mj-ea"/>
                <a:sym typeface="Arial" panose="020B0604020202020204" pitchFamily="34" charset="0"/>
              </a:rPr>
              <a:t> 返回值</a:t>
            </a:r>
          </a:p>
        </p:txBody>
      </p:sp>
      <p:sp>
        <p:nvSpPr>
          <p:cNvPr id="15365" name="文本框 3">
            <a:extLst>
              <a:ext uri="{FF2B5EF4-FFF2-40B4-BE49-F238E27FC236}">
                <a16:creationId xmlns:a16="http://schemas.microsoft.com/office/drawing/2014/main" id="{EDF39BA9-05FF-4518-87DF-62924226C6C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79375"/>
            <a:ext cx="105156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/>
              <a:t>知识补充</a:t>
            </a:r>
          </a:p>
        </p:txBody>
      </p:sp>
      <p:pic>
        <p:nvPicPr>
          <p:cNvPr id="15366" name="图片 13" descr="4459869">
            <a:extLst>
              <a:ext uri="{FF2B5EF4-FFF2-40B4-BE49-F238E27FC236}">
                <a16:creationId xmlns:a16="http://schemas.microsoft.com/office/drawing/2014/main" id="{258739C9-752B-4C00-A48B-6CF68315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373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文本框 2">
            <a:extLst>
              <a:ext uri="{FF2B5EF4-FFF2-40B4-BE49-F238E27FC236}">
                <a16:creationId xmlns:a16="http://schemas.microsoft.com/office/drawing/2014/main" id="{A291EA08-7ACC-46A5-AF68-96F46EB4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29606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6951CD-F312-4B13-A1DF-CC26A79E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140075"/>
            <a:ext cx="3625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函数名和函数体必不可少，参数和返回值可根据需要进行定义。</a:t>
            </a: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281C8C96-8085-4399-9952-F35921BA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049713"/>
            <a:ext cx="641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黑体" panose="02010609060101010101" pitchFamily="49" charset="-122"/>
              </a:rPr>
              <a:t>参数是用来向函数传递值的，当有多个参数时，各个参数之间用逗号分隔开。</a:t>
            </a: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EC7787E8-1FC3-4B4E-B271-C40E45002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4830763"/>
            <a:ext cx="731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黑体" panose="02010609060101010101" pitchFamily="49" charset="-122"/>
              </a:rPr>
              <a:t>函数执行完成后，用</a:t>
            </a:r>
            <a:r>
              <a:rPr lang="en-US" altLang="zh-CN" sz="1800">
                <a:solidFill>
                  <a:schemeClr val="tx2"/>
                </a:solidFill>
                <a:latin typeface="黑体" panose="02010609060101010101" pitchFamily="49" charset="-122"/>
              </a:rPr>
              <a:t>return</a:t>
            </a:r>
            <a:r>
              <a:rPr lang="zh-CN" altLang="en-US" sz="1800">
                <a:solidFill>
                  <a:schemeClr val="tx2"/>
                </a:solidFill>
                <a:latin typeface="黑体" panose="02010609060101010101" pitchFamily="49" charset="-122"/>
              </a:rPr>
              <a:t>语句将表达式值返回给调用者，结束函数。</a:t>
            </a:r>
          </a:p>
        </p:txBody>
      </p:sp>
      <p:sp>
        <p:nvSpPr>
          <p:cNvPr id="17" name="线形标注 1 16">
            <a:extLst>
              <a:ext uri="{FF2B5EF4-FFF2-40B4-BE49-F238E27FC236}">
                <a16:creationId xmlns:a16="http://schemas.microsoft.com/office/drawing/2014/main" id="{D05C35F3-62C7-412C-9AE7-1DB3BF25870D}"/>
              </a:ext>
            </a:extLst>
          </p:cNvPr>
          <p:cNvSpPr>
            <a:spLocks/>
          </p:cNvSpPr>
          <p:nvPr/>
        </p:nvSpPr>
        <p:spPr bwMode="auto">
          <a:xfrm>
            <a:off x="5456238" y="1944688"/>
            <a:ext cx="2484437" cy="931862"/>
          </a:xfrm>
          <a:prstGeom prst="borderCallout1">
            <a:avLst>
              <a:gd name="adj1" fmla="val 44889"/>
              <a:gd name="adj2" fmla="val -7435"/>
              <a:gd name="adj3" fmla="val 67301"/>
              <a:gd name="adj4" fmla="val -40120"/>
            </a:avLst>
          </a:prstGeom>
          <a:solidFill>
            <a:srgbClr val="02AB8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是单行注释的符号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开始到换行的内容均被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编译器忽略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6C9613-A5CF-4970-9DFF-50E0D05A1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5468938"/>
            <a:ext cx="7237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黑体" panose="02010609060101010101" pitchFamily="49" charset="-122"/>
              </a:rPr>
              <a:t>函数的调用采用  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</a:rPr>
              <a:t>变量=函数名（参数）  </a:t>
            </a:r>
            <a:r>
              <a:rPr lang="zh-CN" altLang="en-US" sz="1800">
                <a:solidFill>
                  <a:schemeClr val="tx2"/>
                </a:solidFill>
                <a:latin typeface="黑体" panose="02010609060101010101" pitchFamily="49" charset="-122"/>
              </a:rPr>
              <a:t>的方式。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4" grpId="0"/>
      <p:bldP spid="15" grpId="0" bldLvl="0"/>
      <p:bldP spid="16" grpId="0"/>
      <p:bldP spid="17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4A54BF0-790D-4364-B2A1-0858C9D8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5" name="矩形 3">
            <a:extLst>
              <a:ext uri="{FF2B5EF4-FFF2-40B4-BE49-F238E27FC236}">
                <a16:creationId xmlns:a16="http://schemas.microsoft.com/office/drawing/2014/main" id="{20C550D4-4CE4-4BF7-9228-A617DC40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901825"/>
            <a:ext cx="44577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for i in range(1, 101):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s = s + 1/</a:t>
            </a:r>
            <a:r>
              <a:rPr lang="en-US" altLang="zh-CN"/>
              <a:t>i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A5E6E3-6D81-412C-B5C6-504FC89E27B5}"/>
              </a:ext>
            </a:extLst>
          </p:cNvPr>
          <p:cNvSpPr/>
          <p:nvPr/>
        </p:nvSpPr>
        <p:spPr>
          <a:xfrm>
            <a:off x="561975" y="1901825"/>
            <a:ext cx="2936875" cy="1230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3E32174A-E2E0-41B3-8F3D-B3C855F3279F}"/>
              </a:ext>
            </a:extLst>
          </p:cNvPr>
          <p:cNvSpPr/>
          <p:nvPr/>
        </p:nvSpPr>
        <p:spPr>
          <a:xfrm>
            <a:off x="3689350" y="2312988"/>
            <a:ext cx="1450975" cy="250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F88E6A-5326-474A-AC24-3280C2CA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2383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C9685-B842-47FD-B45B-383243044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058988"/>
            <a:ext cx="281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def leijia(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/>
              <a:t>):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580890-B6D9-4382-B0D0-A05C5C40162A}"/>
              </a:ext>
            </a:extLst>
          </p:cNvPr>
          <p:cNvCxnSpPr/>
          <p:nvPr/>
        </p:nvCxnSpPr>
        <p:spPr>
          <a:xfrm flipV="1">
            <a:off x="7419975" y="1700213"/>
            <a:ext cx="746125" cy="452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68BADA6-9C68-48E4-BBBE-1AC91B09E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1484313"/>
            <a:ext cx="1398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传入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43D941-B0C8-4DBB-A84E-2C2A8A5C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462213"/>
            <a:ext cx="3038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for i in range(1, 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/>
              <a:t>+1</a:t>
            </a:r>
            <a:r>
              <a:rPr lang="zh-CN" altLang="en-US"/>
              <a:t>):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s = s + 1/</a:t>
            </a:r>
            <a:r>
              <a:rPr lang="en-US" altLang="zh-CN"/>
              <a:t>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9FFF4-B209-4A5D-A89B-D560E2AB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3560763"/>
            <a:ext cx="1611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return </a:t>
            </a:r>
            <a:r>
              <a:rPr lang="en-US" altLang="zh-CN">
                <a:solidFill>
                  <a:srgbClr val="002060"/>
                </a:solidFill>
              </a:rPr>
              <a:t>s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3D72C9-3A74-4507-850A-F65A8DB2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4205288"/>
            <a:ext cx="1398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输出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96CED9-7EF2-4B54-860F-45FAB5F6FF5F}"/>
              </a:ext>
            </a:extLst>
          </p:cNvPr>
          <p:cNvCxnSpPr/>
          <p:nvPr/>
        </p:nvCxnSpPr>
        <p:spPr>
          <a:xfrm>
            <a:off x="7445375" y="3905250"/>
            <a:ext cx="450850" cy="50006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1E7D866-03B2-4A54-8F78-9E0BD02BC13F}"/>
              </a:ext>
            </a:extLst>
          </p:cNvPr>
          <p:cNvSpPr/>
          <p:nvPr/>
        </p:nvSpPr>
        <p:spPr>
          <a:xfrm>
            <a:off x="6096000" y="2014538"/>
            <a:ext cx="3216275" cy="20066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A693E4-C3DE-49CD-8482-99D0E22D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4875213"/>
            <a:ext cx="219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s1</a:t>
            </a:r>
            <a:r>
              <a:rPr lang="en-US" altLang="zh-CN"/>
              <a:t> = leijia(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64284-A7A2-4A56-AE02-9A4835E49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5338763"/>
            <a:ext cx="2257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s2</a:t>
            </a:r>
            <a:r>
              <a:rPr lang="en-US" altLang="zh-CN" sz="1800"/>
              <a:t> = </a:t>
            </a:r>
            <a:r>
              <a:rPr lang="en-US" altLang="zh-CN"/>
              <a:t>leijia(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en-US" altLang="zh-CN" sz="1800"/>
              <a:t>)</a:t>
            </a:r>
            <a:endParaRPr lang="zh-CN" altLang="en-US" sz="1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435AB-F3ED-4783-9D7E-25BFF43F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5821363"/>
            <a:ext cx="1725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print(s</a:t>
            </a:r>
            <a:r>
              <a:rPr lang="en-US" altLang="zh-CN"/>
              <a:t>1,s2</a:t>
            </a:r>
            <a:r>
              <a:rPr lang="zh-CN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2" grpId="0" animBg="1"/>
      <p:bldP spid="3" grpId="0" animBg="1"/>
      <p:bldP spid="4" grpId="0"/>
      <p:bldP spid="5" grpId="0"/>
      <p:bldP spid="10" grpId="0"/>
      <p:bldP spid="12" grpId="0"/>
      <p:bldP spid="14" grpId="0"/>
      <p:bldP spid="19" grpId="0"/>
      <p:bldP spid="18" grpId="0" animBg="1"/>
      <p:bldP spid="23" grpId="0"/>
      <p:bldP spid="2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F1F2D8E-FCA5-41D5-AE55-13E3061A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实践活动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18435" name="文本框 6">
            <a:extLst>
              <a:ext uri="{FF2B5EF4-FFF2-40B4-BE49-F238E27FC236}">
                <a16:creationId xmlns:a16="http://schemas.microsoft.com/office/drawing/2014/main" id="{B3B28B65-63AC-4E59-BA60-E27B69C1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639888"/>
            <a:ext cx="6810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完善程序：实践任务</a:t>
            </a:r>
            <a:r>
              <a:rPr lang="en-US" altLang="zh-CN"/>
              <a:t>1-</a:t>
            </a:r>
            <a:r>
              <a:rPr lang="zh-CN" altLang="en-US"/>
              <a:t>累加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要求：定义累加函数，并调用函数进行计算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6B5AEF51-B091-4944-951E-06C21A7C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B84820-DA8D-46C8-AC21-15DF0817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581275"/>
            <a:ext cx="1051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-apple-system"/>
              </a:rPr>
              <a:t>函数是带名字的代码块，用于完成某些具体的工作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9AAC0-FA2E-4280-911E-5D4B4CEC8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512888"/>
            <a:ext cx="9112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我们可以把实现某一功能的代码定义为一个函数，需要时调用，避免重复编写代码。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DCDB9786-7A49-453E-9DB7-E481C5662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50838"/>
            <a:ext cx="10515600" cy="617537"/>
          </a:xfrm>
        </p:spPr>
        <p:txBody>
          <a:bodyPr/>
          <a:lstStyle/>
          <a:p>
            <a:pPr eaLnBrk="1" hangingPunct="1"/>
            <a:r>
              <a:rPr lang="zh-CN" altLang="en-US"/>
              <a:t>函数：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C9339E-941E-4FF9-8668-2011D27D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1512888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系统函数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8D33E-2849-42EC-97FC-80AFF7D0E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071813"/>
            <a:ext cx="233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用户自定义函数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57E9EA-D685-4DD8-8B36-948F55A4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546225"/>
            <a:ext cx="340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如：</a:t>
            </a:r>
            <a:r>
              <a:rPr lang="en-US" altLang="zh-CN"/>
              <a:t>print()   input()</a:t>
            </a:r>
            <a:endParaRPr lang="zh-CN" altLang="en-US"/>
          </a:p>
        </p:txBody>
      </p:sp>
      <p:sp>
        <p:nvSpPr>
          <p:cNvPr id="15367" name="文本框 4">
            <a:extLst>
              <a:ext uri="{FF2B5EF4-FFF2-40B4-BE49-F238E27FC236}">
                <a16:creationId xmlns:a16="http://schemas.microsoft.com/office/drawing/2014/main" id="{2C5641C1-16FD-463D-BD7C-F3A161BF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3357563"/>
            <a:ext cx="4656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注：不能用</a:t>
            </a:r>
            <a:r>
              <a:rPr lang="en-US" altLang="zh-CN"/>
              <a:t>python</a:t>
            </a:r>
            <a:r>
              <a:rPr lang="zh-CN" altLang="en-US"/>
              <a:t>中的关键字作为函数名，如：</a:t>
            </a:r>
            <a:r>
              <a:rPr lang="en-US" altLang="zh-CN"/>
              <a:t>if ,while,def…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3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MH" val="20150921115102"/>
  <p:tag name="MH_LIBRARY" val="GRAPHIC"/>
  <p:tag name="MH_TYPE" val="SubTitle"/>
  <p:tag name="MH_ORDER" val="1"/>
  <p:tag name="KSO_WM_UNIT_TYPE" val="l_h_a"/>
  <p:tag name="KSO_WM_UNIT_INDEX" val="1_2_1"/>
  <p:tag name="KSO_WM_UNIT_ID" val="custom160207_15*l_h_a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MH" val="20150921115827"/>
  <p:tag name="MH_LIBRARY" val="GRAPHIC"/>
  <p:tag name="MH_TYPE" val="Text"/>
  <p:tag name="MH_ORDER" val="1"/>
  <p:tag name="KSO_WM_UNIT_TYPE" val="l_h_f"/>
  <p:tag name="KSO_WM_UNIT_INDEX" val="1_2_1"/>
  <p:tag name="KSO_WM_UNIT_ID" val="custom160207_15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7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798</Words>
  <Application>Microsoft Office PowerPoint</Application>
  <PresentationFormat>宽屏</PresentationFormat>
  <Paragraphs>110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黑体</vt:lpstr>
      <vt:lpstr>Calibri</vt:lpstr>
      <vt:lpstr>宋体</vt:lpstr>
      <vt:lpstr>楷体_GB2312</vt:lpstr>
      <vt:lpstr>-apple-system</vt:lpstr>
      <vt:lpstr>Times New Roman</vt:lpstr>
      <vt:lpstr>自定义设计方案</vt:lpstr>
      <vt:lpstr>2.4 可以复用的代码</vt:lpstr>
      <vt:lpstr>看谁答的快：</vt:lpstr>
      <vt:lpstr>算法分析：</vt:lpstr>
      <vt:lpstr>代码的复用</vt:lpstr>
      <vt:lpstr>PowerPoint 演示文稿</vt:lpstr>
      <vt:lpstr>PowerPoint 演示文稿</vt:lpstr>
      <vt:lpstr>实践活动1：</vt:lpstr>
      <vt:lpstr>函数</vt:lpstr>
      <vt:lpstr>函数：</vt:lpstr>
      <vt:lpstr>兔子问题：“假定一对兔子每月能生一对小兔子，小兔子需要一个月长成大兔子，2个月后就开始生小兔子，则一对小兔子一年内能繁殖成多少对？</vt:lpstr>
      <vt:lpstr>PowerPoint 演示文稿</vt:lpstr>
      <vt:lpstr>实践任务2</vt:lpstr>
      <vt:lpstr>思考与拓展：</vt:lpstr>
      <vt:lpstr>课堂小结：</vt:lpstr>
      <vt:lpstr>实践练习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155</cp:revision>
  <dcterms:created xsi:type="dcterms:W3CDTF">2016-11-11T01:37:00Z</dcterms:created>
  <dcterms:modified xsi:type="dcterms:W3CDTF">2021-04-14T02:10:21Z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