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</p:sldMasterIdLst>
  <p:notesMasterIdLst>
    <p:notesMasterId r:id="rId5"/>
  </p:notesMasterIdLst>
  <p:handoutMasterIdLst>
    <p:handoutMasterId r:id="rId6"/>
  </p:handoutMasterIdLst>
  <p:sldIdLst>
    <p:sldId id="256" r:id="rId2"/>
    <p:sldId id="664" r:id="rId3"/>
    <p:sldId id="34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336" y="72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468022" y="3019076"/>
            <a:ext cx="6859462" cy="1441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36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zh-CN" altLang="en-US" sz="36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信息系统的设计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34" y="3769048"/>
            <a:ext cx="647565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84</Words>
  <Application>Microsoft Office PowerPoint</Application>
  <PresentationFormat>宽屏</PresentationFormat>
  <Paragraphs>16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楷体_GB2312</vt:lpstr>
      <vt:lpstr>微软雅黑</vt:lpstr>
      <vt:lpstr>Arial</vt:lpstr>
      <vt:lpstr>Bahnschrift</vt:lpstr>
      <vt:lpstr>Calibri</vt:lpstr>
      <vt:lpstr>Calibri Light</vt:lpstr>
      <vt:lpstr>3_Office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309</cp:revision>
  <dcterms:created xsi:type="dcterms:W3CDTF">2015-06-27T04:33:00Z</dcterms:created>
  <dcterms:modified xsi:type="dcterms:W3CDTF">2021-05-04T01:06:04Z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