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  <p:sldMasterId id="2147484428" r:id="rId2"/>
    <p:sldMasterId id="2147484440" r:id="rId3"/>
    <p:sldMasterId id="214748446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464" r:id="rId7"/>
    <p:sldId id="487" r:id="rId8"/>
    <p:sldId id="258" r:id="rId9"/>
    <p:sldId id="467" r:id="rId10"/>
    <p:sldId id="468" r:id="rId11"/>
    <p:sldId id="486" r:id="rId12"/>
    <p:sldId id="465" r:id="rId13"/>
    <p:sldId id="471" r:id="rId14"/>
    <p:sldId id="469" r:id="rId15"/>
    <p:sldId id="470" r:id="rId16"/>
    <p:sldId id="472" r:id="rId17"/>
    <p:sldId id="305" r:id="rId18"/>
    <p:sldId id="282" r:id="rId19"/>
    <p:sldId id="349" r:id="rId20"/>
    <p:sldId id="482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D16C"/>
    <a:srgbClr val="0070C0"/>
    <a:srgbClr val="5B9BD5"/>
    <a:srgbClr val="2E4C64"/>
    <a:srgbClr val="FF7467"/>
    <a:srgbClr val="4CC8EC"/>
    <a:srgbClr val="A8D37A"/>
    <a:srgbClr val="ED6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393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1020" y="66"/>
      </p:cViewPr>
      <p:guideLst>
        <p:guide orient="horz" pos="2160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2020-2021%20%20&#39640;&#19968;&#20449;&#24687;&#25216;&#26415;\2020-2021%20%20&#39640;&#19968;&#183;&#19979;&#23398;&#26399;&#183;&#35838;&#20214;PPT\2W%20&#31532;4&#35838;&#26102;%20%205.1&#36208;&#36817;&#25968;&#25454;&#20998;&#26512;\&#23458;&#27969;&#37327;&#34920;&#26684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客流量对比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94444444444"/>
          <c:y val="0.119907407407407"/>
          <c:w val="0.89463888888888898"/>
          <c:h val="0.60634259259259304"/>
        </c:manualLayout>
      </c:layout>
      <c:lineChart>
        <c:grouping val="standard"/>
        <c:varyColors val="0"/>
        <c:ser>
          <c:idx val="0"/>
          <c:order val="0"/>
          <c:tx>
            <c:strRef>
              <c:f>[客流量表格.xls]Sheet1!$B$2</c:f>
              <c:strCache>
                <c:ptCount val="1"/>
                <c:pt idx="0">
                  <c:v>27路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[客流量表格.xls]Sheet1!$A$3:$A$19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[客流量表格.xls]Sheet1!$B$3:$B$19</c:f>
              <c:numCache>
                <c:formatCode>General</c:formatCode>
                <c:ptCount val="17"/>
                <c:pt idx="0">
                  <c:v>45</c:v>
                </c:pt>
                <c:pt idx="1">
                  <c:v>120</c:v>
                </c:pt>
                <c:pt idx="2">
                  <c:v>160</c:v>
                </c:pt>
                <c:pt idx="3">
                  <c:v>143</c:v>
                </c:pt>
                <c:pt idx="4">
                  <c:v>53</c:v>
                </c:pt>
                <c:pt idx="5">
                  <c:v>72</c:v>
                </c:pt>
                <c:pt idx="6">
                  <c:v>59</c:v>
                </c:pt>
                <c:pt idx="7">
                  <c:v>58</c:v>
                </c:pt>
                <c:pt idx="8">
                  <c:v>56</c:v>
                </c:pt>
                <c:pt idx="9">
                  <c:v>58</c:v>
                </c:pt>
                <c:pt idx="10">
                  <c:v>70</c:v>
                </c:pt>
                <c:pt idx="11">
                  <c:v>120</c:v>
                </c:pt>
                <c:pt idx="12">
                  <c:v>121</c:v>
                </c:pt>
                <c:pt idx="13">
                  <c:v>65</c:v>
                </c:pt>
                <c:pt idx="14">
                  <c:v>50</c:v>
                </c:pt>
                <c:pt idx="15">
                  <c:v>30</c:v>
                </c:pt>
                <c:pt idx="1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E5-4A05-8AAC-B396CEBB70B2}"/>
            </c:ext>
          </c:extLst>
        </c:ser>
        <c:ser>
          <c:idx val="1"/>
          <c:order val="1"/>
          <c:tx>
            <c:strRef>
              <c:f>[客流量表格.xls]Sheet1!$C$2</c:f>
              <c:strCache>
                <c:ptCount val="1"/>
                <c:pt idx="0">
                  <c:v>49路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[客流量表格.xls]Sheet1!$A$3:$A$19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[客流量表格.xls]Sheet1!$C$3:$C$19</c:f>
              <c:numCache>
                <c:formatCode>General</c:formatCode>
                <c:ptCount val="17"/>
                <c:pt idx="0">
                  <c:v>61</c:v>
                </c:pt>
                <c:pt idx="1">
                  <c:v>170</c:v>
                </c:pt>
                <c:pt idx="2">
                  <c:v>211</c:v>
                </c:pt>
                <c:pt idx="3">
                  <c:v>149</c:v>
                </c:pt>
                <c:pt idx="4">
                  <c:v>122</c:v>
                </c:pt>
                <c:pt idx="5">
                  <c:v>99</c:v>
                </c:pt>
                <c:pt idx="6">
                  <c:v>65</c:v>
                </c:pt>
                <c:pt idx="7">
                  <c:v>100</c:v>
                </c:pt>
                <c:pt idx="8">
                  <c:v>96</c:v>
                </c:pt>
                <c:pt idx="9">
                  <c:v>98</c:v>
                </c:pt>
                <c:pt idx="10">
                  <c:v>102</c:v>
                </c:pt>
                <c:pt idx="11">
                  <c:v>125</c:v>
                </c:pt>
                <c:pt idx="12">
                  <c:v>123</c:v>
                </c:pt>
                <c:pt idx="13">
                  <c:v>57</c:v>
                </c:pt>
                <c:pt idx="14">
                  <c:v>30</c:v>
                </c:pt>
                <c:pt idx="15">
                  <c:v>25</c:v>
                </c:pt>
                <c:pt idx="1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E5-4A05-8AAC-B396CEBB7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87939"/>
        <c:axId val="742622201"/>
      </c:lineChart>
      <c:catAx>
        <c:axId val="13978793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622201"/>
        <c:crosses val="autoZero"/>
        <c:auto val="1"/>
        <c:lblAlgn val="ctr"/>
        <c:lblOffset val="100"/>
        <c:noMultiLvlLbl val="0"/>
      </c:catAx>
      <c:valAx>
        <c:axId val="7426222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7879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DD3A00-A0FB-4661-AF4A-FEB32831C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6A8BD-7332-4E52-9FCA-2522261E0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A1E84-D681-4114-9065-DB552E6E48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806E-1E8A-4F97-90CE-7F34007CD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B28FFD-316D-48D7-B1AE-50450CB23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3B2C88-222F-4D90-8CFF-3A9E206C8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5EE89-A6AD-4FFB-B556-DD5E78E8C0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9220" name="幻灯片图像占位符 3">
            <a:extLst>
              <a:ext uri="{FF2B5EF4-FFF2-40B4-BE49-F238E27FC236}">
                <a16:creationId xmlns:a16="http://schemas.microsoft.com/office/drawing/2014/main" id="{807B05E8-C8FE-4267-89DF-DD7779A7199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7CD66F5C-D79D-440D-A95F-55616326480C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F672A-0F6E-494A-AC6B-51227A76A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C27CF-795C-4ECA-B826-255639E21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7B12BD-18F7-406D-AF01-4F2B2F373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E7557E99-4D05-4BFA-A654-C24C09807A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33ED0E51-7BCB-4954-BCBF-0F4A0667E6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6C9886E-0097-4385-A46D-35019C8DF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1C05F89-0F97-433F-8A90-031421EEBDA9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6BC593FC-CB68-442D-BA41-35191177AD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1AC5AB54-1B1A-4F2D-80E5-393E1DF966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F152118E-877C-4F67-A002-3E01F0827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C1712AC-9290-4D59-A776-0D1CCB243DAA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68203D94-1F3F-4A2A-93E5-A74275CA20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4738A138-0A3D-4DF1-AED2-A6D967FF3C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982A89D8-A472-4D1A-8F6E-42FA20E44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581088-B4F6-48D5-945F-6965320E6672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5975-BEA3-4ED7-B32F-ACA1A18ABB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374-910E-4845-9A74-4D4D2BC5B9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9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50-FADF-4666-8830-0C1EF2C6A6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01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067-856B-41E2-B28B-A65DF1B17E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5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D151-4663-4598-A27B-E49CAA49B1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15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5703-0659-481C-975E-1487D53783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87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F071-0285-4551-BA99-D842A13CD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93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C897-AEA9-4B11-BB0A-C758E0EF6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36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57BD-FE8D-4935-93A3-F43DF8F0BB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40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9-54C7-4397-95C8-3A97DCD53D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5BC6-70F8-4D18-B114-C0AFC27C65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6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6159-FD27-4C26-911B-81D6748348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7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5796-920B-42D0-9B40-5A71190142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88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F6BC-58AA-48CA-B4BF-5219137DF6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326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1615-5B0D-4603-8C6D-7B47575109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85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22-6520-47EF-8E92-47DEEFAC35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776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CFA-0F61-46AD-93BD-7BAAA00DF1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479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A177-B589-4A5E-A937-3FA9A78B14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34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063B-12E6-4E44-9F1E-2A63595D4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6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229D-504B-4F5E-925E-E2F1010233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02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6CAE-E45E-46EB-87BA-4B3A08ED37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02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19C-7912-4AC7-807E-94C35657BB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0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E39C-0730-43FD-B465-5A371C0DD7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50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EA4-5FAF-46D1-99E5-44531FD67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1458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FE4E-04FD-4C03-95F3-9A1857AC8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4713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92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E8-24FD-4610-BCD3-C2538340E4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21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4917-1E3B-409B-BC5D-D65D832DD3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9173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F19B-D753-49B0-8F28-C2A23A76C8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430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239-C850-40EE-B961-35369BB5F3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21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A2A9-E24D-4EEC-BD31-1103D8DBD1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248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D5A-3CFB-4192-99A1-55B3D7EFC9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0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08-8784-49A4-B0AC-2F9F9EDF9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2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6DB6-9849-4209-8F31-9CFBAB287F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6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3B-A466-4D36-A2B1-D3C666F124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66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3269-7A03-433A-ABB5-1B3245982B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361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FBA9-D43F-44F3-BD4A-7BF877E1CE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4897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5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7BA-8CC9-426D-B220-FC32D5A96E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9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9D28-9405-42F0-9562-E759CCEF77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4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21AC-ED11-4A89-94D9-262977A3ABF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82B1AA-178B-40BA-A5B2-607B7B077423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5AC0AB-2CAA-4FA8-9426-60F04ACBE04A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D7B8CA-0076-4052-9905-0FB618EA1E36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DDF750-1F04-4539-9310-765CEA8789CE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C11F87-B13D-4E15-83CE-E41680BE8917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0137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7FB22-3FC8-49BC-9934-C0FBF7F377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A686-F3D3-4D59-95D5-59D90E54CD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3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hyperlink" Target="https://voice.baidu.com/act/newpneumonia/newpneumonia/?from=osari_pc_3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0013;&#23398;&#29983;&#19978;&#32593;&#34892;&#20026;&#20856;&#22411;&#29305;&#24449;&#19982;&#28508;&#22312;&#38656;&#27714;&#35843;&#26597;&#25253;&#21578;.doc" TargetMode="External"/><Relationship Id="rId2" Type="http://schemas.openxmlformats.org/officeDocument/2006/relationships/hyperlink" Target="&#20013;&#22269;&#20114;&#32852;&#32593;&#32476;&#21457;&#23637;&#29366;&#20917;&#32479;&#35745;&#25253;&#21578;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5-1%20&#39033;&#30446;&#21512;&#20316;&#20998;&#24037;&#34920;&#21644;&#35780;&#20215;&#37327;&#35268;.doc" TargetMode="External"/><Relationship Id="rId2" Type="http://schemas.openxmlformats.org/officeDocument/2006/relationships/hyperlink" Target="&#39033;&#30446;&#21512;&#20316;&#20998;&#24037;&#34920;&#21644;&#35780;&#20215;&#37327;&#35268;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382">
            <a:extLst>
              <a:ext uri="{FF2B5EF4-FFF2-40B4-BE49-F238E27FC236}">
                <a16:creationId xmlns:a16="http://schemas.microsoft.com/office/drawing/2014/main" id="{239A8E61-CB90-494F-863A-7250EC39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33701"/>
            <a:ext cx="9858382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3" name="组合 773">
            <a:extLst>
              <a:ext uri="{FF2B5EF4-FFF2-40B4-BE49-F238E27FC236}">
                <a16:creationId xmlns:a16="http://schemas.microsoft.com/office/drawing/2014/main" id="{B897B5E9-6A24-4567-B82C-AA4132A29523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10244" name="AutoShape 380">
              <a:extLst>
                <a:ext uri="{FF2B5EF4-FFF2-40B4-BE49-F238E27FC236}">
                  <a16:creationId xmlns:a16="http://schemas.microsoft.com/office/drawing/2014/main" id="{435D4DF3-754E-40A5-B299-2595612B7B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Freeform 383">
              <a:extLst>
                <a:ext uri="{FF2B5EF4-FFF2-40B4-BE49-F238E27FC236}">
                  <a16:creationId xmlns:a16="http://schemas.microsoft.com/office/drawing/2014/main" id="{E443CC45-091B-4EAE-9049-C4283FF2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384">
              <a:extLst>
                <a:ext uri="{FF2B5EF4-FFF2-40B4-BE49-F238E27FC236}">
                  <a16:creationId xmlns:a16="http://schemas.microsoft.com/office/drawing/2014/main" id="{AC31C504-DC19-4AFE-887A-4E815E25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7" name="Rectangle 385">
              <a:extLst>
                <a:ext uri="{FF2B5EF4-FFF2-40B4-BE49-F238E27FC236}">
                  <a16:creationId xmlns:a16="http://schemas.microsoft.com/office/drawing/2014/main" id="{37672E07-2988-4C90-8B27-6FB1F78A8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8" name="Freeform 386">
              <a:extLst>
                <a:ext uri="{FF2B5EF4-FFF2-40B4-BE49-F238E27FC236}">
                  <a16:creationId xmlns:a16="http://schemas.microsoft.com/office/drawing/2014/main" id="{0D688814-119C-4C90-BD7D-D9C2E82E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387">
              <a:extLst>
                <a:ext uri="{FF2B5EF4-FFF2-40B4-BE49-F238E27FC236}">
                  <a16:creationId xmlns:a16="http://schemas.microsoft.com/office/drawing/2014/main" id="{6F117CD4-4D5D-4C43-BECA-1E006BC1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388">
              <a:extLst>
                <a:ext uri="{FF2B5EF4-FFF2-40B4-BE49-F238E27FC236}">
                  <a16:creationId xmlns:a16="http://schemas.microsoft.com/office/drawing/2014/main" id="{021026F7-CF89-4FC0-9C0B-120AD8FA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389">
              <a:extLst>
                <a:ext uri="{FF2B5EF4-FFF2-40B4-BE49-F238E27FC236}">
                  <a16:creationId xmlns:a16="http://schemas.microsoft.com/office/drawing/2014/main" id="{F45E9E9F-D221-42D7-8D09-B7BDA665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390">
              <a:extLst>
                <a:ext uri="{FF2B5EF4-FFF2-40B4-BE49-F238E27FC236}">
                  <a16:creationId xmlns:a16="http://schemas.microsoft.com/office/drawing/2014/main" id="{89B77564-CCE8-46D4-A44B-45DCF5A7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91">
              <a:extLst>
                <a:ext uri="{FF2B5EF4-FFF2-40B4-BE49-F238E27FC236}">
                  <a16:creationId xmlns:a16="http://schemas.microsoft.com/office/drawing/2014/main" id="{5FC61C2B-196A-4F15-A54E-41BF8600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92">
              <a:extLst>
                <a:ext uri="{FF2B5EF4-FFF2-40B4-BE49-F238E27FC236}">
                  <a16:creationId xmlns:a16="http://schemas.microsoft.com/office/drawing/2014/main" id="{D314B60E-F5C8-4AC7-B040-F59CDA99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93">
              <a:extLst>
                <a:ext uri="{FF2B5EF4-FFF2-40B4-BE49-F238E27FC236}">
                  <a16:creationId xmlns:a16="http://schemas.microsoft.com/office/drawing/2014/main" id="{1098F072-2E19-4584-BCF8-A60E550A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94">
              <a:extLst>
                <a:ext uri="{FF2B5EF4-FFF2-40B4-BE49-F238E27FC236}">
                  <a16:creationId xmlns:a16="http://schemas.microsoft.com/office/drawing/2014/main" id="{2BAF50FD-3C78-41EE-BF7C-9C45F4A4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395">
              <a:extLst>
                <a:ext uri="{FF2B5EF4-FFF2-40B4-BE49-F238E27FC236}">
                  <a16:creationId xmlns:a16="http://schemas.microsoft.com/office/drawing/2014/main" id="{D030989C-7362-4AA1-827F-101C0A0D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396">
              <a:extLst>
                <a:ext uri="{FF2B5EF4-FFF2-40B4-BE49-F238E27FC236}">
                  <a16:creationId xmlns:a16="http://schemas.microsoft.com/office/drawing/2014/main" id="{7D6AE9CB-737F-4DB3-A8BF-38A8826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397">
              <a:extLst>
                <a:ext uri="{FF2B5EF4-FFF2-40B4-BE49-F238E27FC236}">
                  <a16:creationId xmlns:a16="http://schemas.microsoft.com/office/drawing/2014/main" id="{BA4A42D9-870C-4187-81C1-310E228B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398">
              <a:extLst>
                <a:ext uri="{FF2B5EF4-FFF2-40B4-BE49-F238E27FC236}">
                  <a16:creationId xmlns:a16="http://schemas.microsoft.com/office/drawing/2014/main" id="{1F314EB5-256E-4B08-B2BD-9C1F2DCD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399">
              <a:extLst>
                <a:ext uri="{FF2B5EF4-FFF2-40B4-BE49-F238E27FC236}">
                  <a16:creationId xmlns:a16="http://schemas.microsoft.com/office/drawing/2014/main" id="{1389728E-A44F-47C4-A42C-68E2B8E4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400">
              <a:extLst>
                <a:ext uri="{FF2B5EF4-FFF2-40B4-BE49-F238E27FC236}">
                  <a16:creationId xmlns:a16="http://schemas.microsoft.com/office/drawing/2014/main" id="{AC348A02-D7A7-433E-89C3-1699CDA6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401">
              <a:extLst>
                <a:ext uri="{FF2B5EF4-FFF2-40B4-BE49-F238E27FC236}">
                  <a16:creationId xmlns:a16="http://schemas.microsoft.com/office/drawing/2014/main" id="{2456E434-173F-41D2-BD5D-8A5CA0F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402">
              <a:extLst>
                <a:ext uri="{FF2B5EF4-FFF2-40B4-BE49-F238E27FC236}">
                  <a16:creationId xmlns:a16="http://schemas.microsoft.com/office/drawing/2014/main" id="{8768FA7B-CFA4-4ACE-B4EF-CEBF5479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5" name="Rectangle 403">
              <a:extLst>
                <a:ext uri="{FF2B5EF4-FFF2-40B4-BE49-F238E27FC236}">
                  <a16:creationId xmlns:a16="http://schemas.microsoft.com/office/drawing/2014/main" id="{851F19B2-57EC-4E0D-A42F-6F477597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6" name="Oval 404">
              <a:extLst>
                <a:ext uri="{FF2B5EF4-FFF2-40B4-BE49-F238E27FC236}">
                  <a16:creationId xmlns:a16="http://schemas.microsoft.com/office/drawing/2014/main" id="{BD42F2FB-4B4E-428A-81F2-ABA4858B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7" name="Oval 405">
              <a:extLst>
                <a:ext uri="{FF2B5EF4-FFF2-40B4-BE49-F238E27FC236}">
                  <a16:creationId xmlns:a16="http://schemas.microsoft.com/office/drawing/2014/main" id="{CA7EF3CC-E62F-418E-AF09-8F1CD765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8" name="Freeform 406">
              <a:extLst>
                <a:ext uri="{FF2B5EF4-FFF2-40B4-BE49-F238E27FC236}">
                  <a16:creationId xmlns:a16="http://schemas.microsoft.com/office/drawing/2014/main" id="{06956A7A-AECE-413F-B5C2-5C1DD7671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407">
              <a:extLst>
                <a:ext uri="{FF2B5EF4-FFF2-40B4-BE49-F238E27FC236}">
                  <a16:creationId xmlns:a16="http://schemas.microsoft.com/office/drawing/2014/main" id="{F7C043B5-F80E-4453-9A0E-75C54B48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408">
              <a:extLst>
                <a:ext uri="{FF2B5EF4-FFF2-40B4-BE49-F238E27FC236}">
                  <a16:creationId xmlns:a16="http://schemas.microsoft.com/office/drawing/2014/main" id="{92740AE1-35A6-4B48-9D2D-CE808D53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409">
              <a:extLst>
                <a:ext uri="{FF2B5EF4-FFF2-40B4-BE49-F238E27FC236}">
                  <a16:creationId xmlns:a16="http://schemas.microsoft.com/office/drawing/2014/main" id="{F79C1D8D-2A9C-489B-8ABE-CEE69EBB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10">
              <a:extLst>
                <a:ext uri="{FF2B5EF4-FFF2-40B4-BE49-F238E27FC236}">
                  <a16:creationId xmlns:a16="http://schemas.microsoft.com/office/drawing/2014/main" id="{727825D9-C81D-4A4C-AA51-B2A9C89C9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1">
              <a:extLst>
                <a:ext uri="{FF2B5EF4-FFF2-40B4-BE49-F238E27FC236}">
                  <a16:creationId xmlns:a16="http://schemas.microsoft.com/office/drawing/2014/main" id="{C19BD959-BBE1-4A83-B271-7B5117D4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12">
              <a:extLst>
                <a:ext uri="{FF2B5EF4-FFF2-40B4-BE49-F238E27FC236}">
                  <a16:creationId xmlns:a16="http://schemas.microsoft.com/office/drawing/2014/main" id="{74EF5387-6F16-4067-9F3E-05ACC1AA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13">
              <a:extLst>
                <a:ext uri="{FF2B5EF4-FFF2-40B4-BE49-F238E27FC236}">
                  <a16:creationId xmlns:a16="http://schemas.microsoft.com/office/drawing/2014/main" id="{2F5CC45E-694D-4789-B86A-0323428F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14">
              <a:extLst>
                <a:ext uri="{FF2B5EF4-FFF2-40B4-BE49-F238E27FC236}">
                  <a16:creationId xmlns:a16="http://schemas.microsoft.com/office/drawing/2014/main" id="{D53F6227-AB70-4CF1-9FA0-504D97D3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15">
              <a:extLst>
                <a:ext uri="{FF2B5EF4-FFF2-40B4-BE49-F238E27FC236}">
                  <a16:creationId xmlns:a16="http://schemas.microsoft.com/office/drawing/2014/main" id="{EEFCD5DA-F2DE-4822-B47B-E4B80E3A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6">
              <a:extLst>
                <a:ext uri="{FF2B5EF4-FFF2-40B4-BE49-F238E27FC236}">
                  <a16:creationId xmlns:a16="http://schemas.microsoft.com/office/drawing/2014/main" id="{DC3A93C2-4CC8-4683-A132-A7FC8E62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417">
              <a:extLst>
                <a:ext uri="{FF2B5EF4-FFF2-40B4-BE49-F238E27FC236}">
                  <a16:creationId xmlns:a16="http://schemas.microsoft.com/office/drawing/2014/main" id="{94BF2064-7206-466D-8B0E-B4293339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18">
              <a:extLst>
                <a:ext uri="{FF2B5EF4-FFF2-40B4-BE49-F238E27FC236}">
                  <a16:creationId xmlns:a16="http://schemas.microsoft.com/office/drawing/2014/main" id="{3E35768D-5145-4F8E-A46E-19F71B3E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9">
              <a:extLst>
                <a:ext uri="{FF2B5EF4-FFF2-40B4-BE49-F238E27FC236}">
                  <a16:creationId xmlns:a16="http://schemas.microsoft.com/office/drawing/2014/main" id="{85771AC4-8914-4F15-BDF4-37161448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420">
              <a:extLst>
                <a:ext uri="{FF2B5EF4-FFF2-40B4-BE49-F238E27FC236}">
                  <a16:creationId xmlns:a16="http://schemas.microsoft.com/office/drawing/2014/main" id="{F881C3AD-7D6A-4F38-A561-2AE1D14E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421">
              <a:extLst>
                <a:ext uri="{FF2B5EF4-FFF2-40B4-BE49-F238E27FC236}">
                  <a16:creationId xmlns:a16="http://schemas.microsoft.com/office/drawing/2014/main" id="{73B18897-5A47-470D-BA24-EE964C68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422">
              <a:extLst>
                <a:ext uri="{FF2B5EF4-FFF2-40B4-BE49-F238E27FC236}">
                  <a16:creationId xmlns:a16="http://schemas.microsoft.com/office/drawing/2014/main" id="{78429551-562D-4403-AD49-81282341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423">
              <a:extLst>
                <a:ext uri="{FF2B5EF4-FFF2-40B4-BE49-F238E27FC236}">
                  <a16:creationId xmlns:a16="http://schemas.microsoft.com/office/drawing/2014/main" id="{8356EC14-324E-4CCE-8208-E08F2049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424">
              <a:extLst>
                <a:ext uri="{FF2B5EF4-FFF2-40B4-BE49-F238E27FC236}">
                  <a16:creationId xmlns:a16="http://schemas.microsoft.com/office/drawing/2014/main" id="{E7A1BF35-B056-4575-BA32-FBCBD5B9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425">
              <a:extLst>
                <a:ext uri="{FF2B5EF4-FFF2-40B4-BE49-F238E27FC236}">
                  <a16:creationId xmlns:a16="http://schemas.microsoft.com/office/drawing/2014/main" id="{0BFA306C-8EFE-4434-97E1-F862058E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426">
              <a:extLst>
                <a:ext uri="{FF2B5EF4-FFF2-40B4-BE49-F238E27FC236}">
                  <a16:creationId xmlns:a16="http://schemas.microsoft.com/office/drawing/2014/main" id="{AC8F40C2-4740-4DF5-9B72-703B100E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427">
              <a:extLst>
                <a:ext uri="{FF2B5EF4-FFF2-40B4-BE49-F238E27FC236}">
                  <a16:creationId xmlns:a16="http://schemas.microsoft.com/office/drawing/2014/main" id="{6F540D87-12F7-4345-8987-76DD1D9D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28">
              <a:extLst>
                <a:ext uri="{FF2B5EF4-FFF2-40B4-BE49-F238E27FC236}">
                  <a16:creationId xmlns:a16="http://schemas.microsoft.com/office/drawing/2014/main" id="{45F47D1D-2DF9-4391-8A0B-20008773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29">
              <a:extLst>
                <a:ext uri="{FF2B5EF4-FFF2-40B4-BE49-F238E27FC236}">
                  <a16:creationId xmlns:a16="http://schemas.microsoft.com/office/drawing/2014/main" id="{A76144AB-F1FF-47CF-AA48-06920759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30">
              <a:extLst>
                <a:ext uri="{FF2B5EF4-FFF2-40B4-BE49-F238E27FC236}">
                  <a16:creationId xmlns:a16="http://schemas.microsoft.com/office/drawing/2014/main" id="{F77C75B2-219C-4A45-8648-827379DF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31">
              <a:extLst>
                <a:ext uri="{FF2B5EF4-FFF2-40B4-BE49-F238E27FC236}">
                  <a16:creationId xmlns:a16="http://schemas.microsoft.com/office/drawing/2014/main" id="{30CFA37B-020B-4D67-AECD-0F55E9EC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432">
              <a:extLst>
                <a:ext uri="{FF2B5EF4-FFF2-40B4-BE49-F238E27FC236}">
                  <a16:creationId xmlns:a16="http://schemas.microsoft.com/office/drawing/2014/main" id="{10F523ED-624F-4B95-8333-D29E7C83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433">
              <a:extLst>
                <a:ext uri="{FF2B5EF4-FFF2-40B4-BE49-F238E27FC236}">
                  <a16:creationId xmlns:a16="http://schemas.microsoft.com/office/drawing/2014/main" id="{59959EFA-4C9B-46FF-B0C3-52B95740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Rectangle 434">
              <a:extLst>
                <a:ext uri="{FF2B5EF4-FFF2-40B4-BE49-F238E27FC236}">
                  <a16:creationId xmlns:a16="http://schemas.microsoft.com/office/drawing/2014/main" id="{3C218131-0C63-41B0-A72B-A94425BE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7" name="Rectangle 435">
              <a:extLst>
                <a:ext uri="{FF2B5EF4-FFF2-40B4-BE49-F238E27FC236}">
                  <a16:creationId xmlns:a16="http://schemas.microsoft.com/office/drawing/2014/main" id="{8F45FD87-9F86-48FD-8945-38E2974A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8" name="Freeform 436">
              <a:extLst>
                <a:ext uri="{FF2B5EF4-FFF2-40B4-BE49-F238E27FC236}">
                  <a16:creationId xmlns:a16="http://schemas.microsoft.com/office/drawing/2014/main" id="{92A2B5DC-CBF3-4735-BF85-0F6C35764E6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37">
              <a:extLst>
                <a:ext uri="{FF2B5EF4-FFF2-40B4-BE49-F238E27FC236}">
                  <a16:creationId xmlns:a16="http://schemas.microsoft.com/office/drawing/2014/main" id="{6F48E2E1-BB49-4FF5-9514-B59E6EB79F4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38">
              <a:extLst>
                <a:ext uri="{FF2B5EF4-FFF2-40B4-BE49-F238E27FC236}">
                  <a16:creationId xmlns:a16="http://schemas.microsoft.com/office/drawing/2014/main" id="{6305647D-EBCE-4B09-BA4D-52A71AF7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439">
              <a:extLst>
                <a:ext uri="{FF2B5EF4-FFF2-40B4-BE49-F238E27FC236}">
                  <a16:creationId xmlns:a16="http://schemas.microsoft.com/office/drawing/2014/main" id="{284A0B54-358E-4A96-8447-7E015917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440">
              <a:extLst>
                <a:ext uri="{FF2B5EF4-FFF2-40B4-BE49-F238E27FC236}">
                  <a16:creationId xmlns:a16="http://schemas.microsoft.com/office/drawing/2014/main" id="{BD210315-7665-4783-B9C1-F2833402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441">
              <a:extLst>
                <a:ext uri="{FF2B5EF4-FFF2-40B4-BE49-F238E27FC236}">
                  <a16:creationId xmlns:a16="http://schemas.microsoft.com/office/drawing/2014/main" id="{1D5BC4D6-C3D8-4FBB-9443-55A8671752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442">
              <a:extLst>
                <a:ext uri="{FF2B5EF4-FFF2-40B4-BE49-F238E27FC236}">
                  <a16:creationId xmlns:a16="http://schemas.microsoft.com/office/drawing/2014/main" id="{4AF4B663-5400-4652-B832-ED638167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443">
              <a:extLst>
                <a:ext uri="{FF2B5EF4-FFF2-40B4-BE49-F238E27FC236}">
                  <a16:creationId xmlns:a16="http://schemas.microsoft.com/office/drawing/2014/main" id="{0567F310-58AD-4A1B-A44C-2EA5BEB5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444">
              <a:extLst>
                <a:ext uri="{FF2B5EF4-FFF2-40B4-BE49-F238E27FC236}">
                  <a16:creationId xmlns:a16="http://schemas.microsoft.com/office/drawing/2014/main" id="{6E9ABEC3-FB42-41DF-BB5D-3C0DC996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445">
              <a:extLst>
                <a:ext uri="{FF2B5EF4-FFF2-40B4-BE49-F238E27FC236}">
                  <a16:creationId xmlns:a16="http://schemas.microsoft.com/office/drawing/2014/main" id="{F005EC51-0A3F-45D8-9FDB-F3182D22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08" name="Freeform 446">
              <a:extLst>
                <a:ext uri="{FF2B5EF4-FFF2-40B4-BE49-F238E27FC236}">
                  <a16:creationId xmlns:a16="http://schemas.microsoft.com/office/drawing/2014/main" id="{64CA15C4-C174-4FEC-BC8D-3873478F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447">
              <a:extLst>
                <a:ext uri="{FF2B5EF4-FFF2-40B4-BE49-F238E27FC236}">
                  <a16:creationId xmlns:a16="http://schemas.microsoft.com/office/drawing/2014/main" id="{EB5619AA-9BDC-4EF7-9590-5700C858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448">
              <a:extLst>
                <a:ext uri="{FF2B5EF4-FFF2-40B4-BE49-F238E27FC236}">
                  <a16:creationId xmlns:a16="http://schemas.microsoft.com/office/drawing/2014/main" id="{B8CA4374-A9CD-44C1-980A-F1616500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449">
              <a:extLst>
                <a:ext uri="{FF2B5EF4-FFF2-40B4-BE49-F238E27FC236}">
                  <a16:creationId xmlns:a16="http://schemas.microsoft.com/office/drawing/2014/main" id="{AEF91300-287E-4AD4-A07D-A441336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450">
              <a:extLst>
                <a:ext uri="{FF2B5EF4-FFF2-40B4-BE49-F238E27FC236}">
                  <a16:creationId xmlns:a16="http://schemas.microsoft.com/office/drawing/2014/main" id="{47FDDEDD-C357-4373-9BBD-7815BF32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451">
              <a:extLst>
                <a:ext uri="{FF2B5EF4-FFF2-40B4-BE49-F238E27FC236}">
                  <a16:creationId xmlns:a16="http://schemas.microsoft.com/office/drawing/2014/main" id="{AC4D2918-86AB-4A99-A275-E0D22540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452">
              <a:extLst>
                <a:ext uri="{FF2B5EF4-FFF2-40B4-BE49-F238E27FC236}">
                  <a16:creationId xmlns:a16="http://schemas.microsoft.com/office/drawing/2014/main" id="{AC39B9EF-4DEA-40BC-961F-D7F5C9FA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453">
              <a:extLst>
                <a:ext uri="{FF2B5EF4-FFF2-40B4-BE49-F238E27FC236}">
                  <a16:creationId xmlns:a16="http://schemas.microsoft.com/office/drawing/2014/main" id="{539FC8E4-2AA9-4029-A22B-9ABFC4AA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54">
              <a:extLst>
                <a:ext uri="{FF2B5EF4-FFF2-40B4-BE49-F238E27FC236}">
                  <a16:creationId xmlns:a16="http://schemas.microsoft.com/office/drawing/2014/main" id="{E4502764-1C3F-49B1-95E0-05D4697C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55">
              <a:extLst>
                <a:ext uri="{FF2B5EF4-FFF2-40B4-BE49-F238E27FC236}">
                  <a16:creationId xmlns:a16="http://schemas.microsoft.com/office/drawing/2014/main" id="{6FABF89D-C741-4F75-9676-B4E5EF32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56">
              <a:extLst>
                <a:ext uri="{FF2B5EF4-FFF2-40B4-BE49-F238E27FC236}">
                  <a16:creationId xmlns:a16="http://schemas.microsoft.com/office/drawing/2014/main" id="{FC1306C7-129C-4533-9991-82D8DE8D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57">
              <a:extLst>
                <a:ext uri="{FF2B5EF4-FFF2-40B4-BE49-F238E27FC236}">
                  <a16:creationId xmlns:a16="http://schemas.microsoft.com/office/drawing/2014/main" id="{0DA3971E-D807-4068-9F60-9E84F3AF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458">
              <a:extLst>
                <a:ext uri="{FF2B5EF4-FFF2-40B4-BE49-F238E27FC236}">
                  <a16:creationId xmlns:a16="http://schemas.microsoft.com/office/drawing/2014/main" id="{D9DADE21-C23D-4EF7-BF7E-B5482F2D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459">
              <a:extLst>
                <a:ext uri="{FF2B5EF4-FFF2-40B4-BE49-F238E27FC236}">
                  <a16:creationId xmlns:a16="http://schemas.microsoft.com/office/drawing/2014/main" id="{BAA8D33A-2303-426A-9518-1476A20C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460">
              <a:extLst>
                <a:ext uri="{FF2B5EF4-FFF2-40B4-BE49-F238E27FC236}">
                  <a16:creationId xmlns:a16="http://schemas.microsoft.com/office/drawing/2014/main" id="{2249B62E-2B0B-4471-898B-9358E78B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461">
              <a:extLst>
                <a:ext uri="{FF2B5EF4-FFF2-40B4-BE49-F238E27FC236}">
                  <a16:creationId xmlns:a16="http://schemas.microsoft.com/office/drawing/2014/main" id="{C0EE34A5-98DD-4572-B365-9D480672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462">
              <a:extLst>
                <a:ext uri="{FF2B5EF4-FFF2-40B4-BE49-F238E27FC236}">
                  <a16:creationId xmlns:a16="http://schemas.microsoft.com/office/drawing/2014/main" id="{1BA811D1-7AA3-4FDF-931B-E033311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463">
              <a:extLst>
                <a:ext uri="{FF2B5EF4-FFF2-40B4-BE49-F238E27FC236}">
                  <a16:creationId xmlns:a16="http://schemas.microsoft.com/office/drawing/2014/main" id="{2C717EBF-25DE-472C-9CBB-2B0D391F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464">
              <a:extLst>
                <a:ext uri="{FF2B5EF4-FFF2-40B4-BE49-F238E27FC236}">
                  <a16:creationId xmlns:a16="http://schemas.microsoft.com/office/drawing/2014/main" id="{EFE2D684-464F-48EB-B0AA-B44A36AB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465">
              <a:extLst>
                <a:ext uri="{FF2B5EF4-FFF2-40B4-BE49-F238E27FC236}">
                  <a16:creationId xmlns:a16="http://schemas.microsoft.com/office/drawing/2014/main" id="{F840CF22-E7FF-4855-B885-3742537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466">
              <a:extLst>
                <a:ext uri="{FF2B5EF4-FFF2-40B4-BE49-F238E27FC236}">
                  <a16:creationId xmlns:a16="http://schemas.microsoft.com/office/drawing/2014/main" id="{231E5685-86B4-4703-87F3-919303DF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467">
              <a:extLst>
                <a:ext uri="{FF2B5EF4-FFF2-40B4-BE49-F238E27FC236}">
                  <a16:creationId xmlns:a16="http://schemas.microsoft.com/office/drawing/2014/main" id="{9CBDA164-714A-45FA-8DBE-8DD99E9A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468">
              <a:extLst>
                <a:ext uri="{FF2B5EF4-FFF2-40B4-BE49-F238E27FC236}">
                  <a16:creationId xmlns:a16="http://schemas.microsoft.com/office/drawing/2014/main" id="{58A498E3-95E5-4785-8CFF-11E3D05A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469">
              <a:extLst>
                <a:ext uri="{FF2B5EF4-FFF2-40B4-BE49-F238E27FC236}">
                  <a16:creationId xmlns:a16="http://schemas.microsoft.com/office/drawing/2014/main" id="{5F7DB14A-373A-4C22-8E1B-EA6A3D01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Freeform 470">
              <a:extLst>
                <a:ext uri="{FF2B5EF4-FFF2-40B4-BE49-F238E27FC236}">
                  <a16:creationId xmlns:a16="http://schemas.microsoft.com/office/drawing/2014/main" id="{16AEAB47-863C-49E2-9311-25B7E400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Freeform 471">
              <a:extLst>
                <a:ext uri="{FF2B5EF4-FFF2-40B4-BE49-F238E27FC236}">
                  <a16:creationId xmlns:a16="http://schemas.microsoft.com/office/drawing/2014/main" id="{76E20FDD-FA08-4D32-BB62-4C1E30DB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Freeform 472">
              <a:extLst>
                <a:ext uri="{FF2B5EF4-FFF2-40B4-BE49-F238E27FC236}">
                  <a16:creationId xmlns:a16="http://schemas.microsoft.com/office/drawing/2014/main" id="{A69BFC11-672E-4293-8199-814245D6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Freeform 473">
              <a:extLst>
                <a:ext uri="{FF2B5EF4-FFF2-40B4-BE49-F238E27FC236}">
                  <a16:creationId xmlns:a16="http://schemas.microsoft.com/office/drawing/2014/main" id="{80431726-AA8C-4481-8AA0-4A9C170D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474">
              <a:extLst>
                <a:ext uri="{FF2B5EF4-FFF2-40B4-BE49-F238E27FC236}">
                  <a16:creationId xmlns:a16="http://schemas.microsoft.com/office/drawing/2014/main" id="{D368FBB0-83FC-47A3-9B01-AF2F6A28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475">
              <a:extLst>
                <a:ext uri="{FF2B5EF4-FFF2-40B4-BE49-F238E27FC236}">
                  <a16:creationId xmlns:a16="http://schemas.microsoft.com/office/drawing/2014/main" id="{BD72F71B-022A-48C3-BB68-A8AD825C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476">
              <a:extLst>
                <a:ext uri="{FF2B5EF4-FFF2-40B4-BE49-F238E27FC236}">
                  <a16:creationId xmlns:a16="http://schemas.microsoft.com/office/drawing/2014/main" id="{57B70857-5A87-4E5A-A724-06C82C28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477">
              <a:extLst>
                <a:ext uri="{FF2B5EF4-FFF2-40B4-BE49-F238E27FC236}">
                  <a16:creationId xmlns:a16="http://schemas.microsoft.com/office/drawing/2014/main" id="{4571E076-D7DE-4D69-9DEC-524AAEB8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478">
              <a:extLst>
                <a:ext uri="{FF2B5EF4-FFF2-40B4-BE49-F238E27FC236}">
                  <a16:creationId xmlns:a16="http://schemas.microsoft.com/office/drawing/2014/main" id="{8263D8F3-FF17-4F20-95B5-C9E6A5F2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479">
              <a:extLst>
                <a:ext uri="{FF2B5EF4-FFF2-40B4-BE49-F238E27FC236}">
                  <a16:creationId xmlns:a16="http://schemas.microsoft.com/office/drawing/2014/main" id="{69F43345-A578-4C28-BBFB-08692B17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480">
              <a:extLst>
                <a:ext uri="{FF2B5EF4-FFF2-40B4-BE49-F238E27FC236}">
                  <a16:creationId xmlns:a16="http://schemas.microsoft.com/office/drawing/2014/main" id="{A46B06B6-9765-4BD2-8D6A-1531FEFD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481">
              <a:extLst>
                <a:ext uri="{FF2B5EF4-FFF2-40B4-BE49-F238E27FC236}">
                  <a16:creationId xmlns:a16="http://schemas.microsoft.com/office/drawing/2014/main" id="{CC73B8F4-EF1C-4500-B013-A4FF06B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482">
              <a:extLst>
                <a:ext uri="{FF2B5EF4-FFF2-40B4-BE49-F238E27FC236}">
                  <a16:creationId xmlns:a16="http://schemas.microsoft.com/office/drawing/2014/main" id="{BF6FD044-41F3-4C4C-95B1-E9229CA0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483">
              <a:extLst>
                <a:ext uri="{FF2B5EF4-FFF2-40B4-BE49-F238E27FC236}">
                  <a16:creationId xmlns:a16="http://schemas.microsoft.com/office/drawing/2014/main" id="{D7543A94-48FC-4A2D-870C-70EF707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484">
              <a:extLst>
                <a:ext uri="{FF2B5EF4-FFF2-40B4-BE49-F238E27FC236}">
                  <a16:creationId xmlns:a16="http://schemas.microsoft.com/office/drawing/2014/main" id="{F9D43764-6BA7-42C0-B89C-47EB93C7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485">
              <a:extLst>
                <a:ext uri="{FF2B5EF4-FFF2-40B4-BE49-F238E27FC236}">
                  <a16:creationId xmlns:a16="http://schemas.microsoft.com/office/drawing/2014/main" id="{D7ABF7CC-78E9-4A09-A442-BAD29121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486">
              <a:extLst>
                <a:ext uri="{FF2B5EF4-FFF2-40B4-BE49-F238E27FC236}">
                  <a16:creationId xmlns:a16="http://schemas.microsoft.com/office/drawing/2014/main" id="{038F55F5-FC76-48E8-B67B-4171966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487">
              <a:extLst>
                <a:ext uri="{FF2B5EF4-FFF2-40B4-BE49-F238E27FC236}">
                  <a16:creationId xmlns:a16="http://schemas.microsoft.com/office/drawing/2014/main" id="{D055E41F-120A-41CE-8DDD-98327A8A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488">
              <a:extLst>
                <a:ext uri="{FF2B5EF4-FFF2-40B4-BE49-F238E27FC236}">
                  <a16:creationId xmlns:a16="http://schemas.microsoft.com/office/drawing/2014/main" id="{323446A9-2225-45E0-87EC-98534478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489">
              <a:extLst>
                <a:ext uri="{FF2B5EF4-FFF2-40B4-BE49-F238E27FC236}">
                  <a16:creationId xmlns:a16="http://schemas.microsoft.com/office/drawing/2014/main" id="{D88D2C4F-15FF-47F8-8680-40C9C0AE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" name="Freeform 490">
              <a:extLst>
                <a:ext uri="{FF2B5EF4-FFF2-40B4-BE49-F238E27FC236}">
                  <a16:creationId xmlns:a16="http://schemas.microsoft.com/office/drawing/2014/main" id="{278D46C5-13B2-4B24-BC85-50D0E52E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Freeform 491">
              <a:extLst>
                <a:ext uri="{FF2B5EF4-FFF2-40B4-BE49-F238E27FC236}">
                  <a16:creationId xmlns:a16="http://schemas.microsoft.com/office/drawing/2014/main" id="{B2A6D1A1-9FD4-4EB3-A0A1-3C22EEC7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4" name="Freeform 492">
              <a:extLst>
                <a:ext uri="{FF2B5EF4-FFF2-40B4-BE49-F238E27FC236}">
                  <a16:creationId xmlns:a16="http://schemas.microsoft.com/office/drawing/2014/main" id="{55EA2998-8303-44AF-8D94-6E1D8629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5" name="Freeform 493">
              <a:extLst>
                <a:ext uri="{FF2B5EF4-FFF2-40B4-BE49-F238E27FC236}">
                  <a16:creationId xmlns:a16="http://schemas.microsoft.com/office/drawing/2014/main" id="{F5C6FF44-8909-487F-A072-876689309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Freeform 494">
              <a:extLst>
                <a:ext uri="{FF2B5EF4-FFF2-40B4-BE49-F238E27FC236}">
                  <a16:creationId xmlns:a16="http://schemas.microsoft.com/office/drawing/2014/main" id="{3B376AB8-A087-4802-96C3-7530FA3E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Freeform 495">
              <a:extLst>
                <a:ext uri="{FF2B5EF4-FFF2-40B4-BE49-F238E27FC236}">
                  <a16:creationId xmlns:a16="http://schemas.microsoft.com/office/drawing/2014/main" id="{D35E0145-BB9A-4A09-95E2-F6280D3E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Freeform 496">
              <a:extLst>
                <a:ext uri="{FF2B5EF4-FFF2-40B4-BE49-F238E27FC236}">
                  <a16:creationId xmlns:a16="http://schemas.microsoft.com/office/drawing/2014/main" id="{2E38A708-CBCD-46F1-8970-3476581F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Freeform 497">
              <a:extLst>
                <a:ext uri="{FF2B5EF4-FFF2-40B4-BE49-F238E27FC236}">
                  <a16:creationId xmlns:a16="http://schemas.microsoft.com/office/drawing/2014/main" id="{315B21DC-617A-474B-98A3-6ECEDAEC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Freeform 498">
              <a:extLst>
                <a:ext uri="{FF2B5EF4-FFF2-40B4-BE49-F238E27FC236}">
                  <a16:creationId xmlns:a16="http://schemas.microsoft.com/office/drawing/2014/main" id="{F3861D4C-44F3-4B86-B19D-67531C82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Freeform 499">
              <a:extLst>
                <a:ext uri="{FF2B5EF4-FFF2-40B4-BE49-F238E27FC236}">
                  <a16:creationId xmlns:a16="http://schemas.microsoft.com/office/drawing/2014/main" id="{59D1DE95-ECD8-4664-B44D-5FBB68CD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Freeform 500">
              <a:extLst>
                <a:ext uri="{FF2B5EF4-FFF2-40B4-BE49-F238E27FC236}">
                  <a16:creationId xmlns:a16="http://schemas.microsoft.com/office/drawing/2014/main" id="{A9608182-B8DD-4A25-9B89-A52DEBD1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Freeform 501">
              <a:extLst>
                <a:ext uri="{FF2B5EF4-FFF2-40B4-BE49-F238E27FC236}">
                  <a16:creationId xmlns:a16="http://schemas.microsoft.com/office/drawing/2014/main" id="{36055B8E-1A0C-4063-BC9C-44900924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Freeform 502">
              <a:extLst>
                <a:ext uri="{FF2B5EF4-FFF2-40B4-BE49-F238E27FC236}">
                  <a16:creationId xmlns:a16="http://schemas.microsoft.com/office/drawing/2014/main" id="{98D32B31-3DFA-4241-A925-4ED03979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Freeform 503">
              <a:extLst>
                <a:ext uri="{FF2B5EF4-FFF2-40B4-BE49-F238E27FC236}">
                  <a16:creationId xmlns:a16="http://schemas.microsoft.com/office/drawing/2014/main" id="{015E8B64-7CBE-42CC-BBB2-51D45DB4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Freeform 504">
              <a:extLst>
                <a:ext uri="{FF2B5EF4-FFF2-40B4-BE49-F238E27FC236}">
                  <a16:creationId xmlns:a16="http://schemas.microsoft.com/office/drawing/2014/main" id="{42CC8C0E-9115-41E7-9B5A-050E2F77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Freeform 505">
              <a:extLst>
                <a:ext uri="{FF2B5EF4-FFF2-40B4-BE49-F238E27FC236}">
                  <a16:creationId xmlns:a16="http://schemas.microsoft.com/office/drawing/2014/main" id="{BF19CD8A-DF18-4D7F-96AB-3ACA85B6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8" name="Freeform 506">
              <a:extLst>
                <a:ext uri="{FF2B5EF4-FFF2-40B4-BE49-F238E27FC236}">
                  <a16:creationId xmlns:a16="http://schemas.microsoft.com/office/drawing/2014/main" id="{3FE971B5-C947-4859-A4FF-CBBC8891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9" name="Freeform 507">
              <a:extLst>
                <a:ext uri="{FF2B5EF4-FFF2-40B4-BE49-F238E27FC236}">
                  <a16:creationId xmlns:a16="http://schemas.microsoft.com/office/drawing/2014/main" id="{351D3E65-E717-4514-AB5F-D2441A17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0" name="Freeform 508">
              <a:extLst>
                <a:ext uri="{FF2B5EF4-FFF2-40B4-BE49-F238E27FC236}">
                  <a16:creationId xmlns:a16="http://schemas.microsoft.com/office/drawing/2014/main" id="{7DAC1A84-92E1-4E15-B440-53419F233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1" name="Freeform 509">
              <a:extLst>
                <a:ext uri="{FF2B5EF4-FFF2-40B4-BE49-F238E27FC236}">
                  <a16:creationId xmlns:a16="http://schemas.microsoft.com/office/drawing/2014/main" id="{2A37521E-6446-4499-BB3C-27739957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2" name="Freeform 510">
              <a:extLst>
                <a:ext uri="{FF2B5EF4-FFF2-40B4-BE49-F238E27FC236}">
                  <a16:creationId xmlns:a16="http://schemas.microsoft.com/office/drawing/2014/main" id="{74D39D22-FCCF-48B2-99D1-2CEE3AE7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3" name="Freeform 511">
              <a:extLst>
                <a:ext uri="{FF2B5EF4-FFF2-40B4-BE49-F238E27FC236}">
                  <a16:creationId xmlns:a16="http://schemas.microsoft.com/office/drawing/2014/main" id="{E45D8950-8343-4919-ABBE-7997FF4C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4" name="Freeform 512">
              <a:extLst>
                <a:ext uri="{FF2B5EF4-FFF2-40B4-BE49-F238E27FC236}">
                  <a16:creationId xmlns:a16="http://schemas.microsoft.com/office/drawing/2014/main" id="{9EA2096A-10AF-4A84-A42C-8322C0C7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5" name="Freeform 513">
              <a:extLst>
                <a:ext uri="{FF2B5EF4-FFF2-40B4-BE49-F238E27FC236}">
                  <a16:creationId xmlns:a16="http://schemas.microsoft.com/office/drawing/2014/main" id="{C3DD8914-8FEB-4400-B20F-1D450FCA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6" name="Freeform 514">
              <a:extLst>
                <a:ext uri="{FF2B5EF4-FFF2-40B4-BE49-F238E27FC236}">
                  <a16:creationId xmlns:a16="http://schemas.microsoft.com/office/drawing/2014/main" id="{E72750F7-7FD0-4473-8737-8F7F157E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7" name="Freeform 515">
              <a:extLst>
                <a:ext uri="{FF2B5EF4-FFF2-40B4-BE49-F238E27FC236}">
                  <a16:creationId xmlns:a16="http://schemas.microsoft.com/office/drawing/2014/main" id="{EF2A7E98-EF8F-4690-8A0C-69905E88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8" name="Freeform 516">
              <a:extLst>
                <a:ext uri="{FF2B5EF4-FFF2-40B4-BE49-F238E27FC236}">
                  <a16:creationId xmlns:a16="http://schemas.microsoft.com/office/drawing/2014/main" id="{B3B6BB7D-BEB2-43DD-9543-E896CC69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Freeform 517">
              <a:extLst>
                <a:ext uri="{FF2B5EF4-FFF2-40B4-BE49-F238E27FC236}">
                  <a16:creationId xmlns:a16="http://schemas.microsoft.com/office/drawing/2014/main" id="{EF0C8CAA-C88E-4A64-8A35-EF31C0D0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Freeform 518">
              <a:extLst>
                <a:ext uri="{FF2B5EF4-FFF2-40B4-BE49-F238E27FC236}">
                  <a16:creationId xmlns:a16="http://schemas.microsoft.com/office/drawing/2014/main" id="{1C4E9E5D-D8C9-46E8-AE8E-38B37C17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Freeform 519">
              <a:extLst>
                <a:ext uri="{FF2B5EF4-FFF2-40B4-BE49-F238E27FC236}">
                  <a16:creationId xmlns:a16="http://schemas.microsoft.com/office/drawing/2014/main" id="{90B0364A-DD2A-4179-A750-E1E6F540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Freeform 520">
              <a:extLst>
                <a:ext uri="{FF2B5EF4-FFF2-40B4-BE49-F238E27FC236}">
                  <a16:creationId xmlns:a16="http://schemas.microsoft.com/office/drawing/2014/main" id="{A4CFDCB9-96EF-4FC2-8648-4A209AD3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Freeform 521">
              <a:extLst>
                <a:ext uri="{FF2B5EF4-FFF2-40B4-BE49-F238E27FC236}">
                  <a16:creationId xmlns:a16="http://schemas.microsoft.com/office/drawing/2014/main" id="{C7B9DAD3-766C-41C5-BD6B-81F4FBD7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Freeform 522">
              <a:extLst>
                <a:ext uri="{FF2B5EF4-FFF2-40B4-BE49-F238E27FC236}">
                  <a16:creationId xmlns:a16="http://schemas.microsoft.com/office/drawing/2014/main" id="{6F6D7ED4-ACA7-4A2C-8417-775A0CB3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Freeform 523">
              <a:extLst>
                <a:ext uri="{FF2B5EF4-FFF2-40B4-BE49-F238E27FC236}">
                  <a16:creationId xmlns:a16="http://schemas.microsoft.com/office/drawing/2014/main" id="{C5EBA5A6-091B-465C-8384-CC836531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Freeform 524">
              <a:extLst>
                <a:ext uri="{FF2B5EF4-FFF2-40B4-BE49-F238E27FC236}">
                  <a16:creationId xmlns:a16="http://schemas.microsoft.com/office/drawing/2014/main" id="{D759343F-F1D0-4206-AEE5-79276D99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Freeform 525">
              <a:extLst>
                <a:ext uri="{FF2B5EF4-FFF2-40B4-BE49-F238E27FC236}">
                  <a16:creationId xmlns:a16="http://schemas.microsoft.com/office/drawing/2014/main" id="{B7118280-74EE-406C-A7FB-404BC577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Freeform 526">
              <a:extLst>
                <a:ext uri="{FF2B5EF4-FFF2-40B4-BE49-F238E27FC236}">
                  <a16:creationId xmlns:a16="http://schemas.microsoft.com/office/drawing/2014/main" id="{EB4E3C85-A64C-4A2D-B3B9-A9BB947F6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Freeform 527">
              <a:extLst>
                <a:ext uri="{FF2B5EF4-FFF2-40B4-BE49-F238E27FC236}">
                  <a16:creationId xmlns:a16="http://schemas.microsoft.com/office/drawing/2014/main" id="{5FABA1B7-5CE9-4D97-8BDD-B257F861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Freeform 528">
              <a:extLst>
                <a:ext uri="{FF2B5EF4-FFF2-40B4-BE49-F238E27FC236}">
                  <a16:creationId xmlns:a16="http://schemas.microsoft.com/office/drawing/2014/main" id="{BC7CE86F-6A2C-480B-9F02-5857F3FC5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1" name="Freeform 529">
              <a:extLst>
                <a:ext uri="{FF2B5EF4-FFF2-40B4-BE49-F238E27FC236}">
                  <a16:creationId xmlns:a16="http://schemas.microsoft.com/office/drawing/2014/main" id="{FF9453A3-AC97-4889-8757-FD6EC276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2" name="Freeform 530">
              <a:extLst>
                <a:ext uri="{FF2B5EF4-FFF2-40B4-BE49-F238E27FC236}">
                  <a16:creationId xmlns:a16="http://schemas.microsoft.com/office/drawing/2014/main" id="{BF1CFCE2-96E6-49F8-BA90-C8120ED9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3" name="Freeform 531">
              <a:extLst>
                <a:ext uri="{FF2B5EF4-FFF2-40B4-BE49-F238E27FC236}">
                  <a16:creationId xmlns:a16="http://schemas.microsoft.com/office/drawing/2014/main" id="{23A1F8C7-544B-42F6-894E-B2A4A8DD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4" name="Freeform 532">
              <a:extLst>
                <a:ext uri="{FF2B5EF4-FFF2-40B4-BE49-F238E27FC236}">
                  <a16:creationId xmlns:a16="http://schemas.microsoft.com/office/drawing/2014/main" id="{7ED13F66-4119-48BD-B622-ABF7E787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5" name="Freeform 533">
              <a:extLst>
                <a:ext uri="{FF2B5EF4-FFF2-40B4-BE49-F238E27FC236}">
                  <a16:creationId xmlns:a16="http://schemas.microsoft.com/office/drawing/2014/main" id="{7D6003D9-4F8A-493A-A8CD-31EAE9FF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6" name="Freeform 534">
              <a:extLst>
                <a:ext uri="{FF2B5EF4-FFF2-40B4-BE49-F238E27FC236}">
                  <a16:creationId xmlns:a16="http://schemas.microsoft.com/office/drawing/2014/main" id="{C755AB4A-85C8-4E35-B676-5A81D938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535">
              <a:extLst>
                <a:ext uri="{FF2B5EF4-FFF2-40B4-BE49-F238E27FC236}">
                  <a16:creationId xmlns:a16="http://schemas.microsoft.com/office/drawing/2014/main" id="{0DECE753-E7AB-4DDF-A69B-E64674A0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8" name="Freeform 536">
              <a:extLst>
                <a:ext uri="{FF2B5EF4-FFF2-40B4-BE49-F238E27FC236}">
                  <a16:creationId xmlns:a16="http://schemas.microsoft.com/office/drawing/2014/main" id="{300D6276-E507-41DC-8C2B-CF698A40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537">
              <a:extLst>
                <a:ext uri="{FF2B5EF4-FFF2-40B4-BE49-F238E27FC236}">
                  <a16:creationId xmlns:a16="http://schemas.microsoft.com/office/drawing/2014/main" id="{5C6DEAD3-3645-4076-92CA-01478F0A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538">
              <a:extLst>
                <a:ext uri="{FF2B5EF4-FFF2-40B4-BE49-F238E27FC236}">
                  <a16:creationId xmlns:a16="http://schemas.microsoft.com/office/drawing/2014/main" id="{C49807D8-59B8-4D49-BEA8-A44D9084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539">
              <a:extLst>
                <a:ext uri="{FF2B5EF4-FFF2-40B4-BE49-F238E27FC236}">
                  <a16:creationId xmlns:a16="http://schemas.microsoft.com/office/drawing/2014/main" id="{A349F856-1E52-4DBD-A07A-0C0A84A4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540">
              <a:extLst>
                <a:ext uri="{FF2B5EF4-FFF2-40B4-BE49-F238E27FC236}">
                  <a16:creationId xmlns:a16="http://schemas.microsoft.com/office/drawing/2014/main" id="{AE470DF9-5231-494D-909C-0F996D99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541">
              <a:extLst>
                <a:ext uri="{FF2B5EF4-FFF2-40B4-BE49-F238E27FC236}">
                  <a16:creationId xmlns:a16="http://schemas.microsoft.com/office/drawing/2014/main" id="{0E75C29A-D303-40AE-A186-6F35912B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542">
              <a:extLst>
                <a:ext uri="{FF2B5EF4-FFF2-40B4-BE49-F238E27FC236}">
                  <a16:creationId xmlns:a16="http://schemas.microsoft.com/office/drawing/2014/main" id="{E08AB60A-88FF-44D0-923B-BA7090FA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543">
              <a:extLst>
                <a:ext uri="{FF2B5EF4-FFF2-40B4-BE49-F238E27FC236}">
                  <a16:creationId xmlns:a16="http://schemas.microsoft.com/office/drawing/2014/main" id="{6258F044-E370-4F80-805C-1CE46BEE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544">
              <a:extLst>
                <a:ext uri="{FF2B5EF4-FFF2-40B4-BE49-F238E27FC236}">
                  <a16:creationId xmlns:a16="http://schemas.microsoft.com/office/drawing/2014/main" id="{18349767-BB42-4975-B5EB-5E2C3D2D9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545">
              <a:extLst>
                <a:ext uri="{FF2B5EF4-FFF2-40B4-BE49-F238E27FC236}">
                  <a16:creationId xmlns:a16="http://schemas.microsoft.com/office/drawing/2014/main" id="{BD43A095-9FFD-4828-82EC-C782460D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Rectangle 546">
              <a:extLst>
                <a:ext uri="{FF2B5EF4-FFF2-40B4-BE49-F238E27FC236}">
                  <a16:creationId xmlns:a16="http://schemas.microsoft.com/office/drawing/2014/main" id="{A20C3D57-B90C-4575-83F7-F15C1A45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09" name="Freeform 547">
              <a:extLst>
                <a:ext uri="{FF2B5EF4-FFF2-40B4-BE49-F238E27FC236}">
                  <a16:creationId xmlns:a16="http://schemas.microsoft.com/office/drawing/2014/main" id="{46D4C7F0-B8B5-42E9-8828-BED229AF79C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548">
              <a:extLst>
                <a:ext uri="{FF2B5EF4-FFF2-40B4-BE49-F238E27FC236}">
                  <a16:creationId xmlns:a16="http://schemas.microsoft.com/office/drawing/2014/main" id="{3F30F835-9B16-4AC2-A251-821394C3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549">
              <a:extLst>
                <a:ext uri="{FF2B5EF4-FFF2-40B4-BE49-F238E27FC236}">
                  <a16:creationId xmlns:a16="http://schemas.microsoft.com/office/drawing/2014/main" id="{D62FC8E7-D475-4396-825F-7572BBBD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Freeform 550">
              <a:extLst>
                <a:ext uri="{FF2B5EF4-FFF2-40B4-BE49-F238E27FC236}">
                  <a16:creationId xmlns:a16="http://schemas.microsoft.com/office/drawing/2014/main" id="{D720B9B4-FEFC-4E19-9507-A52859AD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551">
              <a:extLst>
                <a:ext uri="{FF2B5EF4-FFF2-40B4-BE49-F238E27FC236}">
                  <a16:creationId xmlns:a16="http://schemas.microsoft.com/office/drawing/2014/main" id="{5EB663F3-F416-4077-B6CE-61835649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552">
              <a:extLst>
                <a:ext uri="{FF2B5EF4-FFF2-40B4-BE49-F238E27FC236}">
                  <a16:creationId xmlns:a16="http://schemas.microsoft.com/office/drawing/2014/main" id="{25207297-8E2E-49A4-A49B-0465308D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553">
              <a:extLst>
                <a:ext uri="{FF2B5EF4-FFF2-40B4-BE49-F238E27FC236}">
                  <a16:creationId xmlns:a16="http://schemas.microsoft.com/office/drawing/2014/main" id="{5C08D3EC-3768-4BC5-A188-480E490F9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554">
              <a:extLst>
                <a:ext uri="{FF2B5EF4-FFF2-40B4-BE49-F238E27FC236}">
                  <a16:creationId xmlns:a16="http://schemas.microsoft.com/office/drawing/2014/main" id="{19437E75-D8B7-43A3-8801-F39AB040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555">
              <a:extLst>
                <a:ext uri="{FF2B5EF4-FFF2-40B4-BE49-F238E27FC236}">
                  <a16:creationId xmlns:a16="http://schemas.microsoft.com/office/drawing/2014/main" id="{351E2D6D-E34A-4551-B679-60A546D3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556">
              <a:extLst>
                <a:ext uri="{FF2B5EF4-FFF2-40B4-BE49-F238E27FC236}">
                  <a16:creationId xmlns:a16="http://schemas.microsoft.com/office/drawing/2014/main" id="{21102DE9-3FA4-41E5-95D8-A572454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557">
              <a:extLst>
                <a:ext uri="{FF2B5EF4-FFF2-40B4-BE49-F238E27FC236}">
                  <a16:creationId xmlns:a16="http://schemas.microsoft.com/office/drawing/2014/main" id="{E79A6C88-5332-430A-9BF4-14242D037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558">
              <a:extLst>
                <a:ext uri="{FF2B5EF4-FFF2-40B4-BE49-F238E27FC236}">
                  <a16:creationId xmlns:a16="http://schemas.microsoft.com/office/drawing/2014/main" id="{52FB51A4-9DF3-440A-ACC3-6B646BCB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559">
              <a:extLst>
                <a:ext uri="{FF2B5EF4-FFF2-40B4-BE49-F238E27FC236}">
                  <a16:creationId xmlns:a16="http://schemas.microsoft.com/office/drawing/2014/main" id="{149F3FC7-2A3B-436F-93D2-CCEFD8F5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2" name="Freeform 560">
              <a:extLst>
                <a:ext uri="{FF2B5EF4-FFF2-40B4-BE49-F238E27FC236}">
                  <a16:creationId xmlns:a16="http://schemas.microsoft.com/office/drawing/2014/main" id="{2313E936-3ABB-48CA-9D35-D3E090CE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3" name="Freeform 561">
              <a:extLst>
                <a:ext uri="{FF2B5EF4-FFF2-40B4-BE49-F238E27FC236}">
                  <a16:creationId xmlns:a16="http://schemas.microsoft.com/office/drawing/2014/main" id="{5CCA6066-6509-4083-807F-7A6B9B77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4" name="Freeform 562">
              <a:extLst>
                <a:ext uri="{FF2B5EF4-FFF2-40B4-BE49-F238E27FC236}">
                  <a16:creationId xmlns:a16="http://schemas.microsoft.com/office/drawing/2014/main" id="{3FF9C4C0-5CF3-4954-800A-25B88945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Freeform 563">
              <a:extLst>
                <a:ext uri="{FF2B5EF4-FFF2-40B4-BE49-F238E27FC236}">
                  <a16:creationId xmlns:a16="http://schemas.microsoft.com/office/drawing/2014/main" id="{F58F6676-8C6E-4235-8F6A-4D2216C9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Freeform 564">
              <a:extLst>
                <a:ext uri="{FF2B5EF4-FFF2-40B4-BE49-F238E27FC236}">
                  <a16:creationId xmlns:a16="http://schemas.microsoft.com/office/drawing/2014/main" id="{275BDECE-1886-4253-AD3B-68D5462A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Freeform 565">
              <a:extLst>
                <a:ext uri="{FF2B5EF4-FFF2-40B4-BE49-F238E27FC236}">
                  <a16:creationId xmlns:a16="http://schemas.microsoft.com/office/drawing/2014/main" id="{2B89D93B-B0C8-490C-988B-B78AAD72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Freeform 566">
              <a:extLst>
                <a:ext uri="{FF2B5EF4-FFF2-40B4-BE49-F238E27FC236}">
                  <a16:creationId xmlns:a16="http://schemas.microsoft.com/office/drawing/2014/main" id="{BE3FF7FB-8791-4D38-B269-1D19B4A4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Freeform 567">
              <a:extLst>
                <a:ext uri="{FF2B5EF4-FFF2-40B4-BE49-F238E27FC236}">
                  <a16:creationId xmlns:a16="http://schemas.microsoft.com/office/drawing/2014/main" id="{15FDDAFB-0C11-4FBF-B863-9F6A80BD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Freeform 568">
              <a:extLst>
                <a:ext uri="{FF2B5EF4-FFF2-40B4-BE49-F238E27FC236}">
                  <a16:creationId xmlns:a16="http://schemas.microsoft.com/office/drawing/2014/main" id="{C28C983C-FE0C-49B8-8CD2-2294F730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Freeform 569">
              <a:extLst>
                <a:ext uri="{FF2B5EF4-FFF2-40B4-BE49-F238E27FC236}">
                  <a16:creationId xmlns:a16="http://schemas.microsoft.com/office/drawing/2014/main" id="{FAA3FE2E-D35F-48CC-90C6-294E8D2E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Freeform 570">
              <a:extLst>
                <a:ext uri="{FF2B5EF4-FFF2-40B4-BE49-F238E27FC236}">
                  <a16:creationId xmlns:a16="http://schemas.microsoft.com/office/drawing/2014/main" id="{A259B383-37A0-4A30-9DB2-2FA65D5C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Freeform 571">
              <a:extLst>
                <a:ext uri="{FF2B5EF4-FFF2-40B4-BE49-F238E27FC236}">
                  <a16:creationId xmlns:a16="http://schemas.microsoft.com/office/drawing/2014/main" id="{DFC58BB9-E9E4-44B6-98D0-B1B2CA37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Freeform 572">
              <a:extLst>
                <a:ext uri="{FF2B5EF4-FFF2-40B4-BE49-F238E27FC236}">
                  <a16:creationId xmlns:a16="http://schemas.microsoft.com/office/drawing/2014/main" id="{94C59A46-28B0-46C8-BFD7-7584ABD5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Freeform 573">
              <a:extLst>
                <a:ext uri="{FF2B5EF4-FFF2-40B4-BE49-F238E27FC236}">
                  <a16:creationId xmlns:a16="http://schemas.microsoft.com/office/drawing/2014/main" id="{06C4464A-1A93-469D-8E6C-3EFF7C8C3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574">
              <a:extLst>
                <a:ext uri="{FF2B5EF4-FFF2-40B4-BE49-F238E27FC236}">
                  <a16:creationId xmlns:a16="http://schemas.microsoft.com/office/drawing/2014/main" id="{E9D06CFB-059D-4290-A4E0-1CE2D7F1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575">
              <a:extLst>
                <a:ext uri="{FF2B5EF4-FFF2-40B4-BE49-F238E27FC236}">
                  <a16:creationId xmlns:a16="http://schemas.microsoft.com/office/drawing/2014/main" id="{8D35696B-5C1F-4574-AAC0-C381EA4E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576">
              <a:extLst>
                <a:ext uri="{FF2B5EF4-FFF2-40B4-BE49-F238E27FC236}">
                  <a16:creationId xmlns:a16="http://schemas.microsoft.com/office/drawing/2014/main" id="{98F81760-B32F-4646-8610-7BBE34DC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577">
              <a:extLst>
                <a:ext uri="{FF2B5EF4-FFF2-40B4-BE49-F238E27FC236}">
                  <a16:creationId xmlns:a16="http://schemas.microsoft.com/office/drawing/2014/main" id="{FCEAB576-1F10-4A13-8C6F-6C7D708C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578">
              <a:extLst>
                <a:ext uri="{FF2B5EF4-FFF2-40B4-BE49-F238E27FC236}">
                  <a16:creationId xmlns:a16="http://schemas.microsoft.com/office/drawing/2014/main" id="{9E157C70-4BC2-4CCE-AF47-9D3F29E0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1" name="Freeform 579">
              <a:extLst>
                <a:ext uri="{FF2B5EF4-FFF2-40B4-BE49-F238E27FC236}">
                  <a16:creationId xmlns:a16="http://schemas.microsoft.com/office/drawing/2014/main" id="{146DE97E-A420-4F66-B4B2-B6B307D3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2" name="Freeform 580">
              <a:extLst>
                <a:ext uri="{FF2B5EF4-FFF2-40B4-BE49-F238E27FC236}">
                  <a16:creationId xmlns:a16="http://schemas.microsoft.com/office/drawing/2014/main" id="{53895754-6D62-46DD-BF92-03B7765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3" name="Freeform 581">
              <a:extLst>
                <a:ext uri="{FF2B5EF4-FFF2-40B4-BE49-F238E27FC236}">
                  <a16:creationId xmlns:a16="http://schemas.microsoft.com/office/drawing/2014/main" id="{7387771F-6C11-4CF6-B1CA-8461327E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4" name="Freeform 583">
              <a:extLst>
                <a:ext uri="{FF2B5EF4-FFF2-40B4-BE49-F238E27FC236}">
                  <a16:creationId xmlns:a16="http://schemas.microsoft.com/office/drawing/2014/main" id="{832211A0-85CA-4DC3-B931-FBDF1BC5F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" name="Freeform 584">
              <a:extLst>
                <a:ext uri="{FF2B5EF4-FFF2-40B4-BE49-F238E27FC236}">
                  <a16:creationId xmlns:a16="http://schemas.microsoft.com/office/drawing/2014/main" id="{26F5DE09-925D-460A-BE90-84C1E45F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" name="Freeform 585">
              <a:extLst>
                <a:ext uri="{FF2B5EF4-FFF2-40B4-BE49-F238E27FC236}">
                  <a16:creationId xmlns:a16="http://schemas.microsoft.com/office/drawing/2014/main" id="{3334A35F-D335-43F7-847A-1B513F5F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" name="Freeform 586">
              <a:extLst>
                <a:ext uri="{FF2B5EF4-FFF2-40B4-BE49-F238E27FC236}">
                  <a16:creationId xmlns:a16="http://schemas.microsoft.com/office/drawing/2014/main" id="{D10B4B2C-00D2-461F-A721-D1EF536B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Freeform 587">
              <a:extLst>
                <a:ext uri="{FF2B5EF4-FFF2-40B4-BE49-F238E27FC236}">
                  <a16:creationId xmlns:a16="http://schemas.microsoft.com/office/drawing/2014/main" id="{BA881756-47A6-4296-BF99-5B3CED71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Freeform 588">
              <a:extLst>
                <a:ext uri="{FF2B5EF4-FFF2-40B4-BE49-F238E27FC236}">
                  <a16:creationId xmlns:a16="http://schemas.microsoft.com/office/drawing/2014/main" id="{48EE6E31-6DED-487C-BAF0-18F34D79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Freeform 589">
              <a:extLst>
                <a:ext uri="{FF2B5EF4-FFF2-40B4-BE49-F238E27FC236}">
                  <a16:creationId xmlns:a16="http://schemas.microsoft.com/office/drawing/2014/main" id="{D43B2A3D-302E-4690-ABB2-53D5457C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Freeform 590">
              <a:extLst>
                <a:ext uri="{FF2B5EF4-FFF2-40B4-BE49-F238E27FC236}">
                  <a16:creationId xmlns:a16="http://schemas.microsoft.com/office/drawing/2014/main" id="{F8575F23-DFC6-467F-B7B0-0983E55B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Freeform 591">
              <a:extLst>
                <a:ext uri="{FF2B5EF4-FFF2-40B4-BE49-F238E27FC236}">
                  <a16:creationId xmlns:a16="http://schemas.microsoft.com/office/drawing/2014/main" id="{7A171914-2D7D-4970-9407-BA001C7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Freeform 592">
              <a:extLst>
                <a:ext uri="{FF2B5EF4-FFF2-40B4-BE49-F238E27FC236}">
                  <a16:creationId xmlns:a16="http://schemas.microsoft.com/office/drawing/2014/main" id="{C8CEE038-346E-4AA7-B226-9FBFA2E7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Freeform 593">
              <a:extLst>
                <a:ext uri="{FF2B5EF4-FFF2-40B4-BE49-F238E27FC236}">
                  <a16:creationId xmlns:a16="http://schemas.microsoft.com/office/drawing/2014/main" id="{FE46553F-8E75-47AE-B82C-071DBDF7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Freeform 594">
              <a:extLst>
                <a:ext uri="{FF2B5EF4-FFF2-40B4-BE49-F238E27FC236}">
                  <a16:creationId xmlns:a16="http://schemas.microsoft.com/office/drawing/2014/main" id="{19691494-24ED-4723-89A7-F0E7DC17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Freeform 595">
              <a:extLst>
                <a:ext uri="{FF2B5EF4-FFF2-40B4-BE49-F238E27FC236}">
                  <a16:creationId xmlns:a16="http://schemas.microsoft.com/office/drawing/2014/main" id="{62B3612C-22B2-44F3-AFF6-7DFD0E99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Freeform 596">
              <a:extLst>
                <a:ext uri="{FF2B5EF4-FFF2-40B4-BE49-F238E27FC236}">
                  <a16:creationId xmlns:a16="http://schemas.microsoft.com/office/drawing/2014/main" id="{5ADABC44-F506-4950-984A-BF788F19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Freeform 597">
              <a:extLst>
                <a:ext uri="{FF2B5EF4-FFF2-40B4-BE49-F238E27FC236}">
                  <a16:creationId xmlns:a16="http://schemas.microsoft.com/office/drawing/2014/main" id="{B5FC6436-86BE-4017-9AE7-774CA067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Freeform 598">
              <a:extLst>
                <a:ext uri="{FF2B5EF4-FFF2-40B4-BE49-F238E27FC236}">
                  <a16:creationId xmlns:a16="http://schemas.microsoft.com/office/drawing/2014/main" id="{C1660E72-8772-4EC3-8490-FA45862B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" name="Freeform 599">
              <a:extLst>
                <a:ext uri="{FF2B5EF4-FFF2-40B4-BE49-F238E27FC236}">
                  <a16:creationId xmlns:a16="http://schemas.microsoft.com/office/drawing/2014/main" id="{36738E33-EC33-4DE0-83E6-86FFD1A4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1" name="Freeform 600">
              <a:extLst>
                <a:ext uri="{FF2B5EF4-FFF2-40B4-BE49-F238E27FC236}">
                  <a16:creationId xmlns:a16="http://schemas.microsoft.com/office/drawing/2014/main" id="{231E8B9A-A370-4BE4-ACE9-529D71C6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2" name="Freeform 601">
              <a:extLst>
                <a:ext uri="{FF2B5EF4-FFF2-40B4-BE49-F238E27FC236}">
                  <a16:creationId xmlns:a16="http://schemas.microsoft.com/office/drawing/2014/main" id="{CFA46846-669B-409E-90AD-829CDB3C6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" name="Freeform 602">
              <a:extLst>
                <a:ext uri="{FF2B5EF4-FFF2-40B4-BE49-F238E27FC236}">
                  <a16:creationId xmlns:a16="http://schemas.microsoft.com/office/drawing/2014/main" id="{22CFE28B-B98B-42B7-994A-24F5E0CC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" name="Freeform 603">
              <a:extLst>
                <a:ext uri="{FF2B5EF4-FFF2-40B4-BE49-F238E27FC236}">
                  <a16:creationId xmlns:a16="http://schemas.microsoft.com/office/drawing/2014/main" id="{104B345A-D674-4BD6-A642-834211A5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5" name="Freeform 604">
              <a:extLst>
                <a:ext uri="{FF2B5EF4-FFF2-40B4-BE49-F238E27FC236}">
                  <a16:creationId xmlns:a16="http://schemas.microsoft.com/office/drawing/2014/main" id="{72C03768-28BD-4970-8877-F405EF2A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6" name="Freeform 605">
              <a:extLst>
                <a:ext uri="{FF2B5EF4-FFF2-40B4-BE49-F238E27FC236}">
                  <a16:creationId xmlns:a16="http://schemas.microsoft.com/office/drawing/2014/main" id="{71F827A6-6C5F-4569-B253-3F08DE39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7" name="Freeform 606">
              <a:extLst>
                <a:ext uri="{FF2B5EF4-FFF2-40B4-BE49-F238E27FC236}">
                  <a16:creationId xmlns:a16="http://schemas.microsoft.com/office/drawing/2014/main" id="{6B182A9B-98A1-4EBC-8981-E139F89B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8" name="Freeform 607">
              <a:extLst>
                <a:ext uri="{FF2B5EF4-FFF2-40B4-BE49-F238E27FC236}">
                  <a16:creationId xmlns:a16="http://schemas.microsoft.com/office/drawing/2014/main" id="{92B5EEC2-902C-421A-B984-A072D698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9" name="Freeform 608">
              <a:extLst>
                <a:ext uri="{FF2B5EF4-FFF2-40B4-BE49-F238E27FC236}">
                  <a16:creationId xmlns:a16="http://schemas.microsoft.com/office/drawing/2014/main" id="{F82ED6EC-16E3-42E0-A77F-26186628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0" name="Freeform 609">
              <a:extLst>
                <a:ext uri="{FF2B5EF4-FFF2-40B4-BE49-F238E27FC236}">
                  <a16:creationId xmlns:a16="http://schemas.microsoft.com/office/drawing/2014/main" id="{CE1C7784-49A0-49DE-8165-49497379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Freeform 610">
              <a:extLst>
                <a:ext uri="{FF2B5EF4-FFF2-40B4-BE49-F238E27FC236}">
                  <a16:creationId xmlns:a16="http://schemas.microsoft.com/office/drawing/2014/main" id="{676A248A-8457-4D26-B554-1643036C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Freeform 611">
              <a:extLst>
                <a:ext uri="{FF2B5EF4-FFF2-40B4-BE49-F238E27FC236}">
                  <a16:creationId xmlns:a16="http://schemas.microsoft.com/office/drawing/2014/main" id="{72544F34-D4CF-4BC2-86BB-46B6277C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Freeform 612">
              <a:extLst>
                <a:ext uri="{FF2B5EF4-FFF2-40B4-BE49-F238E27FC236}">
                  <a16:creationId xmlns:a16="http://schemas.microsoft.com/office/drawing/2014/main" id="{7DAAE003-058B-4A30-BBE4-62E66BCBF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Freeform 613">
              <a:extLst>
                <a:ext uri="{FF2B5EF4-FFF2-40B4-BE49-F238E27FC236}">
                  <a16:creationId xmlns:a16="http://schemas.microsoft.com/office/drawing/2014/main" id="{21F3D72D-2826-4214-8BD5-B4EEC405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Freeform 614">
              <a:extLst>
                <a:ext uri="{FF2B5EF4-FFF2-40B4-BE49-F238E27FC236}">
                  <a16:creationId xmlns:a16="http://schemas.microsoft.com/office/drawing/2014/main" id="{AE803435-8429-43EB-82B9-9E0D5E9D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Freeform 615">
              <a:extLst>
                <a:ext uri="{FF2B5EF4-FFF2-40B4-BE49-F238E27FC236}">
                  <a16:creationId xmlns:a16="http://schemas.microsoft.com/office/drawing/2014/main" id="{301CB232-ACAF-4C95-8D5F-BE538DCC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Freeform 616">
              <a:extLst>
                <a:ext uri="{FF2B5EF4-FFF2-40B4-BE49-F238E27FC236}">
                  <a16:creationId xmlns:a16="http://schemas.microsoft.com/office/drawing/2014/main" id="{38E28A9B-851D-4E65-96C9-1EF44FC0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Freeform 617">
              <a:extLst>
                <a:ext uri="{FF2B5EF4-FFF2-40B4-BE49-F238E27FC236}">
                  <a16:creationId xmlns:a16="http://schemas.microsoft.com/office/drawing/2014/main" id="{02725EAF-661F-4576-AD5B-0FC30091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Freeform 618">
              <a:extLst>
                <a:ext uri="{FF2B5EF4-FFF2-40B4-BE49-F238E27FC236}">
                  <a16:creationId xmlns:a16="http://schemas.microsoft.com/office/drawing/2014/main" id="{26471655-3811-4D26-BC4D-E169F148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Freeform 619">
              <a:extLst>
                <a:ext uri="{FF2B5EF4-FFF2-40B4-BE49-F238E27FC236}">
                  <a16:creationId xmlns:a16="http://schemas.microsoft.com/office/drawing/2014/main" id="{FF7152A0-488C-4C77-A0F3-0F6AC21A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Freeform 620">
              <a:extLst>
                <a:ext uri="{FF2B5EF4-FFF2-40B4-BE49-F238E27FC236}">
                  <a16:creationId xmlns:a16="http://schemas.microsoft.com/office/drawing/2014/main" id="{AC1685BA-C496-413C-9355-A9D450F2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Freeform 621">
              <a:extLst>
                <a:ext uri="{FF2B5EF4-FFF2-40B4-BE49-F238E27FC236}">
                  <a16:creationId xmlns:a16="http://schemas.microsoft.com/office/drawing/2014/main" id="{01299C20-1816-4003-8BBD-DE11F7EC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3" name="Freeform 622">
              <a:extLst>
                <a:ext uri="{FF2B5EF4-FFF2-40B4-BE49-F238E27FC236}">
                  <a16:creationId xmlns:a16="http://schemas.microsoft.com/office/drawing/2014/main" id="{6F6878B2-E9D9-4B8F-884C-8EBFA630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4" name="Freeform 623">
              <a:extLst>
                <a:ext uri="{FF2B5EF4-FFF2-40B4-BE49-F238E27FC236}">
                  <a16:creationId xmlns:a16="http://schemas.microsoft.com/office/drawing/2014/main" id="{CF15960C-850E-4B8C-84C0-4E43B1EB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" name="Freeform 624">
              <a:extLst>
                <a:ext uri="{FF2B5EF4-FFF2-40B4-BE49-F238E27FC236}">
                  <a16:creationId xmlns:a16="http://schemas.microsoft.com/office/drawing/2014/main" id="{5173007B-E523-4A04-916B-B1F11A56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6" name="Freeform 625">
              <a:extLst>
                <a:ext uri="{FF2B5EF4-FFF2-40B4-BE49-F238E27FC236}">
                  <a16:creationId xmlns:a16="http://schemas.microsoft.com/office/drawing/2014/main" id="{ED849D64-7EE1-4285-95A6-B6B4C88E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" name="Freeform 626">
              <a:extLst>
                <a:ext uri="{FF2B5EF4-FFF2-40B4-BE49-F238E27FC236}">
                  <a16:creationId xmlns:a16="http://schemas.microsoft.com/office/drawing/2014/main" id="{FCCAD940-BFD7-4833-B524-5993010D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" name="Freeform 627">
              <a:extLst>
                <a:ext uri="{FF2B5EF4-FFF2-40B4-BE49-F238E27FC236}">
                  <a16:creationId xmlns:a16="http://schemas.microsoft.com/office/drawing/2014/main" id="{DB7B2DF6-3D78-4AB4-BED1-A8157FFD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" name="Freeform 628">
              <a:extLst>
                <a:ext uri="{FF2B5EF4-FFF2-40B4-BE49-F238E27FC236}">
                  <a16:creationId xmlns:a16="http://schemas.microsoft.com/office/drawing/2014/main" id="{7025929E-16C7-4D47-891A-9BFCB047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0" name="Freeform 629">
              <a:extLst>
                <a:ext uri="{FF2B5EF4-FFF2-40B4-BE49-F238E27FC236}">
                  <a16:creationId xmlns:a16="http://schemas.microsoft.com/office/drawing/2014/main" id="{75D81E48-2D9E-4BC3-B6EC-D99F23FC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1" name="Freeform 630">
              <a:extLst>
                <a:ext uri="{FF2B5EF4-FFF2-40B4-BE49-F238E27FC236}">
                  <a16:creationId xmlns:a16="http://schemas.microsoft.com/office/drawing/2014/main" id="{8170F617-521F-4EB9-ADFA-45A0E3C7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2" name="Freeform 631">
              <a:extLst>
                <a:ext uri="{FF2B5EF4-FFF2-40B4-BE49-F238E27FC236}">
                  <a16:creationId xmlns:a16="http://schemas.microsoft.com/office/drawing/2014/main" id="{4AA46D7D-DAFD-4225-A9D4-D511C414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632">
              <a:extLst>
                <a:ext uri="{FF2B5EF4-FFF2-40B4-BE49-F238E27FC236}">
                  <a16:creationId xmlns:a16="http://schemas.microsoft.com/office/drawing/2014/main" id="{FBD540E2-CFD4-427E-A1E5-42625D94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Freeform 633">
              <a:extLst>
                <a:ext uri="{FF2B5EF4-FFF2-40B4-BE49-F238E27FC236}">
                  <a16:creationId xmlns:a16="http://schemas.microsoft.com/office/drawing/2014/main" id="{5D1DDE9D-DB96-4994-85DF-4BB5C7A3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634">
              <a:extLst>
                <a:ext uri="{FF2B5EF4-FFF2-40B4-BE49-F238E27FC236}">
                  <a16:creationId xmlns:a16="http://schemas.microsoft.com/office/drawing/2014/main" id="{EBB796AE-5EC5-4BAD-91D7-C91551353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635">
              <a:extLst>
                <a:ext uri="{FF2B5EF4-FFF2-40B4-BE49-F238E27FC236}">
                  <a16:creationId xmlns:a16="http://schemas.microsoft.com/office/drawing/2014/main" id="{81DCF7DB-A64D-4FE4-BDD4-A99AF77D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636">
              <a:extLst>
                <a:ext uri="{FF2B5EF4-FFF2-40B4-BE49-F238E27FC236}">
                  <a16:creationId xmlns:a16="http://schemas.microsoft.com/office/drawing/2014/main" id="{03ABB66D-08C4-44BA-8CCD-3FB3185D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637">
              <a:extLst>
                <a:ext uri="{FF2B5EF4-FFF2-40B4-BE49-F238E27FC236}">
                  <a16:creationId xmlns:a16="http://schemas.microsoft.com/office/drawing/2014/main" id="{DF02BAA6-E27D-43F5-9CE4-4A00026B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638">
              <a:extLst>
                <a:ext uri="{FF2B5EF4-FFF2-40B4-BE49-F238E27FC236}">
                  <a16:creationId xmlns:a16="http://schemas.microsoft.com/office/drawing/2014/main" id="{F01F7788-B8B9-4DC9-AC08-C54782A5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639">
              <a:extLst>
                <a:ext uri="{FF2B5EF4-FFF2-40B4-BE49-F238E27FC236}">
                  <a16:creationId xmlns:a16="http://schemas.microsoft.com/office/drawing/2014/main" id="{8AEB99CC-D5CC-4ACC-A74B-CBDFE612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640">
              <a:extLst>
                <a:ext uri="{FF2B5EF4-FFF2-40B4-BE49-F238E27FC236}">
                  <a16:creationId xmlns:a16="http://schemas.microsoft.com/office/drawing/2014/main" id="{A54A2305-1893-4EE1-9521-6AF5A34F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641">
              <a:extLst>
                <a:ext uri="{FF2B5EF4-FFF2-40B4-BE49-F238E27FC236}">
                  <a16:creationId xmlns:a16="http://schemas.microsoft.com/office/drawing/2014/main" id="{AB2AD933-F3B3-4463-913A-6A147680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642">
              <a:extLst>
                <a:ext uri="{FF2B5EF4-FFF2-40B4-BE49-F238E27FC236}">
                  <a16:creationId xmlns:a16="http://schemas.microsoft.com/office/drawing/2014/main" id="{4B9800AA-EC96-4DC8-B5C3-5F4944F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643">
              <a:extLst>
                <a:ext uri="{FF2B5EF4-FFF2-40B4-BE49-F238E27FC236}">
                  <a16:creationId xmlns:a16="http://schemas.microsoft.com/office/drawing/2014/main" id="{04FF1A5A-A828-4660-9D35-D3DE3E5D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Rectangle 644">
              <a:extLst>
                <a:ext uri="{FF2B5EF4-FFF2-40B4-BE49-F238E27FC236}">
                  <a16:creationId xmlns:a16="http://schemas.microsoft.com/office/drawing/2014/main" id="{99D2DB9E-188F-43F3-BE43-9B8E14F9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06" name="Freeform 645">
              <a:extLst>
                <a:ext uri="{FF2B5EF4-FFF2-40B4-BE49-F238E27FC236}">
                  <a16:creationId xmlns:a16="http://schemas.microsoft.com/office/drawing/2014/main" id="{7BCF043E-F1DC-4B16-AC6F-4FC3D83D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646">
              <a:extLst>
                <a:ext uri="{FF2B5EF4-FFF2-40B4-BE49-F238E27FC236}">
                  <a16:creationId xmlns:a16="http://schemas.microsoft.com/office/drawing/2014/main" id="{E40CACD3-5FD2-4B20-AA74-87AC4685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8" name="Freeform 647">
              <a:extLst>
                <a:ext uri="{FF2B5EF4-FFF2-40B4-BE49-F238E27FC236}">
                  <a16:creationId xmlns:a16="http://schemas.microsoft.com/office/drawing/2014/main" id="{1B473ADC-3C8D-4790-A452-368461F4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648">
              <a:extLst>
                <a:ext uri="{FF2B5EF4-FFF2-40B4-BE49-F238E27FC236}">
                  <a16:creationId xmlns:a16="http://schemas.microsoft.com/office/drawing/2014/main" id="{07A42175-96F0-402D-B552-216805B6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649">
              <a:extLst>
                <a:ext uri="{FF2B5EF4-FFF2-40B4-BE49-F238E27FC236}">
                  <a16:creationId xmlns:a16="http://schemas.microsoft.com/office/drawing/2014/main" id="{74F02BA8-4C4B-460F-B2B3-BB5C2302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650">
              <a:extLst>
                <a:ext uri="{FF2B5EF4-FFF2-40B4-BE49-F238E27FC236}">
                  <a16:creationId xmlns:a16="http://schemas.microsoft.com/office/drawing/2014/main" id="{16D3D108-094E-4486-8FA6-F38AD84F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651">
              <a:extLst>
                <a:ext uri="{FF2B5EF4-FFF2-40B4-BE49-F238E27FC236}">
                  <a16:creationId xmlns:a16="http://schemas.microsoft.com/office/drawing/2014/main" id="{F52B8407-EF56-4D2C-8EDA-2EF0FAE6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652">
              <a:extLst>
                <a:ext uri="{FF2B5EF4-FFF2-40B4-BE49-F238E27FC236}">
                  <a16:creationId xmlns:a16="http://schemas.microsoft.com/office/drawing/2014/main" id="{DA9BB674-4145-4EDC-8C3D-F15CC92F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653">
              <a:extLst>
                <a:ext uri="{FF2B5EF4-FFF2-40B4-BE49-F238E27FC236}">
                  <a16:creationId xmlns:a16="http://schemas.microsoft.com/office/drawing/2014/main" id="{60C5B0A7-B05B-4C5C-8411-37B3B3BE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654">
              <a:extLst>
                <a:ext uri="{FF2B5EF4-FFF2-40B4-BE49-F238E27FC236}">
                  <a16:creationId xmlns:a16="http://schemas.microsoft.com/office/drawing/2014/main" id="{36830032-D3C2-4F5D-AA10-AC3AE41E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655">
              <a:extLst>
                <a:ext uri="{FF2B5EF4-FFF2-40B4-BE49-F238E27FC236}">
                  <a16:creationId xmlns:a16="http://schemas.microsoft.com/office/drawing/2014/main" id="{A9EFE84B-D532-4162-92CE-A531F313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656">
              <a:extLst>
                <a:ext uri="{FF2B5EF4-FFF2-40B4-BE49-F238E27FC236}">
                  <a16:creationId xmlns:a16="http://schemas.microsoft.com/office/drawing/2014/main" id="{2D450195-9D91-4EE2-9DF0-D5826A04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8" name="Freeform 657">
              <a:extLst>
                <a:ext uri="{FF2B5EF4-FFF2-40B4-BE49-F238E27FC236}">
                  <a16:creationId xmlns:a16="http://schemas.microsoft.com/office/drawing/2014/main" id="{7FD883A2-C851-461A-8E1B-9CCA0637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658">
              <a:extLst>
                <a:ext uri="{FF2B5EF4-FFF2-40B4-BE49-F238E27FC236}">
                  <a16:creationId xmlns:a16="http://schemas.microsoft.com/office/drawing/2014/main" id="{5F6ECFD2-7A00-43CA-B1F8-3BBF05BF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0" name="Freeform 659">
              <a:extLst>
                <a:ext uri="{FF2B5EF4-FFF2-40B4-BE49-F238E27FC236}">
                  <a16:creationId xmlns:a16="http://schemas.microsoft.com/office/drawing/2014/main" id="{20F35E04-9613-4397-9D06-8FAA91DC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660">
              <a:extLst>
                <a:ext uri="{FF2B5EF4-FFF2-40B4-BE49-F238E27FC236}">
                  <a16:creationId xmlns:a16="http://schemas.microsoft.com/office/drawing/2014/main" id="{5753E1D0-CA17-45F4-885A-B1238C11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661">
              <a:extLst>
                <a:ext uri="{FF2B5EF4-FFF2-40B4-BE49-F238E27FC236}">
                  <a16:creationId xmlns:a16="http://schemas.microsoft.com/office/drawing/2014/main" id="{5ACE1A66-A66F-46B1-91FC-FE4746B8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662">
              <a:extLst>
                <a:ext uri="{FF2B5EF4-FFF2-40B4-BE49-F238E27FC236}">
                  <a16:creationId xmlns:a16="http://schemas.microsoft.com/office/drawing/2014/main" id="{70FEE2D0-BE28-4156-8F6E-3BAC42A4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663">
              <a:extLst>
                <a:ext uri="{FF2B5EF4-FFF2-40B4-BE49-F238E27FC236}">
                  <a16:creationId xmlns:a16="http://schemas.microsoft.com/office/drawing/2014/main" id="{44FAE960-E1B4-4C24-8107-A6240F3E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5" name="Freeform 664">
              <a:extLst>
                <a:ext uri="{FF2B5EF4-FFF2-40B4-BE49-F238E27FC236}">
                  <a16:creationId xmlns:a16="http://schemas.microsoft.com/office/drawing/2014/main" id="{4FB1E237-690B-4E3B-9424-263AB808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665">
              <a:extLst>
                <a:ext uri="{FF2B5EF4-FFF2-40B4-BE49-F238E27FC236}">
                  <a16:creationId xmlns:a16="http://schemas.microsoft.com/office/drawing/2014/main" id="{657D894D-7464-4F94-ACFE-DE001362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7" name="Freeform 666">
              <a:extLst>
                <a:ext uri="{FF2B5EF4-FFF2-40B4-BE49-F238E27FC236}">
                  <a16:creationId xmlns:a16="http://schemas.microsoft.com/office/drawing/2014/main" id="{5C77DAD0-861D-4D75-943F-59D3EC6C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667">
              <a:extLst>
                <a:ext uri="{FF2B5EF4-FFF2-40B4-BE49-F238E27FC236}">
                  <a16:creationId xmlns:a16="http://schemas.microsoft.com/office/drawing/2014/main" id="{B1D418F9-17E1-4E44-8871-7A837F9C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668">
              <a:extLst>
                <a:ext uri="{FF2B5EF4-FFF2-40B4-BE49-F238E27FC236}">
                  <a16:creationId xmlns:a16="http://schemas.microsoft.com/office/drawing/2014/main" id="{BE479BF8-FF48-4231-AB1C-65B35EED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669">
              <a:extLst>
                <a:ext uri="{FF2B5EF4-FFF2-40B4-BE49-F238E27FC236}">
                  <a16:creationId xmlns:a16="http://schemas.microsoft.com/office/drawing/2014/main" id="{F82B75EF-5BB2-4C1E-A9DA-B2EF6A94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670">
              <a:extLst>
                <a:ext uri="{FF2B5EF4-FFF2-40B4-BE49-F238E27FC236}">
                  <a16:creationId xmlns:a16="http://schemas.microsoft.com/office/drawing/2014/main" id="{B8C2B5BA-A2F0-4098-996C-B40CBA42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2" name="Freeform 671">
              <a:extLst>
                <a:ext uri="{FF2B5EF4-FFF2-40B4-BE49-F238E27FC236}">
                  <a16:creationId xmlns:a16="http://schemas.microsoft.com/office/drawing/2014/main" id="{94C37C1B-3BFA-4429-B7CF-01F5B5ED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672">
              <a:extLst>
                <a:ext uri="{FF2B5EF4-FFF2-40B4-BE49-F238E27FC236}">
                  <a16:creationId xmlns:a16="http://schemas.microsoft.com/office/drawing/2014/main" id="{EE6BA207-C402-448A-A491-2E6AF82D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673">
              <a:extLst>
                <a:ext uri="{FF2B5EF4-FFF2-40B4-BE49-F238E27FC236}">
                  <a16:creationId xmlns:a16="http://schemas.microsoft.com/office/drawing/2014/main" id="{2DDD5E40-A4EF-42B2-A5A1-8DFBDCCC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674">
              <a:extLst>
                <a:ext uri="{FF2B5EF4-FFF2-40B4-BE49-F238E27FC236}">
                  <a16:creationId xmlns:a16="http://schemas.microsoft.com/office/drawing/2014/main" id="{33A48ED2-F688-4E30-9514-6689B85C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675">
              <a:extLst>
                <a:ext uri="{FF2B5EF4-FFF2-40B4-BE49-F238E27FC236}">
                  <a16:creationId xmlns:a16="http://schemas.microsoft.com/office/drawing/2014/main" id="{D460D343-C2F8-4AFA-9FDA-F287D6AF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676">
              <a:extLst>
                <a:ext uri="{FF2B5EF4-FFF2-40B4-BE49-F238E27FC236}">
                  <a16:creationId xmlns:a16="http://schemas.microsoft.com/office/drawing/2014/main" id="{E4512A69-3A1A-4880-9D0E-F63063D7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677">
              <a:extLst>
                <a:ext uri="{FF2B5EF4-FFF2-40B4-BE49-F238E27FC236}">
                  <a16:creationId xmlns:a16="http://schemas.microsoft.com/office/drawing/2014/main" id="{2FB5C517-F35D-4B9F-9C06-5574045B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678">
              <a:extLst>
                <a:ext uri="{FF2B5EF4-FFF2-40B4-BE49-F238E27FC236}">
                  <a16:creationId xmlns:a16="http://schemas.microsoft.com/office/drawing/2014/main" id="{9E22F88F-7A20-4395-A622-F3B119EC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679">
              <a:extLst>
                <a:ext uri="{FF2B5EF4-FFF2-40B4-BE49-F238E27FC236}">
                  <a16:creationId xmlns:a16="http://schemas.microsoft.com/office/drawing/2014/main" id="{E06F344C-6138-4B60-B329-BDBE9F83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680">
              <a:extLst>
                <a:ext uri="{FF2B5EF4-FFF2-40B4-BE49-F238E27FC236}">
                  <a16:creationId xmlns:a16="http://schemas.microsoft.com/office/drawing/2014/main" id="{D89E6460-8C6B-4AFE-B738-40650795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Freeform 681">
              <a:extLst>
                <a:ext uri="{FF2B5EF4-FFF2-40B4-BE49-F238E27FC236}">
                  <a16:creationId xmlns:a16="http://schemas.microsoft.com/office/drawing/2014/main" id="{AC78CB8E-98FB-413F-BD81-479A1419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3" name="Freeform 682">
              <a:extLst>
                <a:ext uri="{FF2B5EF4-FFF2-40B4-BE49-F238E27FC236}">
                  <a16:creationId xmlns:a16="http://schemas.microsoft.com/office/drawing/2014/main" id="{6553F536-4184-40DC-B512-73C4803E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683">
              <a:extLst>
                <a:ext uri="{FF2B5EF4-FFF2-40B4-BE49-F238E27FC236}">
                  <a16:creationId xmlns:a16="http://schemas.microsoft.com/office/drawing/2014/main" id="{EB13CCAA-5777-4FBE-91C9-811FEF03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684">
              <a:extLst>
                <a:ext uri="{FF2B5EF4-FFF2-40B4-BE49-F238E27FC236}">
                  <a16:creationId xmlns:a16="http://schemas.microsoft.com/office/drawing/2014/main" id="{4D0E8452-1049-4238-9E74-03955066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685">
              <a:extLst>
                <a:ext uri="{FF2B5EF4-FFF2-40B4-BE49-F238E27FC236}">
                  <a16:creationId xmlns:a16="http://schemas.microsoft.com/office/drawing/2014/main" id="{A318B848-A851-4B48-94FE-A3A2A8F1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" name="Freeform 686">
              <a:extLst>
                <a:ext uri="{FF2B5EF4-FFF2-40B4-BE49-F238E27FC236}">
                  <a16:creationId xmlns:a16="http://schemas.microsoft.com/office/drawing/2014/main" id="{5453FC6A-DE7F-41FC-AE95-5987F094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687">
              <a:extLst>
                <a:ext uri="{FF2B5EF4-FFF2-40B4-BE49-F238E27FC236}">
                  <a16:creationId xmlns:a16="http://schemas.microsoft.com/office/drawing/2014/main" id="{449FC979-6400-494E-8B37-BA960E9D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" name="Freeform 688">
              <a:extLst>
                <a:ext uri="{FF2B5EF4-FFF2-40B4-BE49-F238E27FC236}">
                  <a16:creationId xmlns:a16="http://schemas.microsoft.com/office/drawing/2014/main" id="{E4550BA2-C5B3-4AD1-8BDD-09A4FF65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" name="Freeform 689">
              <a:extLst>
                <a:ext uri="{FF2B5EF4-FFF2-40B4-BE49-F238E27FC236}">
                  <a16:creationId xmlns:a16="http://schemas.microsoft.com/office/drawing/2014/main" id="{B14EB975-7A41-47C9-AB80-660705FA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" name="Freeform 690">
              <a:extLst>
                <a:ext uri="{FF2B5EF4-FFF2-40B4-BE49-F238E27FC236}">
                  <a16:creationId xmlns:a16="http://schemas.microsoft.com/office/drawing/2014/main" id="{D960282A-3784-4686-B92E-17254308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" name="Freeform 691">
              <a:extLst>
                <a:ext uri="{FF2B5EF4-FFF2-40B4-BE49-F238E27FC236}">
                  <a16:creationId xmlns:a16="http://schemas.microsoft.com/office/drawing/2014/main" id="{48BBABEE-1E8B-44B0-9625-3EA31F4D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" name="Freeform 692">
              <a:extLst>
                <a:ext uri="{FF2B5EF4-FFF2-40B4-BE49-F238E27FC236}">
                  <a16:creationId xmlns:a16="http://schemas.microsoft.com/office/drawing/2014/main" id="{12A77AA4-0200-4EC4-9222-77C6CB6E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" name="Freeform 693">
              <a:extLst>
                <a:ext uri="{FF2B5EF4-FFF2-40B4-BE49-F238E27FC236}">
                  <a16:creationId xmlns:a16="http://schemas.microsoft.com/office/drawing/2014/main" id="{B97684EF-B399-47B0-BD39-E3AC967D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" name="Freeform 694">
              <a:extLst>
                <a:ext uri="{FF2B5EF4-FFF2-40B4-BE49-F238E27FC236}">
                  <a16:creationId xmlns:a16="http://schemas.microsoft.com/office/drawing/2014/main" id="{6E9F4ABE-DBE1-4FED-88D8-F4DDBA38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" name="Freeform 695">
              <a:extLst>
                <a:ext uri="{FF2B5EF4-FFF2-40B4-BE49-F238E27FC236}">
                  <a16:creationId xmlns:a16="http://schemas.microsoft.com/office/drawing/2014/main" id="{E2396DE5-52D3-478E-98F4-A4DC853B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" name="Freeform 696">
              <a:extLst>
                <a:ext uri="{FF2B5EF4-FFF2-40B4-BE49-F238E27FC236}">
                  <a16:creationId xmlns:a16="http://schemas.microsoft.com/office/drawing/2014/main" id="{935E9560-47AE-4624-A481-36C4816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8" name="Freeform 697">
              <a:extLst>
                <a:ext uri="{FF2B5EF4-FFF2-40B4-BE49-F238E27FC236}">
                  <a16:creationId xmlns:a16="http://schemas.microsoft.com/office/drawing/2014/main" id="{12AA8679-57AA-4E3B-82B3-F4CC481A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" name="Freeform 698">
              <a:extLst>
                <a:ext uri="{FF2B5EF4-FFF2-40B4-BE49-F238E27FC236}">
                  <a16:creationId xmlns:a16="http://schemas.microsoft.com/office/drawing/2014/main" id="{C0FE0AED-F24E-46D3-A549-C85293C6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" name="Freeform 699">
              <a:extLst>
                <a:ext uri="{FF2B5EF4-FFF2-40B4-BE49-F238E27FC236}">
                  <a16:creationId xmlns:a16="http://schemas.microsoft.com/office/drawing/2014/main" id="{F00C055C-DEF3-4E09-84D9-6045B885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" name="Freeform 700">
              <a:extLst>
                <a:ext uri="{FF2B5EF4-FFF2-40B4-BE49-F238E27FC236}">
                  <a16:creationId xmlns:a16="http://schemas.microsoft.com/office/drawing/2014/main" id="{7AABCF3B-7FDC-4154-8921-65C887E5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" name="Freeform 701">
              <a:extLst>
                <a:ext uri="{FF2B5EF4-FFF2-40B4-BE49-F238E27FC236}">
                  <a16:creationId xmlns:a16="http://schemas.microsoft.com/office/drawing/2014/main" id="{AB00AC99-06A1-48F6-BCE6-A4FDB785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" name="Freeform 702">
              <a:extLst>
                <a:ext uri="{FF2B5EF4-FFF2-40B4-BE49-F238E27FC236}">
                  <a16:creationId xmlns:a16="http://schemas.microsoft.com/office/drawing/2014/main" id="{FDFE368C-4C7F-4DFD-A8F0-F148B89B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" name="Freeform 703">
              <a:extLst>
                <a:ext uri="{FF2B5EF4-FFF2-40B4-BE49-F238E27FC236}">
                  <a16:creationId xmlns:a16="http://schemas.microsoft.com/office/drawing/2014/main" id="{4E7D1C2E-9608-4A9D-9AE2-F6A86F49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5" name="Freeform 704">
              <a:extLst>
                <a:ext uri="{FF2B5EF4-FFF2-40B4-BE49-F238E27FC236}">
                  <a16:creationId xmlns:a16="http://schemas.microsoft.com/office/drawing/2014/main" id="{FE1D670C-B8F4-4A27-97BB-17F2EDE2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6" name="Freeform 705">
              <a:extLst>
                <a:ext uri="{FF2B5EF4-FFF2-40B4-BE49-F238E27FC236}">
                  <a16:creationId xmlns:a16="http://schemas.microsoft.com/office/drawing/2014/main" id="{C9289A7A-A8C3-4CDF-8E4D-ACE51CE4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7" name="Freeform 706">
              <a:extLst>
                <a:ext uri="{FF2B5EF4-FFF2-40B4-BE49-F238E27FC236}">
                  <a16:creationId xmlns:a16="http://schemas.microsoft.com/office/drawing/2014/main" id="{130F389D-3554-4247-9A86-0C410097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8" name="Freeform 707">
              <a:extLst>
                <a:ext uri="{FF2B5EF4-FFF2-40B4-BE49-F238E27FC236}">
                  <a16:creationId xmlns:a16="http://schemas.microsoft.com/office/drawing/2014/main" id="{00C453C4-060D-4CFC-A68F-12810A2D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9" name="Freeform 708">
              <a:extLst>
                <a:ext uri="{FF2B5EF4-FFF2-40B4-BE49-F238E27FC236}">
                  <a16:creationId xmlns:a16="http://schemas.microsoft.com/office/drawing/2014/main" id="{356CB582-0439-4359-BA39-F04EE848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0" name="Freeform 709">
              <a:extLst>
                <a:ext uri="{FF2B5EF4-FFF2-40B4-BE49-F238E27FC236}">
                  <a16:creationId xmlns:a16="http://schemas.microsoft.com/office/drawing/2014/main" id="{F5E55835-792F-4BCA-9A1E-57928ACD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1" name="Freeform 710">
              <a:extLst>
                <a:ext uri="{FF2B5EF4-FFF2-40B4-BE49-F238E27FC236}">
                  <a16:creationId xmlns:a16="http://schemas.microsoft.com/office/drawing/2014/main" id="{EAD930BD-CB54-4133-ACC7-641D42CC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2" name="Freeform 711">
              <a:extLst>
                <a:ext uri="{FF2B5EF4-FFF2-40B4-BE49-F238E27FC236}">
                  <a16:creationId xmlns:a16="http://schemas.microsoft.com/office/drawing/2014/main" id="{9BFC5C0A-1A18-4871-A08C-40D3A07C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3" name="Freeform 712">
              <a:extLst>
                <a:ext uri="{FF2B5EF4-FFF2-40B4-BE49-F238E27FC236}">
                  <a16:creationId xmlns:a16="http://schemas.microsoft.com/office/drawing/2014/main" id="{0AEC435E-E470-4CEC-BD3F-8E45E4B6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4" name="Freeform 713">
              <a:extLst>
                <a:ext uri="{FF2B5EF4-FFF2-40B4-BE49-F238E27FC236}">
                  <a16:creationId xmlns:a16="http://schemas.microsoft.com/office/drawing/2014/main" id="{517736E8-9997-4402-B7F4-BD043AB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5" name="Freeform 714">
              <a:extLst>
                <a:ext uri="{FF2B5EF4-FFF2-40B4-BE49-F238E27FC236}">
                  <a16:creationId xmlns:a16="http://schemas.microsoft.com/office/drawing/2014/main" id="{BAAC0441-CC5C-4DBF-A1E7-0E325F98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6" name="Freeform 715">
              <a:extLst>
                <a:ext uri="{FF2B5EF4-FFF2-40B4-BE49-F238E27FC236}">
                  <a16:creationId xmlns:a16="http://schemas.microsoft.com/office/drawing/2014/main" id="{E452CA06-1389-4CEC-A8D8-37D936A6D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7" name="Freeform 716">
              <a:extLst>
                <a:ext uri="{FF2B5EF4-FFF2-40B4-BE49-F238E27FC236}">
                  <a16:creationId xmlns:a16="http://schemas.microsoft.com/office/drawing/2014/main" id="{EEBF1619-01A0-43B4-9A29-0D35C3DF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" name="Freeform 717">
              <a:extLst>
                <a:ext uri="{FF2B5EF4-FFF2-40B4-BE49-F238E27FC236}">
                  <a16:creationId xmlns:a16="http://schemas.microsoft.com/office/drawing/2014/main" id="{D88DD61B-300F-458A-A5A8-2EF89F7B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9" name="Freeform 718">
              <a:extLst>
                <a:ext uri="{FF2B5EF4-FFF2-40B4-BE49-F238E27FC236}">
                  <a16:creationId xmlns:a16="http://schemas.microsoft.com/office/drawing/2014/main" id="{A8E7FCAB-BA0E-4B77-9EAE-64ACCDC5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0" name="Freeform 719">
              <a:extLst>
                <a:ext uri="{FF2B5EF4-FFF2-40B4-BE49-F238E27FC236}">
                  <a16:creationId xmlns:a16="http://schemas.microsoft.com/office/drawing/2014/main" id="{083E3BC7-198A-4D20-87FE-E4CC79F2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1" name="Freeform 720">
              <a:extLst>
                <a:ext uri="{FF2B5EF4-FFF2-40B4-BE49-F238E27FC236}">
                  <a16:creationId xmlns:a16="http://schemas.microsoft.com/office/drawing/2014/main" id="{7498D23E-9CAD-40E1-944C-EC04F77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2" name="Freeform 721">
              <a:extLst>
                <a:ext uri="{FF2B5EF4-FFF2-40B4-BE49-F238E27FC236}">
                  <a16:creationId xmlns:a16="http://schemas.microsoft.com/office/drawing/2014/main" id="{58A0704E-A47E-409A-8C15-6A35772B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3" name="Freeform 722">
              <a:extLst>
                <a:ext uri="{FF2B5EF4-FFF2-40B4-BE49-F238E27FC236}">
                  <a16:creationId xmlns:a16="http://schemas.microsoft.com/office/drawing/2014/main" id="{924999D6-B74B-4E04-BDEF-C0ADC183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4" name="Freeform 723">
              <a:extLst>
                <a:ext uri="{FF2B5EF4-FFF2-40B4-BE49-F238E27FC236}">
                  <a16:creationId xmlns:a16="http://schemas.microsoft.com/office/drawing/2014/main" id="{EF90884B-C4F1-46AD-8610-2A7356E4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5" name="Freeform 724">
              <a:extLst>
                <a:ext uri="{FF2B5EF4-FFF2-40B4-BE49-F238E27FC236}">
                  <a16:creationId xmlns:a16="http://schemas.microsoft.com/office/drawing/2014/main" id="{F7C00996-358B-4CBA-B258-6DBF377E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6" name="Freeform 725">
              <a:extLst>
                <a:ext uri="{FF2B5EF4-FFF2-40B4-BE49-F238E27FC236}">
                  <a16:creationId xmlns:a16="http://schemas.microsoft.com/office/drawing/2014/main" id="{22C7D228-A105-45D1-B33F-FCF9B099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7" name="Freeform 726">
              <a:extLst>
                <a:ext uri="{FF2B5EF4-FFF2-40B4-BE49-F238E27FC236}">
                  <a16:creationId xmlns:a16="http://schemas.microsoft.com/office/drawing/2014/main" id="{10120922-0096-4751-8B13-8E57732B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8" name="Freeform 727">
              <a:extLst>
                <a:ext uri="{FF2B5EF4-FFF2-40B4-BE49-F238E27FC236}">
                  <a16:creationId xmlns:a16="http://schemas.microsoft.com/office/drawing/2014/main" id="{588A48D0-F35C-4BB0-B235-2B833B1D2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9" name="Freeform 728">
              <a:extLst>
                <a:ext uri="{FF2B5EF4-FFF2-40B4-BE49-F238E27FC236}">
                  <a16:creationId xmlns:a16="http://schemas.microsoft.com/office/drawing/2014/main" id="{99462AEF-2A52-43F7-B95E-95981C37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0" name="Freeform 729">
              <a:extLst>
                <a:ext uri="{FF2B5EF4-FFF2-40B4-BE49-F238E27FC236}">
                  <a16:creationId xmlns:a16="http://schemas.microsoft.com/office/drawing/2014/main" id="{FC285F07-E62A-459F-98C9-36903C98C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1" name="Freeform 730">
              <a:extLst>
                <a:ext uri="{FF2B5EF4-FFF2-40B4-BE49-F238E27FC236}">
                  <a16:creationId xmlns:a16="http://schemas.microsoft.com/office/drawing/2014/main" id="{4C30DE8E-959C-4D56-887F-27A72290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2" name="Freeform 731">
              <a:extLst>
                <a:ext uri="{FF2B5EF4-FFF2-40B4-BE49-F238E27FC236}">
                  <a16:creationId xmlns:a16="http://schemas.microsoft.com/office/drawing/2014/main" id="{F580A78C-0CC3-4E12-B6CF-52CF317F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3" name="Freeform 732">
              <a:extLst>
                <a:ext uri="{FF2B5EF4-FFF2-40B4-BE49-F238E27FC236}">
                  <a16:creationId xmlns:a16="http://schemas.microsoft.com/office/drawing/2014/main" id="{07A98AFC-2B5F-45F8-8E65-613A486FF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4" name="Freeform 733">
              <a:extLst>
                <a:ext uri="{FF2B5EF4-FFF2-40B4-BE49-F238E27FC236}">
                  <a16:creationId xmlns:a16="http://schemas.microsoft.com/office/drawing/2014/main" id="{DF4782A2-479C-43D2-8E95-9BD1A1C1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5" name="Freeform 734">
              <a:extLst>
                <a:ext uri="{FF2B5EF4-FFF2-40B4-BE49-F238E27FC236}">
                  <a16:creationId xmlns:a16="http://schemas.microsoft.com/office/drawing/2014/main" id="{C14DFE3F-F1FD-48B0-A003-E77D64BA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6" name="Freeform 735">
              <a:extLst>
                <a:ext uri="{FF2B5EF4-FFF2-40B4-BE49-F238E27FC236}">
                  <a16:creationId xmlns:a16="http://schemas.microsoft.com/office/drawing/2014/main" id="{D6014BEE-CCD3-4001-AE29-2EDAEDF4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7" name="Freeform 736">
              <a:extLst>
                <a:ext uri="{FF2B5EF4-FFF2-40B4-BE49-F238E27FC236}">
                  <a16:creationId xmlns:a16="http://schemas.microsoft.com/office/drawing/2014/main" id="{9B0A1D6E-2885-4550-92E2-2A243CDB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" name="Freeform 737">
              <a:extLst>
                <a:ext uri="{FF2B5EF4-FFF2-40B4-BE49-F238E27FC236}">
                  <a16:creationId xmlns:a16="http://schemas.microsoft.com/office/drawing/2014/main" id="{DB3C4717-983F-4EDB-8600-7F45E1451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9" name="Freeform 738">
              <a:extLst>
                <a:ext uri="{FF2B5EF4-FFF2-40B4-BE49-F238E27FC236}">
                  <a16:creationId xmlns:a16="http://schemas.microsoft.com/office/drawing/2014/main" id="{0B25866C-0936-4ACB-ADAE-F0BEC318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0" name="Freeform 739">
              <a:extLst>
                <a:ext uri="{FF2B5EF4-FFF2-40B4-BE49-F238E27FC236}">
                  <a16:creationId xmlns:a16="http://schemas.microsoft.com/office/drawing/2014/main" id="{17ABFBD7-F1B5-45DB-BB6F-70546D54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1" name="Line 740">
              <a:extLst>
                <a:ext uri="{FF2B5EF4-FFF2-40B4-BE49-F238E27FC236}">
                  <a16:creationId xmlns:a16="http://schemas.microsoft.com/office/drawing/2014/main" id="{AAC6C8CA-D0A9-4BB1-A071-A6A32CF13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2" name="Freeform 741">
              <a:extLst>
                <a:ext uri="{FF2B5EF4-FFF2-40B4-BE49-F238E27FC236}">
                  <a16:creationId xmlns:a16="http://schemas.microsoft.com/office/drawing/2014/main" id="{DABB07EA-E838-47B1-BAEA-E7046826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3" name="Freeform 742">
              <a:extLst>
                <a:ext uri="{FF2B5EF4-FFF2-40B4-BE49-F238E27FC236}">
                  <a16:creationId xmlns:a16="http://schemas.microsoft.com/office/drawing/2014/main" id="{42DFE982-139F-45FE-A528-1296BB9D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4" name="Freeform 743">
              <a:extLst>
                <a:ext uri="{FF2B5EF4-FFF2-40B4-BE49-F238E27FC236}">
                  <a16:creationId xmlns:a16="http://schemas.microsoft.com/office/drawing/2014/main" id="{4569D0EF-E4DA-4D6C-BA98-0210D695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5" name="Freeform 744">
              <a:extLst>
                <a:ext uri="{FF2B5EF4-FFF2-40B4-BE49-F238E27FC236}">
                  <a16:creationId xmlns:a16="http://schemas.microsoft.com/office/drawing/2014/main" id="{E774158A-AC30-4E98-A26C-B4057EF1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6" name="Freeform 745">
              <a:extLst>
                <a:ext uri="{FF2B5EF4-FFF2-40B4-BE49-F238E27FC236}">
                  <a16:creationId xmlns:a16="http://schemas.microsoft.com/office/drawing/2014/main" id="{6ED0CB41-2ECD-4EEC-8638-CAB9179E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7" name="Freeform 746">
              <a:extLst>
                <a:ext uri="{FF2B5EF4-FFF2-40B4-BE49-F238E27FC236}">
                  <a16:creationId xmlns:a16="http://schemas.microsoft.com/office/drawing/2014/main" id="{1C982FF1-5890-4AF6-8CE8-76A69D04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8" name="Freeform 747">
              <a:extLst>
                <a:ext uri="{FF2B5EF4-FFF2-40B4-BE49-F238E27FC236}">
                  <a16:creationId xmlns:a16="http://schemas.microsoft.com/office/drawing/2014/main" id="{B29A78B2-009E-4812-B5E5-C6801E64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9" name="Freeform 748">
              <a:extLst>
                <a:ext uri="{FF2B5EF4-FFF2-40B4-BE49-F238E27FC236}">
                  <a16:creationId xmlns:a16="http://schemas.microsoft.com/office/drawing/2014/main" id="{15564409-4896-47AD-AEAC-774ABBBF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0" name="Freeform 749">
              <a:extLst>
                <a:ext uri="{FF2B5EF4-FFF2-40B4-BE49-F238E27FC236}">
                  <a16:creationId xmlns:a16="http://schemas.microsoft.com/office/drawing/2014/main" id="{EF824E2D-EA30-4426-B5D3-AD60BC7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1" name="Freeform 750">
              <a:extLst>
                <a:ext uri="{FF2B5EF4-FFF2-40B4-BE49-F238E27FC236}">
                  <a16:creationId xmlns:a16="http://schemas.microsoft.com/office/drawing/2014/main" id="{4E39DA15-0E5D-4086-90AE-0B45BECD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2" name="Freeform 751">
              <a:extLst>
                <a:ext uri="{FF2B5EF4-FFF2-40B4-BE49-F238E27FC236}">
                  <a16:creationId xmlns:a16="http://schemas.microsoft.com/office/drawing/2014/main" id="{E9E677D4-2DE9-41D1-B632-AC600213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3" name="Freeform 752">
              <a:extLst>
                <a:ext uri="{FF2B5EF4-FFF2-40B4-BE49-F238E27FC236}">
                  <a16:creationId xmlns:a16="http://schemas.microsoft.com/office/drawing/2014/main" id="{9937CE90-E68B-4EB2-A40D-427C22D8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4" name="Freeform 753">
              <a:extLst>
                <a:ext uri="{FF2B5EF4-FFF2-40B4-BE49-F238E27FC236}">
                  <a16:creationId xmlns:a16="http://schemas.microsoft.com/office/drawing/2014/main" id="{B8EC5627-A9AA-4A65-B943-22074186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5" name="Freeform 754">
              <a:extLst>
                <a:ext uri="{FF2B5EF4-FFF2-40B4-BE49-F238E27FC236}">
                  <a16:creationId xmlns:a16="http://schemas.microsoft.com/office/drawing/2014/main" id="{0F25DCAF-1A4D-4E94-93A8-C722589A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6" name="Freeform 755">
              <a:extLst>
                <a:ext uri="{FF2B5EF4-FFF2-40B4-BE49-F238E27FC236}">
                  <a16:creationId xmlns:a16="http://schemas.microsoft.com/office/drawing/2014/main" id="{F71945FA-E4EB-47C6-8757-86CF951D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7" name="Freeform 756">
              <a:extLst>
                <a:ext uri="{FF2B5EF4-FFF2-40B4-BE49-F238E27FC236}">
                  <a16:creationId xmlns:a16="http://schemas.microsoft.com/office/drawing/2014/main" id="{EAF90B7D-E960-4513-A12F-D2629BD4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" name="Freeform 757">
              <a:extLst>
                <a:ext uri="{FF2B5EF4-FFF2-40B4-BE49-F238E27FC236}">
                  <a16:creationId xmlns:a16="http://schemas.microsoft.com/office/drawing/2014/main" id="{FE7FA0EA-921C-439D-A34D-0A9AB8BC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" name="Freeform 758">
              <a:extLst>
                <a:ext uri="{FF2B5EF4-FFF2-40B4-BE49-F238E27FC236}">
                  <a16:creationId xmlns:a16="http://schemas.microsoft.com/office/drawing/2014/main" id="{46FCC440-F537-47DC-94E8-E6DF409F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0" name="Freeform 759">
              <a:extLst>
                <a:ext uri="{FF2B5EF4-FFF2-40B4-BE49-F238E27FC236}">
                  <a16:creationId xmlns:a16="http://schemas.microsoft.com/office/drawing/2014/main" id="{9E1F5FAD-D917-4415-ABE1-0DD84905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1" name="Freeform 760">
              <a:extLst>
                <a:ext uri="{FF2B5EF4-FFF2-40B4-BE49-F238E27FC236}">
                  <a16:creationId xmlns:a16="http://schemas.microsoft.com/office/drawing/2014/main" id="{D243CAB5-60DA-4460-ABA5-4859CAF0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2" name="Rectangle 761">
              <a:extLst>
                <a:ext uri="{FF2B5EF4-FFF2-40B4-BE49-F238E27FC236}">
                  <a16:creationId xmlns:a16="http://schemas.microsoft.com/office/drawing/2014/main" id="{81E91CD5-8046-4E9E-BFCC-2B9D558E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3" name="Freeform 762">
              <a:extLst>
                <a:ext uri="{FF2B5EF4-FFF2-40B4-BE49-F238E27FC236}">
                  <a16:creationId xmlns:a16="http://schemas.microsoft.com/office/drawing/2014/main" id="{02634795-E191-4396-8A22-D6C3ACF1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4" name="Rectangle 763">
              <a:extLst>
                <a:ext uri="{FF2B5EF4-FFF2-40B4-BE49-F238E27FC236}">
                  <a16:creationId xmlns:a16="http://schemas.microsoft.com/office/drawing/2014/main" id="{9B1C6F06-B2E0-48C1-B920-242256BB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5" name="Freeform 764">
              <a:extLst>
                <a:ext uri="{FF2B5EF4-FFF2-40B4-BE49-F238E27FC236}">
                  <a16:creationId xmlns:a16="http://schemas.microsoft.com/office/drawing/2014/main" id="{B7D979B4-D073-4D9E-BC9A-1589AE7F1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6" name="Rectangle 765">
              <a:extLst>
                <a:ext uri="{FF2B5EF4-FFF2-40B4-BE49-F238E27FC236}">
                  <a16:creationId xmlns:a16="http://schemas.microsoft.com/office/drawing/2014/main" id="{6EA6A3C4-6187-4891-97F3-6B945149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7" name="Freeform 766">
              <a:extLst>
                <a:ext uri="{FF2B5EF4-FFF2-40B4-BE49-F238E27FC236}">
                  <a16:creationId xmlns:a16="http://schemas.microsoft.com/office/drawing/2014/main" id="{590AE46A-B071-4B58-969C-FA3C6887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8" name="Rectangle 767">
              <a:extLst>
                <a:ext uri="{FF2B5EF4-FFF2-40B4-BE49-F238E27FC236}">
                  <a16:creationId xmlns:a16="http://schemas.microsoft.com/office/drawing/2014/main" id="{E44551CB-7E69-4843-B3E5-871F5E49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9" name="Freeform 768">
              <a:extLst>
                <a:ext uri="{FF2B5EF4-FFF2-40B4-BE49-F238E27FC236}">
                  <a16:creationId xmlns:a16="http://schemas.microsoft.com/office/drawing/2014/main" id="{AC747034-E15C-4826-87F2-006D44C9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BFF99783-57C5-424C-8B57-9F868CEB448D}"/>
              </a:ext>
            </a:extLst>
          </p:cNvPr>
          <p:cNvSpPr txBox="1"/>
          <p:nvPr/>
        </p:nvSpPr>
        <p:spPr>
          <a:xfrm>
            <a:off x="1755776" y="3048000"/>
            <a:ext cx="4760913" cy="1480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21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走近数据分析</a:t>
            </a:r>
          </a:p>
        </p:txBody>
      </p:sp>
      <p:sp>
        <p:nvSpPr>
          <p:cNvPr id="10631" name="文本框 776">
            <a:extLst>
              <a:ext uri="{FF2B5EF4-FFF2-40B4-BE49-F238E27FC236}">
                <a16:creationId xmlns:a16="http://schemas.microsoft.com/office/drawing/2014/main" id="{2D8D0CBF-897C-45B3-AC1C-9FB7536B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3786188"/>
            <a:ext cx="41703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扁平化呈现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绝对专业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超级吸睛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5DAE0E66-808D-4C03-A13D-932E6330B51E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8F40D6A-19C2-4418-AEC4-B74A74B13C6A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0634" name="图片 771">
            <a:extLst>
              <a:ext uri="{FF2B5EF4-FFF2-40B4-BE49-F238E27FC236}">
                <a16:creationId xmlns:a16="http://schemas.microsoft.com/office/drawing/2014/main" id="{60EA960A-706D-4B2F-A202-DFB369CF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B2A3A3A4-A26D-47A0-80DE-AC4DB00EB1F6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3B5E0-06C2-4A6A-BADE-842D9936C86B}"/>
              </a:ext>
            </a:extLst>
          </p:cNvPr>
          <p:cNvSpPr txBox="1"/>
          <p:nvPr/>
        </p:nvSpPr>
        <p:spPr>
          <a:xfrm>
            <a:off x="4646613" y="1260475"/>
            <a:ext cx="2931250" cy="400108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客流量数据的可视化表达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16D5036-DB8B-47AC-8CD3-995E08036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792146"/>
              </p:ext>
            </p:extLst>
          </p:nvPr>
        </p:nvGraphicFramePr>
        <p:xfrm>
          <a:off x="3025549" y="1968501"/>
          <a:ext cx="6896734" cy="378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71">
            <a:extLst>
              <a:ext uri="{FF2B5EF4-FFF2-40B4-BE49-F238E27FC236}">
                <a16:creationId xmlns:a16="http://schemas.microsoft.com/office/drawing/2014/main" id="{046964AC-167F-46DE-A7AB-8A422804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4" y="180975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活动：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打开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客流量表格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.xls”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根据表格生成折线统计图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1">
            <a:extLst>
              <a:ext uri="{FF2B5EF4-FFF2-40B4-BE49-F238E27FC236}">
                <a16:creationId xmlns:a16="http://schemas.microsoft.com/office/drawing/2014/main" id="{EAA12B3E-7D39-4157-BEC4-D2D0C36CD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1749426"/>
            <a:ext cx="7000875" cy="207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</a:t>
            </a:r>
            <a:r>
              <a:rPr lang="zh-CN" altLang="en-US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图形、图像和动画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等方式更加直观生动地呈现数据及数据分析结果，揭示数据之间的关系、趋势和规律等的表达方式称为数据可视化表达。</a:t>
            </a:r>
          </a:p>
        </p:txBody>
      </p:sp>
      <p:sp>
        <p:nvSpPr>
          <p:cNvPr id="21506" name="TextBox 13@|17FFC:16777215|FBC:16777215|LFC:16777215|LBC:16777215">
            <a:extLst>
              <a:ext uri="{FF2B5EF4-FFF2-40B4-BE49-F238E27FC236}">
                <a16:creationId xmlns:a16="http://schemas.microsoft.com/office/drawing/2014/main" id="{F5CFAA88-3ED4-42F1-961B-6C831B8A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4" y="303213"/>
            <a:ext cx="43211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②数据可视化表达</a:t>
            </a:r>
          </a:p>
        </p:txBody>
      </p:sp>
      <p:sp>
        <p:nvSpPr>
          <p:cNvPr id="21507" name="矩形 1">
            <a:extLst>
              <a:ext uri="{FF2B5EF4-FFF2-40B4-BE49-F238E27FC236}">
                <a16:creationId xmlns:a16="http://schemas.microsoft.com/office/drawing/2014/main" id="{D7B8AB19-6ED7-478E-8439-D87C55B9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4" y="4116389"/>
            <a:ext cx="7000875" cy="15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图表是最常用的数据可视化表达方式之一。</a:t>
            </a:r>
          </a:p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基本图表类型如柱状图、饼图、折线图等。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3">
            <a:extLst>
              <a:ext uri="{FF2B5EF4-FFF2-40B4-BE49-F238E27FC236}">
                <a16:creationId xmlns:a16="http://schemas.microsoft.com/office/drawing/2014/main" id="{069B2310-43A5-4780-868B-63667945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896939"/>
            <a:ext cx="56959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57FEF2-87A9-47DC-92A4-64F68C0983FC}"/>
              </a:ext>
            </a:extLst>
          </p:cNvPr>
          <p:cNvSpPr txBox="1"/>
          <p:nvPr/>
        </p:nvSpPr>
        <p:spPr>
          <a:xfrm>
            <a:off x="1603376" y="5381625"/>
            <a:ext cx="3578863" cy="369330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第五届世界互联网大会关键词云图</a:t>
            </a:r>
          </a:p>
        </p:txBody>
      </p:sp>
      <p:pic>
        <p:nvPicPr>
          <p:cNvPr id="22531" name="图片 1">
            <a:extLst>
              <a:ext uri="{FF2B5EF4-FFF2-40B4-BE49-F238E27FC236}">
                <a16:creationId xmlns:a16="http://schemas.microsoft.com/office/drawing/2014/main" id="{05CCD012-FC4B-4A7A-A1EF-64B44C93A19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1951039"/>
            <a:ext cx="3576637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354B170-E023-4917-AA52-22B680B233E1}"/>
              </a:ext>
            </a:extLst>
          </p:cNvPr>
          <p:cNvSpPr txBox="1"/>
          <p:nvPr/>
        </p:nvSpPr>
        <p:spPr>
          <a:xfrm>
            <a:off x="6770688" y="5381625"/>
            <a:ext cx="2184250" cy="369330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疫情实时大数据报告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35F166E-B828-4A1E-B551-CC2B5F44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4" y="6202364"/>
            <a:ext cx="8224837" cy="35054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>
                <a:latin typeface="楷体_GB2312" panose="02010609030101010101" pitchFamily="49" charset="-122"/>
                <a:ea typeface="楷体_GB2312" panose="02010609030101010101" pitchFamily="49" charset="-122"/>
                <a:hlinkClick r:id="rId5" action="ppaction://hlinkfile"/>
              </a:rPr>
              <a:t>https://voice.baidu.com/act/newpneumonia/newpneumonia/?from=osari_pc_3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A7425093-464A-4352-8120-099E9774B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9" y="723901"/>
            <a:ext cx="8396287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08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数据分析报告</a:t>
            </a: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是项目研究结果的展示，也是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数据分析结论</a:t>
            </a: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的有效承载形式。</a:t>
            </a:r>
          </a:p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通过报告不仅是把数据分析的起因、过程、结果及建议完整的展现出来，更为决策者提供科学、严谨的决策依据。</a:t>
            </a:r>
          </a:p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在数据分析报告中，首先需要明确数据分析的目的和背景，阐述目前存在的问题及通过分析希望解决的问题；其次需要描述数据来源和数据分析的思路、方法和模型；最后需要重点呈现数据分析的过程、结论和建议。</a:t>
            </a:r>
          </a:p>
          <a:p>
            <a:pPr>
              <a:lnSpc>
                <a:spcPct val="130000"/>
              </a:lnSpc>
              <a:spcBef>
                <a:spcPts val="1200"/>
              </a:spcBef>
              <a:buSzPct val="100000"/>
              <a:buFontTx/>
              <a:buChar char="•"/>
            </a:pPr>
            <a:endParaRPr lang="zh-CN" altLang="zh-CN" sz="240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578" name="TextBox 13@|17FFC:16777215|FBC:16777215|LFC:16777215|LBC:16777215">
            <a:extLst>
              <a:ext uri="{FF2B5EF4-FFF2-40B4-BE49-F238E27FC236}">
                <a16:creationId xmlns:a16="http://schemas.microsoft.com/office/drawing/2014/main" id="{342D3E95-AAE5-467B-A186-24CC47037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303213"/>
            <a:ext cx="4279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③ 数据分析报告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983E0A03-F84F-48AD-81B0-FEE29D64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70865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2" action="ppaction://hlinkfile"/>
              </a:rPr>
              <a:t>《中国互联网络发展状况统计报告》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410888B4-7C28-4141-9BC3-DDE6D21C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626110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3" action="ppaction://hlinkfile"/>
              </a:rPr>
              <a:t>中学生上网行为典型特征与潜在需求调查报告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build="p"/>
      <p:bldP spid="6" grpId="0" animBg="1"/>
      <p:bldP spid="6" grpId="1" bldLvl="0" animBg="1"/>
      <p:bldP spid="7" grpId="0" animBg="1"/>
      <p:bldP spid="7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0">
            <a:extLst>
              <a:ext uri="{FF2B5EF4-FFF2-40B4-BE49-F238E27FC236}">
                <a16:creationId xmlns:a16="http://schemas.microsoft.com/office/drawing/2014/main" id="{A1CEC830-0565-43CB-B69C-4275F495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5A68E54A-193B-4F47-A508-F6BBCE4AA9D4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</a:p>
        </p:txBody>
      </p:sp>
      <p:sp>
        <p:nvSpPr>
          <p:cNvPr id="32772" name="文本框 12">
            <a:extLst>
              <a:ext uri="{FF2B5EF4-FFF2-40B4-BE49-F238E27FC236}">
                <a16:creationId xmlns:a16="http://schemas.microsoft.com/office/drawing/2014/main" id="{6E570837-FB42-4566-B807-8DC8663B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23E78-1DA1-406A-8770-6BCFE0778D0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B3251-6895-486B-B9A9-7CDF1EBD90D8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342298-1819-45DF-B4B3-052C81CF4A4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E546C268-39AA-4E5F-9D9B-AC8197A087EB}"/>
              </a:ext>
            </a:extLst>
          </p:cNvPr>
          <p:cNvSpPr/>
          <p:nvPr/>
        </p:nvSpPr>
        <p:spPr>
          <a:xfrm rot="2700000">
            <a:off x="1135856" y="6212681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3795" name="组合 3">
            <a:extLst>
              <a:ext uri="{FF2B5EF4-FFF2-40B4-BE49-F238E27FC236}">
                <a16:creationId xmlns:a16="http://schemas.microsoft.com/office/drawing/2014/main" id="{33750A5B-BFB3-4B06-A1BE-A0CA6A439ABA}"/>
              </a:ext>
            </a:extLst>
          </p:cNvPr>
          <p:cNvGrpSpPr>
            <a:grpSpLocks/>
          </p:cNvGrpSpPr>
          <p:nvPr/>
        </p:nvGrpSpPr>
        <p:grpSpPr bwMode="auto">
          <a:xfrm>
            <a:off x="1766889" y="4851400"/>
            <a:ext cx="9058275" cy="2439988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00C84DF-2D21-4A19-B7A0-D356E6B98A46}"/>
                </a:ext>
              </a:extLst>
            </p:cNvPr>
            <p:cNvSpPr/>
            <p:nvPr/>
          </p:nvSpPr>
          <p:spPr>
            <a:xfrm rot="2700000">
              <a:off x="368" y="653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02BF281-074C-4D8E-BF81-BE36DF867912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5918B3B4-72DF-4536-A158-A6E38F367203}"/>
                </a:ext>
              </a:extLst>
            </p:cNvPr>
            <p:cNvSpPr/>
            <p:nvPr/>
          </p:nvSpPr>
          <p:spPr>
            <a:xfrm rot="2700000">
              <a:off x="2172" y="878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D9C4BA86-80EE-44B6-8A1D-A2B3716A2292}"/>
                </a:ext>
              </a:extLst>
            </p:cNvPr>
            <p:cNvSpPr/>
            <p:nvPr/>
          </p:nvSpPr>
          <p:spPr>
            <a:xfrm rot="2700000">
              <a:off x="3979" y="8781"/>
              <a:ext cx="747" cy="765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ECBC5918-E91A-43A2-958A-669EC0D62111}"/>
                </a:ext>
              </a:extLst>
            </p:cNvPr>
            <p:cNvSpPr/>
            <p:nvPr/>
          </p:nvSpPr>
          <p:spPr>
            <a:xfrm rot="2700000">
              <a:off x="4807" y="709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EF641719-3A73-4F60-946E-97EC40ABC0DD}"/>
                </a:ext>
              </a:extLst>
            </p:cNvPr>
            <p:cNvSpPr/>
            <p:nvPr/>
          </p:nvSpPr>
          <p:spPr>
            <a:xfrm rot="2700000">
              <a:off x="7763" y="658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FB55E7BD-DA37-4354-AC4C-5B3B954CC042}"/>
                </a:ext>
              </a:extLst>
            </p:cNvPr>
            <p:cNvSpPr/>
            <p:nvPr/>
          </p:nvSpPr>
          <p:spPr>
            <a:xfrm rot="2700000">
              <a:off x="7009" y="862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949C5495-2DEC-4145-A04A-3A38D309F730}"/>
                </a:ext>
              </a:extLst>
            </p:cNvPr>
            <p:cNvSpPr/>
            <p:nvPr/>
          </p:nvSpPr>
          <p:spPr>
            <a:xfrm rot="2700000">
              <a:off x="9066" y="9226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8FE43BC-B83E-4CEF-A1A3-D41172B4F725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CF17D5-F870-4647-B130-5572F188BBB0}"/>
                </a:ext>
              </a:extLst>
            </p:cNvPr>
            <p:cNvSpPr/>
            <p:nvPr/>
          </p:nvSpPr>
          <p:spPr>
            <a:xfrm rot="2700000">
              <a:off x="11001" y="6291"/>
              <a:ext cx="1132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5FC5D9D0-DC26-466D-B6ED-1AEAB8A80985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AFFAB425-C24D-4EF9-9228-9514921E9912}"/>
                </a:ext>
              </a:extLst>
            </p:cNvPr>
            <p:cNvSpPr/>
            <p:nvPr/>
          </p:nvSpPr>
          <p:spPr>
            <a:xfrm rot="2700000">
              <a:off x="12005" y="923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BD7511CE-4A1D-4BD1-A443-078A6DC5FFE7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D744EDF0-F375-4BA0-BE7B-455F0AD0E799}"/>
                </a:ext>
              </a:extLst>
            </p:cNvPr>
            <p:cNvSpPr/>
            <p:nvPr/>
          </p:nvSpPr>
          <p:spPr>
            <a:xfrm rot="2700000">
              <a:off x="14210" y="766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3810" name="Freeform 243">
            <a:extLst>
              <a:ext uri="{FF2B5EF4-FFF2-40B4-BE49-F238E27FC236}">
                <a16:creationId xmlns:a16="http://schemas.microsoft.com/office/drawing/2014/main" id="{E359064C-C985-427C-A033-965E53C487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947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文本框 25">
            <a:extLst>
              <a:ext uri="{FF2B5EF4-FFF2-40B4-BE49-F238E27FC236}">
                <a16:creationId xmlns:a16="http://schemas.microsoft.com/office/drawing/2014/main" id="{A990EDAE-FC0F-44EE-A9B2-D8E7AC48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881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33813" name="文本框 15">
            <a:extLst>
              <a:ext uri="{FF2B5EF4-FFF2-40B4-BE49-F238E27FC236}">
                <a16:creationId xmlns:a16="http://schemas.microsoft.com/office/drawing/2014/main" id="{5382702B-4755-4B09-AB8B-35089683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1601788"/>
            <a:ext cx="7680325" cy="1113766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数据分析的基本方法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对比分析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平均分析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873CC18C-0155-4C2B-B203-E1F67476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2" y="2933701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B8A44189-8DD8-45DE-BCBB-A23D6BE44C75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3A3F0E27-2F98-46D7-9A4E-4D1F15DF03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5F3DF86C-116C-4327-8427-76B49C20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6A5C7ECE-8856-4C54-A3BD-A15958C9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F39D62D-5ECB-41B3-AF98-062FF8D6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760AFC43-D381-4B33-A4A6-3A01A38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6C38CD66-DEFB-48C4-8C87-BB4B1639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73E07913-6AD0-4EE0-8B03-F59613E5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A721DFD2-2887-4708-A7B2-4027F8A7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4DEF016C-5A86-42A0-A6E3-24943CFB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C10C66F8-991A-485F-8649-3307295C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ACC5EBEB-A0A1-4FB2-9E11-E671D447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AAD176BA-E83E-4303-B000-45A197F5C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4A7CDA46-90B5-4D41-BF87-57FF6E6E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62549F19-DCD2-4A43-BD78-31895C3A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A920EDC8-8B33-4805-B356-6F026245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7ABC6E1F-F886-4B02-9F89-A9D1369D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F7815D14-97D5-4B07-9B5A-A525ACA2A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BAFBB63F-46A7-485C-81C7-1E9D97D6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4640601D-272B-4DBC-A009-19716201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8309C9B7-3D92-4869-A3F0-13A0E789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E01EBBBC-6942-4E7D-856C-2697ED88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64785AB1-5C03-410E-A4B9-BCB09940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2179A7E-AF69-45E9-8FB5-55463FCAC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122C7F7-A352-45A8-B928-694CC4BC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AE0B9EAA-C6B7-4554-8435-978D108A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42E4B3CF-B74B-44C0-9E3C-DA620CC8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F1745F5-7355-406E-9692-11CB1F63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22E116A4-A596-4225-9555-040194B18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FF552026-9638-42FF-8CE0-AFF9CE67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58D23047-85F7-406F-910E-F09435CB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00AB58CA-4CC6-4DF7-8D6F-067A8F46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5EB64800-16DC-438A-86F0-18F8C8CF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A768136C-9F1F-4D0A-B7E8-7D7AF73F9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6C87BD12-6F69-4F4C-8DBD-D7E7257EC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735F14CD-6CAF-4026-A4BB-DC9D44DF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648A0DF2-C556-415E-855F-8D55B331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4A405C9F-2C28-4A27-82F6-B6D30E9D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7C6BEC22-6E32-4EA5-ACC1-2D34C089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2AF5B85A-EA43-478B-8349-992CA6E2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6FA33B7B-2F42-43D6-9E40-4F4CC96BE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F89E2983-3452-44C9-BE51-AA8923BA1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1016C03A-3570-4B5D-BB94-88F4A5BE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A644B025-5B95-4681-AB3E-8A47A6A8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9950FCB2-FD21-4CA3-9EA0-3B979F94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9FF71D73-6FCC-479B-ADCB-596948F0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ADD445E1-3272-422A-8FE9-65AF56BD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C8E26099-8D59-4031-BA4D-18F4CC05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0A5AC08E-DAC0-46C4-83C1-CA82FEAA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A90B6145-E89C-4ECF-9C25-B9152642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85506310-5853-4A22-A413-6A085473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70575F05-357F-4B59-8A8E-4E7405C2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622CB818-E5DD-4693-862C-CB477109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AA19FA0E-A28E-42CC-B427-F02D421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7D1A7213-FFF8-4F55-A4DA-D367F701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18A4C840-E945-41EF-AB1D-16F8C5191B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8E2DC192-80A9-4687-B1A5-417C7F6EB8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E384B523-9398-4081-8C5B-8C9FDF9C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301E47CA-9A46-48FE-A462-CDA6563E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9847AA58-7AA0-4EA5-AFC8-005C54B7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2D2063EA-5A30-4094-8BD2-96B5A9D693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E3846F8D-A282-4EF6-BDE4-9BD7AB5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D62F8002-93F9-44FE-B5CF-1222ECA0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F88CBFC4-B8E0-4615-A887-ADFFFF99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79B23FEA-7BB6-4D18-B865-CB6415A6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CCEAA73A-5298-4F05-8188-4EBBBC9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87865BA0-0B4D-41C0-B9F8-688DACCC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064443D5-9421-423A-810A-73567006F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CE1F8D-2345-43DE-8205-FFD52D30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9176C07A-EA15-4116-938A-D793C92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C6B4552-C547-47E1-8607-99A3A372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62FC83E9-7D8F-41A9-8904-F6C88E30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28C97E11-A27E-4383-A260-7A34C8B8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1C435CF9-A16F-4126-AD48-3CFA7EF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D2C6D4EB-0B1E-443F-855A-8CA38DDF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60BD01BE-31E8-4C3B-87D6-1218B211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72DAA162-257D-4F0F-98F7-BCDC77BC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04F53971-FC83-4276-93B6-342DDEC25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EEC9249A-1642-4805-A980-B03E6A59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D21ED346-A9D1-4AF8-A9B0-A425342E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464E1282-618C-4EC1-B3CA-BC14A67D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6B91E194-16ED-4DEF-9E27-9C9305F4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45012D1D-82B1-4ECF-A7CC-32A2E8BB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B5965237-9F07-4C9A-B2F7-DB4B87C9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F57DD2FF-3D2A-406B-B3BD-10F9F21A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125D3EA1-3BD6-4DD9-B057-D26339B5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884AA3F9-0D07-4B7C-A153-402322FF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E54ED498-D49B-4C61-8794-98C16BC1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18327D53-DEC4-4736-BFC5-616C6285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C010406C-79D7-4772-8ED3-7B0D4C08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19ED54CC-5102-4E91-8152-AD968027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9923FAD5-00AB-4FA8-8CB6-0411144A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913F313E-A176-427C-A64D-6BF54AB5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DBE951EB-77AC-43DB-B087-A8AC34E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95FD9857-5D94-487F-BF17-7D3D74A4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30E0C243-DF3D-483F-AD42-407878B7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9B927394-A87E-441C-A679-68AF7C58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E0C6A33E-0B9B-4FF2-9F37-E99C7FD3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34F7B24E-EEB9-4532-A3D7-B83271F8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1E078122-6198-402E-A492-3F41FFDA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320C030D-FA5A-4753-9D3C-CB3F6D9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581B2D4D-1A89-48AF-A270-0B3408A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28F5F59F-714F-4859-AAFD-663C23A6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A84C3DEF-65AA-4963-8218-8BA3D20F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87BCB05B-B4E8-41CE-9750-6EAF632D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EA510644-7677-4B28-A979-E25A9414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D5DB334D-5C80-4C6B-8D25-CE39663B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F5D75EF3-9B78-4651-AA85-8C0CCD74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E8CC4F3B-CD4E-495E-B6B8-1F628CD9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0EF5F89A-AE59-42CA-AF38-578EDD56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593109E3-3C89-406D-BCD0-1F89A287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52CA521A-9B7D-46A4-A3A3-DFECDE631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79F6060-6F20-4F6B-9AD1-BA251C02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C222D682-8EE7-48D4-91A6-2D2B6D03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1EDCAD3A-1100-4BEF-81F9-37E47213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B17F404-7ABD-487D-81A9-9C67CB81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D6FCFBDE-2237-4639-B9F4-9D6507D7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9663B90A-A0BE-492D-A12D-92F34642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FEF2EC89-25DD-4AF6-A8FE-0E98B30D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71678F43-827F-4C30-BA6F-4B9F077A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CE05EF77-C547-4164-A9C3-4AE5871A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1EE16524-2063-445F-B443-6A5C8C31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A5C0146A-9EA6-45F5-8CC4-287F699C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E0D9B376-8DAA-48B6-938D-0C17DBEA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62B39BB2-4002-40FF-86DD-9BA80B03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0E31E1A4-6A77-4C75-B1F3-829EAEF7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17F03A8E-3A77-4E5A-AF74-F7A97422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12AB3844-EA0F-4E0A-93AF-7DEC69285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261F51B-3AC1-46A0-952A-2EB58F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DA71C9D5-1B12-4304-8702-55D23E60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F717EE60-AAA9-4AA9-83D3-21707624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6D1AD733-89C2-4CC5-90B2-31263BAE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4480BDCB-53F2-40F5-A40A-DFD43EF9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F5E8DFC-3DBF-4BE8-B9AE-55CAEE80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A838A54F-9891-46E4-A5B3-FE1772F6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8BE69C3A-A738-4778-B2EB-48C8BECDD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28610E5A-2FD6-46B9-A0F5-4BCF1732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A37735DD-ADA6-4C67-94B6-E4E92B31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080272E1-01A6-41BB-80BC-FABB58F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8476FD0D-D719-41DE-856D-01F92FD1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6FDFA964-695A-43D1-BF55-2B7C3904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9A022ABE-3665-4135-8643-3F4ED428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C42C88CA-4970-4E23-91F1-326F0322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8197933C-9F6C-4B23-9BBD-689C2E07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D1F72ACA-B479-4452-9715-6E05D0588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D38B9452-C434-47FE-BE86-DA7E929E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46F4966E-5B25-47D7-804A-749829D0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8459FB30-285A-4516-B5DC-CB556715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2CD0A4AC-70DD-4C96-8E3E-2C20B2E0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44616790-E8D9-47E8-AEB7-79301207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EA17136B-DE00-4408-9530-2573D77E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1A88F51D-82EF-41F9-BA86-564B1A8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68E6E53C-F483-4EB3-9851-543358D0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BAEE73E9-12C7-4BE9-8D77-A6815FBD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3081902C-1B43-47D3-8456-8F6174BC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2FFF605B-5D5F-4097-93A9-40A0A5D7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6657398D-05BD-4BB0-841F-693D7E31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38A86A08-2489-441B-B977-FAC27FAC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2656F461-58CA-4C0F-AC81-B00699A8B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2FA54472-357C-47F8-858B-06F0FE0C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F3C06436-61D7-4144-9E16-E3DA1979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4944855C-6229-4FC7-B737-6ABE84C9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1AB49290-5593-4451-B69A-5D19A18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700F54D5-D193-4E72-9BCC-078AB273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229AEC3-379A-4721-977F-A2E69920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70FFD6AF-7A4F-4926-A31A-AAEC7540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505C71EA-8A64-4A55-98AB-6D8E5E0527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4B5F2C6F-4B18-46A3-BE36-BE92575E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6D7D3AED-E39E-4DE9-A4DE-28DE3FBF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E3244A22-0CB4-4DBE-98F2-16DB0F09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36DE3568-4041-427C-A7C2-3088B364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3379EAE8-7EFB-47F9-81A1-391853DE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81562D63-4B4E-438A-B0D7-BD0BC7A94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5D28A15F-1827-4525-A309-8B3F7B8E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F7D2FA0-B224-42EB-8015-19D4F5E8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9B46341D-D173-485E-9E75-5674E96F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B1E87276-3BB1-4EED-B004-757FB5DC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F0BD09F-A33C-4CB1-B2EF-349F4882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3F6C19DB-219E-4B5E-993D-CCBCEF9E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F60F8E7F-2A7F-4536-919B-7821F089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617A9B9D-C93A-4027-8235-538D54C7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9EB58B9E-2102-403F-8DD6-466122B7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B53670E6-2581-4994-85DC-CE6F8CD3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338CEF03-FE58-4FAC-98FD-E42F14D2E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62677E6B-1E5F-4562-AB7F-1A0860FA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B6C60D39-E8BC-439B-A88F-9E9AFD9A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1D3AB028-0467-4BD3-98A4-2CC857AC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B1589FD1-1C4D-42DF-B269-0D670B28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D63CB35F-4661-4CEE-BBAE-CFD88F7E8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4485206C-41BF-473B-A8BA-75F71E01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184DC15A-5182-40C6-B6C8-42BB4274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31A4A7D3-E26A-4B0D-BBCA-33CC8749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A662168E-19A3-44C2-894C-66523075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F7B781DC-A205-46A5-B410-097B6AC8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F2649E65-0069-496E-AAEF-88A25B6E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AEF2E761-435F-4ACE-992C-71D99EEE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BB7531AF-E84C-4ED2-B9EF-B9756DB6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A7B3BCD9-86E5-4725-BE76-658CE633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A7333BB-E26F-4015-BAAE-5FC6F477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917A57CA-FA94-464F-B4F5-23175D72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8D12A208-A773-43F4-B689-88E6A569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E2D3D761-6E07-49FB-9582-C949C705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77F782AF-15C9-4BC5-AD53-E04AF791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A6A581A4-1285-414C-B39C-5573865D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F35E8D33-CD6A-4874-AE24-EAC07C6FB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F551173-A241-4B27-A7F0-D8FB9086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534E2919-0290-4395-B68B-D5D55DB7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19AAD6CD-5DD7-4718-A276-29AB0A9C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C876E38D-AC97-4789-B1FA-72DA04DB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B338EF44-FA90-4D3E-8778-A0FE24EF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0297B6D7-AFE7-42FF-8698-6A7871CE8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FF5F4845-0887-4F28-BB11-B7DCE3B6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A5D84E7A-8FF2-45E6-956C-859BA970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BED9BEB2-C85E-4C6C-8181-88860AA2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D994E654-6CDB-47E3-8360-8E7FC21A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D98DCC55-168C-4A8C-83CC-787AAA9E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7ABC87D0-C650-4268-BAFC-31FC682C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32E87AA1-05AB-4D7D-A746-9351F727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B08F8322-6545-45BF-ABA1-E697B22F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A862446-0629-4E94-A405-147AB417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D5145BC8-DF70-42DD-A45C-D7AF0CF7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90851441-FFCD-4728-B9FB-D2233DD9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6475736C-4185-4DB7-B0F8-3100DBE0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70A9FA83-5D47-41B0-B296-90FDCBF7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73186174-BDBF-4AEF-82E9-E64E4340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44D8DDD8-5ABD-45C5-B8D1-64C66FDC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D33FEA75-A448-4B46-9DED-04D335CF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C7C1B722-9650-435A-B922-3C6F684F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04C877B-34EB-4522-B20A-DF04ECC9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00B6C161-68F7-4F4A-8324-36C7C3D2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BA524240-1065-4CB0-AB95-D427D761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5EF6CD-407F-4BDA-908C-792205BF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749B9EFA-E661-43B8-98CC-D7049771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E143209F-D41F-4875-9F5C-F85C4F0B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65536483-C4B0-44C1-BDDB-652D22BE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9152855F-F113-4CCB-962E-C3D8A8A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CFD04192-CB72-4FCF-9656-E227EAA8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15141FBD-65F1-41E0-A31A-D8073531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E2F3E91E-B2DB-4CE9-B259-7F18D2D6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80C7BE15-80D2-4F52-9ADF-41DE8D09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2B807F8E-B200-427D-A85E-D509EAE9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4A6EADE-BBEA-4EF2-BF0E-AED957C3E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03E4E584-279F-4E9D-8DE0-652C847A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0836A390-3499-4F30-BC64-2DD17FE6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6D71D334-3027-40AC-84D7-95B33D17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5FD3199-E0A9-4A9A-B060-DAF68F80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86B579D2-B8A2-40B8-9CAC-8329CE62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25ABFDB8-A9B2-40D8-87A0-710C24B6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A08AC0B4-1BE4-48F9-9D3D-50143D29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3B843E25-D693-4677-8502-20725E11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9F4F1630-E21B-46E4-BF56-740468D4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914581C-91EC-4807-A472-C76E3724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A18DE306-9A0B-492E-AC27-AAFE1618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A22849B0-D7DB-4007-9E3A-257EE6A2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26D60954-D032-4A8E-B6E0-A379C39A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69348434-D9FA-413F-89F6-D53FE68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3B2A9811-C7A5-4E9F-9F22-697E6569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85019464-4E63-4113-BC35-40106059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E6A68690-BC7F-4B7A-9E96-094F4CF8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C9BFF049-7662-43A0-94BE-A3E7470D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A5BDDFF-EC24-4860-BE97-87E2A010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2FE3A41-3AB6-4052-A994-B274B505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955EC164-D135-4460-A045-996CC777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A96C1943-F83B-4B45-97B5-B722B615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013FE56A-81F4-4177-992B-94E58187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8339C3B4-0C0D-4B6C-86A9-F32FB9AC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512C2A3-044E-4BEA-9C54-34C22B32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41A0C247-EB6C-42C0-9D86-0DA533073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0F5BF5C2-C40D-443E-91F9-E87DF241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2985ADD5-15F6-49AD-A24E-C88D03C3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B3A90E36-1B13-428C-9E61-BC9056FA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4223E12E-5502-4DC0-8546-190842EB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18933927-9C2B-4D73-AD78-B402B0ED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4651FD99-B855-49E3-8306-DA2FC644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60FEEF7A-46EB-4DAB-97C2-C576A01B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136441A9-6BE9-4000-A386-D55BA942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52697277-7993-4C1F-BDA0-26CC805B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644E13AD-938E-4D88-B41A-19E0D1A7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3786746B-B33B-4789-99E4-BEAA7FDF3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F6BE7839-4CF1-4D19-B314-C5AE3331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060421A8-9DBC-44C4-86F1-0AEA81FA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06642BEA-180C-4A84-B8F2-C1D72702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467CF530-51FE-42B3-A65B-4456FA6C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9ADED3F6-E807-4969-84B0-B8A68EE5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F1ECF422-B0BF-411B-9645-A081C1A6C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724112FA-7936-43E0-9167-E487F067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AF00209C-FAA9-4050-8F00-241EAF5B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791E63EE-B87A-444C-AC1B-A6016175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F050F132-ECF9-4CCA-80A3-FD356BF7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E1BDD258-82F8-4521-B7D5-55AE4CB8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A993C684-1853-4DE6-A602-5A960044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844D28E2-5ADF-4FDD-91D6-B52496F2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80A6BA6B-CE29-4E11-8460-2ADEE979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9C72326D-9A3B-4350-A40B-A23D29A8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55AFB6D7-0CC7-404B-9733-32BF010D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440AA182-8EC2-48D6-8CEE-BE6173787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1DC75D74-62F7-4143-A015-7115D34A6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CA2C784-CD1E-422C-862B-0CDD204F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C08EEBE9-5D48-4A4E-BCED-A5F5C07A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8A141CCA-5ADE-480D-B23B-88BAF48D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912CEAD6-F91F-447D-A67E-6568F816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DEE656A9-EA5D-4E32-83DC-C234EC5B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ABB217EB-0243-4B16-8CB3-DB9C60A8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911A5A8F-5831-49DE-8F4D-26A65466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552CD30F-0469-48A2-A68F-2F0E5ED2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AF5C1BA2-2DD0-4AFF-B238-80E910AF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326C4D82-676F-4393-B12A-1048E8B7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9CEAD2CA-1ED3-499E-8922-7951655C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EDFCCA22-22DF-41E6-BFC1-F8F475BA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93DCD8C5-2519-4467-8185-FF804CB69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6E2F95E8-6D96-4322-A7F4-2C0CBECB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24041DAC-49E5-4DBC-A9A8-F5B7C729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B3AFD1D4-4A14-47D4-BF8E-F1CDFF2C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E90D79CF-8745-40BD-9D44-DF65E870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78A901C5-0D09-4B3B-9C3D-ACAB0333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6703E542-7F05-454E-8FD7-D01BEAB9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D1B1AA84-18BB-4C4E-A015-86AE6666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772B315C-EA99-4CEB-9E1E-86508762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7AB3894-BC02-47CE-84FF-C567FB9C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4823AB61-BC8F-4547-8EB1-BAA33658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03C48BCA-B1B3-4296-81B5-6C6FB7B7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4FBA847-3C84-4363-B24E-42E910A6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56FDD98E-63F2-44DD-BAD9-C5D321ED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290273A7-7D2F-4CED-9451-69525ABC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B97DD57E-4D88-45D3-BC79-982E5EEA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6E73A04E-3A8F-4E53-841A-9EF0B7C0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4C7B8462-38C9-40B6-A279-C05072FE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9E2ED7F4-0DEF-4404-A52E-300E50AD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20750CD4-A0A5-4745-A8CA-BCEA7544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D550ACD2-00A2-4ABC-B011-28AA1B55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5A02B5AF-809D-4A7B-AC1C-2DCC32EB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6B1582C7-DC8E-490B-BF7C-B2AA8F58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933D76A4-88BD-46A0-8C0A-21AD74E5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E2FC36CE-F01A-41CF-8C15-1907510CC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0958FCF8-053F-4750-A613-C1143506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4A383700-B35A-4A76-A0AD-A49F8A1C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F5B9CCDA-C7B7-43AB-865F-5A6B9297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6B2EEFE-C5C6-4E40-A420-40F40292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9573E30D-1B73-43A7-A730-0AA5CE19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5A1D4535-6172-4E32-8832-947EEF9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538266C3-DD53-442D-AC02-AE66B5A4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AA9F7387-F5B2-4A8A-9CBD-5B58B377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56FFC9F9-79BD-402E-BF2F-3FFF9BBB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FA33EEF1-CA55-4BFB-8F65-751B9301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EE9E9232-7900-4C04-8396-A98F313F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424AA499-7534-4FA7-ADF0-03E013D9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5F3EA68B-AAF3-4326-9EB7-72B39F96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4E182BCF-8F70-4423-AB7C-A9B618C8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E6A34F6A-6B4E-45B0-B93F-A845B10D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8BE6E541-032E-4235-9EA6-20024276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A9303E0B-39D7-4E68-AE17-79C85325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5CC319A4-463D-4CC3-B0D0-A49A1096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B32903C-37EE-4B2A-AC53-B40C0F5B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337D701C-2516-4FB6-81FF-B25F80D0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DF29B93A-68A8-45C2-8947-D6722C54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05C47FA4-8B24-4AAB-A72A-A142667E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B58311BD-AA95-498A-8085-77ABD969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24B20864-608E-4A3C-9DF2-C253B127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CE67C4D-AF56-4EE1-BD7C-49D8AF09A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28BBBAF0-B844-42B6-A674-204F81CB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B6704631-FDA4-45A1-A427-8F7FD643F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0DD47658-DB64-4A77-AF6E-A0A2B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597BB1F6-A7F7-4088-9331-112E7AEC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6E49FAB0-B211-43BF-B1E1-52D32867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06EFA8A9-5DCD-4415-B788-0EF520B3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7AB5EB76-8661-4C46-B021-399CAC42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49BC9B88-C71D-489B-ABA4-485CCE00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7B43150B-3E15-4B57-B3BB-3F28F11E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E243B931-878C-4F93-B645-4A8F8414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801F4E72-C8C6-44E2-9041-69CCFCBC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942C37BF-65B7-4041-91E7-4676C84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E6180CC2-A85B-4936-892D-1F604DCD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FFDABA69-608A-45B7-A1BF-B205FD0E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CD75044D-A051-4A4B-B587-07D5D8C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0DE93367-64DF-4B99-A3AA-2B682D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EBC36A77-E636-4899-97A9-C237DBA3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4EEE4DEC-1215-4A0C-ABE8-3B2CDAA85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8A14C5A6-AB95-4E17-8AC0-9CA560F9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4F207611-6C02-416F-A648-CBAF2508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E2AA1484-1210-4BAE-9BF5-3F50C6FD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975F13A6-DB51-417A-B78B-799E3857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16E68F37-AA48-4F3B-BADB-C7DF2D59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5B6EB96F-A7C8-4C32-AC0B-3442A11A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2C976F8C-FB73-4A71-8375-A90AF2FB6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F04A48D6-F8EC-45CA-A148-46FFABAD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729BB17D-46FA-48BB-B96A-7AC39E2F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78910A72-4428-407E-B5C2-FE21588D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278" name="文本框 775">
            <a:extLst>
              <a:ext uri="{FF2B5EF4-FFF2-40B4-BE49-F238E27FC236}">
                <a16:creationId xmlns:a16="http://schemas.microsoft.com/office/drawing/2014/main" id="{C69B0495-BB16-4FF7-A7B8-0800016D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79" name="文本框 777">
            <a:extLst>
              <a:ext uri="{FF2B5EF4-FFF2-40B4-BE49-F238E27FC236}">
                <a16:creationId xmlns:a16="http://schemas.microsoft.com/office/drawing/2014/main" id="{DED312E8-9005-4190-A1BE-8A8D3F86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1" y="4075113"/>
            <a:ext cx="41957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 sz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3BB033D3-0A2F-4BC4-B414-D28F78358C45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FE5C699-75F8-4F67-B8D6-F78A98095329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AB22C9FA-499C-4FD0-99C8-AFC29DB8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1E23A770-87C9-42CA-982C-93DFEB6899A9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EAF348-3457-4F40-B656-D04ED91BFEFC}"/>
              </a:ext>
            </a:extLst>
          </p:cNvPr>
          <p:cNvSpPr txBox="1"/>
          <p:nvPr/>
        </p:nvSpPr>
        <p:spPr>
          <a:xfrm>
            <a:off x="2257181" y="5501760"/>
            <a:ext cx="240065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数据分析报告评价量规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file"/>
            </a:endParaRPr>
          </a:p>
        </p:txBody>
      </p:sp>
      <p:sp>
        <p:nvSpPr>
          <p:cNvPr id="11" name="Shape 108">
            <a:extLst>
              <a:ext uri="{FF2B5EF4-FFF2-40B4-BE49-F238E27FC236}">
                <a16:creationId xmlns:a16="http://schemas.microsoft.com/office/drawing/2014/main" id="{FF4DA846-846E-4BC7-9EF3-9E63A5F49582}"/>
              </a:ext>
            </a:extLst>
          </p:cNvPr>
          <p:cNvSpPr/>
          <p:nvPr/>
        </p:nvSpPr>
        <p:spPr>
          <a:xfrm>
            <a:off x="1065584" y="116363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39" name="矩形 11">
            <a:extLst>
              <a:ext uri="{FF2B5EF4-FFF2-40B4-BE49-F238E27FC236}">
                <a16:creationId xmlns:a16="http://schemas.microsoft.com/office/drawing/2014/main" id="{3595FA7F-461A-471F-882D-AE7018CF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009" y="1143245"/>
            <a:ext cx="2651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sym typeface="Arial" panose="020B0604020202020204" pitchFamily="34" charset="0"/>
              </a:rPr>
              <a:t>扩展知识</a:t>
            </a:r>
            <a:endParaRPr lang="en-US" altLang="zh-CN" sz="3200" b="1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4E14CD-906F-439D-8216-6876DE4650D5}"/>
              </a:ext>
            </a:extLst>
          </p:cNvPr>
          <p:cNvCxnSpPr>
            <a:cxnSpLocks/>
          </p:cNvCxnSpPr>
          <p:nvPr/>
        </p:nvCxnSpPr>
        <p:spPr>
          <a:xfrm>
            <a:off x="1799009" y="1695450"/>
            <a:ext cx="2327519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941" name="图片 1">
            <a:extLst>
              <a:ext uri="{FF2B5EF4-FFF2-40B4-BE49-F238E27FC236}">
                <a16:creationId xmlns:a16="http://schemas.microsoft.com/office/drawing/2014/main" id="{226B4ABE-8741-4718-9BA0-376DE6962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3" y="229945"/>
            <a:ext cx="5654675" cy="657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922">
            <a:extLst>
              <a:ext uri="{FF2B5EF4-FFF2-40B4-BE49-F238E27FC236}">
                <a16:creationId xmlns:a16="http://schemas.microsoft.com/office/drawing/2014/main" id="{E2970F54-8140-49D9-AEAB-32FB97B1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355726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924">
            <a:extLst>
              <a:ext uri="{FF2B5EF4-FFF2-40B4-BE49-F238E27FC236}">
                <a16:creationId xmlns:a16="http://schemas.microsoft.com/office/drawing/2014/main" id="{2287DBB5-1699-4940-9FDC-91D73A7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671889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67DA2D34-9089-4642-BDF6-F5F7B577A169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2293" name="文本框 3118">
            <a:extLst>
              <a:ext uri="{FF2B5EF4-FFF2-40B4-BE49-F238E27FC236}">
                <a16:creationId xmlns:a16="http://schemas.microsoft.com/office/drawing/2014/main" id="{D83D0926-8B08-4682-AE79-979200BC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2294" name="文本框 3119">
            <a:extLst>
              <a:ext uri="{FF2B5EF4-FFF2-40B4-BE49-F238E27FC236}">
                <a16:creationId xmlns:a16="http://schemas.microsoft.com/office/drawing/2014/main" id="{7FD80FA2-F0D0-4052-ABFE-FCFEE8A9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en-US" altLang="zh-CN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2295" name="文本框 3121">
            <a:extLst>
              <a:ext uri="{FF2B5EF4-FFF2-40B4-BE49-F238E27FC236}">
                <a16:creationId xmlns:a16="http://schemas.microsoft.com/office/drawing/2014/main" id="{D94B19A3-00DF-4345-AE00-E018E7528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908425"/>
            <a:ext cx="6459538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程序代码提交位置：高一（下）代码提交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">
            <a:extLst>
              <a:ext uri="{FF2B5EF4-FFF2-40B4-BE49-F238E27FC236}">
                <a16:creationId xmlns:a16="http://schemas.microsoft.com/office/drawing/2014/main" id="{1C40A7DE-7B44-40AC-A388-BB28A38E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939925"/>
            <a:ext cx="2584450" cy="172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占位符 4" descr="IMG_256">
            <a:extLst>
              <a:ext uri="{FF2B5EF4-FFF2-40B4-BE49-F238E27FC236}">
                <a16:creationId xmlns:a16="http://schemas.microsoft.com/office/drawing/2014/main" id="{D08CEBF8-1C11-4C3E-B596-2B876880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9" y="1939925"/>
            <a:ext cx="2592387" cy="1727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占位符 7">
            <a:extLst>
              <a:ext uri="{FF2B5EF4-FFF2-40B4-BE49-F238E27FC236}">
                <a16:creationId xmlns:a16="http://schemas.microsoft.com/office/drawing/2014/main" id="{B1B00E38-D2D1-4644-84D7-1871B92E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39" y="4022726"/>
            <a:ext cx="2592387" cy="165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占位符 10">
            <a:extLst>
              <a:ext uri="{FF2B5EF4-FFF2-40B4-BE49-F238E27FC236}">
                <a16:creationId xmlns:a16="http://schemas.microsoft.com/office/drawing/2014/main" id="{8F27AC47-F36F-4A20-9F3C-2856A7C08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389" y="4022726"/>
            <a:ext cx="2586037" cy="165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317" name="TextBox 13@|17FFC:16777215|FBC:16777215|LFC:16777215|LBC:16777215">
            <a:extLst>
              <a:ext uri="{FF2B5EF4-FFF2-40B4-BE49-F238E27FC236}">
                <a16:creationId xmlns:a16="http://schemas.microsoft.com/office/drawing/2014/main" id="{BE0C9AFF-C845-4704-9F5E-63F65F1E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3"/>
            <a:ext cx="3492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task1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体验公交出行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流程图: 过程 1">
            <a:extLst>
              <a:ext uri="{FF2B5EF4-FFF2-40B4-BE49-F238E27FC236}">
                <a16:creationId xmlns:a16="http://schemas.microsoft.com/office/drawing/2014/main" id="{37ACB61B-652B-411F-9028-E4BFC692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1685925"/>
            <a:ext cx="7491413" cy="4071938"/>
          </a:xfrm>
          <a:prstGeom prst="flowChartProcess">
            <a:avLst/>
          </a:prstGeom>
          <a:noFill/>
          <a:ln w="28575" cmpd="dbl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444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分析公交高峰期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某同学每天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7:00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乘坐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27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路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车去学校，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17:00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左右放学回家。他觉得每天往返途中，公交车上并不拥挤。而妈妈每天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8:00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乘坐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49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路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车出发，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18:00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下班。她总是抱怨乘车者太多。请尝试进行数据分析。</a:t>
            </a:r>
          </a:p>
        </p:txBody>
      </p:sp>
      <p:sp>
        <p:nvSpPr>
          <p:cNvPr id="14338" name="TextBox 13@|17FFC:16777215|FBC:16777215|LFC:16777215|LBC:16777215">
            <a:extLst>
              <a:ext uri="{FF2B5EF4-FFF2-40B4-BE49-F238E27FC236}">
                <a16:creationId xmlns:a16="http://schemas.microsoft.com/office/drawing/2014/main" id="{4430AC6A-EA29-447D-A6E9-2C8D77D3D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3"/>
            <a:ext cx="3492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task1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体验公交出行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4">
            <a:extLst>
              <a:ext uri="{FF2B5EF4-FFF2-40B4-BE49-F238E27FC236}">
                <a16:creationId xmlns:a16="http://schemas.microsoft.com/office/drawing/2014/main" id="{8C6246C9-6E5D-4A15-B90E-A54A9685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文本框 5">
            <a:extLst>
              <a:ext uri="{FF2B5EF4-FFF2-40B4-BE49-F238E27FC236}">
                <a16:creationId xmlns:a16="http://schemas.microsoft.com/office/drawing/2014/main" id="{BEE61EDA-5A38-40AC-B47F-4B970AD78FAB}"/>
              </a:ext>
            </a:extLst>
          </p:cNvPr>
          <p:cNvSpPr txBox="1"/>
          <p:nvPr/>
        </p:nvSpPr>
        <p:spPr>
          <a:xfrm>
            <a:off x="2366964" y="2573339"/>
            <a:ext cx="4029075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</a:t>
            </a:r>
          </a:p>
        </p:txBody>
      </p:sp>
      <p:sp>
        <p:nvSpPr>
          <p:cNvPr id="16388" name="文本框 6">
            <a:extLst>
              <a:ext uri="{FF2B5EF4-FFF2-40B4-BE49-F238E27FC236}">
                <a16:creationId xmlns:a16="http://schemas.microsoft.com/office/drawing/2014/main" id="{F9259D0C-7CA7-4BD1-A532-EBFE777F6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B798CB-052A-45FD-8AF3-1D1815D5E985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416E90-8B77-49DD-AF93-70E5F282F423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36">
            <a:extLst>
              <a:ext uri="{FF2B5EF4-FFF2-40B4-BE49-F238E27FC236}">
                <a16:creationId xmlns:a16="http://schemas.microsoft.com/office/drawing/2014/main" id="{DF447180-CD5A-4B29-B73C-259A9690A5FA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4492625"/>
            <a:ext cx="1071562" cy="977900"/>
            <a:chOff x="520110" y="3072132"/>
            <a:chExt cx="1526405" cy="139537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0203520-E437-401C-B8AE-271223139C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75899" y="4293083"/>
              <a:ext cx="174123" cy="174421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A2BF785-418F-4B77-A6B9-6EF14AF21566}"/>
                </a:ext>
              </a:extLst>
            </p:cNvPr>
            <p:cNvCxnSpPr>
              <a:stCxn id="9" idx="0"/>
            </p:cNvCxnSpPr>
            <p:nvPr>
              <p:custDataLst>
                <p:tags r:id="rId15"/>
              </p:custDataLst>
            </p:nvPr>
          </p:nvCxnSpPr>
          <p:spPr>
            <a:xfrm flipH="1" flipV="1">
              <a:off x="1261830" y="3910261"/>
              <a:ext cx="0" cy="382822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18436" name="标题 1">
              <a:extLst>
                <a:ext uri="{FF2B5EF4-FFF2-40B4-BE49-F238E27FC236}">
                  <a16:creationId xmlns:a16="http://schemas.microsoft.com/office/drawing/2014/main" id="{A4D63F63-DD0C-4D39-AAF6-F826F5E0940F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20110" y="3072132"/>
              <a:ext cx="1526405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分析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目标</a:t>
              </a:r>
            </a:p>
          </p:txBody>
        </p:sp>
      </p:grpSp>
      <p:grpSp>
        <p:nvGrpSpPr>
          <p:cNvPr id="18437" name="组合 50">
            <a:extLst>
              <a:ext uri="{FF2B5EF4-FFF2-40B4-BE49-F238E27FC236}">
                <a16:creationId xmlns:a16="http://schemas.microsoft.com/office/drawing/2014/main" id="{10475243-6E9B-40C6-B03A-3DCC4CC55166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5080001"/>
            <a:ext cx="122238" cy="390525"/>
            <a:chOff x="4476216" y="3039291"/>
            <a:chExt cx="174172" cy="55735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63A521D-6F70-47DC-87DA-321E6BA5561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476216" y="3422187"/>
              <a:ext cx="174172" cy="174454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4EA10B7-D458-4D90-B981-C94F4E4B0211}"/>
                </a:ext>
              </a:extLst>
            </p:cNvPr>
            <p:cNvCxnSpPr>
              <a:stCxn id="13" idx="0"/>
            </p:cNvCxnSpPr>
            <p:nvPr>
              <p:custDataLst>
                <p:tags r:id="rId13"/>
              </p:custDataLst>
            </p:nvPr>
          </p:nvCxnSpPr>
          <p:spPr>
            <a:xfrm flipV="1">
              <a:off x="4564433" y="3039291"/>
              <a:ext cx="0" cy="382896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</p:grpSp>
      <p:grpSp>
        <p:nvGrpSpPr>
          <p:cNvPr id="18440" name="组合 55">
            <a:extLst>
              <a:ext uri="{FF2B5EF4-FFF2-40B4-BE49-F238E27FC236}">
                <a16:creationId xmlns:a16="http://schemas.microsoft.com/office/drawing/2014/main" id="{966B0457-9D24-4E07-AAA7-A11959756604}"/>
              </a:ext>
            </a:extLst>
          </p:cNvPr>
          <p:cNvGrpSpPr>
            <a:grpSpLocks/>
          </p:cNvGrpSpPr>
          <p:nvPr/>
        </p:nvGrpSpPr>
        <p:grpSpPr bwMode="auto">
          <a:xfrm>
            <a:off x="4395788" y="5346700"/>
            <a:ext cx="1071562" cy="704850"/>
            <a:chOff x="1860004" y="4395039"/>
            <a:chExt cx="1526405" cy="1005571"/>
          </a:xfrm>
        </p:grpSpPr>
        <p:grpSp>
          <p:nvGrpSpPr>
            <p:cNvPr id="18441" name="组合 56">
              <a:extLst>
                <a:ext uri="{FF2B5EF4-FFF2-40B4-BE49-F238E27FC236}">
                  <a16:creationId xmlns:a16="http://schemas.microsoft.com/office/drawing/2014/main" id="{EC51BF6B-013F-4C82-9B4E-7D666F54F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201" y="4395039"/>
              <a:ext cx="243840" cy="570248"/>
              <a:chOff x="2786746" y="3524176"/>
              <a:chExt cx="243840" cy="57024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9D0A30A-4E48-4A1C-B2DB-FD221AC45186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2786156" y="3524176"/>
                <a:ext cx="244225" cy="244598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5F5F5F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anchor="ctr">
                <a:normAutofit fontScale="47500" lnSpcReduction="20000"/>
              </a:bodyPr>
              <a:lstStyle/>
              <a:p>
                <a:pPr algn="ctr" fontAlgn="auto"/>
                <a:endParaRPr lang="zh-CN" altLang="en-US" sz="500" noProof="1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B68E548-66DB-40F3-96BD-B72E854B36A9}"/>
                  </a:ext>
                </a:extLst>
              </p:cNvPr>
              <p:cNvCxnSpPr>
                <a:stCxn id="13" idx="0"/>
              </p:cNvCxnSpPr>
              <p:nvPr>
                <p:custDataLst>
                  <p:tags r:id="rId11"/>
                </p:custDataLst>
              </p:nvPr>
            </p:nvCxnSpPr>
            <p:spPr>
              <a:xfrm flipH="1">
                <a:off x="2908269" y="3712155"/>
                <a:ext cx="0" cy="382750"/>
              </a:xfrm>
              <a:prstGeom prst="straightConnector1">
                <a:avLst/>
              </a:prstGeom>
              <a:ln>
                <a:solidFill>
                  <a:srgbClr val="5F5F5F"/>
                </a:solidFill>
                <a:tailEnd type="triangle"/>
              </a:ln>
            </p:spPr>
            <p:style>
              <a:lnRef idx="1">
                <a:srgbClr val="47B6E7"/>
              </a:lnRef>
              <a:fillRef idx="0">
                <a:srgbClr val="47B6E7"/>
              </a:fillRef>
              <a:effectRef idx="0">
                <a:srgbClr val="47B6E7"/>
              </a:effectRef>
              <a:fontRef idx="minor">
                <a:srgbClr val="5F5F5F"/>
              </a:fontRef>
            </p:style>
          </p:cxnSp>
        </p:grpSp>
        <p:sp>
          <p:nvSpPr>
            <p:cNvPr id="18444" name="标题 1">
              <a:extLst>
                <a:ext uri="{FF2B5EF4-FFF2-40B4-BE49-F238E27FC236}">
                  <a16:creationId xmlns:a16="http://schemas.microsoft.com/office/drawing/2014/main" id="{457DA94C-A27B-48F4-897C-0BADA1074BF8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60004" y="4898909"/>
              <a:ext cx="1526405" cy="50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提出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假设</a:t>
              </a:r>
            </a:p>
          </p:txBody>
        </p:sp>
      </p:grpSp>
      <p:grpSp>
        <p:nvGrpSpPr>
          <p:cNvPr id="18445" name="组合 63">
            <a:extLst>
              <a:ext uri="{FF2B5EF4-FFF2-40B4-BE49-F238E27FC236}">
                <a16:creationId xmlns:a16="http://schemas.microsoft.com/office/drawing/2014/main" id="{DF86D788-1FA2-4364-9E28-4E004C727C67}"/>
              </a:ext>
            </a:extLst>
          </p:cNvPr>
          <p:cNvGrpSpPr>
            <a:grpSpLocks/>
          </p:cNvGrpSpPr>
          <p:nvPr/>
        </p:nvGrpSpPr>
        <p:grpSpPr bwMode="auto">
          <a:xfrm>
            <a:off x="6899276" y="5337175"/>
            <a:ext cx="1071563" cy="977900"/>
            <a:chOff x="4529587" y="4275397"/>
            <a:chExt cx="1526405" cy="1395566"/>
          </a:xfrm>
        </p:grpSpPr>
        <p:grpSp>
          <p:nvGrpSpPr>
            <p:cNvPr id="18446" name="组合 64">
              <a:extLst>
                <a:ext uri="{FF2B5EF4-FFF2-40B4-BE49-F238E27FC236}">
                  <a16:creationId xmlns:a16="http://schemas.microsoft.com/office/drawing/2014/main" id="{0E7E40DA-AFAB-4CA1-96A4-D052C7AC4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8958" y="4275397"/>
              <a:ext cx="243840" cy="607242"/>
              <a:chOff x="2786746" y="3404534"/>
              <a:chExt cx="243840" cy="60724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0B95341-99A2-4C69-8DEA-CCAAF82A2B2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2786028" y="3404534"/>
                <a:ext cx="244225" cy="24467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5F5F5F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anchor="ctr">
                <a:normAutofit fontScale="47500" lnSpcReduction="20000"/>
              </a:bodyPr>
              <a:lstStyle/>
              <a:p>
                <a:pPr algn="ctr" fontAlgn="auto"/>
                <a:endParaRPr lang="zh-CN" altLang="en-US" sz="500" noProof="1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727C12AC-0483-40DF-A74B-74BAD04D07A1}"/>
                  </a:ext>
                </a:extLst>
              </p:cNvPr>
              <p:cNvCxnSpPr>
                <a:stCxn id="13" idx="0"/>
              </p:cNvCxnSpPr>
              <p:nvPr>
                <p:custDataLst>
                  <p:tags r:id="rId8"/>
                </p:custDataLst>
              </p:nvPr>
            </p:nvCxnSpPr>
            <p:spPr>
              <a:xfrm flipH="1">
                <a:off x="2908140" y="3628822"/>
                <a:ext cx="0" cy="382874"/>
              </a:xfrm>
              <a:prstGeom prst="straightConnector1">
                <a:avLst/>
              </a:prstGeom>
              <a:ln>
                <a:solidFill>
                  <a:srgbClr val="5F5F5F"/>
                </a:solidFill>
                <a:tailEnd type="triangle"/>
              </a:ln>
            </p:spPr>
            <p:style>
              <a:lnRef idx="1">
                <a:srgbClr val="47B6E7"/>
              </a:lnRef>
              <a:fillRef idx="0">
                <a:srgbClr val="47B6E7"/>
              </a:fillRef>
              <a:effectRef idx="0">
                <a:srgbClr val="47B6E7"/>
              </a:effectRef>
              <a:fontRef idx="minor">
                <a:srgbClr val="5F5F5F"/>
              </a:fontRef>
            </p:style>
          </p:cxnSp>
        </p:grpSp>
        <p:sp>
          <p:nvSpPr>
            <p:cNvPr id="18449" name="标题 1">
              <a:extLst>
                <a:ext uri="{FF2B5EF4-FFF2-40B4-BE49-F238E27FC236}">
                  <a16:creationId xmlns:a16="http://schemas.microsoft.com/office/drawing/2014/main" id="{E361F750-B4EC-4155-89E1-C6167F7E2731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29587" y="4969236"/>
              <a:ext cx="1526405" cy="70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验证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假设</a:t>
              </a:r>
            </a:p>
          </p:txBody>
        </p:sp>
      </p:grpSp>
      <p:sp>
        <p:nvSpPr>
          <p:cNvPr id="18450" name="标题 1">
            <a:extLst>
              <a:ext uri="{FF2B5EF4-FFF2-40B4-BE49-F238E27FC236}">
                <a16:creationId xmlns:a16="http://schemas.microsoft.com/office/drawing/2014/main" id="{3078E79F-26F8-4D09-B098-E8CB032A27A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16576" y="4387850"/>
            <a:ext cx="1071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选择</a:t>
            </a:r>
          </a:p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方法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573E47-280C-40FA-A18A-8E792A043E4E}"/>
              </a:ext>
            </a:extLst>
          </p:cNvPr>
          <p:cNvCxnSpPr>
            <a:stCxn id="13" idx="0"/>
          </p:cNvCxnSpPr>
          <p:nvPr>
            <p:custDataLst>
              <p:tags r:id="rId2"/>
            </p:custDataLst>
          </p:nvPr>
        </p:nvCxnSpPr>
        <p:spPr>
          <a:xfrm>
            <a:off x="2809875" y="5435600"/>
            <a:ext cx="6350000" cy="158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18452" name="矩形 1">
            <a:extLst>
              <a:ext uri="{FF2B5EF4-FFF2-40B4-BE49-F238E27FC236}">
                <a16:creationId xmlns:a16="http://schemas.microsoft.com/office/drawing/2014/main" id="{C123BD15-02CC-4235-BB69-7C3F9A0D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9" y="1412876"/>
            <a:ext cx="6816725" cy="150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84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en-US" sz="23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是指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根据数据分析目的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，通过适当统计分析的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和工具，对数据进行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、处理，提取有价值的信息并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形成结论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的技术。</a:t>
            </a:r>
            <a:endParaRPr lang="en-US" altLang="zh-CN" sz="23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453" name="TextBox 13@|17FFC:16777215|FBC:16777215|LFC:16777215|LBC:16777215">
            <a:extLst>
              <a:ext uri="{FF2B5EF4-FFF2-40B4-BE49-F238E27FC236}">
                <a16:creationId xmlns:a16="http://schemas.microsoft.com/office/drawing/2014/main" id="{B7CF37A0-60D4-4CAA-8392-80BF0EB1E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 数据分析  P119/P145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CF74C2C4-A5E9-4935-A7FE-10ACFD6A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9" y="3208338"/>
            <a:ext cx="68167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数据分析的作用：现状分析、原因分析、预测分析</a:t>
            </a:r>
          </a:p>
        </p:txBody>
      </p:sp>
      <p:grpSp>
        <p:nvGrpSpPr>
          <p:cNvPr id="18455" name="组合 50">
            <a:extLst>
              <a:ext uri="{FF2B5EF4-FFF2-40B4-BE49-F238E27FC236}">
                <a16:creationId xmlns:a16="http://schemas.microsoft.com/office/drawing/2014/main" id="{03DBBECB-D2E8-4B12-BEE6-8AA3CD32DB71}"/>
              </a:ext>
            </a:extLst>
          </p:cNvPr>
          <p:cNvGrpSpPr>
            <a:grpSpLocks/>
          </p:cNvGrpSpPr>
          <p:nvPr/>
        </p:nvGrpSpPr>
        <p:grpSpPr bwMode="auto">
          <a:xfrm>
            <a:off x="8564564" y="5099051"/>
            <a:ext cx="122237" cy="390525"/>
            <a:chOff x="4476216" y="3039291"/>
            <a:chExt cx="174172" cy="55735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82A4F7D-209E-4AD1-ACE8-C77EE5803CF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476216" y="3422187"/>
              <a:ext cx="174172" cy="174454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18180C8-5ADB-490E-9F33-D6C8194CA3E6}"/>
                </a:ext>
              </a:extLst>
            </p:cNvPr>
            <p:cNvCxnSpPr>
              <a:stCxn id="4" idx="0"/>
            </p:cNvCxnSpPr>
            <p:nvPr>
              <p:custDataLst>
                <p:tags r:id="rId5"/>
              </p:custDataLst>
            </p:nvPr>
          </p:nvCxnSpPr>
          <p:spPr>
            <a:xfrm flipV="1">
              <a:off x="4564433" y="3039291"/>
              <a:ext cx="0" cy="382896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</p:grpSp>
      <p:sp>
        <p:nvSpPr>
          <p:cNvPr id="18458" name="标题 1">
            <a:extLst>
              <a:ext uri="{FF2B5EF4-FFF2-40B4-BE49-F238E27FC236}">
                <a16:creationId xmlns:a16="http://schemas.microsoft.com/office/drawing/2014/main" id="{B907BABD-1F46-4050-9CB6-5151074C2AC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89901" y="4279900"/>
            <a:ext cx="1071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得出</a:t>
            </a:r>
          </a:p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结论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">
            <a:extLst>
              <a:ext uri="{FF2B5EF4-FFF2-40B4-BE49-F238E27FC236}">
                <a16:creationId xmlns:a16="http://schemas.microsoft.com/office/drawing/2014/main" id="{38CAF3A5-09D9-431F-91D6-F3D7875E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1008064"/>
            <a:ext cx="75692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08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Aft>
                <a:spcPts val="1000"/>
              </a:spcAft>
            </a:pP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对比分析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是指将</a:t>
            </a: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两个或两个以上的数据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进行比较，分析它们的差异，从而揭示这些数据所代表的事物</a:t>
            </a: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发展变化情况和规律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。对比分为横向对比和纵向对比。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横向对比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指的是类似的事物或者同类的事物之间进行比较；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指的是和相同事物的不同时期进行比较。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endParaRPr lang="zh-CN" altLang="zh-CN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对比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两条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公交线路的客流量，来分析哪一条线路更加繁忙属于</a:t>
            </a:r>
            <a:r>
              <a:rPr lang="zh-CN" altLang="zh-CN" sz="2000" u="sng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algn="just">
              <a:lnSpc>
                <a:spcPct val="140000"/>
              </a:lnSpc>
            </a:pP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对比一条公交线路一天内不同时段的客流量，分析高峰期出现时间属于</a:t>
            </a:r>
            <a:r>
              <a:rPr lang="zh-CN" altLang="zh-CN" sz="2000" u="sng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9458" name="TextBox 13@|17FFC:16777215|FBC:16777215|LFC:16777215|LBC:16777215">
            <a:extLst>
              <a:ext uri="{FF2B5EF4-FFF2-40B4-BE49-F238E27FC236}">
                <a16:creationId xmlns:a16="http://schemas.microsoft.com/office/drawing/2014/main" id="{8316B169-5AB6-4F92-A8AE-EEE432A0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8889AF-DFD1-4326-B6A5-9DF014DFE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6408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191F6E-7B95-4B88-ACA5-AA84DEEB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558958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A65AF3-5D26-4569-9A7A-8130D5ADFB61}"/>
              </a:ext>
            </a:extLst>
          </p:cNvPr>
          <p:cNvSpPr/>
          <p:nvPr/>
        </p:nvSpPr>
        <p:spPr>
          <a:xfrm>
            <a:off x="2319338" y="1847850"/>
            <a:ext cx="7569200" cy="38560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8000" algn="just" fontAlgn="auto">
              <a:lnSpc>
                <a:spcPct val="190000"/>
              </a:lnSpc>
              <a:spcAft>
                <a:spcPts val="1000"/>
              </a:spcAft>
            </a:pPr>
            <a:r>
              <a:rPr 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sz="24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平均分析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就是运用</a:t>
            </a:r>
            <a:r>
              <a:rPr sz="24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计算平均值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的方法，来反映总体在一定时间、地点条件下某一数量特征的一般水平。</a:t>
            </a:r>
          </a:p>
          <a:p>
            <a:pPr indent="508000" algn="just" fontAlgn="auto">
              <a:lnSpc>
                <a:spcPct val="190000"/>
              </a:lnSpc>
              <a:spcAft>
                <a:spcPts val="1000"/>
              </a:spcAft>
            </a:pPr>
            <a:endParaRPr sz="2400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just" fontAlgn="auto">
              <a:lnSpc>
                <a:spcPct val="190000"/>
              </a:lnSpc>
              <a:spcAft>
                <a:spcPts val="1000"/>
              </a:spcAft>
            </a:pP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平均分析和对比分析常结合使用，例如比较不同线路的平均客流量。</a:t>
            </a:r>
          </a:p>
        </p:txBody>
      </p:sp>
      <p:sp>
        <p:nvSpPr>
          <p:cNvPr id="20482" name="TextBox 13@|17FFC:16777215|FBC:16777215|LFC:16777215|LBC:16777215">
            <a:extLst>
              <a:ext uri="{FF2B5EF4-FFF2-40B4-BE49-F238E27FC236}">
                <a16:creationId xmlns:a16="http://schemas.microsoft.com/office/drawing/2014/main" id="{E977AEF6-F2B1-4E63-83ED-FA868E86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数据分析方法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18762403-49D3-4EAD-88A4-2B02AEC86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61950"/>
            <a:ext cx="9791699" cy="6496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8"/>
  <p:tag name="KSO_WM_UNIT_ID" val="diagram187_3*m_i*1_8"/>
  <p:tag name="KSO_WM_UNIT_CLEAR" val="1"/>
  <p:tag name="KSO_WM_UNIT_LAYERLEVEL" val="1_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9"/>
  <p:tag name="KSO_WM_UNIT_ID" val="diagram187_3*m_i*1_9"/>
  <p:tag name="KSO_WM_UNIT_CLEAR" val="1"/>
  <p:tag name="KSO_WM_UNIT_LAYERLEVEL" val="1_1"/>
  <p:tag name="KSO_WM_UNIT_LINE_FORE_SCHEMECOLOR_INDEX" val="13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5"/>
  <p:tag name="KSO_WM_UNIT_ID" val="diagram187_3*m_i*1_5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6"/>
  <p:tag name="KSO_WM_UNIT_ID" val="diagram187_3*m_i*1_6"/>
  <p:tag name="KSO_WM_UNIT_CLEAR" val="1"/>
  <p:tag name="KSO_WM_UNIT_LAYERLEVEL" val="1_1"/>
  <p:tag name="KSO_WM_UNIT_LINE_FORE_SCHEMECOLOR_INDEX" val="13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3"/>
  <p:tag name="KSO_WM_UNIT_ID" val="diagram187_3*m_i*1_3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4"/>
  <p:tag name="KSO_WM_UNIT_ID" val="diagram187_3*m_i*1_4"/>
  <p:tag name="KSO_WM_UNIT_CLEAR" val="1"/>
  <p:tag name="KSO_WM_UNIT_LAYERLEVEL" val="1_1"/>
  <p:tag name="KSO_WM_UNIT_LINE_FORE_SCHEMECOLOR_INDEX" val="13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1_1"/>
  <p:tag name="KSO_WM_UNIT_ID" val="diagram187_3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95,&quot;width&quot;:75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2"/>
  <p:tag name="KSO_WM_UNIT_ID" val="diagram187_3*m_i*1_2"/>
  <p:tag name="KSO_WM_UNIT_CLEAR" val="1"/>
  <p:tag name="KSO_WM_UNIT_LAYERLEVEL" val="1_1"/>
  <p:tag name="KSO_WM_UNIT_LINE_FORE_SCHEMECOLOR_INDEX" val="13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5"/>
  <p:tag name="KSO_WM_UNIT_ID" val="diagram187_3*m_i*1_5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6"/>
  <p:tag name="KSO_WM_UNIT_ID" val="diagram187_3*m_i*1_6"/>
  <p:tag name="KSO_WM_UNIT_CLEAR" val="1"/>
  <p:tag name="KSO_WM_UNIT_LAYERLEVEL" val="1_1"/>
  <p:tag name="KSO_WM_UNIT_LINE_FORE_SCHEMECOLOR_INDEX" val="13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4_1"/>
  <p:tag name="KSO_WM_UNIT_ID" val="diagram187_3*m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11"/>
  <p:tag name="KSO_WM_UNIT_ID" val="diagram187_3*m_i*1_11"/>
  <p:tag name="KSO_WM_UNIT_CLEAR" val="1"/>
  <p:tag name="KSO_WM_UNIT_LAYERLEVEL" val="1_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12"/>
  <p:tag name="KSO_WM_UNIT_ID" val="diagram187_3*m_i*1_12"/>
  <p:tag name="KSO_WM_UNIT_CLEAR" val="1"/>
  <p:tag name="KSO_WM_UNIT_LAYERLEVEL" val="1_1"/>
  <p:tag name="KSO_WM_UNIT_LINE_FORE_SCHEMECOLOR_INDEX" val="13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596</Words>
  <Application>Microsoft Office PowerPoint</Application>
  <PresentationFormat>宽屏</PresentationFormat>
  <Paragraphs>69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楷体_GB2312</vt:lpstr>
      <vt:lpstr>宋体</vt:lpstr>
      <vt:lpstr>微软雅黑</vt:lpstr>
      <vt:lpstr>Arial</vt:lpstr>
      <vt:lpstr>Calibri</vt:lpstr>
      <vt:lpstr>Calibri Light</vt:lpstr>
      <vt:lpstr>Office 主题</vt:lpstr>
      <vt:lpstr>2_Office 主题</vt:lpstr>
      <vt:lpstr>7_Office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193</cp:revision>
  <dcterms:created xsi:type="dcterms:W3CDTF">2015-06-27T04:33:00Z</dcterms:created>
  <dcterms:modified xsi:type="dcterms:W3CDTF">2021-03-04T03:43:28Z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