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 id="2147484672" r:id="rId2"/>
    <p:sldMasterId id="2147484678" r:id="rId3"/>
  </p:sldMasterIdLst>
  <p:notesMasterIdLst>
    <p:notesMasterId r:id="rId18"/>
  </p:notesMasterIdLst>
  <p:handoutMasterIdLst>
    <p:handoutMasterId r:id="rId19"/>
  </p:handoutMasterIdLst>
  <p:sldIdLst>
    <p:sldId id="256" r:id="rId4"/>
    <p:sldId id="664" r:id="rId5"/>
    <p:sldId id="609" r:id="rId6"/>
    <p:sldId id="311" r:id="rId7"/>
    <p:sldId id="312" r:id="rId8"/>
    <p:sldId id="313" r:id="rId9"/>
    <p:sldId id="710" r:id="rId10"/>
    <p:sldId id="316" r:id="rId11"/>
    <p:sldId id="317" r:id="rId12"/>
    <p:sldId id="318" r:id="rId13"/>
    <p:sldId id="713" r:id="rId14"/>
    <p:sldId id="314" r:id="rId15"/>
    <p:sldId id="315" r:id="rId16"/>
    <p:sldId id="34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A8D37A"/>
    <a:srgbClr val="ED6B6D"/>
    <a:srgbClr val="87C7E3"/>
    <a:srgbClr val="FF7467"/>
    <a:srgbClr val="FED16C"/>
    <a:srgbClr val="5B9BD5"/>
    <a:srgbClr val="4CC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68" d="100"/>
          <a:sy n="68" d="100"/>
        </p:scale>
        <p:origin x="336" y="18"/>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4#1">
  <dgm:title val=""/>
  <dgm:desc val=""/>
  <dgm:catLst>
    <dgm:cat type="accent4" pri="11400"/>
  </dgm:catLst>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1B7D373-6B34-4A6E-9D95-DDAA8A929D39}" type="doc">
      <dgm:prSet loTypeId="urn:microsoft.com/office/officeart/2005/8/layout/process5#1" loCatId="process" qsTypeId="urn:microsoft.com/office/officeart/2005/8/quickstyle/simple1#1" qsCatId="simple" csTypeId="urn:microsoft.com/office/officeart/2005/8/colors/accent4_4#1" csCatId="accent1" phldr="0"/>
      <dgm:spPr/>
      <dgm:t>
        <a:bodyPr/>
        <a:lstStyle/>
        <a:p>
          <a:endParaRPr lang="zh-CN" altLang="en-US"/>
        </a:p>
      </dgm:t>
    </dgm:pt>
    <dgm:pt modelId="{43139C5B-62FB-4091-8D24-8924780DF65F}">
      <dgm:prSet phldrT="[文本]" phldr="0" custT="1"/>
      <dgm:spPr/>
      <dgm:t>
        <a:bodyPr vert="horz" wrap="square"/>
        <a:lstStyle/>
        <a:p>
          <a:pPr>
            <a:lnSpc>
              <a:spcPct val="100000"/>
            </a:lnSpc>
            <a:spcBef>
              <a:spcPct val="0"/>
            </a:spcBef>
            <a:spcAft>
              <a:spcPct val="35000"/>
            </a:spcAft>
          </a:pPr>
          <a:r>
            <a:rPr lang="zh-CN" altLang="en-US" sz="2000" dirty="0">
              <a:latin typeface="微软雅黑" panose="020B0503020204020204" charset="-122"/>
              <a:ea typeface="微软雅黑" panose="020B0503020204020204" charset="-122"/>
              <a:sym typeface="+mn-ea"/>
            </a:rPr>
            <a:t>观察摄像头及其各部分组件</a:t>
          </a:r>
          <a:endParaRPr lang="zh-CN" altLang="en-US" sz="2000">
            <a:latin typeface="微软雅黑" panose="020B0503020204020204" charset="-122"/>
            <a:ea typeface="微软雅黑" panose="020B0503020204020204" charset="-122"/>
          </a:endParaRPr>
        </a:p>
      </dgm:t>
    </dgm:pt>
    <dgm:pt modelId="{13CAF90C-F0BD-4AA8-865A-29114C600F56}" type="parTrans" cxnId="{B28A49B5-95A8-46FA-93FB-6DBE8F0CEA84}">
      <dgm:prSet/>
      <dgm:spPr/>
      <dgm:t>
        <a:bodyPr/>
        <a:lstStyle/>
        <a:p>
          <a:endParaRPr lang="zh-CN" altLang="en-US"/>
        </a:p>
      </dgm:t>
    </dgm:pt>
    <dgm:pt modelId="{CDA81B52-901B-4697-92CC-1693EA8B6029}" type="sibTrans" cxnId="{B28A49B5-95A8-46FA-93FB-6DBE8F0CEA84}">
      <dgm:prSet phldr="0" custT="1"/>
      <dgm:spPr/>
      <dgm:t>
        <a:bodyPr vert="horz" wrap="square"/>
        <a:lstStyle/>
        <a:p>
          <a:pPr>
            <a:lnSpc>
              <a:spcPct val="100000"/>
            </a:lnSpc>
            <a:spcBef>
              <a:spcPct val="0"/>
            </a:spcBef>
            <a:spcAft>
              <a:spcPct val="35000"/>
            </a:spcAft>
          </a:pPr>
          <a:endParaRPr lang="zh-CN" altLang="en-US" sz="2000">
            <a:latin typeface="微软雅黑" panose="020B0503020204020204" charset="-122"/>
            <a:ea typeface="微软雅黑" panose="020B0503020204020204" charset="-122"/>
          </a:endParaRPr>
        </a:p>
      </dgm:t>
    </dgm:pt>
    <dgm:pt modelId="{64F85C76-A20B-4287-9F02-A486108F2D03}">
      <dgm:prSet phldrT="[文本]" phldr="0" custT="1"/>
      <dgm:spPr/>
      <dgm:t>
        <a:bodyPr vert="horz" wrap="square"/>
        <a:lstStyle/>
        <a:p>
          <a:pPr>
            <a:lnSpc>
              <a:spcPct val="100000"/>
            </a:lnSpc>
            <a:spcBef>
              <a:spcPct val="0"/>
            </a:spcBef>
            <a:spcAft>
              <a:spcPct val="35000"/>
            </a:spcAft>
          </a:pPr>
          <a:r>
            <a:rPr lang="zh-CN" altLang="en-US" sz="2000" dirty="0">
              <a:latin typeface="微软雅黑" panose="020B0503020204020204" charset="-122"/>
              <a:ea typeface="微软雅黑" panose="020B0503020204020204" charset="-122"/>
              <a:sym typeface="+mn-ea"/>
            </a:rPr>
            <a:t>登录云台控制软件，熟悉操作界面</a:t>
          </a:r>
          <a:endParaRPr lang="zh-CN" altLang="en-US" sz="2000">
            <a:latin typeface="微软雅黑" panose="020B0503020204020204" charset="-122"/>
            <a:ea typeface="微软雅黑" panose="020B0503020204020204" charset="-122"/>
          </a:endParaRPr>
        </a:p>
      </dgm:t>
    </dgm:pt>
    <dgm:pt modelId="{84960065-B67E-4622-B079-A9925199A635}" type="parTrans" cxnId="{416F6F9E-A3B3-45CA-A42E-B6E4A6022CB4}">
      <dgm:prSet/>
      <dgm:spPr/>
      <dgm:t>
        <a:bodyPr/>
        <a:lstStyle/>
        <a:p>
          <a:endParaRPr lang="zh-CN" altLang="en-US"/>
        </a:p>
      </dgm:t>
    </dgm:pt>
    <dgm:pt modelId="{193BEE6C-30AD-4465-B537-8CBEA52B76A4}" type="sibTrans" cxnId="{416F6F9E-A3B3-45CA-A42E-B6E4A6022CB4}">
      <dgm:prSet phldr="0" custT="1"/>
      <dgm:spPr/>
      <dgm:t>
        <a:bodyPr vert="horz" wrap="square"/>
        <a:lstStyle/>
        <a:p>
          <a:pPr>
            <a:lnSpc>
              <a:spcPct val="100000"/>
            </a:lnSpc>
            <a:spcBef>
              <a:spcPct val="0"/>
            </a:spcBef>
            <a:spcAft>
              <a:spcPct val="35000"/>
            </a:spcAft>
          </a:pPr>
          <a:endParaRPr lang="zh-CN" altLang="en-US" sz="2000">
            <a:latin typeface="微软雅黑" panose="020B0503020204020204" charset="-122"/>
            <a:ea typeface="微软雅黑" panose="020B0503020204020204" charset="-122"/>
          </a:endParaRPr>
        </a:p>
      </dgm:t>
    </dgm:pt>
    <dgm:pt modelId="{57A9EF5F-46F0-494C-99A6-2862D84442F1}">
      <dgm:prSet phldrT="[文本]" phldr="0" custT="1"/>
      <dgm:spPr/>
      <dgm:t>
        <a:bodyPr vert="horz" wrap="square"/>
        <a:lstStyle/>
        <a:p>
          <a:pPr>
            <a:lnSpc>
              <a:spcPct val="100000"/>
            </a:lnSpc>
            <a:spcBef>
              <a:spcPct val="0"/>
            </a:spcBef>
            <a:spcAft>
              <a:spcPct val="35000"/>
            </a:spcAft>
          </a:pPr>
          <a:r>
            <a:rPr lang="zh-CN" altLang="en-US" sz="2000" dirty="0">
              <a:latin typeface="微软雅黑" panose="020B0503020204020204" charset="-122"/>
              <a:ea typeface="微软雅黑" panose="020B0503020204020204" charset="-122"/>
              <a:sym typeface="+mn-ea"/>
            </a:rPr>
            <a:t>将摄像头与电源、路由器连接</a:t>
          </a:r>
          <a:endParaRPr lang="zh-CN" altLang="en-US" sz="2000">
            <a:latin typeface="微软雅黑" panose="020B0503020204020204" charset="-122"/>
            <a:ea typeface="微软雅黑" panose="020B0503020204020204" charset="-122"/>
          </a:endParaRPr>
        </a:p>
      </dgm:t>
    </dgm:pt>
    <dgm:pt modelId="{1E708E8C-CF85-41BA-8E14-E5D522EA2B00}" type="parTrans" cxnId="{99E8AA50-BC4B-45A3-82E9-CC228E4CFD11}">
      <dgm:prSet/>
      <dgm:spPr/>
      <dgm:t>
        <a:bodyPr/>
        <a:lstStyle/>
        <a:p>
          <a:endParaRPr lang="zh-CN" altLang="en-US"/>
        </a:p>
      </dgm:t>
    </dgm:pt>
    <dgm:pt modelId="{7D2EEFEB-DB5E-4D58-9201-5B73791D214B}" type="sibTrans" cxnId="{99E8AA50-BC4B-45A3-82E9-CC228E4CFD11}">
      <dgm:prSet phldr="0" custT="1"/>
      <dgm:spPr/>
      <dgm:t>
        <a:bodyPr vert="horz" wrap="square"/>
        <a:lstStyle/>
        <a:p>
          <a:pPr>
            <a:lnSpc>
              <a:spcPct val="100000"/>
            </a:lnSpc>
            <a:spcBef>
              <a:spcPct val="0"/>
            </a:spcBef>
            <a:spcAft>
              <a:spcPct val="35000"/>
            </a:spcAft>
          </a:pPr>
          <a:endParaRPr lang="zh-CN" altLang="en-US" sz="2000">
            <a:latin typeface="微软雅黑" panose="020B0503020204020204" charset="-122"/>
            <a:ea typeface="微软雅黑" panose="020B0503020204020204" charset="-122"/>
          </a:endParaRPr>
        </a:p>
      </dgm:t>
    </dgm:pt>
    <dgm:pt modelId="{10419387-0F11-4F64-8962-014A0019403A}">
      <dgm:prSet phldrT="[文本]" phldr="0" custT="1"/>
      <dgm:spPr/>
      <dgm:t>
        <a:bodyPr vert="horz" wrap="square"/>
        <a:lstStyle/>
        <a:p>
          <a:pPr>
            <a:lnSpc>
              <a:spcPct val="100000"/>
            </a:lnSpc>
            <a:spcBef>
              <a:spcPct val="0"/>
            </a:spcBef>
            <a:spcAft>
              <a:spcPct val="35000"/>
            </a:spcAft>
          </a:pPr>
          <a:r>
            <a:rPr lang="zh-CN" altLang="en-US" sz="2000" dirty="0">
              <a:latin typeface="微软雅黑" panose="020B0503020204020204" charset="-122"/>
              <a:ea typeface="微软雅黑" panose="020B0503020204020204" charset="-122"/>
              <a:sym typeface="+mn-ea"/>
            </a:rPr>
            <a:t>在局域网中添加摄像头</a:t>
          </a:r>
          <a:endParaRPr lang="zh-CN" altLang="en-US" sz="2000">
            <a:latin typeface="微软雅黑" panose="020B0503020204020204" charset="-122"/>
            <a:ea typeface="微软雅黑" panose="020B0503020204020204" charset="-122"/>
          </a:endParaRPr>
        </a:p>
      </dgm:t>
    </dgm:pt>
    <dgm:pt modelId="{8CA9F619-BA0C-4427-88CD-F6CDBA629A4C}" type="parTrans" cxnId="{8E93E379-3CAB-45DC-81CB-8A78129BEECD}">
      <dgm:prSet/>
      <dgm:spPr/>
      <dgm:t>
        <a:bodyPr/>
        <a:lstStyle/>
        <a:p>
          <a:endParaRPr lang="zh-CN" altLang="en-US"/>
        </a:p>
      </dgm:t>
    </dgm:pt>
    <dgm:pt modelId="{EAB22CA7-47D5-481C-A03F-0AEB03291579}" type="sibTrans" cxnId="{8E93E379-3CAB-45DC-81CB-8A78129BEECD}">
      <dgm:prSet phldr="0" custT="1"/>
      <dgm:spPr/>
      <dgm:t>
        <a:bodyPr vert="horz" wrap="square"/>
        <a:lstStyle/>
        <a:p>
          <a:pPr>
            <a:lnSpc>
              <a:spcPct val="100000"/>
            </a:lnSpc>
            <a:spcBef>
              <a:spcPct val="0"/>
            </a:spcBef>
            <a:spcAft>
              <a:spcPct val="35000"/>
            </a:spcAft>
          </a:pPr>
          <a:endParaRPr lang="zh-CN" altLang="en-US" sz="2000">
            <a:latin typeface="微软雅黑" panose="020B0503020204020204" charset="-122"/>
            <a:ea typeface="微软雅黑" panose="020B0503020204020204" charset="-122"/>
          </a:endParaRPr>
        </a:p>
      </dgm:t>
    </dgm:pt>
    <dgm:pt modelId="{BB483CE2-D9EF-477B-94D5-0C77D2293F39}">
      <dgm:prSet phldrT="[文本]" phldr="0" custT="1"/>
      <dgm:spPr/>
      <dgm:t>
        <a:bodyPr vert="horz" wrap="square"/>
        <a:lstStyle/>
        <a:p>
          <a:pPr>
            <a:lnSpc>
              <a:spcPct val="100000"/>
            </a:lnSpc>
            <a:spcBef>
              <a:spcPct val="0"/>
            </a:spcBef>
            <a:spcAft>
              <a:spcPct val="35000"/>
            </a:spcAft>
          </a:pPr>
          <a:r>
            <a:rPr lang="zh-CN" altLang="en-US" sz="2000" dirty="0">
              <a:latin typeface="微软雅黑" panose="020B0503020204020204" charset="-122"/>
              <a:ea typeface="微软雅黑" panose="020B0503020204020204" charset="-122"/>
              <a:sym typeface="+mn-ea"/>
            </a:rPr>
            <a:t>探究云台控制软件各部分的功能</a:t>
          </a:r>
          <a:endParaRPr lang="zh-CN" altLang="en-US" sz="2000">
            <a:latin typeface="微软雅黑" panose="020B0503020204020204" charset="-122"/>
            <a:ea typeface="微软雅黑" panose="020B0503020204020204" charset="-122"/>
          </a:endParaRPr>
        </a:p>
      </dgm:t>
    </dgm:pt>
    <dgm:pt modelId="{2C78B887-280E-4F64-A96D-497C86D30960}" type="parTrans" cxnId="{910EF04D-BCD5-43A4-9AF8-C4FFC0893EF6}">
      <dgm:prSet/>
      <dgm:spPr/>
      <dgm:t>
        <a:bodyPr/>
        <a:lstStyle/>
        <a:p>
          <a:endParaRPr lang="zh-CN" altLang="en-US"/>
        </a:p>
      </dgm:t>
    </dgm:pt>
    <dgm:pt modelId="{955A6D25-2D0C-46C0-A2AD-6FC6BD1D586B}" type="sibTrans" cxnId="{910EF04D-BCD5-43A4-9AF8-C4FFC0893EF6}">
      <dgm:prSet/>
      <dgm:spPr/>
      <dgm:t>
        <a:bodyPr/>
        <a:lstStyle/>
        <a:p>
          <a:endParaRPr lang="zh-CN" altLang="en-US"/>
        </a:p>
      </dgm:t>
    </dgm:pt>
    <dgm:pt modelId="{0E0E8C52-A67D-4A81-8633-6D2E65B1F2D7}" type="pres">
      <dgm:prSet presAssocID="{91B7D373-6B34-4A6E-9D95-DDAA8A929D39}" presName="diagram" presStyleCnt="0">
        <dgm:presLayoutVars>
          <dgm:dir/>
          <dgm:resizeHandles val="exact"/>
        </dgm:presLayoutVars>
      </dgm:prSet>
      <dgm:spPr/>
    </dgm:pt>
    <dgm:pt modelId="{4E38F88D-17EC-452A-AE1D-00A9B389DB57}" type="pres">
      <dgm:prSet presAssocID="{43139C5B-62FB-4091-8D24-8924780DF65F}" presName="node" presStyleLbl="node1" presStyleIdx="0" presStyleCnt="5">
        <dgm:presLayoutVars>
          <dgm:bulletEnabled val="1"/>
        </dgm:presLayoutVars>
      </dgm:prSet>
      <dgm:spPr/>
    </dgm:pt>
    <dgm:pt modelId="{5BC51AB9-B6D9-4268-B253-795760B8824A}" type="pres">
      <dgm:prSet presAssocID="{CDA81B52-901B-4697-92CC-1693EA8B6029}" presName="sibTrans" presStyleLbl="sibTrans2D1" presStyleIdx="0" presStyleCnt="4"/>
      <dgm:spPr/>
    </dgm:pt>
    <dgm:pt modelId="{69B4A2BD-6146-496A-A65D-190E125D4EC8}" type="pres">
      <dgm:prSet presAssocID="{CDA81B52-901B-4697-92CC-1693EA8B6029}" presName="connectorText" presStyleLbl="sibTrans2D1" presStyleIdx="0" presStyleCnt="4"/>
      <dgm:spPr/>
    </dgm:pt>
    <dgm:pt modelId="{712BAE3A-E4FE-41EA-8334-63B0CBF0A033}" type="pres">
      <dgm:prSet presAssocID="{64F85C76-A20B-4287-9F02-A486108F2D03}" presName="node" presStyleLbl="node1" presStyleIdx="1" presStyleCnt="5">
        <dgm:presLayoutVars>
          <dgm:bulletEnabled val="1"/>
        </dgm:presLayoutVars>
      </dgm:prSet>
      <dgm:spPr/>
    </dgm:pt>
    <dgm:pt modelId="{7A047547-076D-47A6-9040-35EE3F8A7BC4}" type="pres">
      <dgm:prSet presAssocID="{193BEE6C-30AD-4465-B537-8CBEA52B76A4}" presName="sibTrans" presStyleLbl="sibTrans2D1" presStyleIdx="1" presStyleCnt="4"/>
      <dgm:spPr/>
    </dgm:pt>
    <dgm:pt modelId="{729CA08D-C107-4CE8-8AB3-385541727DA2}" type="pres">
      <dgm:prSet presAssocID="{193BEE6C-30AD-4465-B537-8CBEA52B76A4}" presName="connectorText" presStyleLbl="sibTrans2D1" presStyleIdx="1" presStyleCnt="4"/>
      <dgm:spPr/>
    </dgm:pt>
    <dgm:pt modelId="{55F26D06-1393-416B-92F3-B1FF848709D7}" type="pres">
      <dgm:prSet presAssocID="{57A9EF5F-46F0-494C-99A6-2862D84442F1}" presName="node" presStyleLbl="node1" presStyleIdx="2" presStyleCnt="5">
        <dgm:presLayoutVars>
          <dgm:bulletEnabled val="1"/>
        </dgm:presLayoutVars>
      </dgm:prSet>
      <dgm:spPr/>
    </dgm:pt>
    <dgm:pt modelId="{84706952-1D53-4E08-B3BF-0B4E461B4373}" type="pres">
      <dgm:prSet presAssocID="{7D2EEFEB-DB5E-4D58-9201-5B73791D214B}" presName="sibTrans" presStyleLbl="sibTrans2D1" presStyleIdx="2" presStyleCnt="4"/>
      <dgm:spPr/>
    </dgm:pt>
    <dgm:pt modelId="{0C6B9EDD-0CAC-48A4-A9EA-CFA427EB1781}" type="pres">
      <dgm:prSet presAssocID="{7D2EEFEB-DB5E-4D58-9201-5B73791D214B}" presName="connectorText" presStyleLbl="sibTrans2D1" presStyleIdx="2" presStyleCnt="4"/>
      <dgm:spPr/>
    </dgm:pt>
    <dgm:pt modelId="{E161C3CB-05BA-4401-B570-318169151DFD}" type="pres">
      <dgm:prSet presAssocID="{10419387-0F11-4F64-8962-014A0019403A}" presName="node" presStyleLbl="node1" presStyleIdx="3" presStyleCnt="5">
        <dgm:presLayoutVars>
          <dgm:bulletEnabled val="1"/>
        </dgm:presLayoutVars>
      </dgm:prSet>
      <dgm:spPr/>
    </dgm:pt>
    <dgm:pt modelId="{89C7543E-F329-4A11-98FA-23BD32C24BFC}" type="pres">
      <dgm:prSet presAssocID="{EAB22CA7-47D5-481C-A03F-0AEB03291579}" presName="sibTrans" presStyleLbl="sibTrans2D1" presStyleIdx="3" presStyleCnt="4"/>
      <dgm:spPr/>
    </dgm:pt>
    <dgm:pt modelId="{C5CF57D7-9216-4C5C-94F3-BA7E574FB173}" type="pres">
      <dgm:prSet presAssocID="{EAB22CA7-47D5-481C-A03F-0AEB03291579}" presName="connectorText" presStyleLbl="sibTrans2D1" presStyleIdx="3" presStyleCnt="4"/>
      <dgm:spPr/>
    </dgm:pt>
    <dgm:pt modelId="{D598F045-5E91-4AD5-ABCC-7D9F7480723D}" type="pres">
      <dgm:prSet presAssocID="{BB483CE2-D9EF-477B-94D5-0C77D2293F39}" presName="node" presStyleLbl="node1" presStyleIdx="4" presStyleCnt="5">
        <dgm:presLayoutVars>
          <dgm:bulletEnabled val="1"/>
        </dgm:presLayoutVars>
      </dgm:prSet>
      <dgm:spPr/>
    </dgm:pt>
  </dgm:ptLst>
  <dgm:cxnLst>
    <dgm:cxn modelId="{FDA0D233-0F90-49F8-84A1-F31389347BF2}" type="presOf" srcId="{CDA81B52-901B-4697-92CC-1693EA8B6029}" destId="{5BC51AB9-B6D9-4268-B253-795760B8824A}" srcOrd="0" destOrd="0" presId="urn:microsoft.com/office/officeart/2005/8/layout/process5#1"/>
    <dgm:cxn modelId="{1C67B75B-0FE2-4B55-B200-6A0EDF622910}" type="presOf" srcId="{7D2EEFEB-DB5E-4D58-9201-5B73791D214B}" destId="{0C6B9EDD-0CAC-48A4-A9EA-CFA427EB1781}" srcOrd="1" destOrd="0" presId="urn:microsoft.com/office/officeart/2005/8/layout/process5#1"/>
    <dgm:cxn modelId="{49EBCF60-5415-4D14-960C-D749DC460AC4}" type="presOf" srcId="{BB483CE2-D9EF-477B-94D5-0C77D2293F39}" destId="{D598F045-5E91-4AD5-ABCC-7D9F7480723D}" srcOrd="0" destOrd="0" presId="urn:microsoft.com/office/officeart/2005/8/layout/process5#1"/>
    <dgm:cxn modelId="{B1C78443-A0A1-47BE-AF92-2A557D5278EF}" type="presOf" srcId="{7D2EEFEB-DB5E-4D58-9201-5B73791D214B}" destId="{84706952-1D53-4E08-B3BF-0B4E461B4373}" srcOrd="0" destOrd="0" presId="urn:microsoft.com/office/officeart/2005/8/layout/process5#1"/>
    <dgm:cxn modelId="{910EF04D-BCD5-43A4-9AF8-C4FFC0893EF6}" srcId="{91B7D373-6B34-4A6E-9D95-DDAA8A929D39}" destId="{BB483CE2-D9EF-477B-94D5-0C77D2293F39}" srcOrd="4" destOrd="0" parTransId="{2C78B887-280E-4F64-A96D-497C86D30960}" sibTransId="{955A6D25-2D0C-46C0-A2AD-6FC6BD1D586B}"/>
    <dgm:cxn modelId="{5E078A6F-82C0-4195-86B2-34F1581B9C52}" type="presOf" srcId="{EAB22CA7-47D5-481C-A03F-0AEB03291579}" destId="{89C7543E-F329-4A11-98FA-23BD32C24BFC}" srcOrd="0" destOrd="0" presId="urn:microsoft.com/office/officeart/2005/8/layout/process5#1"/>
    <dgm:cxn modelId="{99E8AA50-BC4B-45A3-82E9-CC228E4CFD11}" srcId="{91B7D373-6B34-4A6E-9D95-DDAA8A929D39}" destId="{57A9EF5F-46F0-494C-99A6-2862D84442F1}" srcOrd="2" destOrd="0" parTransId="{1E708E8C-CF85-41BA-8E14-E5D522EA2B00}" sibTransId="{7D2EEFEB-DB5E-4D58-9201-5B73791D214B}"/>
    <dgm:cxn modelId="{1A662071-3438-4DD1-B059-7C2B12BF25C8}" type="presOf" srcId="{91B7D373-6B34-4A6E-9D95-DDAA8A929D39}" destId="{0E0E8C52-A67D-4A81-8633-6D2E65B1F2D7}" srcOrd="0" destOrd="0" presId="urn:microsoft.com/office/officeart/2005/8/layout/process5#1"/>
    <dgm:cxn modelId="{F2275A74-0DA1-4AD8-81B5-86787117A873}" type="presOf" srcId="{43139C5B-62FB-4091-8D24-8924780DF65F}" destId="{4E38F88D-17EC-452A-AE1D-00A9B389DB57}" srcOrd="0" destOrd="0" presId="urn:microsoft.com/office/officeart/2005/8/layout/process5#1"/>
    <dgm:cxn modelId="{8E93E379-3CAB-45DC-81CB-8A78129BEECD}" srcId="{91B7D373-6B34-4A6E-9D95-DDAA8A929D39}" destId="{10419387-0F11-4F64-8962-014A0019403A}" srcOrd="3" destOrd="0" parTransId="{8CA9F619-BA0C-4427-88CD-F6CDBA629A4C}" sibTransId="{EAB22CA7-47D5-481C-A03F-0AEB03291579}"/>
    <dgm:cxn modelId="{5C150695-0974-4201-A5E6-581C1986B5A3}" type="presOf" srcId="{CDA81B52-901B-4697-92CC-1693EA8B6029}" destId="{69B4A2BD-6146-496A-A65D-190E125D4EC8}" srcOrd="1" destOrd="0" presId="urn:microsoft.com/office/officeart/2005/8/layout/process5#1"/>
    <dgm:cxn modelId="{416F6F9E-A3B3-45CA-A42E-B6E4A6022CB4}" srcId="{91B7D373-6B34-4A6E-9D95-DDAA8A929D39}" destId="{64F85C76-A20B-4287-9F02-A486108F2D03}" srcOrd="1" destOrd="0" parTransId="{84960065-B67E-4622-B079-A9925199A635}" sibTransId="{193BEE6C-30AD-4465-B537-8CBEA52B76A4}"/>
    <dgm:cxn modelId="{B28A49B5-95A8-46FA-93FB-6DBE8F0CEA84}" srcId="{91B7D373-6B34-4A6E-9D95-DDAA8A929D39}" destId="{43139C5B-62FB-4091-8D24-8924780DF65F}" srcOrd="0" destOrd="0" parTransId="{13CAF90C-F0BD-4AA8-865A-29114C600F56}" sibTransId="{CDA81B52-901B-4697-92CC-1693EA8B6029}"/>
    <dgm:cxn modelId="{DA641DB7-976C-49D5-9077-3A6CD70E0FB1}" type="presOf" srcId="{193BEE6C-30AD-4465-B537-8CBEA52B76A4}" destId="{729CA08D-C107-4CE8-8AB3-385541727DA2}" srcOrd="1" destOrd="0" presId="urn:microsoft.com/office/officeart/2005/8/layout/process5#1"/>
    <dgm:cxn modelId="{993142B8-F290-4E9F-9B12-98D60BB19236}" type="presOf" srcId="{10419387-0F11-4F64-8962-014A0019403A}" destId="{E161C3CB-05BA-4401-B570-318169151DFD}" srcOrd="0" destOrd="0" presId="urn:microsoft.com/office/officeart/2005/8/layout/process5#1"/>
    <dgm:cxn modelId="{AF7593B9-1EAB-4CE1-901B-192AF71174A1}" type="presOf" srcId="{64F85C76-A20B-4287-9F02-A486108F2D03}" destId="{712BAE3A-E4FE-41EA-8334-63B0CBF0A033}" srcOrd="0" destOrd="0" presId="urn:microsoft.com/office/officeart/2005/8/layout/process5#1"/>
    <dgm:cxn modelId="{202CAFCB-E37A-456E-9624-7BF42B920766}" type="presOf" srcId="{57A9EF5F-46F0-494C-99A6-2862D84442F1}" destId="{55F26D06-1393-416B-92F3-B1FF848709D7}" srcOrd="0" destOrd="0" presId="urn:microsoft.com/office/officeart/2005/8/layout/process5#1"/>
    <dgm:cxn modelId="{DC12F4EA-5488-4D5C-8821-022EA4A952B8}" type="presOf" srcId="{193BEE6C-30AD-4465-B537-8CBEA52B76A4}" destId="{7A047547-076D-47A6-9040-35EE3F8A7BC4}" srcOrd="0" destOrd="0" presId="urn:microsoft.com/office/officeart/2005/8/layout/process5#1"/>
    <dgm:cxn modelId="{BF8B2EF7-F026-4825-B099-07727CF668E2}" type="presOf" srcId="{EAB22CA7-47D5-481C-A03F-0AEB03291579}" destId="{C5CF57D7-9216-4C5C-94F3-BA7E574FB173}" srcOrd="1" destOrd="0" presId="urn:microsoft.com/office/officeart/2005/8/layout/process5#1"/>
    <dgm:cxn modelId="{D67BA0A8-208C-4793-BEC5-A09FC4556BE9}" type="presParOf" srcId="{0E0E8C52-A67D-4A81-8633-6D2E65B1F2D7}" destId="{4E38F88D-17EC-452A-AE1D-00A9B389DB57}" srcOrd="0" destOrd="0" presId="urn:microsoft.com/office/officeart/2005/8/layout/process5#1"/>
    <dgm:cxn modelId="{2DC4EB67-9584-4EF3-8619-3A689A031D07}" type="presParOf" srcId="{0E0E8C52-A67D-4A81-8633-6D2E65B1F2D7}" destId="{5BC51AB9-B6D9-4268-B253-795760B8824A}" srcOrd="1" destOrd="0" presId="urn:microsoft.com/office/officeart/2005/8/layout/process5#1"/>
    <dgm:cxn modelId="{7AED1A8A-414D-4B69-AF0E-EEFE5F12A054}" type="presParOf" srcId="{5BC51AB9-B6D9-4268-B253-795760B8824A}" destId="{69B4A2BD-6146-496A-A65D-190E125D4EC8}" srcOrd="0" destOrd="0" presId="urn:microsoft.com/office/officeart/2005/8/layout/process5#1"/>
    <dgm:cxn modelId="{7CFC0661-CEB3-4A8D-8E07-8B0479FB90CE}" type="presParOf" srcId="{0E0E8C52-A67D-4A81-8633-6D2E65B1F2D7}" destId="{712BAE3A-E4FE-41EA-8334-63B0CBF0A033}" srcOrd="2" destOrd="0" presId="urn:microsoft.com/office/officeart/2005/8/layout/process5#1"/>
    <dgm:cxn modelId="{64C6B136-7DC0-481C-90FE-2FD743031490}" type="presParOf" srcId="{0E0E8C52-A67D-4A81-8633-6D2E65B1F2D7}" destId="{7A047547-076D-47A6-9040-35EE3F8A7BC4}" srcOrd="3" destOrd="0" presId="urn:microsoft.com/office/officeart/2005/8/layout/process5#1"/>
    <dgm:cxn modelId="{81338A01-E11F-4765-AF0F-1670A44F9CB1}" type="presParOf" srcId="{7A047547-076D-47A6-9040-35EE3F8A7BC4}" destId="{729CA08D-C107-4CE8-8AB3-385541727DA2}" srcOrd="0" destOrd="0" presId="urn:microsoft.com/office/officeart/2005/8/layout/process5#1"/>
    <dgm:cxn modelId="{88E62356-998F-4DA8-BE1C-7612609BFB5B}" type="presParOf" srcId="{0E0E8C52-A67D-4A81-8633-6D2E65B1F2D7}" destId="{55F26D06-1393-416B-92F3-B1FF848709D7}" srcOrd="4" destOrd="0" presId="urn:microsoft.com/office/officeart/2005/8/layout/process5#1"/>
    <dgm:cxn modelId="{2A9C99D0-E870-4B0F-BF5B-51D35B19C6BB}" type="presParOf" srcId="{0E0E8C52-A67D-4A81-8633-6D2E65B1F2D7}" destId="{84706952-1D53-4E08-B3BF-0B4E461B4373}" srcOrd="5" destOrd="0" presId="urn:microsoft.com/office/officeart/2005/8/layout/process5#1"/>
    <dgm:cxn modelId="{9503FBA9-E84B-42D1-BA9E-20AEA8A05584}" type="presParOf" srcId="{84706952-1D53-4E08-B3BF-0B4E461B4373}" destId="{0C6B9EDD-0CAC-48A4-A9EA-CFA427EB1781}" srcOrd="0" destOrd="0" presId="urn:microsoft.com/office/officeart/2005/8/layout/process5#1"/>
    <dgm:cxn modelId="{16DBEF37-079C-434F-A33A-6BF0E832C5E7}" type="presParOf" srcId="{0E0E8C52-A67D-4A81-8633-6D2E65B1F2D7}" destId="{E161C3CB-05BA-4401-B570-318169151DFD}" srcOrd="6" destOrd="0" presId="urn:microsoft.com/office/officeart/2005/8/layout/process5#1"/>
    <dgm:cxn modelId="{023244C8-708E-4D49-9366-05C691BFFCB0}" type="presParOf" srcId="{0E0E8C52-A67D-4A81-8633-6D2E65B1F2D7}" destId="{89C7543E-F329-4A11-98FA-23BD32C24BFC}" srcOrd="7" destOrd="0" presId="urn:microsoft.com/office/officeart/2005/8/layout/process5#1"/>
    <dgm:cxn modelId="{F239C63A-E778-430F-869A-E11B009DD010}" type="presParOf" srcId="{89C7543E-F329-4A11-98FA-23BD32C24BFC}" destId="{C5CF57D7-9216-4C5C-94F3-BA7E574FB173}" srcOrd="0" destOrd="0" presId="urn:microsoft.com/office/officeart/2005/8/layout/process5#1"/>
    <dgm:cxn modelId="{15439A51-71BD-48EF-B93C-6D2AFD68ECF6}" type="presParOf" srcId="{0E0E8C52-A67D-4A81-8633-6D2E65B1F2D7}" destId="{D598F045-5E91-4AD5-ABCC-7D9F7480723D}" srcOrd="8" destOrd="0" presId="urn:microsoft.com/office/officeart/2005/8/layout/process5#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8F88D-17EC-452A-AE1D-00A9B389DB57}">
      <dsp:nvSpPr>
        <dsp:cNvPr id="0" name=""/>
        <dsp:cNvSpPr/>
      </dsp:nvSpPr>
      <dsp:spPr>
        <a:xfrm>
          <a:off x="9758" y="375867"/>
          <a:ext cx="2916699" cy="1750019"/>
        </a:xfrm>
        <a:prstGeom prst="roundRect">
          <a:avLst>
            <a:gd name="adj" fmla="val 10000"/>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charset="-122"/>
              <a:ea typeface="微软雅黑" panose="020B0503020204020204" charset="-122"/>
              <a:sym typeface="+mn-ea"/>
            </a:rPr>
            <a:t>观察摄像头及其各部分组件</a:t>
          </a:r>
          <a:endParaRPr lang="zh-CN" altLang="en-US" sz="2000" kern="1200">
            <a:latin typeface="微软雅黑" panose="020B0503020204020204" charset="-122"/>
            <a:ea typeface="微软雅黑" panose="020B0503020204020204" charset="-122"/>
          </a:endParaRPr>
        </a:p>
      </dsp:txBody>
      <dsp:txXfrm>
        <a:off x="61014" y="427123"/>
        <a:ext cx="2814187" cy="1647507"/>
      </dsp:txXfrm>
    </dsp:sp>
    <dsp:sp modelId="{5BC51AB9-B6D9-4268-B253-795760B8824A}">
      <dsp:nvSpPr>
        <dsp:cNvPr id="0" name=""/>
        <dsp:cNvSpPr/>
      </dsp:nvSpPr>
      <dsp:spPr>
        <a:xfrm>
          <a:off x="3183127" y="889207"/>
          <a:ext cx="618340" cy="723341"/>
        </a:xfrm>
        <a:prstGeom prst="rightArrow">
          <a:avLst>
            <a:gd name="adj1" fmla="val 600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a:off x="3183127" y="1033875"/>
        <a:ext cx="432838" cy="434005"/>
      </dsp:txXfrm>
    </dsp:sp>
    <dsp:sp modelId="{712BAE3A-E4FE-41EA-8334-63B0CBF0A033}">
      <dsp:nvSpPr>
        <dsp:cNvPr id="0" name=""/>
        <dsp:cNvSpPr/>
      </dsp:nvSpPr>
      <dsp:spPr>
        <a:xfrm>
          <a:off x="4093137" y="375867"/>
          <a:ext cx="2916699" cy="1750019"/>
        </a:xfrm>
        <a:prstGeom prst="roundRect">
          <a:avLst>
            <a:gd name="adj" fmla="val 10000"/>
          </a:avLst>
        </a:prstGeom>
        <a:solidFill>
          <a:schemeClr val="accent4">
            <a:shade val="50000"/>
            <a:hueOff val="-237682"/>
            <a:satOff val="0"/>
            <a:lumOff val="193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charset="-122"/>
              <a:ea typeface="微软雅黑" panose="020B0503020204020204" charset="-122"/>
              <a:sym typeface="+mn-ea"/>
            </a:rPr>
            <a:t>登录云台控制软件，熟悉操作界面</a:t>
          </a:r>
          <a:endParaRPr lang="zh-CN" altLang="en-US" sz="2000" kern="1200">
            <a:latin typeface="微软雅黑" panose="020B0503020204020204" charset="-122"/>
            <a:ea typeface="微软雅黑" panose="020B0503020204020204" charset="-122"/>
          </a:endParaRPr>
        </a:p>
      </dsp:txBody>
      <dsp:txXfrm>
        <a:off x="4144393" y="427123"/>
        <a:ext cx="2814187" cy="1647507"/>
      </dsp:txXfrm>
    </dsp:sp>
    <dsp:sp modelId="{7A047547-076D-47A6-9040-35EE3F8A7BC4}">
      <dsp:nvSpPr>
        <dsp:cNvPr id="0" name=""/>
        <dsp:cNvSpPr/>
      </dsp:nvSpPr>
      <dsp:spPr>
        <a:xfrm>
          <a:off x="7266506" y="889207"/>
          <a:ext cx="618340" cy="723341"/>
        </a:xfrm>
        <a:prstGeom prst="rightArrow">
          <a:avLst>
            <a:gd name="adj1" fmla="val 60000"/>
            <a:gd name="adj2" fmla="val 50000"/>
          </a:avLst>
        </a:prstGeom>
        <a:solidFill>
          <a:schemeClr val="accent4">
            <a:shade val="90000"/>
            <a:hueOff val="-317084"/>
            <a:satOff val="0"/>
            <a:lumOff val="195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a:off x="7266506" y="1033875"/>
        <a:ext cx="432838" cy="434005"/>
      </dsp:txXfrm>
    </dsp:sp>
    <dsp:sp modelId="{55F26D06-1393-416B-92F3-B1FF848709D7}">
      <dsp:nvSpPr>
        <dsp:cNvPr id="0" name=""/>
        <dsp:cNvSpPr/>
      </dsp:nvSpPr>
      <dsp:spPr>
        <a:xfrm>
          <a:off x="8176517" y="375867"/>
          <a:ext cx="2916699" cy="1750019"/>
        </a:xfrm>
        <a:prstGeom prst="roundRect">
          <a:avLst>
            <a:gd name="adj" fmla="val 10000"/>
          </a:avLst>
        </a:prstGeom>
        <a:solidFill>
          <a:schemeClr val="accent4">
            <a:shade val="50000"/>
            <a:hueOff val="-475363"/>
            <a:satOff val="0"/>
            <a:lumOff val="386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charset="-122"/>
              <a:ea typeface="微软雅黑" panose="020B0503020204020204" charset="-122"/>
              <a:sym typeface="+mn-ea"/>
            </a:rPr>
            <a:t>将摄像头与电源、路由器连接</a:t>
          </a:r>
          <a:endParaRPr lang="zh-CN" altLang="en-US" sz="2000" kern="1200">
            <a:latin typeface="微软雅黑" panose="020B0503020204020204" charset="-122"/>
            <a:ea typeface="微软雅黑" panose="020B0503020204020204" charset="-122"/>
          </a:endParaRPr>
        </a:p>
      </dsp:txBody>
      <dsp:txXfrm>
        <a:off x="8227773" y="427123"/>
        <a:ext cx="2814187" cy="1647507"/>
      </dsp:txXfrm>
    </dsp:sp>
    <dsp:sp modelId="{84706952-1D53-4E08-B3BF-0B4E461B4373}">
      <dsp:nvSpPr>
        <dsp:cNvPr id="0" name=""/>
        <dsp:cNvSpPr/>
      </dsp:nvSpPr>
      <dsp:spPr>
        <a:xfrm rot="5400000">
          <a:off x="9325696" y="2330056"/>
          <a:ext cx="618340" cy="723341"/>
        </a:xfrm>
        <a:prstGeom prst="rightArrow">
          <a:avLst>
            <a:gd name="adj1" fmla="val 60000"/>
            <a:gd name="adj2" fmla="val 50000"/>
          </a:avLst>
        </a:prstGeom>
        <a:solidFill>
          <a:schemeClr val="accent4">
            <a:shade val="90000"/>
            <a:hueOff val="-634168"/>
            <a:satOff val="0"/>
            <a:lumOff val="390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rot="-5400000">
        <a:off x="9417864" y="2382556"/>
        <a:ext cx="434005" cy="432838"/>
      </dsp:txXfrm>
    </dsp:sp>
    <dsp:sp modelId="{E161C3CB-05BA-4401-B570-318169151DFD}">
      <dsp:nvSpPr>
        <dsp:cNvPr id="0" name=""/>
        <dsp:cNvSpPr/>
      </dsp:nvSpPr>
      <dsp:spPr>
        <a:xfrm>
          <a:off x="8176517" y="3292567"/>
          <a:ext cx="2916699" cy="1750019"/>
        </a:xfrm>
        <a:prstGeom prst="roundRect">
          <a:avLst>
            <a:gd name="adj" fmla="val 10000"/>
          </a:avLst>
        </a:prstGeom>
        <a:solidFill>
          <a:schemeClr val="accent4">
            <a:shade val="50000"/>
            <a:hueOff val="-475363"/>
            <a:satOff val="0"/>
            <a:lumOff val="386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charset="-122"/>
              <a:ea typeface="微软雅黑" panose="020B0503020204020204" charset="-122"/>
              <a:sym typeface="+mn-ea"/>
            </a:rPr>
            <a:t>在局域网中添加摄像头</a:t>
          </a:r>
          <a:endParaRPr lang="zh-CN" altLang="en-US" sz="2000" kern="1200">
            <a:latin typeface="微软雅黑" panose="020B0503020204020204" charset="-122"/>
            <a:ea typeface="微软雅黑" panose="020B0503020204020204" charset="-122"/>
          </a:endParaRPr>
        </a:p>
      </dsp:txBody>
      <dsp:txXfrm>
        <a:off x="8227773" y="3343823"/>
        <a:ext cx="2814187" cy="1647507"/>
      </dsp:txXfrm>
    </dsp:sp>
    <dsp:sp modelId="{89C7543E-F329-4A11-98FA-23BD32C24BFC}">
      <dsp:nvSpPr>
        <dsp:cNvPr id="0" name=""/>
        <dsp:cNvSpPr/>
      </dsp:nvSpPr>
      <dsp:spPr>
        <a:xfrm rot="10800000">
          <a:off x="7301507" y="3805906"/>
          <a:ext cx="618340" cy="723341"/>
        </a:xfrm>
        <a:prstGeom prst="rightArrow">
          <a:avLst>
            <a:gd name="adj1" fmla="val 60000"/>
            <a:gd name="adj2" fmla="val 50000"/>
          </a:avLst>
        </a:prstGeom>
        <a:solidFill>
          <a:schemeClr val="accent4">
            <a:shade val="90000"/>
            <a:hueOff val="-317084"/>
            <a:satOff val="0"/>
            <a:lumOff val="195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rot="10800000">
        <a:off x="7487009" y="3950574"/>
        <a:ext cx="432838" cy="434005"/>
      </dsp:txXfrm>
    </dsp:sp>
    <dsp:sp modelId="{D598F045-5E91-4AD5-ABCC-7D9F7480723D}">
      <dsp:nvSpPr>
        <dsp:cNvPr id="0" name=""/>
        <dsp:cNvSpPr/>
      </dsp:nvSpPr>
      <dsp:spPr>
        <a:xfrm>
          <a:off x="4093137" y="3292567"/>
          <a:ext cx="2916699" cy="1750019"/>
        </a:xfrm>
        <a:prstGeom prst="roundRect">
          <a:avLst>
            <a:gd name="adj" fmla="val 10000"/>
          </a:avLst>
        </a:prstGeom>
        <a:solidFill>
          <a:schemeClr val="accent4">
            <a:shade val="50000"/>
            <a:hueOff val="-237682"/>
            <a:satOff val="0"/>
            <a:lumOff val="193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charset="-122"/>
              <a:ea typeface="微软雅黑" panose="020B0503020204020204" charset="-122"/>
              <a:sym typeface="+mn-ea"/>
            </a:rPr>
            <a:t>探究云台控制软件各部分的功能</a:t>
          </a:r>
          <a:endParaRPr lang="zh-CN" altLang="en-US" sz="2000" kern="1200">
            <a:latin typeface="微软雅黑" panose="020B0503020204020204" charset="-122"/>
            <a:ea typeface="微软雅黑" panose="020B0503020204020204" charset="-122"/>
          </a:endParaRPr>
        </a:p>
      </dsp:txBody>
      <dsp:txXfrm>
        <a:off x="4144393" y="3343823"/>
        <a:ext cx="2814187" cy="16475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1">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2021/4/6</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2021/4/6</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42C0F73A-7EFB-4B7D-B4BB-32948EDD1FE2}"/>
              </a:ext>
            </a:extLst>
          </p:cNvPr>
          <p:cNvSpPr>
            <a:spLocks noGrp="1" noRot="1" noChangeAspect="1" noChangeArrowheads="1" noTextEdit="1"/>
          </p:cNvSpPr>
          <p:nvPr>
            <p:ph type="sldImg" idx="4294967295"/>
          </p:nvPr>
        </p:nvSpPr>
        <p:spPr>
          <a:ln>
            <a:miter lim="800000"/>
          </a:ln>
        </p:spPr>
      </p:sp>
      <p:sp>
        <p:nvSpPr>
          <p:cNvPr id="35842" name="备注占位符 2">
            <a:extLst>
              <a:ext uri="{FF2B5EF4-FFF2-40B4-BE49-F238E27FC236}">
                <a16:creationId xmlns:a16="http://schemas.microsoft.com/office/drawing/2014/main" id="{6F0A49A5-D24F-4FEA-9852-9872C1A5758E}"/>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5843" name="灯片编号占位符 3">
            <a:extLst>
              <a:ext uri="{FF2B5EF4-FFF2-40B4-BE49-F238E27FC236}">
                <a16:creationId xmlns:a16="http://schemas.microsoft.com/office/drawing/2014/main" id="{A858D3FE-33B8-4A51-A362-6D2C1F333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35F2882-94FB-416B-B8A5-154FA62674A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9E158080-077E-4A68-91B2-73A631C1BA58}"/>
              </a:ext>
            </a:extLst>
          </p:cNvPr>
          <p:cNvSpPr>
            <a:spLocks noGrp="1" noRot="1" noChangeAspect="1" noChangeArrowheads="1" noTextEdit="1"/>
          </p:cNvSpPr>
          <p:nvPr>
            <p:ph type="sldImg" idx="4294967295"/>
          </p:nvPr>
        </p:nvSpPr>
        <p:spPr>
          <a:ln>
            <a:miter lim="800000"/>
          </a:ln>
        </p:spPr>
      </p:sp>
      <p:sp>
        <p:nvSpPr>
          <p:cNvPr id="52226" name="备注占位符 2">
            <a:extLst>
              <a:ext uri="{FF2B5EF4-FFF2-40B4-BE49-F238E27FC236}">
                <a16:creationId xmlns:a16="http://schemas.microsoft.com/office/drawing/2014/main" id="{FC46104D-218B-4D9D-A4E6-566B95FEC9F9}"/>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52227" name="灯片编号占位符 3">
            <a:extLst>
              <a:ext uri="{FF2B5EF4-FFF2-40B4-BE49-F238E27FC236}">
                <a16:creationId xmlns:a16="http://schemas.microsoft.com/office/drawing/2014/main" id="{FCFAC803-8489-4ABC-B72F-E674E1ADC4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5EB449-A78C-49DD-81CB-0D382741D18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Tree>
    <p:extLst>
      <p:ext uri="{BB962C8B-B14F-4D97-AF65-F5344CB8AC3E}">
        <p14:creationId xmlns:p14="http://schemas.microsoft.com/office/powerpoint/2010/main" val="3203451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22265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4">
            <a:extLst>
              <a:ext uri="{FF2B5EF4-FFF2-40B4-BE49-F238E27FC236}">
                <a16:creationId xmlns:a16="http://schemas.microsoft.com/office/drawing/2014/main" id="{E792A3C8-4D51-40EF-B529-4D3312B7A200}"/>
              </a:ext>
            </a:extLst>
          </p:cNvPr>
          <p:cNvGrpSpPr>
            <a:grpSpLocks/>
          </p:cNvGrpSpPr>
          <p:nvPr userDrawn="1"/>
        </p:nvGrpSpPr>
        <p:grpSpPr bwMode="auto">
          <a:xfrm flipV="1">
            <a:off x="431800" y="785814"/>
            <a:ext cx="11328400" cy="73025"/>
            <a:chOff x="2435703" y="480263"/>
            <a:chExt cx="4402064" cy="45719"/>
          </a:xfrm>
        </p:grpSpPr>
        <p:sp>
          <p:nvSpPr>
            <p:cNvPr id="3" name="矩形 2">
              <a:extLst>
                <a:ext uri="{FF2B5EF4-FFF2-40B4-BE49-F238E27FC236}">
                  <a16:creationId xmlns:a16="http://schemas.microsoft.com/office/drawing/2014/main" id="{3993843F-53FC-4DFF-9650-9554C6E652D1}"/>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4" name="矩形 3">
              <a:extLst>
                <a:ext uri="{FF2B5EF4-FFF2-40B4-BE49-F238E27FC236}">
                  <a16:creationId xmlns:a16="http://schemas.microsoft.com/office/drawing/2014/main" id="{440F69AF-8B44-4DDC-BDF8-9C0B6CD028F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 name="矩形 4">
              <a:extLst>
                <a:ext uri="{FF2B5EF4-FFF2-40B4-BE49-F238E27FC236}">
                  <a16:creationId xmlns:a16="http://schemas.microsoft.com/office/drawing/2014/main" id="{3A814CA4-E683-4252-B4F2-331120A105FF}"/>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F78CFA63-A402-4128-B9FD-A6DD80746A01}"/>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698405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2">
            <a:extLst>
              <a:ext uri="{FF2B5EF4-FFF2-40B4-BE49-F238E27FC236}">
                <a16:creationId xmlns:a16="http://schemas.microsoft.com/office/drawing/2014/main" id="{48CB19D6-4330-4B4C-9E1F-DAE8B4AC8FC9}"/>
              </a:ext>
            </a:extLst>
          </p:cNvPr>
          <p:cNvSpPr>
            <a:spLocks noGrp="1"/>
          </p:cNvSpPr>
          <p:nvPr>
            <p:ph type="dt" sz="half" idx="10"/>
          </p:nvPr>
        </p:nvSpPr>
        <p:spPr>
          <a:xfrm>
            <a:off x="838200" y="6356351"/>
            <a:ext cx="2743200" cy="365125"/>
          </a:xfrm>
        </p:spPr>
        <p:txBody>
          <a:bodyPr/>
          <a:lstStyle>
            <a:lvl1pPr>
              <a:defRPr noProof="1"/>
            </a:lvl1pPr>
          </a:lstStyle>
          <a:p>
            <a:pPr>
              <a:defRPr/>
            </a:pPr>
            <a:fld id="{9CAE9401-E3DA-42DC-9F2E-692C1210B549}" type="datetimeFigureOut">
              <a:rPr lang="zh-CN" altLang="en-US"/>
              <a:pPr>
                <a:defRPr/>
              </a:pPr>
              <a:t>2021/4/6</a:t>
            </a:fld>
            <a:endParaRPr lang="zh-CN" altLang="en-US"/>
          </a:p>
        </p:txBody>
      </p:sp>
      <p:sp>
        <p:nvSpPr>
          <p:cNvPr id="4" name="Footer Placeholder 3">
            <a:extLst>
              <a:ext uri="{FF2B5EF4-FFF2-40B4-BE49-F238E27FC236}">
                <a16:creationId xmlns:a16="http://schemas.microsoft.com/office/drawing/2014/main" id="{4F349B93-BCA6-4951-A342-E84711A28813}"/>
              </a:ext>
            </a:extLst>
          </p:cNvPr>
          <p:cNvSpPr>
            <a:spLocks noGrp="1"/>
          </p:cNvSpPr>
          <p:nvPr>
            <p:ph type="ftr" sz="quarter" idx="11"/>
          </p:nvPr>
        </p:nvSpPr>
        <p:spPr>
          <a:xfrm>
            <a:off x="4038600" y="6356351"/>
            <a:ext cx="4114800" cy="365125"/>
          </a:xfrm>
        </p:spPr>
        <p:txBody>
          <a:bodyPr/>
          <a:lstStyle>
            <a:lvl1pPr>
              <a:defRPr noProof="1"/>
            </a:lvl1pPr>
          </a:lstStyle>
          <a:p>
            <a:pPr>
              <a:defRPr/>
            </a:pPr>
            <a:endParaRPr lang="zh-CN" altLang="en-US"/>
          </a:p>
        </p:txBody>
      </p:sp>
      <p:sp>
        <p:nvSpPr>
          <p:cNvPr id="5" name="Slide Number Placeholder 4">
            <a:extLst>
              <a:ext uri="{FF2B5EF4-FFF2-40B4-BE49-F238E27FC236}">
                <a16:creationId xmlns:a16="http://schemas.microsoft.com/office/drawing/2014/main" id="{B1533CCB-C6F6-4F3B-9636-EA898779F384}"/>
              </a:ext>
            </a:extLst>
          </p:cNvPr>
          <p:cNvSpPr>
            <a:spLocks noGrp="1"/>
          </p:cNvSpPr>
          <p:nvPr>
            <p:ph type="sldNum" sz="quarter" idx="12"/>
          </p:nvPr>
        </p:nvSpPr>
        <p:spPr>
          <a:xfrm>
            <a:off x="8610600" y="6356351"/>
            <a:ext cx="2743200" cy="365125"/>
          </a:xfrm>
        </p:spPr>
        <p:txBody>
          <a:bodyPr vert="horz" wrap="square" lIns="91440" tIns="45720" rIns="91440" bIns="45720" numCol="1" anchor="t" anchorCtr="0" compatLnSpc="1">
            <a:prstTxWarp prst="textNoShape">
              <a:avLst/>
            </a:prstTxWarp>
          </a:bodyPr>
          <a:lstStyle>
            <a:lvl1pPr>
              <a:defRPr/>
            </a:lvl1pPr>
          </a:lstStyle>
          <a:p>
            <a:fld id="{89265217-2C51-4F0A-BC33-C5D4B152C569}" type="slidenum">
              <a:rPr lang="en-US" altLang="en-US"/>
              <a:pPr/>
              <a:t>‹#›</a:t>
            </a:fld>
            <a:endParaRPr lang="en-US" altLang="en-US"/>
          </a:p>
        </p:txBody>
      </p:sp>
    </p:spTree>
    <p:extLst>
      <p:ext uri="{BB962C8B-B14F-4D97-AF65-F5344CB8AC3E}">
        <p14:creationId xmlns:p14="http://schemas.microsoft.com/office/powerpoint/2010/main" val="15802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7E96E09-29D5-488E-BFD3-6B74A7A4165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EF968579-BF16-4762-A2C9-7B77FE5BED35}"/>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FCCF2F6E-D5F2-4623-9155-7155DFFE7ACE}"/>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31FE5C0A-9A0F-40A6-9D31-F2B28608E52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86EBC800-C4FF-4BEB-AC20-E0588A258428}"/>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D26A6B6E-41C9-4994-9A08-FB1BA0FBC485}" type="slidenum">
              <a:rPr lang="zh-CN" altLang="en-US"/>
              <a:pPr/>
              <a:t>‹#›</a:t>
            </a:fld>
            <a:endParaRPr lang="zh-CN" altLang="en-US"/>
          </a:p>
        </p:txBody>
      </p:sp>
    </p:spTree>
    <p:extLst>
      <p:ext uri="{BB962C8B-B14F-4D97-AF65-F5344CB8AC3E}">
        <p14:creationId xmlns:p14="http://schemas.microsoft.com/office/powerpoint/2010/main" val="1619671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Tree>
    <p:extLst>
      <p:ext uri="{BB962C8B-B14F-4D97-AF65-F5344CB8AC3E}">
        <p14:creationId xmlns:p14="http://schemas.microsoft.com/office/powerpoint/2010/main" val="539315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98616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4">
            <a:extLst>
              <a:ext uri="{FF2B5EF4-FFF2-40B4-BE49-F238E27FC236}">
                <a16:creationId xmlns:a16="http://schemas.microsoft.com/office/drawing/2014/main" id="{EA110AF8-496B-476C-86F9-553FB1A6E55B}"/>
              </a:ext>
            </a:extLst>
          </p:cNvPr>
          <p:cNvGrpSpPr>
            <a:grpSpLocks/>
          </p:cNvGrpSpPr>
          <p:nvPr userDrawn="1"/>
        </p:nvGrpSpPr>
        <p:grpSpPr bwMode="auto">
          <a:xfrm flipV="1">
            <a:off x="431800" y="785814"/>
            <a:ext cx="11328400" cy="73025"/>
            <a:chOff x="2435703" y="480263"/>
            <a:chExt cx="4402064" cy="45719"/>
          </a:xfrm>
        </p:grpSpPr>
        <p:sp>
          <p:nvSpPr>
            <p:cNvPr id="3" name="矩形 2">
              <a:extLst>
                <a:ext uri="{FF2B5EF4-FFF2-40B4-BE49-F238E27FC236}">
                  <a16:creationId xmlns:a16="http://schemas.microsoft.com/office/drawing/2014/main" id="{9C28269C-81AA-4C27-9F7E-88F5AC6F1F5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4" name="矩形 3">
              <a:extLst>
                <a:ext uri="{FF2B5EF4-FFF2-40B4-BE49-F238E27FC236}">
                  <a16:creationId xmlns:a16="http://schemas.microsoft.com/office/drawing/2014/main" id="{1C3B35F1-0999-4916-AEB1-786A63A5557E}"/>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 name="矩形 4">
              <a:extLst>
                <a:ext uri="{FF2B5EF4-FFF2-40B4-BE49-F238E27FC236}">
                  <a16:creationId xmlns:a16="http://schemas.microsoft.com/office/drawing/2014/main" id="{80916652-E95B-42AF-86A5-677B10D884E5}"/>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1AA5117A-A88A-4A90-B140-836557AB8639}"/>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15093938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2">
            <a:extLst>
              <a:ext uri="{FF2B5EF4-FFF2-40B4-BE49-F238E27FC236}">
                <a16:creationId xmlns:a16="http://schemas.microsoft.com/office/drawing/2014/main" id="{7FCD5345-6D0D-4F0C-9B20-3F9A944AE65B}"/>
              </a:ext>
            </a:extLst>
          </p:cNvPr>
          <p:cNvSpPr>
            <a:spLocks noGrp="1"/>
          </p:cNvSpPr>
          <p:nvPr>
            <p:ph type="dt" sz="half" idx="10"/>
          </p:nvPr>
        </p:nvSpPr>
        <p:spPr>
          <a:xfrm>
            <a:off x="838200" y="6356351"/>
            <a:ext cx="2743200" cy="365125"/>
          </a:xfrm>
        </p:spPr>
        <p:txBody>
          <a:bodyPr/>
          <a:lstStyle>
            <a:lvl1pPr>
              <a:defRPr noProof="1"/>
            </a:lvl1pPr>
          </a:lstStyle>
          <a:p>
            <a:pPr>
              <a:defRPr/>
            </a:pPr>
            <a:fld id="{9CAE9401-E3DA-42DC-9F2E-692C1210B549}" type="datetimeFigureOut">
              <a:rPr lang="zh-CN" altLang="en-US"/>
              <a:pPr>
                <a:defRPr/>
              </a:pPr>
              <a:t>2021/4/6</a:t>
            </a:fld>
            <a:endParaRPr lang="zh-CN" altLang="en-US"/>
          </a:p>
        </p:txBody>
      </p:sp>
      <p:sp>
        <p:nvSpPr>
          <p:cNvPr id="4" name="Footer Placeholder 3">
            <a:extLst>
              <a:ext uri="{FF2B5EF4-FFF2-40B4-BE49-F238E27FC236}">
                <a16:creationId xmlns:a16="http://schemas.microsoft.com/office/drawing/2014/main" id="{A3C0197F-62CC-45AD-9438-0DC1B59944F0}"/>
              </a:ext>
            </a:extLst>
          </p:cNvPr>
          <p:cNvSpPr>
            <a:spLocks noGrp="1"/>
          </p:cNvSpPr>
          <p:nvPr>
            <p:ph type="ftr" sz="quarter" idx="11"/>
          </p:nvPr>
        </p:nvSpPr>
        <p:spPr>
          <a:xfrm>
            <a:off x="4038600" y="6356351"/>
            <a:ext cx="4114800" cy="365125"/>
          </a:xfrm>
        </p:spPr>
        <p:txBody>
          <a:bodyPr/>
          <a:lstStyle>
            <a:lvl1pPr>
              <a:defRPr noProof="1"/>
            </a:lvl1pPr>
          </a:lstStyle>
          <a:p>
            <a:pPr>
              <a:defRPr/>
            </a:pPr>
            <a:endParaRPr lang="zh-CN" altLang="en-US"/>
          </a:p>
        </p:txBody>
      </p:sp>
      <p:sp>
        <p:nvSpPr>
          <p:cNvPr id="5" name="Slide Number Placeholder 4">
            <a:extLst>
              <a:ext uri="{FF2B5EF4-FFF2-40B4-BE49-F238E27FC236}">
                <a16:creationId xmlns:a16="http://schemas.microsoft.com/office/drawing/2014/main" id="{FBF079BA-CE61-4AC0-B771-AC26266FA2A8}"/>
              </a:ext>
            </a:extLst>
          </p:cNvPr>
          <p:cNvSpPr>
            <a:spLocks noGrp="1"/>
          </p:cNvSpPr>
          <p:nvPr>
            <p:ph type="sldNum" sz="quarter" idx="12"/>
          </p:nvPr>
        </p:nvSpPr>
        <p:spPr>
          <a:xfrm>
            <a:off x="8610600" y="6356351"/>
            <a:ext cx="2743200" cy="365125"/>
          </a:xfrm>
        </p:spPr>
        <p:txBody>
          <a:bodyPr vert="horz" wrap="square" lIns="91440" tIns="45720" rIns="91440" bIns="45720" numCol="1" anchor="t" anchorCtr="0" compatLnSpc="1">
            <a:prstTxWarp prst="textNoShape">
              <a:avLst/>
            </a:prstTxWarp>
          </a:bodyPr>
          <a:lstStyle>
            <a:lvl1pPr>
              <a:defRPr/>
            </a:lvl1pPr>
          </a:lstStyle>
          <a:p>
            <a:fld id="{6BD0B37B-4377-46BB-BC17-83D590A615F2}" type="slidenum">
              <a:rPr lang="en-US" altLang="en-US"/>
              <a:pPr/>
              <a:t>‹#›</a:t>
            </a:fld>
            <a:endParaRPr lang="en-US" altLang="en-US"/>
          </a:p>
        </p:txBody>
      </p:sp>
    </p:spTree>
    <p:extLst>
      <p:ext uri="{BB962C8B-B14F-4D97-AF65-F5344CB8AC3E}">
        <p14:creationId xmlns:p14="http://schemas.microsoft.com/office/powerpoint/2010/main" val="4206392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04DA9B-FB01-4D38-8BB2-BF647791B249}"/>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E9D92E04-8FD9-438B-B014-C33089D59B99}"/>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7A7FB20-329A-4182-8590-F0F1502E0B1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2021/4/6</a:t>
            </a:fld>
            <a:endParaRPr lang="zh-CN" altLang="en-US"/>
          </a:p>
        </p:txBody>
      </p:sp>
      <p:sp>
        <p:nvSpPr>
          <p:cNvPr id="7" name="页脚占位符 2">
            <a:extLst>
              <a:ext uri="{FF2B5EF4-FFF2-40B4-BE49-F238E27FC236}">
                <a16:creationId xmlns:a16="http://schemas.microsoft.com/office/drawing/2014/main" id="{89A2D012-ABD5-4347-A268-FF9FF6B68042}"/>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04290332-1874-48C9-80C3-35A9B742E260}"/>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C136E99-01BC-4506-8596-826C9D27A7E9}" type="slidenum">
              <a:rPr lang="zh-CN" altLang="en-US"/>
              <a:pPr/>
              <a:t>‹#›</a:t>
            </a:fld>
            <a:endParaRPr lang="zh-CN" altLang="en-US"/>
          </a:p>
        </p:txBody>
      </p:sp>
    </p:spTree>
    <p:extLst>
      <p:ext uri="{BB962C8B-B14F-4D97-AF65-F5344CB8AC3E}">
        <p14:creationId xmlns:p14="http://schemas.microsoft.com/office/powerpoint/2010/main" val="197795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2021/4/6</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2.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3.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5D709114-102D-48F7-A22C-B1FE06703391}"/>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995465C5-50AC-4716-A3FD-9ABEC8CDD7B9}"/>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03431443"/>
      </p:ext>
    </p:extLst>
  </p:cSld>
  <p:clrMap bg1="lt1" tx1="dk1" bg2="lt2" tx2="dk2" accent1="accent1" accent2="accent2" accent3="accent3" accent4="accent4" accent5="accent5" accent6="accent6" hlink="hlink" folHlink="folHlink"/>
  <p:sldLayoutIdLst>
    <p:sldLayoutId id="2147484673" r:id="rId1"/>
    <p:sldLayoutId id="2147484674" r:id="rId2"/>
    <p:sldLayoutId id="2147484675" r:id="rId3"/>
    <p:sldLayoutId id="2147484676" r:id="rId4"/>
    <p:sldLayoutId id="2147484677" r:id="rId5"/>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F656C380-CFC1-46AF-B048-13A7CD3B51B5}"/>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
            <a:extLst>
              <a:ext uri="{FF2B5EF4-FFF2-40B4-BE49-F238E27FC236}">
                <a16:creationId xmlns:a16="http://schemas.microsoft.com/office/drawing/2014/main" id="{0B9F9B52-0625-471A-B414-44A0E16E81FE}"/>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54006472"/>
      </p:ext>
    </p:extLst>
  </p:cSld>
  <p:clrMap bg1="lt1" tx1="dk1" bg2="lt2" tx2="dk2" accent1="accent1" accent2="accent2" accent3="accent3" accent4="accent4" accent5="accent5" accent6="accent6" hlink="hlink" folHlink="folHlink"/>
  <p:sldLayoutIdLst>
    <p:sldLayoutId id="2147484679" r:id="rId1"/>
    <p:sldLayoutId id="2147484680" r:id="rId2"/>
    <p:sldLayoutId id="2147484681" r:id="rId3"/>
    <p:sldLayoutId id="2147484682" r:id="rId4"/>
    <p:sldLayoutId id="2147484683" r:id="rId5"/>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897736" y="3019076"/>
            <a:ext cx="6003546" cy="1514645"/>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30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en-US" altLang="zh-CN"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2.5 </a:t>
            </a: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远程控制系统的组建</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1436172" y="3707046"/>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
            <a:extLst>
              <a:ext uri="{FF2B5EF4-FFF2-40B4-BE49-F238E27FC236}">
                <a16:creationId xmlns:a16="http://schemas.microsoft.com/office/drawing/2014/main" id="{649C8FBD-94CF-4856-9D6E-B22E065C1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93838"/>
            <a:ext cx="79248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0">
            <a:extLst>
              <a:ext uri="{FF2B5EF4-FFF2-40B4-BE49-F238E27FC236}">
                <a16:creationId xmlns:a16="http://schemas.microsoft.com/office/drawing/2014/main" id="{EE8E2626-CFAB-49E6-9DB1-D7C63E55B4E7}"/>
              </a:ext>
            </a:extLst>
          </p:cNvPr>
          <p:cNvSpPr txBox="1">
            <a:spLocks noChangeArrowheads="1"/>
          </p:cNvSpPr>
          <p:nvPr/>
        </p:nvSpPr>
        <p:spPr bwMode="auto">
          <a:xfrm>
            <a:off x="361071" y="395287"/>
            <a:ext cx="2492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宋体" panose="02010600030101010101" pitchFamily="2" charset="-122"/>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宋体" panose="02010600030101010101" pitchFamily="2" charset="-122"/>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宋体" panose="02010600030101010101" pitchFamily="2" charset="-122"/>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连接硬件设备</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51202" name="图片 4">
            <a:extLst>
              <a:ext uri="{FF2B5EF4-FFF2-40B4-BE49-F238E27FC236}">
                <a16:creationId xmlns:a16="http://schemas.microsoft.com/office/drawing/2014/main" id="{3078C256-F6C3-4C43-BB95-E04A76D92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1362"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文本框 5">
            <a:extLst>
              <a:ext uri="{FF2B5EF4-FFF2-40B4-BE49-F238E27FC236}">
                <a16:creationId xmlns:a16="http://schemas.microsoft.com/office/drawing/2014/main" id="{1F0B81FC-F4F9-4625-8463-FF0874191419}"/>
              </a:ext>
            </a:extLst>
          </p:cNvPr>
          <p:cNvSpPr txBox="1">
            <a:spLocks noChangeArrowheads="1"/>
          </p:cNvSpPr>
          <p:nvPr/>
        </p:nvSpPr>
        <p:spPr bwMode="auto">
          <a:xfrm>
            <a:off x="2259917" y="2675792"/>
            <a:ext cx="3718853"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en-US" sz="4000" b="1" dirty="0">
                <a:solidFill>
                  <a:srgbClr val="2E4C64"/>
                </a:solidFill>
                <a:latin typeface="Times New Roman" panose="02020603050405020304" pitchFamily="18" charset="0"/>
                <a:ea typeface="楷体_GB2312" panose="02010609030101010101" pitchFamily="49" charset="-122"/>
              </a:rPr>
              <a:t>拓展：无人机</a:t>
            </a:r>
          </a:p>
        </p:txBody>
      </p:sp>
      <p:sp>
        <p:nvSpPr>
          <p:cNvPr id="51204" name="文本框 6">
            <a:extLst>
              <a:ext uri="{FF2B5EF4-FFF2-40B4-BE49-F238E27FC236}">
                <a16:creationId xmlns:a16="http://schemas.microsoft.com/office/drawing/2014/main" id="{E8270F76-38B0-472F-990B-D73B0338C0E4}"/>
              </a:ext>
            </a:extLst>
          </p:cNvPr>
          <p:cNvSpPr txBox="1">
            <a:spLocks noChangeArrowheads="1"/>
          </p:cNvSpPr>
          <p:nvPr/>
        </p:nvSpPr>
        <p:spPr bwMode="auto">
          <a:xfrm>
            <a:off x="2066854"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defTabSz="914400" fontAlgn="base">
              <a:spcBef>
                <a:spcPct val="0"/>
              </a:spcBef>
              <a:spcAft>
                <a:spcPct val="0"/>
              </a:spcAft>
            </a:pPr>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C20BCDA-28FE-4189-A2BB-C59BAEFB4813}"/>
              </a:ext>
            </a:extLst>
          </p:cNvPr>
          <p:cNvSpPr/>
          <p:nvPr/>
        </p:nvSpPr>
        <p:spPr>
          <a:xfrm>
            <a:off x="1223892"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00" noProof="1">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9BF35A71-6D92-493D-926E-EEA884897EBA}"/>
              </a:ext>
            </a:extLst>
          </p:cNvPr>
          <p:cNvSpPr/>
          <p:nvPr/>
        </p:nvSpPr>
        <p:spPr>
          <a:xfrm>
            <a:off x="2259917" y="3727938"/>
            <a:ext cx="3310890" cy="134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00" noProof="1">
              <a:solidFill>
                <a:prstClr val="white"/>
              </a:solidFill>
              <a:latin typeface="Calibri"/>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可选过程 2">
            <a:extLst>
              <a:ext uri="{FF2B5EF4-FFF2-40B4-BE49-F238E27FC236}">
                <a16:creationId xmlns:a16="http://schemas.microsoft.com/office/drawing/2014/main" id="{8E86C67A-C59C-4409-AA15-CD2B4563CEBC}"/>
              </a:ext>
            </a:extLst>
          </p:cNvPr>
          <p:cNvSpPr/>
          <p:nvPr/>
        </p:nvSpPr>
        <p:spPr>
          <a:xfrm>
            <a:off x="762000" y="1506538"/>
            <a:ext cx="10547350" cy="1584325"/>
          </a:xfrm>
          <a:prstGeom prst="flowChartAlternateProcess">
            <a:avLst/>
          </a:prstGeom>
          <a:noFill/>
          <a:ln w="2857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defTabSz="1219200" latinLnBrk="1">
              <a:lnSpc>
                <a:spcPct val="150000"/>
              </a:lnSpc>
              <a:defRPr/>
            </a:pPr>
            <a:endParaRPr lang="zh-CN" altLang="en-US" sz="3600" dirty="0">
              <a:solidFill>
                <a:srgbClr val="000000"/>
              </a:solidFill>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FCD24CDC-3CC8-49FC-BF77-1B8F5744DBD3}"/>
              </a:ext>
            </a:extLst>
          </p:cNvPr>
          <p:cNvSpPr txBox="1"/>
          <p:nvPr/>
        </p:nvSpPr>
        <p:spPr>
          <a:xfrm>
            <a:off x="919163" y="1560513"/>
            <a:ext cx="10082212" cy="14747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indent="508000" algn="just" fontAlgn="auto" latinLnBrk="1">
              <a:lnSpc>
                <a:spcPct val="150000"/>
              </a:lnSpc>
              <a:spcBef>
                <a:spcPts val="0"/>
              </a:spcBef>
              <a:spcAft>
                <a:spcPts val="0"/>
              </a:spcAft>
              <a:defRPr/>
              <a:extLst>
                <a:ext uri="{35155182-B16C-46BC-9424-99874614C6A1}"/>
              </a:extLst>
            </a:pPr>
            <a:r>
              <a:rPr lang="zh-CN" altLang="en-US" sz="2000" dirty="0">
                <a:latin typeface="微软雅黑" panose="020B0503020204020204" charset="-122"/>
                <a:ea typeface="微软雅黑" panose="020B0503020204020204" charset="-122"/>
                <a:cs typeface="微软雅黑" panose="020B0503020204020204" charset="-122"/>
              </a:rPr>
              <a:t>无人机的原理是，整套系统有两个</a:t>
            </a:r>
            <a:r>
              <a:rPr lang="en-US" altLang="zh-CN" sz="2000" dirty="0">
                <a:latin typeface="微软雅黑" panose="020B0503020204020204" charset="-122"/>
                <a:ea typeface="微软雅黑" panose="020B0503020204020204" charset="-122"/>
                <a:cs typeface="微软雅黑" panose="020B0503020204020204" charset="-122"/>
              </a:rPr>
              <a:t>4g</a:t>
            </a:r>
            <a:r>
              <a:rPr lang="zh-CN" altLang="en-US" sz="2000" dirty="0">
                <a:latin typeface="微软雅黑" panose="020B0503020204020204" charset="-122"/>
                <a:ea typeface="微软雅黑" panose="020B0503020204020204" charset="-122"/>
                <a:cs typeface="微软雅黑" panose="020B0503020204020204" charset="-122"/>
              </a:rPr>
              <a:t>接入点，一个在无人机上，另一个在控制器上。</a:t>
            </a:r>
            <a:endParaRPr lang="en-US" altLang="zh-CN" sz="2000" dirty="0">
              <a:latin typeface="微软雅黑" panose="020B0503020204020204" charset="-122"/>
              <a:ea typeface="微软雅黑" panose="020B0503020204020204" charset="-122"/>
              <a:cs typeface="微软雅黑" panose="020B0503020204020204" charset="-122"/>
            </a:endParaRPr>
          </a:p>
          <a:p>
            <a:pPr indent="508000" algn="just" fontAlgn="auto" latinLnBrk="1">
              <a:lnSpc>
                <a:spcPct val="150000"/>
              </a:lnSpc>
              <a:spcBef>
                <a:spcPts val="0"/>
              </a:spcBef>
              <a:spcAft>
                <a:spcPts val="0"/>
              </a:spcAft>
              <a:defRPr/>
              <a:extLst>
                <a:ext uri="{35155182-B16C-46BC-9424-99874614C6A1}"/>
              </a:extLst>
            </a:pPr>
            <a:r>
              <a:rPr lang="zh-CN" altLang="en-US" sz="2000" dirty="0">
                <a:latin typeface="微软雅黑" panose="020B0503020204020204" charset="-122"/>
                <a:ea typeface="微软雅黑" panose="020B0503020204020204" charset="-122"/>
                <a:cs typeface="微软雅黑" panose="020B0503020204020204" charset="-122"/>
              </a:rPr>
              <a:t>个人计算机通过无线网络连接向无人机发出指令，控制无人机的飞行路线，同时无人机会将内置的摄像头的高清视频发送给用户。</a:t>
            </a:r>
          </a:p>
        </p:txBody>
      </p:sp>
      <p:pic>
        <p:nvPicPr>
          <p:cNvPr id="31748" name="图片 5">
            <a:extLst>
              <a:ext uri="{FF2B5EF4-FFF2-40B4-BE49-F238E27FC236}">
                <a16:creationId xmlns:a16="http://schemas.microsoft.com/office/drawing/2014/main" id="{F255FD9C-05CF-48AB-A6D0-13458B9D39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3363913"/>
            <a:ext cx="457835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图片 6">
            <a:extLst>
              <a:ext uri="{FF2B5EF4-FFF2-40B4-BE49-F238E27FC236}">
                <a16:creationId xmlns:a16="http://schemas.microsoft.com/office/drawing/2014/main" id="{F30E7274-54DD-452B-B772-6AAED98849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3363913"/>
            <a:ext cx="305435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7CEAA29C-87B1-4B60-98E0-2B1AD7E02ED6}"/>
              </a:ext>
            </a:extLst>
          </p:cNvPr>
          <p:cNvSpPr txBox="1"/>
          <p:nvPr/>
        </p:nvSpPr>
        <p:spPr>
          <a:xfrm>
            <a:off x="1528763" y="500063"/>
            <a:ext cx="3355975" cy="6127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60959" tIns="60959" rIns="60959" bIns="60959" spcCol="38100">
            <a:spAutoFit/>
          </a:bodyPr>
          <a:lstStyle/>
          <a:p>
            <a:pPr defTabSz="1219200" latinLnBrk="1">
              <a:defRPr/>
            </a:pPr>
            <a:r>
              <a:rPr lang="zh-CN" altLang="en-US" sz="3200" b="1" kern="0" dirty="0">
                <a:solidFill>
                  <a:srgbClr val="000000"/>
                </a:solidFill>
                <a:latin typeface="思源宋体 Heavy" panose="02020900000000000000" charset="-122"/>
                <a:ea typeface="思源宋体 Heavy" panose="02020900000000000000" charset="-122"/>
                <a:cs typeface="Arial" panose="020B0604020202020204"/>
                <a:sym typeface="Arial" panose="020B0604020202020204"/>
              </a:rPr>
              <a:t>拓展知识</a:t>
            </a:r>
            <a:r>
              <a:rPr lang="en-US" altLang="zh-CN" sz="3200" b="1" kern="0" dirty="0">
                <a:solidFill>
                  <a:srgbClr val="000000"/>
                </a:solidFill>
                <a:latin typeface="思源宋体 Heavy" panose="02020900000000000000" charset="-122"/>
                <a:ea typeface="思源宋体 Heavy" panose="02020900000000000000" charset="-122"/>
                <a:cs typeface="Arial" panose="020B0604020202020204"/>
                <a:sym typeface="Arial" panose="020B0604020202020204"/>
              </a:rPr>
              <a:t>—</a:t>
            </a:r>
            <a:r>
              <a:rPr lang="zh-CN" altLang="en-US" sz="3200" b="1" kern="0" dirty="0">
                <a:solidFill>
                  <a:srgbClr val="000000"/>
                </a:solidFill>
                <a:latin typeface="思源宋体 Heavy" panose="02020900000000000000" charset="-122"/>
                <a:ea typeface="思源宋体 Heavy" panose="02020900000000000000" charset="-122"/>
                <a:cs typeface="Arial" panose="020B0604020202020204"/>
                <a:sym typeface="Arial" panose="020B0604020202020204"/>
              </a:rPr>
              <a:t>无人机</a:t>
            </a:r>
          </a:p>
        </p:txBody>
      </p:sp>
      <p:cxnSp>
        <p:nvCxnSpPr>
          <p:cNvPr id="8" name="直接连接符 7">
            <a:extLst>
              <a:ext uri="{FF2B5EF4-FFF2-40B4-BE49-F238E27FC236}">
                <a16:creationId xmlns:a16="http://schemas.microsoft.com/office/drawing/2014/main" id="{88436B0C-6C8F-46FA-97C0-E78CBE31E56B}"/>
              </a:ext>
            </a:extLst>
          </p:cNvPr>
          <p:cNvCxnSpPr/>
          <p:nvPr/>
        </p:nvCxnSpPr>
        <p:spPr>
          <a:xfrm>
            <a:off x="1412875" y="1173163"/>
            <a:ext cx="6226175"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10" name="Shape 108">
            <a:extLst>
              <a:ext uri="{FF2B5EF4-FFF2-40B4-BE49-F238E27FC236}">
                <a16:creationId xmlns:a16="http://schemas.microsoft.com/office/drawing/2014/main" id="{0109F97C-6221-47D2-8D91-7FF47C4E17CD}"/>
              </a:ext>
            </a:extLst>
          </p:cNvPr>
          <p:cNvSpPr/>
          <p:nvPr/>
        </p:nvSpPr>
        <p:spPr>
          <a:xfrm>
            <a:off x="434975" y="407988"/>
            <a:ext cx="966788" cy="930275"/>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defTabSz="1219200">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2400"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4BFFD5C-0FD9-4253-917F-FFF5B049C9A1}"/>
              </a:ext>
            </a:extLst>
          </p:cNvPr>
          <p:cNvSpPr/>
          <p:nvPr/>
        </p:nvSpPr>
        <p:spPr>
          <a:xfrm>
            <a:off x="1843766" y="615660"/>
            <a:ext cx="8755063" cy="407670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fontAlgn="auto">
              <a:lnSpc>
                <a:spcPct val="120000"/>
              </a:lnSpc>
              <a:defRPr/>
            </a:pPr>
            <a:r>
              <a:rPr lang="zh-CN" altLang="en-US" dirty="0">
                <a:solidFill>
                  <a:srgbClr val="333333"/>
                </a:solidFill>
                <a:latin typeface="微软雅黑" panose="020B0503020204020204" charset="-122"/>
                <a:ea typeface="微软雅黑" panose="020B0503020204020204" charset="-122"/>
              </a:rPr>
              <a:t>警用、城市管理、农业、地质、气象、电力、抢险救灾、视频拍摄等行业，无人机的用途广泛。</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电力巡检工作</a:t>
            </a:r>
            <a:endParaRPr lang="en-US" altLang="zh-CN" dirty="0">
              <a:solidFill>
                <a:srgbClr val="333333"/>
              </a:solidFill>
              <a:latin typeface="微软雅黑" panose="020B0503020204020204" charset="-122"/>
              <a:ea typeface="微软雅黑" panose="020B0503020204020204" charset="-122"/>
            </a:endParaRP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农业保险工作</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环保工作</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影视剧拍摄</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确权问题工作原理：大到两国的领土之争，小到农村土地的确权，无人机都可上阵进行航拍。</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街景</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快递工作</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灾后救援工作</a:t>
            </a:r>
          </a:p>
          <a:p>
            <a:pPr algn="just" fontAlgn="auto">
              <a:lnSpc>
                <a:spcPct val="120000"/>
              </a:lnSpc>
              <a:buFont typeface="+mj-lt"/>
              <a:buAutoNum type="arabicPeriod"/>
              <a:defRPr/>
            </a:pPr>
            <a:r>
              <a:rPr lang="zh-CN" altLang="en-US" dirty="0">
                <a:solidFill>
                  <a:srgbClr val="333333"/>
                </a:solidFill>
                <a:latin typeface="微软雅黑" panose="020B0503020204020204" charset="-122"/>
                <a:ea typeface="微软雅黑" panose="020B0503020204020204" charset="-122"/>
              </a:rPr>
              <a:t> 遥感测绘工作</a:t>
            </a:r>
          </a:p>
        </p:txBody>
      </p:sp>
      <p:sp>
        <p:nvSpPr>
          <p:cNvPr id="2" name="矩形 1">
            <a:extLst>
              <a:ext uri="{FF2B5EF4-FFF2-40B4-BE49-F238E27FC236}">
                <a16:creationId xmlns:a16="http://schemas.microsoft.com/office/drawing/2014/main" id="{C56616E8-C98D-49A8-9793-3EE4B2149456}"/>
              </a:ext>
            </a:extLst>
          </p:cNvPr>
          <p:cNvSpPr/>
          <p:nvPr/>
        </p:nvSpPr>
        <p:spPr>
          <a:xfrm>
            <a:off x="1838678" y="5029624"/>
            <a:ext cx="8755063" cy="108743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lgn="just" fontAlgn="auto">
              <a:lnSpc>
                <a:spcPct val="120000"/>
              </a:lnSpc>
              <a:defRPr/>
            </a:pPr>
            <a:r>
              <a:rPr lang="zh-CN" altLang="en-US" dirty="0">
                <a:solidFill>
                  <a:srgbClr val="333333"/>
                </a:solidFill>
                <a:latin typeface="微软雅黑" panose="020B0503020204020204" charset="-122"/>
                <a:ea typeface="微软雅黑" panose="020B0503020204020204" charset="-122"/>
              </a:rPr>
              <a:t>侦察机用于完成战场侦察和监视、定位校射、毁伤评估、电子战等；也可民用，如边境巡逻、核辐射探测、航空摄影、航空探矿、灾情监视、交通巡逻、治安监控等。靶机可作为火炮、导弹的靶标。</a:t>
            </a:r>
          </a:p>
        </p:txBody>
      </p:sp>
      <p:sp>
        <p:nvSpPr>
          <p:cNvPr id="8" name="圆角矩形 7">
            <a:extLst>
              <a:ext uri="{FF2B5EF4-FFF2-40B4-BE49-F238E27FC236}">
                <a16:creationId xmlns:a16="http://schemas.microsoft.com/office/drawing/2014/main" id="{33FFF4FE-BD6D-40CD-B514-856582538D26}"/>
              </a:ext>
            </a:extLst>
          </p:cNvPr>
          <p:cNvSpPr/>
          <p:nvPr/>
        </p:nvSpPr>
        <p:spPr>
          <a:xfrm rot="20599962">
            <a:off x="8956464" y="5534316"/>
            <a:ext cx="2998788" cy="912813"/>
          </a:xfrm>
          <a:prstGeom prst="roundRect">
            <a:avLst/>
          </a:prstGeom>
          <a:solidFill>
            <a:srgbClr val="92D05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latinLnBrk="1">
              <a:defRPr/>
            </a:pPr>
            <a:r>
              <a:rPr lang="zh-CN" altLang="en-US" sz="4800" dirty="0">
                <a:solidFill>
                  <a:schemeClr val="bg1"/>
                </a:solidFill>
                <a:latin typeface="思源宋体 Heavy" panose="02020900000000000000" charset="-122"/>
                <a:ea typeface="思源宋体 Heavy" panose="02020900000000000000" charset="-122"/>
                <a:cs typeface="思源宋体 Heavy" panose="02020900000000000000" charset="-122"/>
              </a:rPr>
              <a:t> 军 用</a:t>
            </a:r>
            <a:endParaRPr lang="zh-CN" altLang="en-US" sz="4800" dirty="0">
              <a:solidFill>
                <a:schemeClr val="bg1"/>
              </a:solidFill>
              <a:latin typeface="思源宋体 Heavy" panose="02020900000000000000" charset="-122"/>
              <a:ea typeface="思源宋体 Heavy" panose="02020900000000000000" charset="-122"/>
              <a:cs typeface="思源宋体 Heavy" panose="02020900000000000000" charset="-122"/>
              <a:sym typeface="微软雅黑" panose="020B0503020204020204" charset="-122"/>
            </a:endParaRPr>
          </a:p>
        </p:txBody>
      </p:sp>
      <p:sp>
        <p:nvSpPr>
          <p:cNvPr id="7" name="圆角矩形 6">
            <a:extLst>
              <a:ext uri="{FF2B5EF4-FFF2-40B4-BE49-F238E27FC236}">
                <a16:creationId xmlns:a16="http://schemas.microsoft.com/office/drawing/2014/main" id="{88301AAB-827D-4047-AF8E-95FB08683490}"/>
              </a:ext>
            </a:extLst>
          </p:cNvPr>
          <p:cNvSpPr/>
          <p:nvPr/>
        </p:nvSpPr>
        <p:spPr>
          <a:xfrm rot="20504342">
            <a:off x="8736128" y="3291195"/>
            <a:ext cx="3224213" cy="919163"/>
          </a:xfrm>
          <a:prstGeom prst="roundRect">
            <a:avLst/>
          </a:prstGeom>
          <a:solidFill>
            <a:schemeClr val="accent4"/>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latinLnBrk="1">
              <a:defRPr/>
            </a:pPr>
            <a:r>
              <a:rPr lang="zh-CN" altLang="en-US" sz="4800" dirty="0">
                <a:solidFill>
                  <a:schemeClr val="bg1"/>
                </a:solidFill>
                <a:latin typeface="思源宋体 Heavy" panose="02020900000000000000" charset="-122"/>
                <a:ea typeface="思源宋体 Heavy" panose="02020900000000000000" charset="-122"/>
                <a:cs typeface="思源宋体 Heavy" panose="02020900000000000000" charset="-122"/>
              </a:rPr>
              <a:t> 民 用</a:t>
            </a:r>
            <a:endParaRPr lang="zh-CN" altLang="en-US" sz="4800" dirty="0">
              <a:solidFill>
                <a:schemeClr val="bg1"/>
              </a:solidFill>
              <a:latin typeface="思源宋体 Heavy" panose="02020900000000000000" charset="-122"/>
              <a:ea typeface="思源宋体 Heavy" panose="02020900000000000000" charset="-122"/>
              <a:cs typeface="思源宋体 Heavy" panose="02020900000000000000" charset="-122"/>
              <a:sym typeface="微软雅黑" panose="020B050302020402020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34818" name="图片 4">
            <a:extLst>
              <a:ext uri="{FF2B5EF4-FFF2-40B4-BE49-F238E27FC236}">
                <a16:creationId xmlns:a16="http://schemas.microsoft.com/office/drawing/2014/main" id="{6D66D808-701D-4B48-B0F1-94B5BC3DB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文本框 5">
            <a:extLst>
              <a:ext uri="{FF2B5EF4-FFF2-40B4-BE49-F238E27FC236}">
                <a16:creationId xmlns:a16="http://schemas.microsoft.com/office/drawing/2014/main" id="{E3C3ACED-954F-4C12-88A2-1E3D24DB248B}"/>
              </a:ext>
            </a:extLst>
          </p:cNvPr>
          <p:cNvSpPr txBox="1">
            <a:spLocks noChangeArrowheads="1"/>
          </p:cNvSpPr>
          <p:nvPr/>
        </p:nvSpPr>
        <p:spPr bwMode="auto">
          <a:xfrm>
            <a:off x="2366965" y="2686050"/>
            <a:ext cx="4286250"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en-US" sz="4000" b="1" dirty="0">
                <a:solidFill>
                  <a:srgbClr val="2E4C64"/>
                </a:solidFill>
                <a:latin typeface="Times New Roman" panose="02020603050405020304" pitchFamily="18" charset="0"/>
                <a:ea typeface="楷体_GB2312" panose="02010609030101010101" pitchFamily="49" charset="-122"/>
              </a:rPr>
              <a:t>实验原理</a:t>
            </a:r>
          </a:p>
        </p:txBody>
      </p:sp>
      <p:sp>
        <p:nvSpPr>
          <p:cNvPr id="34820" name="文本框 6">
            <a:extLst>
              <a:ext uri="{FF2B5EF4-FFF2-40B4-BE49-F238E27FC236}">
                <a16:creationId xmlns:a16="http://schemas.microsoft.com/office/drawing/2014/main" id="{E75CB0FB-E4D0-44EA-8AD2-64F850217C06}"/>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defTabSz="914400" fontAlgn="base">
              <a:spcBef>
                <a:spcPct val="0"/>
              </a:spcBef>
              <a:spcAft>
                <a:spcPct val="0"/>
              </a:spcAft>
            </a:pPr>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D4EF909-D8FF-4EAA-841F-1DB80E649F45}"/>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00" noProof="1">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B09F198B-F101-49DA-8E6B-A280310BB4C6}"/>
              </a:ext>
            </a:extLst>
          </p:cNvPr>
          <p:cNvSpPr/>
          <p:nvPr/>
        </p:nvSpPr>
        <p:spPr>
          <a:xfrm>
            <a:off x="2430464" y="3700463"/>
            <a:ext cx="2544761"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00" noProof="1">
              <a:solidFill>
                <a:prstClr val="white"/>
              </a:solidFill>
              <a:latin typeface="Calibri"/>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6">
            <a:extLst>
              <a:ext uri="{FF2B5EF4-FFF2-40B4-BE49-F238E27FC236}">
                <a16:creationId xmlns:a16="http://schemas.microsoft.com/office/drawing/2014/main" id="{1A36202C-3A74-4CAB-82D4-AB7A32D23C82}"/>
              </a:ext>
            </a:extLst>
          </p:cNvPr>
          <p:cNvSpPr txBox="1">
            <a:spLocks noChangeArrowheads="1"/>
          </p:cNvSpPr>
          <p:nvPr/>
        </p:nvSpPr>
        <p:spPr bwMode="auto">
          <a:xfrm>
            <a:off x="1114425" y="1878013"/>
            <a:ext cx="970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Century Gothic" panose="020B0502020202020204" pitchFamily="34" charset="0"/>
                <a:ea typeface="宋体" panose="02010600030101010101" pitchFamily="2" charset="-122"/>
              </a:defRPr>
            </a:lvl1pPr>
            <a:lvl2pPr marL="742950" indent="-285750">
              <a:defRPr>
                <a:solidFill>
                  <a:schemeClr val="tx1"/>
                </a:solidFill>
                <a:latin typeface="Century Gothic" panose="020B0502020202020204" pitchFamily="34" charset="0"/>
                <a:ea typeface="宋体" panose="02010600030101010101" pitchFamily="2" charset="-122"/>
              </a:defRPr>
            </a:lvl2pPr>
            <a:lvl3pPr marL="1143000" indent="-228600">
              <a:defRPr>
                <a:solidFill>
                  <a:schemeClr val="tx1"/>
                </a:solidFill>
                <a:latin typeface="Century Gothic" panose="020B0502020202020204" pitchFamily="34" charset="0"/>
                <a:ea typeface="宋体" panose="02010600030101010101" pitchFamily="2" charset="-122"/>
              </a:defRPr>
            </a:lvl3pPr>
            <a:lvl4pPr marL="1600200" indent="-228600">
              <a:defRPr>
                <a:solidFill>
                  <a:schemeClr val="tx1"/>
                </a:solidFill>
                <a:latin typeface="Century Gothic" panose="020B0502020202020204" pitchFamily="34" charset="0"/>
                <a:ea typeface="宋体" panose="02010600030101010101" pitchFamily="2" charset="-122"/>
              </a:defRPr>
            </a:lvl4pPr>
            <a:lvl5pPr marL="2057400" indent="-228600">
              <a:defRPr>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9pPr>
          </a:lstStyle>
          <a:p>
            <a:pPr algn="just">
              <a:lnSpc>
                <a:spcPct val="150000"/>
              </a:lnSpc>
            </a:pPr>
            <a:r>
              <a:rPr lang="zh-CN" altLang="en-US" sz="2400">
                <a:solidFill>
                  <a:srgbClr val="FF0000"/>
                </a:solidFill>
                <a:latin typeface="微软雅黑" panose="020B0503020204020204" pitchFamily="34" charset="-122"/>
                <a:ea typeface="微软雅黑" panose="020B0503020204020204" pitchFamily="34" charset="-122"/>
                <a:cs typeface="Arial" panose="020B0604020202020204" pitchFamily="34" charset="0"/>
              </a:rPr>
              <a:t>控制</a:t>
            </a:r>
            <a:r>
              <a:rPr lang="zh-CN" altLang="en-US" sz="2400">
                <a:latin typeface="微软雅黑" panose="020B0503020204020204" pitchFamily="34" charset="-122"/>
                <a:ea typeface="微软雅黑" panose="020B0503020204020204" pitchFamily="34" charset="-122"/>
                <a:cs typeface="Arial" panose="020B0604020202020204" pitchFamily="34" charset="0"/>
              </a:rPr>
              <a:t>是指为了改善系统的性能或达到某个特定的目的，通过对系统输出信号的采集和加工而产生控制信号施加到系统的过程。</a:t>
            </a:r>
            <a:endParaRPr lang="zh-CN" altLang="en-US" sz="2400">
              <a:latin typeface="微软雅黑" panose="020B0503020204020204" pitchFamily="34" charset="-122"/>
              <a:ea typeface="微软雅黑" panose="020B0503020204020204" pitchFamily="34" charset="-122"/>
            </a:endParaRPr>
          </a:p>
        </p:txBody>
      </p:sp>
      <p:sp>
        <p:nvSpPr>
          <p:cNvPr id="4" name="TextBox 26">
            <a:extLst>
              <a:ext uri="{FF2B5EF4-FFF2-40B4-BE49-F238E27FC236}">
                <a16:creationId xmlns:a16="http://schemas.microsoft.com/office/drawing/2014/main" id="{E71ABE1A-2466-470D-9F63-7603AD4987BC}"/>
              </a:ext>
            </a:extLst>
          </p:cNvPr>
          <p:cNvSpPr txBox="1">
            <a:spLocks noChangeArrowheads="1"/>
          </p:cNvSpPr>
          <p:nvPr/>
        </p:nvSpPr>
        <p:spPr bwMode="auto">
          <a:xfrm>
            <a:off x="1114425" y="3328988"/>
            <a:ext cx="99806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Century Gothic" panose="020B0502020202020204" pitchFamily="34" charset="0"/>
                <a:ea typeface="宋体" panose="02010600030101010101" pitchFamily="2" charset="-122"/>
              </a:defRPr>
            </a:lvl1pPr>
            <a:lvl2pPr marL="742950" indent="-285750">
              <a:defRPr>
                <a:solidFill>
                  <a:schemeClr val="tx1"/>
                </a:solidFill>
                <a:latin typeface="Century Gothic" panose="020B0502020202020204" pitchFamily="34" charset="0"/>
                <a:ea typeface="宋体" panose="02010600030101010101" pitchFamily="2" charset="-122"/>
              </a:defRPr>
            </a:lvl2pPr>
            <a:lvl3pPr marL="1143000" indent="-228600">
              <a:defRPr>
                <a:solidFill>
                  <a:schemeClr val="tx1"/>
                </a:solidFill>
                <a:latin typeface="Century Gothic" panose="020B0502020202020204" pitchFamily="34" charset="0"/>
                <a:ea typeface="宋体" panose="02010600030101010101" pitchFamily="2" charset="-122"/>
              </a:defRPr>
            </a:lvl3pPr>
            <a:lvl4pPr marL="1600200" indent="-228600">
              <a:defRPr>
                <a:solidFill>
                  <a:schemeClr val="tx1"/>
                </a:solidFill>
                <a:latin typeface="Century Gothic" panose="020B0502020202020204" pitchFamily="34" charset="0"/>
                <a:ea typeface="宋体" panose="02010600030101010101" pitchFamily="2" charset="-122"/>
              </a:defRPr>
            </a:lvl4pPr>
            <a:lvl5pPr marL="2057400" indent="-228600">
              <a:defRPr>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9pPr>
          </a:lstStyle>
          <a:p>
            <a:pPr algn="just">
              <a:lnSpc>
                <a:spcPct val="150000"/>
              </a:lnSpc>
            </a:pPr>
            <a:r>
              <a:rPr lang="zh-CN" altLang="en-US" sz="2400">
                <a:latin typeface="微软雅黑" panose="020B0503020204020204" pitchFamily="34" charset="-122"/>
                <a:ea typeface="微软雅黑" panose="020B0503020204020204" pitchFamily="34" charset="-122"/>
              </a:rPr>
              <a:t>控制系统是一种由诸多因素以特定的内在结构方式而联结起来的动态系统，由</a:t>
            </a:r>
            <a:r>
              <a:rPr lang="zh-CN" altLang="en-US" sz="2400">
                <a:solidFill>
                  <a:srgbClr val="FF0000"/>
                </a:solidFill>
                <a:latin typeface="微软雅黑" panose="020B0503020204020204" pitchFamily="34" charset="-122"/>
                <a:ea typeface="微软雅黑" panose="020B0503020204020204" pitchFamily="34" charset="-122"/>
              </a:rPr>
              <a:t>控制部分</a:t>
            </a:r>
            <a:r>
              <a:rPr lang="zh-CN" altLang="en-US" sz="2400">
                <a:latin typeface="微软雅黑" panose="020B0503020204020204" pitchFamily="34" charset="-122"/>
                <a:ea typeface="微软雅黑" panose="020B0503020204020204" pitchFamily="34" charset="-122"/>
              </a:rPr>
              <a:t>和</a:t>
            </a:r>
            <a:r>
              <a:rPr lang="zh-CN" altLang="en-US" sz="2400">
                <a:solidFill>
                  <a:srgbClr val="FF0000"/>
                </a:solidFill>
                <a:latin typeface="微软雅黑" panose="020B0503020204020204" pitchFamily="34" charset="-122"/>
                <a:ea typeface="微软雅黑" panose="020B0503020204020204" pitchFamily="34" charset="-122"/>
              </a:rPr>
              <a:t>被控对象</a:t>
            </a:r>
            <a:r>
              <a:rPr lang="zh-CN" altLang="en-US" sz="2400">
                <a:latin typeface="微软雅黑" panose="020B0503020204020204" pitchFamily="34" charset="-122"/>
                <a:ea typeface="微软雅黑" panose="020B0503020204020204" pitchFamily="34" charset="-122"/>
              </a:rPr>
              <a:t>组成。控制部分一般由</a:t>
            </a:r>
            <a:r>
              <a:rPr lang="zh-CN" altLang="en-US" sz="2400">
                <a:solidFill>
                  <a:srgbClr val="FF0000"/>
                </a:solidFill>
                <a:latin typeface="微软雅黑" panose="020B0503020204020204" pitchFamily="34" charset="-122"/>
                <a:ea typeface="微软雅黑" panose="020B0503020204020204" pitchFamily="34" charset="-122"/>
              </a:rPr>
              <a:t>传感器（</a:t>
            </a:r>
            <a:r>
              <a:rPr lang="en-US" altLang="zh-CN" sz="2400">
                <a:solidFill>
                  <a:srgbClr val="FF0000"/>
                </a:solidFill>
                <a:latin typeface="微软雅黑" panose="020B0503020204020204" pitchFamily="34" charset="-122"/>
                <a:ea typeface="微软雅黑" panose="020B0503020204020204" pitchFamily="34" charset="-122"/>
              </a:rPr>
              <a:t>sensor</a:t>
            </a:r>
            <a:r>
              <a:rPr lang="zh-CN" altLang="en-US" sz="2400">
                <a:solidFill>
                  <a:srgbClr val="FF0000"/>
                </a:solidFill>
                <a:latin typeface="微软雅黑" panose="020B0503020204020204" pitchFamily="34" charset="-122"/>
                <a:ea typeface="微软雅黑" panose="020B0503020204020204" pitchFamily="34" charset="-122"/>
              </a:rPr>
              <a:t>）、控制器（</a:t>
            </a:r>
            <a:r>
              <a:rPr lang="en-US" altLang="zh-CN" sz="2400">
                <a:solidFill>
                  <a:srgbClr val="FF0000"/>
                </a:solidFill>
                <a:latin typeface="微软雅黑" panose="020B0503020204020204" pitchFamily="34" charset="-122"/>
                <a:ea typeface="微软雅黑" panose="020B0503020204020204" pitchFamily="34" charset="-122"/>
              </a:rPr>
              <a:t>controller</a:t>
            </a:r>
            <a:r>
              <a:rPr lang="zh-CN" altLang="en-US" sz="2400">
                <a:solidFill>
                  <a:srgbClr val="FF0000"/>
                </a:solidFill>
                <a:latin typeface="微软雅黑" panose="020B0503020204020204" pitchFamily="34" charset="-122"/>
                <a:ea typeface="微软雅黑" panose="020B0503020204020204" pitchFamily="34" charset="-122"/>
              </a:rPr>
              <a:t>）和执行器（</a:t>
            </a:r>
            <a:r>
              <a:rPr lang="en-US" altLang="zh-CN" sz="2400">
                <a:solidFill>
                  <a:srgbClr val="FF0000"/>
                </a:solidFill>
                <a:latin typeface="微软雅黑" panose="020B0503020204020204" pitchFamily="34" charset="-122"/>
                <a:ea typeface="微软雅黑" panose="020B0503020204020204" pitchFamily="34" charset="-122"/>
              </a:rPr>
              <a:t>actuator</a:t>
            </a:r>
            <a:r>
              <a:rPr lang="zh-CN" altLang="en-US" sz="2400">
                <a:solidFill>
                  <a:srgbClr val="FF0000"/>
                </a:solidFill>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组成。</a:t>
            </a:r>
          </a:p>
        </p:txBody>
      </p:sp>
      <p:sp>
        <p:nvSpPr>
          <p:cNvPr id="5" name="文本框 4">
            <a:extLst>
              <a:ext uri="{FF2B5EF4-FFF2-40B4-BE49-F238E27FC236}">
                <a16:creationId xmlns:a16="http://schemas.microsoft.com/office/drawing/2014/main" id="{871806FA-FDE5-43D9-9246-D2F6880F0971}"/>
              </a:ext>
            </a:extLst>
          </p:cNvPr>
          <p:cNvSpPr txBox="1"/>
          <p:nvPr/>
        </p:nvSpPr>
        <p:spPr>
          <a:xfrm>
            <a:off x="453244" y="149347"/>
            <a:ext cx="4699000" cy="642937"/>
          </a:xfrm>
          <a:prstGeom prst="rect">
            <a:avLst/>
          </a:prstGeom>
          <a:solidFill>
            <a:srgbClr val="00B0F0"/>
          </a:solid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a:spcBef>
                <a:spcPts val="0"/>
              </a:spcBef>
              <a:spcAft>
                <a:spcPts val="0"/>
              </a:spcAft>
              <a:defRPr/>
            </a:pPr>
            <a:r>
              <a:rPr lang="zh-CN" altLang="en-US" sz="3600" b="1" dirty="0">
                <a:solidFill>
                  <a:schemeClr val="bg1"/>
                </a:solidFill>
                <a:latin typeface="微软雅黑" panose="020B0503020204020204" charset="-122"/>
                <a:ea typeface="微软雅黑" panose="020B0503020204020204" charset="-122"/>
                <a:cs typeface="微软雅黑" panose="020B0503020204020204" charset="-122"/>
              </a:rPr>
              <a:t>实验原理</a:t>
            </a: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3600" b="1" dirty="0">
                <a:solidFill>
                  <a:schemeClr val="bg1"/>
                </a:solidFill>
                <a:latin typeface="微软雅黑" panose="020B0503020204020204" charset="-122"/>
                <a:ea typeface="微软雅黑" panose="020B0503020204020204" charset="-122"/>
                <a:cs typeface="微软雅黑" panose="020B0503020204020204" charset="-122"/>
              </a:rPr>
              <a:t>控制系统：</a:t>
            </a:r>
          </a:p>
        </p:txBody>
      </p:sp>
      <p:sp>
        <p:nvSpPr>
          <p:cNvPr id="6" name="流程图: 可选过程 5">
            <a:extLst>
              <a:ext uri="{FF2B5EF4-FFF2-40B4-BE49-F238E27FC236}">
                <a16:creationId xmlns:a16="http://schemas.microsoft.com/office/drawing/2014/main" id="{7EFD9876-FAA8-49C7-803E-91102615F44D}"/>
              </a:ext>
            </a:extLst>
          </p:cNvPr>
          <p:cNvSpPr/>
          <p:nvPr/>
        </p:nvSpPr>
        <p:spPr>
          <a:xfrm>
            <a:off x="763588" y="1538288"/>
            <a:ext cx="10404475" cy="4159250"/>
          </a:xfrm>
          <a:prstGeom prst="flowChartAlternateProcess">
            <a:avLst/>
          </a:prstGeom>
          <a:noFill/>
          <a:ln w="2857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defTabSz="1219200" latinLnBrk="1">
              <a:lnSpc>
                <a:spcPct val="150000"/>
              </a:lnSpc>
              <a:defRPr/>
            </a:pPr>
            <a:endParaRPr lang="zh-CN" altLang="en-US" sz="3600" dirty="0">
              <a:latin typeface="仿宋" panose="02010609060101010101" pitchFamily="49" charset="-122"/>
              <a:ea typeface="仿宋"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a:extLst>
              <a:ext uri="{FF2B5EF4-FFF2-40B4-BE49-F238E27FC236}">
                <a16:creationId xmlns:a16="http://schemas.microsoft.com/office/drawing/2014/main" id="{4D8053D7-6C02-493E-857E-A2EDA62DDDBF}"/>
              </a:ext>
            </a:extLst>
          </p:cNvPr>
          <p:cNvSpPr txBox="1">
            <a:spLocks noChangeArrowheads="1"/>
          </p:cNvSpPr>
          <p:nvPr/>
        </p:nvSpPr>
        <p:spPr bwMode="auto">
          <a:xfrm>
            <a:off x="1628775" y="2419350"/>
            <a:ext cx="815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entury Gothic" panose="020B0502020202020204" pitchFamily="34" charset="0"/>
                <a:ea typeface="宋体" panose="02010600030101010101" pitchFamily="2" charset="-122"/>
              </a:defRPr>
            </a:lvl1pPr>
            <a:lvl2pPr marL="742950" indent="-285750">
              <a:defRPr>
                <a:solidFill>
                  <a:schemeClr val="tx1"/>
                </a:solidFill>
                <a:latin typeface="Century Gothic" panose="020B0502020202020204" pitchFamily="34" charset="0"/>
                <a:ea typeface="宋体" panose="02010600030101010101" pitchFamily="2" charset="-122"/>
              </a:defRPr>
            </a:lvl2pPr>
            <a:lvl3pPr marL="1143000" indent="-228600">
              <a:defRPr>
                <a:solidFill>
                  <a:schemeClr val="tx1"/>
                </a:solidFill>
                <a:latin typeface="Century Gothic" panose="020B0502020202020204" pitchFamily="34" charset="0"/>
                <a:ea typeface="宋体" panose="02010600030101010101" pitchFamily="2" charset="-122"/>
              </a:defRPr>
            </a:lvl3pPr>
            <a:lvl4pPr marL="1600200" indent="-228600">
              <a:defRPr>
                <a:solidFill>
                  <a:schemeClr val="tx1"/>
                </a:solidFill>
                <a:latin typeface="Century Gothic" panose="020B0502020202020204" pitchFamily="34" charset="0"/>
                <a:ea typeface="宋体" panose="02010600030101010101" pitchFamily="2" charset="-122"/>
              </a:defRPr>
            </a:lvl4pPr>
            <a:lvl5pPr marL="2057400" indent="-228600">
              <a:defRPr>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9pPr>
          </a:lstStyle>
          <a:p>
            <a:pPr algn="just">
              <a:lnSpc>
                <a:spcPct val="150000"/>
              </a:lnSpc>
            </a:pPr>
            <a:r>
              <a:rPr lang="zh-CN" altLang="en-US" sz="2400">
                <a:latin typeface="微软雅黑" panose="020B0503020204020204" pitchFamily="34" charset="-122"/>
                <a:ea typeface="微软雅黑" panose="020B0503020204020204" pitchFamily="34" charset="-122"/>
              </a:rPr>
              <a:t>通过简单的终端机完全地控制网络另一端的受控机，从而完成强大的控制功能，获取受控机的任何信息，这种方式被称之为远程控制。</a:t>
            </a:r>
          </a:p>
        </p:txBody>
      </p:sp>
      <p:sp>
        <p:nvSpPr>
          <p:cNvPr id="4" name="文本框 3">
            <a:extLst>
              <a:ext uri="{FF2B5EF4-FFF2-40B4-BE49-F238E27FC236}">
                <a16:creationId xmlns:a16="http://schemas.microsoft.com/office/drawing/2014/main" id="{E62A060D-D401-442D-88B3-A1A951243019}"/>
              </a:ext>
            </a:extLst>
          </p:cNvPr>
          <p:cNvSpPr txBox="1"/>
          <p:nvPr/>
        </p:nvSpPr>
        <p:spPr>
          <a:xfrm>
            <a:off x="426867" y="149103"/>
            <a:ext cx="4699000" cy="642937"/>
          </a:xfrm>
          <a:prstGeom prst="rect">
            <a:avLst/>
          </a:prstGeom>
          <a:solidFill>
            <a:srgbClr val="00B0F0"/>
          </a:solid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a:spcBef>
                <a:spcPts val="0"/>
              </a:spcBef>
              <a:spcAft>
                <a:spcPts val="0"/>
              </a:spcAft>
              <a:defRPr/>
            </a:pPr>
            <a:r>
              <a:rPr lang="zh-CN" altLang="en-US" sz="3600" b="1" dirty="0">
                <a:solidFill>
                  <a:schemeClr val="bg1"/>
                </a:solidFill>
                <a:latin typeface="微软雅黑" panose="020B0503020204020204" charset="-122"/>
                <a:ea typeface="微软雅黑" panose="020B0503020204020204" charset="-122"/>
                <a:cs typeface="微软雅黑" panose="020B0503020204020204" charset="-122"/>
              </a:rPr>
              <a:t>实验原理</a:t>
            </a: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3600" b="1" dirty="0">
                <a:solidFill>
                  <a:schemeClr val="bg1"/>
                </a:solidFill>
                <a:latin typeface="微软雅黑" panose="020B0503020204020204" charset="-122"/>
                <a:ea typeface="微软雅黑" panose="020B0503020204020204" charset="-122"/>
                <a:cs typeface="微软雅黑" panose="020B0503020204020204" charset="-122"/>
              </a:rPr>
              <a:t>远程控制：</a:t>
            </a:r>
          </a:p>
        </p:txBody>
      </p:sp>
      <p:sp>
        <p:nvSpPr>
          <p:cNvPr id="5" name="流程图: 可选过程 4">
            <a:extLst>
              <a:ext uri="{FF2B5EF4-FFF2-40B4-BE49-F238E27FC236}">
                <a16:creationId xmlns:a16="http://schemas.microsoft.com/office/drawing/2014/main" id="{9F2607CF-99A4-4F62-8C79-BBAF299100B6}"/>
              </a:ext>
            </a:extLst>
          </p:cNvPr>
          <p:cNvSpPr/>
          <p:nvPr/>
        </p:nvSpPr>
        <p:spPr>
          <a:xfrm>
            <a:off x="1452563" y="2176463"/>
            <a:ext cx="8507412" cy="2236787"/>
          </a:xfrm>
          <a:prstGeom prst="flowChartAlternateProcess">
            <a:avLst/>
          </a:prstGeom>
          <a:noFill/>
          <a:ln w="2857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defTabSz="1219200" latinLnBrk="1">
              <a:lnSpc>
                <a:spcPct val="150000"/>
              </a:lnSpc>
              <a:defRPr/>
            </a:pPr>
            <a:endParaRPr lang="zh-CN" altLang="en-US" sz="3600" dirty="0">
              <a:solidFill>
                <a:srgbClr val="000000"/>
              </a:solidFill>
              <a:latin typeface="仿宋" panose="02010609060101010101" pitchFamily="49" charset="-122"/>
              <a:ea typeface="仿宋"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燕尾形 23">
            <a:extLst>
              <a:ext uri="{FF2B5EF4-FFF2-40B4-BE49-F238E27FC236}">
                <a16:creationId xmlns:a16="http://schemas.microsoft.com/office/drawing/2014/main" id="{A7A0873E-0046-4D2A-BE97-9D60F252E93B}"/>
              </a:ext>
            </a:extLst>
          </p:cNvPr>
          <p:cNvSpPr/>
          <p:nvPr/>
        </p:nvSpPr>
        <p:spPr>
          <a:xfrm rot="8408298">
            <a:off x="4972050" y="4241800"/>
            <a:ext cx="887413" cy="323850"/>
          </a:xfrm>
          <a:prstGeom prst="chevron">
            <a:avLst/>
          </a:prstGeom>
          <a:solidFill>
            <a:srgbClr val="C0D2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solidFill>
              <a:latin typeface="微软雅黑" panose="020B0503020204020204" charset="-122"/>
              <a:ea typeface="微软雅黑" panose="020B0503020204020204" charset="-122"/>
            </a:endParaRPr>
          </a:p>
        </p:txBody>
      </p:sp>
      <p:sp>
        <p:nvSpPr>
          <p:cNvPr id="4" name="燕尾形 20">
            <a:extLst>
              <a:ext uri="{FF2B5EF4-FFF2-40B4-BE49-F238E27FC236}">
                <a16:creationId xmlns:a16="http://schemas.microsoft.com/office/drawing/2014/main" id="{B1DC2983-01E9-40E3-B261-FD75370D6582}"/>
              </a:ext>
            </a:extLst>
          </p:cNvPr>
          <p:cNvSpPr/>
          <p:nvPr/>
        </p:nvSpPr>
        <p:spPr>
          <a:xfrm>
            <a:off x="1716088" y="3479800"/>
            <a:ext cx="1993900" cy="341313"/>
          </a:xfrm>
          <a:prstGeom prst="chevron">
            <a:avLst/>
          </a:prstGeom>
          <a:solidFill>
            <a:srgbClr val="C0D2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1"/>
                </a:solidFill>
                <a:latin typeface="微软雅黑" panose="020B0503020204020204" charset="-122"/>
                <a:ea typeface="微软雅黑" panose="020B0503020204020204" charset="-122"/>
              </a:rPr>
              <a:t>监控头</a:t>
            </a:r>
          </a:p>
        </p:txBody>
      </p:sp>
      <p:sp>
        <p:nvSpPr>
          <p:cNvPr id="5" name="燕尾形 20">
            <a:extLst>
              <a:ext uri="{FF2B5EF4-FFF2-40B4-BE49-F238E27FC236}">
                <a16:creationId xmlns:a16="http://schemas.microsoft.com/office/drawing/2014/main" id="{E1D84398-EE9E-4877-8B81-2229DE8D093A}"/>
              </a:ext>
            </a:extLst>
          </p:cNvPr>
          <p:cNvSpPr/>
          <p:nvPr/>
        </p:nvSpPr>
        <p:spPr>
          <a:xfrm>
            <a:off x="7085013" y="5124450"/>
            <a:ext cx="1993900" cy="341313"/>
          </a:xfrm>
          <a:prstGeom prst="chevron">
            <a:avLst/>
          </a:prstGeom>
          <a:solidFill>
            <a:srgbClr val="C0D2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1"/>
                </a:solidFill>
                <a:latin typeface="微软雅黑" panose="020B0503020204020204" charset="-122"/>
                <a:ea typeface="微软雅黑" panose="020B0503020204020204" charset="-122"/>
              </a:rPr>
              <a:t>计算机</a:t>
            </a:r>
          </a:p>
        </p:txBody>
      </p:sp>
      <p:sp>
        <p:nvSpPr>
          <p:cNvPr id="6" name="燕尾形 20">
            <a:extLst>
              <a:ext uri="{FF2B5EF4-FFF2-40B4-BE49-F238E27FC236}">
                <a16:creationId xmlns:a16="http://schemas.microsoft.com/office/drawing/2014/main" id="{A23D93F1-ACA8-4C24-B245-B52DD102DAFD}"/>
              </a:ext>
            </a:extLst>
          </p:cNvPr>
          <p:cNvSpPr/>
          <p:nvPr/>
        </p:nvSpPr>
        <p:spPr>
          <a:xfrm>
            <a:off x="4308475" y="3478213"/>
            <a:ext cx="1993900" cy="341312"/>
          </a:xfrm>
          <a:prstGeom prst="chevron">
            <a:avLst/>
          </a:prstGeom>
          <a:solidFill>
            <a:srgbClr val="C0D2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1"/>
                </a:solidFill>
                <a:latin typeface="微软雅黑" panose="020B0503020204020204" charset="-122"/>
                <a:ea typeface="微软雅黑" panose="020B0503020204020204" charset="-122"/>
              </a:rPr>
              <a:t>采集图像</a:t>
            </a:r>
          </a:p>
        </p:txBody>
      </p:sp>
      <p:sp>
        <p:nvSpPr>
          <p:cNvPr id="7" name="燕尾形 20">
            <a:extLst>
              <a:ext uri="{FF2B5EF4-FFF2-40B4-BE49-F238E27FC236}">
                <a16:creationId xmlns:a16="http://schemas.microsoft.com/office/drawing/2014/main" id="{718282F1-30AA-494F-9336-B316B5FE9E20}"/>
              </a:ext>
            </a:extLst>
          </p:cNvPr>
          <p:cNvSpPr/>
          <p:nvPr/>
        </p:nvSpPr>
        <p:spPr>
          <a:xfrm>
            <a:off x="4308475" y="5094288"/>
            <a:ext cx="1993900" cy="341312"/>
          </a:xfrm>
          <a:prstGeom prst="chevron">
            <a:avLst/>
          </a:prstGeom>
          <a:solidFill>
            <a:srgbClr val="C0D2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1"/>
                </a:solidFill>
                <a:latin typeface="微软雅黑" panose="020B0503020204020204" charset="-122"/>
                <a:ea typeface="微软雅黑" panose="020B0503020204020204" charset="-122"/>
              </a:rPr>
              <a:t>数字信号</a:t>
            </a:r>
          </a:p>
        </p:txBody>
      </p:sp>
      <p:sp>
        <p:nvSpPr>
          <p:cNvPr id="8" name="文本框 7">
            <a:extLst>
              <a:ext uri="{FF2B5EF4-FFF2-40B4-BE49-F238E27FC236}">
                <a16:creationId xmlns:a16="http://schemas.microsoft.com/office/drawing/2014/main" id="{84E20C28-391B-479E-8389-6D12E31FDAD7}"/>
              </a:ext>
            </a:extLst>
          </p:cNvPr>
          <p:cNvSpPr txBox="1"/>
          <p:nvPr/>
        </p:nvSpPr>
        <p:spPr>
          <a:xfrm>
            <a:off x="482600" y="209355"/>
            <a:ext cx="5613400" cy="642938"/>
          </a:xfrm>
          <a:prstGeom prst="rect">
            <a:avLst/>
          </a:prstGeom>
          <a:solidFill>
            <a:srgbClr val="00B0F0"/>
          </a:solid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a:spcBef>
                <a:spcPts val="0"/>
              </a:spcBef>
              <a:spcAft>
                <a:spcPts val="0"/>
              </a:spcAft>
              <a:defRPr/>
            </a:pPr>
            <a:r>
              <a:rPr lang="zh-CN" altLang="en-US" sz="3600" b="1" dirty="0">
                <a:solidFill>
                  <a:schemeClr val="bg1"/>
                </a:solidFill>
                <a:latin typeface="微软雅黑" panose="020B0503020204020204" charset="-122"/>
                <a:ea typeface="微软雅黑" panose="020B0503020204020204" charset="-122"/>
                <a:cs typeface="微软雅黑" panose="020B0503020204020204" charset="-122"/>
              </a:rPr>
              <a:t>实验原理</a:t>
            </a: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3600" b="1" dirty="0">
                <a:solidFill>
                  <a:schemeClr val="bg1"/>
                </a:solidFill>
                <a:latin typeface="微软雅黑" panose="020B0503020204020204" charset="-122"/>
                <a:ea typeface="微软雅黑" panose="020B0503020204020204" charset="-122"/>
                <a:cs typeface="微软雅黑" panose="020B0503020204020204" charset="-122"/>
              </a:rPr>
              <a:t>数字监控系统：</a:t>
            </a:r>
          </a:p>
        </p:txBody>
      </p:sp>
      <p:sp>
        <p:nvSpPr>
          <p:cNvPr id="9" name="流程图: 可选过程 8">
            <a:extLst>
              <a:ext uri="{FF2B5EF4-FFF2-40B4-BE49-F238E27FC236}">
                <a16:creationId xmlns:a16="http://schemas.microsoft.com/office/drawing/2014/main" id="{E8753974-47BF-4801-8359-20260EB22452}"/>
              </a:ext>
            </a:extLst>
          </p:cNvPr>
          <p:cNvSpPr/>
          <p:nvPr/>
        </p:nvSpPr>
        <p:spPr>
          <a:xfrm>
            <a:off x="1238250" y="3309938"/>
            <a:ext cx="8353425" cy="2366962"/>
          </a:xfrm>
          <a:prstGeom prst="flowChartAlternateProcess">
            <a:avLst/>
          </a:prstGeom>
          <a:noFill/>
          <a:ln w="2857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defTabSz="1219200" latinLnBrk="1">
              <a:lnSpc>
                <a:spcPct val="150000"/>
              </a:lnSpc>
              <a:defRPr/>
            </a:pPr>
            <a:endParaRPr lang="zh-CN" altLang="en-US" sz="3600" dirty="0">
              <a:solidFill>
                <a:srgbClr val="000000"/>
              </a:solidFill>
              <a:latin typeface="微软雅黑" panose="020B0503020204020204" charset="-122"/>
              <a:ea typeface="微软雅黑" panose="020B0503020204020204" charset="-122"/>
            </a:endParaRPr>
          </a:p>
        </p:txBody>
      </p:sp>
      <p:sp>
        <p:nvSpPr>
          <p:cNvPr id="27657" name="矩形 1">
            <a:extLst>
              <a:ext uri="{FF2B5EF4-FFF2-40B4-BE49-F238E27FC236}">
                <a16:creationId xmlns:a16="http://schemas.microsoft.com/office/drawing/2014/main" id="{844C0FA8-59A5-4F8B-95F7-926CA8080DEC}"/>
              </a:ext>
            </a:extLst>
          </p:cNvPr>
          <p:cNvSpPr>
            <a:spLocks noChangeArrowheads="1"/>
          </p:cNvSpPr>
          <p:nvPr/>
        </p:nvSpPr>
        <p:spPr bwMode="auto">
          <a:xfrm>
            <a:off x="1238250" y="1930400"/>
            <a:ext cx="9232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宋体" panose="02010600030101010101" pitchFamily="2" charset="-122"/>
              </a:defRPr>
            </a:lvl1pPr>
            <a:lvl2pPr marL="742950" indent="-285750">
              <a:defRPr>
                <a:solidFill>
                  <a:schemeClr val="tx1"/>
                </a:solidFill>
                <a:latin typeface="Century Gothic" panose="020B0502020202020204" pitchFamily="34" charset="0"/>
                <a:ea typeface="宋体" panose="02010600030101010101" pitchFamily="2" charset="-122"/>
              </a:defRPr>
            </a:lvl2pPr>
            <a:lvl3pPr marL="1143000" indent="-228600">
              <a:defRPr>
                <a:solidFill>
                  <a:schemeClr val="tx1"/>
                </a:solidFill>
                <a:latin typeface="Century Gothic" panose="020B0502020202020204" pitchFamily="34" charset="0"/>
                <a:ea typeface="宋体" panose="02010600030101010101" pitchFamily="2" charset="-122"/>
              </a:defRPr>
            </a:lvl3pPr>
            <a:lvl4pPr marL="1600200" indent="-228600">
              <a:defRPr>
                <a:solidFill>
                  <a:schemeClr val="tx1"/>
                </a:solidFill>
                <a:latin typeface="Century Gothic" panose="020B0502020202020204" pitchFamily="34" charset="0"/>
                <a:ea typeface="宋体" panose="02010600030101010101" pitchFamily="2" charset="-122"/>
              </a:defRPr>
            </a:lvl4pPr>
            <a:lvl5pPr marL="2057400" indent="-228600">
              <a:defRPr>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宋体" panose="02010600030101010101" pitchFamily="2" charset="-122"/>
              </a:defRPr>
            </a:lvl9pPr>
          </a:lstStyle>
          <a:p>
            <a:r>
              <a:rPr lang="zh-CN" altLang="en-US" sz="2400">
                <a:latin typeface="微软雅黑" panose="020B0503020204020204" pitchFamily="34" charset="-122"/>
                <a:ea typeface="微软雅黑" panose="020B0503020204020204" pitchFamily="34" charset="-122"/>
              </a:rPr>
              <a:t>是将监控头采集到的图像转换成数字信号并传送到计算机中进行处理的信息技术设施。</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46082" name="图片 4">
            <a:extLst>
              <a:ext uri="{FF2B5EF4-FFF2-40B4-BE49-F238E27FC236}">
                <a16:creationId xmlns:a16="http://schemas.microsoft.com/office/drawing/2014/main" id="{BFEFA949-BD6E-4097-8E0F-93A9C6547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08" y="2279163"/>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1BEC8592-E66F-4EC9-999F-36FCA8D013C6}"/>
              </a:ext>
            </a:extLst>
          </p:cNvPr>
          <p:cNvSpPr txBox="1"/>
          <p:nvPr/>
        </p:nvSpPr>
        <p:spPr>
          <a:xfrm>
            <a:off x="5135562" y="2632075"/>
            <a:ext cx="5322888" cy="854080"/>
          </a:xfrm>
          <a:prstGeom prst="rect">
            <a:avLst/>
          </a:prstGeom>
          <a:noFill/>
          <a:ln w="9525">
            <a:noFill/>
          </a:ln>
        </p:spPr>
        <p:txBody>
          <a:bodyPr>
            <a:spAutoFit/>
          </a:bodyPr>
          <a:lstStyle/>
          <a:p>
            <a:pPr algn="r" defTabSz="914400" fontAlgn="base">
              <a:spcBef>
                <a:spcPct val="0"/>
              </a:spcBef>
              <a:spcAft>
                <a:spcPct val="0"/>
              </a:spcAft>
              <a:defRPr/>
            </a:pPr>
            <a:r>
              <a:rPr lang="zh-CN" altLang="en-US" sz="4950" b="1" noProof="1">
                <a:solidFill>
                  <a:srgbClr val="2E4C64"/>
                </a:solidFill>
                <a:latin typeface="楷体_GB2312" panose="02010609030101010101" pitchFamily="49" charset="-122"/>
                <a:ea typeface="楷体_GB2312" panose="02010609030101010101" pitchFamily="49" charset="-122"/>
              </a:rPr>
              <a:t>实验步骤</a:t>
            </a:r>
          </a:p>
        </p:txBody>
      </p:sp>
      <p:sp>
        <p:nvSpPr>
          <p:cNvPr id="46084" name="文本框 6">
            <a:extLst>
              <a:ext uri="{FF2B5EF4-FFF2-40B4-BE49-F238E27FC236}">
                <a16:creationId xmlns:a16="http://schemas.microsoft.com/office/drawing/2014/main" id="{9BD1B4CC-1129-4F7F-9245-A8EC3424009F}"/>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defTabSz="914400" fontAlgn="base">
              <a:spcBef>
                <a:spcPct val="0"/>
              </a:spcBef>
              <a:spcAft>
                <a:spcPct val="0"/>
              </a:spcAft>
            </a:pPr>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89FEA4B7-9AE6-4CF9-A816-D83E91C6FDC6}"/>
              </a:ext>
            </a:extLst>
          </p:cNvPr>
          <p:cNvSpPr/>
          <p:nvPr/>
        </p:nvSpPr>
        <p:spPr>
          <a:xfrm>
            <a:off x="10696450"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00" noProof="1">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0DF784A0-B576-4809-BC72-8E65D8D580F5}"/>
              </a:ext>
            </a:extLst>
          </p:cNvPr>
          <p:cNvSpPr/>
          <p:nvPr/>
        </p:nvSpPr>
        <p:spPr>
          <a:xfrm>
            <a:off x="6096000" y="3771901"/>
            <a:ext cx="4362450" cy="107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00" noProof="1">
              <a:solidFill>
                <a:prstClr val="white"/>
              </a:solidFill>
              <a:latin typeface="Calibri"/>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5865C7-BD73-41ED-9605-4E1E07AE442B}"/>
              </a:ext>
            </a:extLst>
          </p:cNvPr>
          <p:cNvSpPr txBox="1"/>
          <p:nvPr/>
        </p:nvSpPr>
        <p:spPr>
          <a:xfrm>
            <a:off x="501015" y="168617"/>
            <a:ext cx="2374900" cy="644525"/>
          </a:xfrm>
          <a:prstGeom prst="rect">
            <a:avLst/>
          </a:prstGeom>
          <a:solidFill>
            <a:srgbClr val="00B0F0"/>
          </a:solid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a:spcBef>
                <a:spcPts val="0"/>
              </a:spcBef>
              <a:spcAft>
                <a:spcPts val="0"/>
              </a:spcAft>
              <a:defRPr/>
            </a:pPr>
            <a:r>
              <a:rPr lang="zh-CN" altLang="en-US" sz="3600" b="1" dirty="0">
                <a:solidFill>
                  <a:schemeClr val="bg1"/>
                </a:solidFill>
                <a:latin typeface="微软雅黑" panose="020B0503020204020204" charset="-122"/>
                <a:ea typeface="微软雅黑" panose="020B0503020204020204" charset="-122"/>
              </a:rPr>
              <a:t>实验步骤：</a:t>
            </a:r>
          </a:p>
        </p:txBody>
      </p:sp>
      <p:graphicFrame>
        <p:nvGraphicFramePr>
          <p:cNvPr id="5" name="图示 4">
            <a:extLst>
              <a:ext uri="{FF2B5EF4-FFF2-40B4-BE49-F238E27FC236}">
                <a16:creationId xmlns:a16="http://schemas.microsoft.com/office/drawing/2014/main" id="{E2F425F9-499B-4156-A06A-5636892FD932}"/>
              </a:ext>
            </a:extLst>
          </p:cNvPr>
          <p:cNvGraphicFramePr/>
          <p:nvPr/>
        </p:nvGraphicFramePr>
        <p:xfrm>
          <a:off x="501015" y="1144270"/>
          <a:ext cx="11102975"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0">
            <a:extLst>
              <a:ext uri="{FF2B5EF4-FFF2-40B4-BE49-F238E27FC236}">
                <a16:creationId xmlns:a16="http://schemas.microsoft.com/office/drawing/2014/main" id="{866013A7-C54F-484A-9700-5046AC72E52C}"/>
              </a:ext>
            </a:extLst>
          </p:cNvPr>
          <p:cNvSpPr txBox="1">
            <a:spLocks noChangeArrowheads="1"/>
          </p:cNvSpPr>
          <p:nvPr/>
        </p:nvSpPr>
        <p:spPr bwMode="auto">
          <a:xfrm>
            <a:off x="361731" y="331787"/>
            <a:ext cx="4056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宋体" panose="02010600030101010101" pitchFamily="2" charset="-122"/>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宋体" panose="02010600030101010101" pitchFamily="2" charset="-122"/>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宋体" panose="02010600030101010101" pitchFamily="2" charset="-122"/>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云台控制软件</a:t>
            </a:r>
          </a:p>
        </p:txBody>
      </p:sp>
      <p:pic>
        <p:nvPicPr>
          <p:cNvPr id="29699" name="图片 4">
            <a:extLst>
              <a:ext uri="{FF2B5EF4-FFF2-40B4-BE49-F238E27FC236}">
                <a16:creationId xmlns:a16="http://schemas.microsoft.com/office/drawing/2014/main" id="{666F7579-0565-4422-9F8B-F59A5C826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050" y="1450975"/>
            <a:ext cx="7837488"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504</Words>
  <Application>Microsoft Office PowerPoint</Application>
  <PresentationFormat>宽屏</PresentationFormat>
  <Paragraphs>59</Paragraphs>
  <Slides>14</Slides>
  <Notes>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14</vt:i4>
      </vt:variant>
    </vt:vector>
  </HeadingPairs>
  <TitlesOfParts>
    <vt:vector size="26" baseType="lpstr">
      <vt:lpstr>仿宋</vt:lpstr>
      <vt:lpstr>楷体_GB2312</vt:lpstr>
      <vt:lpstr>思源宋体 Heavy</vt:lpstr>
      <vt:lpstr>微软雅黑</vt:lpstr>
      <vt:lpstr>Arial</vt:lpstr>
      <vt:lpstr>Bahnschrift</vt:lpstr>
      <vt:lpstr>Calibri</vt:lpstr>
      <vt:lpstr>Calibri Light</vt:lpstr>
      <vt:lpstr>Times New Roman</vt:lpstr>
      <vt:lpstr>3_Office 主题</vt:lpstr>
      <vt:lpstr>5_Office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学虹夜雨</dc:creator>
  <cp:lastModifiedBy>hongming xu</cp:lastModifiedBy>
  <cp:revision>303</cp:revision>
  <dcterms:created xsi:type="dcterms:W3CDTF">2015-06-27T04:33:00Z</dcterms:created>
  <dcterms:modified xsi:type="dcterms:W3CDTF">2021-04-06T01:02:31Z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