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8" r:id="rId4"/>
    <p:sldId id="306" r:id="rId5"/>
    <p:sldId id="307" r:id="rId6"/>
    <p:sldId id="305" r:id="rId7"/>
    <p:sldId id="327" r:id="rId8"/>
    <p:sldId id="331" r:id="rId9"/>
    <p:sldId id="279" r:id="rId10"/>
    <p:sldId id="277" r:id="rId11"/>
    <p:sldId id="280" r:id="rId12"/>
    <p:sldId id="332" r:id="rId13"/>
    <p:sldId id="266" r:id="rId14"/>
    <p:sldId id="328" r:id="rId15"/>
    <p:sldId id="333" r:id="rId16"/>
    <p:sldId id="271" r:id="rId17"/>
    <p:sldId id="329" r:id="rId18"/>
    <p:sldId id="282" r:id="rId19"/>
    <p:sldId id="270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A6A6"/>
    <a:srgbClr val="FDCD5F"/>
    <a:srgbClr val="55C1E7"/>
    <a:srgbClr val="93B784"/>
    <a:srgbClr val="1B90A2"/>
    <a:srgbClr val="595E64"/>
    <a:srgbClr val="4FCCAC"/>
    <a:srgbClr val="A1D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2839" autoAdjust="0"/>
  </p:normalViewPr>
  <p:slideViewPr>
    <p:cSldViewPr snapToGrid="0">
      <p:cViewPr varScale="1">
        <p:scale>
          <a:sx n="51" d="100"/>
          <a:sy n="51" d="100"/>
        </p:scale>
        <p:origin x="1548" y="66"/>
      </p:cViewPr>
      <p:guideLst>
        <p:guide orient="horz" pos="18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79F64CC5-B0A0-473A-A647-A8DB6562D23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数据与信息</a:t>
          </a:r>
        </a:p>
      </dgm:t>
    </dgm:pt>
    <dgm:pt modelId="{702F6268-E14C-45D5-8115-297DAA4B759C}" type="parTrans" cxnId="{DA32D5A3-DB18-4E44-B61D-2FAE1F16D62C}">
      <dgm:prSet/>
      <dgm:spPr/>
      <dgm:t>
        <a:bodyPr/>
        <a:lstStyle/>
        <a:p>
          <a:endParaRPr lang="zh-CN" altLang="en-US"/>
        </a:p>
      </dgm:t>
    </dgm:pt>
    <dgm:pt modelId="{981E424B-A63B-4DF7-BC97-1D5B2B7044B1}" type="sibTrans" cxnId="{DA32D5A3-DB18-4E44-B61D-2FAE1F16D62C}">
      <dgm:prSet/>
      <dgm:spPr/>
      <dgm:t>
        <a:bodyPr/>
        <a:lstStyle/>
        <a:p>
          <a:endParaRPr lang="zh-CN" altLang="en-US"/>
        </a:p>
      </dgm:t>
    </dgm:pt>
    <dgm:pt modelId="{D4AB1542-9F74-4E45-B615-57F5DFDC43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数据处理与应用</a:t>
          </a:r>
        </a:p>
      </dgm:t>
    </dgm:pt>
    <dgm:pt modelId="{DCA1BD93-FD98-4A06-8ECE-28E6935BECED}" type="parTrans" cxnId="{86614813-93BE-4557-8465-29698AAF335A}">
      <dgm:prSet/>
      <dgm:spPr/>
      <dgm:t>
        <a:bodyPr/>
        <a:lstStyle/>
        <a:p>
          <a:endParaRPr lang="zh-CN" altLang="en-US"/>
        </a:p>
      </dgm:t>
    </dgm:pt>
    <dgm:pt modelId="{69748832-ECC5-4F63-A6AC-8504A7E906B9}" type="sibTrans" cxnId="{86614813-93BE-4557-8465-29698AAF335A}">
      <dgm:prSet/>
      <dgm:spPr/>
      <dgm:t>
        <a:bodyPr/>
        <a:lstStyle/>
        <a:p>
          <a:endParaRPr lang="zh-CN" altLang="en-US"/>
        </a:p>
      </dgm:t>
    </dgm:pt>
    <dgm:pt modelId="{E484A0DB-ADE2-41BB-B1F9-A397557174F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算法与程序实现</a:t>
          </a:r>
        </a:p>
      </dgm:t>
    </dgm:pt>
    <dgm:pt modelId="{0D3844BD-A934-4ADF-8CEC-4B7101CACCC9}" type="parTrans" cxnId="{EFA12EDE-AE32-4731-BE07-CF41093E45C8}">
      <dgm:prSet/>
      <dgm:spPr/>
      <dgm:t>
        <a:bodyPr/>
        <a:lstStyle/>
        <a:p>
          <a:endParaRPr lang="zh-CN" altLang="en-US"/>
        </a:p>
      </dgm:t>
    </dgm:pt>
    <dgm:pt modelId="{FC59B45A-A616-4E16-B98F-7EBC1D5DDF85}" type="sibTrans" cxnId="{EFA12EDE-AE32-4731-BE07-CF41093E45C8}">
      <dgm:prSet/>
      <dgm:spPr/>
      <dgm:t>
        <a:bodyPr/>
        <a:lstStyle/>
        <a:p>
          <a:endParaRPr lang="zh-CN" alt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3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3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Lbl="node1" presStyleIdx="1" presStyleCnt="3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614813-93BE-4557-8465-29698AAF335A}" srcId="{501C80C4-3C37-4B06-AC2A-25F05322FDE0}" destId="{D4AB1542-9F74-4E45-B615-57F5DFDC43EE}" srcOrd="1" destOrd="0" parTransId="{DCA1BD93-FD98-4A06-8ECE-28E6935BECED}" sibTransId="{69748832-ECC5-4F63-A6AC-8504A7E906B9}"/>
    <dgm:cxn modelId="{E54FD11C-9429-4D14-B934-BB3A41478659}" type="presOf" srcId="{E484A0DB-ADE2-41BB-B1F9-A397557174FE}" destId="{06AA40BB-9886-4B46-8ECB-F4B42996D2E4}" srcOrd="0" destOrd="0" presId="urn:microsoft.com/office/officeart/2005/8/layout/list1#1"/>
    <dgm:cxn modelId="{52FED421-2A2D-4A2A-A8DA-E11E42CBC17C}" type="presOf" srcId="{D4AB1542-9F74-4E45-B615-57F5DFDC43EE}" destId="{48FABA9F-C289-434B-8864-E8FC1B5C2F60}" srcOrd="1" destOrd="0" presId="urn:microsoft.com/office/officeart/2005/8/layout/list1#1"/>
    <dgm:cxn modelId="{8E7CE835-5480-4CDF-A11D-C941962563B0}" type="presOf" srcId="{79F64CC5-B0A0-473A-A647-A8DB6562D23B}" destId="{2968AA41-C1D3-4EDF-9DB3-378F66B2FD39}" srcOrd="1" destOrd="0" presId="urn:microsoft.com/office/officeart/2005/8/layout/list1#1"/>
    <dgm:cxn modelId="{1751875A-226E-4445-99D4-6F54474DC0F1}" type="presOf" srcId="{D4AB1542-9F74-4E45-B615-57F5DFDC43EE}" destId="{3559B5A5-3E91-49F5-A868-297DBB575668}" srcOrd="0" destOrd="0" presId="urn:microsoft.com/office/officeart/2005/8/layout/list1#1"/>
    <dgm:cxn modelId="{DA32D5A3-DB18-4E44-B61D-2FAE1F16D62C}" srcId="{501C80C4-3C37-4B06-AC2A-25F05322FDE0}" destId="{79F64CC5-B0A0-473A-A647-A8DB6562D23B}" srcOrd="0" destOrd="0" parTransId="{702F6268-E14C-45D5-8115-297DAA4B759C}" sibTransId="{981E424B-A63B-4DF7-BC97-1D5B2B7044B1}"/>
    <dgm:cxn modelId="{D1692FBD-B7D9-48ED-B361-6594F678B26E}" type="presOf" srcId="{79F64CC5-B0A0-473A-A647-A8DB6562D23B}" destId="{0797CEA2-9F9D-4159-A8DC-2F0D60611F3B}" srcOrd="0" destOrd="0" presId="urn:microsoft.com/office/officeart/2005/8/layout/list1#1"/>
    <dgm:cxn modelId="{EFA12EDE-AE32-4731-BE07-CF41093E45C8}" srcId="{501C80C4-3C37-4B06-AC2A-25F05322FDE0}" destId="{E484A0DB-ADE2-41BB-B1F9-A397557174FE}" srcOrd="2" destOrd="0" parTransId="{0D3844BD-A934-4ADF-8CEC-4B7101CACCC9}" sibTransId="{FC59B45A-A616-4E16-B98F-7EBC1D5DDF85}"/>
    <dgm:cxn modelId="{24DFA7EB-18DA-467D-8ECB-B42278FE9308}" type="presOf" srcId="{E484A0DB-ADE2-41BB-B1F9-A397557174FE}" destId="{E2F3FA2F-E1C7-4C05-8B05-C32B42A9A930}" srcOrd="1" destOrd="0" presId="urn:microsoft.com/office/officeart/2005/8/layout/list1#1"/>
    <dgm:cxn modelId="{5A4CD9F0-48C4-466E-9DF6-E93D4DCA90A7}" type="presOf" srcId="{501C80C4-3C37-4B06-AC2A-25F05322FDE0}" destId="{EE3CB678-3AF3-48EB-A9A3-4C9B3B638DF4}" srcOrd="0" destOrd="0" presId="urn:microsoft.com/office/officeart/2005/8/layout/list1#1"/>
    <dgm:cxn modelId="{963FA08D-2311-4C69-863F-67D11C6FEF19}" type="presParOf" srcId="{EE3CB678-3AF3-48EB-A9A3-4C9B3B638DF4}" destId="{A787D67B-DDA1-4988-8415-DCD48FC3EA83}" srcOrd="0" destOrd="0" presId="urn:microsoft.com/office/officeart/2005/8/layout/list1#1"/>
    <dgm:cxn modelId="{64F6D3E9-DAFA-4BCE-9256-E1FA0F2E1DDB}" type="presParOf" srcId="{A787D67B-DDA1-4988-8415-DCD48FC3EA83}" destId="{0797CEA2-9F9D-4159-A8DC-2F0D60611F3B}" srcOrd="0" destOrd="0" presId="urn:microsoft.com/office/officeart/2005/8/layout/list1#1"/>
    <dgm:cxn modelId="{B8F6724B-FD37-4F75-8043-7D9CDE2BB9AB}" type="presParOf" srcId="{A787D67B-DDA1-4988-8415-DCD48FC3EA83}" destId="{2968AA41-C1D3-4EDF-9DB3-378F66B2FD39}" srcOrd="1" destOrd="0" presId="urn:microsoft.com/office/officeart/2005/8/layout/list1#1"/>
    <dgm:cxn modelId="{90076539-2967-46D7-98F5-C0D17A6D89FB}" type="presParOf" srcId="{EE3CB678-3AF3-48EB-A9A3-4C9B3B638DF4}" destId="{D61417B3-60F3-4BE3-8E8F-9CEC27ECBCDA}" srcOrd="1" destOrd="0" presId="urn:microsoft.com/office/officeart/2005/8/layout/list1#1"/>
    <dgm:cxn modelId="{13271659-6B83-4A01-AC9D-82E26F69F48B}" type="presParOf" srcId="{EE3CB678-3AF3-48EB-A9A3-4C9B3B638DF4}" destId="{D167D85B-ED5F-4134-9F18-E6B4BAE0C614}" srcOrd="2" destOrd="0" presId="urn:microsoft.com/office/officeart/2005/8/layout/list1#1"/>
    <dgm:cxn modelId="{53AD07E8-7FFD-449E-A015-C7D849A34687}" type="presParOf" srcId="{EE3CB678-3AF3-48EB-A9A3-4C9B3B638DF4}" destId="{6402558A-B637-4118-8793-2FA57B2393DA}" srcOrd="3" destOrd="0" presId="urn:microsoft.com/office/officeart/2005/8/layout/list1#1"/>
    <dgm:cxn modelId="{93D27947-AC98-44B5-8D30-B306D3630705}" type="presParOf" srcId="{EE3CB678-3AF3-48EB-A9A3-4C9B3B638DF4}" destId="{8E561E53-8519-43F2-B9E7-546C3EB01970}" srcOrd="4" destOrd="0" presId="urn:microsoft.com/office/officeart/2005/8/layout/list1#1"/>
    <dgm:cxn modelId="{5AD7A5DD-482F-4A51-88FE-1E5663D31AF7}" type="presParOf" srcId="{8E561E53-8519-43F2-B9E7-546C3EB01970}" destId="{3559B5A5-3E91-49F5-A868-297DBB575668}" srcOrd="0" destOrd="0" presId="urn:microsoft.com/office/officeart/2005/8/layout/list1#1"/>
    <dgm:cxn modelId="{79DFB350-F02E-48EF-A801-AEFD9459F9E2}" type="presParOf" srcId="{8E561E53-8519-43F2-B9E7-546C3EB01970}" destId="{48FABA9F-C289-434B-8864-E8FC1B5C2F60}" srcOrd="1" destOrd="0" presId="urn:microsoft.com/office/officeart/2005/8/layout/list1#1"/>
    <dgm:cxn modelId="{07679119-1BE7-4AB5-87D0-15ED3EDD1118}" type="presParOf" srcId="{EE3CB678-3AF3-48EB-A9A3-4C9B3B638DF4}" destId="{72F65D9D-7898-4EE1-ADBC-A6F5139DEC13}" srcOrd="5" destOrd="0" presId="urn:microsoft.com/office/officeart/2005/8/layout/list1#1"/>
    <dgm:cxn modelId="{FE94D730-09A4-42DD-ADC4-C0B424F860C9}" type="presParOf" srcId="{EE3CB678-3AF3-48EB-A9A3-4C9B3B638DF4}" destId="{6B4B0D2A-F76A-4881-A678-1599A9C1764F}" srcOrd="6" destOrd="0" presId="urn:microsoft.com/office/officeart/2005/8/layout/list1#1"/>
    <dgm:cxn modelId="{697B6E4D-269A-4227-A516-E65C869EEC03}" type="presParOf" srcId="{EE3CB678-3AF3-48EB-A9A3-4C9B3B638DF4}" destId="{4CCA9E30-BEB2-4B5D-BA10-E5FCB43776E3}" srcOrd="7" destOrd="0" presId="urn:microsoft.com/office/officeart/2005/8/layout/list1#1"/>
    <dgm:cxn modelId="{92BA7019-DA45-4E3F-A26A-AB820ED7FA9D}" type="presParOf" srcId="{EE3CB678-3AF3-48EB-A9A3-4C9B3B638DF4}" destId="{E366F1EF-FE80-457B-9C6A-8A0AC673FB1B}" srcOrd="8" destOrd="0" presId="urn:microsoft.com/office/officeart/2005/8/layout/list1#1"/>
    <dgm:cxn modelId="{2670CE42-E925-4C6F-8E38-A9E950FECEBC}" type="presParOf" srcId="{E366F1EF-FE80-457B-9C6A-8A0AC673FB1B}" destId="{06AA40BB-9886-4B46-8ECB-F4B42996D2E4}" srcOrd="0" destOrd="0" presId="urn:microsoft.com/office/officeart/2005/8/layout/list1#1"/>
    <dgm:cxn modelId="{92D7B349-DAE6-4F05-8BE2-CE92C8756BF8}" type="presParOf" srcId="{E366F1EF-FE80-457B-9C6A-8A0AC673FB1B}" destId="{E2F3FA2F-E1C7-4C05-8B05-C32B42A9A930}" srcOrd="1" destOrd="0" presId="urn:microsoft.com/office/officeart/2005/8/layout/list1#1"/>
    <dgm:cxn modelId="{8A8B453C-F694-492D-A5AD-CA44DAD1D2C8}" type="presParOf" srcId="{EE3CB678-3AF3-48EB-A9A3-4C9B3B638DF4}" destId="{C36A5161-621C-488B-95ED-161DD8C18700}" srcOrd="9" destOrd="0" presId="urn:microsoft.com/office/officeart/2005/8/layout/list1#1"/>
    <dgm:cxn modelId="{90D2456C-6FA9-4C5C-B8F7-5DFFE07996EF}" type="presParOf" srcId="{EE3CB678-3AF3-48EB-A9A3-4C9B3B638DF4}" destId="{F2D507D6-5CB7-4C81-896F-18FAF01263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323902"/>
          <a:ext cx="38550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192754" y="43462"/>
          <a:ext cx="26985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99" tIns="0" rIns="1019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数据与信息</a:t>
          </a:r>
        </a:p>
      </dsp:txBody>
      <dsp:txXfrm>
        <a:off x="220134" y="70842"/>
        <a:ext cx="2643799" cy="506120"/>
      </dsp:txXfrm>
    </dsp:sp>
    <dsp:sp modelId="{6B4B0D2A-F76A-4881-A678-1599A9C1764F}">
      <dsp:nvSpPr>
        <dsp:cNvPr id="0" name=""/>
        <dsp:cNvSpPr/>
      </dsp:nvSpPr>
      <dsp:spPr>
        <a:xfrm>
          <a:off x="0" y="1185742"/>
          <a:ext cx="38550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192754" y="905302"/>
          <a:ext cx="26985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99" tIns="0" rIns="1019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数据处理与应用</a:t>
          </a:r>
        </a:p>
      </dsp:txBody>
      <dsp:txXfrm>
        <a:off x="220134" y="932682"/>
        <a:ext cx="2643799" cy="506120"/>
      </dsp:txXfrm>
    </dsp:sp>
    <dsp:sp modelId="{F2D507D6-5CB7-4C81-896F-18FAF0126329}">
      <dsp:nvSpPr>
        <dsp:cNvPr id="0" name=""/>
        <dsp:cNvSpPr/>
      </dsp:nvSpPr>
      <dsp:spPr>
        <a:xfrm>
          <a:off x="0" y="2047582"/>
          <a:ext cx="38550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FA2F-E1C7-4C05-8B05-C32B42A9A930}">
      <dsp:nvSpPr>
        <dsp:cNvPr id="0" name=""/>
        <dsp:cNvSpPr/>
      </dsp:nvSpPr>
      <dsp:spPr>
        <a:xfrm>
          <a:off x="192754" y="1767142"/>
          <a:ext cx="26985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99" tIns="0" rIns="1019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算法与程序实现</a:t>
          </a:r>
        </a:p>
      </dsp:txBody>
      <dsp:txXfrm>
        <a:off x="220134" y="1794522"/>
        <a:ext cx="264379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C92F1C-5BBE-41F0-9754-9975763599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BD1F4-D372-4B7E-9FBA-2E0229A7FD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C983DE-8921-48CF-9629-7DCA40B40D41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660B255-9486-481A-AC49-585E7C639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2A6B6D5-54DF-466F-8ABB-4AD7FB94C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D2E95-6EF4-47F0-B17A-20F85264B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54792-2699-4136-8149-1ED488BC7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106843-E4A9-4E5A-88C3-64EB1ACA5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DA7E994-FC1B-4D9C-BAA7-883865CA76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61FAEE5C-10CC-4A7A-990B-494542338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A9978E27-3988-442A-9858-4A34C6A74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CFCDBC-B509-4E4C-AEB4-EDBC5C60B306}" type="slidenum">
              <a:rPr lang="zh-CN" altLang="en-US">
                <a:latin typeface="Calibri" panose="020F0502020204030204" pitchFamily="34" charset="0"/>
              </a:rPr>
              <a:pPr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8BEA39E-1A20-45D1-A0D0-6BF80CB87E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5BCB671E-1CB2-4545-9750-D08782C6A4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E4A1BBDD-9AE1-4867-B6C4-7EA80880D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0B65A9-F610-4B3A-9D00-8AD099A5FC28}" type="slidenum">
              <a:rPr lang="zh-CN" altLang="en-US">
                <a:latin typeface="Calibri" panose="020F0502020204030204" pitchFamily="34" charset="0"/>
              </a:rPr>
              <a:pPr/>
              <a:t>18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E34F-D3C5-4D47-899E-6F212BB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96702-85DC-445D-9F14-E3E3CDD2F73D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704C-6821-4595-AD84-E8EA777B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DD791-BDF7-4F75-A20C-3B921898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1858-74ED-4964-9841-B4347EE03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859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660F0-F9A1-463C-BC85-6A449CC8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E613-0E39-4376-8962-6808A2E7E9AF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98E69-7BBB-4DF8-B920-70175F60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5E658-94BD-48A7-B61B-31958DD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01D4-6135-45B5-A9BF-94E033F70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412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67BA7-5BDF-4ADE-A15A-12D13D9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E20A2-16D2-43A4-9D2B-7602A2ACD5F3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D4BE7-BD1E-459A-A446-56D10E69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CD1AF-122B-4804-A789-CFEBFF4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9CE57-5009-4A91-B30F-4B203B26B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6341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D05B2E7B-EC18-4385-AA0C-C05F4C473D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C90DE712-9FC1-4EA7-95A5-59C1277DBE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0FEAB5F-CAB5-4D28-9FD6-6D8F3D9F6340}"/>
              </a:ext>
            </a:extLst>
          </p:cNvPr>
          <p:cNvGrpSpPr/>
          <p:nvPr userDrawn="1"/>
        </p:nvGrpSpPr>
        <p:grpSpPr>
          <a:xfrm>
            <a:off x="0" y="134543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88B577F5-3E6A-4DD0-AAC7-C9E4CD7CEEE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0DC65D2-6045-438E-A7E1-984B4F88C401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9524F75-E3B6-464C-A2A3-0E946FEADDB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65006498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29B72-1B37-4B08-8CA8-E8B91BE2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B7EF6-B8A0-41F9-8188-33E1D1A7658F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0474B-0770-4115-80E6-3BC8C6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D3A91-EEF3-45C5-AECA-7ABC1E0C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FC61A-F914-442A-AA8C-DCBEAE8C33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08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98AFEF-EF6E-4F0F-B0D0-F0CF1DBB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3024-6797-4DFF-85CA-DBF30AE2638E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242858-D24E-4F86-890D-F03E3111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521AC0-E57B-4FC4-AFD6-A99324B2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98CF0-9175-4773-AA45-3890D24C9A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0382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FC0A192-B7B0-4BDD-BA60-E3CF9A44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0C2CF-F4E0-45CB-8B38-AAF2699357B9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1FE1B15-EF40-4F3D-BECF-56FA8F8C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4FB1F1-1E2C-4F68-9F64-59E03D56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3AE7F-7DDC-4090-AB12-03FACF3900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7439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A47B2CA-07E8-4128-8D17-B57CCD2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87EA-CEFD-476F-942B-9FAE8A0FA29E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7A3B01A-E26E-4E06-AC36-39EFB710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84EB81-69B8-43A9-A758-C1CD904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5BFD5-35E3-470F-94BB-BE5529DF6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6761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16D2396-A485-4B38-9A63-5997EB86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93E5-97A5-4E49-8985-89E4809F65E2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88C86D0-2437-43D9-998F-AD351582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2D91679-290C-4E46-B933-878F07D4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9322-CF53-4D93-A70F-ECCCC0D3C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973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A1E6AC-14AA-4E82-80B3-E99D612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AD335-4FA2-45F5-B0AC-9321D7892DAA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5DBC09-D004-471F-9BA9-648AFE26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6F5489-679D-4670-9929-FA040CA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6577C-6B2E-4C4D-8283-873B728E5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8600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5C9535-B6DC-467A-8A58-EA9E1629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94DA5-BE7A-4C3E-AFF0-F3AA5B7A44C8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80563F-1E50-4BB9-B0DF-1C88E71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0F1586-E490-41FF-BD3B-2588F42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501DA-B6F3-41AB-A813-5CD993B4D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4841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066EA1F-EF41-4F11-B9A1-B791C3D204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0296DE7-7FF8-48B1-BFCE-22CCAB32F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B7E55-0916-41A5-90EB-AF5EECD8A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0FA91-0D0E-4DAB-8303-D43DF8246663}" type="datetimeFigureOut">
              <a:rPr lang="zh-CN" altLang="en-US"/>
              <a:pPr>
                <a:defRPr/>
              </a:pPr>
              <a:t>2021/2/19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86E5D-7D55-4717-B32D-6ECB4484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B2EF-4A06-439B-9B8D-7D770D61C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A310A2-5CA4-4A3A-A9EE-FA39486230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E:\Data\&#25991;&#26723;\&#12304;&#20449;&#24687;&#25216;&#26415;&#12305;\&#12304;&#24517;&#20462;1&#12305;&#25968;&#25454;&#19982;&#35745;&#31639;\2020&#25945;&#23398;&#35774;&#35745;\&#12304;&#31532;01&#35838;&#12305;&#24863;&#30693;&#25968;&#25454;\&#20449;&#24687;&#26102;&#20195;&#30340;&#36827;&#31243;.mp4" TargetMode="External"/><Relationship Id="rId1" Type="http://schemas.microsoft.com/office/2007/relationships/media" Target="file:///E:\Data\&#25991;&#26723;\&#12304;&#20449;&#24687;&#25216;&#26415;&#12305;\&#12304;&#24517;&#20462;1&#12305;&#25968;&#25454;&#19982;&#35745;&#31639;\2020&#25945;&#23398;&#35774;&#35745;\&#12304;&#31532;01&#35838;&#12305;&#24863;&#30693;&#25968;&#25454;\&#20449;&#24687;&#26102;&#20195;&#30340;&#36827;&#31243;.mp4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6">
            <a:extLst>
              <a:ext uri="{FF2B5EF4-FFF2-40B4-BE49-F238E27FC236}">
                <a16:creationId xmlns:a16="http://schemas.microsoft.com/office/drawing/2014/main" id="{F41814C0-6B76-49AD-B3C7-B1672B8CE276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480AE1-E989-4BD6-BDA1-9EB9640FB747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416DF4F9-78BC-4502-8461-C335D348F720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A775CF3-9314-4CAB-9CDE-5375F1EE208B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3B77318-94AD-41F8-8A4A-68F6201007B1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D47E89B-722D-4E39-9217-AA6D77BBF3D0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BB3D60C-C356-46C9-8530-31E55308657E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2ACD1496-FD8D-4034-B124-42B1E877CD83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A8D2EA4B-6AA1-4971-AEDE-09827127ECB8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41AA23-1AC9-413F-A2B7-49F6A4BF57CC}"/>
              </a:ext>
            </a:extLst>
          </p:cNvPr>
          <p:cNvSpPr txBox="1"/>
          <p:nvPr/>
        </p:nvSpPr>
        <p:spPr>
          <a:xfrm>
            <a:off x="2344738" y="2484438"/>
            <a:ext cx="4759325" cy="1960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5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</a:p>
          <a:p>
            <a:pPr algn="ctr" eaLnBrk="1" fontAlgn="auto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</a:t>
            </a:r>
            <a:r>
              <a:rPr lang="en-US" altLang="zh-CN" sz="2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数据与计算</a:t>
            </a:r>
          </a:p>
        </p:txBody>
      </p:sp>
      <p:grpSp>
        <p:nvGrpSpPr>
          <p:cNvPr id="4106" name="组合 2">
            <a:extLst>
              <a:ext uri="{FF2B5EF4-FFF2-40B4-BE49-F238E27FC236}">
                <a16:creationId xmlns:a16="http://schemas.microsoft.com/office/drawing/2014/main" id="{759E6CDE-2410-4892-83A7-CD2470C145FE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E141BF2A-B0C0-461F-9447-AA02CC9D58F3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DEE38A4-88EE-4CCD-828A-64AB714163E1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278766F-817B-46F8-85CD-388221C22263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3FA5D53-84DD-4A6B-B78F-E92F87C1DA77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4107" name="组合 25">
            <a:extLst>
              <a:ext uri="{FF2B5EF4-FFF2-40B4-BE49-F238E27FC236}">
                <a16:creationId xmlns:a16="http://schemas.microsoft.com/office/drawing/2014/main" id="{B430DE04-2DAA-49C0-8532-FCB5722E62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C6176BBC-69A9-4B56-A349-C6322D83FCAC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3ABE0A3-AA34-4622-A724-BDBC84081B81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E57823F7-0F71-4096-BE1C-D038F10B1B51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6F0A295-6967-43F1-97E0-EFB1FCF1A20D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3819EB88-1689-4278-A2E8-91A756096AD1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65F5103-EF40-41BD-9BAD-7AA63660C7FD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750941F6-106F-4400-B82D-CD7C87786EB6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C804B341-9523-40CC-935E-364ACE22AFEA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AD0BE9E-298B-41AA-9177-0207C1E4F774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99973BEA-ECB6-406B-A397-2F48FC4BBB3A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4C5C65-C2CE-450A-BF58-3AC9728910E2}"/>
              </a:ext>
            </a:extLst>
          </p:cNvPr>
          <p:cNvSpPr txBox="1"/>
          <p:nvPr/>
        </p:nvSpPr>
        <p:spPr>
          <a:xfrm>
            <a:off x="2938463" y="4664075"/>
            <a:ext cx="35321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开学第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43E4CB5-8BA0-4AE4-9D7A-1AA288FF24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765175"/>
            <a:ext cx="74691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C9FCE285-AE4E-4CD2-B30C-07A12CBF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6313488"/>
            <a:ext cx="5646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平台网址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2ECF7A-2CAB-485B-B804-636427D80C74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339" name="文本框 5">
            <a:extLst>
              <a:ext uri="{FF2B5EF4-FFF2-40B4-BE49-F238E27FC236}">
                <a16:creationId xmlns:a16="http://schemas.microsoft.com/office/drawing/2014/main" id="{129DC4C7-38CC-4BA8-BADD-62691E75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89200"/>
            <a:ext cx="11969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DE390477-7670-4748-A3F0-E4A9DB2CCA69}"/>
              </a:ext>
            </a:extLst>
          </p:cNvPr>
          <p:cNvGrpSpPr/>
          <p:nvPr/>
        </p:nvGrpSpPr>
        <p:grpSpPr>
          <a:xfrm>
            <a:off x="1880272" y="292894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0E53125-AE30-47E9-BF97-0AE4F158BCA2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450D351D-6E7E-4A4E-BB87-7D36F2BC3D95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0AFD7C3-1704-4DAB-89FB-A7B2F2188EE2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4341" name="组合 1">
            <a:extLst>
              <a:ext uri="{FF2B5EF4-FFF2-40B4-BE49-F238E27FC236}">
                <a16:creationId xmlns:a16="http://schemas.microsoft.com/office/drawing/2014/main" id="{49B6A46F-1638-4B83-BC90-9E2587CA433E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4452938" cy="460375"/>
            <a:chOff x="4585515" y="1054863"/>
            <a:chExt cx="5935980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D451974-EBEA-4179-8988-36FE1EAEE1CF}"/>
                </a:ext>
              </a:extLst>
            </p:cNvPr>
            <p:cNvSpPr/>
            <p:nvPr/>
          </p:nvSpPr>
          <p:spPr>
            <a:xfrm rot="5400000" flipH="1">
              <a:off x="4551600" y="1120527"/>
              <a:ext cx="520700" cy="452870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349" name="文本框 14">
              <a:extLst>
                <a:ext uri="{FF2B5EF4-FFF2-40B4-BE49-F238E27FC236}">
                  <a16:creationId xmlns:a16="http://schemas.microsoft.com/office/drawing/2014/main" id="{C8573AB2-4B1B-481D-809B-24217C208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5236210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必修</a:t>
              </a:r>
              <a:r>
                <a:rPr lang="en-US" altLang="zh-CN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</a:t>
              </a: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数据与计算</a:t>
              </a:r>
            </a:p>
          </p:txBody>
        </p:sp>
      </p:grpSp>
      <p:grpSp>
        <p:nvGrpSpPr>
          <p:cNvPr id="14342" name="组合 3">
            <a:extLst>
              <a:ext uri="{FF2B5EF4-FFF2-40B4-BE49-F238E27FC236}">
                <a16:creationId xmlns:a16="http://schemas.microsoft.com/office/drawing/2014/main" id="{019EDE07-EEB1-4FF9-9C2B-C4B110E7CE23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3498850"/>
            <a:ext cx="4848225" cy="414338"/>
            <a:chOff x="6594354" y="4489777"/>
            <a:chExt cx="6463454" cy="552027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BB97515-C5B2-4AFD-81EB-7BD0FB98F272}"/>
                </a:ext>
              </a:extLst>
            </p:cNvPr>
            <p:cNvSpPr/>
            <p:nvPr/>
          </p:nvSpPr>
          <p:spPr>
            <a:xfrm rot="5400000" flipH="1">
              <a:off x="6561715" y="4524532"/>
              <a:ext cx="518185" cy="45290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347" name="文本框 32">
              <a:extLst>
                <a:ext uri="{FF2B5EF4-FFF2-40B4-BE49-F238E27FC236}">
                  <a16:creationId xmlns:a16="http://schemas.microsoft.com/office/drawing/2014/main" id="{B0E94F8D-2686-481A-8F4D-D0A98929D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5840307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项目学习活动创设</a:t>
              </a:r>
            </a:p>
          </p:txBody>
        </p:sp>
      </p:grpSp>
      <p:grpSp>
        <p:nvGrpSpPr>
          <p:cNvPr id="14343" name="组合 33">
            <a:extLst>
              <a:ext uri="{FF2B5EF4-FFF2-40B4-BE49-F238E27FC236}">
                <a16:creationId xmlns:a16="http://schemas.microsoft.com/office/drawing/2014/main" id="{A1E50BC9-64DF-4D49-8EDB-37849C04AC91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211638"/>
            <a:ext cx="4764087" cy="414337"/>
            <a:chOff x="6594354" y="4489777"/>
            <a:chExt cx="6352540" cy="55202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DF38C05D-5C2E-4D9B-8FA8-2C2BE8A345AE}"/>
                </a:ext>
              </a:extLst>
            </p:cNvPr>
            <p:cNvSpPr/>
            <p:nvPr/>
          </p:nvSpPr>
          <p:spPr>
            <a:xfrm rot="5400000" flipH="1">
              <a:off x="6561759" y="4524486"/>
              <a:ext cx="518188" cy="45299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345" name="文本框 35">
              <a:extLst>
                <a:ext uri="{FF2B5EF4-FFF2-40B4-BE49-F238E27FC236}">
                  <a16:creationId xmlns:a16="http://schemas.microsoft.com/office/drawing/2014/main" id="{F50565BC-65F7-4E67-B72B-707049D67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5729393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关键词：数据  计算 人工智能</a:t>
              </a:r>
              <a:r>
                <a:rPr lang="en-US" altLang="zh-CN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图片 13316" descr="timg?image&amp;quality=80&amp;size=b9999_10000&amp;sec=1598988013167&amp;di=27c869894fe7234fd3440947d3962262&amp;imgtype=0&amp;src=http%3A%2F%2Fstatic-news">
            <a:extLst>
              <a:ext uri="{FF2B5EF4-FFF2-40B4-BE49-F238E27FC236}">
                <a16:creationId xmlns:a16="http://schemas.microsoft.com/office/drawing/2014/main" id="{7CD79AEE-A755-4FAF-BB97-0592161C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52575"/>
            <a:ext cx="66675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图片 13318" descr="timg?image&amp;quality=80&amp;size=b9999_10000&amp;sec=1598988152373&amp;di=4cd72238a9274893fd3aceb62591807e&amp;imgtype=0&amp;src=http%3A%2F%2F5b0988e595225">
            <a:extLst>
              <a:ext uri="{FF2B5EF4-FFF2-40B4-BE49-F238E27FC236}">
                <a16:creationId xmlns:a16="http://schemas.microsoft.com/office/drawing/2014/main" id="{EE280F4D-BA18-4BED-98F8-036F7820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771525"/>
            <a:ext cx="61245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图片 13322" descr="timg?image&amp;quality=80&amp;size=b9999_10000&amp;sec=1598988463410&amp;di=2bc638b16bbe2e503d6477755ba11d1d&amp;imgtype=0&amp;src=http%3A%2F%2Fimg">
            <a:extLst>
              <a:ext uri="{FF2B5EF4-FFF2-40B4-BE49-F238E27FC236}">
                <a16:creationId xmlns:a16="http://schemas.microsoft.com/office/drawing/2014/main" id="{84B82BFE-2340-451B-A42B-7B54A1E38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590675"/>
            <a:ext cx="69532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>
            <a:extLst>
              <a:ext uri="{FF2B5EF4-FFF2-40B4-BE49-F238E27FC236}">
                <a16:creationId xmlns:a16="http://schemas.microsoft.com/office/drawing/2014/main" id="{5AC8B21D-DC12-4ACF-8CF9-919C13CE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736600"/>
            <a:ext cx="5584825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3051C632-9307-4031-A828-79376E3C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00025"/>
            <a:ext cx="5922962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39939" descr="u=1745039786,3878037885&amp;fm=26&amp;gp=0">
            <a:extLst>
              <a:ext uri="{FF2B5EF4-FFF2-40B4-BE49-F238E27FC236}">
                <a16:creationId xmlns:a16="http://schemas.microsoft.com/office/drawing/2014/main" id="{6844407D-0FA2-4097-84A3-E1F6ACD3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436688"/>
            <a:ext cx="6664325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36">
            <a:extLst>
              <a:ext uri="{FF2B5EF4-FFF2-40B4-BE49-F238E27FC236}">
                <a16:creationId xmlns:a16="http://schemas.microsoft.com/office/drawing/2014/main" id="{6DC3DD71-355B-4197-9DF5-41B741B5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190625"/>
            <a:ext cx="69183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</a:t>
            </a:r>
            <a:r>
              <a:rPr lang="en-US" altLang="zh-CN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《数据与计算》模块针对数据（包括大数据）在信息社会中的重要价值，分析数据与信息的关系，强调数据处理的基本方法与技能，发展学生利用信息技术解决问题的能力。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5CBEFD85-CE57-45B3-8CE6-9C5266EE71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892" y="2189808"/>
            <a:ext cx="438150" cy="358379"/>
            <a:chOff x="3656" y="2008"/>
            <a:chExt cx="368" cy="301"/>
          </a:xfrm>
          <a:solidFill>
            <a:srgbClr val="1B90A2"/>
          </a:solidFill>
        </p:grpSpPr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1627AB2-4860-43E1-A039-F730EB2D6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" y="2008"/>
              <a:ext cx="368" cy="301"/>
            </a:xfrm>
            <a:custGeom>
              <a:avLst/>
              <a:gdLst>
                <a:gd name="T0" fmla="*/ 78 w 153"/>
                <a:gd name="T1" fmla="*/ 0 h 124"/>
                <a:gd name="T2" fmla="*/ 0 w 153"/>
                <a:gd name="T3" fmla="*/ 68 h 124"/>
                <a:gd name="T4" fmla="*/ 15 w 153"/>
                <a:gd name="T5" fmla="*/ 68 h 124"/>
                <a:gd name="T6" fmla="*/ 21 w 153"/>
                <a:gd name="T7" fmla="*/ 64 h 124"/>
                <a:gd name="T8" fmla="*/ 21 w 153"/>
                <a:gd name="T9" fmla="*/ 121 h 124"/>
                <a:gd name="T10" fmla="*/ 24 w 153"/>
                <a:gd name="T11" fmla="*/ 124 h 124"/>
                <a:gd name="T12" fmla="*/ 63 w 153"/>
                <a:gd name="T13" fmla="*/ 124 h 124"/>
                <a:gd name="T14" fmla="*/ 63 w 153"/>
                <a:gd name="T15" fmla="*/ 92 h 124"/>
                <a:gd name="T16" fmla="*/ 67 w 153"/>
                <a:gd name="T17" fmla="*/ 87 h 124"/>
                <a:gd name="T18" fmla="*/ 83 w 153"/>
                <a:gd name="T19" fmla="*/ 87 h 124"/>
                <a:gd name="T20" fmla="*/ 89 w 153"/>
                <a:gd name="T21" fmla="*/ 92 h 124"/>
                <a:gd name="T22" fmla="*/ 89 w 153"/>
                <a:gd name="T23" fmla="*/ 124 h 124"/>
                <a:gd name="T24" fmla="*/ 127 w 153"/>
                <a:gd name="T25" fmla="*/ 124 h 124"/>
                <a:gd name="T26" fmla="*/ 131 w 153"/>
                <a:gd name="T27" fmla="*/ 120 h 124"/>
                <a:gd name="T28" fmla="*/ 131 w 153"/>
                <a:gd name="T29" fmla="*/ 63 h 124"/>
                <a:gd name="T30" fmla="*/ 136 w 153"/>
                <a:gd name="T31" fmla="*/ 68 h 124"/>
                <a:gd name="T32" fmla="*/ 153 w 153"/>
                <a:gd name="T33" fmla="*/ 68 h 124"/>
                <a:gd name="T34" fmla="*/ 78 w 153"/>
                <a:gd name="T35" fmla="*/ 0 h 124"/>
                <a:gd name="T36" fmla="*/ 76 w 153"/>
                <a:gd name="T37" fmla="*/ 75 h 124"/>
                <a:gd name="T38" fmla="*/ 60 w 153"/>
                <a:gd name="T39" fmla="*/ 59 h 124"/>
                <a:gd name="T40" fmla="*/ 76 w 153"/>
                <a:gd name="T41" fmla="*/ 42 h 124"/>
                <a:gd name="T42" fmla="*/ 92 w 153"/>
                <a:gd name="T43" fmla="*/ 59 h 124"/>
                <a:gd name="T44" fmla="*/ 76 w 153"/>
                <a:gd name="T4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4">
                  <a:moveTo>
                    <a:pt x="78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5" y="77"/>
                    <a:pt x="15" y="68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4"/>
                    <a:pt x="24" y="124"/>
                  </a:cubicBezTo>
                  <a:cubicBezTo>
                    <a:pt x="28" y="124"/>
                    <a:pt x="63" y="124"/>
                    <a:pt x="63" y="124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2" y="87"/>
                    <a:pt x="67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9" y="87"/>
                    <a:pt x="89" y="92"/>
                    <a:pt x="89" y="92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24"/>
                    <a:pt x="121" y="124"/>
                    <a:pt x="127" y="124"/>
                  </a:cubicBezTo>
                  <a:cubicBezTo>
                    <a:pt x="131" y="124"/>
                    <a:pt x="131" y="120"/>
                    <a:pt x="131" y="12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49" y="77"/>
                    <a:pt x="153" y="68"/>
                    <a:pt x="153" y="68"/>
                  </a:cubicBezTo>
                  <a:lnTo>
                    <a:pt x="78" y="0"/>
                  </a:lnTo>
                  <a:close/>
                  <a:moveTo>
                    <a:pt x="76" y="75"/>
                  </a:moveTo>
                  <a:cubicBezTo>
                    <a:pt x="67" y="75"/>
                    <a:pt x="60" y="68"/>
                    <a:pt x="60" y="59"/>
                  </a:cubicBezTo>
                  <a:cubicBezTo>
                    <a:pt x="60" y="50"/>
                    <a:pt x="67" y="42"/>
                    <a:pt x="76" y="42"/>
                  </a:cubicBezTo>
                  <a:cubicBezTo>
                    <a:pt x="85" y="42"/>
                    <a:pt x="92" y="50"/>
                    <a:pt x="92" y="59"/>
                  </a:cubicBezTo>
                  <a:cubicBezTo>
                    <a:pt x="92" y="68"/>
                    <a:pt x="85" y="75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05D874A4-E91D-4B07-AC13-47216617E66E}"/>
                </a:ext>
              </a:extLst>
            </p:cNvPr>
            <p:cNvSpPr/>
            <p:nvPr/>
          </p:nvSpPr>
          <p:spPr bwMode="auto">
            <a:xfrm>
              <a:off x="3945" y="2045"/>
              <a:ext cx="36" cy="75"/>
            </a:xfrm>
            <a:custGeom>
              <a:avLst/>
              <a:gdLst>
                <a:gd name="T0" fmla="*/ 36 w 36"/>
                <a:gd name="T1" fmla="*/ 75 h 75"/>
                <a:gd name="T2" fmla="*/ 36 w 36"/>
                <a:gd name="T3" fmla="*/ 0 h 75"/>
                <a:gd name="T4" fmla="*/ 0 w 36"/>
                <a:gd name="T5" fmla="*/ 0 h 75"/>
                <a:gd name="T6" fmla="*/ 0 w 36"/>
                <a:gd name="T7" fmla="*/ 43 h 75"/>
                <a:gd name="T8" fmla="*/ 36 w 3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5">
                  <a:moveTo>
                    <a:pt x="36" y="75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36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Oval 43">
              <a:extLst>
                <a:ext uri="{FF2B5EF4-FFF2-40B4-BE49-F238E27FC236}">
                  <a16:creationId xmlns:a16="http://schemas.microsoft.com/office/drawing/2014/main" id="{D69A9FCB-4D91-4292-90CB-FCC1D17A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2132"/>
              <a:ext cx="38" cy="39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93D220E-BBBD-4313-99EC-0439C1E884F2}"/>
              </a:ext>
            </a:extLst>
          </p:cNvPr>
          <p:cNvGraphicFramePr/>
          <p:nvPr/>
        </p:nvGraphicFramePr>
        <p:xfrm>
          <a:off x="2644775" y="3496945"/>
          <a:ext cx="3855085" cy="256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C6F47F9A-EAE1-4819-97B3-EFF0867CD2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3339636"/>
            <a:ext cx="471722" cy="332105"/>
            <a:chOff x="3704" y="2063"/>
            <a:chExt cx="274" cy="193"/>
          </a:xfrm>
          <a:solidFill>
            <a:srgbClr val="93B784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10628732-DE57-4390-8703-F8E463F1E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4" y="2063"/>
              <a:ext cx="194" cy="193"/>
            </a:xfrm>
            <a:custGeom>
              <a:avLst/>
              <a:gdLst>
                <a:gd name="T0" fmla="*/ 69 w 80"/>
                <a:gd name="T1" fmla="*/ 48 h 79"/>
                <a:gd name="T2" fmla="*/ 80 w 80"/>
                <a:gd name="T3" fmla="*/ 43 h 79"/>
                <a:gd name="T4" fmla="*/ 80 w 80"/>
                <a:gd name="T5" fmla="*/ 35 h 79"/>
                <a:gd name="T6" fmla="*/ 69 w 80"/>
                <a:gd name="T7" fmla="*/ 30 h 79"/>
                <a:gd name="T8" fmla="*/ 67 w 80"/>
                <a:gd name="T9" fmla="*/ 25 h 79"/>
                <a:gd name="T10" fmla="*/ 72 w 80"/>
                <a:gd name="T11" fmla="*/ 14 h 79"/>
                <a:gd name="T12" fmla="*/ 65 w 80"/>
                <a:gd name="T13" fmla="*/ 8 h 79"/>
                <a:gd name="T14" fmla="*/ 54 w 80"/>
                <a:gd name="T15" fmla="*/ 12 h 79"/>
                <a:gd name="T16" fmla="*/ 49 w 80"/>
                <a:gd name="T17" fmla="*/ 11 h 79"/>
                <a:gd name="T18" fmla="*/ 44 w 80"/>
                <a:gd name="T19" fmla="*/ 0 h 79"/>
                <a:gd name="T20" fmla="*/ 36 w 80"/>
                <a:gd name="T21" fmla="*/ 0 h 79"/>
                <a:gd name="T22" fmla="*/ 31 w 80"/>
                <a:gd name="T23" fmla="*/ 11 h 79"/>
                <a:gd name="T24" fmla="*/ 26 w 80"/>
                <a:gd name="T25" fmla="*/ 13 h 79"/>
                <a:gd name="T26" fmla="*/ 15 w 80"/>
                <a:gd name="T27" fmla="*/ 8 h 79"/>
                <a:gd name="T28" fmla="*/ 8 w 80"/>
                <a:gd name="T29" fmla="*/ 14 h 79"/>
                <a:gd name="T30" fmla="*/ 13 w 80"/>
                <a:gd name="T31" fmla="*/ 25 h 79"/>
                <a:gd name="T32" fmla="*/ 11 w 80"/>
                <a:gd name="T33" fmla="*/ 30 h 79"/>
                <a:gd name="T34" fmla="*/ 0 w 80"/>
                <a:gd name="T35" fmla="*/ 35 h 79"/>
                <a:gd name="T36" fmla="*/ 0 w 80"/>
                <a:gd name="T37" fmla="*/ 44 h 79"/>
                <a:gd name="T38" fmla="*/ 11 w 80"/>
                <a:gd name="T39" fmla="*/ 48 h 79"/>
                <a:gd name="T40" fmla="*/ 13 w 80"/>
                <a:gd name="T41" fmla="*/ 53 h 79"/>
                <a:gd name="T42" fmla="*/ 9 w 80"/>
                <a:gd name="T43" fmla="*/ 64 h 79"/>
                <a:gd name="T44" fmla="*/ 15 w 80"/>
                <a:gd name="T45" fmla="*/ 70 h 79"/>
                <a:gd name="T46" fmla="*/ 26 w 80"/>
                <a:gd name="T47" fmla="*/ 66 h 79"/>
                <a:gd name="T48" fmla="*/ 31 w 80"/>
                <a:gd name="T49" fmla="*/ 68 h 79"/>
                <a:gd name="T50" fmla="*/ 36 w 80"/>
                <a:gd name="T51" fmla="*/ 79 h 79"/>
                <a:gd name="T52" fmla="*/ 45 w 80"/>
                <a:gd name="T53" fmla="*/ 79 h 79"/>
                <a:gd name="T54" fmla="*/ 49 w 80"/>
                <a:gd name="T55" fmla="*/ 68 h 79"/>
                <a:gd name="T56" fmla="*/ 54 w 80"/>
                <a:gd name="T57" fmla="*/ 66 h 79"/>
                <a:gd name="T58" fmla="*/ 66 w 80"/>
                <a:gd name="T59" fmla="*/ 70 h 79"/>
                <a:gd name="T60" fmla="*/ 72 w 80"/>
                <a:gd name="T61" fmla="*/ 64 h 79"/>
                <a:gd name="T62" fmla="*/ 67 w 80"/>
                <a:gd name="T63" fmla="*/ 53 h 79"/>
                <a:gd name="T64" fmla="*/ 69 w 80"/>
                <a:gd name="T65" fmla="*/ 48 h 79"/>
                <a:gd name="T66" fmla="*/ 40 w 80"/>
                <a:gd name="T67" fmla="*/ 52 h 79"/>
                <a:gd name="T68" fmla="*/ 27 w 80"/>
                <a:gd name="T69" fmla="*/ 39 h 79"/>
                <a:gd name="T70" fmla="*/ 40 w 80"/>
                <a:gd name="T71" fmla="*/ 26 h 79"/>
                <a:gd name="T72" fmla="*/ 53 w 80"/>
                <a:gd name="T73" fmla="*/ 39 h 79"/>
                <a:gd name="T74" fmla="*/ 40 w 80"/>
                <a:gd name="T75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69" y="48"/>
                  </a:moveTo>
                  <a:cubicBezTo>
                    <a:pt x="69" y="48"/>
                    <a:pt x="80" y="44"/>
                    <a:pt x="80" y="43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4"/>
                    <a:pt x="69" y="30"/>
                    <a:pt x="69" y="3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2" y="15"/>
                    <a:pt x="72" y="14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54" y="12"/>
                    <a:pt x="54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5" y="0"/>
                    <a:pt x="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1" y="11"/>
                    <a:pt x="31" y="1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15" y="8"/>
                    <a:pt x="15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13" y="25"/>
                    <a:pt x="13" y="25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0" y="34"/>
                    <a:pt x="0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1" y="48"/>
                    <a:pt x="11" y="48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8" y="64"/>
                    <a:pt x="9" y="64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1"/>
                    <a:pt x="26" y="66"/>
                    <a:pt x="26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68"/>
                    <a:pt x="35" y="79"/>
                    <a:pt x="36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79"/>
                    <a:pt x="49" y="68"/>
                    <a:pt x="49" y="6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6"/>
                    <a:pt x="65" y="70"/>
                    <a:pt x="66" y="70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3"/>
                    <a:pt x="67" y="53"/>
                    <a:pt x="67" y="53"/>
                  </a:cubicBezTo>
                  <a:lnTo>
                    <a:pt x="69" y="48"/>
                  </a:lnTo>
                  <a:close/>
                  <a:moveTo>
                    <a:pt x="40" y="52"/>
                  </a:moveTo>
                  <a:cubicBezTo>
                    <a:pt x="33" y="52"/>
                    <a:pt x="27" y="46"/>
                    <a:pt x="27" y="39"/>
                  </a:cubicBezTo>
                  <a:cubicBezTo>
                    <a:pt x="27" y="32"/>
                    <a:pt x="33" y="26"/>
                    <a:pt x="40" y="26"/>
                  </a:cubicBezTo>
                  <a:cubicBezTo>
                    <a:pt x="47" y="26"/>
                    <a:pt x="53" y="32"/>
                    <a:pt x="53" y="39"/>
                  </a:cubicBezTo>
                  <a:cubicBezTo>
                    <a:pt x="53" y="46"/>
                    <a:pt x="47" y="52"/>
                    <a:pt x="4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26438EAF-B78F-44CA-A9A7-2DD4318F7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" y="2159"/>
              <a:ext cx="92" cy="93"/>
            </a:xfrm>
            <a:custGeom>
              <a:avLst/>
              <a:gdLst>
                <a:gd name="T0" fmla="*/ 34 w 38"/>
                <a:gd name="T1" fmla="*/ 18 h 38"/>
                <a:gd name="T2" fmla="*/ 33 w 38"/>
                <a:gd name="T3" fmla="*/ 16 h 38"/>
                <a:gd name="T4" fmla="*/ 37 w 38"/>
                <a:gd name="T5" fmla="*/ 11 h 38"/>
                <a:gd name="T6" fmla="*/ 34 w 38"/>
                <a:gd name="T7" fmla="*/ 7 h 38"/>
                <a:gd name="T8" fmla="*/ 29 w 38"/>
                <a:gd name="T9" fmla="*/ 8 h 38"/>
                <a:gd name="T10" fmla="*/ 27 w 38"/>
                <a:gd name="T11" fmla="*/ 7 h 38"/>
                <a:gd name="T12" fmla="*/ 26 w 38"/>
                <a:gd name="T13" fmla="*/ 1 h 38"/>
                <a:gd name="T14" fmla="*/ 22 w 38"/>
                <a:gd name="T15" fmla="*/ 0 h 38"/>
                <a:gd name="T16" fmla="*/ 18 w 38"/>
                <a:gd name="T17" fmla="*/ 5 h 38"/>
                <a:gd name="T18" fmla="*/ 16 w 38"/>
                <a:gd name="T19" fmla="*/ 5 h 38"/>
                <a:gd name="T20" fmla="*/ 11 w 38"/>
                <a:gd name="T21" fmla="*/ 2 h 38"/>
                <a:gd name="T22" fmla="*/ 8 w 38"/>
                <a:gd name="T23" fmla="*/ 4 h 38"/>
                <a:gd name="T24" fmla="*/ 9 w 38"/>
                <a:gd name="T25" fmla="*/ 10 h 38"/>
                <a:gd name="T26" fmla="*/ 7 w 38"/>
                <a:gd name="T27" fmla="*/ 12 h 38"/>
                <a:gd name="T28" fmla="*/ 2 w 38"/>
                <a:gd name="T29" fmla="*/ 13 h 38"/>
                <a:gd name="T30" fmla="*/ 1 w 38"/>
                <a:gd name="T31" fmla="*/ 17 h 38"/>
                <a:gd name="T32" fmla="*/ 5 w 38"/>
                <a:gd name="T33" fmla="*/ 20 h 38"/>
                <a:gd name="T34" fmla="*/ 5 w 38"/>
                <a:gd name="T35" fmla="*/ 23 h 38"/>
                <a:gd name="T36" fmla="*/ 2 w 38"/>
                <a:gd name="T37" fmla="*/ 28 h 38"/>
                <a:gd name="T38" fmla="*/ 4 w 38"/>
                <a:gd name="T39" fmla="*/ 31 h 38"/>
                <a:gd name="T40" fmla="*/ 10 w 38"/>
                <a:gd name="T41" fmla="*/ 30 h 38"/>
                <a:gd name="T42" fmla="*/ 12 w 38"/>
                <a:gd name="T43" fmla="*/ 32 h 38"/>
                <a:gd name="T44" fmla="*/ 13 w 38"/>
                <a:gd name="T45" fmla="*/ 37 h 38"/>
                <a:gd name="T46" fmla="*/ 17 w 38"/>
                <a:gd name="T47" fmla="*/ 38 h 38"/>
                <a:gd name="T48" fmla="*/ 20 w 38"/>
                <a:gd name="T49" fmla="*/ 34 h 38"/>
                <a:gd name="T50" fmla="*/ 23 w 38"/>
                <a:gd name="T51" fmla="*/ 33 h 38"/>
                <a:gd name="T52" fmla="*/ 27 w 38"/>
                <a:gd name="T53" fmla="*/ 37 h 38"/>
                <a:gd name="T54" fmla="*/ 31 w 38"/>
                <a:gd name="T55" fmla="*/ 34 h 38"/>
                <a:gd name="T56" fmla="*/ 30 w 38"/>
                <a:gd name="T57" fmla="*/ 29 h 38"/>
                <a:gd name="T58" fmla="*/ 32 w 38"/>
                <a:gd name="T59" fmla="*/ 27 h 38"/>
                <a:gd name="T60" fmla="*/ 37 w 38"/>
                <a:gd name="T61" fmla="*/ 26 h 38"/>
                <a:gd name="T62" fmla="*/ 38 w 38"/>
                <a:gd name="T63" fmla="*/ 22 h 38"/>
                <a:gd name="T64" fmla="*/ 34 w 38"/>
                <a:gd name="T65" fmla="*/ 18 h 38"/>
                <a:gd name="T66" fmla="*/ 25 w 38"/>
                <a:gd name="T67" fmla="*/ 21 h 38"/>
                <a:gd name="T68" fmla="*/ 18 w 38"/>
                <a:gd name="T69" fmla="*/ 25 h 38"/>
                <a:gd name="T70" fmla="*/ 13 w 38"/>
                <a:gd name="T71" fmla="*/ 18 h 38"/>
                <a:gd name="T72" fmla="*/ 21 w 38"/>
                <a:gd name="T73" fmla="*/ 13 h 38"/>
                <a:gd name="T74" fmla="*/ 25 w 38"/>
                <a:gd name="T75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38">
                  <a:moveTo>
                    <a:pt x="34" y="18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7" y="11"/>
                    <a:pt x="37" y="11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29" y="8"/>
                    <a:pt x="29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6" y="1"/>
                    <a:pt x="2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18" y="5"/>
                    <a:pt x="18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2" y="2"/>
                    <a:pt x="11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9" y="10"/>
                    <a:pt x="9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2" y="13"/>
                    <a:pt x="2" y="1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5" y="20"/>
                    <a:pt x="5" y="2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2" y="27"/>
                    <a:pt x="2" y="28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10" y="30"/>
                    <a:pt x="10" y="3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7"/>
                    <a:pt x="13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20" y="34"/>
                    <a:pt x="20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7" y="37"/>
                    <a:pt x="27" y="3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29"/>
                    <a:pt x="30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7" y="26"/>
                    <a:pt x="37" y="2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4" y="18"/>
                    <a:pt x="34" y="18"/>
                  </a:cubicBezTo>
                  <a:close/>
                  <a:moveTo>
                    <a:pt x="25" y="21"/>
                  </a:moveTo>
                  <a:cubicBezTo>
                    <a:pt x="24" y="24"/>
                    <a:pt x="21" y="26"/>
                    <a:pt x="18" y="25"/>
                  </a:cubicBezTo>
                  <a:cubicBezTo>
                    <a:pt x="15" y="24"/>
                    <a:pt x="13" y="21"/>
                    <a:pt x="13" y="18"/>
                  </a:cubicBezTo>
                  <a:cubicBezTo>
                    <a:pt x="14" y="15"/>
                    <a:pt x="18" y="12"/>
                    <a:pt x="21" y="13"/>
                  </a:cubicBezTo>
                  <a:cubicBezTo>
                    <a:pt x="24" y="14"/>
                    <a:pt x="26" y="17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A51D1FCD-318E-4AAD-BE8E-BC049F4E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2142"/>
              <a:ext cx="34" cy="34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0C73435-9B58-4433-9284-429594FCE9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4306741"/>
            <a:ext cx="468970" cy="344805"/>
            <a:chOff x="3681" y="2047"/>
            <a:chExt cx="898" cy="661"/>
          </a:xfrm>
          <a:solidFill>
            <a:srgbClr val="55C1E7"/>
          </a:solidFill>
        </p:grpSpPr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42017C93-8162-46FF-9C8A-834C2651E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" y="2047"/>
              <a:ext cx="898" cy="661"/>
            </a:xfrm>
            <a:custGeom>
              <a:avLst/>
              <a:gdLst>
                <a:gd name="T0" fmla="*/ 121 w 126"/>
                <a:gd name="T1" fmla="*/ 28 h 92"/>
                <a:gd name="T2" fmla="*/ 121 w 126"/>
                <a:gd name="T3" fmla="*/ 20 h 92"/>
                <a:gd name="T4" fmla="*/ 120 w 126"/>
                <a:gd name="T5" fmla="*/ 18 h 92"/>
                <a:gd name="T6" fmla="*/ 112 w 126"/>
                <a:gd name="T7" fmla="*/ 9 h 92"/>
                <a:gd name="T8" fmla="*/ 89 w 126"/>
                <a:gd name="T9" fmla="*/ 0 h 92"/>
                <a:gd name="T10" fmla="*/ 66 w 126"/>
                <a:gd name="T11" fmla="*/ 9 h 92"/>
                <a:gd name="T12" fmla="*/ 62 w 126"/>
                <a:gd name="T13" fmla="*/ 13 h 92"/>
                <a:gd name="T14" fmla="*/ 58 w 126"/>
                <a:gd name="T15" fmla="*/ 9 h 92"/>
                <a:gd name="T16" fmla="*/ 35 w 126"/>
                <a:gd name="T17" fmla="*/ 0 h 92"/>
                <a:gd name="T18" fmla="*/ 12 w 126"/>
                <a:gd name="T19" fmla="*/ 9 h 92"/>
                <a:gd name="T20" fmla="*/ 4 w 126"/>
                <a:gd name="T21" fmla="*/ 18 h 92"/>
                <a:gd name="T22" fmla="*/ 4 w 126"/>
                <a:gd name="T23" fmla="*/ 20 h 92"/>
                <a:gd name="T24" fmla="*/ 4 w 126"/>
                <a:gd name="T25" fmla="*/ 28 h 92"/>
                <a:gd name="T26" fmla="*/ 0 w 126"/>
                <a:gd name="T27" fmla="*/ 28 h 92"/>
                <a:gd name="T28" fmla="*/ 0 w 126"/>
                <a:gd name="T29" fmla="*/ 92 h 92"/>
                <a:gd name="T30" fmla="*/ 126 w 126"/>
                <a:gd name="T31" fmla="*/ 92 h 92"/>
                <a:gd name="T32" fmla="*/ 126 w 126"/>
                <a:gd name="T33" fmla="*/ 28 h 92"/>
                <a:gd name="T34" fmla="*/ 121 w 126"/>
                <a:gd name="T35" fmla="*/ 28 h 92"/>
                <a:gd name="T36" fmla="*/ 22 w 126"/>
                <a:gd name="T37" fmla="*/ 79 h 92"/>
                <a:gd name="T38" fmla="*/ 35 w 126"/>
                <a:gd name="T39" fmla="*/ 75 h 92"/>
                <a:gd name="T40" fmla="*/ 47 w 126"/>
                <a:gd name="T41" fmla="*/ 79 h 92"/>
                <a:gd name="T42" fmla="*/ 22 w 126"/>
                <a:gd name="T43" fmla="*/ 79 h 92"/>
                <a:gd name="T44" fmla="*/ 77 w 126"/>
                <a:gd name="T45" fmla="*/ 79 h 92"/>
                <a:gd name="T46" fmla="*/ 89 w 126"/>
                <a:gd name="T47" fmla="*/ 75 h 92"/>
                <a:gd name="T48" fmla="*/ 102 w 126"/>
                <a:gd name="T49" fmla="*/ 79 h 92"/>
                <a:gd name="T50" fmla="*/ 77 w 126"/>
                <a:gd name="T51" fmla="*/ 79 h 92"/>
                <a:gd name="T52" fmla="*/ 112 w 126"/>
                <a:gd name="T53" fmla="*/ 76 h 92"/>
                <a:gd name="T54" fmla="*/ 89 w 126"/>
                <a:gd name="T55" fmla="*/ 67 h 92"/>
                <a:gd name="T56" fmla="*/ 66 w 126"/>
                <a:gd name="T57" fmla="*/ 76 h 92"/>
                <a:gd name="T58" fmla="*/ 66 w 126"/>
                <a:gd name="T59" fmla="*/ 62 h 92"/>
                <a:gd name="T60" fmla="*/ 58 w 126"/>
                <a:gd name="T61" fmla="*/ 58 h 92"/>
                <a:gd name="T62" fmla="*/ 58 w 126"/>
                <a:gd name="T63" fmla="*/ 76 h 92"/>
                <a:gd name="T64" fmla="*/ 35 w 126"/>
                <a:gd name="T65" fmla="*/ 67 h 92"/>
                <a:gd name="T66" fmla="*/ 35 w 126"/>
                <a:gd name="T67" fmla="*/ 67 h 92"/>
                <a:gd name="T68" fmla="*/ 12 w 126"/>
                <a:gd name="T69" fmla="*/ 76 h 92"/>
                <a:gd name="T70" fmla="*/ 12 w 126"/>
                <a:gd name="T71" fmla="*/ 22 h 92"/>
                <a:gd name="T72" fmla="*/ 18 w 126"/>
                <a:gd name="T73" fmla="*/ 15 h 92"/>
                <a:gd name="T74" fmla="*/ 35 w 126"/>
                <a:gd name="T75" fmla="*/ 8 h 92"/>
                <a:gd name="T76" fmla="*/ 52 w 126"/>
                <a:gd name="T77" fmla="*/ 16 h 92"/>
                <a:gd name="T78" fmla="*/ 57 w 126"/>
                <a:gd name="T79" fmla="*/ 21 h 92"/>
                <a:gd name="T80" fmla="*/ 58 w 126"/>
                <a:gd name="T81" fmla="*/ 22 h 92"/>
                <a:gd name="T82" fmla="*/ 58 w 126"/>
                <a:gd name="T83" fmla="*/ 45 h 92"/>
                <a:gd name="T84" fmla="*/ 66 w 126"/>
                <a:gd name="T85" fmla="*/ 49 h 92"/>
                <a:gd name="T86" fmla="*/ 66 w 126"/>
                <a:gd name="T87" fmla="*/ 22 h 92"/>
                <a:gd name="T88" fmla="*/ 72 w 126"/>
                <a:gd name="T89" fmla="*/ 15 h 92"/>
                <a:gd name="T90" fmla="*/ 89 w 126"/>
                <a:gd name="T91" fmla="*/ 8 h 92"/>
                <a:gd name="T92" fmla="*/ 107 w 126"/>
                <a:gd name="T93" fmla="*/ 16 h 92"/>
                <a:gd name="T94" fmla="*/ 111 w 126"/>
                <a:gd name="T95" fmla="*/ 21 h 92"/>
                <a:gd name="T96" fmla="*/ 112 w 126"/>
                <a:gd name="T97" fmla="*/ 22 h 92"/>
                <a:gd name="T98" fmla="*/ 112 w 126"/>
                <a:gd name="T99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" h="92">
                  <a:moveTo>
                    <a:pt x="121" y="28"/>
                  </a:moveTo>
                  <a:cubicBezTo>
                    <a:pt x="121" y="20"/>
                    <a:pt x="121" y="20"/>
                    <a:pt x="121" y="20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8"/>
                    <a:pt x="117" y="14"/>
                    <a:pt x="112" y="9"/>
                  </a:cubicBezTo>
                  <a:cubicBezTo>
                    <a:pt x="107" y="5"/>
                    <a:pt x="99" y="0"/>
                    <a:pt x="89" y="0"/>
                  </a:cubicBezTo>
                  <a:cubicBezTo>
                    <a:pt x="79" y="0"/>
                    <a:pt x="71" y="5"/>
                    <a:pt x="66" y="9"/>
                  </a:cubicBezTo>
                  <a:cubicBezTo>
                    <a:pt x="64" y="11"/>
                    <a:pt x="63" y="12"/>
                    <a:pt x="62" y="13"/>
                  </a:cubicBezTo>
                  <a:cubicBezTo>
                    <a:pt x="61" y="12"/>
                    <a:pt x="60" y="11"/>
                    <a:pt x="58" y="9"/>
                  </a:cubicBezTo>
                  <a:cubicBezTo>
                    <a:pt x="53" y="5"/>
                    <a:pt x="45" y="0"/>
                    <a:pt x="35" y="0"/>
                  </a:cubicBezTo>
                  <a:cubicBezTo>
                    <a:pt x="25" y="0"/>
                    <a:pt x="17" y="5"/>
                    <a:pt x="12" y="9"/>
                  </a:cubicBezTo>
                  <a:cubicBezTo>
                    <a:pt x="7" y="14"/>
                    <a:pt x="4" y="18"/>
                    <a:pt x="4" y="1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6" y="28"/>
                    <a:pt x="126" y="28"/>
                    <a:pt x="126" y="28"/>
                  </a:cubicBezTo>
                  <a:lnTo>
                    <a:pt x="121" y="28"/>
                  </a:lnTo>
                  <a:close/>
                  <a:moveTo>
                    <a:pt x="22" y="79"/>
                  </a:moveTo>
                  <a:cubicBezTo>
                    <a:pt x="26" y="77"/>
                    <a:pt x="30" y="75"/>
                    <a:pt x="35" y="75"/>
                  </a:cubicBezTo>
                  <a:cubicBezTo>
                    <a:pt x="40" y="75"/>
                    <a:pt x="44" y="77"/>
                    <a:pt x="47" y="79"/>
                  </a:cubicBezTo>
                  <a:lnTo>
                    <a:pt x="22" y="79"/>
                  </a:lnTo>
                  <a:close/>
                  <a:moveTo>
                    <a:pt x="77" y="79"/>
                  </a:moveTo>
                  <a:cubicBezTo>
                    <a:pt x="80" y="77"/>
                    <a:pt x="84" y="75"/>
                    <a:pt x="89" y="75"/>
                  </a:cubicBezTo>
                  <a:cubicBezTo>
                    <a:pt x="94" y="75"/>
                    <a:pt x="98" y="77"/>
                    <a:pt x="102" y="79"/>
                  </a:cubicBezTo>
                  <a:lnTo>
                    <a:pt x="77" y="79"/>
                  </a:lnTo>
                  <a:close/>
                  <a:moveTo>
                    <a:pt x="112" y="76"/>
                  </a:moveTo>
                  <a:cubicBezTo>
                    <a:pt x="107" y="71"/>
                    <a:pt x="99" y="67"/>
                    <a:pt x="89" y="67"/>
                  </a:cubicBezTo>
                  <a:cubicBezTo>
                    <a:pt x="79" y="67"/>
                    <a:pt x="71" y="71"/>
                    <a:pt x="66" y="7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3" y="71"/>
                    <a:pt x="4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5" y="67"/>
                    <a:pt x="17" y="71"/>
                    <a:pt x="12" y="7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0"/>
                    <a:pt x="15" y="18"/>
                    <a:pt x="18" y="15"/>
                  </a:cubicBezTo>
                  <a:cubicBezTo>
                    <a:pt x="22" y="12"/>
                    <a:pt x="27" y="8"/>
                    <a:pt x="35" y="8"/>
                  </a:cubicBezTo>
                  <a:cubicBezTo>
                    <a:pt x="42" y="8"/>
                    <a:pt x="48" y="12"/>
                    <a:pt x="52" y="16"/>
                  </a:cubicBezTo>
                  <a:cubicBezTo>
                    <a:pt x="54" y="17"/>
                    <a:pt x="56" y="19"/>
                    <a:pt x="57" y="21"/>
                  </a:cubicBezTo>
                  <a:cubicBezTo>
                    <a:pt x="57" y="21"/>
                    <a:pt x="58" y="21"/>
                    <a:pt x="58" y="22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7" y="20"/>
                    <a:pt x="69" y="18"/>
                    <a:pt x="72" y="15"/>
                  </a:cubicBezTo>
                  <a:cubicBezTo>
                    <a:pt x="76" y="12"/>
                    <a:pt x="82" y="8"/>
                    <a:pt x="89" y="8"/>
                  </a:cubicBezTo>
                  <a:cubicBezTo>
                    <a:pt x="97" y="8"/>
                    <a:pt x="103" y="12"/>
                    <a:pt x="107" y="16"/>
                  </a:cubicBezTo>
                  <a:cubicBezTo>
                    <a:pt x="109" y="17"/>
                    <a:pt x="110" y="19"/>
                    <a:pt x="111" y="21"/>
                  </a:cubicBezTo>
                  <a:cubicBezTo>
                    <a:pt x="112" y="21"/>
                    <a:pt x="112" y="21"/>
                    <a:pt x="112" y="22"/>
                  </a:cubicBezTo>
                  <a:lnTo>
                    <a:pt x="11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FD0A971-CFCE-4EDC-BF01-DAF6AD7561DC}"/>
                </a:ext>
              </a:extLst>
            </p:cNvPr>
            <p:cNvSpPr/>
            <p:nvPr/>
          </p:nvSpPr>
          <p:spPr bwMode="auto">
            <a:xfrm>
              <a:off x="4066" y="2384"/>
              <a:ext cx="213" cy="130"/>
            </a:xfrm>
            <a:custGeom>
              <a:avLst/>
              <a:gdLst>
                <a:gd name="T0" fmla="*/ 2 w 30"/>
                <a:gd name="T1" fmla="*/ 0 h 18"/>
                <a:gd name="T2" fmla="*/ 0 w 30"/>
                <a:gd name="T3" fmla="*/ 5 h 18"/>
                <a:gd name="T4" fmla="*/ 25 w 30"/>
                <a:gd name="T5" fmla="*/ 18 h 18"/>
                <a:gd name="T6" fmla="*/ 28 w 30"/>
                <a:gd name="T7" fmla="*/ 12 h 18"/>
                <a:gd name="T8" fmla="*/ 2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0" y="17"/>
                    <a:pt x="28" y="12"/>
                    <a:pt x="28" y="1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C2117D48-2D5C-44CB-BB57-E8B17346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" y="2190"/>
              <a:ext cx="285" cy="295"/>
            </a:xfrm>
            <a:custGeom>
              <a:avLst/>
              <a:gdLst>
                <a:gd name="T0" fmla="*/ 28 w 40"/>
                <a:gd name="T1" fmla="*/ 4 h 41"/>
                <a:gd name="T2" fmla="*/ 4 w 40"/>
                <a:gd name="T3" fmla="*/ 12 h 41"/>
                <a:gd name="T4" fmla="*/ 12 w 40"/>
                <a:gd name="T5" fmla="*/ 36 h 41"/>
                <a:gd name="T6" fmla="*/ 35 w 40"/>
                <a:gd name="T7" fmla="*/ 30 h 41"/>
                <a:gd name="T8" fmla="*/ 35 w 40"/>
                <a:gd name="T9" fmla="*/ 30 h 41"/>
                <a:gd name="T10" fmla="*/ 37 w 40"/>
                <a:gd name="T11" fmla="*/ 26 h 41"/>
                <a:gd name="T12" fmla="*/ 28 w 40"/>
                <a:gd name="T13" fmla="*/ 4 h 41"/>
                <a:gd name="T14" fmla="*/ 32 w 40"/>
                <a:gd name="T15" fmla="*/ 26 h 41"/>
                <a:gd name="T16" fmla="*/ 14 w 40"/>
                <a:gd name="T17" fmla="*/ 32 h 41"/>
                <a:gd name="T18" fmla="*/ 8 w 40"/>
                <a:gd name="T19" fmla="*/ 14 h 41"/>
                <a:gd name="T20" fmla="*/ 26 w 40"/>
                <a:gd name="T21" fmla="*/ 8 h 41"/>
                <a:gd name="T22" fmla="*/ 32 w 40"/>
                <a:gd name="T23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1">
                  <a:moveTo>
                    <a:pt x="28" y="4"/>
                  </a:moveTo>
                  <a:cubicBezTo>
                    <a:pt x="19" y="0"/>
                    <a:pt x="9" y="4"/>
                    <a:pt x="4" y="12"/>
                  </a:cubicBezTo>
                  <a:cubicBezTo>
                    <a:pt x="0" y="21"/>
                    <a:pt x="3" y="32"/>
                    <a:pt x="12" y="36"/>
                  </a:cubicBezTo>
                  <a:cubicBezTo>
                    <a:pt x="20" y="41"/>
                    <a:pt x="30" y="38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8"/>
                    <a:pt x="36" y="28"/>
                    <a:pt x="37" y="26"/>
                  </a:cubicBezTo>
                  <a:cubicBezTo>
                    <a:pt x="40" y="18"/>
                    <a:pt x="36" y="9"/>
                    <a:pt x="28" y="4"/>
                  </a:cubicBezTo>
                  <a:close/>
                  <a:moveTo>
                    <a:pt x="32" y="26"/>
                  </a:moveTo>
                  <a:cubicBezTo>
                    <a:pt x="29" y="33"/>
                    <a:pt x="21" y="36"/>
                    <a:pt x="14" y="32"/>
                  </a:cubicBezTo>
                  <a:cubicBezTo>
                    <a:pt x="7" y="29"/>
                    <a:pt x="5" y="21"/>
                    <a:pt x="8" y="14"/>
                  </a:cubicBezTo>
                  <a:cubicBezTo>
                    <a:pt x="11" y="8"/>
                    <a:pt x="19" y="5"/>
                    <a:pt x="26" y="8"/>
                  </a:cubicBezTo>
                  <a:cubicBezTo>
                    <a:pt x="33" y="12"/>
                    <a:pt x="35" y="20"/>
                    <a:pt x="3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4" name="组合 66">
            <a:extLst>
              <a:ext uri="{FF2B5EF4-FFF2-40B4-BE49-F238E27FC236}">
                <a16:creationId xmlns:a16="http://schemas.microsoft.com/office/drawing/2014/main" id="{E0305C99-5A95-46D5-B424-4954FAA3D61A}"/>
              </a:ext>
            </a:extLst>
          </p:cNvPr>
          <p:cNvGrpSpPr/>
          <p:nvPr/>
        </p:nvGrpSpPr>
        <p:grpSpPr>
          <a:xfrm>
            <a:off x="849425" y="5286546"/>
            <a:ext cx="394097" cy="417830"/>
            <a:chOff x="8311249" y="3429000"/>
            <a:chExt cx="525463" cy="557213"/>
          </a:xfrm>
          <a:solidFill>
            <a:srgbClr val="A6A6A6"/>
          </a:solidFill>
        </p:grpSpPr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20CDE20-7A99-48F6-A818-52E1F0E3D4FC}"/>
                </a:ext>
              </a:extLst>
            </p:cNvPr>
            <p:cNvSpPr/>
            <p:nvPr/>
          </p:nvSpPr>
          <p:spPr bwMode="auto">
            <a:xfrm>
              <a:off x="8379512" y="3724275"/>
              <a:ext cx="392113" cy="261938"/>
            </a:xfrm>
            <a:custGeom>
              <a:avLst/>
              <a:gdLst>
                <a:gd name="T0" fmla="*/ 74 w 102"/>
                <a:gd name="T1" fmla="*/ 7 h 68"/>
                <a:gd name="T2" fmla="*/ 65 w 102"/>
                <a:gd name="T3" fmla="*/ 0 h 68"/>
                <a:gd name="T4" fmla="*/ 35 w 102"/>
                <a:gd name="T5" fmla="*/ 0 h 68"/>
                <a:gd name="T6" fmla="*/ 16 w 102"/>
                <a:gd name="T7" fmla="*/ 10 h 68"/>
                <a:gd name="T8" fmla="*/ 9 w 102"/>
                <a:gd name="T9" fmla="*/ 15 h 68"/>
                <a:gd name="T10" fmla="*/ 0 w 102"/>
                <a:gd name="T11" fmla="*/ 52 h 68"/>
                <a:gd name="T12" fmla="*/ 3 w 102"/>
                <a:gd name="T13" fmla="*/ 58 h 68"/>
                <a:gd name="T14" fmla="*/ 48 w 102"/>
                <a:gd name="T15" fmla="*/ 67 h 68"/>
                <a:gd name="T16" fmla="*/ 97 w 102"/>
                <a:gd name="T17" fmla="*/ 59 h 68"/>
                <a:gd name="T18" fmla="*/ 100 w 102"/>
                <a:gd name="T19" fmla="*/ 56 h 68"/>
                <a:gd name="T20" fmla="*/ 93 w 102"/>
                <a:gd name="T21" fmla="*/ 18 h 68"/>
                <a:gd name="T22" fmla="*/ 74 w 102"/>
                <a:gd name="T2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8">
                  <a:moveTo>
                    <a:pt x="74" y="7"/>
                  </a:moveTo>
                  <a:cubicBezTo>
                    <a:pt x="65" y="3"/>
                    <a:pt x="65" y="0"/>
                    <a:pt x="65" y="0"/>
                  </a:cubicBezTo>
                  <a:cubicBezTo>
                    <a:pt x="48" y="34"/>
                    <a:pt x="35" y="0"/>
                    <a:pt x="35" y="0"/>
                  </a:cubicBezTo>
                  <a:cubicBezTo>
                    <a:pt x="34" y="5"/>
                    <a:pt x="16" y="10"/>
                    <a:pt x="16" y="10"/>
                  </a:cubicBezTo>
                  <a:cubicBezTo>
                    <a:pt x="11" y="12"/>
                    <a:pt x="9" y="15"/>
                    <a:pt x="9" y="15"/>
                  </a:cubicBezTo>
                  <a:cubicBezTo>
                    <a:pt x="1" y="27"/>
                    <a:pt x="0" y="52"/>
                    <a:pt x="0" y="52"/>
                  </a:cubicBezTo>
                  <a:cubicBezTo>
                    <a:pt x="0" y="58"/>
                    <a:pt x="3" y="58"/>
                    <a:pt x="3" y="58"/>
                  </a:cubicBezTo>
                  <a:cubicBezTo>
                    <a:pt x="20" y="66"/>
                    <a:pt x="48" y="67"/>
                    <a:pt x="48" y="67"/>
                  </a:cubicBezTo>
                  <a:cubicBezTo>
                    <a:pt x="76" y="68"/>
                    <a:pt x="97" y="59"/>
                    <a:pt x="97" y="59"/>
                  </a:cubicBezTo>
                  <a:cubicBezTo>
                    <a:pt x="100" y="57"/>
                    <a:pt x="100" y="56"/>
                    <a:pt x="100" y="56"/>
                  </a:cubicBezTo>
                  <a:cubicBezTo>
                    <a:pt x="102" y="38"/>
                    <a:pt x="93" y="18"/>
                    <a:pt x="93" y="18"/>
                  </a:cubicBezTo>
                  <a:cubicBezTo>
                    <a:pt x="90" y="12"/>
                    <a:pt x="74" y="7"/>
                    <a:pt x="7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C9A94F3A-CCA1-4C06-920F-003DE7FFDC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9524" y="3487738"/>
              <a:ext cx="188913" cy="257175"/>
            </a:xfrm>
            <a:custGeom>
              <a:avLst/>
              <a:gdLst>
                <a:gd name="T0" fmla="*/ 4 w 49"/>
                <a:gd name="T1" fmla="*/ 45 h 67"/>
                <a:gd name="T2" fmla="*/ 24 w 49"/>
                <a:gd name="T3" fmla="*/ 67 h 67"/>
                <a:gd name="T4" fmla="*/ 44 w 49"/>
                <a:gd name="T5" fmla="*/ 45 h 67"/>
                <a:gd name="T6" fmla="*/ 46 w 49"/>
                <a:gd name="T7" fmla="*/ 41 h 67"/>
                <a:gd name="T8" fmla="*/ 45 w 49"/>
                <a:gd name="T9" fmla="*/ 34 h 67"/>
                <a:gd name="T10" fmla="*/ 43 w 49"/>
                <a:gd name="T11" fmla="*/ 13 h 67"/>
                <a:gd name="T12" fmla="*/ 33 w 49"/>
                <a:gd name="T13" fmla="*/ 7 h 67"/>
                <a:gd name="T14" fmla="*/ 32 w 49"/>
                <a:gd name="T15" fmla="*/ 7 h 67"/>
                <a:gd name="T16" fmla="*/ 33 w 49"/>
                <a:gd name="T17" fmla="*/ 7 h 67"/>
                <a:gd name="T18" fmla="*/ 32 w 49"/>
                <a:gd name="T19" fmla="*/ 7 h 67"/>
                <a:gd name="T20" fmla="*/ 30 w 49"/>
                <a:gd name="T21" fmla="*/ 6 h 67"/>
                <a:gd name="T22" fmla="*/ 31 w 49"/>
                <a:gd name="T23" fmla="*/ 7 h 67"/>
                <a:gd name="T24" fmla="*/ 31 w 49"/>
                <a:gd name="T25" fmla="*/ 7 h 67"/>
                <a:gd name="T26" fmla="*/ 30 w 49"/>
                <a:gd name="T27" fmla="*/ 5 h 67"/>
                <a:gd name="T28" fmla="*/ 30 w 49"/>
                <a:gd name="T29" fmla="*/ 6 h 67"/>
                <a:gd name="T30" fmla="*/ 26 w 49"/>
                <a:gd name="T31" fmla="*/ 1 h 67"/>
                <a:gd name="T32" fmla="*/ 24 w 49"/>
                <a:gd name="T33" fmla="*/ 3 h 67"/>
                <a:gd name="T34" fmla="*/ 26 w 49"/>
                <a:gd name="T35" fmla="*/ 0 h 67"/>
                <a:gd name="T36" fmla="*/ 23 w 49"/>
                <a:gd name="T37" fmla="*/ 1 h 67"/>
                <a:gd name="T38" fmla="*/ 20 w 49"/>
                <a:gd name="T39" fmla="*/ 5 h 67"/>
                <a:gd name="T40" fmla="*/ 20 w 49"/>
                <a:gd name="T41" fmla="*/ 5 h 67"/>
                <a:gd name="T42" fmla="*/ 21 w 49"/>
                <a:gd name="T43" fmla="*/ 3 h 67"/>
                <a:gd name="T44" fmla="*/ 20 w 49"/>
                <a:gd name="T45" fmla="*/ 5 h 67"/>
                <a:gd name="T46" fmla="*/ 18 w 49"/>
                <a:gd name="T47" fmla="*/ 4 h 67"/>
                <a:gd name="T48" fmla="*/ 20 w 49"/>
                <a:gd name="T49" fmla="*/ 2 h 67"/>
                <a:gd name="T50" fmla="*/ 19 w 49"/>
                <a:gd name="T51" fmla="*/ 4 h 67"/>
                <a:gd name="T52" fmla="*/ 16 w 49"/>
                <a:gd name="T53" fmla="*/ 4 h 67"/>
                <a:gd name="T54" fmla="*/ 3 w 49"/>
                <a:gd name="T55" fmla="*/ 18 h 67"/>
                <a:gd name="T56" fmla="*/ 4 w 49"/>
                <a:gd name="T57" fmla="*/ 35 h 67"/>
                <a:gd name="T58" fmla="*/ 3 w 49"/>
                <a:gd name="T59" fmla="*/ 41 h 67"/>
                <a:gd name="T60" fmla="*/ 4 w 49"/>
                <a:gd name="T61" fmla="*/ 45 h 67"/>
                <a:gd name="T62" fmla="*/ 23 w 49"/>
                <a:gd name="T63" fmla="*/ 2 h 67"/>
                <a:gd name="T64" fmla="*/ 22 w 49"/>
                <a:gd name="T65" fmla="*/ 4 h 67"/>
                <a:gd name="T66" fmla="*/ 22 w 49"/>
                <a:gd name="T67" fmla="*/ 4 h 67"/>
                <a:gd name="T68" fmla="*/ 23 w 49"/>
                <a:gd name="T69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67">
                  <a:moveTo>
                    <a:pt x="4" y="45"/>
                  </a:moveTo>
                  <a:cubicBezTo>
                    <a:pt x="6" y="55"/>
                    <a:pt x="15" y="67"/>
                    <a:pt x="24" y="67"/>
                  </a:cubicBezTo>
                  <a:cubicBezTo>
                    <a:pt x="33" y="67"/>
                    <a:pt x="43" y="55"/>
                    <a:pt x="44" y="45"/>
                  </a:cubicBezTo>
                  <a:cubicBezTo>
                    <a:pt x="45" y="44"/>
                    <a:pt x="46" y="43"/>
                    <a:pt x="46" y="41"/>
                  </a:cubicBezTo>
                  <a:cubicBezTo>
                    <a:pt x="46" y="41"/>
                    <a:pt x="48" y="34"/>
                    <a:pt x="45" y="34"/>
                  </a:cubicBezTo>
                  <a:cubicBezTo>
                    <a:pt x="46" y="32"/>
                    <a:pt x="49" y="20"/>
                    <a:pt x="43" y="13"/>
                  </a:cubicBezTo>
                  <a:cubicBezTo>
                    <a:pt x="43" y="13"/>
                    <a:pt x="40" y="9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0" y="6"/>
                  </a:cubicBezTo>
                  <a:cubicBezTo>
                    <a:pt x="30" y="6"/>
                    <a:pt x="31" y="6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5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29" y="5"/>
                    <a:pt x="26" y="3"/>
                    <a:pt x="26" y="1"/>
                  </a:cubicBezTo>
                  <a:cubicBezTo>
                    <a:pt x="26" y="1"/>
                    <a:pt x="24" y="1"/>
                    <a:pt x="24" y="3"/>
                  </a:cubicBezTo>
                  <a:cubicBezTo>
                    <a:pt x="24" y="2"/>
                    <a:pt x="25" y="1"/>
                    <a:pt x="26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1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3"/>
                    <a:pt x="20" y="2"/>
                  </a:cubicBezTo>
                  <a:cubicBezTo>
                    <a:pt x="20" y="2"/>
                    <a:pt x="19" y="3"/>
                    <a:pt x="19" y="4"/>
                  </a:cubicBezTo>
                  <a:cubicBezTo>
                    <a:pt x="19" y="3"/>
                    <a:pt x="19" y="2"/>
                    <a:pt x="16" y="4"/>
                  </a:cubicBezTo>
                  <a:cubicBezTo>
                    <a:pt x="16" y="4"/>
                    <a:pt x="6" y="9"/>
                    <a:pt x="3" y="18"/>
                  </a:cubicBezTo>
                  <a:cubicBezTo>
                    <a:pt x="3" y="18"/>
                    <a:pt x="1" y="22"/>
                    <a:pt x="4" y="35"/>
                  </a:cubicBezTo>
                  <a:cubicBezTo>
                    <a:pt x="0" y="33"/>
                    <a:pt x="3" y="41"/>
                    <a:pt x="3" y="41"/>
                  </a:cubicBezTo>
                  <a:cubicBezTo>
                    <a:pt x="3" y="43"/>
                    <a:pt x="4" y="44"/>
                    <a:pt x="4" y="45"/>
                  </a:cubicBezTo>
                  <a:close/>
                  <a:moveTo>
                    <a:pt x="23" y="2"/>
                  </a:move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94CB6087-8A77-4E3C-8F3D-F5073F033766}"/>
                </a:ext>
              </a:extLst>
            </p:cNvPr>
            <p:cNvSpPr/>
            <p:nvPr/>
          </p:nvSpPr>
          <p:spPr bwMode="auto">
            <a:xfrm>
              <a:off x="8387449" y="3487738"/>
              <a:ext cx="84138" cy="106363"/>
            </a:xfrm>
            <a:custGeom>
              <a:avLst/>
              <a:gdLst>
                <a:gd name="T0" fmla="*/ 3 w 22"/>
                <a:gd name="T1" fmla="*/ 28 h 28"/>
                <a:gd name="T2" fmla="*/ 3 w 22"/>
                <a:gd name="T3" fmla="*/ 28 h 28"/>
                <a:gd name="T4" fmla="*/ 4 w 22"/>
                <a:gd name="T5" fmla="*/ 28 h 28"/>
                <a:gd name="T6" fmla="*/ 4 w 22"/>
                <a:gd name="T7" fmla="*/ 28 h 28"/>
                <a:gd name="T8" fmla="*/ 10 w 22"/>
                <a:gd name="T9" fmla="*/ 27 h 28"/>
                <a:gd name="T10" fmla="*/ 10 w 22"/>
                <a:gd name="T11" fmla="*/ 26 h 28"/>
                <a:gd name="T12" fmla="*/ 21 w 22"/>
                <a:gd name="T13" fmla="*/ 7 h 28"/>
                <a:gd name="T14" fmla="*/ 22 w 22"/>
                <a:gd name="T15" fmla="*/ 7 h 28"/>
                <a:gd name="T16" fmla="*/ 20 w 22"/>
                <a:gd name="T17" fmla="*/ 0 h 28"/>
                <a:gd name="T18" fmla="*/ 20 w 22"/>
                <a:gd name="T19" fmla="*/ 0 h 28"/>
                <a:gd name="T20" fmla="*/ 3 w 2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8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18"/>
                    <a:pt x="13" y="9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3"/>
                    <a:pt x="0" y="15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8D07DE11-7116-46DF-AFFB-3FBC0F549F28}"/>
                </a:ext>
              </a:extLst>
            </p:cNvPr>
            <p:cNvSpPr/>
            <p:nvPr/>
          </p:nvSpPr>
          <p:spPr bwMode="auto">
            <a:xfrm>
              <a:off x="8311249" y="3429000"/>
              <a:ext cx="122238" cy="16192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7 h 42"/>
                <a:gd name="T4" fmla="*/ 30 w 32"/>
                <a:gd name="T5" fmla="*/ 1 h 42"/>
                <a:gd name="T6" fmla="*/ 30 w 32"/>
                <a:gd name="T7" fmla="*/ 0 h 42"/>
                <a:gd name="T8" fmla="*/ 5 w 32"/>
                <a:gd name="T9" fmla="*/ 41 h 42"/>
                <a:gd name="T10" fmla="*/ 5 w 32"/>
                <a:gd name="T11" fmla="*/ 42 h 42"/>
                <a:gd name="T12" fmla="*/ 5 w 32"/>
                <a:gd name="T13" fmla="*/ 42 h 42"/>
                <a:gd name="T14" fmla="*/ 6 w 32"/>
                <a:gd name="T15" fmla="*/ 42 h 42"/>
                <a:gd name="T16" fmla="*/ 12 w 32"/>
                <a:gd name="T17" fmla="*/ 40 h 42"/>
                <a:gd name="T18" fmla="*/ 12 w 32"/>
                <a:gd name="T19" fmla="*/ 40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cubicBezTo>
                    <a:pt x="32" y="8"/>
                    <a:pt x="32" y="7"/>
                    <a:pt x="32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1" y="5"/>
                    <a:pt x="0" y="23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26"/>
                    <a:pt x="17" y="11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EBA8847-6213-48BB-9835-2651EE5065D2}"/>
                </a:ext>
              </a:extLst>
            </p:cNvPr>
            <p:cNvSpPr/>
            <p:nvPr/>
          </p:nvSpPr>
          <p:spPr bwMode="auto">
            <a:xfrm>
              <a:off x="8676374" y="3490913"/>
              <a:ext cx="84138" cy="107950"/>
            </a:xfrm>
            <a:custGeom>
              <a:avLst/>
              <a:gdLst>
                <a:gd name="T0" fmla="*/ 3 w 22"/>
                <a:gd name="T1" fmla="*/ 0 h 28"/>
                <a:gd name="T2" fmla="*/ 2 w 22"/>
                <a:gd name="T3" fmla="*/ 0 h 28"/>
                <a:gd name="T4" fmla="*/ 0 w 22"/>
                <a:gd name="T5" fmla="*/ 7 h 28"/>
                <a:gd name="T6" fmla="*/ 1 w 22"/>
                <a:gd name="T7" fmla="*/ 7 h 28"/>
                <a:gd name="T8" fmla="*/ 12 w 22"/>
                <a:gd name="T9" fmla="*/ 26 h 28"/>
                <a:gd name="T10" fmla="*/ 12 w 22"/>
                <a:gd name="T11" fmla="*/ 26 h 28"/>
                <a:gd name="T12" fmla="*/ 18 w 22"/>
                <a:gd name="T13" fmla="*/ 28 h 28"/>
                <a:gd name="T14" fmla="*/ 18 w 22"/>
                <a:gd name="T15" fmla="*/ 28 h 28"/>
                <a:gd name="T16" fmla="*/ 19 w 22"/>
                <a:gd name="T17" fmla="*/ 27 h 28"/>
                <a:gd name="T18" fmla="*/ 19 w 22"/>
                <a:gd name="T19" fmla="*/ 27 h 28"/>
                <a:gd name="T20" fmla="*/ 3 w 22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8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9"/>
                    <a:pt x="14" y="18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15"/>
                    <a:pt x="15" y="3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8B1C632-FA86-4839-89E1-D24BF1AF6B13}"/>
                </a:ext>
              </a:extLst>
            </p:cNvPr>
            <p:cNvSpPr/>
            <p:nvPr/>
          </p:nvSpPr>
          <p:spPr bwMode="auto">
            <a:xfrm>
              <a:off x="8714474" y="3433763"/>
              <a:ext cx="122238" cy="160338"/>
            </a:xfrm>
            <a:custGeom>
              <a:avLst/>
              <a:gdLst>
                <a:gd name="T0" fmla="*/ 2 w 32"/>
                <a:gd name="T1" fmla="*/ 0 h 42"/>
                <a:gd name="T2" fmla="*/ 2 w 32"/>
                <a:gd name="T3" fmla="*/ 0 h 42"/>
                <a:gd name="T4" fmla="*/ 0 w 32"/>
                <a:gd name="T5" fmla="*/ 7 h 42"/>
                <a:gd name="T6" fmla="*/ 1 w 32"/>
                <a:gd name="T7" fmla="*/ 7 h 42"/>
                <a:gd name="T8" fmla="*/ 20 w 32"/>
                <a:gd name="T9" fmla="*/ 39 h 42"/>
                <a:gd name="T10" fmla="*/ 20 w 32"/>
                <a:gd name="T11" fmla="*/ 40 h 42"/>
                <a:gd name="T12" fmla="*/ 27 w 32"/>
                <a:gd name="T13" fmla="*/ 42 h 42"/>
                <a:gd name="T14" fmla="*/ 27 w 32"/>
                <a:gd name="T15" fmla="*/ 42 h 42"/>
                <a:gd name="T16" fmla="*/ 27 w 32"/>
                <a:gd name="T17" fmla="*/ 41 h 42"/>
                <a:gd name="T18" fmla="*/ 27 w 32"/>
                <a:gd name="T19" fmla="*/ 41 h 42"/>
                <a:gd name="T20" fmla="*/ 2 w 3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5" y="11"/>
                    <a:pt x="23" y="25"/>
                    <a:pt x="20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2" y="23"/>
                    <a:pt x="21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9A34B31B-281D-45B6-96CF-BE94CDA9E2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2281091"/>
            <a:ext cx="396595" cy="423545"/>
            <a:chOff x="3685" y="1995"/>
            <a:chExt cx="307" cy="328"/>
          </a:xfrm>
          <a:solidFill>
            <a:srgbClr val="595E64"/>
          </a:solidFill>
        </p:grpSpPr>
        <p:sp>
          <p:nvSpPr>
            <p:cNvPr id="78" name="Oval 32">
              <a:extLst>
                <a:ext uri="{FF2B5EF4-FFF2-40B4-BE49-F238E27FC236}">
                  <a16:creationId xmlns:a16="http://schemas.microsoft.com/office/drawing/2014/main" id="{DA2E4ACC-F4F2-4AB8-BC9E-6D3095F5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115"/>
              <a:ext cx="53" cy="53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E304E4F1-2404-42C8-B2FB-2235ED6D7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" y="1995"/>
              <a:ext cx="307" cy="328"/>
            </a:xfrm>
            <a:custGeom>
              <a:avLst/>
              <a:gdLst>
                <a:gd name="T0" fmla="*/ 127 w 127"/>
                <a:gd name="T1" fmla="*/ 25 h 136"/>
                <a:gd name="T2" fmla="*/ 103 w 127"/>
                <a:gd name="T3" fmla="*/ 0 h 136"/>
                <a:gd name="T4" fmla="*/ 78 w 127"/>
                <a:gd name="T5" fmla="*/ 25 h 136"/>
                <a:gd name="T6" fmla="*/ 80 w 127"/>
                <a:gd name="T7" fmla="*/ 32 h 136"/>
                <a:gd name="T8" fmla="*/ 99 w 127"/>
                <a:gd name="T9" fmla="*/ 84 h 136"/>
                <a:gd name="T10" fmla="*/ 89 w 127"/>
                <a:gd name="T11" fmla="*/ 89 h 136"/>
                <a:gd name="T12" fmla="*/ 89 w 127"/>
                <a:gd name="T13" fmla="*/ 93 h 136"/>
                <a:gd name="T14" fmla="*/ 30 w 127"/>
                <a:gd name="T15" fmla="*/ 121 h 136"/>
                <a:gd name="T16" fmla="*/ 27 w 127"/>
                <a:gd name="T17" fmla="*/ 120 h 136"/>
                <a:gd name="T18" fmla="*/ 48 w 127"/>
                <a:gd name="T19" fmla="*/ 70 h 136"/>
                <a:gd name="T20" fmla="*/ 49 w 127"/>
                <a:gd name="T21" fmla="*/ 61 h 136"/>
                <a:gd name="T22" fmla="*/ 25 w 127"/>
                <a:gd name="T23" fmla="*/ 37 h 136"/>
                <a:gd name="T24" fmla="*/ 0 w 127"/>
                <a:gd name="T25" fmla="*/ 61 h 136"/>
                <a:gd name="T26" fmla="*/ 2 w 127"/>
                <a:gd name="T27" fmla="*/ 69 h 136"/>
                <a:gd name="T28" fmla="*/ 21 w 127"/>
                <a:gd name="T29" fmla="*/ 120 h 136"/>
                <a:gd name="T30" fmla="*/ 10 w 127"/>
                <a:gd name="T31" fmla="*/ 128 h 136"/>
                <a:gd name="T32" fmla="*/ 24 w 127"/>
                <a:gd name="T33" fmla="*/ 136 h 136"/>
                <a:gd name="T34" fmla="*/ 37 w 127"/>
                <a:gd name="T35" fmla="*/ 130 h 136"/>
                <a:gd name="T36" fmla="*/ 37 w 127"/>
                <a:gd name="T37" fmla="*/ 126 h 136"/>
                <a:gd name="T38" fmla="*/ 35 w 127"/>
                <a:gd name="T39" fmla="*/ 124 h 136"/>
                <a:gd name="T40" fmla="*/ 93 w 127"/>
                <a:gd name="T41" fmla="*/ 97 h 136"/>
                <a:gd name="T42" fmla="*/ 102 w 127"/>
                <a:gd name="T43" fmla="*/ 99 h 136"/>
                <a:gd name="T44" fmla="*/ 116 w 127"/>
                <a:gd name="T45" fmla="*/ 92 h 136"/>
                <a:gd name="T46" fmla="*/ 105 w 127"/>
                <a:gd name="T47" fmla="*/ 84 h 136"/>
                <a:gd name="T48" fmla="*/ 126 w 127"/>
                <a:gd name="T49" fmla="*/ 33 h 136"/>
                <a:gd name="T50" fmla="*/ 127 w 127"/>
                <a:gd name="T51" fmla="*/ 25 h 136"/>
                <a:gd name="T52" fmla="*/ 9 w 127"/>
                <a:gd name="T53" fmla="*/ 61 h 136"/>
                <a:gd name="T54" fmla="*/ 25 w 127"/>
                <a:gd name="T55" fmla="*/ 45 h 136"/>
                <a:gd name="T56" fmla="*/ 40 w 127"/>
                <a:gd name="T57" fmla="*/ 61 h 136"/>
                <a:gd name="T58" fmla="*/ 25 w 127"/>
                <a:gd name="T59" fmla="*/ 77 h 136"/>
                <a:gd name="T60" fmla="*/ 9 w 127"/>
                <a:gd name="T61" fmla="*/ 61 h 136"/>
                <a:gd name="T62" fmla="*/ 24 w 127"/>
                <a:gd name="T63" fmla="*/ 133 h 136"/>
                <a:gd name="T64" fmla="*/ 15 w 127"/>
                <a:gd name="T65" fmla="*/ 128 h 136"/>
                <a:gd name="T66" fmla="*/ 22 w 127"/>
                <a:gd name="T67" fmla="*/ 123 h 136"/>
                <a:gd name="T68" fmla="*/ 23 w 127"/>
                <a:gd name="T69" fmla="*/ 128 h 136"/>
                <a:gd name="T70" fmla="*/ 25 w 127"/>
                <a:gd name="T71" fmla="*/ 123 h 136"/>
                <a:gd name="T72" fmla="*/ 32 w 127"/>
                <a:gd name="T73" fmla="*/ 128 h 136"/>
                <a:gd name="T74" fmla="*/ 24 w 127"/>
                <a:gd name="T75" fmla="*/ 133 h 136"/>
                <a:gd name="T76" fmla="*/ 111 w 127"/>
                <a:gd name="T77" fmla="*/ 92 h 136"/>
                <a:gd name="T78" fmla="*/ 102 w 127"/>
                <a:gd name="T79" fmla="*/ 97 h 136"/>
                <a:gd name="T80" fmla="*/ 93 w 127"/>
                <a:gd name="T81" fmla="*/ 92 h 136"/>
                <a:gd name="T82" fmla="*/ 100 w 127"/>
                <a:gd name="T83" fmla="*/ 87 h 136"/>
                <a:gd name="T84" fmla="*/ 101 w 127"/>
                <a:gd name="T85" fmla="*/ 92 h 136"/>
                <a:gd name="T86" fmla="*/ 104 w 127"/>
                <a:gd name="T87" fmla="*/ 87 h 136"/>
                <a:gd name="T88" fmla="*/ 111 w 127"/>
                <a:gd name="T89" fmla="*/ 92 h 136"/>
                <a:gd name="T90" fmla="*/ 103 w 127"/>
                <a:gd name="T91" fmla="*/ 40 h 136"/>
                <a:gd name="T92" fmla="*/ 87 w 127"/>
                <a:gd name="T93" fmla="*/ 25 h 136"/>
                <a:gd name="T94" fmla="*/ 103 w 127"/>
                <a:gd name="T95" fmla="*/ 9 h 136"/>
                <a:gd name="T96" fmla="*/ 119 w 127"/>
                <a:gd name="T97" fmla="*/ 25 h 136"/>
                <a:gd name="T98" fmla="*/ 103 w 127"/>
                <a:gd name="T99" fmla="*/ 4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7" h="136">
                  <a:moveTo>
                    <a:pt x="127" y="25"/>
                  </a:moveTo>
                  <a:cubicBezTo>
                    <a:pt x="127" y="11"/>
                    <a:pt x="116" y="0"/>
                    <a:pt x="103" y="0"/>
                  </a:cubicBezTo>
                  <a:cubicBezTo>
                    <a:pt x="89" y="0"/>
                    <a:pt x="78" y="11"/>
                    <a:pt x="78" y="25"/>
                  </a:cubicBezTo>
                  <a:cubicBezTo>
                    <a:pt x="78" y="27"/>
                    <a:pt x="79" y="30"/>
                    <a:pt x="80" y="32"/>
                  </a:cubicBezTo>
                  <a:cubicBezTo>
                    <a:pt x="81" y="37"/>
                    <a:pt x="93" y="69"/>
                    <a:pt x="99" y="84"/>
                  </a:cubicBezTo>
                  <a:cubicBezTo>
                    <a:pt x="94" y="85"/>
                    <a:pt x="90" y="87"/>
                    <a:pt x="89" y="89"/>
                  </a:cubicBezTo>
                  <a:cubicBezTo>
                    <a:pt x="89" y="89"/>
                    <a:pt x="88" y="91"/>
                    <a:pt x="89" y="93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0"/>
                    <a:pt x="27" y="120"/>
                  </a:cubicBezTo>
                  <a:cubicBezTo>
                    <a:pt x="33" y="106"/>
                    <a:pt x="45" y="77"/>
                    <a:pt x="48" y="70"/>
                  </a:cubicBezTo>
                  <a:cubicBezTo>
                    <a:pt x="49" y="67"/>
                    <a:pt x="49" y="64"/>
                    <a:pt x="49" y="61"/>
                  </a:cubicBezTo>
                  <a:cubicBezTo>
                    <a:pt x="49" y="48"/>
                    <a:pt x="38" y="37"/>
                    <a:pt x="25" y="37"/>
                  </a:cubicBezTo>
                  <a:cubicBezTo>
                    <a:pt x="11" y="37"/>
                    <a:pt x="0" y="48"/>
                    <a:pt x="0" y="61"/>
                  </a:cubicBezTo>
                  <a:cubicBezTo>
                    <a:pt x="0" y="64"/>
                    <a:pt x="1" y="66"/>
                    <a:pt x="2" y="69"/>
                  </a:cubicBezTo>
                  <a:cubicBezTo>
                    <a:pt x="3" y="73"/>
                    <a:pt x="15" y="105"/>
                    <a:pt x="21" y="120"/>
                  </a:cubicBezTo>
                  <a:cubicBezTo>
                    <a:pt x="14" y="121"/>
                    <a:pt x="10" y="124"/>
                    <a:pt x="10" y="128"/>
                  </a:cubicBezTo>
                  <a:cubicBezTo>
                    <a:pt x="10" y="132"/>
                    <a:pt x="16" y="136"/>
                    <a:pt x="24" y="136"/>
                  </a:cubicBezTo>
                  <a:cubicBezTo>
                    <a:pt x="30" y="136"/>
                    <a:pt x="36" y="133"/>
                    <a:pt x="37" y="130"/>
                  </a:cubicBezTo>
                  <a:cubicBezTo>
                    <a:pt x="38" y="127"/>
                    <a:pt x="37" y="126"/>
                    <a:pt x="37" y="126"/>
                  </a:cubicBezTo>
                  <a:cubicBezTo>
                    <a:pt x="36" y="125"/>
                    <a:pt x="36" y="125"/>
                    <a:pt x="35" y="124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5" y="99"/>
                    <a:pt x="98" y="99"/>
                    <a:pt x="102" y="99"/>
                  </a:cubicBezTo>
                  <a:cubicBezTo>
                    <a:pt x="110" y="99"/>
                    <a:pt x="116" y="96"/>
                    <a:pt x="116" y="92"/>
                  </a:cubicBezTo>
                  <a:cubicBezTo>
                    <a:pt x="116" y="88"/>
                    <a:pt x="111" y="85"/>
                    <a:pt x="105" y="84"/>
                  </a:cubicBezTo>
                  <a:cubicBezTo>
                    <a:pt x="111" y="70"/>
                    <a:pt x="123" y="40"/>
                    <a:pt x="126" y="33"/>
                  </a:cubicBezTo>
                  <a:cubicBezTo>
                    <a:pt x="127" y="30"/>
                    <a:pt x="127" y="28"/>
                    <a:pt x="127" y="25"/>
                  </a:cubicBezTo>
                  <a:close/>
                  <a:moveTo>
                    <a:pt x="9" y="61"/>
                  </a:moveTo>
                  <a:cubicBezTo>
                    <a:pt x="9" y="52"/>
                    <a:pt x="16" y="45"/>
                    <a:pt x="25" y="45"/>
                  </a:cubicBezTo>
                  <a:cubicBezTo>
                    <a:pt x="34" y="45"/>
                    <a:pt x="40" y="52"/>
                    <a:pt x="40" y="61"/>
                  </a:cubicBezTo>
                  <a:cubicBezTo>
                    <a:pt x="40" y="70"/>
                    <a:pt x="34" y="77"/>
                    <a:pt x="25" y="77"/>
                  </a:cubicBezTo>
                  <a:cubicBezTo>
                    <a:pt x="16" y="77"/>
                    <a:pt x="9" y="70"/>
                    <a:pt x="9" y="61"/>
                  </a:cubicBezTo>
                  <a:close/>
                  <a:moveTo>
                    <a:pt x="24" y="133"/>
                  </a:moveTo>
                  <a:cubicBezTo>
                    <a:pt x="19" y="133"/>
                    <a:pt x="15" y="131"/>
                    <a:pt x="15" y="128"/>
                  </a:cubicBezTo>
                  <a:cubicBezTo>
                    <a:pt x="15" y="126"/>
                    <a:pt x="18" y="124"/>
                    <a:pt x="22" y="123"/>
                  </a:cubicBezTo>
                  <a:cubicBezTo>
                    <a:pt x="23" y="126"/>
                    <a:pt x="23" y="128"/>
                    <a:pt x="23" y="128"/>
                  </a:cubicBezTo>
                  <a:cubicBezTo>
                    <a:pt x="23" y="128"/>
                    <a:pt x="24" y="126"/>
                    <a:pt x="25" y="123"/>
                  </a:cubicBezTo>
                  <a:cubicBezTo>
                    <a:pt x="29" y="124"/>
                    <a:pt x="32" y="126"/>
                    <a:pt x="32" y="128"/>
                  </a:cubicBezTo>
                  <a:cubicBezTo>
                    <a:pt x="32" y="131"/>
                    <a:pt x="28" y="133"/>
                    <a:pt x="24" y="133"/>
                  </a:cubicBezTo>
                  <a:close/>
                  <a:moveTo>
                    <a:pt x="111" y="92"/>
                  </a:moveTo>
                  <a:cubicBezTo>
                    <a:pt x="111" y="94"/>
                    <a:pt x="107" y="97"/>
                    <a:pt x="102" y="97"/>
                  </a:cubicBezTo>
                  <a:cubicBezTo>
                    <a:pt x="97" y="97"/>
                    <a:pt x="93" y="94"/>
                    <a:pt x="93" y="92"/>
                  </a:cubicBezTo>
                  <a:cubicBezTo>
                    <a:pt x="93" y="89"/>
                    <a:pt x="96" y="87"/>
                    <a:pt x="100" y="87"/>
                  </a:cubicBezTo>
                  <a:cubicBezTo>
                    <a:pt x="101" y="90"/>
                    <a:pt x="101" y="92"/>
                    <a:pt x="101" y="92"/>
                  </a:cubicBezTo>
                  <a:cubicBezTo>
                    <a:pt x="101" y="92"/>
                    <a:pt x="102" y="90"/>
                    <a:pt x="104" y="87"/>
                  </a:cubicBezTo>
                  <a:cubicBezTo>
                    <a:pt x="108" y="87"/>
                    <a:pt x="111" y="89"/>
                    <a:pt x="111" y="92"/>
                  </a:cubicBezTo>
                  <a:close/>
                  <a:moveTo>
                    <a:pt x="103" y="40"/>
                  </a:moveTo>
                  <a:cubicBezTo>
                    <a:pt x="94" y="40"/>
                    <a:pt x="87" y="33"/>
                    <a:pt x="87" y="25"/>
                  </a:cubicBezTo>
                  <a:cubicBezTo>
                    <a:pt x="87" y="16"/>
                    <a:pt x="94" y="9"/>
                    <a:pt x="103" y="9"/>
                  </a:cubicBezTo>
                  <a:cubicBezTo>
                    <a:pt x="112" y="9"/>
                    <a:pt x="119" y="16"/>
                    <a:pt x="119" y="25"/>
                  </a:cubicBezTo>
                  <a:cubicBezTo>
                    <a:pt x="119" y="33"/>
                    <a:pt x="112" y="40"/>
                    <a:pt x="10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Oval 34">
              <a:extLst>
                <a:ext uri="{FF2B5EF4-FFF2-40B4-BE49-F238E27FC236}">
                  <a16:creationId xmlns:a16="http://schemas.microsoft.com/office/drawing/2014/main" id="{C43E7C0B-F5F4-4ECF-95D3-7060A626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026"/>
              <a:ext cx="53" cy="56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" name="Group 37">
            <a:extLst>
              <a:ext uri="{FF2B5EF4-FFF2-40B4-BE49-F238E27FC236}">
                <a16:creationId xmlns:a16="http://schemas.microsoft.com/office/drawing/2014/main" id="{92F51D0D-98AD-4043-BE2D-2F16251899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1276997"/>
            <a:ext cx="369094" cy="369094"/>
            <a:chOff x="1334" y="1874"/>
            <a:chExt cx="310" cy="310"/>
          </a:xfrm>
          <a:solidFill>
            <a:srgbClr val="FDCD5F"/>
          </a:solidFill>
        </p:grpSpPr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F8DF77C8-C1A3-4737-9FB2-94B90BBC9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9" y="1947"/>
              <a:ext cx="145" cy="237"/>
            </a:xfrm>
            <a:custGeom>
              <a:avLst/>
              <a:gdLst>
                <a:gd name="T0" fmla="*/ 0 w 145"/>
                <a:gd name="T1" fmla="*/ 60 h 237"/>
                <a:gd name="T2" fmla="*/ 0 w 145"/>
                <a:gd name="T3" fmla="*/ 237 h 237"/>
                <a:gd name="T4" fmla="*/ 145 w 145"/>
                <a:gd name="T5" fmla="*/ 176 h 237"/>
                <a:gd name="T6" fmla="*/ 145 w 145"/>
                <a:gd name="T7" fmla="*/ 0 h 237"/>
                <a:gd name="T8" fmla="*/ 0 w 145"/>
                <a:gd name="T9" fmla="*/ 60 h 237"/>
                <a:gd name="T10" fmla="*/ 135 w 145"/>
                <a:gd name="T11" fmla="*/ 14 h 237"/>
                <a:gd name="T12" fmla="*/ 135 w 145"/>
                <a:gd name="T13" fmla="*/ 169 h 237"/>
                <a:gd name="T14" fmla="*/ 10 w 145"/>
                <a:gd name="T15" fmla="*/ 116 h 237"/>
                <a:gd name="T16" fmla="*/ 10 w 145"/>
                <a:gd name="T17" fmla="*/ 68 h 237"/>
                <a:gd name="T18" fmla="*/ 135 w 145"/>
                <a:gd name="T19" fmla="*/ 14 h 237"/>
                <a:gd name="T20" fmla="*/ 10 w 145"/>
                <a:gd name="T21" fmla="*/ 123 h 237"/>
                <a:gd name="T22" fmla="*/ 131 w 145"/>
                <a:gd name="T23" fmla="*/ 174 h 237"/>
                <a:gd name="T24" fmla="*/ 10 w 145"/>
                <a:gd name="T25" fmla="*/ 222 h 237"/>
                <a:gd name="T26" fmla="*/ 10 w 145"/>
                <a:gd name="T27" fmla="*/ 12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237">
                  <a:moveTo>
                    <a:pt x="0" y="60"/>
                  </a:moveTo>
                  <a:lnTo>
                    <a:pt x="0" y="237"/>
                  </a:lnTo>
                  <a:lnTo>
                    <a:pt x="145" y="176"/>
                  </a:lnTo>
                  <a:lnTo>
                    <a:pt x="145" y="0"/>
                  </a:lnTo>
                  <a:lnTo>
                    <a:pt x="0" y="60"/>
                  </a:lnTo>
                  <a:close/>
                  <a:moveTo>
                    <a:pt x="135" y="14"/>
                  </a:moveTo>
                  <a:lnTo>
                    <a:pt x="135" y="169"/>
                  </a:lnTo>
                  <a:lnTo>
                    <a:pt x="10" y="116"/>
                  </a:lnTo>
                  <a:lnTo>
                    <a:pt x="10" y="68"/>
                  </a:lnTo>
                  <a:lnTo>
                    <a:pt x="135" y="14"/>
                  </a:lnTo>
                  <a:close/>
                  <a:moveTo>
                    <a:pt x="10" y="123"/>
                  </a:moveTo>
                  <a:lnTo>
                    <a:pt x="131" y="174"/>
                  </a:lnTo>
                  <a:lnTo>
                    <a:pt x="10" y="222"/>
                  </a:lnTo>
                  <a:lnTo>
                    <a:pt x="1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DA56B627-48D4-48C2-916F-1E2147D01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4" y="1947"/>
              <a:ext cx="148" cy="237"/>
            </a:xfrm>
            <a:custGeom>
              <a:avLst/>
              <a:gdLst>
                <a:gd name="T0" fmla="*/ 0 w 148"/>
                <a:gd name="T1" fmla="*/ 176 h 237"/>
                <a:gd name="T2" fmla="*/ 148 w 148"/>
                <a:gd name="T3" fmla="*/ 237 h 237"/>
                <a:gd name="T4" fmla="*/ 148 w 148"/>
                <a:gd name="T5" fmla="*/ 60 h 237"/>
                <a:gd name="T6" fmla="*/ 0 w 148"/>
                <a:gd name="T7" fmla="*/ 0 h 237"/>
                <a:gd name="T8" fmla="*/ 0 w 148"/>
                <a:gd name="T9" fmla="*/ 176 h 237"/>
                <a:gd name="T10" fmla="*/ 20 w 148"/>
                <a:gd name="T11" fmla="*/ 174 h 237"/>
                <a:gd name="T12" fmla="*/ 138 w 148"/>
                <a:gd name="T13" fmla="*/ 123 h 237"/>
                <a:gd name="T14" fmla="*/ 138 w 148"/>
                <a:gd name="T15" fmla="*/ 222 h 237"/>
                <a:gd name="T16" fmla="*/ 20 w 148"/>
                <a:gd name="T17" fmla="*/ 174 h 237"/>
                <a:gd name="T18" fmla="*/ 10 w 148"/>
                <a:gd name="T19" fmla="*/ 14 h 237"/>
                <a:gd name="T20" fmla="*/ 138 w 148"/>
                <a:gd name="T21" fmla="*/ 68 h 237"/>
                <a:gd name="T22" fmla="*/ 138 w 148"/>
                <a:gd name="T23" fmla="*/ 116 h 237"/>
                <a:gd name="T24" fmla="*/ 12 w 148"/>
                <a:gd name="T25" fmla="*/ 172 h 237"/>
                <a:gd name="T26" fmla="*/ 10 w 148"/>
                <a:gd name="T27" fmla="*/ 172 h 237"/>
                <a:gd name="T28" fmla="*/ 10 w 148"/>
                <a:gd name="T29" fmla="*/ 1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" h="237">
                  <a:moveTo>
                    <a:pt x="0" y="176"/>
                  </a:moveTo>
                  <a:lnTo>
                    <a:pt x="148" y="237"/>
                  </a:lnTo>
                  <a:lnTo>
                    <a:pt x="148" y="60"/>
                  </a:lnTo>
                  <a:lnTo>
                    <a:pt x="0" y="0"/>
                  </a:lnTo>
                  <a:lnTo>
                    <a:pt x="0" y="176"/>
                  </a:lnTo>
                  <a:close/>
                  <a:moveTo>
                    <a:pt x="20" y="174"/>
                  </a:moveTo>
                  <a:lnTo>
                    <a:pt x="138" y="123"/>
                  </a:lnTo>
                  <a:lnTo>
                    <a:pt x="138" y="222"/>
                  </a:lnTo>
                  <a:lnTo>
                    <a:pt x="20" y="174"/>
                  </a:lnTo>
                  <a:close/>
                  <a:moveTo>
                    <a:pt x="10" y="14"/>
                  </a:moveTo>
                  <a:lnTo>
                    <a:pt x="138" y="68"/>
                  </a:lnTo>
                  <a:lnTo>
                    <a:pt x="138" y="116"/>
                  </a:lnTo>
                  <a:lnTo>
                    <a:pt x="12" y="172"/>
                  </a:lnTo>
                  <a:lnTo>
                    <a:pt x="10" y="172"/>
                  </a:lnTo>
                  <a:lnTo>
                    <a:pt x="1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6B5FC75F-2E5D-4DC2-9D89-C5802F195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" y="1874"/>
              <a:ext cx="298" cy="119"/>
            </a:xfrm>
            <a:custGeom>
              <a:avLst/>
              <a:gdLst>
                <a:gd name="T0" fmla="*/ 145 w 298"/>
                <a:gd name="T1" fmla="*/ 0 h 119"/>
                <a:gd name="T2" fmla="*/ 0 w 298"/>
                <a:gd name="T3" fmla="*/ 58 h 119"/>
                <a:gd name="T4" fmla="*/ 145 w 298"/>
                <a:gd name="T5" fmla="*/ 119 h 119"/>
                <a:gd name="T6" fmla="*/ 298 w 298"/>
                <a:gd name="T7" fmla="*/ 58 h 119"/>
                <a:gd name="T8" fmla="*/ 145 w 298"/>
                <a:gd name="T9" fmla="*/ 0 h 119"/>
                <a:gd name="T10" fmla="*/ 148 w 298"/>
                <a:gd name="T11" fmla="*/ 10 h 119"/>
                <a:gd name="T12" fmla="*/ 271 w 298"/>
                <a:gd name="T13" fmla="*/ 58 h 119"/>
                <a:gd name="T14" fmla="*/ 148 w 298"/>
                <a:gd name="T15" fmla="*/ 107 h 119"/>
                <a:gd name="T16" fmla="*/ 148 w 298"/>
                <a:gd name="T17" fmla="*/ 10 h 119"/>
                <a:gd name="T18" fmla="*/ 140 w 298"/>
                <a:gd name="T19" fmla="*/ 13 h 119"/>
                <a:gd name="T20" fmla="*/ 140 w 298"/>
                <a:gd name="T21" fmla="*/ 104 h 119"/>
                <a:gd name="T22" fmla="*/ 27 w 298"/>
                <a:gd name="T23" fmla="*/ 58 h 119"/>
                <a:gd name="T24" fmla="*/ 140 w 298"/>
                <a:gd name="T2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" h="119">
                  <a:moveTo>
                    <a:pt x="145" y="0"/>
                  </a:moveTo>
                  <a:lnTo>
                    <a:pt x="0" y="58"/>
                  </a:lnTo>
                  <a:lnTo>
                    <a:pt x="145" y="119"/>
                  </a:lnTo>
                  <a:lnTo>
                    <a:pt x="298" y="58"/>
                  </a:lnTo>
                  <a:lnTo>
                    <a:pt x="145" y="0"/>
                  </a:lnTo>
                  <a:close/>
                  <a:moveTo>
                    <a:pt x="148" y="10"/>
                  </a:moveTo>
                  <a:lnTo>
                    <a:pt x="271" y="58"/>
                  </a:lnTo>
                  <a:lnTo>
                    <a:pt x="148" y="107"/>
                  </a:lnTo>
                  <a:lnTo>
                    <a:pt x="148" y="10"/>
                  </a:lnTo>
                  <a:close/>
                  <a:moveTo>
                    <a:pt x="140" y="13"/>
                  </a:moveTo>
                  <a:lnTo>
                    <a:pt x="140" y="104"/>
                  </a:lnTo>
                  <a:lnTo>
                    <a:pt x="27" y="58"/>
                  </a:lnTo>
                  <a:lnTo>
                    <a:pt x="14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18439" name="文本框 85">
            <a:extLst>
              <a:ext uri="{FF2B5EF4-FFF2-40B4-BE49-F238E27FC236}">
                <a16:creationId xmlns:a16="http://schemas.microsoft.com/office/drawing/2014/main" id="{59FDE3AE-535E-4507-804F-BFDA963D2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220788"/>
            <a:ext cx="714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认识到数据在信息社会中的重要价值</a:t>
            </a:r>
          </a:p>
        </p:txBody>
      </p:sp>
      <p:sp>
        <p:nvSpPr>
          <p:cNvPr id="18440" name="文本框 88">
            <a:extLst>
              <a:ext uri="{FF2B5EF4-FFF2-40B4-BE49-F238E27FC236}">
                <a16:creationId xmlns:a16="http://schemas.microsoft.com/office/drawing/2014/main" id="{D4ABF06D-C6F1-4F0C-8F8A-EE3DC26F6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2178050"/>
            <a:ext cx="6237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合理处理与应用数据</a:t>
            </a:r>
          </a:p>
        </p:txBody>
      </p:sp>
      <p:sp>
        <p:nvSpPr>
          <p:cNvPr id="18441" name="文本框 91">
            <a:extLst>
              <a:ext uri="{FF2B5EF4-FFF2-40B4-BE49-F238E27FC236}">
                <a16:creationId xmlns:a16="http://schemas.microsoft.com/office/drawing/2014/main" id="{B8EE8534-9A85-4FB7-A440-F37C8E6E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135313"/>
            <a:ext cx="570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掌握算法与程序设计的基本知识</a:t>
            </a:r>
          </a:p>
        </p:txBody>
      </p:sp>
      <p:sp>
        <p:nvSpPr>
          <p:cNvPr id="18442" name="文本框 94">
            <a:extLst>
              <a:ext uri="{FF2B5EF4-FFF2-40B4-BE49-F238E27FC236}">
                <a16:creationId xmlns:a16="http://schemas.microsoft.com/office/drawing/2014/main" id="{E6645264-748E-49BB-9331-D5CDF642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4092575"/>
            <a:ext cx="6645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运用数字化工具解决生活与学习中的问题</a:t>
            </a:r>
          </a:p>
        </p:txBody>
      </p:sp>
      <p:sp>
        <p:nvSpPr>
          <p:cNvPr id="18443" name="文本框 97">
            <a:extLst>
              <a:ext uri="{FF2B5EF4-FFF2-40B4-BE49-F238E27FC236}">
                <a16:creationId xmlns:a16="http://schemas.microsoft.com/office/drawing/2014/main" id="{47400765-A5FB-4759-BD0F-9F31B4AC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5051425"/>
            <a:ext cx="5461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认识到人工智能在信息社会中越来越重要的促进作用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6">
            <a:extLst>
              <a:ext uri="{FF2B5EF4-FFF2-40B4-BE49-F238E27FC236}">
                <a16:creationId xmlns:a16="http://schemas.microsoft.com/office/drawing/2014/main" id="{7FC40AAD-324E-4602-BE49-9D910912B93A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707158A-A437-4721-B6D9-12B7F6C00D4C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58545B98-E9D8-4DF7-9B26-D4ED8B49A3ED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919B98F-AD4E-4393-BE6E-1F6D5C5D7300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F788EC4-2497-4682-A22A-56DB3062546F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A0E6C7F-D51A-4ECE-94B2-83514BC9C80D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2B35F21-923B-416A-AB0B-E6FA1942AAF6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5A9468E8-D69A-48AC-88AA-3329B877AF17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5C47568-D2A9-455D-9092-CADCC48ACC7E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AB5F41-C404-461B-923A-31E8C0C00CC2}"/>
              </a:ext>
            </a:extLst>
          </p:cNvPr>
          <p:cNvSpPr txBox="1"/>
          <p:nvPr/>
        </p:nvSpPr>
        <p:spPr>
          <a:xfrm>
            <a:off x="2847975" y="3092450"/>
            <a:ext cx="3449638" cy="71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5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19466" name="组合 2">
            <a:extLst>
              <a:ext uri="{FF2B5EF4-FFF2-40B4-BE49-F238E27FC236}">
                <a16:creationId xmlns:a16="http://schemas.microsoft.com/office/drawing/2014/main" id="{3432FF6A-C17E-4CA8-BD6A-A79ABEEFEAB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259626D-6B60-4AFF-82DD-679E00332EB6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E6741CA7-F646-4988-A919-F0E8F057F740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3C55C13-51F7-4F96-B7DA-6CAA1B195774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17661DD4-4FB8-4EC4-BA4B-4BCC9713C5C8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9467" name="组合 25">
            <a:extLst>
              <a:ext uri="{FF2B5EF4-FFF2-40B4-BE49-F238E27FC236}">
                <a16:creationId xmlns:a16="http://schemas.microsoft.com/office/drawing/2014/main" id="{DAB5A636-5657-47C9-B087-98DCCAECD0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20674F0-68E2-40A4-9B1C-652549C04BAD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6241C59-774B-4DB3-AE43-A6235C8F8C1C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52564C1B-257A-4148-871D-C36831F72244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6102DEF5-EB39-4A37-A774-963D297E8C35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A86F55C-5614-44AA-AB27-D9B46B737650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F711DD7-107C-4CBB-BC08-207E390B9906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DA971FFA-2173-4C71-95B1-AFA8842EC146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0549C00-F08B-49A8-8E1C-055796EF1F59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6BF2CC5-FA70-42BD-8BB5-B5BAA788BF18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7F28D4B2-7EE4-4DB8-99DA-B6035CAB8945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40">
            <a:extLst>
              <a:ext uri="{FF2B5EF4-FFF2-40B4-BE49-F238E27FC236}">
                <a16:creationId xmlns:a16="http://schemas.microsoft.com/office/drawing/2014/main" id="{83EA6088-E75C-403B-8D3D-4757708C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811713"/>
            <a:ext cx="275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手环记录数据</a:t>
            </a:r>
          </a:p>
        </p:txBody>
      </p:sp>
      <p:sp>
        <p:nvSpPr>
          <p:cNvPr id="21507" name="文本框 41">
            <a:extLst>
              <a:ext uri="{FF2B5EF4-FFF2-40B4-BE49-F238E27FC236}">
                <a16:creationId xmlns:a16="http://schemas.microsoft.com/office/drawing/2014/main" id="{0657BF7D-DB4C-484F-BA9E-8829692D0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468938"/>
            <a:ext cx="27543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HERE|TEXT HERE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HERE|TEXT HERE</a:t>
            </a:r>
          </a:p>
        </p:txBody>
      </p:sp>
      <p:pic>
        <p:nvPicPr>
          <p:cNvPr id="21508" name="图片 1">
            <a:extLst>
              <a:ext uri="{FF2B5EF4-FFF2-40B4-BE49-F238E27FC236}">
                <a16:creationId xmlns:a16="http://schemas.microsoft.com/office/drawing/2014/main" id="{1CE5D26D-0F85-43C8-B458-F054A8C3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70050"/>
            <a:ext cx="4419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2">
            <a:extLst>
              <a:ext uri="{FF2B5EF4-FFF2-40B4-BE49-F238E27FC236}">
                <a16:creationId xmlns:a16="http://schemas.microsoft.com/office/drawing/2014/main" id="{E5FDB740-C2A4-41A3-88D2-8378BB07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798513"/>
            <a:ext cx="258445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文本框 3">
            <a:extLst>
              <a:ext uri="{FF2B5EF4-FFF2-40B4-BE49-F238E27FC236}">
                <a16:creationId xmlns:a16="http://schemas.microsoft.com/office/drawing/2014/main" id="{AD16ABA9-03D6-404E-9C4F-DCE5D3F7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96850"/>
            <a:ext cx="286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身边的数据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D55057-8032-45EA-BAF8-69A7443F9CAA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47" name="文本框 5">
            <a:extLst>
              <a:ext uri="{FF2B5EF4-FFF2-40B4-BE49-F238E27FC236}">
                <a16:creationId xmlns:a16="http://schemas.microsoft.com/office/drawing/2014/main" id="{BDC7C4AD-2662-4BE8-8BB4-52B5EC92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20988"/>
            <a:ext cx="11969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22">
            <a:extLst>
              <a:ext uri="{FF2B5EF4-FFF2-40B4-BE49-F238E27FC236}">
                <a16:creationId xmlns:a16="http://schemas.microsoft.com/office/drawing/2014/main" id="{2EEDD79C-E56C-4E9A-A0DD-B21CEED57112}"/>
              </a:ext>
            </a:extLst>
          </p:cNvPr>
          <p:cNvGrpSpPr/>
          <p:nvPr/>
        </p:nvGrpSpPr>
        <p:grpSpPr>
          <a:xfrm>
            <a:off x="1880272" y="294291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EFB0DE16-E0FC-4738-A6AC-6E87D44628DE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BB8D845-E3CB-492E-B6D2-CB6CD7D6015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04D4D781-8A78-479C-83AE-641296F32799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35293C-81AE-4507-BCE1-37DDCDFE8206}"/>
              </a:ext>
            </a:extLst>
          </p:cNvPr>
          <p:cNvSpPr/>
          <p:nvPr/>
        </p:nvSpPr>
        <p:spPr>
          <a:xfrm rot="5400000" flipH="1">
            <a:off x="3198813" y="1576388"/>
            <a:ext cx="388937" cy="338137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50" name="文本框 14">
            <a:extLst>
              <a:ext uri="{FF2B5EF4-FFF2-40B4-BE49-F238E27FC236}">
                <a16:creationId xmlns:a16="http://schemas.microsoft.com/office/drawing/2014/main" id="{6DD9F6B9-224F-4F46-A38B-BB3D57A7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1525588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6151" name="文本框 18">
            <a:extLst>
              <a:ext uri="{FF2B5EF4-FFF2-40B4-BE49-F238E27FC236}">
                <a16:creationId xmlns:a16="http://schemas.microsoft.com/office/drawing/2014/main" id="{48AFE31F-75F8-4394-819D-7A436E007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555875"/>
            <a:ext cx="3327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正确认识信息技术</a:t>
            </a:r>
          </a:p>
        </p:txBody>
      </p:sp>
      <p:sp>
        <p:nvSpPr>
          <p:cNvPr id="6152" name="文本框 15">
            <a:extLst>
              <a:ext uri="{FF2B5EF4-FFF2-40B4-BE49-F238E27FC236}">
                <a16:creationId xmlns:a16="http://schemas.microsoft.com/office/drawing/2014/main" id="{F873CC30-61AC-4786-B650-FBD1CAA5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2566988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6153" name="文本框 19">
            <a:extLst>
              <a:ext uri="{FF2B5EF4-FFF2-40B4-BE49-F238E27FC236}">
                <a16:creationId xmlns:a16="http://schemas.microsoft.com/office/drawing/2014/main" id="{BC448552-DDBC-4DE0-B83D-53FFBF5B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3595688"/>
            <a:ext cx="33274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Moodle平台简介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7A26893E-0526-405C-B23B-12EE53DC6E6D}"/>
              </a:ext>
            </a:extLst>
          </p:cNvPr>
          <p:cNvSpPr/>
          <p:nvPr/>
        </p:nvSpPr>
        <p:spPr>
          <a:xfrm rot="5400000" flipH="1">
            <a:off x="3198813" y="2617788"/>
            <a:ext cx="388937" cy="338137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55" name="文本框 16">
            <a:extLst>
              <a:ext uri="{FF2B5EF4-FFF2-40B4-BE49-F238E27FC236}">
                <a16:creationId xmlns:a16="http://schemas.microsoft.com/office/drawing/2014/main" id="{CACD1663-097C-4211-A2AA-C9646FD2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3608388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6156" name="文本框 20">
            <a:extLst>
              <a:ext uri="{FF2B5EF4-FFF2-40B4-BE49-F238E27FC236}">
                <a16:creationId xmlns:a16="http://schemas.microsoft.com/office/drawing/2014/main" id="{3C279A8E-F41D-4699-AB41-A75BC7CB9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4637088"/>
            <a:ext cx="368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必修</a:t>
            </a:r>
            <a:r>
              <a:rPr lang="en-US" altLang="zh-CN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数据与计算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84E803C-DDC2-4793-8E31-FF460A9CCA81}"/>
              </a:ext>
            </a:extLst>
          </p:cNvPr>
          <p:cNvSpPr/>
          <p:nvPr/>
        </p:nvSpPr>
        <p:spPr>
          <a:xfrm rot="5400000" flipH="1">
            <a:off x="3198019" y="3658394"/>
            <a:ext cx="390525" cy="338137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15E61DD6-DC5F-47CA-BF1B-4726DAC0A868}"/>
              </a:ext>
            </a:extLst>
          </p:cNvPr>
          <p:cNvSpPr/>
          <p:nvPr/>
        </p:nvSpPr>
        <p:spPr>
          <a:xfrm rot="5400000" flipH="1">
            <a:off x="3213894" y="4664869"/>
            <a:ext cx="388937" cy="3397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59" name="文本框 3">
            <a:extLst>
              <a:ext uri="{FF2B5EF4-FFF2-40B4-BE49-F238E27FC236}">
                <a16:creationId xmlns:a16="http://schemas.microsoft.com/office/drawing/2014/main" id="{AC2CFEFF-1B8E-4003-8E78-C59EE1E6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4614863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6160" name="文本框 4">
            <a:extLst>
              <a:ext uri="{FF2B5EF4-FFF2-40B4-BE49-F238E27FC236}">
                <a16:creationId xmlns:a16="http://schemas.microsoft.com/office/drawing/2014/main" id="{BC233C10-B360-49B1-976E-9521F639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1539875"/>
            <a:ext cx="3325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机房使用规章制度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08A944-5069-4AB1-AAD6-993B77EB170A}"/>
              </a:ext>
            </a:extLst>
          </p:cNvPr>
          <p:cNvSpPr/>
          <p:nvPr/>
        </p:nvSpPr>
        <p:spPr>
          <a:xfrm>
            <a:off x="0" y="857250"/>
            <a:ext cx="1517650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171" name="文本框 5">
            <a:extLst>
              <a:ext uri="{FF2B5EF4-FFF2-40B4-BE49-F238E27FC236}">
                <a16:creationId xmlns:a16="http://schemas.microsoft.com/office/drawing/2014/main" id="{DCCCDB6B-9A1E-4B2A-8DC6-DEAF790C5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274888"/>
            <a:ext cx="649287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95227C7B-06AF-4C8F-880B-60F6BFD5C8A7}"/>
              </a:ext>
            </a:extLst>
          </p:cNvPr>
          <p:cNvGrpSpPr/>
          <p:nvPr/>
        </p:nvGrpSpPr>
        <p:grpSpPr>
          <a:xfrm>
            <a:off x="1024292" y="316389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BFC172B0-F3BC-4BF5-90CF-B2D71F4DFD8C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465689E-7703-44E8-94E6-84A80589E3A8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D76EE3AE-D8FA-47A7-A92D-FDA7A0F4C87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7173" name="组合 1">
            <a:extLst>
              <a:ext uri="{FF2B5EF4-FFF2-40B4-BE49-F238E27FC236}">
                <a16:creationId xmlns:a16="http://schemas.microsoft.com/office/drawing/2014/main" id="{82A8785E-1EE9-49CF-871E-DFC85D7EC185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958850"/>
            <a:ext cx="3502025" cy="460375"/>
            <a:chOff x="4585515" y="1054863"/>
            <a:chExt cx="4669155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5B94FCF-A5E7-44B6-BD1C-A92E8D600128}"/>
                </a:ext>
              </a:extLst>
            </p:cNvPr>
            <p:cNvSpPr/>
            <p:nvPr/>
          </p:nvSpPr>
          <p:spPr>
            <a:xfrm rot="5400000" flipH="1">
              <a:off x="4551638" y="1120490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176" name="文本框 14">
              <a:extLst>
                <a:ext uri="{FF2B5EF4-FFF2-40B4-BE49-F238E27FC236}">
                  <a16:creationId xmlns:a16="http://schemas.microsoft.com/office/drawing/2014/main" id="{78FCF3B6-8094-45CC-87AF-F4CD2114D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3969385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机房使用规章制度</a:t>
              </a:r>
            </a:p>
          </p:txBody>
        </p:sp>
      </p:grpSp>
      <p:sp>
        <p:nvSpPr>
          <p:cNvPr id="7174" name="文本框 4">
            <a:extLst>
              <a:ext uri="{FF2B5EF4-FFF2-40B4-BE49-F238E27FC236}">
                <a16:creationId xmlns:a16="http://schemas.microsoft.com/office/drawing/2014/main" id="{782A7F82-16C7-47F8-81B7-01879A6D4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495425"/>
            <a:ext cx="70897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925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按指定座位号就座(学号与座位号对应)；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记得带上课本、笔；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有事需请假，由班长报备，不得无故旷课；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保持机房清洁、爱护公物；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正确使用电脑，发现问题及时汇报；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未经许可，不能携带U盘、手机等通讯连接设备；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课后及时关闭应用程序，并将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鼠标、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键盘、板凳归位。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83F220E-F8CC-42E8-923D-BFAEB0E37376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195" name="文本框 5">
            <a:extLst>
              <a:ext uri="{FF2B5EF4-FFF2-40B4-BE49-F238E27FC236}">
                <a16:creationId xmlns:a16="http://schemas.microsoft.com/office/drawing/2014/main" id="{FCCF01DA-1900-42FC-B012-986C5324B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89200"/>
            <a:ext cx="11969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EE10587D-872F-4241-9F20-0FD66A0C12C8}"/>
              </a:ext>
            </a:extLst>
          </p:cNvPr>
          <p:cNvGrpSpPr/>
          <p:nvPr/>
        </p:nvGrpSpPr>
        <p:grpSpPr>
          <a:xfrm>
            <a:off x="1880272" y="292894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8D6AABD-D0F2-4969-8D2E-843242948595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B8AE014E-D99A-4167-8328-BE8299AB14FD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AC1B864-3064-42C8-BE1D-74C10521541A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8197" name="组合 1">
            <a:extLst>
              <a:ext uri="{FF2B5EF4-FFF2-40B4-BE49-F238E27FC236}">
                <a16:creationId xmlns:a16="http://schemas.microsoft.com/office/drawing/2014/main" id="{0EB9688A-6891-40D0-8A70-EF0306EA9345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3502025" cy="460375"/>
            <a:chOff x="4585515" y="1054863"/>
            <a:chExt cx="4669155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B6587D9-ABA2-41A6-9F31-D6721CAECA8E}"/>
                </a:ext>
              </a:extLst>
            </p:cNvPr>
            <p:cNvSpPr/>
            <p:nvPr/>
          </p:nvSpPr>
          <p:spPr>
            <a:xfrm rot="5400000" flipH="1">
              <a:off x="4551638" y="1120489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205" name="文本框 14">
              <a:extLst>
                <a:ext uri="{FF2B5EF4-FFF2-40B4-BE49-F238E27FC236}">
                  <a16:creationId xmlns:a16="http://schemas.microsoft.com/office/drawing/2014/main" id="{3CB37D4F-8905-4651-A836-35E8549F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3969385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正确认识信息技术</a:t>
              </a:r>
              <a:endPara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8" name="组合 3">
            <a:extLst>
              <a:ext uri="{FF2B5EF4-FFF2-40B4-BE49-F238E27FC236}">
                <a16:creationId xmlns:a16="http://schemas.microsoft.com/office/drawing/2014/main" id="{22A90EBE-A757-4BF9-8C99-22C82A6D3DA9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3679825"/>
            <a:ext cx="3902075" cy="414338"/>
            <a:chOff x="6594354" y="4489777"/>
            <a:chExt cx="5201920" cy="552027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A3C75921-F1EF-47F7-A46C-F4BF616AEEFD}"/>
                </a:ext>
              </a:extLst>
            </p:cNvPr>
            <p:cNvSpPr/>
            <p:nvPr/>
          </p:nvSpPr>
          <p:spPr>
            <a:xfrm rot="5400000" flipH="1">
              <a:off x="6561708" y="4524539"/>
              <a:ext cx="518185" cy="452893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203" name="文本框 32">
              <a:extLst>
                <a:ext uri="{FF2B5EF4-FFF2-40B4-BE49-F238E27FC236}">
                  <a16:creationId xmlns:a16="http://schemas.microsoft.com/office/drawing/2014/main" id="{6E30676F-00A4-4720-A903-D36C4EB6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4578773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高二学段第一学年</a:t>
              </a:r>
              <a:r>
                <a:rPr lang="zh-CN" altLang="en-US" sz="21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会考</a:t>
              </a:r>
            </a:p>
          </p:txBody>
        </p:sp>
      </p:grpSp>
      <p:grpSp>
        <p:nvGrpSpPr>
          <p:cNvPr id="8199" name="组合 33">
            <a:extLst>
              <a:ext uri="{FF2B5EF4-FFF2-40B4-BE49-F238E27FC236}">
                <a16:creationId xmlns:a16="http://schemas.microsoft.com/office/drawing/2014/main" id="{2BFF99AC-3854-4299-86ED-DFDF12F63C96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491038"/>
            <a:ext cx="4592637" cy="414337"/>
            <a:chOff x="6594354" y="4489777"/>
            <a:chExt cx="6123094" cy="55202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4FDD420A-D48E-4E67-83AE-733573A874B7}"/>
                </a:ext>
              </a:extLst>
            </p:cNvPr>
            <p:cNvSpPr/>
            <p:nvPr/>
          </p:nvSpPr>
          <p:spPr>
            <a:xfrm rot="5400000" flipH="1">
              <a:off x="6561729" y="4524517"/>
              <a:ext cx="518188" cy="452935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201" name="文本框 35">
              <a:extLst>
                <a:ext uri="{FF2B5EF4-FFF2-40B4-BE49-F238E27FC236}">
                  <a16:creationId xmlns:a16="http://schemas.microsoft.com/office/drawing/2014/main" id="{664768E7-A506-438D-BE69-8E21B4DF2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5499947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信息时代的进程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B0C3B1-04BB-4093-9D14-835ABBFC137B}"/>
              </a:ext>
            </a:extLst>
          </p:cNvPr>
          <p:cNvSpPr txBox="1"/>
          <p:nvPr/>
        </p:nvSpPr>
        <p:spPr>
          <a:xfrm>
            <a:off x="742950" y="2501900"/>
            <a:ext cx="7870825" cy="253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609600"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信息技术学业水平测试科目合格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是高级中等教育学校应届毕业生、及社会往届考生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填报志愿必须满足的条件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609600"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信息技术学业水平测试是普通高中学业水平测试的组成部分，也是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高校录取的参考之一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219" name="文本框 32">
            <a:extLst>
              <a:ext uri="{FF2B5EF4-FFF2-40B4-BE49-F238E27FC236}">
                <a16:creationId xmlns:a16="http://schemas.microsoft.com/office/drawing/2014/main" id="{8E371DF5-509E-477F-B50F-18085D4F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80975"/>
            <a:ext cx="3433762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信息技术学科重要性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C2691A-19C7-4C05-B2E7-F9D9DBF6A91D}"/>
              </a:ext>
            </a:extLst>
          </p:cNvPr>
          <p:cNvSpPr txBox="1"/>
          <p:nvPr/>
        </p:nvSpPr>
        <p:spPr>
          <a:xfrm>
            <a:off x="2346325" y="1522413"/>
            <a:ext cx="44513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高二学段第一学年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学业水平测试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信息时代的进程.mp4">
            <a:hlinkClick r:id="" action="ppaction://media"/>
            <a:extLst>
              <a:ext uri="{FF2B5EF4-FFF2-40B4-BE49-F238E27FC236}">
                <a16:creationId xmlns:a16="http://schemas.microsoft.com/office/drawing/2014/main" id="{DCC34004-543F-4563-8A02-CF5F296175A1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569913"/>
            <a:ext cx="914241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1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F1E8B0-B60C-4586-AA2D-7469793123B2}"/>
              </a:ext>
            </a:extLst>
          </p:cNvPr>
          <p:cNvSpPr txBox="1"/>
          <p:nvPr/>
        </p:nvSpPr>
        <p:spPr>
          <a:xfrm>
            <a:off x="1171575" y="2724150"/>
            <a:ext cx="6842125" cy="1752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：通过观看视频，谈一谈你有什么感悟？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1A8FE6-906F-4C35-8A48-1110F740C354}"/>
              </a:ext>
            </a:extLst>
          </p:cNvPr>
          <p:cNvSpPr txBox="1"/>
          <p:nvPr/>
        </p:nvSpPr>
        <p:spPr>
          <a:xfrm>
            <a:off x="5611813" y="3524250"/>
            <a:ext cx="2293937" cy="398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大数据  人工智能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2">
            <a:extLst>
              <a:ext uri="{FF2B5EF4-FFF2-40B4-BE49-F238E27FC236}">
                <a16:creationId xmlns:a16="http://schemas.microsoft.com/office/drawing/2014/main" id="{1DA18302-49C2-40FB-8479-A06F0EA8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638300"/>
            <a:ext cx="77517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人工智能</a:t>
            </a:r>
            <a:r>
              <a:rPr lang="en-US" altLang="zh-CN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AI</a:t>
            </a:r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：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人脸识别（火车、上班签到、支付宝）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无人驾驶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医疗（医学影像）、教育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银行机器人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天猫精灵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大数据：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精准推荐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预测交通状况  导航规划路线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    行程卡</a:t>
            </a:r>
          </a:p>
          <a:p>
            <a:r>
              <a:rPr lang="zh-CN" altLang="en-US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虚拟现实：</a:t>
            </a:r>
            <a:r>
              <a:rPr lang="en-US" altLang="zh-CN" sz="2400">
                <a:solidFill>
                  <a:srgbClr val="767171"/>
                </a:solidFill>
                <a:latin typeface="楷体" panose="02010609060101010101" pitchFamily="49" charset="-122"/>
                <a:sym typeface="+mn-ea"/>
              </a:rPr>
              <a:t>···</a:t>
            </a:r>
          </a:p>
        </p:txBody>
      </p:sp>
      <p:pic>
        <p:nvPicPr>
          <p:cNvPr id="34821" name="图片 34820" descr="timg?image&amp;quality=80&amp;size=b9999_10000&amp;sec=1598987259607&amp;di=f4d9bf95cd3a86509a0cbc849ce7bf5b&amp;imgtype=0&amp;src=http%3A%2F%2Fwww">
            <a:extLst>
              <a:ext uri="{FF2B5EF4-FFF2-40B4-BE49-F238E27FC236}">
                <a16:creationId xmlns:a16="http://schemas.microsoft.com/office/drawing/2014/main" id="{8656B6CD-6AD4-4ED6-B3E8-767DF493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544763"/>
            <a:ext cx="3940175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图片 34822" descr="timg?image&amp;quality=80&amp;size=b9999_10000&amp;sec=1598987402713&amp;di=68659dd8b9ab33b65ba2d488b616d914&amp;imgtype=0&amp;src=http%3A%2F%2Fwww">
            <a:extLst>
              <a:ext uri="{FF2B5EF4-FFF2-40B4-BE49-F238E27FC236}">
                <a16:creationId xmlns:a16="http://schemas.microsoft.com/office/drawing/2014/main" id="{AA2D72ED-8625-40D2-86F1-5143F78C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546350"/>
            <a:ext cx="550545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图片 34824" descr="timg?image&amp;quality=80&amp;size=b9999_10000&amp;sec=1598987699252&amp;di=68483fe95dc682131d5dbc690e8a5424&amp;imgtype=0&amp;src=http%3A%2F%2F5b0988e595225">
            <a:extLst>
              <a:ext uri="{FF2B5EF4-FFF2-40B4-BE49-F238E27FC236}">
                <a16:creationId xmlns:a16="http://schemas.microsoft.com/office/drawing/2014/main" id="{6835F56D-28DF-487E-9230-5F21E8D4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452688"/>
            <a:ext cx="5086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图片 34826" descr="u=2190426610,3487566484&amp;fm=26&amp;gp=0">
            <a:extLst>
              <a:ext uri="{FF2B5EF4-FFF2-40B4-BE49-F238E27FC236}">
                <a16:creationId xmlns:a16="http://schemas.microsoft.com/office/drawing/2014/main" id="{F372BB9D-AA36-43E4-B02B-388D14D1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1147763"/>
            <a:ext cx="47625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图片 34828" descr="timg?image&amp;quality=80&amp;size=b9999_10000&amp;sec=1598987873030&amp;di=15b185b6e4ae604656a412615d8a561a&amp;imgtype=0&amp;src=http%3A%2F%2F5b0988e595225">
            <a:extLst>
              <a:ext uri="{FF2B5EF4-FFF2-40B4-BE49-F238E27FC236}">
                <a16:creationId xmlns:a16="http://schemas.microsoft.com/office/drawing/2014/main" id="{C8041161-E739-4CDE-9D9F-618E348E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82800"/>
            <a:ext cx="5465762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BF2948-C303-4B4E-8494-DD8C401B725D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291" name="文本框 5">
            <a:extLst>
              <a:ext uri="{FF2B5EF4-FFF2-40B4-BE49-F238E27FC236}">
                <a16:creationId xmlns:a16="http://schemas.microsoft.com/office/drawing/2014/main" id="{8B48E379-B5DB-48DE-981F-A184435B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89200"/>
            <a:ext cx="11969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86FB89F9-CF59-4127-8243-B10638FB0AEA}"/>
              </a:ext>
            </a:extLst>
          </p:cNvPr>
          <p:cNvGrpSpPr/>
          <p:nvPr/>
        </p:nvGrpSpPr>
        <p:grpSpPr>
          <a:xfrm>
            <a:off x="1880272" y="292894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0A9E698-788E-4BAC-9C2D-6363BDAAF29F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8080AE7-E4F8-4B18-A623-7B5A93AC8934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F7EFFC65-3204-4DDA-9956-043F48494DE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2293" name="组合 1">
            <a:extLst>
              <a:ext uri="{FF2B5EF4-FFF2-40B4-BE49-F238E27FC236}">
                <a16:creationId xmlns:a16="http://schemas.microsoft.com/office/drawing/2014/main" id="{D85F0F62-8A1F-4330-BE51-24EA1B1B0CDB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3705225" cy="460375"/>
            <a:chOff x="4585515" y="1054863"/>
            <a:chExt cx="4940300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2045D4D-1C6D-4C94-A4F3-8BAB50E2B9A3}"/>
                </a:ext>
              </a:extLst>
            </p:cNvPr>
            <p:cNvSpPr/>
            <p:nvPr/>
          </p:nvSpPr>
          <p:spPr>
            <a:xfrm rot="5400000" flipH="1">
              <a:off x="4551648" y="1120479"/>
              <a:ext cx="520700" cy="452967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304" name="文本框 14">
              <a:extLst>
                <a:ext uri="{FF2B5EF4-FFF2-40B4-BE49-F238E27FC236}">
                  <a16:creationId xmlns:a16="http://schemas.microsoft.com/office/drawing/2014/main" id="{280DD5EA-A4F5-49EA-BAFC-26BDEAB94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4240530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Moodle平台简介</a:t>
              </a:r>
              <a:endPara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3">
            <a:extLst>
              <a:ext uri="{FF2B5EF4-FFF2-40B4-BE49-F238E27FC236}">
                <a16:creationId xmlns:a16="http://schemas.microsoft.com/office/drawing/2014/main" id="{3DFA49EC-0CAC-47D4-9F70-0884CB8F869F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3513138"/>
            <a:ext cx="3211512" cy="414337"/>
            <a:chOff x="6594354" y="4489777"/>
            <a:chExt cx="4281169" cy="552027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1DDFBECD-8741-495A-9D4B-EEDE397E0105}"/>
                </a:ext>
              </a:extLst>
            </p:cNvPr>
            <p:cNvSpPr/>
            <p:nvPr/>
          </p:nvSpPr>
          <p:spPr>
            <a:xfrm rot="5400000" flipH="1">
              <a:off x="6561699" y="4524546"/>
              <a:ext cx="518188" cy="4528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302" name="文本框 32">
              <a:extLst>
                <a:ext uri="{FF2B5EF4-FFF2-40B4-BE49-F238E27FC236}">
                  <a16:creationId xmlns:a16="http://schemas.microsoft.com/office/drawing/2014/main" id="{8ECEFF06-1A97-41F4-AA42-70223919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23" y="4489777"/>
              <a:ext cx="3657600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资源共享</a:t>
              </a:r>
            </a:p>
          </p:txBody>
        </p:sp>
      </p:grpSp>
      <p:grpSp>
        <p:nvGrpSpPr>
          <p:cNvPr id="12295" name="组合 33">
            <a:extLst>
              <a:ext uri="{FF2B5EF4-FFF2-40B4-BE49-F238E27FC236}">
                <a16:creationId xmlns:a16="http://schemas.microsoft.com/office/drawing/2014/main" id="{0481AFA4-96C3-4AD7-98A7-A578C6534F57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225925"/>
            <a:ext cx="3211512" cy="414338"/>
            <a:chOff x="6594354" y="4489777"/>
            <a:chExt cx="4281169" cy="55202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7B48DE44-5EF9-4D1C-BB32-FEA9446EC77F}"/>
                </a:ext>
              </a:extLst>
            </p:cNvPr>
            <p:cNvSpPr/>
            <p:nvPr/>
          </p:nvSpPr>
          <p:spPr>
            <a:xfrm rot="5400000" flipH="1">
              <a:off x="6561700" y="4524547"/>
              <a:ext cx="518185" cy="4528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300" name="文本框 35">
              <a:extLst>
                <a:ext uri="{FF2B5EF4-FFF2-40B4-BE49-F238E27FC236}">
                  <a16:creationId xmlns:a16="http://schemas.microsoft.com/office/drawing/2014/main" id="{4D74704F-8EE5-4E20-9C1A-45011017D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23" y="4489777"/>
              <a:ext cx="3657600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作业练习</a:t>
              </a:r>
            </a:p>
          </p:txBody>
        </p:sp>
      </p:grpSp>
      <p:grpSp>
        <p:nvGrpSpPr>
          <p:cNvPr id="12296" name="组合 36">
            <a:extLst>
              <a:ext uri="{FF2B5EF4-FFF2-40B4-BE49-F238E27FC236}">
                <a16:creationId xmlns:a16="http://schemas.microsoft.com/office/drawing/2014/main" id="{A0717109-D354-47C8-809F-D0BC76DE70E3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938713"/>
            <a:ext cx="3211512" cy="414337"/>
            <a:chOff x="6594354" y="4489777"/>
            <a:chExt cx="4281169" cy="552027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0B51A0B-3DDD-41C2-8232-DAA8EB8FB4F8}"/>
                </a:ext>
              </a:extLst>
            </p:cNvPr>
            <p:cNvSpPr/>
            <p:nvPr/>
          </p:nvSpPr>
          <p:spPr>
            <a:xfrm rot="5400000" flipH="1">
              <a:off x="6561699" y="4524546"/>
              <a:ext cx="518188" cy="4528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298" name="文本框 38">
              <a:extLst>
                <a:ext uri="{FF2B5EF4-FFF2-40B4-BE49-F238E27FC236}">
                  <a16:creationId xmlns:a16="http://schemas.microsoft.com/office/drawing/2014/main" id="{F1145A52-7E3A-4B66-B7DE-8421D4AF0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23" y="4489777"/>
              <a:ext cx="3657600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过程性评价</a:t>
              </a: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35,&quot;width&quot;:144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415</Words>
  <Application>Microsoft Office PowerPoint</Application>
  <PresentationFormat>全屏显示(4:3)</PresentationFormat>
  <Paragraphs>69</Paragraphs>
  <Slides>19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楷体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204</cp:revision>
  <dcterms:created xsi:type="dcterms:W3CDTF">2014-10-16T08:35:00Z</dcterms:created>
  <dcterms:modified xsi:type="dcterms:W3CDTF">2021-02-19T03:42:34Z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