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49" r:id="rId2"/>
    <p:sldId id="292" r:id="rId3"/>
    <p:sldId id="478" r:id="rId4"/>
    <p:sldId id="537" r:id="rId5"/>
    <p:sldId id="509" r:id="rId6"/>
    <p:sldId id="538" r:id="rId7"/>
    <p:sldId id="479" r:id="rId8"/>
    <p:sldId id="485" r:id="rId9"/>
    <p:sldId id="480" r:id="rId10"/>
    <p:sldId id="487" r:id="rId11"/>
    <p:sldId id="481" r:id="rId12"/>
    <p:sldId id="506" r:id="rId13"/>
    <p:sldId id="591" r:id="rId14"/>
    <p:sldId id="569" r:id="rId15"/>
    <p:sldId id="564" r:id="rId16"/>
    <p:sldId id="539" r:id="rId17"/>
    <p:sldId id="297" r:id="rId18"/>
    <p:sldId id="508" r:id="rId19"/>
    <p:sldId id="443" r:id="rId20"/>
    <p:sldId id="437" r:id="rId21"/>
    <p:sldId id="438" r:id="rId22"/>
    <p:sldId id="476" r:id="rId23"/>
    <p:sldId id="440" r:id="rId24"/>
    <p:sldId id="565" r:id="rId25"/>
    <p:sldId id="442" r:id="rId26"/>
    <p:sldId id="592" r:id="rId27"/>
    <p:sldId id="593" r:id="rId28"/>
    <p:sldId id="567" r:id="rId29"/>
    <p:sldId id="532" r:id="rId30"/>
    <p:sldId id="568" r:id="rId31"/>
    <p:sldId id="563" r:id="rId32"/>
    <p:sldId id="313" r:id="rId33"/>
    <p:sldId id="510" r:id="rId34"/>
    <p:sldId id="511" r:id="rId35"/>
    <p:sldId id="512" r:id="rId36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27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FF7"/>
    <a:srgbClr val="F78F18"/>
    <a:srgbClr val="FCC420"/>
    <a:srgbClr val="FF239D"/>
    <a:srgbClr val="1365A8"/>
    <a:srgbClr val="EB3C41"/>
    <a:srgbClr val="EE7B1C"/>
    <a:srgbClr val="F79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1" autoAdjust="0"/>
    <p:restoredTop sz="94660" autoAdjust="0"/>
  </p:normalViewPr>
  <p:slideViewPr>
    <p:cSldViewPr snapToGrid="0">
      <p:cViewPr varScale="1">
        <p:scale>
          <a:sx n="59" d="100"/>
          <a:sy n="59" d="100"/>
        </p:scale>
        <p:origin x="1248" y="60"/>
      </p:cViewPr>
      <p:guideLst>
        <p:guide orient="horz" pos="2116"/>
        <p:guide pos="279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4" d="100"/>
        <a:sy n="74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C9E2EE6-9E99-4AB4-829A-AC681B2B5F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DAA586-8AD2-4C5C-A258-CE670FF753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F243AF4-1D91-48F8-9328-9A0660C97F7A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15364" name="幻灯片图像占位符 3">
            <a:extLst>
              <a:ext uri="{FF2B5EF4-FFF2-40B4-BE49-F238E27FC236}">
                <a16:creationId xmlns:a16="http://schemas.microsoft.com/office/drawing/2014/main" id="{A02A7FCE-E92E-4C8C-902E-51CC5A0FD23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备注占位符 4">
            <a:extLst>
              <a:ext uri="{FF2B5EF4-FFF2-40B4-BE49-F238E27FC236}">
                <a16:creationId xmlns:a16="http://schemas.microsoft.com/office/drawing/2014/main" id="{CD69A3EA-1DBD-427E-BDD6-4F1858569B34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B5E6B-0B9B-403A-814A-82B0407248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17C647-BD38-48B9-98AB-84DEAC124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E71144-F4D3-4E37-BCEE-A50E3C8211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48234AAE-A8A2-426D-AFC2-98F0591F436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C0B968E-53BA-40BF-96B1-FF791E2F59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770C6814-BA05-47CF-BCF0-72E8D1799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6165FB-E8D1-4C50-BFA2-AC933B20E12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80B4E69-80B1-4F37-9541-55273A25E54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3396D2B6-E836-40F2-8849-584B279C2A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AB188337-00FE-44A4-8BC5-6E9DA4F174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CE5A6E8-3052-4F6C-BFAD-363376291953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2E0BBBE9-71B6-4253-BEAE-6181B63514E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43EF6DF5-D9C7-4036-B790-DC16512BE6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7991D35D-0A34-429B-98EB-B29607110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8E973CCC-BE22-45B8-8E1F-FF0EF9FC1DE5}" type="slidenum">
              <a:rPr lang="zh-CN" altLang="en-US" sz="1800" smtClean="0"/>
              <a:pPr algn="l"/>
              <a:t>16</a:t>
            </a:fld>
            <a:endParaRPr lang="en-US" altLang="zh-CN"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D0F29B9E-DCE8-437F-BE93-FCB4DA2FDB4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A6CC1544-57E4-479B-8658-857275C430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5B3635F8-20FA-41F3-B253-59A7F5DCDC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0D935AA-DF3F-41C9-8FE8-551A10523E40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B366A7D6-557B-4C89-9E7C-B8B59D5AC3A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32F511B0-713E-4EFF-9DB0-1EAA601BAF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828D9F54-0668-40D2-943C-B8765D3D1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BEAD24B-E948-4002-9B18-62F02B7362CA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E053152A-01EE-47C5-984C-182B09757E1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6BC127CC-0A55-4DC5-A42F-08B30457EE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DE070523-4823-427A-9A86-E637CBA27D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1BF5B2E-EB6D-4929-8B56-5912578F682D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BC59BA0B-7416-443A-BE7B-256A7EEE00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C4FAC07E-01ED-48DE-AF5A-6AA95C98BC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FFD3C7E5-DBB1-4B03-9FBB-237B9A175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64866D8-DB2C-4C53-A0FF-7932C6C3C631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13E6FF7E-4B40-4E38-B9C5-BBEC78400BA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1467E401-666D-4A4E-B70B-0821AF58FB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5CA4A85D-E947-4C5B-84B4-68BD316F4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2F7ADBA-807D-4290-B5A4-C0D4F875F393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83FAB770-C31D-49E4-9632-56F5F1AF40D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F3E8BD2-87CB-4BBB-987B-667A93896A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F53A62D2-FE9A-4166-A559-6124573CE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8ACE1CE-0549-42F3-A704-99E31664A3A0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D255474C-8632-4FEB-B55D-5806F769F2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A4EA376E-AB9D-47AF-AFB5-858FAD409B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8AA5C24A-3E33-4561-AFC1-26FE864036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E925623-6052-4D50-9400-B34EC91B16AD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305B94E6-FF24-41AA-BDF8-6CBC025C4CD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CF47086F-D38C-43BA-BA3E-852E9CED97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96705FA1-92C5-4DD1-BED7-557E2BFD8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CDED66C-84F2-497C-9FA4-793542B8ECF9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E20442DA-1B55-402E-BFA2-22196016ED0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CAA35CEF-C9C1-413A-814B-4D893D40F6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82A7502A-10FA-451D-A6E6-12EE23D0F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AF5A696-533D-45EC-81B1-44F1336A972A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21D87E30-E5EA-444A-996C-3465BBE7275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9511DF7A-8940-4806-957A-68B805857F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3A20A15F-8466-40D4-A0B6-26826762B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35FF21CB-3B33-405F-8E38-AB6E309E7B05}" type="slidenum">
              <a:rPr lang="zh-CN" altLang="en-US" sz="1800" smtClean="0"/>
              <a:pPr algn="l"/>
              <a:t>4</a:t>
            </a:fld>
            <a:endParaRPr lang="en-US" altLang="zh-CN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FE35DB1-0157-48F4-8085-F785FCC25E1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FF569823-89D8-4A31-9656-F8FED2A0DA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237455F3-BD89-4B00-B801-B9D563AD2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7156F4D-5866-4167-8B91-ADEDC8D8B2AD}" type="slidenum">
              <a:rPr lang="zh-CN" altLang="en-US" sz="1800" smtClean="0"/>
              <a:pPr algn="l"/>
              <a:t>6</a:t>
            </a:fld>
            <a:endParaRPr lang="en-US" altLang="zh-CN"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696A0AC3-3AD9-4B14-8C92-372FB768B5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57FD6DB4-5F5C-42E3-B8C6-80062824CF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4C9D0CFF-5B83-4AF1-9336-E9CF81037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08CAE7C-F47B-43BA-A90F-7A0215507D75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1BB57725-394A-48CE-A288-151781EAFC5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633292B-95A6-4601-92EF-0867A45D3E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023AE78C-89B5-411C-B13C-1F14C1F2B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BDB1FB0-EC11-481D-8FB2-90C761D391FF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8B00BF6B-666B-4517-85A4-319278B3914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F547E8C5-64D7-4FAE-BA2E-77709BAB32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1A6E476A-BC65-4BA9-B41C-A2F3ED698D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456295B-26D9-4666-A730-5A7284049BA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6190A4EC-8743-47BD-9DF3-8E95D960A1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D4DA7238-F139-471E-BF1A-BC282E9EC3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7EF7F345-991B-4B39-9CDC-D55D53C54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C728938-031C-4EC9-B12F-ED43BCCD095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7FF9504B-8221-4A66-AF96-24AACC4B12D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10853A4D-1C62-4285-A754-E54B65FC8E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FAA4E136-5E79-4D6B-8737-234D160E0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EB92E8C-80C0-4F35-B205-D6838A5FBA6F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041EC-6E11-4EBA-90B0-6381AA8F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8D47EA7-0A08-4DED-9D79-D5BC4582B0A1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6ED44-AA6E-40A5-9BE0-439FAA51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8E97B-4345-4FBD-A49D-FE1506B4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550D7F-5BD4-4A8C-93F6-635DAD047E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5545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FF852-BAFE-44CB-9399-9C74D91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3272718-AFCA-475B-AA81-76F7C11F61C6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E2F55C-7F6F-4F08-9862-08945135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F45A2-DCB7-4FC8-ABFA-8292F3C8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FBEDA6-1BE9-45E7-A530-FE5DFC91A2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6139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28343-4A82-4F0C-837A-9CA8D59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2C90A58-B651-488A-B627-4BC52C831E9D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C64EC-A418-4256-864A-35E7B835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881D2-2B93-4DE1-A655-501EBF3A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3540BFB-E993-46BD-BEF5-91FD60E84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7904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4DBE8-1B32-463D-BA21-2FDA7B24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F64B921-94AB-4791-8CF5-225EA170E713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4B754-7123-4E50-8DDF-2C3AB53B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8AF41-2B7E-4EB0-992A-CCEE45C5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57CDCF8-0119-45BB-B643-C56A25282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74347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AC9EE-08DE-4823-9F7A-6B03952D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336A56E-CE31-443C-B4BF-414F0572F3DD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619DC-9437-4ECB-ACFA-85DF8D74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6CA4E-4F96-4272-A22C-4E85CBB1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D74168E-D40A-441A-853C-B7D2FA2F1C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6442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8AC90-9F7D-4540-A4DF-7978CE88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269BE92-7A97-41F7-A0E8-40C7326ED74C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C65AC-3CAC-485D-BF56-8DB07869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B57A4-77B3-4403-85D9-FAD8C364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190DEA-FE85-4730-B62D-C385CDEC06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4829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520AA4A-9C5C-470B-8DC0-CEC96BF945A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31088" y="207963"/>
            <a:ext cx="403225" cy="403225"/>
            <a:chOff x="10302240" y="3352646"/>
            <a:chExt cx="375920" cy="37592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8813BEB-E425-4A16-9FE6-9B9150B0031D}"/>
                </a:ext>
              </a:extLst>
            </p:cNvPr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3C4B39FF-5A76-4EF2-8E3E-2CD1BD039448}"/>
                </a:ext>
              </a:extLst>
            </p:cNvPr>
            <p:cNvSpPr/>
            <p:nvPr/>
          </p:nvSpPr>
          <p:spPr>
            <a:xfrm rot="5400000" flipH="1">
              <a:off x="10442840" y="3472526"/>
              <a:ext cx="156880" cy="136160"/>
            </a:xfrm>
            <a:prstGeom prst="triangle">
              <a:avLst/>
            </a:prstGeom>
            <a:solidFill>
              <a:srgbClr val="FE28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5E783D4-2AFB-4241-99AD-28B3F98EC08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87463" y="209550"/>
            <a:ext cx="401637" cy="403225"/>
            <a:chOff x="1534158" y="3352646"/>
            <a:chExt cx="375920" cy="37592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4E81DF4-FD96-4E23-8C1E-7C4AC2D89E86}"/>
                </a:ext>
              </a:extLst>
            </p:cNvPr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BC3FB9E-A478-47D3-AA80-742904138A7B}"/>
                </a:ext>
              </a:extLst>
            </p:cNvPr>
            <p:cNvSpPr/>
            <p:nvPr/>
          </p:nvSpPr>
          <p:spPr>
            <a:xfrm rot="16200000">
              <a:off x="1633277" y="3473000"/>
              <a:ext cx="156880" cy="135212"/>
            </a:xfrm>
            <a:prstGeom prst="triangle">
              <a:avLst/>
            </a:prstGeom>
            <a:solidFill>
              <a:srgbClr val="FF2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6716398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B444F2F-C2EC-4B6A-97B1-B50AC510C1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345363" y="209550"/>
            <a:ext cx="401637" cy="401638"/>
            <a:chOff x="10302240" y="3352646"/>
            <a:chExt cx="375920" cy="37592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C531FE5F-3F14-428C-BC2E-087C605142D0}"/>
                </a:ext>
              </a:extLst>
            </p:cNvPr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7975ADE-E0E1-48B2-80B8-37069D85DA60}"/>
                </a:ext>
              </a:extLst>
            </p:cNvPr>
            <p:cNvSpPr/>
            <p:nvPr/>
          </p:nvSpPr>
          <p:spPr>
            <a:xfrm rot="5400000" flipH="1">
              <a:off x="10441167" y="3472257"/>
              <a:ext cx="158985" cy="136698"/>
            </a:xfrm>
            <a:prstGeom prst="triangle">
              <a:avLst/>
            </a:prstGeom>
            <a:solidFill>
              <a:srgbClr val="C517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910AD57-6E97-4BFF-ACFB-54F0F066F00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82713" y="209550"/>
            <a:ext cx="403225" cy="401638"/>
            <a:chOff x="1534158" y="3352646"/>
            <a:chExt cx="375920" cy="37592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FDBCEF5-570A-4593-90A4-CDC21C00F49B}"/>
                </a:ext>
              </a:extLst>
            </p:cNvPr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111F88C0-3B24-45F6-AD40-1EFC9D4E1E1C}"/>
                </a:ext>
              </a:extLst>
            </p:cNvPr>
            <p:cNvSpPr/>
            <p:nvPr/>
          </p:nvSpPr>
          <p:spPr>
            <a:xfrm rot="16200000">
              <a:off x="1632265" y="3472526"/>
              <a:ext cx="158985" cy="136160"/>
            </a:xfrm>
            <a:prstGeom prst="triangle">
              <a:avLst/>
            </a:prstGeom>
            <a:solidFill>
              <a:srgbClr val="EB3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42015859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5ED8D9E-460E-4B30-9697-E89A6402D4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27988" y="209550"/>
            <a:ext cx="403225" cy="403225"/>
            <a:chOff x="10302240" y="3352646"/>
            <a:chExt cx="375920" cy="37592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CCE4EAF9-7424-469C-A8AB-672B44BB96BC}"/>
                </a:ext>
              </a:extLst>
            </p:cNvPr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A3454EE2-BD6A-4736-8EB6-50C731FA0EEE}"/>
                </a:ext>
              </a:extLst>
            </p:cNvPr>
            <p:cNvSpPr/>
            <p:nvPr/>
          </p:nvSpPr>
          <p:spPr>
            <a:xfrm rot="5400000" flipH="1">
              <a:off x="10442840" y="3472526"/>
              <a:ext cx="156880" cy="136160"/>
            </a:xfrm>
            <a:prstGeom prst="triangle">
              <a:avLst/>
            </a:prstGeom>
            <a:solidFill>
              <a:srgbClr val="125B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8E37CF2-09A8-4B6F-B2BD-AB3EEF9EA06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2775" y="215900"/>
            <a:ext cx="401638" cy="403225"/>
            <a:chOff x="1534158" y="3352646"/>
            <a:chExt cx="375920" cy="37592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A177587-8C7E-4560-8FD4-FFDD3A3CA704}"/>
                </a:ext>
              </a:extLst>
            </p:cNvPr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20C858-2309-4683-B1C8-9D8F68454C0C}"/>
                </a:ext>
              </a:extLst>
            </p:cNvPr>
            <p:cNvSpPr/>
            <p:nvPr/>
          </p:nvSpPr>
          <p:spPr>
            <a:xfrm rot="16200000">
              <a:off x="1633277" y="3473000"/>
              <a:ext cx="156880" cy="135213"/>
            </a:xfrm>
            <a:prstGeom prst="triangle">
              <a:avLst/>
            </a:prstGeom>
            <a:solidFill>
              <a:srgbClr val="1365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9939044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ED8FC-1CB0-446F-9D22-D0C34771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0E91F213-6F8F-4343-B495-727F4A3D6F6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735AA-534E-4B78-AA4B-FDA0EEF6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15EB5-D1E6-4756-BA0B-747579C2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FAA941F-DD0C-44B4-BE09-E59E6DF0A0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3469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49F37D-D46D-48E4-AF3F-13D74AB7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EB36F3D-7487-4263-ACD1-F58FD36D3BE0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A66866-AFF2-4561-B482-A6922D6D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BBD1C4-C0D3-4DCF-82DF-CEB0AD2C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B0AC5A0-5C89-419A-B6B0-49A4243EF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264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D9E2269-A323-4081-8749-21E88C758D38}"/>
              </a:ext>
            </a:extLst>
          </p:cNvPr>
          <p:cNvGrpSpPr/>
          <p:nvPr/>
        </p:nvGrpSpPr>
        <p:grpSpPr>
          <a:xfrm>
            <a:off x="268688" y="143524"/>
            <a:ext cx="547690" cy="5476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3">
              <a:extLst>
                <a:ext uri="{FF2B5EF4-FFF2-40B4-BE49-F238E27FC236}">
                  <a16:creationId xmlns:a16="http://schemas.microsoft.com/office/drawing/2014/main" id="{E250EEEC-8844-493A-9F51-42ED6806686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E511706-20EF-4438-8044-88B14676BFEA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5292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F0315C-AC27-4FFC-9EB7-793F75A4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DC19698E-D509-4234-B71E-D5DA666B69AA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7AE640-1854-414E-BB5E-CCABAA47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EEFBC2-69B7-4FEC-8B15-0381FBB8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F3C35EE-AE60-4978-82B9-E49EE6B129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5290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D4EF8624-2A4E-4091-A11A-D6B623B5DA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7.jpe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6.jpeg"/><Relationship Id="rId4" Type="http://schemas.openxmlformats.org/officeDocument/2006/relationships/tags" Target="../tags/tag5.xml"/><Relationship Id="rId9" Type="http://schemas.openxmlformats.org/officeDocument/2006/relationships/image" Target="../media/image5.jpeg"/><Relationship Id="rId1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wjszzx.com.cn/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3" Type="http://schemas.openxmlformats.org/officeDocument/2006/relationships/tags" Target="../tags/tag10.xml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16.xml"/><Relationship Id="rId11" Type="http://schemas.openxmlformats.org/officeDocument/2006/relationships/image" Target="../media/image7.jpe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6.jpeg"/><Relationship Id="rId4" Type="http://schemas.openxmlformats.org/officeDocument/2006/relationships/tags" Target="../tags/tag11.xml"/><Relationship Id="rId9" Type="http://schemas.openxmlformats.org/officeDocument/2006/relationships/image" Target="../media/image5.jpeg"/><Relationship Id="rId14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>
            <a:extLst>
              <a:ext uri="{FF2B5EF4-FFF2-40B4-BE49-F238E27FC236}">
                <a16:creationId xmlns:a16="http://schemas.microsoft.com/office/drawing/2014/main" id="{D2EEB641-FD18-44AB-904E-CCAD8B47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904875"/>
            <a:ext cx="445135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</a:pP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算一算</a:t>
            </a: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>
              <a:lnSpc>
                <a:spcPct val="200000"/>
              </a:lnSpc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请在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20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秒内计算出下式的值</a:t>
            </a:r>
          </a:p>
          <a:p>
            <a:pPr algn="ctr" eaLnBrk="1" hangingPunct="1">
              <a:lnSpc>
                <a:spcPct val="200000"/>
              </a:lnSpc>
            </a:pP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6387" name="图片 1" descr="u=1579613266,1672981401&amp;fm=26&amp;gp=0">
            <a:extLst>
              <a:ext uri="{FF2B5EF4-FFF2-40B4-BE49-F238E27FC236}">
                <a16:creationId xmlns:a16="http://schemas.microsoft.com/office/drawing/2014/main" id="{19CE9AFC-4725-410F-B578-D5EC03D9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78400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文本框 1">
            <a:extLst>
              <a:ext uri="{FF2B5EF4-FFF2-40B4-BE49-F238E27FC236}">
                <a16:creationId xmlns:a16="http://schemas.microsoft.com/office/drawing/2014/main" id="{DA26283D-E8B2-47B0-B502-C0EFEF4BC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3394075"/>
            <a:ext cx="5305425" cy="706438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1+1/2+1/3+···+1/9+1/10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04104BC-1DC2-400F-9BC6-C38C587E2547}"/>
              </a:ext>
            </a:extLst>
          </p:cNvPr>
          <p:cNvGraphicFramePr/>
          <p:nvPr/>
        </p:nvGraphicFramePr>
        <p:xfrm>
          <a:off x="758825" y="1619250"/>
          <a:ext cx="7643813" cy="382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4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4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算法描述方式</a:t>
                      </a:r>
                    </a:p>
                  </a:txBody>
                  <a:tcPr marL="77465" marR="77465" marT="38731" marB="3873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优势</a:t>
                      </a:r>
                    </a:p>
                  </a:txBody>
                  <a:tcPr marL="77465" marR="77465" marT="38731" marB="3873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不足</a:t>
                      </a:r>
                    </a:p>
                  </a:txBody>
                  <a:tcPr marL="77465" marR="77465" marT="38731" marB="3873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自然语言</a:t>
                      </a:r>
                    </a:p>
                  </a:txBody>
                  <a:tcPr marL="77465" marR="77465" marT="38731" marB="38731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0" dirty="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容易理解</a:t>
                      </a:r>
                    </a:p>
                  </a:txBody>
                  <a:tcPr marL="77465" marR="77465" marT="38731" marB="38731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0" dirty="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不直观、不确定性、描述太长、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2100" b="0" dirty="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复杂的问题难以表述准确、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2100" b="0" dirty="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不能被计算机识别和执行</a:t>
                      </a:r>
                    </a:p>
                  </a:txBody>
                  <a:tcPr marL="77465" marR="77465" marT="38731" marB="38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3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流程图</a:t>
                      </a:r>
                    </a:p>
                  </a:txBody>
                  <a:tcPr marL="77465" marR="77465" marT="38731" marB="38731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形象直观、清晰简洁、容易理解</a:t>
                      </a:r>
                    </a:p>
                  </a:txBody>
                  <a:tcPr marL="77465" marR="77465" marT="38731" marB="38731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0" dirty="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不能被电脑识别</a:t>
                      </a:r>
                    </a:p>
                  </a:txBody>
                  <a:tcPr marL="77465" marR="77465" marT="38731" marB="38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41" descr="e7d195523061f1c0deeec63e560781cfd59afb0ea006f2a87ABB68BF51EA6619813959095094C18C62A12F549504892A4AAA8C1554C6663626E05CA27F281A14E6983772AFC3FB97135759321DEA3D704CB8FFD9D2544D2074061F3D878A4F24638415FA5D365B2AF4BEC5AD5F5BED89740C60608E45A0F8CE8EF0096094E663250F0E257FDFCC83">
            <a:extLst>
              <a:ext uri="{FF2B5EF4-FFF2-40B4-BE49-F238E27FC236}">
                <a16:creationId xmlns:a16="http://schemas.microsoft.com/office/drawing/2014/main" id="{C84880CC-6700-463A-BD01-5D2B8DED3002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1219200"/>
            <a:ext cx="1050925" cy="1016000"/>
            <a:chOff x="6003757" y="1919788"/>
            <a:chExt cx="1399307" cy="1352816"/>
          </a:xfrm>
        </p:grpSpPr>
        <p:sp>
          <p:nvSpPr>
            <p:cNvPr id="43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  <a:extLst>
                <a:ext uri="{FF2B5EF4-FFF2-40B4-BE49-F238E27FC236}">
                  <a16:creationId xmlns:a16="http://schemas.microsoft.com/office/drawing/2014/main" id="{932A6328-3ACB-4033-BF30-0686D29F9B8E}"/>
                </a:ext>
              </a:extLst>
            </p:cNvPr>
            <p:cNvSpPr/>
            <p:nvPr/>
          </p:nvSpPr>
          <p:spPr bwMode="auto">
            <a:xfrm>
              <a:off x="6003757" y="1978974"/>
              <a:ext cx="1399307" cy="124078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blipFill>
              <a:blip r:embed="rId3" cstate="print"/>
              <a:stretch>
                <a:fillRect/>
              </a:stretch>
            </a:blip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lIns="51435" tIns="25717" rIns="51435" bIns="25717"/>
            <a:lstStyle/>
            <a:p>
              <a:pPr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41987" name="Freeform 5">
              <a:extLst>
                <a:ext uri="{FF2B5EF4-FFF2-40B4-BE49-F238E27FC236}">
                  <a16:creationId xmlns:a16="http://schemas.microsoft.com/office/drawing/2014/main" id="{23BEE681-E084-434F-B6A5-C3EFE643B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757" y="1978974"/>
              <a:ext cx="1090699" cy="1240787"/>
            </a:xfrm>
            <a:custGeom>
              <a:avLst/>
              <a:gdLst/>
              <a:ahLst/>
              <a:cxnLst>
                <a:cxn ang="0">
                  <a:pos x="3758" y="10000"/>
                </a:cxn>
                <a:cxn ang="0">
                  <a:pos x="2750" y="9491"/>
                </a:cxn>
                <a:cxn ang="0">
                  <a:pos x="132" y="5509"/>
                </a:cxn>
                <a:cxn ang="0">
                  <a:pos x="132" y="4491"/>
                </a:cxn>
                <a:cxn ang="0">
                  <a:pos x="2750" y="510"/>
                </a:cxn>
                <a:cxn ang="0">
                  <a:pos x="3758" y="0"/>
                </a:cxn>
                <a:cxn ang="0">
                  <a:pos x="8992" y="0"/>
                </a:cxn>
                <a:cxn ang="0">
                  <a:pos x="10000" y="510"/>
                </a:cxn>
                <a:cxn ang="0">
                  <a:pos x="6864" y="5055"/>
                </a:cxn>
                <a:cxn ang="0">
                  <a:pos x="3758" y="10000"/>
                </a:cxn>
              </a:cxnLst>
              <a:rect l="0" t="0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8875"/>
                  </a:srgbClr>
                </a:gs>
                <a:gs pos="74001">
                  <a:srgbClr val="FFFFFF">
                    <a:alpha val="13134"/>
                  </a:srgbClr>
                </a:gs>
                <a:gs pos="100000">
                  <a:srgbClr val="FFFFFF">
                    <a:alpha val="17749"/>
                  </a:srgbClr>
                </a:gs>
              </a:gsLst>
              <a:lin ang="2700000" scaled="1"/>
            </a:gradFill>
            <a:ln w="12700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BE451F5-71EE-4D57-A634-B80EA7D023F6}"/>
                </a:ext>
              </a:extLst>
            </p:cNvPr>
            <p:cNvSpPr txBox="1"/>
            <p:nvPr/>
          </p:nvSpPr>
          <p:spPr>
            <a:xfrm>
              <a:off x="6004899" y="1919788"/>
              <a:ext cx="1397616" cy="1352816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en-US" altLang="zh-CN" sz="2000" b="1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01</a:t>
              </a:r>
            </a:p>
            <a:p>
              <a:pPr algn="ctr" eaLnBrk="1" fontAlgn="auto" hangingPunct="1">
                <a:defRPr/>
              </a:pPr>
              <a:r>
                <a:rPr lang="zh-CN" altLang="en-US" sz="20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顺序</a:t>
              </a:r>
            </a:p>
            <a:p>
              <a:pPr algn="ctr" eaLnBrk="1" fontAlgn="auto" hangingPunct="1">
                <a:defRPr/>
              </a:pPr>
              <a:r>
                <a:rPr lang="zh-CN" altLang="en-US" sz="20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结构</a:t>
              </a:r>
            </a:p>
          </p:txBody>
        </p:sp>
      </p:grpSp>
      <p:grpSp>
        <p:nvGrpSpPr>
          <p:cNvPr id="34819" name="组合 47" descr="e7d195523061f1c0deeec63e560781cfd59afb0ea006f2a87ABB68BF51EA6619813959095094C18C62A12F549504892A4AAA8C1554C6663626E05CA27F281A14E6983772AFC3FB97135759321DEA3D704CB8FFD9D2544D2074061F3D878A4F24638415FA5D365B2AF4BEC5AD5F5BED89740C60608E45A0F8CE8EF0096094E663250F0E257FDFCC83">
            <a:extLst>
              <a:ext uri="{FF2B5EF4-FFF2-40B4-BE49-F238E27FC236}">
                <a16:creationId xmlns:a16="http://schemas.microsoft.com/office/drawing/2014/main" id="{0FB8F730-FC6D-43E9-9CFE-8254257EFE9C}"/>
              </a:ext>
            </a:extLst>
          </p:cNvPr>
          <p:cNvGrpSpPr>
            <a:grpSpLocks/>
          </p:cNvGrpSpPr>
          <p:nvPr/>
        </p:nvGrpSpPr>
        <p:grpSpPr bwMode="auto">
          <a:xfrm>
            <a:off x="6924675" y="1168400"/>
            <a:ext cx="1050925" cy="1016000"/>
            <a:chOff x="6003757" y="3903503"/>
            <a:chExt cx="1399307" cy="1352816"/>
          </a:xfrm>
        </p:grpSpPr>
        <p:sp>
          <p:nvSpPr>
            <p:cNvPr id="49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  <a:extLst>
                <a:ext uri="{FF2B5EF4-FFF2-40B4-BE49-F238E27FC236}">
                  <a16:creationId xmlns:a16="http://schemas.microsoft.com/office/drawing/2014/main" id="{79F2DF90-3F9F-412D-ABF2-C75ED93714EB}"/>
                </a:ext>
              </a:extLst>
            </p:cNvPr>
            <p:cNvSpPr/>
            <p:nvPr/>
          </p:nvSpPr>
          <p:spPr bwMode="auto">
            <a:xfrm>
              <a:off x="6003757" y="3964803"/>
              <a:ext cx="1399307" cy="124078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blipFill>
              <a:blip r:embed="rId4" cstate="print"/>
              <a:stretch>
                <a:fillRect/>
              </a:stretch>
            </a:blip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lIns="51435" tIns="25717" rIns="51435" bIns="25717"/>
            <a:lstStyle/>
            <a:p>
              <a:pPr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41991" name="Freeform 5">
              <a:extLst>
                <a:ext uri="{FF2B5EF4-FFF2-40B4-BE49-F238E27FC236}">
                  <a16:creationId xmlns:a16="http://schemas.microsoft.com/office/drawing/2014/main" id="{797E3F50-5536-4073-B8AF-C8B1E7B8B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757" y="3964803"/>
              <a:ext cx="1090699" cy="1240785"/>
            </a:xfrm>
            <a:custGeom>
              <a:avLst/>
              <a:gdLst/>
              <a:ahLst/>
              <a:cxnLst>
                <a:cxn ang="0">
                  <a:pos x="3758" y="10000"/>
                </a:cxn>
                <a:cxn ang="0">
                  <a:pos x="2750" y="9491"/>
                </a:cxn>
                <a:cxn ang="0">
                  <a:pos x="132" y="5509"/>
                </a:cxn>
                <a:cxn ang="0">
                  <a:pos x="132" y="4491"/>
                </a:cxn>
                <a:cxn ang="0">
                  <a:pos x="2750" y="510"/>
                </a:cxn>
                <a:cxn ang="0">
                  <a:pos x="3758" y="0"/>
                </a:cxn>
                <a:cxn ang="0">
                  <a:pos x="8992" y="0"/>
                </a:cxn>
                <a:cxn ang="0">
                  <a:pos x="10000" y="510"/>
                </a:cxn>
                <a:cxn ang="0">
                  <a:pos x="6864" y="5055"/>
                </a:cxn>
                <a:cxn ang="0">
                  <a:pos x="3758" y="10000"/>
                </a:cxn>
              </a:cxnLst>
              <a:rect l="0" t="0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8875"/>
                  </a:srgbClr>
                </a:gs>
                <a:gs pos="74001">
                  <a:srgbClr val="FFFFFF">
                    <a:alpha val="13134"/>
                  </a:srgbClr>
                </a:gs>
                <a:gs pos="100000">
                  <a:srgbClr val="FFFFFF">
                    <a:alpha val="17749"/>
                  </a:srgbClr>
                </a:gs>
              </a:gsLst>
              <a:lin ang="2700000" scaled="1"/>
            </a:gradFill>
            <a:ln w="12700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EDFEBE6-66F0-4FF9-9D69-2C9F16FE2A07}"/>
                </a:ext>
              </a:extLst>
            </p:cNvPr>
            <p:cNvSpPr txBox="1"/>
            <p:nvPr/>
          </p:nvSpPr>
          <p:spPr>
            <a:xfrm>
              <a:off x="6004603" y="3903503"/>
              <a:ext cx="1398461" cy="1352816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en-US" altLang="zh-CN" sz="2000" b="1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03</a:t>
              </a:r>
            </a:p>
            <a:p>
              <a:pPr algn="ctr" eaLnBrk="1" fontAlgn="auto" hangingPunct="1">
                <a:defRPr/>
              </a:pPr>
              <a:r>
                <a:rPr lang="zh-CN" altLang="en-US" sz="20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循环</a:t>
              </a:r>
            </a:p>
            <a:p>
              <a:pPr algn="ctr" eaLnBrk="1" fontAlgn="auto" hangingPunct="1">
                <a:defRPr/>
              </a:pPr>
              <a:r>
                <a:rPr lang="zh-CN" altLang="en-US" sz="20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结构</a:t>
              </a:r>
            </a:p>
          </p:txBody>
        </p:sp>
      </p:grpSp>
      <p:grpSp>
        <p:nvGrpSpPr>
          <p:cNvPr id="34820" name="组合 53" descr="e7d195523061f1c0deeec63e560781cfd59afb0ea006f2a87ABB68BF51EA6619813959095094C18C62A12F549504892A4AAA8C1554C6663626E05CA27F281A14E6983772AFC3FB97135759321DEA3D704CB8FFD9D2544D2074061F3D878A4F24638415FA5D365B2AF4BEC5AD5F5BED89740C60608E45A0F8CE8EF0096094E663250F0E257FDFCC83">
            <a:extLst>
              <a:ext uri="{FF2B5EF4-FFF2-40B4-BE49-F238E27FC236}">
                <a16:creationId xmlns:a16="http://schemas.microsoft.com/office/drawing/2014/main" id="{AC216431-88CF-45DE-BDEA-1A8F53BC3C37}"/>
              </a:ext>
            </a:extLst>
          </p:cNvPr>
          <p:cNvGrpSpPr>
            <a:grpSpLocks/>
          </p:cNvGrpSpPr>
          <p:nvPr/>
        </p:nvGrpSpPr>
        <p:grpSpPr bwMode="auto">
          <a:xfrm>
            <a:off x="3714750" y="1160463"/>
            <a:ext cx="1476375" cy="1014412"/>
            <a:chOff x="4772012" y="2969882"/>
            <a:chExt cx="1969614" cy="1353239"/>
          </a:xfrm>
        </p:grpSpPr>
        <p:sp>
          <p:nvSpPr>
            <p:cNvPr id="55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  <a:extLst>
                <a:ext uri="{FF2B5EF4-FFF2-40B4-BE49-F238E27FC236}">
                  <a16:creationId xmlns:a16="http://schemas.microsoft.com/office/drawing/2014/main" id="{FB1D2285-618B-4AC7-9790-86D583FDEF62}"/>
                </a:ext>
              </a:extLst>
            </p:cNvPr>
            <p:cNvSpPr/>
            <p:nvPr/>
          </p:nvSpPr>
          <p:spPr bwMode="auto">
            <a:xfrm>
              <a:off x="4772012" y="3044002"/>
              <a:ext cx="1969614" cy="124735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blipFill>
              <a:blip r:embed="rId5" cstate="print"/>
              <a:stretch>
                <a:fillRect/>
              </a:stretch>
            </a:blip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lIns="51435" tIns="25717" rIns="51435" bIns="25717"/>
            <a:lstStyle/>
            <a:p>
              <a:pPr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AEBC9C6-93BC-47B8-A97E-9289E9A20A8F}"/>
                </a:ext>
              </a:extLst>
            </p:cNvPr>
            <p:cNvSpPr txBox="1"/>
            <p:nvPr/>
          </p:nvSpPr>
          <p:spPr>
            <a:xfrm>
              <a:off x="4827899" y="2969882"/>
              <a:ext cx="1850217" cy="1353239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en-US" altLang="zh-CN" sz="2000" b="1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02</a:t>
              </a:r>
            </a:p>
            <a:p>
              <a:pPr algn="ctr" eaLnBrk="1" fontAlgn="auto" hangingPunct="1">
                <a:defRPr/>
              </a:pPr>
              <a:r>
                <a:rPr lang="zh-CN" altLang="en-US" sz="20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分支</a:t>
              </a:r>
              <a:r>
                <a:rPr lang="en-US" altLang="zh-CN" sz="20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/</a:t>
              </a:r>
              <a:r>
                <a:rPr lang="zh-CN" altLang="en-US" sz="20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选择</a:t>
              </a:r>
            </a:p>
            <a:p>
              <a:pPr algn="ctr" eaLnBrk="1" fontAlgn="auto" hangingPunct="1">
                <a:defRPr/>
              </a:pPr>
              <a:r>
                <a:rPr lang="zh-CN" altLang="en-US" sz="20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结构</a:t>
              </a:r>
            </a:p>
          </p:txBody>
        </p:sp>
      </p:grpSp>
      <p:grpSp>
        <p:nvGrpSpPr>
          <p:cNvPr id="10" name="组合 65" descr="e7d195523061f1c0deeec63e560781cfd59afb0ea006f2a87ABB68BF51EA6619813959095094C18C62A12F549504892A4AAA8C1554C6663626E05CA27F281A14E6983772AFC3FB97135759321DEA3D704CB8FFD9D2544D2074061F3D878A4F24638415FA5D365B2AF4BEC5AD5F5BED89740C60608E45A0F8CE8EF0096094E663250F0E257FDFCC83">
            <a:extLst>
              <a:ext uri="{FF2B5EF4-FFF2-40B4-BE49-F238E27FC236}">
                <a16:creationId xmlns:a16="http://schemas.microsoft.com/office/drawing/2014/main" id="{14B8E31B-5E2B-47B8-9EEA-5AC01D89D955}"/>
              </a:ext>
            </a:extLst>
          </p:cNvPr>
          <p:cNvGrpSpPr>
            <a:grpSpLocks/>
          </p:cNvGrpSpPr>
          <p:nvPr/>
        </p:nvGrpSpPr>
        <p:grpSpPr bwMode="auto">
          <a:xfrm>
            <a:off x="3106738" y="5359400"/>
            <a:ext cx="2808287" cy="574675"/>
            <a:chOff x="331724" y="3257590"/>
            <a:chExt cx="3744002" cy="767969"/>
          </a:xfrm>
        </p:grpSpPr>
        <p:sp>
          <p:nvSpPr>
            <p:cNvPr id="67" name="任意多边形 66">
              <a:extLst>
                <a:ext uri="{FF2B5EF4-FFF2-40B4-BE49-F238E27FC236}">
                  <a16:creationId xmlns:a16="http://schemas.microsoft.com/office/drawing/2014/main" id="{9635B030-6007-47A2-89AD-D40B3BF410AA}"/>
                </a:ext>
              </a:extLst>
            </p:cNvPr>
            <p:cNvSpPr/>
            <p:nvPr/>
          </p:nvSpPr>
          <p:spPr bwMode="auto">
            <a:xfrm>
              <a:off x="331724" y="3257590"/>
              <a:ext cx="3744002" cy="767969"/>
            </a:xfrm>
            <a:custGeom>
              <a:avLst/>
              <a:gdLst>
                <a:gd name="connsiteX0" fmla="*/ 488326 w 4206923"/>
                <a:gd name="connsiteY0" fmla="*/ 0 h 1479432"/>
                <a:gd name="connsiteX1" fmla="*/ 1002185 w 4206923"/>
                <a:gd name="connsiteY1" fmla="*/ 0 h 1479432"/>
                <a:gd name="connsiteX2" fmla="*/ 1066030 w 4206923"/>
                <a:gd name="connsiteY2" fmla="*/ 0 h 1479432"/>
                <a:gd name="connsiteX3" fmla="*/ 1083181 w 4206923"/>
                <a:gd name="connsiteY3" fmla="*/ 0 h 1479432"/>
                <a:gd name="connsiteX4" fmla="*/ 1168160 w 4206923"/>
                <a:gd name="connsiteY4" fmla="*/ 0 h 1479432"/>
                <a:gd name="connsiteX5" fmla="*/ 1290429 w 4206923"/>
                <a:gd name="connsiteY5" fmla="*/ 0 h 1479432"/>
                <a:gd name="connsiteX6" fmla="*/ 1553727 w 4206923"/>
                <a:gd name="connsiteY6" fmla="*/ 0 h 1479432"/>
                <a:gd name="connsiteX7" fmla="*/ 1611796 w 4206923"/>
                <a:gd name="connsiteY7" fmla="*/ 0 h 1479432"/>
                <a:gd name="connsiteX8" fmla="*/ 1634674 w 4206923"/>
                <a:gd name="connsiteY8" fmla="*/ 0 h 1479432"/>
                <a:gd name="connsiteX9" fmla="*/ 1745864 w 4206923"/>
                <a:gd name="connsiteY9" fmla="*/ 0 h 1479432"/>
                <a:gd name="connsiteX10" fmla="*/ 1836195 w 4206923"/>
                <a:gd name="connsiteY10" fmla="*/ 0 h 1479432"/>
                <a:gd name="connsiteX11" fmla="*/ 1900647 w 4206923"/>
                <a:gd name="connsiteY11" fmla="*/ 0 h 1479432"/>
                <a:gd name="connsiteX12" fmla="*/ 1986524 w 4206923"/>
                <a:gd name="connsiteY12" fmla="*/ 0 h 1479432"/>
                <a:gd name="connsiteX13" fmla="*/ 2099493 w 4206923"/>
                <a:gd name="connsiteY13" fmla="*/ 0 h 1479432"/>
                <a:gd name="connsiteX14" fmla="*/ 2125046 w 4206923"/>
                <a:gd name="connsiteY14" fmla="*/ 0 h 1479432"/>
                <a:gd name="connsiteX15" fmla="*/ 2180440 w 4206923"/>
                <a:gd name="connsiteY15" fmla="*/ 0 h 1479432"/>
                <a:gd name="connsiteX16" fmla="*/ 2291630 w 4206923"/>
                <a:gd name="connsiteY16" fmla="*/ 0 h 1479432"/>
                <a:gd name="connsiteX17" fmla="*/ 2293677 w 4206923"/>
                <a:gd name="connsiteY17" fmla="*/ 0 h 1479432"/>
                <a:gd name="connsiteX18" fmla="*/ 2388345 w 4206923"/>
                <a:gd name="connsiteY18" fmla="*/ 0 h 1479432"/>
                <a:gd name="connsiteX19" fmla="*/ 2446414 w 4206923"/>
                <a:gd name="connsiteY19" fmla="*/ 0 h 1479432"/>
                <a:gd name="connsiteX20" fmla="*/ 2459486 w 4206923"/>
                <a:gd name="connsiteY20" fmla="*/ 0 h 1479432"/>
                <a:gd name="connsiteX21" fmla="*/ 2580482 w 4206923"/>
                <a:gd name="connsiteY21" fmla="*/ 0 h 1479432"/>
                <a:gd name="connsiteX22" fmla="*/ 2670812 w 4206923"/>
                <a:gd name="connsiteY22" fmla="*/ 0 h 1479432"/>
                <a:gd name="connsiteX23" fmla="*/ 2839443 w 4206923"/>
                <a:gd name="connsiteY23" fmla="*/ 0 h 1479432"/>
                <a:gd name="connsiteX24" fmla="*/ 2852814 w 4206923"/>
                <a:gd name="connsiteY24" fmla="*/ 0 h 1479432"/>
                <a:gd name="connsiteX25" fmla="*/ 2960273 w 4206923"/>
                <a:gd name="connsiteY25" fmla="*/ 0 h 1479432"/>
                <a:gd name="connsiteX26" fmla="*/ 3037852 w 4206923"/>
                <a:gd name="connsiteY26" fmla="*/ 0 h 1479432"/>
                <a:gd name="connsiteX27" fmla="*/ 3041269 w 4206923"/>
                <a:gd name="connsiteY27" fmla="*/ 0 h 1479432"/>
                <a:gd name="connsiteX28" fmla="*/ 3077212 w 4206923"/>
                <a:gd name="connsiteY28" fmla="*/ 0 h 1479432"/>
                <a:gd name="connsiteX29" fmla="*/ 3090397 w 4206923"/>
                <a:gd name="connsiteY29" fmla="*/ 0 h 1479432"/>
                <a:gd name="connsiteX30" fmla="*/ 3115626 w 4206923"/>
                <a:gd name="connsiteY30" fmla="*/ 0 h 1479432"/>
                <a:gd name="connsiteX31" fmla="*/ 3126248 w 4206923"/>
                <a:gd name="connsiteY31" fmla="*/ 0 h 1479432"/>
                <a:gd name="connsiteX32" fmla="*/ 3245843 w 4206923"/>
                <a:gd name="connsiteY32" fmla="*/ 0 h 1479432"/>
                <a:gd name="connsiteX33" fmla="*/ 3262250 w 4206923"/>
                <a:gd name="connsiteY33" fmla="*/ 0 h 1479432"/>
                <a:gd name="connsiteX34" fmla="*/ 3366673 w 4206923"/>
                <a:gd name="connsiteY34" fmla="*/ 0 h 1479432"/>
                <a:gd name="connsiteX35" fmla="*/ 3412579 w 4206923"/>
                <a:gd name="connsiteY35" fmla="*/ 0 h 1479432"/>
                <a:gd name="connsiteX36" fmla="*/ 3447669 w 4206923"/>
                <a:gd name="connsiteY36" fmla="*/ 0 h 1479432"/>
                <a:gd name="connsiteX37" fmla="*/ 3496797 w 4206923"/>
                <a:gd name="connsiteY37" fmla="*/ 0 h 1479432"/>
                <a:gd name="connsiteX38" fmla="*/ 3522026 w 4206923"/>
                <a:gd name="connsiteY38" fmla="*/ 0 h 1479432"/>
                <a:gd name="connsiteX39" fmla="*/ 3525549 w 4206923"/>
                <a:gd name="connsiteY39" fmla="*/ 0 h 1479432"/>
                <a:gd name="connsiteX40" fmla="*/ 3532648 w 4206923"/>
                <a:gd name="connsiteY40" fmla="*/ 0 h 1479432"/>
                <a:gd name="connsiteX41" fmla="*/ 3606496 w 4206923"/>
                <a:gd name="connsiteY41" fmla="*/ 0 h 1479432"/>
                <a:gd name="connsiteX42" fmla="*/ 3717686 w 4206923"/>
                <a:gd name="connsiteY42" fmla="*/ 0 h 1479432"/>
                <a:gd name="connsiteX43" fmla="*/ 3848796 w 4206923"/>
                <a:gd name="connsiteY43" fmla="*/ 75308 h 1479432"/>
                <a:gd name="connsiteX44" fmla="*/ 4188713 w 4206923"/>
                <a:gd name="connsiteY44" fmla="*/ 664408 h 1479432"/>
                <a:gd name="connsiteX45" fmla="*/ 4188713 w 4206923"/>
                <a:gd name="connsiteY45" fmla="*/ 815024 h 1479432"/>
                <a:gd name="connsiteX46" fmla="*/ 3848796 w 4206923"/>
                <a:gd name="connsiteY46" fmla="*/ 1404124 h 1479432"/>
                <a:gd name="connsiteX47" fmla="*/ 3717686 w 4206923"/>
                <a:gd name="connsiteY47" fmla="*/ 1479432 h 1479432"/>
                <a:gd name="connsiteX48" fmla="*/ 3532648 w 4206923"/>
                <a:gd name="connsiteY48" fmla="*/ 1479432 h 1479432"/>
                <a:gd name="connsiteX49" fmla="*/ 3126248 w 4206923"/>
                <a:gd name="connsiteY49" fmla="*/ 1479432 h 1479432"/>
                <a:gd name="connsiteX50" fmla="*/ 3037852 w 4206923"/>
                <a:gd name="connsiteY50" fmla="*/ 1479432 h 1479432"/>
                <a:gd name="connsiteX51" fmla="*/ 2852814 w 4206923"/>
                <a:gd name="connsiteY51" fmla="*/ 1479432 h 1479432"/>
                <a:gd name="connsiteX52" fmla="*/ 2580482 w 4206923"/>
                <a:gd name="connsiteY52" fmla="*/ 1479432 h 1479432"/>
                <a:gd name="connsiteX53" fmla="*/ 2446414 w 4206923"/>
                <a:gd name="connsiteY53" fmla="*/ 1479432 h 1479432"/>
                <a:gd name="connsiteX54" fmla="*/ 2291630 w 4206923"/>
                <a:gd name="connsiteY54" fmla="*/ 1479432 h 1479432"/>
                <a:gd name="connsiteX55" fmla="*/ 1900647 w 4206923"/>
                <a:gd name="connsiteY55" fmla="*/ 1479432 h 1479432"/>
                <a:gd name="connsiteX56" fmla="*/ 1745864 w 4206923"/>
                <a:gd name="connsiteY56" fmla="*/ 1479432 h 1479432"/>
                <a:gd name="connsiteX57" fmla="*/ 1611796 w 4206923"/>
                <a:gd name="connsiteY57" fmla="*/ 1479432 h 1479432"/>
                <a:gd name="connsiteX58" fmla="*/ 1168160 w 4206923"/>
                <a:gd name="connsiteY58" fmla="*/ 1479432 h 1479432"/>
                <a:gd name="connsiteX59" fmla="*/ 1066030 w 4206923"/>
                <a:gd name="connsiteY59" fmla="*/ 1479432 h 1479432"/>
                <a:gd name="connsiteX60" fmla="*/ 488326 w 4206923"/>
                <a:gd name="connsiteY60" fmla="*/ 1479432 h 1479432"/>
                <a:gd name="connsiteX61" fmla="*/ 357216 w 4206923"/>
                <a:gd name="connsiteY61" fmla="*/ 1404124 h 1479432"/>
                <a:gd name="connsiteX62" fmla="*/ 17299 w 4206923"/>
                <a:gd name="connsiteY62" fmla="*/ 815024 h 1479432"/>
                <a:gd name="connsiteX63" fmla="*/ 17299 w 4206923"/>
                <a:gd name="connsiteY63" fmla="*/ 664408 h 1479432"/>
                <a:gd name="connsiteX64" fmla="*/ 357216 w 4206923"/>
                <a:gd name="connsiteY64" fmla="*/ 75308 h 1479432"/>
                <a:gd name="connsiteX65" fmla="*/ 488326 w 4206923"/>
                <a:gd name="connsiteY65" fmla="*/ 0 h 147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06923" h="1479432">
                  <a:moveTo>
                    <a:pt x="488326" y="0"/>
                  </a:moveTo>
                  <a:cubicBezTo>
                    <a:pt x="743264" y="0"/>
                    <a:pt x="902600" y="0"/>
                    <a:pt x="1002185" y="0"/>
                  </a:cubicBezTo>
                  <a:lnTo>
                    <a:pt x="1066030" y="0"/>
                  </a:lnTo>
                  <a:lnTo>
                    <a:pt x="1083181" y="0"/>
                  </a:lnTo>
                  <a:cubicBezTo>
                    <a:pt x="1168160" y="0"/>
                    <a:pt x="1168160" y="0"/>
                    <a:pt x="1168160" y="0"/>
                  </a:cubicBezTo>
                  <a:lnTo>
                    <a:pt x="1290429" y="0"/>
                  </a:lnTo>
                  <a:cubicBezTo>
                    <a:pt x="1404288" y="0"/>
                    <a:pt x="1489682" y="0"/>
                    <a:pt x="1553727" y="0"/>
                  </a:cubicBezTo>
                  <a:lnTo>
                    <a:pt x="1611796" y="0"/>
                  </a:lnTo>
                  <a:lnTo>
                    <a:pt x="1634674" y="0"/>
                  </a:lnTo>
                  <a:cubicBezTo>
                    <a:pt x="1745864" y="0"/>
                    <a:pt x="1745864" y="0"/>
                    <a:pt x="1745864" y="0"/>
                  </a:cubicBezTo>
                  <a:lnTo>
                    <a:pt x="1836195" y="0"/>
                  </a:lnTo>
                  <a:lnTo>
                    <a:pt x="1900647" y="0"/>
                  </a:lnTo>
                  <a:lnTo>
                    <a:pt x="1986524" y="0"/>
                  </a:lnTo>
                  <a:cubicBezTo>
                    <a:pt x="2030111" y="0"/>
                    <a:pt x="2067471" y="0"/>
                    <a:pt x="2099493" y="0"/>
                  </a:cubicBezTo>
                  <a:lnTo>
                    <a:pt x="2125046" y="0"/>
                  </a:lnTo>
                  <a:lnTo>
                    <a:pt x="2180440" y="0"/>
                  </a:lnTo>
                  <a:cubicBezTo>
                    <a:pt x="2291630" y="0"/>
                    <a:pt x="2291630" y="0"/>
                    <a:pt x="2291630" y="0"/>
                  </a:cubicBezTo>
                  <a:lnTo>
                    <a:pt x="2293677" y="0"/>
                  </a:lnTo>
                  <a:cubicBezTo>
                    <a:pt x="2329528" y="0"/>
                    <a:pt x="2360897" y="0"/>
                    <a:pt x="2388345" y="0"/>
                  </a:cubicBezTo>
                  <a:lnTo>
                    <a:pt x="2446414" y="0"/>
                  </a:lnTo>
                  <a:lnTo>
                    <a:pt x="2459486" y="0"/>
                  </a:lnTo>
                  <a:cubicBezTo>
                    <a:pt x="2580482" y="0"/>
                    <a:pt x="2580482" y="0"/>
                    <a:pt x="2580482" y="0"/>
                  </a:cubicBezTo>
                  <a:lnTo>
                    <a:pt x="2670812" y="0"/>
                  </a:lnTo>
                  <a:cubicBezTo>
                    <a:pt x="2735874" y="0"/>
                    <a:pt x="2791642" y="0"/>
                    <a:pt x="2839443" y="0"/>
                  </a:cubicBezTo>
                  <a:lnTo>
                    <a:pt x="2852814" y="0"/>
                  </a:lnTo>
                  <a:lnTo>
                    <a:pt x="2960273" y="0"/>
                  </a:lnTo>
                  <a:lnTo>
                    <a:pt x="3037852" y="0"/>
                  </a:lnTo>
                  <a:lnTo>
                    <a:pt x="3041269" y="0"/>
                  </a:lnTo>
                  <a:lnTo>
                    <a:pt x="3077212" y="0"/>
                  </a:lnTo>
                  <a:lnTo>
                    <a:pt x="3090397" y="0"/>
                  </a:lnTo>
                  <a:lnTo>
                    <a:pt x="3115626" y="0"/>
                  </a:lnTo>
                  <a:lnTo>
                    <a:pt x="3126248" y="0"/>
                  </a:lnTo>
                  <a:lnTo>
                    <a:pt x="3245843" y="0"/>
                  </a:lnTo>
                  <a:lnTo>
                    <a:pt x="3262250" y="0"/>
                  </a:lnTo>
                  <a:lnTo>
                    <a:pt x="3366673" y="0"/>
                  </a:lnTo>
                  <a:lnTo>
                    <a:pt x="3412579" y="0"/>
                  </a:lnTo>
                  <a:lnTo>
                    <a:pt x="3447669" y="0"/>
                  </a:lnTo>
                  <a:lnTo>
                    <a:pt x="3496797" y="0"/>
                  </a:lnTo>
                  <a:lnTo>
                    <a:pt x="3522026" y="0"/>
                  </a:lnTo>
                  <a:lnTo>
                    <a:pt x="3525549" y="0"/>
                  </a:lnTo>
                  <a:lnTo>
                    <a:pt x="3532648" y="0"/>
                  </a:lnTo>
                  <a:lnTo>
                    <a:pt x="3606496" y="0"/>
                  </a:lnTo>
                  <a:cubicBezTo>
                    <a:pt x="3717686" y="0"/>
                    <a:pt x="3717686" y="0"/>
                    <a:pt x="3717686" y="0"/>
                  </a:cubicBezTo>
                  <a:cubicBezTo>
                    <a:pt x="3766245" y="0"/>
                    <a:pt x="3824516" y="34010"/>
                    <a:pt x="3848796" y="75308"/>
                  </a:cubicBezTo>
                  <a:cubicBezTo>
                    <a:pt x="4188713" y="664408"/>
                    <a:pt x="4188713" y="664408"/>
                    <a:pt x="4188713" y="664408"/>
                  </a:cubicBezTo>
                  <a:cubicBezTo>
                    <a:pt x="4212993" y="705706"/>
                    <a:pt x="4212993" y="773726"/>
                    <a:pt x="4188713" y="815024"/>
                  </a:cubicBezTo>
                  <a:cubicBezTo>
                    <a:pt x="3848796" y="1404124"/>
                    <a:pt x="3848796" y="1404124"/>
                    <a:pt x="3848796" y="1404124"/>
                  </a:cubicBezTo>
                  <a:cubicBezTo>
                    <a:pt x="3824516" y="1445422"/>
                    <a:pt x="3766245" y="1479432"/>
                    <a:pt x="3717686" y="1479432"/>
                  </a:cubicBezTo>
                  <a:lnTo>
                    <a:pt x="3532648" y="1479432"/>
                  </a:lnTo>
                  <a:lnTo>
                    <a:pt x="3126248" y="1479432"/>
                  </a:lnTo>
                  <a:lnTo>
                    <a:pt x="3037852" y="1479432"/>
                  </a:lnTo>
                  <a:lnTo>
                    <a:pt x="2852814" y="1479432"/>
                  </a:lnTo>
                  <a:lnTo>
                    <a:pt x="2580482" y="1479432"/>
                  </a:lnTo>
                  <a:lnTo>
                    <a:pt x="2446414" y="1479432"/>
                  </a:lnTo>
                  <a:lnTo>
                    <a:pt x="2291630" y="1479432"/>
                  </a:lnTo>
                  <a:lnTo>
                    <a:pt x="1900647" y="1479432"/>
                  </a:lnTo>
                  <a:lnTo>
                    <a:pt x="1745864" y="1479432"/>
                  </a:lnTo>
                  <a:lnTo>
                    <a:pt x="1611796" y="1479432"/>
                  </a:lnTo>
                  <a:lnTo>
                    <a:pt x="1168160" y="1479432"/>
                  </a:lnTo>
                  <a:lnTo>
                    <a:pt x="1066030" y="1479432"/>
                  </a:lnTo>
                  <a:lnTo>
                    <a:pt x="488326" y="1479432"/>
                  </a:lnTo>
                  <a:cubicBezTo>
                    <a:pt x="440981" y="1479432"/>
                    <a:pt x="381495" y="1445422"/>
                    <a:pt x="357216" y="1404124"/>
                  </a:cubicBezTo>
                  <a:cubicBezTo>
                    <a:pt x="17299" y="815024"/>
                    <a:pt x="17299" y="815024"/>
                    <a:pt x="17299" y="815024"/>
                  </a:cubicBezTo>
                  <a:cubicBezTo>
                    <a:pt x="-5767" y="773726"/>
                    <a:pt x="-5767" y="705706"/>
                    <a:pt x="17299" y="664408"/>
                  </a:cubicBezTo>
                  <a:cubicBezTo>
                    <a:pt x="357216" y="75308"/>
                    <a:pt x="357216" y="75308"/>
                    <a:pt x="357216" y="75308"/>
                  </a:cubicBezTo>
                  <a:cubicBezTo>
                    <a:pt x="381495" y="34010"/>
                    <a:pt x="440981" y="0"/>
                    <a:pt x="488326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lIns="51435" tIns="25717" rIns="51435" bIns="25717"/>
            <a:lstStyle/>
            <a:p>
              <a:pPr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34877" name="文本框 68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  <a:extLst>
                <a:ext uri="{FF2B5EF4-FFF2-40B4-BE49-F238E27FC236}">
                  <a16:creationId xmlns:a16="http://schemas.microsoft.com/office/drawing/2014/main" id="{C0C6D4F7-5C93-4276-944B-EAA166829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02" y="3349162"/>
              <a:ext cx="3698242" cy="613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262626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判断条件 选择执行</a:t>
              </a:r>
            </a:p>
          </p:txBody>
        </p:sp>
      </p:grpSp>
      <p:sp>
        <p:nvSpPr>
          <p:cNvPr id="34822" name="文本框 10">
            <a:extLst>
              <a:ext uri="{FF2B5EF4-FFF2-40B4-BE49-F238E27FC236}">
                <a16:creationId xmlns:a16="http://schemas.microsoft.com/office/drawing/2014/main" id="{935F102C-A941-42C8-9AE9-B3F7E5999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00025"/>
            <a:ext cx="414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三种基本结构的流程图</a:t>
            </a:r>
          </a:p>
        </p:txBody>
      </p:sp>
      <p:grpSp>
        <p:nvGrpSpPr>
          <p:cNvPr id="34823" name="组合 77">
            <a:extLst>
              <a:ext uri="{FF2B5EF4-FFF2-40B4-BE49-F238E27FC236}">
                <a16:creationId xmlns:a16="http://schemas.microsoft.com/office/drawing/2014/main" id="{636BCF03-FFA1-4649-91A1-05907DA471A2}"/>
              </a:ext>
            </a:extLst>
          </p:cNvPr>
          <p:cNvGrpSpPr>
            <a:grpSpLocks/>
          </p:cNvGrpSpPr>
          <p:nvPr/>
        </p:nvGrpSpPr>
        <p:grpSpPr bwMode="auto">
          <a:xfrm>
            <a:off x="144463" y="5359400"/>
            <a:ext cx="2814637" cy="576263"/>
            <a:chOff x="92" y="9477"/>
            <a:chExt cx="4432" cy="907"/>
          </a:xfrm>
        </p:grpSpPr>
        <p:sp>
          <p:nvSpPr>
            <p:cNvPr id="80" name="任意多边形 79">
              <a:extLst>
                <a:ext uri="{FF2B5EF4-FFF2-40B4-BE49-F238E27FC236}">
                  <a16:creationId xmlns:a16="http://schemas.microsoft.com/office/drawing/2014/main" id="{C68E643B-6D1C-480C-ACC1-B2CDC28905B1}"/>
                </a:ext>
              </a:extLst>
            </p:cNvPr>
            <p:cNvSpPr/>
            <p:nvPr/>
          </p:nvSpPr>
          <p:spPr bwMode="auto">
            <a:xfrm>
              <a:off x="92" y="9477"/>
              <a:ext cx="4422" cy="907"/>
            </a:xfrm>
            <a:custGeom>
              <a:avLst/>
              <a:gdLst>
                <a:gd name="connsiteX0" fmla="*/ 488326 w 4206923"/>
                <a:gd name="connsiteY0" fmla="*/ 0 h 1479432"/>
                <a:gd name="connsiteX1" fmla="*/ 1002185 w 4206923"/>
                <a:gd name="connsiteY1" fmla="*/ 0 h 1479432"/>
                <a:gd name="connsiteX2" fmla="*/ 1066030 w 4206923"/>
                <a:gd name="connsiteY2" fmla="*/ 0 h 1479432"/>
                <a:gd name="connsiteX3" fmla="*/ 1083181 w 4206923"/>
                <a:gd name="connsiteY3" fmla="*/ 0 h 1479432"/>
                <a:gd name="connsiteX4" fmla="*/ 1168160 w 4206923"/>
                <a:gd name="connsiteY4" fmla="*/ 0 h 1479432"/>
                <a:gd name="connsiteX5" fmla="*/ 1290429 w 4206923"/>
                <a:gd name="connsiteY5" fmla="*/ 0 h 1479432"/>
                <a:gd name="connsiteX6" fmla="*/ 1553727 w 4206923"/>
                <a:gd name="connsiteY6" fmla="*/ 0 h 1479432"/>
                <a:gd name="connsiteX7" fmla="*/ 1611796 w 4206923"/>
                <a:gd name="connsiteY7" fmla="*/ 0 h 1479432"/>
                <a:gd name="connsiteX8" fmla="*/ 1634674 w 4206923"/>
                <a:gd name="connsiteY8" fmla="*/ 0 h 1479432"/>
                <a:gd name="connsiteX9" fmla="*/ 1745864 w 4206923"/>
                <a:gd name="connsiteY9" fmla="*/ 0 h 1479432"/>
                <a:gd name="connsiteX10" fmla="*/ 1836195 w 4206923"/>
                <a:gd name="connsiteY10" fmla="*/ 0 h 1479432"/>
                <a:gd name="connsiteX11" fmla="*/ 1900647 w 4206923"/>
                <a:gd name="connsiteY11" fmla="*/ 0 h 1479432"/>
                <a:gd name="connsiteX12" fmla="*/ 1986524 w 4206923"/>
                <a:gd name="connsiteY12" fmla="*/ 0 h 1479432"/>
                <a:gd name="connsiteX13" fmla="*/ 2099493 w 4206923"/>
                <a:gd name="connsiteY13" fmla="*/ 0 h 1479432"/>
                <a:gd name="connsiteX14" fmla="*/ 2125046 w 4206923"/>
                <a:gd name="connsiteY14" fmla="*/ 0 h 1479432"/>
                <a:gd name="connsiteX15" fmla="*/ 2180440 w 4206923"/>
                <a:gd name="connsiteY15" fmla="*/ 0 h 1479432"/>
                <a:gd name="connsiteX16" fmla="*/ 2291630 w 4206923"/>
                <a:gd name="connsiteY16" fmla="*/ 0 h 1479432"/>
                <a:gd name="connsiteX17" fmla="*/ 2293677 w 4206923"/>
                <a:gd name="connsiteY17" fmla="*/ 0 h 1479432"/>
                <a:gd name="connsiteX18" fmla="*/ 2388345 w 4206923"/>
                <a:gd name="connsiteY18" fmla="*/ 0 h 1479432"/>
                <a:gd name="connsiteX19" fmla="*/ 2446414 w 4206923"/>
                <a:gd name="connsiteY19" fmla="*/ 0 h 1479432"/>
                <a:gd name="connsiteX20" fmla="*/ 2459486 w 4206923"/>
                <a:gd name="connsiteY20" fmla="*/ 0 h 1479432"/>
                <a:gd name="connsiteX21" fmla="*/ 2580482 w 4206923"/>
                <a:gd name="connsiteY21" fmla="*/ 0 h 1479432"/>
                <a:gd name="connsiteX22" fmla="*/ 2670812 w 4206923"/>
                <a:gd name="connsiteY22" fmla="*/ 0 h 1479432"/>
                <a:gd name="connsiteX23" fmla="*/ 2839443 w 4206923"/>
                <a:gd name="connsiteY23" fmla="*/ 0 h 1479432"/>
                <a:gd name="connsiteX24" fmla="*/ 2852814 w 4206923"/>
                <a:gd name="connsiteY24" fmla="*/ 0 h 1479432"/>
                <a:gd name="connsiteX25" fmla="*/ 2960273 w 4206923"/>
                <a:gd name="connsiteY25" fmla="*/ 0 h 1479432"/>
                <a:gd name="connsiteX26" fmla="*/ 3037852 w 4206923"/>
                <a:gd name="connsiteY26" fmla="*/ 0 h 1479432"/>
                <a:gd name="connsiteX27" fmla="*/ 3041269 w 4206923"/>
                <a:gd name="connsiteY27" fmla="*/ 0 h 1479432"/>
                <a:gd name="connsiteX28" fmla="*/ 3077212 w 4206923"/>
                <a:gd name="connsiteY28" fmla="*/ 0 h 1479432"/>
                <a:gd name="connsiteX29" fmla="*/ 3090397 w 4206923"/>
                <a:gd name="connsiteY29" fmla="*/ 0 h 1479432"/>
                <a:gd name="connsiteX30" fmla="*/ 3115626 w 4206923"/>
                <a:gd name="connsiteY30" fmla="*/ 0 h 1479432"/>
                <a:gd name="connsiteX31" fmla="*/ 3126248 w 4206923"/>
                <a:gd name="connsiteY31" fmla="*/ 0 h 1479432"/>
                <a:gd name="connsiteX32" fmla="*/ 3245843 w 4206923"/>
                <a:gd name="connsiteY32" fmla="*/ 0 h 1479432"/>
                <a:gd name="connsiteX33" fmla="*/ 3262250 w 4206923"/>
                <a:gd name="connsiteY33" fmla="*/ 0 h 1479432"/>
                <a:gd name="connsiteX34" fmla="*/ 3366673 w 4206923"/>
                <a:gd name="connsiteY34" fmla="*/ 0 h 1479432"/>
                <a:gd name="connsiteX35" fmla="*/ 3412579 w 4206923"/>
                <a:gd name="connsiteY35" fmla="*/ 0 h 1479432"/>
                <a:gd name="connsiteX36" fmla="*/ 3447669 w 4206923"/>
                <a:gd name="connsiteY36" fmla="*/ 0 h 1479432"/>
                <a:gd name="connsiteX37" fmla="*/ 3496797 w 4206923"/>
                <a:gd name="connsiteY37" fmla="*/ 0 h 1479432"/>
                <a:gd name="connsiteX38" fmla="*/ 3522026 w 4206923"/>
                <a:gd name="connsiteY38" fmla="*/ 0 h 1479432"/>
                <a:gd name="connsiteX39" fmla="*/ 3525549 w 4206923"/>
                <a:gd name="connsiteY39" fmla="*/ 0 h 1479432"/>
                <a:gd name="connsiteX40" fmla="*/ 3532648 w 4206923"/>
                <a:gd name="connsiteY40" fmla="*/ 0 h 1479432"/>
                <a:gd name="connsiteX41" fmla="*/ 3606496 w 4206923"/>
                <a:gd name="connsiteY41" fmla="*/ 0 h 1479432"/>
                <a:gd name="connsiteX42" fmla="*/ 3717686 w 4206923"/>
                <a:gd name="connsiteY42" fmla="*/ 0 h 1479432"/>
                <a:gd name="connsiteX43" fmla="*/ 3848796 w 4206923"/>
                <a:gd name="connsiteY43" fmla="*/ 75308 h 1479432"/>
                <a:gd name="connsiteX44" fmla="*/ 4188713 w 4206923"/>
                <a:gd name="connsiteY44" fmla="*/ 664408 h 1479432"/>
                <a:gd name="connsiteX45" fmla="*/ 4188713 w 4206923"/>
                <a:gd name="connsiteY45" fmla="*/ 815024 h 1479432"/>
                <a:gd name="connsiteX46" fmla="*/ 3848796 w 4206923"/>
                <a:gd name="connsiteY46" fmla="*/ 1404124 h 1479432"/>
                <a:gd name="connsiteX47" fmla="*/ 3717686 w 4206923"/>
                <a:gd name="connsiteY47" fmla="*/ 1479432 h 1479432"/>
                <a:gd name="connsiteX48" fmla="*/ 3532648 w 4206923"/>
                <a:gd name="connsiteY48" fmla="*/ 1479432 h 1479432"/>
                <a:gd name="connsiteX49" fmla="*/ 3126248 w 4206923"/>
                <a:gd name="connsiteY49" fmla="*/ 1479432 h 1479432"/>
                <a:gd name="connsiteX50" fmla="*/ 3037852 w 4206923"/>
                <a:gd name="connsiteY50" fmla="*/ 1479432 h 1479432"/>
                <a:gd name="connsiteX51" fmla="*/ 2852814 w 4206923"/>
                <a:gd name="connsiteY51" fmla="*/ 1479432 h 1479432"/>
                <a:gd name="connsiteX52" fmla="*/ 2580482 w 4206923"/>
                <a:gd name="connsiteY52" fmla="*/ 1479432 h 1479432"/>
                <a:gd name="connsiteX53" fmla="*/ 2446414 w 4206923"/>
                <a:gd name="connsiteY53" fmla="*/ 1479432 h 1479432"/>
                <a:gd name="connsiteX54" fmla="*/ 2291630 w 4206923"/>
                <a:gd name="connsiteY54" fmla="*/ 1479432 h 1479432"/>
                <a:gd name="connsiteX55" fmla="*/ 1900647 w 4206923"/>
                <a:gd name="connsiteY55" fmla="*/ 1479432 h 1479432"/>
                <a:gd name="connsiteX56" fmla="*/ 1745864 w 4206923"/>
                <a:gd name="connsiteY56" fmla="*/ 1479432 h 1479432"/>
                <a:gd name="connsiteX57" fmla="*/ 1611796 w 4206923"/>
                <a:gd name="connsiteY57" fmla="*/ 1479432 h 1479432"/>
                <a:gd name="connsiteX58" fmla="*/ 1168160 w 4206923"/>
                <a:gd name="connsiteY58" fmla="*/ 1479432 h 1479432"/>
                <a:gd name="connsiteX59" fmla="*/ 1066030 w 4206923"/>
                <a:gd name="connsiteY59" fmla="*/ 1479432 h 1479432"/>
                <a:gd name="connsiteX60" fmla="*/ 488326 w 4206923"/>
                <a:gd name="connsiteY60" fmla="*/ 1479432 h 1479432"/>
                <a:gd name="connsiteX61" fmla="*/ 357216 w 4206923"/>
                <a:gd name="connsiteY61" fmla="*/ 1404124 h 1479432"/>
                <a:gd name="connsiteX62" fmla="*/ 17299 w 4206923"/>
                <a:gd name="connsiteY62" fmla="*/ 815024 h 1479432"/>
                <a:gd name="connsiteX63" fmla="*/ 17299 w 4206923"/>
                <a:gd name="connsiteY63" fmla="*/ 664408 h 1479432"/>
                <a:gd name="connsiteX64" fmla="*/ 357216 w 4206923"/>
                <a:gd name="connsiteY64" fmla="*/ 75308 h 1479432"/>
                <a:gd name="connsiteX65" fmla="*/ 488326 w 4206923"/>
                <a:gd name="connsiteY65" fmla="*/ 0 h 147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06923" h="1479432">
                  <a:moveTo>
                    <a:pt x="488326" y="0"/>
                  </a:moveTo>
                  <a:cubicBezTo>
                    <a:pt x="743264" y="0"/>
                    <a:pt x="902600" y="0"/>
                    <a:pt x="1002185" y="0"/>
                  </a:cubicBezTo>
                  <a:lnTo>
                    <a:pt x="1066030" y="0"/>
                  </a:lnTo>
                  <a:lnTo>
                    <a:pt x="1083181" y="0"/>
                  </a:lnTo>
                  <a:cubicBezTo>
                    <a:pt x="1168160" y="0"/>
                    <a:pt x="1168160" y="0"/>
                    <a:pt x="1168160" y="0"/>
                  </a:cubicBezTo>
                  <a:lnTo>
                    <a:pt x="1290429" y="0"/>
                  </a:lnTo>
                  <a:cubicBezTo>
                    <a:pt x="1404288" y="0"/>
                    <a:pt x="1489682" y="0"/>
                    <a:pt x="1553727" y="0"/>
                  </a:cubicBezTo>
                  <a:lnTo>
                    <a:pt x="1611796" y="0"/>
                  </a:lnTo>
                  <a:lnTo>
                    <a:pt x="1634674" y="0"/>
                  </a:lnTo>
                  <a:cubicBezTo>
                    <a:pt x="1745864" y="0"/>
                    <a:pt x="1745864" y="0"/>
                    <a:pt x="1745864" y="0"/>
                  </a:cubicBezTo>
                  <a:lnTo>
                    <a:pt x="1836195" y="0"/>
                  </a:lnTo>
                  <a:lnTo>
                    <a:pt x="1900647" y="0"/>
                  </a:lnTo>
                  <a:lnTo>
                    <a:pt x="1986524" y="0"/>
                  </a:lnTo>
                  <a:cubicBezTo>
                    <a:pt x="2030111" y="0"/>
                    <a:pt x="2067471" y="0"/>
                    <a:pt x="2099493" y="0"/>
                  </a:cubicBezTo>
                  <a:lnTo>
                    <a:pt x="2125046" y="0"/>
                  </a:lnTo>
                  <a:lnTo>
                    <a:pt x="2180440" y="0"/>
                  </a:lnTo>
                  <a:cubicBezTo>
                    <a:pt x="2291630" y="0"/>
                    <a:pt x="2291630" y="0"/>
                    <a:pt x="2291630" y="0"/>
                  </a:cubicBezTo>
                  <a:lnTo>
                    <a:pt x="2293677" y="0"/>
                  </a:lnTo>
                  <a:cubicBezTo>
                    <a:pt x="2329528" y="0"/>
                    <a:pt x="2360897" y="0"/>
                    <a:pt x="2388345" y="0"/>
                  </a:cubicBezTo>
                  <a:lnTo>
                    <a:pt x="2446414" y="0"/>
                  </a:lnTo>
                  <a:lnTo>
                    <a:pt x="2459486" y="0"/>
                  </a:lnTo>
                  <a:cubicBezTo>
                    <a:pt x="2580482" y="0"/>
                    <a:pt x="2580482" y="0"/>
                    <a:pt x="2580482" y="0"/>
                  </a:cubicBezTo>
                  <a:lnTo>
                    <a:pt x="2670812" y="0"/>
                  </a:lnTo>
                  <a:cubicBezTo>
                    <a:pt x="2735874" y="0"/>
                    <a:pt x="2791642" y="0"/>
                    <a:pt x="2839443" y="0"/>
                  </a:cubicBezTo>
                  <a:lnTo>
                    <a:pt x="2852814" y="0"/>
                  </a:lnTo>
                  <a:lnTo>
                    <a:pt x="2960273" y="0"/>
                  </a:lnTo>
                  <a:lnTo>
                    <a:pt x="3037852" y="0"/>
                  </a:lnTo>
                  <a:lnTo>
                    <a:pt x="3041269" y="0"/>
                  </a:lnTo>
                  <a:lnTo>
                    <a:pt x="3077212" y="0"/>
                  </a:lnTo>
                  <a:lnTo>
                    <a:pt x="3090397" y="0"/>
                  </a:lnTo>
                  <a:lnTo>
                    <a:pt x="3115626" y="0"/>
                  </a:lnTo>
                  <a:lnTo>
                    <a:pt x="3126248" y="0"/>
                  </a:lnTo>
                  <a:lnTo>
                    <a:pt x="3245843" y="0"/>
                  </a:lnTo>
                  <a:lnTo>
                    <a:pt x="3262250" y="0"/>
                  </a:lnTo>
                  <a:lnTo>
                    <a:pt x="3366673" y="0"/>
                  </a:lnTo>
                  <a:lnTo>
                    <a:pt x="3412579" y="0"/>
                  </a:lnTo>
                  <a:lnTo>
                    <a:pt x="3447669" y="0"/>
                  </a:lnTo>
                  <a:lnTo>
                    <a:pt x="3496797" y="0"/>
                  </a:lnTo>
                  <a:lnTo>
                    <a:pt x="3522026" y="0"/>
                  </a:lnTo>
                  <a:lnTo>
                    <a:pt x="3525549" y="0"/>
                  </a:lnTo>
                  <a:lnTo>
                    <a:pt x="3532648" y="0"/>
                  </a:lnTo>
                  <a:lnTo>
                    <a:pt x="3606496" y="0"/>
                  </a:lnTo>
                  <a:cubicBezTo>
                    <a:pt x="3717686" y="0"/>
                    <a:pt x="3717686" y="0"/>
                    <a:pt x="3717686" y="0"/>
                  </a:cubicBezTo>
                  <a:cubicBezTo>
                    <a:pt x="3766245" y="0"/>
                    <a:pt x="3824516" y="34010"/>
                    <a:pt x="3848796" y="75308"/>
                  </a:cubicBezTo>
                  <a:cubicBezTo>
                    <a:pt x="4188713" y="664408"/>
                    <a:pt x="4188713" y="664408"/>
                    <a:pt x="4188713" y="664408"/>
                  </a:cubicBezTo>
                  <a:cubicBezTo>
                    <a:pt x="4212993" y="705706"/>
                    <a:pt x="4212993" y="773726"/>
                    <a:pt x="4188713" y="815024"/>
                  </a:cubicBezTo>
                  <a:cubicBezTo>
                    <a:pt x="3848796" y="1404124"/>
                    <a:pt x="3848796" y="1404124"/>
                    <a:pt x="3848796" y="1404124"/>
                  </a:cubicBezTo>
                  <a:cubicBezTo>
                    <a:pt x="3824516" y="1445422"/>
                    <a:pt x="3766245" y="1479432"/>
                    <a:pt x="3717686" y="1479432"/>
                  </a:cubicBezTo>
                  <a:lnTo>
                    <a:pt x="3532648" y="1479432"/>
                  </a:lnTo>
                  <a:lnTo>
                    <a:pt x="3126248" y="1479432"/>
                  </a:lnTo>
                  <a:lnTo>
                    <a:pt x="3037852" y="1479432"/>
                  </a:lnTo>
                  <a:lnTo>
                    <a:pt x="2852814" y="1479432"/>
                  </a:lnTo>
                  <a:lnTo>
                    <a:pt x="2580482" y="1479432"/>
                  </a:lnTo>
                  <a:lnTo>
                    <a:pt x="2446414" y="1479432"/>
                  </a:lnTo>
                  <a:lnTo>
                    <a:pt x="2291630" y="1479432"/>
                  </a:lnTo>
                  <a:lnTo>
                    <a:pt x="1900647" y="1479432"/>
                  </a:lnTo>
                  <a:lnTo>
                    <a:pt x="1745864" y="1479432"/>
                  </a:lnTo>
                  <a:lnTo>
                    <a:pt x="1611796" y="1479432"/>
                  </a:lnTo>
                  <a:lnTo>
                    <a:pt x="1168160" y="1479432"/>
                  </a:lnTo>
                  <a:lnTo>
                    <a:pt x="1066030" y="1479432"/>
                  </a:lnTo>
                  <a:lnTo>
                    <a:pt x="488326" y="1479432"/>
                  </a:lnTo>
                  <a:cubicBezTo>
                    <a:pt x="440981" y="1479432"/>
                    <a:pt x="381495" y="1445422"/>
                    <a:pt x="357216" y="1404124"/>
                  </a:cubicBezTo>
                  <a:cubicBezTo>
                    <a:pt x="17299" y="815024"/>
                    <a:pt x="17299" y="815024"/>
                    <a:pt x="17299" y="815024"/>
                  </a:cubicBezTo>
                  <a:cubicBezTo>
                    <a:pt x="-5767" y="773726"/>
                    <a:pt x="-5767" y="705706"/>
                    <a:pt x="17299" y="664408"/>
                  </a:cubicBezTo>
                  <a:cubicBezTo>
                    <a:pt x="357216" y="75308"/>
                    <a:pt x="357216" y="75308"/>
                    <a:pt x="357216" y="75308"/>
                  </a:cubicBezTo>
                  <a:cubicBezTo>
                    <a:pt x="381495" y="34010"/>
                    <a:pt x="440981" y="0"/>
                    <a:pt x="488326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lIns="51435" tIns="25717" rIns="51435" bIns="25717"/>
            <a:lstStyle/>
            <a:p>
              <a:pPr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34873" name="文本框 68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  <a:extLst>
                <a:ext uri="{FF2B5EF4-FFF2-40B4-BE49-F238E27FC236}">
                  <a16:creationId xmlns:a16="http://schemas.microsoft.com/office/drawing/2014/main" id="{C9B8D184-83C5-4A91-9A78-592C4DCAC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9595"/>
              <a:ext cx="4291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262626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自上而下依次执行</a:t>
              </a:r>
            </a:p>
          </p:txBody>
        </p:sp>
      </p:grpSp>
      <p:grpSp>
        <p:nvGrpSpPr>
          <p:cNvPr id="12" name="组合 81">
            <a:extLst>
              <a:ext uri="{FF2B5EF4-FFF2-40B4-BE49-F238E27FC236}">
                <a16:creationId xmlns:a16="http://schemas.microsoft.com/office/drawing/2014/main" id="{9E702FD6-CD4D-45B0-9DE6-51BF58202299}"/>
              </a:ext>
            </a:extLst>
          </p:cNvPr>
          <p:cNvGrpSpPr>
            <a:grpSpLocks/>
          </p:cNvGrpSpPr>
          <p:nvPr/>
        </p:nvGrpSpPr>
        <p:grpSpPr bwMode="auto">
          <a:xfrm>
            <a:off x="6057900" y="5359400"/>
            <a:ext cx="2806700" cy="574675"/>
            <a:chOff x="8699" y="3721"/>
            <a:chExt cx="4422" cy="907"/>
          </a:xfrm>
        </p:grpSpPr>
        <p:sp>
          <p:nvSpPr>
            <p:cNvPr id="88" name="任意多边形 87">
              <a:extLst>
                <a:ext uri="{FF2B5EF4-FFF2-40B4-BE49-F238E27FC236}">
                  <a16:creationId xmlns:a16="http://schemas.microsoft.com/office/drawing/2014/main" id="{F028FE5A-B87A-4952-8CDF-08B9579E0DA0}"/>
                </a:ext>
              </a:extLst>
            </p:cNvPr>
            <p:cNvSpPr/>
            <p:nvPr/>
          </p:nvSpPr>
          <p:spPr bwMode="auto">
            <a:xfrm>
              <a:off x="8699" y="3721"/>
              <a:ext cx="4422" cy="907"/>
            </a:xfrm>
            <a:custGeom>
              <a:avLst/>
              <a:gdLst>
                <a:gd name="connsiteX0" fmla="*/ 488326 w 4206923"/>
                <a:gd name="connsiteY0" fmla="*/ 0 h 1479432"/>
                <a:gd name="connsiteX1" fmla="*/ 1002185 w 4206923"/>
                <a:gd name="connsiteY1" fmla="*/ 0 h 1479432"/>
                <a:gd name="connsiteX2" fmla="*/ 1066030 w 4206923"/>
                <a:gd name="connsiteY2" fmla="*/ 0 h 1479432"/>
                <a:gd name="connsiteX3" fmla="*/ 1083181 w 4206923"/>
                <a:gd name="connsiteY3" fmla="*/ 0 h 1479432"/>
                <a:gd name="connsiteX4" fmla="*/ 1168160 w 4206923"/>
                <a:gd name="connsiteY4" fmla="*/ 0 h 1479432"/>
                <a:gd name="connsiteX5" fmla="*/ 1290429 w 4206923"/>
                <a:gd name="connsiteY5" fmla="*/ 0 h 1479432"/>
                <a:gd name="connsiteX6" fmla="*/ 1553727 w 4206923"/>
                <a:gd name="connsiteY6" fmla="*/ 0 h 1479432"/>
                <a:gd name="connsiteX7" fmla="*/ 1611796 w 4206923"/>
                <a:gd name="connsiteY7" fmla="*/ 0 h 1479432"/>
                <a:gd name="connsiteX8" fmla="*/ 1634674 w 4206923"/>
                <a:gd name="connsiteY8" fmla="*/ 0 h 1479432"/>
                <a:gd name="connsiteX9" fmla="*/ 1745864 w 4206923"/>
                <a:gd name="connsiteY9" fmla="*/ 0 h 1479432"/>
                <a:gd name="connsiteX10" fmla="*/ 1836195 w 4206923"/>
                <a:gd name="connsiteY10" fmla="*/ 0 h 1479432"/>
                <a:gd name="connsiteX11" fmla="*/ 1900647 w 4206923"/>
                <a:gd name="connsiteY11" fmla="*/ 0 h 1479432"/>
                <a:gd name="connsiteX12" fmla="*/ 1986524 w 4206923"/>
                <a:gd name="connsiteY12" fmla="*/ 0 h 1479432"/>
                <a:gd name="connsiteX13" fmla="*/ 2099493 w 4206923"/>
                <a:gd name="connsiteY13" fmla="*/ 0 h 1479432"/>
                <a:gd name="connsiteX14" fmla="*/ 2125046 w 4206923"/>
                <a:gd name="connsiteY14" fmla="*/ 0 h 1479432"/>
                <a:gd name="connsiteX15" fmla="*/ 2180440 w 4206923"/>
                <a:gd name="connsiteY15" fmla="*/ 0 h 1479432"/>
                <a:gd name="connsiteX16" fmla="*/ 2291630 w 4206923"/>
                <a:gd name="connsiteY16" fmla="*/ 0 h 1479432"/>
                <a:gd name="connsiteX17" fmla="*/ 2293677 w 4206923"/>
                <a:gd name="connsiteY17" fmla="*/ 0 h 1479432"/>
                <a:gd name="connsiteX18" fmla="*/ 2388345 w 4206923"/>
                <a:gd name="connsiteY18" fmla="*/ 0 h 1479432"/>
                <a:gd name="connsiteX19" fmla="*/ 2446414 w 4206923"/>
                <a:gd name="connsiteY19" fmla="*/ 0 h 1479432"/>
                <a:gd name="connsiteX20" fmla="*/ 2459486 w 4206923"/>
                <a:gd name="connsiteY20" fmla="*/ 0 h 1479432"/>
                <a:gd name="connsiteX21" fmla="*/ 2580482 w 4206923"/>
                <a:gd name="connsiteY21" fmla="*/ 0 h 1479432"/>
                <a:gd name="connsiteX22" fmla="*/ 2670812 w 4206923"/>
                <a:gd name="connsiteY22" fmla="*/ 0 h 1479432"/>
                <a:gd name="connsiteX23" fmla="*/ 2839443 w 4206923"/>
                <a:gd name="connsiteY23" fmla="*/ 0 h 1479432"/>
                <a:gd name="connsiteX24" fmla="*/ 2852814 w 4206923"/>
                <a:gd name="connsiteY24" fmla="*/ 0 h 1479432"/>
                <a:gd name="connsiteX25" fmla="*/ 2960273 w 4206923"/>
                <a:gd name="connsiteY25" fmla="*/ 0 h 1479432"/>
                <a:gd name="connsiteX26" fmla="*/ 3037852 w 4206923"/>
                <a:gd name="connsiteY26" fmla="*/ 0 h 1479432"/>
                <a:gd name="connsiteX27" fmla="*/ 3041269 w 4206923"/>
                <a:gd name="connsiteY27" fmla="*/ 0 h 1479432"/>
                <a:gd name="connsiteX28" fmla="*/ 3077212 w 4206923"/>
                <a:gd name="connsiteY28" fmla="*/ 0 h 1479432"/>
                <a:gd name="connsiteX29" fmla="*/ 3090397 w 4206923"/>
                <a:gd name="connsiteY29" fmla="*/ 0 h 1479432"/>
                <a:gd name="connsiteX30" fmla="*/ 3115626 w 4206923"/>
                <a:gd name="connsiteY30" fmla="*/ 0 h 1479432"/>
                <a:gd name="connsiteX31" fmla="*/ 3126248 w 4206923"/>
                <a:gd name="connsiteY31" fmla="*/ 0 h 1479432"/>
                <a:gd name="connsiteX32" fmla="*/ 3245843 w 4206923"/>
                <a:gd name="connsiteY32" fmla="*/ 0 h 1479432"/>
                <a:gd name="connsiteX33" fmla="*/ 3262250 w 4206923"/>
                <a:gd name="connsiteY33" fmla="*/ 0 h 1479432"/>
                <a:gd name="connsiteX34" fmla="*/ 3366673 w 4206923"/>
                <a:gd name="connsiteY34" fmla="*/ 0 h 1479432"/>
                <a:gd name="connsiteX35" fmla="*/ 3412579 w 4206923"/>
                <a:gd name="connsiteY35" fmla="*/ 0 h 1479432"/>
                <a:gd name="connsiteX36" fmla="*/ 3447669 w 4206923"/>
                <a:gd name="connsiteY36" fmla="*/ 0 h 1479432"/>
                <a:gd name="connsiteX37" fmla="*/ 3496797 w 4206923"/>
                <a:gd name="connsiteY37" fmla="*/ 0 h 1479432"/>
                <a:gd name="connsiteX38" fmla="*/ 3522026 w 4206923"/>
                <a:gd name="connsiteY38" fmla="*/ 0 h 1479432"/>
                <a:gd name="connsiteX39" fmla="*/ 3525549 w 4206923"/>
                <a:gd name="connsiteY39" fmla="*/ 0 h 1479432"/>
                <a:gd name="connsiteX40" fmla="*/ 3532648 w 4206923"/>
                <a:gd name="connsiteY40" fmla="*/ 0 h 1479432"/>
                <a:gd name="connsiteX41" fmla="*/ 3606496 w 4206923"/>
                <a:gd name="connsiteY41" fmla="*/ 0 h 1479432"/>
                <a:gd name="connsiteX42" fmla="*/ 3717686 w 4206923"/>
                <a:gd name="connsiteY42" fmla="*/ 0 h 1479432"/>
                <a:gd name="connsiteX43" fmla="*/ 3848796 w 4206923"/>
                <a:gd name="connsiteY43" fmla="*/ 75308 h 1479432"/>
                <a:gd name="connsiteX44" fmla="*/ 4188713 w 4206923"/>
                <a:gd name="connsiteY44" fmla="*/ 664408 h 1479432"/>
                <a:gd name="connsiteX45" fmla="*/ 4188713 w 4206923"/>
                <a:gd name="connsiteY45" fmla="*/ 815024 h 1479432"/>
                <a:gd name="connsiteX46" fmla="*/ 3848796 w 4206923"/>
                <a:gd name="connsiteY46" fmla="*/ 1404124 h 1479432"/>
                <a:gd name="connsiteX47" fmla="*/ 3717686 w 4206923"/>
                <a:gd name="connsiteY47" fmla="*/ 1479432 h 1479432"/>
                <a:gd name="connsiteX48" fmla="*/ 3532648 w 4206923"/>
                <a:gd name="connsiteY48" fmla="*/ 1479432 h 1479432"/>
                <a:gd name="connsiteX49" fmla="*/ 3126248 w 4206923"/>
                <a:gd name="connsiteY49" fmla="*/ 1479432 h 1479432"/>
                <a:gd name="connsiteX50" fmla="*/ 3037852 w 4206923"/>
                <a:gd name="connsiteY50" fmla="*/ 1479432 h 1479432"/>
                <a:gd name="connsiteX51" fmla="*/ 2852814 w 4206923"/>
                <a:gd name="connsiteY51" fmla="*/ 1479432 h 1479432"/>
                <a:gd name="connsiteX52" fmla="*/ 2580482 w 4206923"/>
                <a:gd name="connsiteY52" fmla="*/ 1479432 h 1479432"/>
                <a:gd name="connsiteX53" fmla="*/ 2446414 w 4206923"/>
                <a:gd name="connsiteY53" fmla="*/ 1479432 h 1479432"/>
                <a:gd name="connsiteX54" fmla="*/ 2291630 w 4206923"/>
                <a:gd name="connsiteY54" fmla="*/ 1479432 h 1479432"/>
                <a:gd name="connsiteX55" fmla="*/ 1900647 w 4206923"/>
                <a:gd name="connsiteY55" fmla="*/ 1479432 h 1479432"/>
                <a:gd name="connsiteX56" fmla="*/ 1745864 w 4206923"/>
                <a:gd name="connsiteY56" fmla="*/ 1479432 h 1479432"/>
                <a:gd name="connsiteX57" fmla="*/ 1611796 w 4206923"/>
                <a:gd name="connsiteY57" fmla="*/ 1479432 h 1479432"/>
                <a:gd name="connsiteX58" fmla="*/ 1168160 w 4206923"/>
                <a:gd name="connsiteY58" fmla="*/ 1479432 h 1479432"/>
                <a:gd name="connsiteX59" fmla="*/ 1066030 w 4206923"/>
                <a:gd name="connsiteY59" fmla="*/ 1479432 h 1479432"/>
                <a:gd name="connsiteX60" fmla="*/ 488326 w 4206923"/>
                <a:gd name="connsiteY60" fmla="*/ 1479432 h 1479432"/>
                <a:gd name="connsiteX61" fmla="*/ 357216 w 4206923"/>
                <a:gd name="connsiteY61" fmla="*/ 1404124 h 1479432"/>
                <a:gd name="connsiteX62" fmla="*/ 17299 w 4206923"/>
                <a:gd name="connsiteY62" fmla="*/ 815024 h 1479432"/>
                <a:gd name="connsiteX63" fmla="*/ 17299 w 4206923"/>
                <a:gd name="connsiteY63" fmla="*/ 664408 h 1479432"/>
                <a:gd name="connsiteX64" fmla="*/ 357216 w 4206923"/>
                <a:gd name="connsiteY64" fmla="*/ 75308 h 1479432"/>
                <a:gd name="connsiteX65" fmla="*/ 488326 w 4206923"/>
                <a:gd name="connsiteY65" fmla="*/ 0 h 147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06923" h="1479432">
                  <a:moveTo>
                    <a:pt x="488326" y="0"/>
                  </a:moveTo>
                  <a:cubicBezTo>
                    <a:pt x="743264" y="0"/>
                    <a:pt x="902600" y="0"/>
                    <a:pt x="1002185" y="0"/>
                  </a:cubicBezTo>
                  <a:lnTo>
                    <a:pt x="1066030" y="0"/>
                  </a:lnTo>
                  <a:lnTo>
                    <a:pt x="1083181" y="0"/>
                  </a:lnTo>
                  <a:cubicBezTo>
                    <a:pt x="1168160" y="0"/>
                    <a:pt x="1168160" y="0"/>
                    <a:pt x="1168160" y="0"/>
                  </a:cubicBezTo>
                  <a:lnTo>
                    <a:pt x="1290429" y="0"/>
                  </a:lnTo>
                  <a:cubicBezTo>
                    <a:pt x="1404288" y="0"/>
                    <a:pt x="1489682" y="0"/>
                    <a:pt x="1553727" y="0"/>
                  </a:cubicBezTo>
                  <a:lnTo>
                    <a:pt x="1611796" y="0"/>
                  </a:lnTo>
                  <a:lnTo>
                    <a:pt x="1634674" y="0"/>
                  </a:lnTo>
                  <a:cubicBezTo>
                    <a:pt x="1745864" y="0"/>
                    <a:pt x="1745864" y="0"/>
                    <a:pt x="1745864" y="0"/>
                  </a:cubicBezTo>
                  <a:lnTo>
                    <a:pt x="1836195" y="0"/>
                  </a:lnTo>
                  <a:lnTo>
                    <a:pt x="1900647" y="0"/>
                  </a:lnTo>
                  <a:lnTo>
                    <a:pt x="1986524" y="0"/>
                  </a:lnTo>
                  <a:cubicBezTo>
                    <a:pt x="2030111" y="0"/>
                    <a:pt x="2067471" y="0"/>
                    <a:pt x="2099493" y="0"/>
                  </a:cubicBezTo>
                  <a:lnTo>
                    <a:pt x="2125046" y="0"/>
                  </a:lnTo>
                  <a:lnTo>
                    <a:pt x="2180440" y="0"/>
                  </a:lnTo>
                  <a:cubicBezTo>
                    <a:pt x="2291630" y="0"/>
                    <a:pt x="2291630" y="0"/>
                    <a:pt x="2291630" y="0"/>
                  </a:cubicBezTo>
                  <a:lnTo>
                    <a:pt x="2293677" y="0"/>
                  </a:lnTo>
                  <a:cubicBezTo>
                    <a:pt x="2329528" y="0"/>
                    <a:pt x="2360897" y="0"/>
                    <a:pt x="2388345" y="0"/>
                  </a:cubicBezTo>
                  <a:lnTo>
                    <a:pt x="2446414" y="0"/>
                  </a:lnTo>
                  <a:lnTo>
                    <a:pt x="2459486" y="0"/>
                  </a:lnTo>
                  <a:cubicBezTo>
                    <a:pt x="2580482" y="0"/>
                    <a:pt x="2580482" y="0"/>
                    <a:pt x="2580482" y="0"/>
                  </a:cubicBezTo>
                  <a:lnTo>
                    <a:pt x="2670812" y="0"/>
                  </a:lnTo>
                  <a:cubicBezTo>
                    <a:pt x="2735874" y="0"/>
                    <a:pt x="2791642" y="0"/>
                    <a:pt x="2839443" y="0"/>
                  </a:cubicBezTo>
                  <a:lnTo>
                    <a:pt x="2852814" y="0"/>
                  </a:lnTo>
                  <a:lnTo>
                    <a:pt x="2960273" y="0"/>
                  </a:lnTo>
                  <a:lnTo>
                    <a:pt x="3037852" y="0"/>
                  </a:lnTo>
                  <a:lnTo>
                    <a:pt x="3041269" y="0"/>
                  </a:lnTo>
                  <a:lnTo>
                    <a:pt x="3077212" y="0"/>
                  </a:lnTo>
                  <a:lnTo>
                    <a:pt x="3090397" y="0"/>
                  </a:lnTo>
                  <a:lnTo>
                    <a:pt x="3115626" y="0"/>
                  </a:lnTo>
                  <a:lnTo>
                    <a:pt x="3126248" y="0"/>
                  </a:lnTo>
                  <a:lnTo>
                    <a:pt x="3245843" y="0"/>
                  </a:lnTo>
                  <a:lnTo>
                    <a:pt x="3262250" y="0"/>
                  </a:lnTo>
                  <a:lnTo>
                    <a:pt x="3366673" y="0"/>
                  </a:lnTo>
                  <a:lnTo>
                    <a:pt x="3412579" y="0"/>
                  </a:lnTo>
                  <a:lnTo>
                    <a:pt x="3447669" y="0"/>
                  </a:lnTo>
                  <a:lnTo>
                    <a:pt x="3496797" y="0"/>
                  </a:lnTo>
                  <a:lnTo>
                    <a:pt x="3522026" y="0"/>
                  </a:lnTo>
                  <a:lnTo>
                    <a:pt x="3525549" y="0"/>
                  </a:lnTo>
                  <a:lnTo>
                    <a:pt x="3532648" y="0"/>
                  </a:lnTo>
                  <a:lnTo>
                    <a:pt x="3606496" y="0"/>
                  </a:lnTo>
                  <a:cubicBezTo>
                    <a:pt x="3717686" y="0"/>
                    <a:pt x="3717686" y="0"/>
                    <a:pt x="3717686" y="0"/>
                  </a:cubicBezTo>
                  <a:cubicBezTo>
                    <a:pt x="3766245" y="0"/>
                    <a:pt x="3824516" y="34010"/>
                    <a:pt x="3848796" y="75308"/>
                  </a:cubicBezTo>
                  <a:cubicBezTo>
                    <a:pt x="4188713" y="664408"/>
                    <a:pt x="4188713" y="664408"/>
                    <a:pt x="4188713" y="664408"/>
                  </a:cubicBezTo>
                  <a:cubicBezTo>
                    <a:pt x="4212993" y="705706"/>
                    <a:pt x="4212993" y="773726"/>
                    <a:pt x="4188713" y="815024"/>
                  </a:cubicBezTo>
                  <a:cubicBezTo>
                    <a:pt x="3848796" y="1404124"/>
                    <a:pt x="3848796" y="1404124"/>
                    <a:pt x="3848796" y="1404124"/>
                  </a:cubicBezTo>
                  <a:cubicBezTo>
                    <a:pt x="3824516" y="1445422"/>
                    <a:pt x="3766245" y="1479432"/>
                    <a:pt x="3717686" y="1479432"/>
                  </a:cubicBezTo>
                  <a:lnTo>
                    <a:pt x="3532648" y="1479432"/>
                  </a:lnTo>
                  <a:lnTo>
                    <a:pt x="3126248" y="1479432"/>
                  </a:lnTo>
                  <a:lnTo>
                    <a:pt x="3037852" y="1479432"/>
                  </a:lnTo>
                  <a:lnTo>
                    <a:pt x="2852814" y="1479432"/>
                  </a:lnTo>
                  <a:lnTo>
                    <a:pt x="2580482" y="1479432"/>
                  </a:lnTo>
                  <a:lnTo>
                    <a:pt x="2446414" y="1479432"/>
                  </a:lnTo>
                  <a:lnTo>
                    <a:pt x="2291630" y="1479432"/>
                  </a:lnTo>
                  <a:lnTo>
                    <a:pt x="1900647" y="1479432"/>
                  </a:lnTo>
                  <a:lnTo>
                    <a:pt x="1745864" y="1479432"/>
                  </a:lnTo>
                  <a:lnTo>
                    <a:pt x="1611796" y="1479432"/>
                  </a:lnTo>
                  <a:lnTo>
                    <a:pt x="1168160" y="1479432"/>
                  </a:lnTo>
                  <a:lnTo>
                    <a:pt x="1066030" y="1479432"/>
                  </a:lnTo>
                  <a:lnTo>
                    <a:pt x="488326" y="1479432"/>
                  </a:lnTo>
                  <a:cubicBezTo>
                    <a:pt x="440981" y="1479432"/>
                    <a:pt x="381495" y="1445422"/>
                    <a:pt x="357216" y="1404124"/>
                  </a:cubicBezTo>
                  <a:cubicBezTo>
                    <a:pt x="17299" y="815024"/>
                    <a:pt x="17299" y="815024"/>
                    <a:pt x="17299" y="815024"/>
                  </a:cubicBezTo>
                  <a:cubicBezTo>
                    <a:pt x="-5767" y="773726"/>
                    <a:pt x="-5767" y="705706"/>
                    <a:pt x="17299" y="664408"/>
                  </a:cubicBezTo>
                  <a:cubicBezTo>
                    <a:pt x="357216" y="75308"/>
                    <a:pt x="357216" y="75308"/>
                    <a:pt x="357216" y="75308"/>
                  </a:cubicBezTo>
                  <a:cubicBezTo>
                    <a:pt x="381495" y="34010"/>
                    <a:pt x="440981" y="0"/>
                    <a:pt x="488326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lIns="51435" tIns="25717" rIns="51435" bIns="25717"/>
            <a:lstStyle/>
            <a:p>
              <a:pPr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34869" name="文本框 68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  <a:extLst>
                <a:ext uri="{FF2B5EF4-FFF2-40B4-BE49-F238E27FC236}">
                  <a16:creationId xmlns:a16="http://schemas.microsoft.com/office/drawing/2014/main" id="{95F73A4F-6555-433F-8EB5-7B35F7AF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2" y="3831"/>
              <a:ext cx="4127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262626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重复某一部分操作</a:t>
              </a:r>
            </a:p>
          </p:txBody>
        </p:sp>
      </p:grpSp>
      <p:grpSp>
        <p:nvGrpSpPr>
          <p:cNvPr id="34825" name="组合 7">
            <a:extLst>
              <a:ext uri="{FF2B5EF4-FFF2-40B4-BE49-F238E27FC236}">
                <a16:creationId xmlns:a16="http://schemas.microsoft.com/office/drawing/2014/main" id="{43D9AFB8-C534-484C-9E91-935C8F105FC7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2695575"/>
            <a:ext cx="1042988" cy="2397125"/>
            <a:chOff x="1719" y="5265"/>
            <a:chExt cx="1644" cy="3776"/>
          </a:xfrm>
        </p:grpSpPr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BEA5BCD5-EF35-4AB3-9FB9-4CB2EA49823A}"/>
                </a:ext>
              </a:extLst>
            </p:cNvPr>
            <p:cNvSpPr/>
            <p:nvPr/>
          </p:nvSpPr>
          <p:spPr>
            <a:xfrm>
              <a:off x="1719" y="6108"/>
              <a:ext cx="1644" cy="623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algn="ctr" eaLnBrk="1" hangingPunct="1">
                <a:defRPr/>
              </a:pPr>
              <a:r>
                <a:rPr lang="en-US" altLang="zh-CN" sz="2000" b="1" noProof="1">
                  <a:latin typeface="Times New Roman" panose="02020603050405020304" pitchFamily="18" charset="0"/>
                  <a:ea typeface="楷体_GB2312" panose="02010609030101010101" charset="-122"/>
                </a:rPr>
                <a:t>A</a:t>
              </a: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A6FADF1E-36D5-4377-A4A2-5E91621D84A7}"/>
                </a:ext>
              </a:extLst>
            </p:cNvPr>
            <p:cNvCxnSpPr/>
            <p:nvPr/>
          </p:nvCxnSpPr>
          <p:spPr>
            <a:xfrm>
              <a:off x="2540" y="5265"/>
              <a:ext cx="0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04F1A94-04FD-47F4-BFA7-4606D7D830E9}"/>
                </a:ext>
              </a:extLst>
            </p:cNvPr>
            <p:cNvCxnSpPr/>
            <p:nvPr/>
          </p:nvCxnSpPr>
          <p:spPr>
            <a:xfrm>
              <a:off x="2540" y="6733"/>
              <a:ext cx="0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图: 过程 5">
              <a:extLst>
                <a:ext uri="{FF2B5EF4-FFF2-40B4-BE49-F238E27FC236}">
                  <a16:creationId xmlns:a16="http://schemas.microsoft.com/office/drawing/2014/main" id="{53D6C761-0C72-40A6-9D59-590B53BF9E95}"/>
                </a:ext>
              </a:extLst>
            </p:cNvPr>
            <p:cNvSpPr/>
            <p:nvPr/>
          </p:nvSpPr>
          <p:spPr>
            <a:xfrm>
              <a:off x="1719" y="7576"/>
              <a:ext cx="1644" cy="623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noProof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+mn-ea"/>
                </a:rPr>
                <a:t>B</a:t>
              </a:r>
              <a:endParaRPr lang="en-US" altLang="zh-CN" noProof="1">
                <a:solidFill>
                  <a:srgbClr val="FFFFFF"/>
                </a:solidFill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3592D40-BCFC-41F4-A939-1FD64F6E2562}"/>
                </a:ext>
              </a:extLst>
            </p:cNvPr>
            <p:cNvCxnSpPr/>
            <p:nvPr/>
          </p:nvCxnSpPr>
          <p:spPr>
            <a:xfrm>
              <a:off x="2542" y="8198"/>
              <a:ext cx="0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26">
            <a:extLst>
              <a:ext uri="{FF2B5EF4-FFF2-40B4-BE49-F238E27FC236}">
                <a16:creationId xmlns:a16="http://schemas.microsoft.com/office/drawing/2014/main" id="{3F71C3B8-C714-4920-BC1C-1C4BC31761F9}"/>
              </a:ext>
            </a:extLst>
          </p:cNvPr>
          <p:cNvGrpSpPr>
            <a:grpSpLocks/>
          </p:cNvGrpSpPr>
          <p:nvPr/>
        </p:nvGrpSpPr>
        <p:grpSpPr bwMode="auto">
          <a:xfrm>
            <a:off x="2951163" y="2611438"/>
            <a:ext cx="3035300" cy="2381250"/>
            <a:chOff x="4870" y="5370"/>
            <a:chExt cx="4780" cy="3749"/>
          </a:xfrm>
        </p:grpSpPr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8E3F9359-F2DE-44AA-9F78-CEBBEC84071F}"/>
                </a:ext>
              </a:extLst>
            </p:cNvPr>
            <p:cNvSpPr/>
            <p:nvPr/>
          </p:nvSpPr>
          <p:spPr>
            <a:xfrm>
              <a:off x="6140" y="5975"/>
              <a:ext cx="2245" cy="1007"/>
            </a:xfrm>
            <a:prstGeom prst="flowChartDecision">
              <a:avLst/>
            </a:prstGeom>
            <a:solidFill>
              <a:srgbClr val="FFC000"/>
            </a:solidFill>
            <a:ln w="19050">
              <a:solidFill>
                <a:srgbClr val="EE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charset="-122"/>
                  <a:ea typeface="楷体_GB2312" panose="02010609030101010101" charset="-122"/>
                </a:rPr>
                <a:t>条件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E97DF87-3441-4A15-9521-298712C60630}"/>
                </a:ext>
              </a:extLst>
            </p:cNvPr>
            <p:cNvCxnSpPr/>
            <p:nvPr/>
          </p:nvCxnSpPr>
          <p:spPr>
            <a:xfrm>
              <a:off x="7267" y="5370"/>
              <a:ext cx="0" cy="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CE6435ED-F16E-4DA0-A4B0-D2B92E232457}"/>
                </a:ext>
              </a:extLst>
            </p:cNvPr>
            <p:cNvSpPr/>
            <p:nvPr/>
          </p:nvSpPr>
          <p:spPr>
            <a:xfrm>
              <a:off x="4870" y="7412"/>
              <a:ext cx="1645" cy="622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noProof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+mn-ea"/>
                </a:rPr>
                <a:t>A</a:t>
              </a:r>
              <a:endParaRPr lang="en-US" altLang="en-US" noProof="1">
                <a:solidFill>
                  <a:srgbClr val="FFFFFF"/>
                </a:solidFill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59D7A767-505C-4784-8564-091EF13F4803}"/>
                </a:ext>
              </a:extLst>
            </p:cNvPr>
            <p:cNvSpPr/>
            <p:nvPr/>
          </p:nvSpPr>
          <p:spPr>
            <a:xfrm>
              <a:off x="8005" y="7424"/>
              <a:ext cx="1645" cy="622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noProof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+mn-ea"/>
                </a:rPr>
                <a:t>B</a:t>
              </a:r>
              <a:endParaRPr lang="en-US" altLang="zh-CN" noProof="1">
                <a:solidFill>
                  <a:srgbClr val="FFFFFF"/>
                </a:solidFill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5B4B6D0-AC0F-4E73-AEE0-E5D1E49D5950}"/>
                </a:ext>
              </a:extLst>
            </p:cNvPr>
            <p:cNvCxnSpPr/>
            <p:nvPr/>
          </p:nvCxnSpPr>
          <p:spPr>
            <a:xfrm>
              <a:off x="7200" y="8497"/>
              <a:ext cx="0" cy="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51" name="组合 18">
              <a:extLst>
                <a:ext uri="{FF2B5EF4-FFF2-40B4-BE49-F238E27FC236}">
                  <a16:creationId xmlns:a16="http://schemas.microsoft.com/office/drawing/2014/main" id="{8C85A1C3-DDC8-44EE-8D9B-424C3F779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83" y="6477"/>
              <a:ext cx="454" cy="963"/>
              <a:chOff x="5683" y="6477"/>
              <a:chExt cx="454" cy="963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C8221E8A-47A2-444A-A09B-44F39D504DDD}"/>
                  </a:ext>
                </a:extLst>
              </p:cNvPr>
              <p:cNvCxnSpPr/>
              <p:nvPr/>
            </p:nvCxnSpPr>
            <p:spPr>
              <a:xfrm flipH="1" flipV="1">
                <a:off x="5682" y="6482"/>
                <a:ext cx="455" cy="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35191D09-4D57-45F2-A513-A835BA34C35B}"/>
                  </a:ext>
                </a:extLst>
              </p:cNvPr>
              <p:cNvCxnSpPr/>
              <p:nvPr/>
            </p:nvCxnSpPr>
            <p:spPr>
              <a:xfrm>
                <a:off x="5692" y="6477"/>
                <a:ext cx="0" cy="9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52" name="组合 20">
              <a:extLst>
                <a:ext uri="{FF2B5EF4-FFF2-40B4-BE49-F238E27FC236}">
                  <a16:creationId xmlns:a16="http://schemas.microsoft.com/office/drawing/2014/main" id="{4CA7F4A4-0AC3-40F5-90EF-2FE207E16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16" y="6448"/>
              <a:ext cx="567" cy="963"/>
              <a:chOff x="8316" y="6448"/>
              <a:chExt cx="567" cy="963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D9D7B7A-5617-44FE-A30B-41596DA10E50}"/>
                  </a:ext>
                </a:extLst>
              </p:cNvPr>
              <p:cNvCxnSpPr/>
              <p:nvPr/>
            </p:nvCxnSpPr>
            <p:spPr>
              <a:xfrm flipH="1" flipV="1">
                <a:off x="8315" y="6460"/>
                <a:ext cx="567" cy="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24ECCB72-A640-427D-9142-16A454D06A95}"/>
                  </a:ext>
                </a:extLst>
              </p:cNvPr>
              <p:cNvCxnSpPr/>
              <p:nvPr/>
            </p:nvCxnSpPr>
            <p:spPr>
              <a:xfrm>
                <a:off x="8877" y="6447"/>
                <a:ext cx="0" cy="9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53" name="组合 25">
              <a:extLst>
                <a:ext uri="{FF2B5EF4-FFF2-40B4-BE49-F238E27FC236}">
                  <a16:creationId xmlns:a16="http://schemas.microsoft.com/office/drawing/2014/main" id="{AD8E65E2-ACDF-443A-A447-8183E5274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8" y="8036"/>
              <a:ext cx="3175" cy="477"/>
              <a:chOff x="5698" y="8036"/>
              <a:chExt cx="3175" cy="477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2E09707C-D3EA-45D3-8769-A9FA6BA0235D}"/>
                  </a:ext>
                </a:extLst>
              </p:cNvPr>
              <p:cNvCxnSpPr/>
              <p:nvPr/>
            </p:nvCxnSpPr>
            <p:spPr>
              <a:xfrm rot="60000" flipH="1">
                <a:off x="5697" y="8449"/>
                <a:ext cx="3175" cy="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56DD920E-70F1-4208-A2DB-F86BAD5B03C6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5707" y="8037"/>
                <a:ext cx="0" cy="4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F41AA3C-D626-42A0-9AD0-26E46CC30DC4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8862" y="8037"/>
                <a:ext cx="0" cy="4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50">
            <a:extLst>
              <a:ext uri="{FF2B5EF4-FFF2-40B4-BE49-F238E27FC236}">
                <a16:creationId xmlns:a16="http://schemas.microsoft.com/office/drawing/2014/main" id="{848B3867-A223-473E-8981-469B76C21F3C}"/>
              </a:ext>
            </a:extLst>
          </p:cNvPr>
          <p:cNvGrpSpPr>
            <a:grpSpLocks/>
          </p:cNvGrpSpPr>
          <p:nvPr/>
        </p:nvGrpSpPr>
        <p:grpSpPr bwMode="auto">
          <a:xfrm>
            <a:off x="6542088" y="2511425"/>
            <a:ext cx="1819275" cy="2452688"/>
            <a:chOff x="10608" y="5350"/>
            <a:chExt cx="2864" cy="3862"/>
          </a:xfrm>
        </p:grpSpPr>
        <p:grpSp>
          <p:nvGrpSpPr>
            <p:cNvPr id="34832" name="组合 46">
              <a:extLst>
                <a:ext uri="{FF2B5EF4-FFF2-40B4-BE49-F238E27FC236}">
                  <a16:creationId xmlns:a16="http://schemas.microsoft.com/office/drawing/2014/main" id="{13D88579-3BE1-4557-AE18-CACE36C6D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08" y="5350"/>
              <a:ext cx="2864" cy="3269"/>
              <a:chOff x="10608" y="5350"/>
              <a:chExt cx="2864" cy="3464"/>
            </a:xfrm>
          </p:grpSpPr>
          <p:sp>
            <p:nvSpPr>
              <p:cNvPr id="60" name="流程图: 决策 59">
                <a:extLst>
                  <a:ext uri="{FF2B5EF4-FFF2-40B4-BE49-F238E27FC236}">
                    <a16:creationId xmlns:a16="http://schemas.microsoft.com/office/drawing/2014/main" id="{9E288850-4041-4AD3-80D5-13C3D0057753}"/>
                  </a:ext>
                </a:extLst>
              </p:cNvPr>
              <p:cNvSpPr/>
              <p:nvPr/>
            </p:nvSpPr>
            <p:spPr>
              <a:xfrm>
                <a:off x="10938" y="5906"/>
                <a:ext cx="2242" cy="1007"/>
              </a:xfrm>
              <a:prstGeom prst="flowChartDecis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楷体_GB2312" panose="02010609030101010101" charset="-122"/>
                    <a:ea typeface="楷体_GB2312" panose="02010609030101010101" charset="-122"/>
                  </a:rPr>
                  <a:t>条件</a:t>
                </a: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AEA05A64-5E67-47E8-8438-64EE352D9CE2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12050" y="6876"/>
                <a:ext cx="0" cy="4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60B4A966-3C30-4CA1-A553-36353FD463B3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12050" y="5350"/>
                <a:ext cx="0" cy="6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流程图: 过程 62">
                <a:extLst>
                  <a:ext uri="{FF2B5EF4-FFF2-40B4-BE49-F238E27FC236}">
                    <a16:creationId xmlns:a16="http://schemas.microsoft.com/office/drawing/2014/main" id="{504F639A-371B-421E-A0CB-31409EBAF58D}"/>
                  </a:ext>
                </a:extLst>
              </p:cNvPr>
              <p:cNvSpPr/>
              <p:nvPr/>
            </p:nvSpPr>
            <p:spPr>
              <a:xfrm>
                <a:off x="11228" y="7374"/>
                <a:ext cx="1644" cy="622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noProof="1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endParaRPr lang="en-US" altLang="en-US" noProof="1">
                  <a:solidFill>
                    <a:srgbClr val="FFFFFF"/>
                  </a:solidFill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95435637-4F17-4E64-82FF-73D75F986A33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 flipH="1" flipV="1">
                <a:off x="10640" y="6394"/>
                <a:ext cx="340" cy="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9F73DBB6-1676-4EB1-8AFC-438D13D58728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 flipH="1" flipV="1">
                <a:off x="10608" y="8780"/>
                <a:ext cx="1417" cy="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1F5941AA-5DDF-48F6-9616-5703B569C82D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12033" y="8815"/>
                <a:ext cx="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46D3C674-73CD-4E25-8CE9-7E2EB6AE2FB9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10638" y="6386"/>
                <a:ext cx="0" cy="24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AFCC2978-67D7-445B-9604-15E3AD150392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12050" y="7999"/>
                <a:ext cx="0" cy="5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CFEA85FE-3DDD-4DA3-A064-E7E0B89F030C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 flipH="1" flipV="1">
                <a:off x="12050" y="8462"/>
                <a:ext cx="1417" cy="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2C3D7815-7B58-4FB7-BCEF-D96681B7FC7C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13472" y="5570"/>
                <a:ext cx="0" cy="28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5E1268CC-FBFA-426B-8A1B-F238C6D16916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 flipH="1">
                <a:off x="12042" y="5580"/>
                <a:ext cx="141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9F86ECD2-27AA-49C5-9003-138F99C4C6FF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12033" y="8587"/>
              <a:ext cx="0" cy="6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64" name="文本框 1">
            <a:extLst>
              <a:ext uri="{FF2B5EF4-FFF2-40B4-BE49-F238E27FC236}">
                <a16:creationId xmlns:a16="http://schemas.microsoft.com/office/drawing/2014/main" id="{18A6CB3C-3462-4320-BE20-D71B3EA4C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2865438"/>
            <a:ext cx="488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</a:p>
        </p:txBody>
      </p:sp>
      <p:sp>
        <p:nvSpPr>
          <p:cNvPr id="23565" name="文本框 2">
            <a:extLst>
              <a:ext uri="{FF2B5EF4-FFF2-40B4-BE49-F238E27FC236}">
                <a16:creationId xmlns:a16="http://schemas.microsoft.com/office/drawing/2014/main" id="{9E7C4A8D-5816-48DF-8A2F-69BA5B79F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2865438"/>
            <a:ext cx="487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7971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否</a:t>
            </a:r>
          </a:p>
        </p:txBody>
      </p:sp>
      <p:sp>
        <p:nvSpPr>
          <p:cNvPr id="23566" name="文本框 8">
            <a:extLst>
              <a:ext uri="{FF2B5EF4-FFF2-40B4-BE49-F238E27FC236}">
                <a16:creationId xmlns:a16="http://schemas.microsoft.com/office/drawing/2014/main" id="{705138BF-B372-41D9-880F-AD899C705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2671763"/>
            <a:ext cx="487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7971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否</a:t>
            </a:r>
          </a:p>
        </p:txBody>
      </p:sp>
      <p:sp>
        <p:nvSpPr>
          <p:cNvPr id="23567" name="文本框 9">
            <a:extLst>
              <a:ext uri="{FF2B5EF4-FFF2-40B4-BE49-F238E27FC236}">
                <a16:creationId xmlns:a16="http://schemas.microsoft.com/office/drawing/2014/main" id="{27EAF164-E037-458E-85CC-0A8EDFB27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3343275"/>
            <a:ext cx="487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  <p:bldP spid="23565" grpId="0"/>
      <p:bldP spid="23566" grpId="0"/>
      <p:bldP spid="235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图片 2" descr="顺序结构">
            <a:extLst>
              <a:ext uri="{FF2B5EF4-FFF2-40B4-BE49-F238E27FC236}">
                <a16:creationId xmlns:a16="http://schemas.microsoft.com/office/drawing/2014/main" id="{A185566B-F5AA-495C-BE54-4EE6685A505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928688"/>
            <a:ext cx="17145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6">
            <a:extLst>
              <a:ext uri="{FF2B5EF4-FFF2-40B4-BE49-F238E27FC236}">
                <a16:creationId xmlns:a16="http://schemas.microsoft.com/office/drawing/2014/main" id="{3BAD0B73-5DB9-42B7-9AF6-20103C77A05E}"/>
              </a:ext>
            </a:extLst>
          </p:cNvPr>
          <p:cNvGrpSpPr>
            <a:grpSpLocks/>
          </p:cNvGrpSpPr>
          <p:nvPr/>
        </p:nvGrpSpPr>
        <p:grpSpPr bwMode="auto">
          <a:xfrm>
            <a:off x="4764088" y="715963"/>
            <a:ext cx="3408362" cy="4800600"/>
            <a:chOff x="4724" y="1739"/>
            <a:chExt cx="4574" cy="6448"/>
          </a:xfrm>
        </p:grpSpPr>
        <p:pic>
          <p:nvPicPr>
            <p:cNvPr id="36870" name="图片 3" descr="C:\Users\Administrator\Desktop\选择.png选择">
              <a:extLst>
                <a:ext uri="{FF2B5EF4-FFF2-40B4-BE49-F238E27FC236}">
                  <a16:creationId xmlns:a16="http://schemas.microsoft.com/office/drawing/2014/main" id="{5DD55A45-BD9B-4015-A6E3-51FABD971E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" y="1739"/>
              <a:ext cx="4574" cy="6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1" name="文本框 4">
              <a:extLst>
                <a:ext uri="{FF2B5EF4-FFF2-40B4-BE49-F238E27FC236}">
                  <a16:creationId xmlns:a16="http://schemas.microsoft.com/office/drawing/2014/main" id="{CCB7B1C7-B63C-4DD0-910B-247AE3D25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0" y="3877"/>
              <a:ext cx="64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</a:rPr>
                <a:t>是</a:t>
              </a:r>
            </a:p>
          </p:txBody>
        </p:sp>
        <p:sp>
          <p:nvSpPr>
            <p:cNvPr id="36872" name="文本框 5">
              <a:extLst>
                <a:ext uri="{FF2B5EF4-FFF2-40B4-BE49-F238E27FC236}">
                  <a16:creationId xmlns:a16="http://schemas.microsoft.com/office/drawing/2014/main" id="{5B44AD8C-5419-446E-AFA9-68D7553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" y="3859"/>
              <a:ext cx="64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</a:rPr>
                <a:t>否</a:t>
              </a:r>
            </a:p>
          </p:txBody>
        </p:sp>
      </p:grpSp>
      <p:sp>
        <p:nvSpPr>
          <p:cNvPr id="34822" name="文本框 7">
            <a:extLst>
              <a:ext uri="{FF2B5EF4-FFF2-40B4-BE49-F238E27FC236}">
                <a16:creationId xmlns:a16="http://schemas.microsoft.com/office/drawing/2014/main" id="{D936B6BD-D2C4-4E8A-8234-5CF3D1B9D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5557838"/>
            <a:ext cx="2773363" cy="460375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计算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a+b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的值并输出</a:t>
            </a:r>
          </a:p>
        </p:txBody>
      </p:sp>
      <p:sp>
        <p:nvSpPr>
          <p:cNvPr id="34823" name="文本框 8">
            <a:extLst>
              <a:ext uri="{FF2B5EF4-FFF2-40B4-BE49-F238E27FC236}">
                <a16:creationId xmlns:a16="http://schemas.microsoft.com/office/drawing/2014/main" id="{D4C0EBDA-9464-4A8D-A3BC-CA6B9EF6A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5557838"/>
            <a:ext cx="3535363" cy="460375"/>
          </a:xfrm>
          <a:prstGeom prst="rect">
            <a:avLst/>
          </a:prstGeom>
          <a:noFill/>
          <a:ln w="9525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比较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，并输出较大值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ldLvl="0" animBg="1"/>
      <p:bldP spid="34822" grpId="1" animBg="1"/>
      <p:bldP spid="34823" grpId="0" bldLvl="0" animBg="1"/>
      <p:bldP spid="348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5">
            <a:extLst>
              <a:ext uri="{FF2B5EF4-FFF2-40B4-BE49-F238E27FC236}">
                <a16:creationId xmlns:a16="http://schemas.microsoft.com/office/drawing/2014/main" id="{D9A30098-70D4-4073-ADC2-D8B57C9B44C1}"/>
              </a:ext>
            </a:extLst>
          </p:cNvPr>
          <p:cNvGrpSpPr>
            <a:grpSpLocks/>
          </p:cNvGrpSpPr>
          <p:nvPr/>
        </p:nvGrpSpPr>
        <p:grpSpPr bwMode="auto">
          <a:xfrm>
            <a:off x="703263" y="242888"/>
            <a:ext cx="2284412" cy="5199062"/>
            <a:chOff x="10331" y="999"/>
            <a:chExt cx="3596" cy="8188"/>
          </a:xfrm>
        </p:grpSpPr>
        <p:pic>
          <p:nvPicPr>
            <p:cNvPr id="37916" name="图片 1" descr="C:\Users\Administrator\Desktop\未命名文件(4).png未命名文件(4)">
              <a:extLst>
                <a:ext uri="{FF2B5EF4-FFF2-40B4-BE49-F238E27FC236}">
                  <a16:creationId xmlns:a16="http://schemas.microsoft.com/office/drawing/2014/main" id="{959B4DDC-0607-42CA-A565-36C32DEFC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1" y="999"/>
              <a:ext cx="3597" cy="8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5DBF4B49-58B0-4AC4-BF09-7F1DD1267176}"/>
                </a:ext>
              </a:extLst>
            </p:cNvPr>
            <p:cNvCxnSpPr/>
            <p:nvPr/>
          </p:nvCxnSpPr>
          <p:spPr>
            <a:xfrm>
              <a:off x="10718" y="3399"/>
              <a:ext cx="13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18" name="文本框 4">
              <a:extLst>
                <a:ext uri="{FF2B5EF4-FFF2-40B4-BE49-F238E27FC236}">
                  <a16:creationId xmlns:a16="http://schemas.microsoft.com/office/drawing/2014/main" id="{03B6C1D9-A961-4408-8872-3D09F1285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72" y="4557"/>
              <a:ext cx="76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</a:rPr>
                <a:t>是</a:t>
              </a:r>
            </a:p>
          </p:txBody>
        </p:sp>
        <p:sp>
          <p:nvSpPr>
            <p:cNvPr id="37919" name="文本框 5">
              <a:extLst>
                <a:ext uri="{FF2B5EF4-FFF2-40B4-BE49-F238E27FC236}">
                  <a16:creationId xmlns:a16="http://schemas.microsoft.com/office/drawing/2014/main" id="{767987CC-8B09-448D-BD08-415CFE83B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0" y="3592"/>
              <a:ext cx="76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</a:rPr>
                <a:t>否</a:t>
              </a:r>
            </a:p>
          </p:txBody>
        </p:sp>
      </p:grpSp>
      <p:sp>
        <p:nvSpPr>
          <p:cNvPr id="7" name="文本框 8">
            <a:extLst>
              <a:ext uri="{FF2B5EF4-FFF2-40B4-BE49-F238E27FC236}">
                <a16:creationId xmlns:a16="http://schemas.microsoft.com/office/drawing/2014/main" id="{E8CD3FCF-7C8B-4057-A89C-930C95AE6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5268913"/>
            <a:ext cx="2622550" cy="460375"/>
          </a:xfrm>
          <a:prstGeom prst="rect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以内的奇数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3148BF-AF6F-4768-B4CB-ABDA5D90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666750"/>
            <a:ext cx="55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i=1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65C4D8-F83A-4FBC-AD87-8B11F70F9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1157288"/>
            <a:ext cx="712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i&lt;10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2A2A56-65C3-41F2-87FA-C394C2C11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1758950"/>
            <a:ext cx="100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AA9373-5FE8-4A5A-939C-B97A7B67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2401888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i+2=3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DC43C5-3E4F-4D20-9E46-E78CBDD93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3062288"/>
            <a:ext cx="55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i=3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D95834-C333-4F5E-8939-DE9E0F86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1090613"/>
            <a:ext cx="1019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i=3&lt;10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D0A0AD-746F-49FE-8294-AE5414F95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1755775"/>
            <a:ext cx="100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6529DD-6B38-4387-BBB8-245CB301E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2406650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i+2=5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2C7206-CD83-4217-8405-2D1C7C27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3062288"/>
            <a:ext cx="55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i=5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935558-2E08-40AE-AA9E-1EC0B0543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1077913"/>
            <a:ext cx="1019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i=5&lt;10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1A5988-3489-4DE5-89A5-D9A1ABBAE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743075"/>
            <a:ext cx="100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3A5FF8-1A5A-4C53-982E-E38544678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2393950"/>
            <a:ext cx="865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i+2=7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D94D26-1DA9-42E4-B80E-BC7654189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3049588"/>
            <a:ext cx="55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i=7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280A23-11D9-483A-AE48-DC2AA457C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4138613"/>
            <a:ext cx="1019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i=7&lt;10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08715A-B222-431A-99D7-0659B4E94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4803775"/>
            <a:ext cx="100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221699-F435-4444-B957-714113E06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5454650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i+2=9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E50AFD-4DF5-4B3A-B1C3-0FE56A502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6110288"/>
            <a:ext cx="55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i=9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295597-7700-4E3C-826B-D91C4DEA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4125913"/>
            <a:ext cx="1019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i=9&lt;10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250C3C8-6705-4BA1-A749-D589B20FF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4791075"/>
            <a:ext cx="100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F71EEC-2365-4D78-BD79-E5D926ABC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5441950"/>
            <a:ext cx="1019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i+2=11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752035-3AF1-4151-9F1F-E2214675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6097588"/>
            <a:ext cx="712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i=11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D534B8-AB93-4762-B152-BFCD58202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124325"/>
            <a:ext cx="11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i=11&gt;10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E09FC99-BCF6-4627-876D-881D1375A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4791075"/>
            <a:ext cx="100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结束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F04542-2334-4673-AB18-6739D640B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5813425"/>
            <a:ext cx="2622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拓展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、输出</a:t>
            </a:r>
            <a:r>
              <a:rPr lang="en-US" altLang="zh-CN"/>
              <a:t>10</a:t>
            </a:r>
            <a:r>
              <a:rPr lang="zh-CN" altLang="en-US"/>
              <a:t>以内的偶数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、输出</a:t>
            </a:r>
            <a:r>
              <a:rPr lang="en-US" altLang="zh-CN"/>
              <a:t>100</a:t>
            </a:r>
            <a:r>
              <a:rPr lang="zh-CN" altLang="en-US"/>
              <a:t>以内</a:t>
            </a:r>
            <a:r>
              <a:rPr lang="en-US" altLang="zh-CN"/>
              <a:t>3</a:t>
            </a:r>
            <a:r>
              <a:rPr lang="zh-CN" altLang="en-US"/>
              <a:t>的倍数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2" grpId="0"/>
      <p:bldP spid="2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8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10">
            <a:extLst>
              <a:ext uri="{FF2B5EF4-FFF2-40B4-BE49-F238E27FC236}">
                <a16:creationId xmlns:a16="http://schemas.microsoft.com/office/drawing/2014/main" id="{CC9D2B5C-EFDD-43F7-8DD7-080F068BD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171450"/>
            <a:ext cx="3711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算法的特征</a:t>
            </a:r>
          </a:p>
        </p:txBody>
      </p:sp>
      <p:sp>
        <p:nvSpPr>
          <p:cNvPr id="19459" name="文本框 11">
            <a:extLst>
              <a:ext uri="{FF2B5EF4-FFF2-40B4-BE49-F238E27FC236}">
                <a16:creationId xmlns:a16="http://schemas.microsoft.com/office/drawing/2014/main" id="{914B5C45-E141-4B6A-9D23-9BE6BC7EBF93}"/>
              </a:ext>
            </a:extLst>
          </p:cNvPr>
          <p:cNvSpPr txBox="1"/>
          <p:nvPr/>
        </p:nvSpPr>
        <p:spPr>
          <a:xfrm>
            <a:off x="4543425" y="1428750"/>
            <a:ext cx="3556000" cy="3970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noProof="1">
              <a:latin typeface="楷体_GB2312" panose="02010609030101010101" charset="-122"/>
              <a:ea typeface="楷体_GB2312" panose="02010609030101010101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800" noProof="1">
                <a:latin typeface="楷体_GB2312" panose="02010609030101010101" charset="-122"/>
                <a:ea typeface="楷体_GB2312" panose="02010609030101010101" charset="-122"/>
              </a:rPr>
              <a:t>有</a:t>
            </a:r>
            <a:r>
              <a:rPr lang="en-US" altLang="zh-CN" sz="2800" noProof="1">
                <a:latin typeface="楷体_GB2312" panose="02010609030101010101" charset="-122"/>
                <a:ea typeface="楷体_GB2312" panose="02010609030101010101" charset="-122"/>
              </a:rPr>
              <a:t>0</a:t>
            </a:r>
            <a:r>
              <a:rPr lang="zh-CN" altLang="en-US" sz="2800" noProof="1">
                <a:latin typeface="楷体_GB2312" panose="02010609030101010101" charset="-122"/>
                <a:ea typeface="楷体_GB2312" panose="02010609030101010101" charset="-122"/>
              </a:rPr>
              <a:t>个或多个输入；</a:t>
            </a:r>
            <a:endParaRPr lang="en-US" altLang="zh-CN" sz="2800" noProof="1">
              <a:latin typeface="楷体_GB2312" panose="02010609030101010101" charset="-122"/>
              <a:ea typeface="楷体_GB2312" panose="02010609030101010101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800" noProof="1">
                <a:latin typeface="楷体_GB2312" panose="02010609030101010101" charset="-122"/>
                <a:ea typeface="楷体_GB2312" panose="02010609030101010101" charset="-122"/>
              </a:rPr>
              <a:t>确定性；</a:t>
            </a:r>
            <a:endParaRPr lang="en-US" altLang="zh-CN" sz="2800" noProof="1">
              <a:latin typeface="楷体_GB2312" panose="02010609030101010101" charset="-122"/>
              <a:ea typeface="楷体_GB2312" panose="02010609030101010101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800" noProof="1">
                <a:latin typeface="楷体_GB2312" panose="02010609030101010101" charset="-122"/>
                <a:ea typeface="楷体_GB2312" panose="02010609030101010101" charset="-122"/>
              </a:rPr>
              <a:t>有穷性；</a:t>
            </a:r>
            <a:endParaRPr lang="en-US" altLang="zh-CN" sz="2800" noProof="1">
              <a:latin typeface="楷体_GB2312" panose="02010609030101010101" charset="-122"/>
              <a:ea typeface="楷体_GB2312" panose="02010609030101010101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800" noProof="1">
                <a:latin typeface="楷体_GB2312" panose="02010609030101010101" charset="-122"/>
                <a:ea typeface="楷体_GB2312" panose="02010609030101010101" charset="-122"/>
              </a:rPr>
              <a:t>可行性；</a:t>
            </a:r>
            <a:endParaRPr lang="en-US" altLang="zh-CN" sz="2800" noProof="1">
              <a:latin typeface="楷体_GB2312" panose="02010609030101010101" charset="-122"/>
              <a:ea typeface="楷体_GB2312" panose="02010609030101010101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800" noProof="1">
                <a:latin typeface="楷体_GB2312" panose="02010609030101010101" charset="-122"/>
                <a:ea typeface="楷体_GB2312" panose="02010609030101010101" charset="-122"/>
              </a:rPr>
              <a:t>有</a:t>
            </a:r>
            <a:r>
              <a:rPr lang="en-US" altLang="zh-CN" sz="2800" noProof="1"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sz="2800" noProof="1">
                <a:latin typeface="楷体_GB2312" panose="02010609030101010101" charset="-122"/>
                <a:ea typeface="楷体_GB2312" panose="02010609030101010101" charset="-122"/>
              </a:rPr>
              <a:t>个或多个输出</a:t>
            </a:r>
          </a:p>
        </p:txBody>
      </p:sp>
      <p:pic>
        <p:nvPicPr>
          <p:cNvPr id="38916" name="图片 1" descr="u=1602909381,3713717381&amp;fm=26&amp;gp=0">
            <a:extLst>
              <a:ext uri="{FF2B5EF4-FFF2-40B4-BE49-F238E27FC236}">
                <a16:creationId xmlns:a16="http://schemas.microsoft.com/office/drawing/2014/main" id="{02BCFEF2-06C5-47AA-BC28-AEDF2C14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746375"/>
            <a:ext cx="30956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文本框 7">
            <a:extLst>
              <a:ext uri="{FF2B5EF4-FFF2-40B4-BE49-F238E27FC236}">
                <a16:creationId xmlns:a16="http://schemas.microsoft.com/office/drawing/2014/main" id="{02E8F6A9-E97E-445D-B894-6C018C07C13E}"/>
              </a:ext>
            </a:extLst>
          </p:cNvPr>
          <p:cNvSpPr txBox="1"/>
          <p:nvPr/>
        </p:nvSpPr>
        <p:spPr>
          <a:xfrm>
            <a:off x="730250" y="1435100"/>
            <a:ext cx="7710488" cy="378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noProof="1">
                <a:solidFill>
                  <a:schemeClr val="accent5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描述算法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和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实现算法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是两个不同的概念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noProof="1">
                <a:solidFill>
                  <a:schemeClr val="accent5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描述算法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只是用一种语言表示出来，但只有运行程序才能实现算法。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实现算法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：用计算机语言表示算法并在计算机上调试、运行、得出正确结果。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ldLvl="0" animBg="1"/>
      <p:bldP spid="348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15">
            <a:extLst>
              <a:ext uri="{FF2B5EF4-FFF2-40B4-BE49-F238E27FC236}">
                <a16:creationId xmlns:a16="http://schemas.microsoft.com/office/drawing/2014/main" id="{EDE5E037-C430-4D9B-84D3-1D064CFBB8F8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1866900"/>
            <a:ext cx="3267075" cy="3265488"/>
            <a:chOff x="3928574" y="1345881"/>
            <a:chExt cx="4355170" cy="43551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ECA8613-C9FA-4553-8F27-D42FB20CB305}"/>
                </a:ext>
              </a:extLst>
            </p:cNvPr>
            <p:cNvSpPr/>
            <p:nvPr/>
          </p:nvSpPr>
          <p:spPr>
            <a:xfrm>
              <a:off x="3928574" y="1345881"/>
              <a:ext cx="4355170" cy="435517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419100" dist="838200" dir="2700000" sx="90000" sy="9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24ABDAC-3922-481E-B1A6-16A4016A5C28}"/>
                </a:ext>
              </a:extLst>
            </p:cNvPr>
            <p:cNvSpPr/>
            <p:nvPr/>
          </p:nvSpPr>
          <p:spPr>
            <a:xfrm>
              <a:off x="4228452" y="1633785"/>
              <a:ext cx="3779359" cy="3779359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D2635CB1-1820-48DC-AF14-5CDD6A5BD7CF}"/>
              </a:ext>
            </a:extLst>
          </p:cNvPr>
          <p:cNvSpPr/>
          <p:nvPr/>
        </p:nvSpPr>
        <p:spPr>
          <a:xfrm flipV="1">
            <a:off x="6673850" y="5078413"/>
            <a:ext cx="77788" cy="7778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grpSp>
        <p:nvGrpSpPr>
          <p:cNvPr id="41988" name="组合 19">
            <a:extLst>
              <a:ext uri="{FF2B5EF4-FFF2-40B4-BE49-F238E27FC236}">
                <a16:creationId xmlns:a16="http://schemas.microsoft.com/office/drawing/2014/main" id="{DE2F6C6A-FB93-4927-BAF1-5861BCB51B46}"/>
              </a:ext>
            </a:extLst>
          </p:cNvPr>
          <p:cNvGrpSpPr>
            <a:grpSpLocks/>
          </p:cNvGrpSpPr>
          <p:nvPr/>
        </p:nvGrpSpPr>
        <p:grpSpPr bwMode="auto">
          <a:xfrm>
            <a:off x="1101725" y="3184525"/>
            <a:ext cx="403225" cy="403225"/>
            <a:chOff x="1534158" y="3352646"/>
            <a:chExt cx="375920" cy="37592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36C791F-2385-4CD6-B277-11433A59708F}"/>
                </a:ext>
              </a:extLst>
            </p:cNvPr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20CC85F-BB6D-416A-913E-B7A3D3C0229D}"/>
                </a:ext>
              </a:extLst>
            </p:cNvPr>
            <p:cNvSpPr/>
            <p:nvPr/>
          </p:nvSpPr>
          <p:spPr>
            <a:xfrm rot="16200000">
              <a:off x="1633318" y="3472526"/>
              <a:ext cx="156880" cy="136160"/>
            </a:xfrm>
            <a:prstGeom prst="triangle">
              <a:avLst/>
            </a:prstGeom>
            <a:solidFill>
              <a:srgbClr val="1365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</p:grpSp>
      <p:grpSp>
        <p:nvGrpSpPr>
          <p:cNvPr id="41989" name="组合 22">
            <a:extLst>
              <a:ext uri="{FF2B5EF4-FFF2-40B4-BE49-F238E27FC236}">
                <a16:creationId xmlns:a16="http://schemas.microsoft.com/office/drawing/2014/main" id="{214CAA1B-8865-427F-88A6-0BA3631982F3}"/>
              </a:ext>
            </a:extLst>
          </p:cNvPr>
          <p:cNvGrpSpPr>
            <a:grpSpLocks/>
          </p:cNvGrpSpPr>
          <p:nvPr/>
        </p:nvGrpSpPr>
        <p:grpSpPr bwMode="auto">
          <a:xfrm>
            <a:off x="7605713" y="3184525"/>
            <a:ext cx="403225" cy="403225"/>
            <a:chOff x="10302240" y="3352646"/>
            <a:chExt cx="375920" cy="37592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2CACA24-B6B2-4BE8-954F-AB9C555260EF}"/>
                </a:ext>
              </a:extLst>
            </p:cNvPr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B5CB7C8C-15AB-4396-860B-20E7C1FDED68}"/>
                </a:ext>
              </a:extLst>
            </p:cNvPr>
            <p:cNvSpPr/>
            <p:nvPr/>
          </p:nvSpPr>
          <p:spPr>
            <a:xfrm rot="5400000" flipH="1">
              <a:off x="10442840" y="3472526"/>
              <a:ext cx="156880" cy="136160"/>
            </a:xfrm>
            <a:prstGeom prst="triangle">
              <a:avLst/>
            </a:prstGeom>
            <a:solidFill>
              <a:srgbClr val="125B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2038D86F-55B3-4154-B809-8E211DCAF9B9}"/>
              </a:ext>
            </a:extLst>
          </p:cNvPr>
          <p:cNvSpPr>
            <a:spLocks noChangeAspect="1"/>
          </p:cNvSpPr>
          <p:nvPr/>
        </p:nvSpPr>
        <p:spPr>
          <a:xfrm>
            <a:off x="2781300" y="1720850"/>
            <a:ext cx="3595688" cy="3594100"/>
          </a:xfrm>
          <a:prstGeom prst="ellipse">
            <a:avLst/>
          </a:prstGeom>
          <a:noFill/>
          <a:ln w="19050">
            <a:solidFill>
              <a:srgbClr val="105B9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grpSp>
        <p:nvGrpSpPr>
          <p:cNvPr id="41991" name="组合 26">
            <a:extLst>
              <a:ext uri="{FF2B5EF4-FFF2-40B4-BE49-F238E27FC236}">
                <a16:creationId xmlns:a16="http://schemas.microsoft.com/office/drawing/2014/main" id="{8D4EE75B-2DFE-47DA-A0A1-8893EFCC645F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1550988"/>
            <a:ext cx="895350" cy="895350"/>
            <a:chOff x="7196230" y="925197"/>
            <a:chExt cx="1193436" cy="119343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0AC14A7-7E1A-4068-A285-EE8335E40BB5}"/>
                </a:ext>
              </a:extLst>
            </p:cNvPr>
            <p:cNvSpPr/>
            <p:nvPr/>
          </p:nvSpPr>
          <p:spPr>
            <a:xfrm>
              <a:off x="7196230" y="925197"/>
              <a:ext cx="1193436" cy="11934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9615A62-66D3-4A68-A82B-E64A710A69C1}"/>
                </a:ext>
              </a:extLst>
            </p:cNvPr>
            <p:cNvSpPr/>
            <p:nvPr/>
          </p:nvSpPr>
          <p:spPr>
            <a:xfrm>
              <a:off x="7376994" y="1105961"/>
              <a:ext cx="831906" cy="831906"/>
            </a:xfrm>
            <a:prstGeom prst="ellipse">
              <a:avLst/>
            </a:prstGeom>
            <a:blipFill>
              <a:blip r:embed="rId4" cstate="print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</p:grpSp>
      <p:sp>
        <p:nvSpPr>
          <p:cNvPr id="41992" name="TextBox 10">
            <a:extLst>
              <a:ext uri="{FF2B5EF4-FFF2-40B4-BE49-F238E27FC236}">
                <a16:creationId xmlns:a16="http://schemas.microsoft.com/office/drawing/2014/main" id="{7B425F69-A65B-4E85-AC49-4BAAF74E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2638425"/>
            <a:ext cx="1549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pitchFamily="34" charset="-122"/>
              </a:rPr>
              <a:t>03</a:t>
            </a:r>
            <a:endParaRPr lang="zh-CN" altLang="en-US" sz="7200" b="1">
              <a:solidFill>
                <a:schemeClr val="bg1"/>
              </a:solidFill>
              <a:latin typeface="Kartika" panose="02020503030404060203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35">
            <a:extLst>
              <a:ext uri="{FF2B5EF4-FFF2-40B4-BE49-F238E27FC236}">
                <a16:creationId xmlns:a16="http://schemas.microsoft.com/office/drawing/2014/main" id="{6D2A5840-54BF-40A6-AFBD-CC97E8CB4BEC}"/>
              </a:ext>
            </a:extLst>
          </p:cNvPr>
          <p:cNvGrpSpPr/>
          <p:nvPr/>
        </p:nvGrpSpPr>
        <p:grpSpPr>
          <a:xfrm>
            <a:off x="3434798" y="1275729"/>
            <a:ext cx="547690" cy="5476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>
              <a:extLst>
                <a:ext uri="{FF2B5EF4-FFF2-40B4-BE49-F238E27FC236}">
                  <a16:creationId xmlns:a16="http://schemas.microsoft.com/office/drawing/2014/main" id="{8EF9F666-C5D7-4A9E-882D-062F0B9D21E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3D91BE5-9002-4273-8D2F-EF561D8A86C2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</p:grpSp>
      <p:sp>
        <p:nvSpPr>
          <p:cNvPr id="41994" name="文本框 38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8F77A932-5559-4B9A-9931-DF481CFFE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3741738"/>
            <a:ext cx="222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编写程序</a:t>
            </a:r>
          </a:p>
        </p:txBody>
      </p:sp>
    </p:spTree>
  </p:cSld>
  <p:clrMapOvr>
    <a:masterClrMapping/>
  </p:clrMapOvr>
  <p:transition spd="slow" advTm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3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>
            <a:extLst>
              <a:ext uri="{FF2B5EF4-FFF2-40B4-BE49-F238E27FC236}">
                <a16:creationId xmlns:a16="http://schemas.microsoft.com/office/drawing/2014/main" id="{80A60FE2-24DA-4F8E-B8AF-A3D7556E0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244475"/>
            <a:ext cx="31813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初识 </a:t>
            </a:r>
            <a:r>
              <a:rPr lang="en-US" altLang="zh-CN" sz="3000" b="1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 </a:t>
            </a:r>
            <a:r>
              <a:rPr lang="en-US" altLang="zh-CN" b="1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P24-25</a:t>
            </a:r>
          </a:p>
        </p:txBody>
      </p:sp>
      <p:sp>
        <p:nvSpPr>
          <p:cNvPr id="44035" name="文本框 1">
            <a:extLst>
              <a:ext uri="{FF2B5EF4-FFF2-40B4-BE49-F238E27FC236}">
                <a16:creationId xmlns:a16="http://schemas.microsoft.com/office/drawing/2014/main" id="{4DFC2C39-3329-43FF-BB15-AB216C4F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3" y="1858963"/>
            <a:ext cx="54070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是一种面向对象的解释型计算机程序设计语言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，发明于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1989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年。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目前，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已经成为最受欢迎的程序设计语言之一，具有简单、免费、开源和可移植性等特点。</a:t>
            </a:r>
          </a:p>
        </p:txBody>
      </p:sp>
      <p:pic>
        <p:nvPicPr>
          <p:cNvPr id="44036" name="图片 1" descr="timg">
            <a:extLst>
              <a:ext uri="{FF2B5EF4-FFF2-40B4-BE49-F238E27FC236}">
                <a16:creationId xmlns:a16="http://schemas.microsoft.com/office/drawing/2014/main" id="{138E1C3D-F183-4724-903F-2286EF78B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779713"/>
            <a:ext cx="1909762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2">
            <a:extLst>
              <a:ext uri="{FF2B5EF4-FFF2-40B4-BE49-F238E27FC236}">
                <a16:creationId xmlns:a16="http://schemas.microsoft.com/office/drawing/2014/main" id="{1619825B-DCCC-49C1-B059-BADB14014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1166813"/>
            <a:ext cx="6810375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除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语言之外，还有很多其他程序设计语言。程序设计语言经历了从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机器语言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汇编语言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到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高级语言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的发展过程。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机器语言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：二进制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代码指令组成；易出错、编程效率低；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汇编语言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：符号化的机器语言；属于低级语言；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高级语言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：更接近自然语言，通用性更好，流行的有：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Java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C/C++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8EB206-3A99-4308-A7E5-7AB024F5465D}"/>
              </a:ext>
            </a:extLst>
          </p:cNvPr>
          <p:cNvSpPr/>
          <p:nvPr/>
        </p:nvSpPr>
        <p:spPr>
          <a:xfrm>
            <a:off x="1011238" y="2914650"/>
            <a:ext cx="1463675" cy="53498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982838-53F1-4FD5-BCB2-2E8D1F173CD3}"/>
              </a:ext>
            </a:extLst>
          </p:cNvPr>
          <p:cNvSpPr/>
          <p:nvPr/>
        </p:nvSpPr>
        <p:spPr>
          <a:xfrm>
            <a:off x="998538" y="3975100"/>
            <a:ext cx="1462087" cy="533400"/>
          </a:xfrm>
          <a:prstGeom prst="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7D8617-5B7B-47C3-8654-B4F86E81F249}"/>
              </a:ext>
            </a:extLst>
          </p:cNvPr>
          <p:cNvSpPr/>
          <p:nvPr/>
        </p:nvSpPr>
        <p:spPr>
          <a:xfrm>
            <a:off x="998538" y="4578350"/>
            <a:ext cx="1462087" cy="534988"/>
          </a:xfrm>
          <a:prstGeom prst="rect">
            <a:avLst/>
          </a:prstGeom>
          <a:noFill/>
          <a:ln w="28575" cmpd="sng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6086" name="文本框 33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>
            <a:extLst>
              <a:ext uri="{FF2B5EF4-FFF2-40B4-BE49-F238E27FC236}">
                <a16:creationId xmlns:a16="http://schemas.microsoft.com/office/drawing/2014/main" id="{0FD61F9E-7A28-4689-BC29-7ED43D563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244475"/>
            <a:ext cx="31813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初识 </a:t>
            </a:r>
            <a:r>
              <a:rPr lang="en-US" altLang="zh-CN" sz="3000" b="1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 </a:t>
            </a:r>
            <a:r>
              <a:rPr lang="en-US" altLang="zh-CN" b="1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P24-25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2">
            <a:extLst>
              <a:ext uri="{FF2B5EF4-FFF2-40B4-BE49-F238E27FC236}">
                <a16:creationId xmlns:a16="http://schemas.microsoft.com/office/drawing/2014/main" id="{A10FE968-73BC-4103-8036-519F8C176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400175"/>
            <a:ext cx="84994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编写程序方法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①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窗口启动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解释器</a:t>
            </a:r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开始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输入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cmd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后按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Enter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键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输入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，按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Enter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键，即可到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解释器中。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②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自带的开发工具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IDLE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中实现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√</a:t>
            </a:r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开始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所有程序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——Python——IDLE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，打开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IDLE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窗口。</a:t>
            </a:r>
          </a:p>
          <a:p>
            <a:pPr eaLnBrk="1" hangingPunct="1">
              <a:lnSpc>
                <a:spcPct val="170000"/>
              </a:lnSpc>
            </a:pPr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>
              <a:lnSpc>
                <a:spcPct val="17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print("Hello World</a:t>
            </a:r>
            <a:r>
              <a:rPr lang="en-US" altLang="zh-CN">
                <a:solidFill>
                  <a:srgbClr val="FF0000"/>
                </a:solidFill>
              </a:rPr>
              <a:t>"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</p:txBody>
      </p:sp>
      <p:sp>
        <p:nvSpPr>
          <p:cNvPr id="48131" name="文本框 33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>
            <a:extLst>
              <a:ext uri="{FF2B5EF4-FFF2-40B4-BE49-F238E27FC236}">
                <a16:creationId xmlns:a16="http://schemas.microsoft.com/office/drawing/2014/main" id="{882B3FDD-BA60-45A5-9749-BA07A1152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800" y="244475"/>
            <a:ext cx="22955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初识 </a:t>
            </a:r>
            <a:r>
              <a:rPr lang="en-US" altLang="zh-CN" sz="3000" b="1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endParaRPr lang="en-US" altLang="zh-CN" b="1">
              <a:solidFill>
                <a:srgbClr val="40404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7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AFAE0597-E838-429A-95F5-8E9FCC5FE58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7013" y="1573213"/>
            <a:ext cx="1587" cy="1587"/>
          </a:xfrm>
          <a:custGeom>
            <a:avLst/>
            <a:gdLst>
              <a:gd name="T0" fmla="*/ 725 w 3475"/>
              <a:gd name="T1" fmla="*/ 0 h 5213"/>
              <a:gd name="T2" fmla="*/ 333 w 3475"/>
              <a:gd name="T3" fmla="*/ 261 h 5213"/>
              <a:gd name="T4" fmla="*/ 0 w 3475"/>
              <a:gd name="T5" fmla="*/ 483 h 5213"/>
              <a:gd name="T6" fmla="*/ 725 w 3475"/>
              <a:gd name="T7" fmla="*/ 0 h 52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75" h="5213">
                <a:moveTo>
                  <a:pt x="3475" y="0"/>
                </a:moveTo>
                <a:cubicBezTo>
                  <a:pt x="3475" y="0"/>
                  <a:pt x="3475" y="0"/>
                  <a:pt x="1597" y="2818"/>
                </a:cubicBezTo>
                <a:lnTo>
                  <a:pt x="0" y="5213"/>
                </a:lnTo>
                <a:lnTo>
                  <a:pt x="34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1" name="任意多边形 8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97102261-48A5-44F0-89A8-CB88EEE5809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5425" y="1570038"/>
            <a:ext cx="1588" cy="3175"/>
          </a:xfrm>
          <a:custGeom>
            <a:avLst/>
            <a:gdLst>
              <a:gd name="T0" fmla="*/ 312 w 8077"/>
              <a:gd name="T1" fmla="*/ 0 h 12118"/>
              <a:gd name="T2" fmla="*/ 111 w 8077"/>
              <a:gd name="T3" fmla="*/ 537 h 12118"/>
              <a:gd name="T4" fmla="*/ 0 w 8077"/>
              <a:gd name="T5" fmla="*/ 832 h 12118"/>
              <a:gd name="T6" fmla="*/ 202 w 8077"/>
              <a:gd name="T7" fmla="*/ 295 h 12118"/>
              <a:gd name="T8" fmla="*/ 312 w 8077"/>
              <a:gd name="T9" fmla="*/ 0 h 12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77" h="12118">
                <a:moveTo>
                  <a:pt x="8077" y="0"/>
                </a:moveTo>
                <a:lnTo>
                  <a:pt x="2865" y="7820"/>
                </a:lnTo>
                <a:lnTo>
                  <a:pt x="0" y="12118"/>
                </a:lnTo>
                <a:lnTo>
                  <a:pt x="5212" y="4298"/>
                </a:lnTo>
                <a:lnTo>
                  <a:pt x="80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任意多边形 9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05E91642-2290-41DD-B65A-7254E56F8E6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3838" y="1566863"/>
            <a:ext cx="1587" cy="3175"/>
          </a:xfrm>
          <a:custGeom>
            <a:avLst/>
            <a:gdLst>
              <a:gd name="T0" fmla="*/ 725 w 3475"/>
              <a:gd name="T1" fmla="*/ 0 h 5213"/>
              <a:gd name="T2" fmla="*/ 0 w 3475"/>
              <a:gd name="T3" fmla="*/ 1934 h 5213"/>
              <a:gd name="T4" fmla="*/ 392 w 3475"/>
              <a:gd name="T5" fmla="*/ 889 h 5213"/>
              <a:gd name="T6" fmla="*/ 725 w 3475"/>
              <a:gd name="T7" fmla="*/ 0 h 52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75" h="5213">
                <a:moveTo>
                  <a:pt x="3475" y="0"/>
                </a:moveTo>
                <a:lnTo>
                  <a:pt x="0" y="5213"/>
                </a:lnTo>
                <a:cubicBezTo>
                  <a:pt x="0" y="5213"/>
                  <a:pt x="0" y="5213"/>
                  <a:pt x="1878" y="2395"/>
                </a:cubicBezTo>
                <a:lnTo>
                  <a:pt x="34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任意多边形 10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19757C38-ADCA-48CB-A901-CF74CA8E61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7488" y="1558925"/>
            <a:ext cx="6350" cy="7938"/>
          </a:xfrm>
          <a:custGeom>
            <a:avLst/>
            <a:gdLst>
              <a:gd name="T0" fmla="*/ 2147 w 18784"/>
              <a:gd name="T1" fmla="*/ 0 h 26300"/>
              <a:gd name="T2" fmla="*/ 0 w 18784"/>
              <a:gd name="T3" fmla="*/ 2396 h 26300"/>
              <a:gd name="T4" fmla="*/ 2147 w 18784"/>
              <a:gd name="T5" fmla="*/ 0 h 26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4" h="26300">
                <a:moveTo>
                  <a:pt x="18784" y="0"/>
                </a:moveTo>
                <a:cubicBezTo>
                  <a:pt x="0" y="26300"/>
                  <a:pt x="0" y="26300"/>
                  <a:pt x="0" y="26300"/>
                </a:cubicBezTo>
                <a:lnTo>
                  <a:pt x="187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任意多边形 33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EBDFDF45-67D0-42C2-BFC0-705714E9E42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7013" y="1573213"/>
            <a:ext cx="1587" cy="1587"/>
          </a:xfrm>
          <a:custGeom>
            <a:avLst/>
            <a:gdLst>
              <a:gd name="T0" fmla="*/ 725 w 3475"/>
              <a:gd name="T1" fmla="*/ 0 h 5213"/>
              <a:gd name="T2" fmla="*/ 333 w 3475"/>
              <a:gd name="T3" fmla="*/ 261 h 5213"/>
              <a:gd name="T4" fmla="*/ 0 w 3475"/>
              <a:gd name="T5" fmla="*/ 483 h 5213"/>
              <a:gd name="T6" fmla="*/ 725 w 3475"/>
              <a:gd name="T7" fmla="*/ 0 h 52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75" h="5213">
                <a:moveTo>
                  <a:pt x="3475" y="0"/>
                </a:moveTo>
                <a:cubicBezTo>
                  <a:pt x="3475" y="0"/>
                  <a:pt x="3475" y="0"/>
                  <a:pt x="1597" y="2818"/>
                </a:cubicBezTo>
                <a:lnTo>
                  <a:pt x="0" y="5213"/>
                </a:lnTo>
                <a:lnTo>
                  <a:pt x="34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任意多边形 34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D9F5CCDA-8391-42E9-9E54-D2150930F9C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5425" y="1570038"/>
            <a:ext cx="1588" cy="3175"/>
          </a:xfrm>
          <a:custGeom>
            <a:avLst/>
            <a:gdLst>
              <a:gd name="T0" fmla="*/ 312 w 8077"/>
              <a:gd name="T1" fmla="*/ 0 h 12118"/>
              <a:gd name="T2" fmla="*/ 111 w 8077"/>
              <a:gd name="T3" fmla="*/ 537 h 12118"/>
              <a:gd name="T4" fmla="*/ 0 w 8077"/>
              <a:gd name="T5" fmla="*/ 832 h 12118"/>
              <a:gd name="T6" fmla="*/ 202 w 8077"/>
              <a:gd name="T7" fmla="*/ 295 h 12118"/>
              <a:gd name="T8" fmla="*/ 312 w 8077"/>
              <a:gd name="T9" fmla="*/ 0 h 12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77" h="12118">
                <a:moveTo>
                  <a:pt x="8077" y="0"/>
                </a:moveTo>
                <a:lnTo>
                  <a:pt x="2865" y="7820"/>
                </a:lnTo>
                <a:lnTo>
                  <a:pt x="0" y="12118"/>
                </a:lnTo>
                <a:lnTo>
                  <a:pt x="5212" y="4298"/>
                </a:lnTo>
                <a:lnTo>
                  <a:pt x="80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任意多边形 35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26C9A9EF-40A4-496B-B15B-370F2E5B302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3838" y="1566863"/>
            <a:ext cx="1587" cy="3175"/>
          </a:xfrm>
          <a:custGeom>
            <a:avLst/>
            <a:gdLst>
              <a:gd name="T0" fmla="*/ 725 w 3475"/>
              <a:gd name="T1" fmla="*/ 0 h 5213"/>
              <a:gd name="T2" fmla="*/ 0 w 3475"/>
              <a:gd name="T3" fmla="*/ 1934 h 5213"/>
              <a:gd name="T4" fmla="*/ 392 w 3475"/>
              <a:gd name="T5" fmla="*/ 889 h 5213"/>
              <a:gd name="T6" fmla="*/ 725 w 3475"/>
              <a:gd name="T7" fmla="*/ 0 h 52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75" h="5213">
                <a:moveTo>
                  <a:pt x="3475" y="0"/>
                </a:moveTo>
                <a:lnTo>
                  <a:pt x="0" y="5213"/>
                </a:lnTo>
                <a:cubicBezTo>
                  <a:pt x="0" y="5213"/>
                  <a:pt x="0" y="5213"/>
                  <a:pt x="1878" y="2395"/>
                </a:cubicBezTo>
                <a:lnTo>
                  <a:pt x="34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任意多边形 36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8C1CB4F4-ED88-4B0B-AC38-3B1DA2ACC1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7488" y="1558925"/>
            <a:ext cx="6350" cy="7938"/>
          </a:xfrm>
          <a:custGeom>
            <a:avLst/>
            <a:gdLst>
              <a:gd name="T0" fmla="*/ 2147 w 18784"/>
              <a:gd name="T1" fmla="*/ 0 h 26300"/>
              <a:gd name="T2" fmla="*/ 0 w 18784"/>
              <a:gd name="T3" fmla="*/ 2396 h 26300"/>
              <a:gd name="T4" fmla="*/ 2147 w 18784"/>
              <a:gd name="T5" fmla="*/ 0 h 26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4" h="26300">
                <a:moveTo>
                  <a:pt x="18784" y="0"/>
                </a:moveTo>
                <a:cubicBezTo>
                  <a:pt x="0" y="26300"/>
                  <a:pt x="0" y="26300"/>
                  <a:pt x="0" y="26300"/>
                </a:cubicBezTo>
                <a:lnTo>
                  <a:pt x="187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任意多边形 37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10C8E88A-7998-4158-8BC7-02204F4507E2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296988" y="2940050"/>
            <a:ext cx="1812925" cy="1030288"/>
          </a:xfrm>
          <a:custGeom>
            <a:avLst/>
            <a:gdLst>
              <a:gd name="connsiteX0" fmla="*/ 153000 w 2372742"/>
              <a:gd name="connsiteY0" fmla="*/ 0 h 1347711"/>
              <a:gd name="connsiteX1" fmla="*/ 306000 w 2372742"/>
              <a:gd name="connsiteY1" fmla="*/ 153000 h 1347711"/>
              <a:gd name="connsiteX2" fmla="*/ 304316 w 2372742"/>
              <a:gd name="connsiteY2" fmla="*/ 161340 h 1347711"/>
              <a:gd name="connsiteX3" fmla="*/ 304370 w 2372742"/>
              <a:gd name="connsiteY3" fmla="*/ 161340 h 1347711"/>
              <a:gd name="connsiteX4" fmla="*/ 308924 w 2372742"/>
              <a:gd name="connsiteY4" fmla="*/ 251518 h 1347711"/>
              <a:gd name="connsiteX5" fmla="*/ 1186370 w 2372742"/>
              <a:gd name="connsiteY5" fmla="*/ 1043339 h 1347711"/>
              <a:gd name="connsiteX6" fmla="*/ 2063816 w 2372742"/>
              <a:gd name="connsiteY6" fmla="*/ 251518 h 1347711"/>
              <a:gd name="connsiteX7" fmla="*/ 2068370 w 2372742"/>
              <a:gd name="connsiteY7" fmla="*/ 161340 h 1347711"/>
              <a:gd name="connsiteX8" fmla="*/ 2068426 w 2372742"/>
              <a:gd name="connsiteY8" fmla="*/ 161340 h 1347711"/>
              <a:gd name="connsiteX9" fmla="*/ 2066742 w 2372742"/>
              <a:gd name="connsiteY9" fmla="*/ 153000 h 1347711"/>
              <a:gd name="connsiteX10" fmla="*/ 2067149 w 2372742"/>
              <a:gd name="connsiteY10" fmla="*/ 150983 h 1347711"/>
              <a:gd name="connsiteX11" fmla="*/ 2372335 w 2372742"/>
              <a:gd name="connsiteY11" fmla="*/ 150983 h 1347711"/>
              <a:gd name="connsiteX12" fmla="*/ 2372742 w 2372742"/>
              <a:gd name="connsiteY12" fmla="*/ 153000 h 1347711"/>
              <a:gd name="connsiteX13" fmla="*/ 2371058 w 2372742"/>
              <a:gd name="connsiteY13" fmla="*/ 161340 h 1347711"/>
              <a:gd name="connsiteX14" fmla="*/ 2372742 w 2372742"/>
              <a:gd name="connsiteY14" fmla="*/ 161340 h 1347711"/>
              <a:gd name="connsiteX15" fmla="*/ 1186371 w 2372742"/>
              <a:gd name="connsiteY15" fmla="*/ 1347711 h 1347711"/>
              <a:gd name="connsiteX16" fmla="*/ 0 w 2372742"/>
              <a:gd name="connsiteY16" fmla="*/ 161340 h 1347711"/>
              <a:gd name="connsiteX17" fmla="*/ 1684 w 2372742"/>
              <a:gd name="connsiteY17" fmla="*/ 161340 h 1347711"/>
              <a:gd name="connsiteX18" fmla="*/ 0 w 2372742"/>
              <a:gd name="connsiteY18" fmla="*/ 153000 h 1347711"/>
              <a:gd name="connsiteX19" fmla="*/ 153000 w 2372742"/>
              <a:gd name="connsiteY19" fmla="*/ 0 h 13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72742" h="1347711">
                <a:moveTo>
                  <a:pt x="153000" y="0"/>
                </a:moveTo>
                <a:cubicBezTo>
                  <a:pt x="237500" y="0"/>
                  <a:pt x="306000" y="68500"/>
                  <a:pt x="306000" y="153000"/>
                </a:cubicBezTo>
                <a:lnTo>
                  <a:pt x="304316" y="161340"/>
                </a:lnTo>
                <a:lnTo>
                  <a:pt x="304370" y="161340"/>
                </a:lnTo>
                <a:lnTo>
                  <a:pt x="308924" y="251518"/>
                </a:lnTo>
                <a:cubicBezTo>
                  <a:pt x="354091" y="696272"/>
                  <a:pt x="729700" y="1043339"/>
                  <a:pt x="1186370" y="1043339"/>
                </a:cubicBezTo>
                <a:cubicBezTo>
                  <a:pt x="1643040" y="1043339"/>
                  <a:pt x="2018649" y="696272"/>
                  <a:pt x="2063816" y="251518"/>
                </a:cubicBezTo>
                <a:lnTo>
                  <a:pt x="2068370" y="161340"/>
                </a:lnTo>
                <a:lnTo>
                  <a:pt x="2068426" y="161340"/>
                </a:lnTo>
                <a:lnTo>
                  <a:pt x="2066742" y="153000"/>
                </a:lnTo>
                <a:lnTo>
                  <a:pt x="2067149" y="150983"/>
                </a:lnTo>
                <a:lnTo>
                  <a:pt x="2372335" y="150983"/>
                </a:lnTo>
                <a:lnTo>
                  <a:pt x="2372742" y="153000"/>
                </a:lnTo>
                <a:lnTo>
                  <a:pt x="2371058" y="161340"/>
                </a:lnTo>
                <a:lnTo>
                  <a:pt x="2372742" y="161340"/>
                </a:lnTo>
                <a:cubicBezTo>
                  <a:pt x="2372742" y="816555"/>
                  <a:pt x="1841586" y="1347711"/>
                  <a:pt x="1186371" y="1347711"/>
                </a:cubicBezTo>
                <a:cubicBezTo>
                  <a:pt x="531156" y="1347711"/>
                  <a:pt x="0" y="816555"/>
                  <a:pt x="0" y="161340"/>
                </a:cubicBezTo>
                <a:lnTo>
                  <a:pt x="1684" y="161340"/>
                </a:lnTo>
                <a:lnTo>
                  <a:pt x="0" y="153000"/>
                </a:lnTo>
                <a:cubicBezTo>
                  <a:pt x="0" y="68500"/>
                  <a:pt x="68500" y="0"/>
                  <a:pt x="153000" y="0"/>
                </a:cubicBezTo>
                <a:close/>
              </a:path>
            </a:pathLst>
          </a:custGeom>
          <a:blipFill>
            <a:blip r:embed="rId7" cstate="print"/>
            <a:stretch>
              <a:fillRect/>
            </a:stretch>
          </a:blip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noProof="1">
              <a:solidFill>
                <a:prstClr val="white"/>
              </a:solidFill>
              <a:sym typeface="+mn-lt"/>
            </a:endParaRPr>
          </a:p>
        </p:txBody>
      </p:sp>
      <p:sp>
        <p:nvSpPr>
          <p:cNvPr id="39" name="任意多边形 38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DE61E3F1-0777-461A-8A3A-8B20E9167606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 flipV="1">
            <a:off x="2874963" y="2143125"/>
            <a:ext cx="1812925" cy="912813"/>
          </a:xfrm>
          <a:custGeom>
            <a:avLst/>
            <a:gdLst>
              <a:gd name="connsiteX0" fmla="*/ 1186371 w 2372742"/>
              <a:gd name="connsiteY0" fmla="*/ 1194337 h 1194337"/>
              <a:gd name="connsiteX1" fmla="*/ 2372742 w 2372742"/>
              <a:gd name="connsiteY1" fmla="*/ 7966 h 1194337"/>
              <a:gd name="connsiteX2" fmla="*/ 2371058 w 2372742"/>
              <a:gd name="connsiteY2" fmla="*/ 7966 h 1194337"/>
              <a:gd name="connsiteX3" fmla="*/ 2372667 w 2372742"/>
              <a:gd name="connsiteY3" fmla="*/ 0 h 1194337"/>
              <a:gd name="connsiteX4" fmla="*/ 2066818 w 2372742"/>
              <a:gd name="connsiteY4" fmla="*/ 0 h 1194337"/>
              <a:gd name="connsiteX5" fmla="*/ 2068426 w 2372742"/>
              <a:gd name="connsiteY5" fmla="*/ 7966 h 1194337"/>
              <a:gd name="connsiteX6" fmla="*/ 2068370 w 2372742"/>
              <a:gd name="connsiteY6" fmla="*/ 7966 h 1194337"/>
              <a:gd name="connsiteX7" fmla="*/ 2063816 w 2372742"/>
              <a:gd name="connsiteY7" fmla="*/ 98144 h 1194337"/>
              <a:gd name="connsiteX8" fmla="*/ 1186370 w 2372742"/>
              <a:gd name="connsiteY8" fmla="*/ 889965 h 1194337"/>
              <a:gd name="connsiteX9" fmla="*/ 308924 w 2372742"/>
              <a:gd name="connsiteY9" fmla="*/ 98144 h 1194337"/>
              <a:gd name="connsiteX10" fmla="*/ 304370 w 2372742"/>
              <a:gd name="connsiteY10" fmla="*/ 7966 h 1194337"/>
              <a:gd name="connsiteX11" fmla="*/ 304316 w 2372742"/>
              <a:gd name="connsiteY11" fmla="*/ 7966 h 1194337"/>
              <a:gd name="connsiteX12" fmla="*/ 305925 w 2372742"/>
              <a:gd name="connsiteY12" fmla="*/ 0 h 1194337"/>
              <a:gd name="connsiteX13" fmla="*/ 76 w 2372742"/>
              <a:gd name="connsiteY13" fmla="*/ 0 h 1194337"/>
              <a:gd name="connsiteX14" fmla="*/ 1684 w 2372742"/>
              <a:gd name="connsiteY14" fmla="*/ 7966 h 1194337"/>
              <a:gd name="connsiteX15" fmla="*/ 0 w 2372742"/>
              <a:gd name="connsiteY15" fmla="*/ 7966 h 1194337"/>
              <a:gd name="connsiteX16" fmla="*/ 1186371 w 2372742"/>
              <a:gd name="connsiteY16" fmla="*/ 1194337 h 119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2742" h="1194337">
                <a:moveTo>
                  <a:pt x="1186371" y="1194337"/>
                </a:moveTo>
                <a:cubicBezTo>
                  <a:pt x="1841586" y="1194337"/>
                  <a:pt x="2372742" y="663181"/>
                  <a:pt x="2372742" y="7966"/>
                </a:cubicBezTo>
                <a:lnTo>
                  <a:pt x="2371058" y="7966"/>
                </a:lnTo>
                <a:lnTo>
                  <a:pt x="2372667" y="0"/>
                </a:lnTo>
                <a:lnTo>
                  <a:pt x="2066818" y="0"/>
                </a:lnTo>
                <a:lnTo>
                  <a:pt x="2068426" y="7966"/>
                </a:lnTo>
                <a:lnTo>
                  <a:pt x="2068370" y="7966"/>
                </a:lnTo>
                <a:lnTo>
                  <a:pt x="2063816" y="98144"/>
                </a:lnTo>
                <a:cubicBezTo>
                  <a:pt x="2018649" y="542898"/>
                  <a:pt x="1643040" y="889965"/>
                  <a:pt x="1186370" y="889965"/>
                </a:cubicBezTo>
                <a:cubicBezTo>
                  <a:pt x="729700" y="889965"/>
                  <a:pt x="354091" y="542898"/>
                  <a:pt x="308924" y="98144"/>
                </a:cubicBezTo>
                <a:lnTo>
                  <a:pt x="304370" y="7966"/>
                </a:lnTo>
                <a:lnTo>
                  <a:pt x="304316" y="7966"/>
                </a:lnTo>
                <a:lnTo>
                  <a:pt x="305925" y="0"/>
                </a:lnTo>
                <a:lnTo>
                  <a:pt x="76" y="0"/>
                </a:lnTo>
                <a:lnTo>
                  <a:pt x="1684" y="7966"/>
                </a:lnTo>
                <a:lnTo>
                  <a:pt x="0" y="7966"/>
                </a:lnTo>
                <a:cubicBezTo>
                  <a:pt x="0" y="663181"/>
                  <a:pt x="531156" y="1194337"/>
                  <a:pt x="1186371" y="1194337"/>
                </a:cubicBezTo>
                <a:close/>
              </a:path>
            </a:pathLst>
          </a:custGeom>
          <a:blipFill>
            <a:blip r:embed="rId8" cstate="print"/>
            <a:stretch>
              <a:fillRect/>
            </a:stretch>
          </a:blip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noProof="1">
              <a:solidFill>
                <a:prstClr val="white"/>
              </a:solidFill>
              <a:sym typeface="+mn-lt"/>
            </a:endParaRPr>
          </a:p>
        </p:txBody>
      </p:sp>
      <p:sp>
        <p:nvSpPr>
          <p:cNvPr id="40" name="任意多边形 39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0890A43E-4540-4B65-AD36-B840B2262138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 flipV="1">
            <a:off x="6030913" y="2143125"/>
            <a:ext cx="1812925" cy="1030288"/>
          </a:xfrm>
          <a:custGeom>
            <a:avLst/>
            <a:gdLst>
              <a:gd name="connsiteX0" fmla="*/ 153000 w 2372742"/>
              <a:gd name="connsiteY0" fmla="*/ 0 h 1347711"/>
              <a:gd name="connsiteX1" fmla="*/ 306000 w 2372742"/>
              <a:gd name="connsiteY1" fmla="*/ 153000 h 1347711"/>
              <a:gd name="connsiteX2" fmla="*/ 304316 w 2372742"/>
              <a:gd name="connsiteY2" fmla="*/ 161340 h 1347711"/>
              <a:gd name="connsiteX3" fmla="*/ 304370 w 2372742"/>
              <a:gd name="connsiteY3" fmla="*/ 161340 h 1347711"/>
              <a:gd name="connsiteX4" fmla="*/ 308924 w 2372742"/>
              <a:gd name="connsiteY4" fmla="*/ 251518 h 1347711"/>
              <a:gd name="connsiteX5" fmla="*/ 1186370 w 2372742"/>
              <a:gd name="connsiteY5" fmla="*/ 1043339 h 1347711"/>
              <a:gd name="connsiteX6" fmla="*/ 2063816 w 2372742"/>
              <a:gd name="connsiteY6" fmla="*/ 251518 h 1347711"/>
              <a:gd name="connsiteX7" fmla="*/ 2068370 w 2372742"/>
              <a:gd name="connsiteY7" fmla="*/ 161340 h 1347711"/>
              <a:gd name="connsiteX8" fmla="*/ 2068426 w 2372742"/>
              <a:gd name="connsiteY8" fmla="*/ 161340 h 1347711"/>
              <a:gd name="connsiteX9" fmla="*/ 2066742 w 2372742"/>
              <a:gd name="connsiteY9" fmla="*/ 153000 h 1347711"/>
              <a:gd name="connsiteX10" fmla="*/ 2219742 w 2372742"/>
              <a:gd name="connsiteY10" fmla="*/ 0 h 1347711"/>
              <a:gd name="connsiteX11" fmla="*/ 2372742 w 2372742"/>
              <a:gd name="connsiteY11" fmla="*/ 153000 h 1347711"/>
              <a:gd name="connsiteX12" fmla="*/ 2371058 w 2372742"/>
              <a:gd name="connsiteY12" fmla="*/ 161340 h 1347711"/>
              <a:gd name="connsiteX13" fmla="*/ 2372742 w 2372742"/>
              <a:gd name="connsiteY13" fmla="*/ 161340 h 1347711"/>
              <a:gd name="connsiteX14" fmla="*/ 1186371 w 2372742"/>
              <a:gd name="connsiteY14" fmla="*/ 1347711 h 1347711"/>
              <a:gd name="connsiteX15" fmla="*/ 0 w 2372742"/>
              <a:gd name="connsiteY15" fmla="*/ 161340 h 1347711"/>
              <a:gd name="connsiteX16" fmla="*/ 1684 w 2372742"/>
              <a:gd name="connsiteY16" fmla="*/ 161340 h 1347711"/>
              <a:gd name="connsiteX17" fmla="*/ 0 w 2372742"/>
              <a:gd name="connsiteY17" fmla="*/ 153000 h 1347711"/>
              <a:gd name="connsiteX18" fmla="*/ 153000 w 2372742"/>
              <a:gd name="connsiteY18" fmla="*/ 0 h 13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72742" h="1347711">
                <a:moveTo>
                  <a:pt x="153000" y="0"/>
                </a:moveTo>
                <a:cubicBezTo>
                  <a:pt x="237500" y="0"/>
                  <a:pt x="306000" y="68500"/>
                  <a:pt x="306000" y="153000"/>
                </a:cubicBezTo>
                <a:lnTo>
                  <a:pt x="304316" y="161340"/>
                </a:lnTo>
                <a:lnTo>
                  <a:pt x="304370" y="161340"/>
                </a:lnTo>
                <a:lnTo>
                  <a:pt x="308924" y="251518"/>
                </a:lnTo>
                <a:cubicBezTo>
                  <a:pt x="354091" y="696272"/>
                  <a:pt x="729700" y="1043339"/>
                  <a:pt x="1186370" y="1043339"/>
                </a:cubicBezTo>
                <a:cubicBezTo>
                  <a:pt x="1643040" y="1043339"/>
                  <a:pt x="2018649" y="696272"/>
                  <a:pt x="2063816" y="251518"/>
                </a:cubicBezTo>
                <a:lnTo>
                  <a:pt x="2068370" y="161340"/>
                </a:lnTo>
                <a:lnTo>
                  <a:pt x="2068426" y="161340"/>
                </a:lnTo>
                <a:lnTo>
                  <a:pt x="2066742" y="153000"/>
                </a:lnTo>
                <a:cubicBezTo>
                  <a:pt x="2066742" y="68500"/>
                  <a:pt x="2135242" y="0"/>
                  <a:pt x="2219742" y="0"/>
                </a:cubicBezTo>
                <a:cubicBezTo>
                  <a:pt x="2304242" y="0"/>
                  <a:pt x="2372742" y="68500"/>
                  <a:pt x="2372742" y="153000"/>
                </a:cubicBezTo>
                <a:lnTo>
                  <a:pt x="2371058" y="161340"/>
                </a:lnTo>
                <a:lnTo>
                  <a:pt x="2372742" y="161340"/>
                </a:lnTo>
                <a:cubicBezTo>
                  <a:pt x="2372742" y="816555"/>
                  <a:pt x="1841586" y="1347711"/>
                  <a:pt x="1186371" y="1347711"/>
                </a:cubicBezTo>
                <a:cubicBezTo>
                  <a:pt x="531156" y="1347711"/>
                  <a:pt x="0" y="816555"/>
                  <a:pt x="0" y="161340"/>
                </a:cubicBezTo>
                <a:lnTo>
                  <a:pt x="1684" y="161340"/>
                </a:lnTo>
                <a:lnTo>
                  <a:pt x="0" y="153000"/>
                </a:lnTo>
                <a:cubicBezTo>
                  <a:pt x="0" y="68500"/>
                  <a:pt x="68500" y="0"/>
                  <a:pt x="153000" y="0"/>
                </a:cubicBezTo>
                <a:close/>
              </a:path>
            </a:pathLst>
          </a:custGeom>
          <a:blipFill>
            <a:blip r:embed="rId9" cstate="print"/>
            <a:stretch>
              <a:fillRect/>
            </a:stretch>
          </a:blip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noProof="1">
              <a:solidFill>
                <a:prstClr val="white"/>
              </a:solidFill>
              <a:sym typeface="+mn-lt"/>
            </a:endParaRPr>
          </a:p>
        </p:txBody>
      </p:sp>
      <p:sp>
        <p:nvSpPr>
          <p:cNvPr id="41" name="任意多边形 40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E173207E-D7DB-42D7-B0ED-C4F3673D6AA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452938" y="3055938"/>
            <a:ext cx="1812925" cy="914400"/>
          </a:xfrm>
          <a:custGeom>
            <a:avLst/>
            <a:gdLst>
              <a:gd name="connsiteX0" fmla="*/ 407 w 2372742"/>
              <a:gd name="connsiteY0" fmla="*/ 0 h 1196727"/>
              <a:gd name="connsiteX1" fmla="*/ 305593 w 2372742"/>
              <a:gd name="connsiteY1" fmla="*/ 0 h 1196727"/>
              <a:gd name="connsiteX2" fmla="*/ 306000 w 2372742"/>
              <a:gd name="connsiteY2" fmla="*/ 2016 h 1196727"/>
              <a:gd name="connsiteX3" fmla="*/ 304316 w 2372742"/>
              <a:gd name="connsiteY3" fmla="*/ 10356 h 1196727"/>
              <a:gd name="connsiteX4" fmla="*/ 304370 w 2372742"/>
              <a:gd name="connsiteY4" fmla="*/ 10356 h 1196727"/>
              <a:gd name="connsiteX5" fmla="*/ 308924 w 2372742"/>
              <a:gd name="connsiteY5" fmla="*/ 100534 h 1196727"/>
              <a:gd name="connsiteX6" fmla="*/ 1186370 w 2372742"/>
              <a:gd name="connsiteY6" fmla="*/ 892355 h 1196727"/>
              <a:gd name="connsiteX7" fmla="*/ 2063816 w 2372742"/>
              <a:gd name="connsiteY7" fmla="*/ 100534 h 1196727"/>
              <a:gd name="connsiteX8" fmla="*/ 2068370 w 2372742"/>
              <a:gd name="connsiteY8" fmla="*/ 10356 h 1196727"/>
              <a:gd name="connsiteX9" fmla="*/ 2068426 w 2372742"/>
              <a:gd name="connsiteY9" fmla="*/ 10356 h 1196727"/>
              <a:gd name="connsiteX10" fmla="*/ 2066742 w 2372742"/>
              <a:gd name="connsiteY10" fmla="*/ 2016 h 1196727"/>
              <a:gd name="connsiteX11" fmla="*/ 2067149 w 2372742"/>
              <a:gd name="connsiteY11" fmla="*/ 0 h 1196727"/>
              <a:gd name="connsiteX12" fmla="*/ 2372335 w 2372742"/>
              <a:gd name="connsiteY12" fmla="*/ 0 h 1196727"/>
              <a:gd name="connsiteX13" fmla="*/ 2372742 w 2372742"/>
              <a:gd name="connsiteY13" fmla="*/ 2016 h 1196727"/>
              <a:gd name="connsiteX14" fmla="*/ 2371058 w 2372742"/>
              <a:gd name="connsiteY14" fmla="*/ 10356 h 1196727"/>
              <a:gd name="connsiteX15" fmla="*/ 2372742 w 2372742"/>
              <a:gd name="connsiteY15" fmla="*/ 10356 h 1196727"/>
              <a:gd name="connsiteX16" fmla="*/ 1186371 w 2372742"/>
              <a:gd name="connsiteY16" fmla="*/ 1196727 h 1196727"/>
              <a:gd name="connsiteX17" fmla="*/ 0 w 2372742"/>
              <a:gd name="connsiteY17" fmla="*/ 10356 h 1196727"/>
              <a:gd name="connsiteX18" fmla="*/ 1684 w 2372742"/>
              <a:gd name="connsiteY18" fmla="*/ 10356 h 1196727"/>
              <a:gd name="connsiteX19" fmla="*/ 0 w 2372742"/>
              <a:gd name="connsiteY19" fmla="*/ 2016 h 119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72742" h="1196727">
                <a:moveTo>
                  <a:pt x="407" y="0"/>
                </a:moveTo>
                <a:lnTo>
                  <a:pt x="305593" y="0"/>
                </a:lnTo>
                <a:lnTo>
                  <a:pt x="306000" y="2016"/>
                </a:lnTo>
                <a:lnTo>
                  <a:pt x="304316" y="10356"/>
                </a:lnTo>
                <a:lnTo>
                  <a:pt x="304370" y="10356"/>
                </a:lnTo>
                <a:lnTo>
                  <a:pt x="308924" y="100534"/>
                </a:lnTo>
                <a:cubicBezTo>
                  <a:pt x="354091" y="545288"/>
                  <a:pt x="729700" y="892355"/>
                  <a:pt x="1186370" y="892355"/>
                </a:cubicBezTo>
                <a:cubicBezTo>
                  <a:pt x="1643040" y="892355"/>
                  <a:pt x="2018649" y="545288"/>
                  <a:pt x="2063816" y="100534"/>
                </a:cubicBezTo>
                <a:lnTo>
                  <a:pt x="2068370" y="10356"/>
                </a:lnTo>
                <a:lnTo>
                  <a:pt x="2068426" y="10356"/>
                </a:lnTo>
                <a:lnTo>
                  <a:pt x="2066742" y="2016"/>
                </a:lnTo>
                <a:lnTo>
                  <a:pt x="2067149" y="0"/>
                </a:lnTo>
                <a:lnTo>
                  <a:pt x="2372335" y="0"/>
                </a:lnTo>
                <a:lnTo>
                  <a:pt x="2372742" y="2016"/>
                </a:lnTo>
                <a:lnTo>
                  <a:pt x="2371058" y="10356"/>
                </a:lnTo>
                <a:lnTo>
                  <a:pt x="2372742" y="10356"/>
                </a:lnTo>
                <a:cubicBezTo>
                  <a:pt x="2372742" y="665571"/>
                  <a:pt x="1841586" y="1196727"/>
                  <a:pt x="1186371" y="1196727"/>
                </a:cubicBezTo>
                <a:cubicBezTo>
                  <a:pt x="531156" y="1196727"/>
                  <a:pt x="0" y="665571"/>
                  <a:pt x="0" y="10356"/>
                </a:cubicBezTo>
                <a:lnTo>
                  <a:pt x="1684" y="10356"/>
                </a:lnTo>
                <a:lnTo>
                  <a:pt x="0" y="2016"/>
                </a:lnTo>
                <a:close/>
              </a:path>
            </a:pathLst>
          </a:custGeom>
          <a:blipFill>
            <a:blip r:embed="rId10" cstate="print"/>
            <a:stretch>
              <a:fillRect/>
            </a:stretch>
          </a:blip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noProof="1">
              <a:solidFill>
                <a:prstClr val="white"/>
              </a:solidFill>
              <a:sym typeface="+mn-lt"/>
            </a:endParaRPr>
          </a:p>
        </p:txBody>
      </p:sp>
      <p:sp>
        <p:nvSpPr>
          <p:cNvPr id="42" name="椭圆 41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8E9ABF70-8F3D-4383-A034-567E9DA9FA54}"/>
              </a:ext>
            </a:extLst>
          </p:cNvPr>
          <p:cNvSpPr/>
          <p:nvPr/>
        </p:nvSpPr>
        <p:spPr>
          <a:xfrm>
            <a:off x="1296988" y="1811338"/>
            <a:ext cx="285750" cy="285750"/>
          </a:xfrm>
          <a:prstGeom prst="ellipse">
            <a:avLst/>
          </a:prstGeom>
          <a:blipFill>
            <a:blip r:embed="rId11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0" noProof="1"/>
          </a:p>
        </p:txBody>
      </p:sp>
      <p:sp>
        <p:nvSpPr>
          <p:cNvPr id="43" name="椭圆 42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85EE1BC2-097A-49EA-AF59-C4150D83018B}"/>
              </a:ext>
            </a:extLst>
          </p:cNvPr>
          <p:cNvSpPr/>
          <p:nvPr/>
        </p:nvSpPr>
        <p:spPr>
          <a:xfrm>
            <a:off x="2867025" y="3990975"/>
            <a:ext cx="285750" cy="285750"/>
          </a:xfrm>
          <a:prstGeom prst="ellipse">
            <a:avLst/>
          </a:prstGeom>
          <a:blipFill>
            <a:blip r:embed="rId1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0" noProof="1"/>
          </a:p>
        </p:txBody>
      </p:sp>
      <p:sp>
        <p:nvSpPr>
          <p:cNvPr id="44" name="椭圆 43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5F2E5D4B-149D-4F7F-A2C4-298522236D60}"/>
              </a:ext>
            </a:extLst>
          </p:cNvPr>
          <p:cNvSpPr/>
          <p:nvPr/>
        </p:nvSpPr>
        <p:spPr>
          <a:xfrm>
            <a:off x="4452938" y="1811338"/>
            <a:ext cx="285750" cy="285750"/>
          </a:xfrm>
          <a:prstGeom prst="ellipse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0" noProof="1"/>
          </a:p>
        </p:txBody>
      </p:sp>
      <p:sp>
        <p:nvSpPr>
          <p:cNvPr id="45" name="椭圆 44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4867CB98-83FF-4BEE-BBA1-3FCB251B01C6}"/>
              </a:ext>
            </a:extLst>
          </p:cNvPr>
          <p:cNvSpPr/>
          <p:nvPr/>
        </p:nvSpPr>
        <p:spPr>
          <a:xfrm>
            <a:off x="6038850" y="3990975"/>
            <a:ext cx="285750" cy="285750"/>
          </a:xfrm>
          <a:prstGeom prst="ellipse">
            <a:avLst/>
          </a:prstGeom>
          <a:blipFill>
            <a:blip r:embed="rId14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0" noProof="1"/>
          </a:p>
        </p:txBody>
      </p:sp>
      <p:sp>
        <p:nvSpPr>
          <p:cNvPr id="46" name="椭圆 45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F6FFD562-BB57-4462-85C8-A05B7FD3A186}"/>
              </a:ext>
            </a:extLst>
          </p:cNvPr>
          <p:cNvSpPr/>
          <p:nvPr/>
        </p:nvSpPr>
        <p:spPr>
          <a:xfrm>
            <a:off x="7559675" y="1811338"/>
            <a:ext cx="284163" cy="285750"/>
          </a:xfrm>
          <a:prstGeom prst="ellipse">
            <a:avLst/>
          </a:prstGeom>
          <a:blipFill>
            <a:blip r:embed="rId11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0" noProof="1"/>
          </a:p>
        </p:txBody>
      </p:sp>
      <p:grpSp>
        <p:nvGrpSpPr>
          <p:cNvPr id="17427" name="组合 46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5773DCE0-21C1-4943-BF82-186E13FD6E46}"/>
              </a:ext>
            </a:extLst>
          </p:cNvPr>
          <p:cNvGrpSpPr>
            <a:grpSpLocks/>
          </p:cNvGrpSpPr>
          <p:nvPr/>
        </p:nvGrpSpPr>
        <p:grpSpPr bwMode="auto">
          <a:xfrm>
            <a:off x="1736725" y="2514600"/>
            <a:ext cx="958850" cy="1003300"/>
            <a:chOff x="2032003" y="2035321"/>
            <a:chExt cx="1791239" cy="1791239"/>
          </a:xfrm>
        </p:grpSpPr>
        <p:sp>
          <p:nvSpPr>
            <p:cNvPr id="48" name="椭圆 47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878121B0-049D-4FC3-B324-E7392B8D43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003" y="2035321"/>
              <a:ext cx="1791239" cy="17912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7C7C7"/>
                </a:gs>
              </a:gsLst>
              <a:lin ang="13200000" scaled="0"/>
            </a:gradFill>
            <a:ln w="22225">
              <a:solidFill>
                <a:schemeClr val="bg1"/>
              </a:solidFill>
            </a:ln>
            <a:effectLst>
              <a:outerShdw blurRad="3937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id="{E0498CBC-DF13-46A1-9BF7-7FF4ECC5D46E}"/>
                </a:ext>
              </a:extLst>
            </p:cNvPr>
            <p:cNvSpPr txBox="1"/>
            <p:nvPr/>
          </p:nvSpPr>
          <p:spPr>
            <a:xfrm>
              <a:off x="2369433" y="2269219"/>
              <a:ext cx="1058274" cy="14817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zh-CN" altLang="en-US" sz="4800" b="1" noProof="1">
                  <a:blipFill>
                    <a:blip r:embed="rId7"/>
                    <a:stretch>
                      <a:fillRect/>
                    </a:stretch>
                  </a:blipFill>
                  <a:latin typeface="楷体_GB2312" panose="02010609030101010101" charset="-122"/>
                  <a:ea typeface="楷体_GB2312" panose="02010609030101010101" charset="-122"/>
                  <a:cs typeface="Arial" panose="020B0604020202020204" pitchFamily="34" charset="0"/>
                </a:rPr>
                <a:t>编</a:t>
              </a:r>
            </a:p>
          </p:txBody>
        </p:sp>
      </p:grpSp>
      <p:grpSp>
        <p:nvGrpSpPr>
          <p:cNvPr id="17428" name="组合 49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F73980C9-1F88-4823-9D4E-A2F32D7E7F90}"/>
              </a:ext>
            </a:extLst>
          </p:cNvPr>
          <p:cNvGrpSpPr>
            <a:grpSpLocks/>
          </p:cNvGrpSpPr>
          <p:nvPr/>
        </p:nvGrpSpPr>
        <p:grpSpPr bwMode="auto">
          <a:xfrm>
            <a:off x="3322638" y="2524125"/>
            <a:ext cx="958850" cy="1003300"/>
            <a:chOff x="4136099" y="2044868"/>
            <a:chExt cx="1791239" cy="1791239"/>
          </a:xfrm>
        </p:grpSpPr>
        <p:sp>
          <p:nvSpPr>
            <p:cNvPr id="51" name="椭圆 5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D89D13FF-296C-456F-871D-CC757BB902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6099" y="2044868"/>
              <a:ext cx="1791239" cy="17912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7C7C7"/>
                </a:gs>
              </a:gsLst>
              <a:lin ang="13200000" scaled="0"/>
            </a:gradFill>
            <a:ln w="22225">
              <a:solidFill>
                <a:schemeClr val="bg1"/>
              </a:solidFill>
            </a:ln>
            <a:effectLst>
              <a:outerShdw blurRad="3937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52" name="TextBox 53">
              <a:extLst>
                <a:ext uri="{FF2B5EF4-FFF2-40B4-BE49-F238E27FC236}">
                  <a16:creationId xmlns:a16="http://schemas.microsoft.com/office/drawing/2014/main" id="{9CE58D3E-BBB7-424F-9C7A-57C91813B963}"/>
                </a:ext>
              </a:extLst>
            </p:cNvPr>
            <p:cNvSpPr txBox="1"/>
            <p:nvPr/>
          </p:nvSpPr>
          <p:spPr>
            <a:xfrm>
              <a:off x="4507717" y="2269218"/>
              <a:ext cx="1058274" cy="14817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zh-CN" altLang="en-US" sz="4800" b="1" noProof="1">
                  <a:blipFill>
                    <a:blip r:embed="rId8"/>
                    <a:stretch>
                      <a:fillRect/>
                    </a:stretch>
                  </a:blipFill>
                  <a:latin typeface="楷体_GB2312" panose="02010609030101010101" charset="-122"/>
                  <a:ea typeface="楷体_GB2312" panose="02010609030101010101" charset="-122"/>
                  <a:cs typeface="Arial" panose="020B0604020202020204" pitchFamily="34" charset="0"/>
                </a:rPr>
                <a:t>程</a:t>
              </a:r>
            </a:p>
          </p:txBody>
        </p:sp>
      </p:grpSp>
      <p:grpSp>
        <p:nvGrpSpPr>
          <p:cNvPr id="17429" name="组合 52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10F5AA54-515C-47B7-A262-B72273EFC27A}"/>
              </a:ext>
            </a:extLst>
          </p:cNvPr>
          <p:cNvGrpSpPr>
            <a:grpSpLocks/>
          </p:cNvGrpSpPr>
          <p:nvPr/>
        </p:nvGrpSpPr>
        <p:grpSpPr bwMode="auto">
          <a:xfrm>
            <a:off x="4864100" y="2514600"/>
            <a:ext cx="958850" cy="1003300"/>
            <a:chOff x="6260735" y="2035320"/>
            <a:chExt cx="1791239" cy="1791239"/>
          </a:xfrm>
        </p:grpSpPr>
        <p:sp>
          <p:nvSpPr>
            <p:cNvPr id="54" name="椭圆 5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F1FBD233-EC20-4E6E-827E-27056331F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0735" y="2035320"/>
              <a:ext cx="1791239" cy="17912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7C7C7"/>
                </a:gs>
              </a:gsLst>
              <a:lin ang="13200000" scaled="0"/>
            </a:gradFill>
            <a:ln w="22225">
              <a:solidFill>
                <a:schemeClr val="bg1"/>
              </a:solidFill>
            </a:ln>
            <a:effectLst>
              <a:outerShdw blurRad="3937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55" name="TextBox 53">
              <a:extLst>
                <a:ext uri="{FF2B5EF4-FFF2-40B4-BE49-F238E27FC236}">
                  <a16:creationId xmlns:a16="http://schemas.microsoft.com/office/drawing/2014/main" id="{C1FEC964-1566-4A0A-84E7-B063C78FDAFE}"/>
                </a:ext>
              </a:extLst>
            </p:cNvPr>
            <p:cNvSpPr txBox="1"/>
            <p:nvPr/>
          </p:nvSpPr>
          <p:spPr>
            <a:xfrm>
              <a:off x="6601542" y="2269217"/>
              <a:ext cx="1058274" cy="14817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zh-CN" altLang="en-US" sz="4800" b="1" noProof="1">
                  <a:blipFill>
                    <a:blip r:embed="rId10"/>
                    <a:stretch>
                      <a:fillRect/>
                    </a:stretch>
                  </a:blipFill>
                  <a:latin typeface="楷体_GB2312" panose="02010609030101010101" charset="-122"/>
                  <a:ea typeface="楷体_GB2312" panose="02010609030101010101" charset="-122"/>
                  <a:cs typeface="Arial" panose="020B0604020202020204" pitchFamily="34" charset="0"/>
                </a:rPr>
                <a:t>计</a:t>
              </a:r>
            </a:p>
          </p:txBody>
        </p:sp>
      </p:grpSp>
      <p:grpSp>
        <p:nvGrpSpPr>
          <p:cNvPr id="17430" name="组合 55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43E29272-6FA8-407E-8683-5B33F84936F9}"/>
              </a:ext>
            </a:extLst>
          </p:cNvPr>
          <p:cNvGrpSpPr>
            <a:grpSpLocks/>
          </p:cNvGrpSpPr>
          <p:nvPr/>
        </p:nvGrpSpPr>
        <p:grpSpPr bwMode="auto">
          <a:xfrm>
            <a:off x="6472238" y="2524125"/>
            <a:ext cx="958850" cy="1003300"/>
            <a:chOff x="8364831" y="2044867"/>
            <a:chExt cx="1791239" cy="1791239"/>
          </a:xfrm>
        </p:grpSpPr>
        <p:sp>
          <p:nvSpPr>
            <p:cNvPr id="57" name="椭圆 5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DC98BA03-EF37-4739-B5AF-B82029AF8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4831" y="2044867"/>
              <a:ext cx="1791239" cy="17912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7C7C7"/>
                </a:gs>
              </a:gsLst>
              <a:lin ang="13200000" scaled="0"/>
            </a:gradFill>
            <a:ln w="22225">
              <a:solidFill>
                <a:schemeClr val="bg1"/>
              </a:solidFill>
            </a:ln>
            <a:effectLst>
              <a:outerShdw blurRad="3937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id="{0BAAC992-EAFA-47C4-A1C4-39AD460F2E82}"/>
                </a:ext>
              </a:extLst>
            </p:cNvPr>
            <p:cNvSpPr txBox="1"/>
            <p:nvPr/>
          </p:nvSpPr>
          <p:spPr>
            <a:xfrm>
              <a:off x="8736449" y="2269216"/>
              <a:ext cx="1058274" cy="14817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zh-CN" altLang="en-US" sz="4800" b="1" noProof="1">
                  <a:blipFill>
                    <a:blip r:embed="rId9"/>
                    <a:stretch>
                      <a:fillRect/>
                    </a:stretch>
                  </a:blipFill>
                  <a:latin typeface="楷体_GB2312" panose="02010609030101010101" charset="-122"/>
                  <a:ea typeface="楷体_GB2312" panose="02010609030101010101" charset="-122"/>
                  <a:cs typeface="Arial" panose="020B0604020202020204" pitchFamily="34" charset="0"/>
                </a:rPr>
                <a:t>算</a:t>
              </a:r>
            </a:p>
          </p:txBody>
        </p:sp>
      </p:grpSp>
      <p:grpSp>
        <p:nvGrpSpPr>
          <p:cNvPr id="6" name="组合 58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A626547E-2029-4B54-8EC8-88125674E780}"/>
              </a:ext>
            </a:extLst>
          </p:cNvPr>
          <p:cNvGrpSpPr>
            <a:grpSpLocks/>
          </p:cNvGrpSpPr>
          <p:nvPr/>
        </p:nvGrpSpPr>
        <p:grpSpPr bwMode="auto">
          <a:xfrm>
            <a:off x="1390650" y="4949825"/>
            <a:ext cx="6477000" cy="985838"/>
            <a:chOff x="1790169" y="4328012"/>
            <a:chExt cx="8635983" cy="1316670"/>
          </a:xfrm>
        </p:grpSpPr>
        <p:sp>
          <p:nvSpPr>
            <p:cNvPr id="60" name="圆角矩形 59">
              <a:extLst>
                <a:ext uri="{FF2B5EF4-FFF2-40B4-BE49-F238E27FC236}">
                  <a16:creationId xmlns:a16="http://schemas.microsoft.com/office/drawing/2014/main" id="{12813190-0C83-4A30-AED1-4BEAB4F61523}"/>
                </a:ext>
              </a:extLst>
            </p:cNvPr>
            <p:cNvSpPr/>
            <p:nvPr/>
          </p:nvSpPr>
          <p:spPr bwMode="auto">
            <a:xfrm flipH="1">
              <a:off x="1790169" y="4328012"/>
              <a:ext cx="8635983" cy="131667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17435" name="文本框 60">
              <a:extLst>
                <a:ext uri="{FF2B5EF4-FFF2-40B4-BE49-F238E27FC236}">
                  <a16:creationId xmlns:a16="http://schemas.microsoft.com/office/drawing/2014/main" id="{F3523A3A-46AA-4A0D-B213-0432C6A70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67738" y="4658306"/>
              <a:ext cx="7921384" cy="69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59595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第</a:t>
              </a:r>
              <a:r>
                <a:rPr lang="en-US" altLang="zh-CN" sz="2800" b="1">
                  <a:solidFill>
                    <a:srgbClr val="59595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3</a:t>
              </a:r>
              <a:r>
                <a:rPr lang="zh-CN" altLang="en-US" sz="2800" b="1">
                  <a:solidFill>
                    <a:srgbClr val="59595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课时 </a:t>
              </a:r>
              <a:r>
                <a:rPr lang="en-US" altLang="zh-CN" sz="2800" b="1">
                  <a:solidFill>
                    <a:srgbClr val="59595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2.1 </a:t>
              </a:r>
              <a:r>
                <a:rPr lang="zh-CN" altLang="en-US" sz="2800" b="1">
                  <a:solidFill>
                    <a:srgbClr val="59595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计算机解决问题的过程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4">
            <a:extLst>
              <a:ext uri="{FF2B5EF4-FFF2-40B4-BE49-F238E27FC236}">
                <a16:creationId xmlns:a16="http://schemas.microsoft.com/office/drawing/2014/main" id="{CFBD0419-077E-471C-9DFB-DDA880A6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36625"/>
            <a:ext cx="801370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图片 3">
            <a:extLst>
              <a:ext uri="{FF2B5EF4-FFF2-40B4-BE49-F238E27FC236}">
                <a16:creationId xmlns:a16="http://schemas.microsoft.com/office/drawing/2014/main" id="{BE8981E9-F0D5-4368-A81A-4E81D7C28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3906838"/>
            <a:ext cx="79676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6CFF30-C619-4601-8128-9D2159E0BA59}"/>
              </a:ext>
            </a:extLst>
          </p:cNvPr>
          <p:cNvSpPr/>
          <p:nvPr/>
        </p:nvSpPr>
        <p:spPr>
          <a:xfrm>
            <a:off x="627063" y="4294188"/>
            <a:ext cx="4121150" cy="254000"/>
          </a:xfrm>
          <a:prstGeom prst="rect">
            <a:avLst/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58496-C370-4086-B26D-EAA0C0106623}"/>
              </a:ext>
            </a:extLst>
          </p:cNvPr>
          <p:cNvSpPr/>
          <p:nvPr/>
        </p:nvSpPr>
        <p:spPr>
          <a:xfrm>
            <a:off x="5373688" y="4048125"/>
            <a:ext cx="1171575" cy="466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菜单栏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CE5090-531A-44A9-A371-E672C1DD5B7C}"/>
              </a:ext>
            </a:extLst>
          </p:cNvPr>
          <p:cNvSpPr/>
          <p:nvPr/>
        </p:nvSpPr>
        <p:spPr>
          <a:xfrm>
            <a:off x="627063" y="5545138"/>
            <a:ext cx="438150" cy="212725"/>
          </a:xfrm>
          <a:prstGeom prst="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3FC6C3-3137-4982-AF9D-DE5C4310617F}"/>
              </a:ext>
            </a:extLst>
          </p:cNvPr>
          <p:cNvSpPr/>
          <p:nvPr/>
        </p:nvSpPr>
        <p:spPr>
          <a:xfrm>
            <a:off x="655638" y="5913438"/>
            <a:ext cx="6732587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Python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提示符，表示已准备好，等待输入代码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E4D8AE-0AEC-4A9F-8367-55C72F2C043B}"/>
              </a:ext>
            </a:extLst>
          </p:cNvPr>
          <p:cNvSpPr/>
          <p:nvPr/>
        </p:nvSpPr>
        <p:spPr>
          <a:xfrm>
            <a:off x="914400" y="2728913"/>
            <a:ext cx="2262188" cy="190500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CC16E8-CB6B-4645-9BCC-F924587B60EF}"/>
              </a:ext>
            </a:extLst>
          </p:cNvPr>
          <p:cNvSpPr/>
          <p:nvPr/>
        </p:nvSpPr>
        <p:spPr>
          <a:xfrm>
            <a:off x="0" y="3067050"/>
            <a:ext cx="9144000" cy="6572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noProof="1">
                <a:latin typeface="楷体_GB2312" panose="02010609030101010101" charset="-122"/>
                <a:ea typeface="楷体_GB2312" panose="02010609030101010101" charset="-122"/>
              </a:rPr>
              <a:t>()""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均为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英文半角符号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，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print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为小写，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""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里面内容原样输出</a:t>
            </a:r>
          </a:p>
        </p:txBody>
      </p:sp>
      <p:sp>
        <p:nvSpPr>
          <p:cNvPr id="50186" name="文本框 33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>
            <a:extLst>
              <a:ext uri="{FF2B5EF4-FFF2-40B4-BE49-F238E27FC236}">
                <a16:creationId xmlns:a16="http://schemas.microsoft.com/office/drawing/2014/main" id="{37021450-DF7A-436F-8C9A-E05FEC74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800" y="244475"/>
            <a:ext cx="22955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初识 </a:t>
            </a:r>
            <a:r>
              <a:rPr lang="en-US" altLang="zh-CN" sz="3000" b="1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endParaRPr lang="en-US" altLang="zh-CN" b="1">
              <a:solidFill>
                <a:srgbClr val="40404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2" grpId="0" bldLvl="0" animBg="1"/>
      <p:bldP spid="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10">
            <a:extLst>
              <a:ext uri="{FF2B5EF4-FFF2-40B4-BE49-F238E27FC236}">
                <a16:creationId xmlns:a16="http://schemas.microsoft.com/office/drawing/2014/main" id="{6A691080-85BD-4187-8455-86497E336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171450"/>
            <a:ext cx="4146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常量与变量</a:t>
            </a:r>
          </a:p>
        </p:txBody>
      </p:sp>
      <p:sp>
        <p:nvSpPr>
          <p:cNvPr id="52227" name="文本框 4">
            <a:extLst>
              <a:ext uri="{FF2B5EF4-FFF2-40B4-BE49-F238E27FC236}">
                <a16:creationId xmlns:a16="http://schemas.microsoft.com/office/drawing/2014/main" id="{4567BCEC-0F50-4234-8C55-7DAA77E4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1566863"/>
            <a:ext cx="7223125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常量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在程序运行过程中值始终保持不变的量称为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常量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所有的常数都是常量。常量可以是数字、字符串、布尔值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(True 1  False 0)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、空值。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变量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在程序运行过程中允许改变的量称为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变量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本框 9">
            <a:extLst>
              <a:ext uri="{FF2B5EF4-FFF2-40B4-BE49-F238E27FC236}">
                <a16:creationId xmlns:a16="http://schemas.microsoft.com/office/drawing/2014/main" id="{1D13627E-9111-41AF-8754-E633710414EB}"/>
              </a:ext>
            </a:extLst>
          </p:cNvPr>
          <p:cNvSpPr txBox="1"/>
          <p:nvPr/>
        </p:nvSpPr>
        <p:spPr>
          <a:xfrm>
            <a:off x="6573838" y="1889125"/>
            <a:ext cx="2165350" cy="147637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2">
                    <a:lumMod val="10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宋体" panose="02010600030101010101" pitchFamily="2" charset="-122"/>
              </a:rPr>
              <a:t>name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2">
                    <a:lumMod val="10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宋体" panose="02010600030101010101" pitchFamily="2" charset="-122"/>
              </a:rPr>
              <a:t>user_age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2">
                    <a:lumMod val="10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宋体" panose="02010600030101010101" pitchFamily="2" charset="-122"/>
              </a:rPr>
              <a:t>model2</a:t>
            </a:r>
            <a:endParaRPr lang="en-US" altLang="zh-CN" sz="2000" noProof="1">
              <a:solidFill>
                <a:schemeClr val="tx2">
                  <a:lumMod val="50000"/>
                </a:schemeClr>
              </a:solidFill>
              <a:latin typeface="楷体_GB2312" panose="02010609030101010101" charset="-122"/>
              <a:ea typeface="楷体_GB2312" panose="02010609030101010101" charset="-122"/>
              <a:sym typeface="宋体" panose="02010600030101010101" pitchFamily="2" charset="-122"/>
            </a:endParaRPr>
          </a:p>
        </p:txBody>
      </p:sp>
      <p:sp>
        <p:nvSpPr>
          <p:cNvPr id="53251" name="文本框 1">
            <a:extLst>
              <a:ext uri="{FF2B5EF4-FFF2-40B4-BE49-F238E27FC236}">
                <a16:creationId xmlns:a16="http://schemas.microsoft.com/office/drawing/2014/main" id="{63345020-F445-4EA1-831E-FC975B74A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2001838"/>
            <a:ext cx="5608638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必须以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字母或下划线开头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，后面可以是字母、数字或下划线；</a:t>
            </a:r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区分大小写；（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number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与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Number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不同）</a:t>
            </a:r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不能使用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保留字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，如：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int float false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等。</a:t>
            </a:r>
          </a:p>
        </p:txBody>
      </p:sp>
      <p:sp>
        <p:nvSpPr>
          <p:cNvPr id="3" name="文本框 9">
            <a:extLst>
              <a:ext uri="{FF2B5EF4-FFF2-40B4-BE49-F238E27FC236}">
                <a16:creationId xmlns:a16="http://schemas.microsoft.com/office/drawing/2014/main" id="{DA728223-A43C-482C-B16C-E86DF390E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838" y="3917950"/>
            <a:ext cx="2165350" cy="942975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22A35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4word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22A35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money$</a:t>
            </a:r>
          </a:p>
        </p:txBody>
      </p:sp>
      <p:sp>
        <p:nvSpPr>
          <p:cNvPr id="53253" name="文本框 10">
            <a:extLst>
              <a:ext uri="{FF2B5EF4-FFF2-40B4-BE49-F238E27FC236}">
                <a16:creationId xmlns:a16="http://schemas.microsoft.com/office/drawing/2014/main" id="{7A4AB1D1-1497-4BAE-934C-42849E074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171450"/>
            <a:ext cx="4146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变量的命名规则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/>
      <p:bldP spid="32771" grpId="1" animBg="1"/>
      <p:bldP spid="3" grpId="0" bldLvl="0" animBg="1"/>
      <p:bldP spid="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10">
            <a:extLst>
              <a:ext uri="{FF2B5EF4-FFF2-40B4-BE49-F238E27FC236}">
                <a16:creationId xmlns:a16="http://schemas.microsoft.com/office/drawing/2014/main" id="{26FDD6AD-E963-45C7-AF82-FE9155940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185738"/>
            <a:ext cx="507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基本语句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|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赋值语句</a:t>
            </a:r>
          </a:p>
        </p:txBody>
      </p:sp>
      <p:sp>
        <p:nvSpPr>
          <p:cNvPr id="54275" name="文本框 4">
            <a:extLst>
              <a:ext uri="{FF2B5EF4-FFF2-40B4-BE49-F238E27FC236}">
                <a16:creationId xmlns:a16="http://schemas.microsoft.com/office/drawing/2014/main" id="{009A7F40-3624-4479-968C-1C2AD416A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1020763"/>
            <a:ext cx="7442200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基本格式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变量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表达式</a:t>
            </a: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功能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将右边表达式的值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赋值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给左边的变量。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BCB543-53E1-4405-8713-CE9B9E03362F}"/>
              </a:ext>
            </a:extLst>
          </p:cNvPr>
          <p:cNvSpPr txBox="1"/>
          <p:nvPr/>
        </p:nvSpPr>
        <p:spPr>
          <a:xfrm>
            <a:off x="1098550" y="3359150"/>
            <a:ext cx="2165350" cy="19304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&gt;&gt;&gt;age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=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17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&gt;&gt;&gt;print(age)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17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&gt;&gt;&gt;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43A221-64E6-43AB-9150-1EEE0FD99E96}"/>
              </a:ext>
            </a:extLst>
          </p:cNvPr>
          <p:cNvSpPr txBox="1"/>
          <p:nvPr/>
        </p:nvSpPr>
        <p:spPr>
          <a:xfrm>
            <a:off x="3625850" y="3359150"/>
            <a:ext cx="2165350" cy="3302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&gt;&gt;&gt;n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=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4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&gt;&gt;&gt;print(n)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4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&gt;&gt;&gt;</a:t>
            </a:r>
            <a:r>
              <a:rPr lang="en-US" altLang="zh-CN" sz="20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n</a:t>
            </a:r>
            <a:r>
              <a:rPr lang="en-US" altLang="zh-CN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=</a:t>
            </a:r>
            <a:r>
              <a:rPr lang="en-US" altLang="zh-CN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n</a:t>
            </a:r>
            <a:r>
              <a:rPr lang="en-US" altLang="zh-CN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+</a:t>
            </a:r>
            <a:r>
              <a:rPr lang="en-US" altLang="zh-CN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&gt;&gt;&gt;print(n)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5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&gt;&gt;&gt;</a:t>
            </a:r>
          </a:p>
        </p:txBody>
      </p:sp>
      <p:sp>
        <p:nvSpPr>
          <p:cNvPr id="46085" name="文本框 9">
            <a:extLst>
              <a:ext uri="{FF2B5EF4-FFF2-40B4-BE49-F238E27FC236}">
                <a16:creationId xmlns:a16="http://schemas.microsoft.com/office/drawing/2014/main" id="{8C28065C-1A3E-4515-81F6-90F955865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3821113"/>
            <a:ext cx="21653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n=n+1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表示</a:t>
            </a:r>
            <a:r>
              <a:rPr lang="zh-CN" altLang="en-US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先计算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赋值号右边的表达式</a:t>
            </a:r>
            <a:r>
              <a:rPr lang="en-US" altLang="zh-CN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n+1</a:t>
            </a:r>
            <a:r>
              <a:rPr lang="zh-CN" altLang="en-US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的值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，再</a:t>
            </a:r>
            <a:r>
              <a:rPr lang="zh-CN" altLang="en-US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赋值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给左边的变量</a:t>
            </a:r>
            <a:r>
              <a:rPr lang="en-US" altLang="zh-CN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AA2A8C0B-BF01-4A54-96AA-201A1FB223C1}"/>
              </a:ext>
            </a:extLst>
          </p:cNvPr>
          <p:cNvSpPr/>
          <p:nvPr/>
        </p:nvSpPr>
        <p:spPr>
          <a:xfrm>
            <a:off x="5086350" y="4924425"/>
            <a:ext cx="1189038" cy="2159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DD9371-1456-41F7-A6AE-94679275CE7A}"/>
              </a:ext>
            </a:extLst>
          </p:cNvPr>
          <p:cNvSpPr/>
          <p:nvPr/>
        </p:nvSpPr>
        <p:spPr>
          <a:xfrm>
            <a:off x="3409950" y="1636713"/>
            <a:ext cx="2651125" cy="67786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2471B4-7FA5-4AFC-AA74-7037422C8F1B}"/>
              </a:ext>
            </a:extLst>
          </p:cNvPr>
          <p:cNvSpPr/>
          <p:nvPr/>
        </p:nvSpPr>
        <p:spPr>
          <a:xfrm>
            <a:off x="1127125" y="4346575"/>
            <a:ext cx="592138" cy="407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FC8F6F-EA1D-43BF-AAFF-DDF81BA4B475}"/>
              </a:ext>
            </a:extLst>
          </p:cNvPr>
          <p:cNvSpPr/>
          <p:nvPr/>
        </p:nvSpPr>
        <p:spPr>
          <a:xfrm>
            <a:off x="3708400" y="4359275"/>
            <a:ext cx="593725" cy="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247333-0463-4521-BAD1-E627F0AA2D6A}"/>
              </a:ext>
            </a:extLst>
          </p:cNvPr>
          <p:cNvSpPr/>
          <p:nvPr/>
        </p:nvSpPr>
        <p:spPr>
          <a:xfrm>
            <a:off x="3654425" y="5813425"/>
            <a:ext cx="592138" cy="407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6085" grpId="0"/>
      <p:bldP spid="11" grpId="0" animBg="1"/>
      <p:bldP spid="3" grpId="0" animBg="1"/>
      <p:bldP spid="5" grpId="0" bldLvl="0" animBg="1"/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本框 10">
            <a:extLst>
              <a:ext uri="{FF2B5EF4-FFF2-40B4-BE49-F238E27FC236}">
                <a16:creationId xmlns:a16="http://schemas.microsoft.com/office/drawing/2014/main" id="{F600DCE1-BB93-4B2F-82C6-3FF7F31CF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185738"/>
            <a:ext cx="507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基本语句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|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赋值语句</a:t>
            </a:r>
          </a:p>
        </p:txBody>
      </p:sp>
      <p:graphicFrame>
        <p:nvGraphicFramePr>
          <p:cNvPr id="55320" name="Group 24">
            <a:extLst>
              <a:ext uri="{FF2B5EF4-FFF2-40B4-BE49-F238E27FC236}">
                <a16:creationId xmlns:a16="http://schemas.microsoft.com/office/drawing/2014/main" id="{E86A1F06-63CC-4242-A535-C89AB98B629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4413" y="1446213"/>
          <a:ext cx="7427912" cy="3938587"/>
        </p:xfrm>
        <a:graphic>
          <a:graphicData uri="http://schemas.openxmlformats.org/drawingml/2006/table">
            <a:tbl>
              <a:tblPr/>
              <a:tblGrid>
                <a:gridCol w="327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524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a = b = c = 1     </a:t>
                      </a:r>
                    </a:p>
                  </a:txBody>
                  <a:tcPr marL="91428" marR="91428" marT="49692" marB="49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 #</a:t>
                      </a: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数值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1</a:t>
                      </a: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赋值</a:t>
                      </a: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给变量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a,b,c</a:t>
                      </a:r>
                    </a:p>
                  </a:txBody>
                  <a:tcPr marL="91428" marR="91428" marT="49692" marB="49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74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a, b, c = 1, 2, 3</a:t>
                      </a:r>
                    </a:p>
                  </a:txBody>
                  <a:tcPr marL="91428" marR="91428" marT="49692" marB="49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#</a:t>
                      </a: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数值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1,2,3</a:t>
                      </a: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分别赋值</a:t>
                      </a: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给变量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a,b,c</a:t>
                      </a:r>
                    </a:p>
                  </a:txBody>
                  <a:tcPr marL="91428" marR="91428" marT="49692" marB="49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79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a, b = b, a </a:t>
                      </a:r>
                    </a:p>
                  </a:txBody>
                  <a:tcPr marL="91428" marR="91428" marT="49692" marB="49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#</a:t>
                      </a: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交换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a,b</a:t>
                      </a: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两个变量的值</a:t>
                      </a:r>
                    </a:p>
                  </a:txBody>
                  <a:tcPr marL="91428" marR="91428" marT="49692" marB="49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79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C += a</a:t>
                      </a:r>
                    </a:p>
                  </a:txBody>
                  <a:tcPr marL="91428" marR="91428" marT="49692" marB="49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#</a:t>
                      </a: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等效于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c=c+a</a:t>
                      </a:r>
                    </a:p>
                  </a:txBody>
                  <a:tcPr marL="91428" marR="91428" marT="49692" marB="496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文本框 10">
            <a:extLst>
              <a:ext uri="{FF2B5EF4-FFF2-40B4-BE49-F238E27FC236}">
                <a16:creationId xmlns:a16="http://schemas.microsoft.com/office/drawing/2014/main" id="{74637FBF-D41B-446B-8E26-DCDB79B9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71450"/>
            <a:ext cx="6375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基本语句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|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输入和输出语句</a:t>
            </a:r>
          </a:p>
        </p:txBody>
      </p:sp>
      <p:sp>
        <p:nvSpPr>
          <p:cNvPr id="56323" name="文本框 4">
            <a:extLst>
              <a:ext uri="{FF2B5EF4-FFF2-40B4-BE49-F238E27FC236}">
                <a16:creationId xmlns:a16="http://schemas.microsoft.com/office/drawing/2014/main" id="{5BCC9486-7AE5-46AD-A0E9-FD13E8ED2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1020763"/>
            <a:ext cx="7783513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输入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Input():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从键盘输入数据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print():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在屏幕上输出数据，如有多个输出项，用英文逗号分离。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BBC433-8913-48E6-AE01-5B4FCF9C9CC1}"/>
              </a:ext>
            </a:extLst>
          </p:cNvPr>
          <p:cNvSpPr txBox="1"/>
          <p:nvPr/>
        </p:nvSpPr>
        <p:spPr>
          <a:xfrm>
            <a:off x="987425" y="3881438"/>
            <a:ext cx="4338638" cy="1016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n</a:t>
            </a:r>
            <a:r>
              <a:rPr lang="en-US" altLang="zh-CN" sz="20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ame</a:t>
            </a:r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=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solidFill>
                  <a:srgbClr val="2F559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input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(</a:t>
            </a:r>
            <a:r>
              <a:rPr lang="en-US" altLang="zh-CN" sz="2000" b="1" noProof="1">
                <a:solidFill>
                  <a:srgbClr val="548235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"</a:t>
            </a:r>
            <a:r>
              <a:rPr lang="zh-CN" altLang="en-US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请输入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name:")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solidFill>
                  <a:srgbClr val="2E75B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print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(</a:t>
            </a:r>
            <a:r>
              <a:rPr lang="en-US" altLang="zh-CN" sz="2000" b="1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"</a:t>
            </a:r>
            <a:r>
              <a:rPr lang="en-US" altLang="zh-CN" sz="2000" b="1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hello", </a:t>
            </a:r>
            <a:r>
              <a:rPr lang="en-US" altLang="zh-CN" sz="20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name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)</a:t>
            </a:r>
            <a:endParaRPr lang="en-US" altLang="en-US" sz="2000" b="1" noProof="1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309689-6C0E-436C-8E6E-A22C023874FA}"/>
              </a:ext>
            </a:extLst>
          </p:cNvPr>
          <p:cNvSpPr txBox="1"/>
          <p:nvPr/>
        </p:nvSpPr>
        <p:spPr>
          <a:xfrm>
            <a:off x="987425" y="5108575"/>
            <a:ext cx="4338638" cy="147637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运行结果：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请输入</a:t>
            </a:r>
            <a:r>
              <a:rPr lang="en-US" altLang="zh-CN" sz="2000" b="1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name:</a:t>
            </a:r>
            <a:r>
              <a:rPr lang="en-US" altLang="zh-CN" sz="2000" b="1" noProof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Anna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hello</a:t>
            </a:r>
            <a:r>
              <a:rPr lang="en-US" altLang="zh-CN" sz="2000" b="1" noProof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Anna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>
            <a:extLst>
              <a:ext uri="{FF2B5EF4-FFF2-40B4-BE49-F238E27FC236}">
                <a16:creationId xmlns:a16="http://schemas.microsoft.com/office/drawing/2014/main" id="{268C5D5C-4B2F-4964-97C5-EF3658934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1163638"/>
            <a:ext cx="6911975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ea typeface="楷体_GB2312" panose="02010609030101010101" pitchFamily="49" charset="-122"/>
              </a:rPr>
              <a:t>为了便于数据的表示与处理，</a:t>
            </a:r>
            <a:r>
              <a:rPr lang="en-US" altLang="zh-CN" sz="2400"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ea typeface="楷体_GB2312" panose="02010609030101010101" pitchFamily="49" charset="-122"/>
              </a:rPr>
              <a:t>提供了整数、浮点数和字符串等常见的数据类型。</a:t>
            </a:r>
            <a:endParaRPr lang="en-US" altLang="zh-CN" sz="2400"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楷体_GB2312" panose="02010609030101010101" pitchFamily="49" charset="-122"/>
              </a:rPr>
              <a:t>float()</a:t>
            </a:r>
            <a:r>
              <a:rPr lang="zh-CN" altLang="en-US" sz="2400">
                <a:ea typeface="楷体_GB2312" panose="02010609030101010101" pitchFamily="49" charset="-122"/>
              </a:rPr>
              <a:t>：根据一个字符串或整数创建一个新的浮点数（小数）</a:t>
            </a:r>
            <a:endParaRPr lang="en-US" altLang="zh-CN" sz="2400"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楷体_GB2312" panose="02010609030101010101" pitchFamily="49" charset="-122"/>
              </a:rPr>
              <a:t>Int()</a:t>
            </a:r>
            <a:r>
              <a:rPr lang="zh-CN" altLang="en-US" sz="2400">
                <a:ea typeface="楷体_GB2312" panose="02010609030101010101" pitchFamily="49" charset="-122"/>
              </a:rPr>
              <a:t>：根据一个字符串或浮点数创建一个新的整数；</a:t>
            </a:r>
            <a:endParaRPr lang="en-US" altLang="zh-CN" sz="2400"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楷体_GB2312" panose="02010609030101010101" pitchFamily="49" charset="-122"/>
              </a:rPr>
              <a:t>str()</a:t>
            </a:r>
            <a:r>
              <a:rPr lang="zh-CN" altLang="en-US" sz="2400">
                <a:ea typeface="楷体_GB2312" panose="02010609030101010101" pitchFamily="49" charset="-122"/>
              </a:rPr>
              <a:t>：根据一个数（也可以是任何其他类型）创建一个新的字符串。</a:t>
            </a:r>
          </a:p>
        </p:txBody>
      </p:sp>
      <p:sp>
        <p:nvSpPr>
          <p:cNvPr id="57347" name="文本框 10">
            <a:extLst>
              <a:ext uri="{FF2B5EF4-FFF2-40B4-BE49-F238E27FC236}">
                <a16:creationId xmlns:a16="http://schemas.microsoft.com/office/drawing/2014/main" id="{290642E3-5BE8-4325-8564-3A96634EF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71450"/>
            <a:ext cx="6375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数据类型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框 10">
            <a:extLst>
              <a:ext uri="{FF2B5EF4-FFF2-40B4-BE49-F238E27FC236}">
                <a16:creationId xmlns:a16="http://schemas.microsoft.com/office/drawing/2014/main" id="{AC3BFA98-0BBF-4AB2-8032-6F4D9197A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185738"/>
            <a:ext cx="4146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运算符与表达式</a:t>
            </a:r>
          </a:p>
        </p:txBody>
      </p:sp>
      <p:sp>
        <p:nvSpPr>
          <p:cNvPr id="58371" name="文本框 4">
            <a:extLst>
              <a:ext uri="{FF2B5EF4-FFF2-40B4-BE49-F238E27FC236}">
                <a16:creationId xmlns:a16="http://schemas.microsoft.com/office/drawing/2014/main" id="{BD94A7D2-3401-4950-A331-EC51572D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1020763"/>
            <a:ext cx="8982075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表达式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表达式由一个或多个操作数通过运算符组合而成。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通常分为数学表达式和关系表达式。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39940" name="表格 39939">
            <a:extLst>
              <a:ext uri="{FF2B5EF4-FFF2-40B4-BE49-F238E27FC236}">
                <a16:creationId xmlns:a16="http://schemas.microsoft.com/office/drawing/2014/main" id="{A60CFFEC-C039-46C6-B646-E2BB00122AFA}"/>
              </a:ext>
            </a:extLst>
          </p:cNvPr>
          <p:cNvGraphicFramePr/>
          <p:nvPr/>
        </p:nvGraphicFramePr>
        <p:xfrm>
          <a:off x="1074738" y="3508375"/>
          <a:ext cx="6748462" cy="1096963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运算符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+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-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*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**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/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//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%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功能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加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减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乘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幂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除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整除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取模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01" name="文本框 2">
            <a:extLst>
              <a:ext uri="{FF2B5EF4-FFF2-40B4-BE49-F238E27FC236}">
                <a16:creationId xmlns:a16="http://schemas.microsoft.com/office/drawing/2014/main" id="{108B4D82-E535-4FBD-886B-0556C81EA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773363"/>
            <a:ext cx="14081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运算符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00198C-89E0-4832-88CC-E6FF8BF35C6B}"/>
              </a:ext>
            </a:extLst>
          </p:cNvPr>
          <p:cNvSpPr txBox="1"/>
          <p:nvPr/>
        </p:nvSpPr>
        <p:spPr>
          <a:xfrm>
            <a:off x="1139825" y="5049838"/>
            <a:ext cx="1222375" cy="1016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&gt;&gt;&gt;4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/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2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2.0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CE66A4-FB97-48CD-9B40-5EBA42CEB744}"/>
              </a:ext>
            </a:extLst>
          </p:cNvPr>
          <p:cNvSpPr txBox="1"/>
          <p:nvPr/>
        </p:nvSpPr>
        <p:spPr>
          <a:xfrm>
            <a:off x="3025775" y="5049838"/>
            <a:ext cx="1435100" cy="1016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&gt;&gt;&gt;4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**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2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16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8E28B6-5E4D-476A-877E-CE0769F34F2C}"/>
              </a:ext>
            </a:extLst>
          </p:cNvPr>
          <p:cNvSpPr txBox="1"/>
          <p:nvPr/>
        </p:nvSpPr>
        <p:spPr>
          <a:xfrm>
            <a:off x="4843463" y="5049838"/>
            <a:ext cx="1417637" cy="1016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&gt;&gt;&gt;4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//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3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28D9D7-8025-480A-8ED3-726D3EB8FD98}"/>
              </a:ext>
            </a:extLst>
          </p:cNvPr>
          <p:cNvSpPr txBox="1"/>
          <p:nvPr/>
        </p:nvSpPr>
        <p:spPr>
          <a:xfrm>
            <a:off x="6624638" y="5049838"/>
            <a:ext cx="1406525" cy="101441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&gt;&gt;&gt;4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%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2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">
            <a:extLst>
              <a:ext uri="{FF2B5EF4-FFF2-40B4-BE49-F238E27FC236}">
                <a16:creationId xmlns:a16="http://schemas.microsoft.com/office/drawing/2014/main" id="{574A1477-0D69-4B0D-8B2C-E30A6142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1614488"/>
            <a:ext cx="4040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楷体_GB2312" panose="02010609030101010101" pitchFamily="49" charset="-122"/>
              </a:rPr>
              <a:t>填写完整书本</a:t>
            </a:r>
            <a:r>
              <a:rPr lang="en-US" altLang="zh-CN" sz="2400">
                <a:ea typeface="楷体_GB2312" panose="02010609030101010101" pitchFamily="49" charset="-122"/>
              </a:rPr>
              <a:t>P30</a:t>
            </a:r>
            <a:r>
              <a:rPr lang="zh-CN" altLang="en-US" sz="2400">
                <a:ea typeface="楷体_GB2312" panose="02010609030101010101" pitchFamily="49" charset="-122"/>
              </a:rPr>
              <a:t>页程序代码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B8E5A-6611-4181-A8CB-17E1F7BD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3502025"/>
            <a:ext cx="5749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ea typeface="楷体_GB2312" panose="02010609030101010101" pitchFamily="49" charset="-122"/>
              </a:rPr>
              <a:t>···</a:t>
            </a:r>
          </a:p>
          <a:p>
            <a:pPr algn="ctr" eaLnBrk="1" hangingPunct="1"/>
            <a:r>
              <a:rPr lang="en-US" altLang="zh-CN" sz="2400">
                <a:ea typeface="楷体_GB2312" panose="02010609030101010101" pitchFamily="49" charset="-122"/>
              </a:rPr>
              <a:t>HRrest=float(input(“</a:t>
            </a:r>
            <a:r>
              <a:rPr lang="zh-CN" altLang="en-US" sz="2400">
                <a:ea typeface="楷体_GB2312" panose="02010609030101010101" pitchFamily="49" charset="-122"/>
              </a:rPr>
              <a:t>请输入安静心率</a:t>
            </a:r>
            <a:r>
              <a:rPr lang="en-US" altLang="zh-CN" sz="2400">
                <a:ea typeface="楷体_GB2312" panose="02010609030101010101" pitchFamily="49" charset="-122"/>
              </a:rPr>
              <a:t>=”))</a:t>
            </a:r>
          </a:p>
          <a:p>
            <a:pPr algn="ctr" eaLnBrk="1" hangingPunct="1"/>
            <a:r>
              <a:rPr lang="en-US" altLang="zh-CN" sz="2400">
                <a:ea typeface="楷体_GB2312" panose="02010609030101010101" pitchFamily="49" charset="-122"/>
              </a:rPr>
              <a:t>···</a:t>
            </a:r>
          </a:p>
          <a:p>
            <a:pPr algn="ctr" eaLnBrk="1" hangingPunct="1"/>
            <a:r>
              <a:rPr lang="en-US" altLang="zh-CN" sz="2400">
                <a:ea typeface="楷体_GB2312" panose="02010609030101010101" pitchFamily="49" charset="-122"/>
              </a:rPr>
              <a:t>print(“</a:t>
            </a:r>
            <a:r>
              <a:rPr lang="zh-CN" altLang="en-US" sz="2400">
                <a:ea typeface="楷体_GB2312" panose="02010609030101010101" pitchFamily="49" charset="-122"/>
              </a:rPr>
              <a:t>最适宜的运动心率是：</a:t>
            </a:r>
            <a:r>
              <a:rPr lang="en-US" altLang="zh-CN" sz="2400">
                <a:ea typeface="楷体_GB2312" panose="02010609030101010101" pitchFamily="49" charset="-122"/>
              </a:rPr>
              <a:t>”low,”-”,high)</a:t>
            </a:r>
            <a:endParaRPr lang="zh-CN" altLang="en-US" sz="2400"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文本框 1">
            <a:extLst>
              <a:ext uri="{FF2B5EF4-FFF2-40B4-BE49-F238E27FC236}">
                <a16:creationId xmlns:a16="http://schemas.microsoft.com/office/drawing/2014/main" id="{15C0AA33-E12C-4BC7-9BA7-818E0D5AEEC0}"/>
              </a:ext>
            </a:extLst>
          </p:cNvPr>
          <p:cNvSpPr txBox="1"/>
          <p:nvPr/>
        </p:nvSpPr>
        <p:spPr>
          <a:xfrm>
            <a:off x="398463" y="814388"/>
            <a:ext cx="8437562" cy="2860675"/>
          </a:xfrm>
          <a:prstGeom prst="rect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1.  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用计算机程序解决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鸡兔同笼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”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问题，正确的顺序是（  ）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A. 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分析问题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编写代码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设计算法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调试运行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B. 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分析问题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设计算法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编写代码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调试运行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C. 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设计算法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分析问题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编写代码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调试运行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D. 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调试运行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设计算法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编写代码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分析问题</a:t>
            </a:r>
          </a:p>
        </p:txBody>
      </p:sp>
      <p:sp>
        <p:nvSpPr>
          <p:cNvPr id="49154" name="文本框 2">
            <a:extLst>
              <a:ext uri="{FF2B5EF4-FFF2-40B4-BE49-F238E27FC236}">
                <a16:creationId xmlns:a16="http://schemas.microsoft.com/office/drawing/2014/main" id="{514C43B3-B11D-49F7-AA38-1F390794A422}"/>
              </a:ext>
            </a:extLst>
          </p:cNvPr>
          <p:cNvSpPr txBox="1"/>
          <p:nvPr/>
        </p:nvSpPr>
        <p:spPr>
          <a:xfrm>
            <a:off x="412750" y="3863975"/>
            <a:ext cx="8423275" cy="2306638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2. 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下利四个选项中能够在屏幕上输出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”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祖国，你好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”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的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Python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语句是（  ）  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A. print "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祖国，你好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" 		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sym typeface="宋体" panose="02010600030101010101" pitchFamily="2" charset="-122"/>
              </a:rPr>
              <a:t>B. 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sym typeface="+mn-ea"/>
              </a:rPr>
              <a:t>print(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sym typeface="宋体" panose="02010600030101010101" pitchFamily="2" charset="-122"/>
              </a:rPr>
              <a:t>祖国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sym typeface="宋体" panose="02010600030101010101" pitchFamily="2" charset="-122"/>
              </a:rPr>
              <a:t>,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sym typeface="宋体" panose="02010600030101010101" pitchFamily="2" charset="-122"/>
              </a:rPr>
              <a:t>你好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sym typeface="+mn-ea"/>
              </a:rPr>
              <a:t>)</a:t>
            </a:r>
            <a:endParaRPr lang="zh-CN" altLang="en-US" sz="2400" noProof="1"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C. print("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祖国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你好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")		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sym typeface="宋体" panose="02010600030101010101" pitchFamily="2" charset="-122"/>
              </a:rPr>
              <a:t>D. 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sym typeface="+mn-ea"/>
              </a:rPr>
              <a:t>print  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sym typeface="宋体" panose="02010600030101010101" pitchFamily="2" charset="-122"/>
              </a:rPr>
              <a:t>祖国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sym typeface="宋体" panose="02010600030101010101" pitchFamily="2" charset="-122"/>
              </a:rPr>
              <a:t>,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sym typeface="宋体" panose="02010600030101010101" pitchFamily="2" charset="-122"/>
              </a:rPr>
              <a:t>你好</a:t>
            </a:r>
          </a:p>
        </p:txBody>
      </p:sp>
      <p:sp>
        <p:nvSpPr>
          <p:cNvPr id="60420" name="文本框 10">
            <a:extLst>
              <a:ext uri="{FF2B5EF4-FFF2-40B4-BE49-F238E27FC236}">
                <a16:creationId xmlns:a16="http://schemas.microsoft.com/office/drawing/2014/main" id="{4301C37D-B9F9-4D73-B02B-606C2B806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71450"/>
            <a:ext cx="4146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巩固练习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FDA7C-B537-42B9-8E0B-A77965729EAD}"/>
              </a:ext>
            </a:extLst>
          </p:cNvPr>
          <p:cNvSpPr/>
          <p:nvPr/>
        </p:nvSpPr>
        <p:spPr>
          <a:xfrm>
            <a:off x="8204562" y="794150"/>
            <a:ext cx="321922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</a:t>
            </a:r>
            <a:endParaRPr lang="zh-CN" altLang="en-US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57AE01-60DB-443A-BC09-E20797254DC5}"/>
              </a:ext>
            </a:extLst>
          </p:cNvPr>
          <p:cNvSpPr/>
          <p:nvPr/>
        </p:nvSpPr>
        <p:spPr>
          <a:xfrm>
            <a:off x="2692433" y="4426017"/>
            <a:ext cx="321922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</a:t>
            </a:r>
            <a:endParaRPr lang="zh-CN" altLang="en-US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53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1EEE4EA9-21B4-4842-BB87-1E6AF2C0FDE4}"/>
              </a:ext>
            </a:extLst>
          </p:cNvPr>
          <p:cNvGrpSpPr>
            <a:grpSpLocks/>
          </p:cNvGrpSpPr>
          <p:nvPr/>
        </p:nvGrpSpPr>
        <p:grpSpPr bwMode="auto">
          <a:xfrm>
            <a:off x="6899275" y="3733800"/>
            <a:ext cx="1171575" cy="1171575"/>
            <a:chOff x="9213133" y="3295026"/>
            <a:chExt cx="1561547" cy="1561547"/>
          </a:xfrm>
        </p:grpSpPr>
        <p:sp>
          <p:nvSpPr>
            <p:cNvPr id="55" name="椭圆 5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07AF022E-A107-47C0-80FD-051A36FDF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13133" y="3295026"/>
              <a:ext cx="1561547" cy="1561547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56" name="椭圆 55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11F85350-4C25-4C6C-AF87-9C1C7241E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8552" y="3430445"/>
              <a:ext cx="1290710" cy="1290710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25400">
              <a:solidFill>
                <a:schemeClr val="bg1">
                  <a:alpha val="70000"/>
                </a:schemeClr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19479" name="文本框 5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527346A5-2B53-4CC4-A41D-DF95FA8B4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7153" y="3658867"/>
              <a:ext cx="668630" cy="10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</a:p>
          </p:txBody>
        </p:sp>
      </p:grpSp>
      <p:grpSp>
        <p:nvGrpSpPr>
          <p:cNvPr id="19459" name="组合 57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807133EC-D063-423E-85DB-F3D2EEC235D1}"/>
              </a:ext>
            </a:extLst>
          </p:cNvPr>
          <p:cNvGrpSpPr>
            <a:grpSpLocks/>
          </p:cNvGrpSpPr>
          <p:nvPr/>
        </p:nvGrpSpPr>
        <p:grpSpPr bwMode="auto">
          <a:xfrm>
            <a:off x="4946650" y="3733800"/>
            <a:ext cx="1169988" cy="1171575"/>
            <a:chOff x="6610465" y="3295122"/>
            <a:chExt cx="1561547" cy="1561547"/>
          </a:xfrm>
        </p:grpSpPr>
        <p:sp>
          <p:nvSpPr>
            <p:cNvPr id="59" name="椭圆 58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5952DE1F-6F3F-47B7-937D-0F94453CA6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0465" y="3295122"/>
              <a:ext cx="1561547" cy="1561547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60" name="椭圆 59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DAFA1C6C-FCC4-4A10-9625-255ABBEEF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6067" y="3430541"/>
              <a:ext cx="1290342" cy="1290710"/>
            </a:xfrm>
            <a:prstGeom prst="ellipse">
              <a:avLst/>
            </a:prstGeom>
            <a:blipFill>
              <a:blip r:embed="rId4" cstate="print"/>
              <a:stretch>
                <a:fillRect/>
              </a:stretch>
            </a:blipFill>
            <a:ln w="25400">
              <a:solidFill>
                <a:schemeClr val="bg1">
                  <a:alpha val="70000"/>
                </a:schemeClr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19476" name="文本框 6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5FFDB0F6-324C-4C23-B557-F0D30CB54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6245" y="3669810"/>
              <a:ext cx="669537" cy="10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</p:grpSp>
      <p:grpSp>
        <p:nvGrpSpPr>
          <p:cNvPr id="19460" name="组合 61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78C6C824-1D0F-4969-ABBC-2CCA4AE04A3E}"/>
              </a:ext>
            </a:extLst>
          </p:cNvPr>
          <p:cNvGrpSpPr>
            <a:grpSpLocks/>
          </p:cNvGrpSpPr>
          <p:nvPr/>
        </p:nvGrpSpPr>
        <p:grpSpPr bwMode="auto">
          <a:xfrm>
            <a:off x="2989263" y="3717925"/>
            <a:ext cx="1169987" cy="1171575"/>
            <a:chOff x="4007797" y="3295026"/>
            <a:chExt cx="1561547" cy="1561547"/>
          </a:xfrm>
        </p:grpSpPr>
        <p:sp>
          <p:nvSpPr>
            <p:cNvPr id="63" name="椭圆 6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B4248CF6-8A2F-4564-AE84-944F8161A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797" y="3295026"/>
              <a:ext cx="1561547" cy="1561547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64" name="椭圆 6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3762668E-A904-4E3E-B077-B1A8C8778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3400" y="3430445"/>
              <a:ext cx="1290342" cy="1290710"/>
            </a:xfrm>
            <a:prstGeom prst="ellipse">
              <a:avLst/>
            </a:prstGeom>
            <a:blipFill>
              <a:blip r:embed="rId5" cstate="print"/>
              <a:stretch>
                <a:fillRect/>
              </a:stretch>
            </a:blipFill>
            <a:ln w="25400">
              <a:solidFill>
                <a:schemeClr val="bg1">
                  <a:alpha val="70000"/>
                </a:schemeClr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19473" name="文本框 6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8B704308-2EDE-4036-AF0F-D1F13E671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050" y="3613950"/>
              <a:ext cx="669537" cy="10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</p:grpSp>
      <p:grpSp>
        <p:nvGrpSpPr>
          <p:cNvPr id="19461" name="组合 6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54C629B2-0F45-4DE2-9192-480F5B3AE1A8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3717925"/>
            <a:ext cx="1171575" cy="1171575"/>
            <a:chOff x="1405129" y="3296696"/>
            <a:chExt cx="1561547" cy="1561547"/>
          </a:xfrm>
        </p:grpSpPr>
        <p:sp>
          <p:nvSpPr>
            <p:cNvPr id="67" name="椭圆 6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AFFB384C-1A22-43DC-AD20-8A2CF3E54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129" y="3296696"/>
              <a:ext cx="1561547" cy="1561547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68" name="椭圆 67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12DEF897-1A04-4C17-B804-CAE62248C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0548" y="3429999"/>
              <a:ext cx="1290710" cy="1290710"/>
            </a:xfrm>
            <a:prstGeom prst="ellipse">
              <a:avLst/>
            </a:prstGeom>
            <a:blipFill>
              <a:blip r:embed="rId6" cstate="print"/>
              <a:stretch>
                <a:fillRect/>
              </a:stretch>
            </a:blipFill>
            <a:ln w="25400">
              <a:solidFill>
                <a:schemeClr val="bg1">
                  <a:alpha val="70000"/>
                </a:schemeClr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19470" name="文本框 68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291C6D68-7644-478A-AD7B-AE804318C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663" y="3640772"/>
              <a:ext cx="540828" cy="10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 b="1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</p:grpSp>
      <p:sp>
        <p:nvSpPr>
          <p:cNvPr id="71" name="椭圆 70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50328943-79BB-4130-8E3C-582951B893BA}"/>
              </a:ext>
            </a:extLst>
          </p:cNvPr>
          <p:cNvSpPr/>
          <p:nvPr/>
        </p:nvSpPr>
        <p:spPr>
          <a:xfrm>
            <a:off x="2979738" y="-798513"/>
            <a:ext cx="3114675" cy="3114676"/>
          </a:xfrm>
          <a:prstGeom prst="ellipse">
            <a:avLst/>
          </a:prstGeom>
          <a:blipFill>
            <a:blip r:embed="rId7" cstate="print"/>
            <a:stretch>
              <a:fillRect/>
            </a:stretch>
          </a:blipFill>
          <a:ln w="25400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0" noProof="1"/>
          </a:p>
        </p:txBody>
      </p:sp>
      <p:sp>
        <p:nvSpPr>
          <p:cNvPr id="19463" name="文本框 75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BCD17505-DE4F-46DD-9DB5-F66CD4C41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5191125"/>
            <a:ext cx="1406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9161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分析问题</a:t>
            </a:r>
          </a:p>
        </p:txBody>
      </p:sp>
      <p:sp>
        <p:nvSpPr>
          <p:cNvPr id="19464" name="文本框 7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48715CA7-6EB8-4FB4-A2DB-32B3BEC3B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5191125"/>
            <a:ext cx="1406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774B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编写程序</a:t>
            </a:r>
          </a:p>
        </p:txBody>
      </p:sp>
      <p:sp>
        <p:nvSpPr>
          <p:cNvPr id="19465" name="文本框 77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BA114DAE-91F9-4FE8-AF10-C411063E3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5191125"/>
            <a:ext cx="1408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7961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设计算法</a:t>
            </a:r>
          </a:p>
        </p:txBody>
      </p:sp>
      <p:sp>
        <p:nvSpPr>
          <p:cNvPr id="19466" name="文本框 78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ACBE87C6-31B8-4F13-9567-AA4C2B4B6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8" y="5191125"/>
            <a:ext cx="1406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1F9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运行程序</a:t>
            </a:r>
          </a:p>
          <a:p>
            <a:pPr eaLnBrk="1" hangingPunct="1"/>
            <a:r>
              <a:rPr lang="zh-CN" altLang="en-US" sz="2400" b="1">
                <a:solidFill>
                  <a:srgbClr val="FF1F9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验证结果</a:t>
            </a:r>
          </a:p>
        </p:txBody>
      </p:sp>
      <p:sp>
        <p:nvSpPr>
          <p:cNvPr id="19467" name="文本框 79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772B241F-6407-4C88-9E49-DC7F2B82D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82588"/>
            <a:ext cx="222567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通过编程</a:t>
            </a:r>
          </a:p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解决问题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6EE692-1320-428B-91E9-8E4954C7AC5D}"/>
              </a:ext>
            </a:extLst>
          </p:cNvPr>
          <p:cNvSpPr txBox="1"/>
          <p:nvPr/>
        </p:nvSpPr>
        <p:spPr>
          <a:xfrm>
            <a:off x="398463" y="814388"/>
            <a:ext cx="8437562" cy="1744662"/>
          </a:xfrm>
          <a:prstGeom prst="rect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3.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中要交换变量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的值，应使用的语句组是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(   )</a:t>
            </a:r>
            <a:endParaRPr lang="en-US" altLang="en-US" sz="24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A.  a,b=b,a			B.  a=c; a=b; b=c</a:t>
            </a:r>
            <a:endParaRPr lang="en-US" altLang="en-US" sz="24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C.  a=b; b=a		D.  C=a; b=a; b=c</a:t>
            </a:r>
            <a:endParaRPr lang="en-US" altLang="en-US" sz="24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6F0C9B-831A-44D8-94C1-B6BD2F78ED1E}"/>
              </a:ext>
            </a:extLst>
          </p:cNvPr>
          <p:cNvSpPr txBox="1"/>
          <p:nvPr/>
        </p:nvSpPr>
        <p:spPr>
          <a:xfrm>
            <a:off x="412750" y="2830513"/>
            <a:ext cx="8423275" cy="1744662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4.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下利选项中能正确表达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的赋值语句是（       ）</a:t>
            </a: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A.  x,y=5,8			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B. 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10=x+y</a:t>
            </a:r>
            <a:endParaRPr lang="en-US" altLang="en-US" sz="24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C.  x=y=5			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D.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x=x+y</a:t>
            </a:r>
            <a:endParaRPr lang="en-US" altLang="en-US" sz="2400" noProof="1"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5D6F4719-FC82-4AB8-94D9-F31B940A91F2}"/>
              </a:ext>
            </a:extLst>
          </p:cNvPr>
          <p:cNvSpPr txBox="1"/>
          <p:nvPr/>
        </p:nvSpPr>
        <p:spPr>
          <a:xfrm>
            <a:off x="407988" y="4791075"/>
            <a:ext cx="8437562" cy="1754188"/>
          </a:xfrm>
          <a:prstGeom prst="rect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学习在线  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hlinkClick r:id="rId2"/>
              </a:rPr>
              <a:t>https://study.wjszzx.com.cn</a:t>
            </a:r>
            <a:endParaRPr lang="en-US" altLang="zh-CN" sz="2400" noProof="1"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登陆平台账号</a:t>
            </a:r>
            <a:r>
              <a:rPr lang="zh-CN" altLang="en-US" sz="1400" noProof="1">
                <a:latin typeface="楷体_GB2312" panose="02010609030101010101" charset="-122"/>
                <a:ea typeface="楷体_GB2312" panose="02010609030101010101" charset="-122"/>
              </a:rPr>
              <a:t>（饭卡号）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、密码</a:t>
            </a:r>
            <a:r>
              <a:rPr lang="zh-CN" altLang="en-US" sz="1400" noProof="1">
                <a:latin typeface="楷体_GB2312" panose="02010609030101010101" charset="-122"/>
                <a:ea typeface="楷体_GB2312" panose="02010609030101010101" charset="-122"/>
              </a:rPr>
              <a:t>（姓名拼音小写全拼</a:t>
            </a:r>
            <a:r>
              <a:rPr lang="en-US" altLang="zh-CN" sz="1400" noProof="1">
                <a:latin typeface="楷体_GB2312" panose="02010609030101010101" charset="-122"/>
                <a:ea typeface="楷体_GB2312" panose="02010609030101010101" charset="-122"/>
              </a:rPr>
              <a:t>@1943</a:t>
            </a:r>
            <a:r>
              <a:rPr lang="zh-CN" altLang="en-US" sz="1400" noProof="1">
                <a:latin typeface="楷体_GB2312" panose="02010609030101010101" charset="-122"/>
                <a:ea typeface="楷体_GB2312" panose="02010609030101010101" charset="-122"/>
              </a:rPr>
              <a:t>）</a:t>
            </a:r>
            <a:endParaRPr lang="en-US" altLang="zh-CN" sz="2400" noProof="1"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完成平台上的相关测试练习（活动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</a:rPr>
              <a:t>/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</a:rPr>
              <a:t>测验）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0823C7-646A-4155-9858-20E060537CC4}"/>
              </a:ext>
            </a:extLst>
          </p:cNvPr>
          <p:cNvSpPr/>
          <p:nvPr/>
        </p:nvSpPr>
        <p:spPr>
          <a:xfrm>
            <a:off x="8263937" y="782274"/>
            <a:ext cx="321922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</a:t>
            </a:r>
            <a:endParaRPr lang="zh-CN" altLang="en-US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5A3F81-FD03-4860-A895-3897927E9858}"/>
              </a:ext>
            </a:extLst>
          </p:cNvPr>
          <p:cNvSpPr/>
          <p:nvPr/>
        </p:nvSpPr>
        <p:spPr>
          <a:xfrm>
            <a:off x="6943811" y="2870351"/>
            <a:ext cx="126203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ACD</a:t>
            </a:r>
            <a:endParaRPr lang="zh-CN" altLang="en-US" sz="32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图片 1" descr="C:\Users\Administrator\Desktop\计算机解决问题的过程.png计算机解决问题的过程">
            <a:extLst>
              <a:ext uri="{FF2B5EF4-FFF2-40B4-BE49-F238E27FC236}">
                <a16:creationId xmlns:a16="http://schemas.microsoft.com/office/drawing/2014/main" id="{063C2EDD-47B5-4AB3-A2CD-B22BBC12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809625"/>
            <a:ext cx="8801100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文本框 10">
            <a:extLst>
              <a:ext uri="{FF2B5EF4-FFF2-40B4-BE49-F238E27FC236}">
                <a16:creationId xmlns:a16="http://schemas.microsoft.com/office/drawing/2014/main" id="{6F51A2D0-090C-4A33-885A-460980767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71450"/>
            <a:ext cx="4146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课程小结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任意多边形 7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B5A0B708-143C-47BB-9993-5A35A6798C9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7013" y="1573213"/>
            <a:ext cx="1587" cy="1587"/>
          </a:xfrm>
          <a:custGeom>
            <a:avLst/>
            <a:gdLst>
              <a:gd name="T0" fmla="*/ 725 w 3475"/>
              <a:gd name="T1" fmla="*/ 0 h 5213"/>
              <a:gd name="T2" fmla="*/ 333 w 3475"/>
              <a:gd name="T3" fmla="*/ 261 h 5213"/>
              <a:gd name="T4" fmla="*/ 0 w 3475"/>
              <a:gd name="T5" fmla="*/ 483 h 5213"/>
              <a:gd name="T6" fmla="*/ 725 w 3475"/>
              <a:gd name="T7" fmla="*/ 0 h 52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75" h="5213">
                <a:moveTo>
                  <a:pt x="3475" y="0"/>
                </a:moveTo>
                <a:cubicBezTo>
                  <a:pt x="3475" y="0"/>
                  <a:pt x="3475" y="0"/>
                  <a:pt x="1597" y="2818"/>
                </a:cubicBezTo>
                <a:lnTo>
                  <a:pt x="0" y="5213"/>
                </a:lnTo>
                <a:lnTo>
                  <a:pt x="34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1" name="任意多边形 8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F5C0AC23-A8D2-43AF-AF87-30292DC0F88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5425" y="1570038"/>
            <a:ext cx="1588" cy="3175"/>
          </a:xfrm>
          <a:custGeom>
            <a:avLst/>
            <a:gdLst>
              <a:gd name="T0" fmla="*/ 312 w 8077"/>
              <a:gd name="T1" fmla="*/ 0 h 12118"/>
              <a:gd name="T2" fmla="*/ 111 w 8077"/>
              <a:gd name="T3" fmla="*/ 537 h 12118"/>
              <a:gd name="T4" fmla="*/ 0 w 8077"/>
              <a:gd name="T5" fmla="*/ 832 h 12118"/>
              <a:gd name="T6" fmla="*/ 202 w 8077"/>
              <a:gd name="T7" fmla="*/ 295 h 12118"/>
              <a:gd name="T8" fmla="*/ 312 w 8077"/>
              <a:gd name="T9" fmla="*/ 0 h 12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77" h="12118">
                <a:moveTo>
                  <a:pt x="8077" y="0"/>
                </a:moveTo>
                <a:lnTo>
                  <a:pt x="2865" y="7820"/>
                </a:lnTo>
                <a:lnTo>
                  <a:pt x="0" y="12118"/>
                </a:lnTo>
                <a:lnTo>
                  <a:pt x="5212" y="4298"/>
                </a:lnTo>
                <a:lnTo>
                  <a:pt x="80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任意多边形 9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11FC93CC-F6BF-4184-A291-8C85FB60EFA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3838" y="1566863"/>
            <a:ext cx="1587" cy="3175"/>
          </a:xfrm>
          <a:custGeom>
            <a:avLst/>
            <a:gdLst>
              <a:gd name="T0" fmla="*/ 725 w 3475"/>
              <a:gd name="T1" fmla="*/ 0 h 5213"/>
              <a:gd name="T2" fmla="*/ 0 w 3475"/>
              <a:gd name="T3" fmla="*/ 1934 h 5213"/>
              <a:gd name="T4" fmla="*/ 392 w 3475"/>
              <a:gd name="T5" fmla="*/ 889 h 5213"/>
              <a:gd name="T6" fmla="*/ 725 w 3475"/>
              <a:gd name="T7" fmla="*/ 0 h 52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75" h="5213">
                <a:moveTo>
                  <a:pt x="3475" y="0"/>
                </a:moveTo>
                <a:lnTo>
                  <a:pt x="0" y="5213"/>
                </a:lnTo>
                <a:cubicBezTo>
                  <a:pt x="0" y="5213"/>
                  <a:pt x="0" y="5213"/>
                  <a:pt x="1878" y="2395"/>
                </a:cubicBezTo>
                <a:lnTo>
                  <a:pt x="34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3" name="任意多边形 10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CF1DC173-6835-4B5D-8ABA-9D7AAC85249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7488" y="1558925"/>
            <a:ext cx="6350" cy="7938"/>
          </a:xfrm>
          <a:custGeom>
            <a:avLst/>
            <a:gdLst>
              <a:gd name="T0" fmla="*/ 2147 w 18784"/>
              <a:gd name="T1" fmla="*/ 0 h 26300"/>
              <a:gd name="T2" fmla="*/ 0 w 18784"/>
              <a:gd name="T3" fmla="*/ 2396 h 26300"/>
              <a:gd name="T4" fmla="*/ 2147 w 18784"/>
              <a:gd name="T5" fmla="*/ 0 h 26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4" h="26300">
                <a:moveTo>
                  <a:pt x="18784" y="0"/>
                </a:moveTo>
                <a:cubicBezTo>
                  <a:pt x="0" y="26300"/>
                  <a:pt x="0" y="26300"/>
                  <a:pt x="0" y="26300"/>
                </a:cubicBezTo>
                <a:lnTo>
                  <a:pt x="187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4" name="任意多边形 33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FEA47AD6-94D9-4087-A173-A720F12FD8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7013" y="1573213"/>
            <a:ext cx="1587" cy="1587"/>
          </a:xfrm>
          <a:custGeom>
            <a:avLst/>
            <a:gdLst>
              <a:gd name="T0" fmla="*/ 725 w 3475"/>
              <a:gd name="T1" fmla="*/ 0 h 5213"/>
              <a:gd name="T2" fmla="*/ 333 w 3475"/>
              <a:gd name="T3" fmla="*/ 261 h 5213"/>
              <a:gd name="T4" fmla="*/ 0 w 3475"/>
              <a:gd name="T5" fmla="*/ 483 h 5213"/>
              <a:gd name="T6" fmla="*/ 725 w 3475"/>
              <a:gd name="T7" fmla="*/ 0 h 52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75" h="5213">
                <a:moveTo>
                  <a:pt x="3475" y="0"/>
                </a:moveTo>
                <a:cubicBezTo>
                  <a:pt x="3475" y="0"/>
                  <a:pt x="3475" y="0"/>
                  <a:pt x="1597" y="2818"/>
                </a:cubicBezTo>
                <a:lnTo>
                  <a:pt x="0" y="5213"/>
                </a:lnTo>
                <a:lnTo>
                  <a:pt x="34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5" name="任意多边形 34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3F991E8E-D99D-4F1D-9DF9-F20646ED065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5425" y="1570038"/>
            <a:ext cx="1588" cy="3175"/>
          </a:xfrm>
          <a:custGeom>
            <a:avLst/>
            <a:gdLst>
              <a:gd name="T0" fmla="*/ 312 w 8077"/>
              <a:gd name="T1" fmla="*/ 0 h 12118"/>
              <a:gd name="T2" fmla="*/ 111 w 8077"/>
              <a:gd name="T3" fmla="*/ 537 h 12118"/>
              <a:gd name="T4" fmla="*/ 0 w 8077"/>
              <a:gd name="T5" fmla="*/ 832 h 12118"/>
              <a:gd name="T6" fmla="*/ 202 w 8077"/>
              <a:gd name="T7" fmla="*/ 295 h 12118"/>
              <a:gd name="T8" fmla="*/ 312 w 8077"/>
              <a:gd name="T9" fmla="*/ 0 h 12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77" h="12118">
                <a:moveTo>
                  <a:pt x="8077" y="0"/>
                </a:moveTo>
                <a:lnTo>
                  <a:pt x="2865" y="7820"/>
                </a:lnTo>
                <a:lnTo>
                  <a:pt x="0" y="12118"/>
                </a:lnTo>
                <a:lnTo>
                  <a:pt x="5212" y="4298"/>
                </a:lnTo>
                <a:lnTo>
                  <a:pt x="80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6" name="任意多边形 35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553A63D4-B029-48EA-89A0-01389ABFD1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3838" y="1566863"/>
            <a:ext cx="1587" cy="3175"/>
          </a:xfrm>
          <a:custGeom>
            <a:avLst/>
            <a:gdLst>
              <a:gd name="T0" fmla="*/ 725 w 3475"/>
              <a:gd name="T1" fmla="*/ 0 h 5213"/>
              <a:gd name="T2" fmla="*/ 0 w 3475"/>
              <a:gd name="T3" fmla="*/ 1934 h 5213"/>
              <a:gd name="T4" fmla="*/ 392 w 3475"/>
              <a:gd name="T5" fmla="*/ 889 h 5213"/>
              <a:gd name="T6" fmla="*/ 725 w 3475"/>
              <a:gd name="T7" fmla="*/ 0 h 52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75" h="5213">
                <a:moveTo>
                  <a:pt x="3475" y="0"/>
                </a:moveTo>
                <a:lnTo>
                  <a:pt x="0" y="5213"/>
                </a:lnTo>
                <a:cubicBezTo>
                  <a:pt x="0" y="5213"/>
                  <a:pt x="0" y="5213"/>
                  <a:pt x="1878" y="2395"/>
                </a:cubicBezTo>
                <a:lnTo>
                  <a:pt x="34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7" name="任意多边形 36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805B0EF4-E8AF-47CD-AEDA-1129EC45C24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7488" y="1558925"/>
            <a:ext cx="6350" cy="7938"/>
          </a:xfrm>
          <a:custGeom>
            <a:avLst/>
            <a:gdLst>
              <a:gd name="T0" fmla="*/ 2147 w 18784"/>
              <a:gd name="T1" fmla="*/ 0 h 26300"/>
              <a:gd name="T2" fmla="*/ 0 w 18784"/>
              <a:gd name="T3" fmla="*/ 2396 h 26300"/>
              <a:gd name="T4" fmla="*/ 2147 w 18784"/>
              <a:gd name="T5" fmla="*/ 0 h 26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4" h="26300">
                <a:moveTo>
                  <a:pt x="18784" y="0"/>
                </a:moveTo>
                <a:cubicBezTo>
                  <a:pt x="0" y="26300"/>
                  <a:pt x="0" y="26300"/>
                  <a:pt x="0" y="26300"/>
                </a:cubicBezTo>
                <a:lnTo>
                  <a:pt x="187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任意多边形 37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81613D2A-F6F0-4EB9-B3AD-1DBA53FD4BE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296988" y="2940050"/>
            <a:ext cx="1812925" cy="1030288"/>
          </a:xfrm>
          <a:custGeom>
            <a:avLst/>
            <a:gdLst>
              <a:gd name="connsiteX0" fmla="*/ 153000 w 2372742"/>
              <a:gd name="connsiteY0" fmla="*/ 0 h 1347711"/>
              <a:gd name="connsiteX1" fmla="*/ 306000 w 2372742"/>
              <a:gd name="connsiteY1" fmla="*/ 153000 h 1347711"/>
              <a:gd name="connsiteX2" fmla="*/ 304316 w 2372742"/>
              <a:gd name="connsiteY2" fmla="*/ 161340 h 1347711"/>
              <a:gd name="connsiteX3" fmla="*/ 304370 w 2372742"/>
              <a:gd name="connsiteY3" fmla="*/ 161340 h 1347711"/>
              <a:gd name="connsiteX4" fmla="*/ 308924 w 2372742"/>
              <a:gd name="connsiteY4" fmla="*/ 251518 h 1347711"/>
              <a:gd name="connsiteX5" fmla="*/ 1186370 w 2372742"/>
              <a:gd name="connsiteY5" fmla="*/ 1043339 h 1347711"/>
              <a:gd name="connsiteX6" fmla="*/ 2063816 w 2372742"/>
              <a:gd name="connsiteY6" fmla="*/ 251518 h 1347711"/>
              <a:gd name="connsiteX7" fmla="*/ 2068370 w 2372742"/>
              <a:gd name="connsiteY7" fmla="*/ 161340 h 1347711"/>
              <a:gd name="connsiteX8" fmla="*/ 2068426 w 2372742"/>
              <a:gd name="connsiteY8" fmla="*/ 161340 h 1347711"/>
              <a:gd name="connsiteX9" fmla="*/ 2066742 w 2372742"/>
              <a:gd name="connsiteY9" fmla="*/ 153000 h 1347711"/>
              <a:gd name="connsiteX10" fmla="*/ 2067149 w 2372742"/>
              <a:gd name="connsiteY10" fmla="*/ 150983 h 1347711"/>
              <a:gd name="connsiteX11" fmla="*/ 2372335 w 2372742"/>
              <a:gd name="connsiteY11" fmla="*/ 150983 h 1347711"/>
              <a:gd name="connsiteX12" fmla="*/ 2372742 w 2372742"/>
              <a:gd name="connsiteY12" fmla="*/ 153000 h 1347711"/>
              <a:gd name="connsiteX13" fmla="*/ 2371058 w 2372742"/>
              <a:gd name="connsiteY13" fmla="*/ 161340 h 1347711"/>
              <a:gd name="connsiteX14" fmla="*/ 2372742 w 2372742"/>
              <a:gd name="connsiteY14" fmla="*/ 161340 h 1347711"/>
              <a:gd name="connsiteX15" fmla="*/ 1186371 w 2372742"/>
              <a:gd name="connsiteY15" fmla="*/ 1347711 h 1347711"/>
              <a:gd name="connsiteX16" fmla="*/ 0 w 2372742"/>
              <a:gd name="connsiteY16" fmla="*/ 161340 h 1347711"/>
              <a:gd name="connsiteX17" fmla="*/ 1684 w 2372742"/>
              <a:gd name="connsiteY17" fmla="*/ 161340 h 1347711"/>
              <a:gd name="connsiteX18" fmla="*/ 0 w 2372742"/>
              <a:gd name="connsiteY18" fmla="*/ 153000 h 1347711"/>
              <a:gd name="connsiteX19" fmla="*/ 153000 w 2372742"/>
              <a:gd name="connsiteY19" fmla="*/ 0 h 13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72742" h="1347711">
                <a:moveTo>
                  <a:pt x="153000" y="0"/>
                </a:moveTo>
                <a:cubicBezTo>
                  <a:pt x="237500" y="0"/>
                  <a:pt x="306000" y="68500"/>
                  <a:pt x="306000" y="153000"/>
                </a:cubicBezTo>
                <a:lnTo>
                  <a:pt x="304316" y="161340"/>
                </a:lnTo>
                <a:lnTo>
                  <a:pt x="304370" y="161340"/>
                </a:lnTo>
                <a:lnTo>
                  <a:pt x="308924" y="251518"/>
                </a:lnTo>
                <a:cubicBezTo>
                  <a:pt x="354091" y="696272"/>
                  <a:pt x="729700" y="1043339"/>
                  <a:pt x="1186370" y="1043339"/>
                </a:cubicBezTo>
                <a:cubicBezTo>
                  <a:pt x="1643040" y="1043339"/>
                  <a:pt x="2018649" y="696272"/>
                  <a:pt x="2063816" y="251518"/>
                </a:cubicBezTo>
                <a:lnTo>
                  <a:pt x="2068370" y="161340"/>
                </a:lnTo>
                <a:lnTo>
                  <a:pt x="2068426" y="161340"/>
                </a:lnTo>
                <a:lnTo>
                  <a:pt x="2066742" y="153000"/>
                </a:lnTo>
                <a:lnTo>
                  <a:pt x="2067149" y="150983"/>
                </a:lnTo>
                <a:lnTo>
                  <a:pt x="2372335" y="150983"/>
                </a:lnTo>
                <a:lnTo>
                  <a:pt x="2372742" y="153000"/>
                </a:lnTo>
                <a:lnTo>
                  <a:pt x="2371058" y="161340"/>
                </a:lnTo>
                <a:lnTo>
                  <a:pt x="2372742" y="161340"/>
                </a:lnTo>
                <a:cubicBezTo>
                  <a:pt x="2372742" y="816555"/>
                  <a:pt x="1841586" y="1347711"/>
                  <a:pt x="1186371" y="1347711"/>
                </a:cubicBezTo>
                <a:cubicBezTo>
                  <a:pt x="531156" y="1347711"/>
                  <a:pt x="0" y="816555"/>
                  <a:pt x="0" y="161340"/>
                </a:cubicBezTo>
                <a:lnTo>
                  <a:pt x="1684" y="161340"/>
                </a:lnTo>
                <a:lnTo>
                  <a:pt x="0" y="153000"/>
                </a:lnTo>
                <a:cubicBezTo>
                  <a:pt x="0" y="68500"/>
                  <a:pt x="68500" y="0"/>
                  <a:pt x="153000" y="0"/>
                </a:cubicBezTo>
                <a:close/>
              </a:path>
            </a:pathLst>
          </a:custGeom>
          <a:blipFill>
            <a:blip r:embed="rId7" cstate="print"/>
            <a:stretch>
              <a:fillRect/>
            </a:stretch>
          </a:blip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noProof="1">
              <a:solidFill>
                <a:prstClr val="white"/>
              </a:solidFill>
              <a:sym typeface="+mn-lt"/>
            </a:endParaRPr>
          </a:p>
        </p:txBody>
      </p:sp>
      <p:sp>
        <p:nvSpPr>
          <p:cNvPr id="39" name="任意多边形 38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899003C4-CD6F-4ADB-9B81-3FFF68DB621E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 flipV="1">
            <a:off x="2874963" y="2143125"/>
            <a:ext cx="1812925" cy="912813"/>
          </a:xfrm>
          <a:custGeom>
            <a:avLst/>
            <a:gdLst>
              <a:gd name="connsiteX0" fmla="*/ 1186371 w 2372742"/>
              <a:gd name="connsiteY0" fmla="*/ 1194337 h 1194337"/>
              <a:gd name="connsiteX1" fmla="*/ 2372742 w 2372742"/>
              <a:gd name="connsiteY1" fmla="*/ 7966 h 1194337"/>
              <a:gd name="connsiteX2" fmla="*/ 2371058 w 2372742"/>
              <a:gd name="connsiteY2" fmla="*/ 7966 h 1194337"/>
              <a:gd name="connsiteX3" fmla="*/ 2372667 w 2372742"/>
              <a:gd name="connsiteY3" fmla="*/ 0 h 1194337"/>
              <a:gd name="connsiteX4" fmla="*/ 2066818 w 2372742"/>
              <a:gd name="connsiteY4" fmla="*/ 0 h 1194337"/>
              <a:gd name="connsiteX5" fmla="*/ 2068426 w 2372742"/>
              <a:gd name="connsiteY5" fmla="*/ 7966 h 1194337"/>
              <a:gd name="connsiteX6" fmla="*/ 2068370 w 2372742"/>
              <a:gd name="connsiteY6" fmla="*/ 7966 h 1194337"/>
              <a:gd name="connsiteX7" fmla="*/ 2063816 w 2372742"/>
              <a:gd name="connsiteY7" fmla="*/ 98144 h 1194337"/>
              <a:gd name="connsiteX8" fmla="*/ 1186370 w 2372742"/>
              <a:gd name="connsiteY8" fmla="*/ 889965 h 1194337"/>
              <a:gd name="connsiteX9" fmla="*/ 308924 w 2372742"/>
              <a:gd name="connsiteY9" fmla="*/ 98144 h 1194337"/>
              <a:gd name="connsiteX10" fmla="*/ 304370 w 2372742"/>
              <a:gd name="connsiteY10" fmla="*/ 7966 h 1194337"/>
              <a:gd name="connsiteX11" fmla="*/ 304316 w 2372742"/>
              <a:gd name="connsiteY11" fmla="*/ 7966 h 1194337"/>
              <a:gd name="connsiteX12" fmla="*/ 305925 w 2372742"/>
              <a:gd name="connsiteY12" fmla="*/ 0 h 1194337"/>
              <a:gd name="connsiteX13" fmla="*/ 76 w 2372742"/>
              <a:gd name="connsiteY13" fmla="*/ 0 h 1194337"/>
              <a:gd name="connsiteX14" fmla="*/ 1684 w 2372742"/>
              <a:gd name="connsiteY14" fmla="*/ 7966 h 1194337"/>
              <a:gd name="connsiteX15" fmla="*/ 0 w 2372742"/>
              <a:gd name="connsiteY15" fmla="*/ 7966 h 1194337"/>
              <a:gd name="connsiteX16" fmla="*/ 1186371 w 2372742"/>
              <a:gd name="connsiteY16" fmla="*/ 1194337 h 119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2742" h="1194337">
                <a:moveTo>
                  <a:pt x="1186371" y="1194337"/>
                </a:moveTo>
                <a:cubicBezTo>
                  <a:pt x="1841586" y="1194337"/>
                  <a:pt x="2372742" y="663181"/>
                  <a:pt x="2372742" y="7966"/>
                </a:cubicBezTo>
                <a:lnTo>
                  <a:pt x="2371058" y="7966"/>
                </a:lnTo>
                <a:lnTo>
                  <a:pt x="2372667" y="0"/>
                </a:lnTo>
                <a:lnTo>
                  <a:pt x="2066818" y="0"/>
                </a:lnTo>
                <a:lnTo>
                  <a:pt x="2068426" y="7966"/>
                </a:lnTo>
                <a:lnTo>
                  <a:pt x="2068370" y="7966"/>
                </a:lnTo>
                <a:lnTo>
                  <a:pt x="2063816" y="98144"/>
                </a:lnTo>
                <a:cubicBezTo>
                  <a:pt x="2018649" y="542898"/>
                  <a:pt x="1643040" y="889965"/>
                  <a:pt x="1186370" y="889965"/>
                </a:cubicBezTo>
                <a:cubicBezTo>
                  <a:pt x="729700" y="889965"/>
                  <a:pt x="354091" y="542898"/>
                  <a:pt x="308924" y="98144"/>
                </a:cubicBezTo>
                <a:lnTo>
                  <a:pt x="304370" y="7966"/>
                </a:lnTo>
                <a:lnTo>
                  <a:pt x="304316" y="7966"/>
                </a:lnTo>
                <a:lnTo>
                  <a:pt x="305925" y="0"/>
                </a:lnTo>
                <a:lnTo>
                  <a:pt x="76" y="0"/>
                </a:lnTo>
                <a:lnTo>
                  <a:pt x="1684" y="7966"/>
                </a:lnTo>
                <a:lnTo>
                  <a:pt x="0" y="7966"/>
                </a:lnTo>
                <a:cubicBezTo>
                  <a:pt x="0" y="663181"/>
                  <a:pt x="531156" y="1194337"/>
                  <a:pt x="1186371" y="1194337"/>
                </a:cubicBezTo>
                <a:close/>
              </a:path>
            </a:pathLst>
          </a:custGeom>
          <a:blipFill>
            <a:blip r:embed="rId8" cstate="print"/>
            <a:stretch>
              <a:fillRect/>
            </a:stretch>
          </a:blip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noProof="1">
              <a:solidFill>
                <a:prstClr val="white"/>
              </a:solidFill>
              <a:sym typeface="+mn-lt"/>
            </a:endParaRPr>
          </a:p>
        </p:txBody>
      </p:sp>
      <p:sp>
        <p:nvSpPr>
          <p:cNvPr id="40" name="任意多边形 39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A392C92F-BE3D-40CF-B5C0-DB17945B2D5F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 flipV="1">
            <a:off x="6030913" y="2143125"/>
            <a:ext cx="1812925" cy="1030288"/>
          </a:xfrm>
          <a:custGeom>
            <a:avLst/>
            <a:gdLst>
              <a:gd name="connsiteX0" fmla="*/ 153000 w 2372742"/>
              <a:gd name="connsiteY0" fmla="*/ 0 h 1347711"/>
              <a:gd name="connsiteX1" fmla="*/ 306000 w 2372742"/>
              <a:gd name="connsiteY1" fmla="*/ 153000 h 1347711"/>
              <a:gd name="connsiteX2" fmla="*/ 304316 w 2372742"/>
              <a:gd name="connsiteY2" fmla="*/ 161340 h 1347711"/>
              <a:gd name="connsiteX3" fmla="*/ 304370 w 2372742"/>
              <a:gd name="connsiteY3" fmla="*/ 161340 h 1347711"/>
              <a:gd name="connsiteX4" fmla="*/ 308924 w 2372742"/>
              <a:gd name="connsiteY4" fmla="*/ 251518 h 1347711"/>
              <a:gd name="connsiteX5" fmla="*/ 1186370 w 2372742"/>
              <a:gd name="connsiteY5" fmla="*/ 1043339 h 1347711"/>
              <a:gd name="connsiteX6" fmla="*/ 2063816 w 2372742"/>
              <a:gd name="connsiteY6" fmla="*/ 251518 h 1347711"/>
              <a:gd name="connsiteX7" fmla="*/ 2068370 w 2372742"/>
              <a:gd name="connsiteY7" fmla="*/ 161340 h 1347711"/>
              <a:gd name="connsiteX8" fmla="*/ 2068426 w 2372742"/>
              <a:gd name="connsiteY8" fmla="*/ 161340 h 1347711"/>
              <a:gd name="connsiteX9" fmla="*/ 2066742 w 2372742"/>
              <a:gd name="connsiteY9" fmla="*/ 153000 h 1347711"/>
              <a:gd name="connsiteX10" fmla="*/ 2219742 w 2372742"/>
              <a:gd name="connsiteY10" fmla="*/ 0 h 1347711"/>
              <a:gd name="connsiteX11" fmla="*/ 2372742 w 2372742"/>
              <a:gd name="connsiteY11" fmla="*/ 153000 h 1347711"/>
              <a:gd name="connsiteX12" fmla="*/ 2371058 w 2372742"/>
              <a:gd name="connsiteY12" fmla="*/ 161340 h 1347711"/>
              <a:gd name="connsiteX13" fmla="*/ 2372742 w 2372742"/>
              <a:gd name="connsiteY13" fmla="*/ 161340 h 1347711"/>
              <a:gd name="connsiteX14" fmla="*/ 1186371 w 2372742"/>
              <a:gd name="connsiteY14" fmla="*/ 1347711 h 1347711"/>
              <a:gd name="connsiteX15" fmla="*/ 0 w 2372742"/>
              <a:gd name="connsiteY15" fmla="*/ 161340 h 1347711"/>
              <a:gd name="connsiteX16" fmla="*/ 1684 w 2372742"/>
              <a:gd name="connsiteY16" fmla="*/ 161340 h 1347711"/>
              <a:gd name="connsiteX17" fmla="*/ 0 w 2372742"/>
              <a:gd name="connsiteY17" fmla="*/ 153000 h 1347711"/>
              <a:gd name="connsiteX18" fmla="*/ 153000 w 2372742"/>
              <a:gd name="connsiteY18" fmla="*/ 0 h 13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72742" h="1347711">
                <a:moveTo>
                  <a:pt x="153000" y="0"/>
                </a:moveTo>
                <a:cubicBezTo>
                  <a:pt x="237500" y="0"/>
                  <a:pt x="306000" y="68500"/>
                  <a:pt x="306000" y="153000"/>
                </a:cubicBezTo>
                <a:lnTo>
                  <a:pt x="304316" y="161340"/>
                </a:lnTo>
                <a:lnTo>
                  <a:pt x="304370" y="161340"/>
                </a:lnTo>
                <a:lnTo>
                  <a:pt x="308924" y="251518"/>
                </a:lnTo>
                <a:cubicBezTo>
                  <a:pt x="354091" y="696272"/>
                  <a:pt x="729700" y="1043339"/>
                  <a:pt x="1186370" y="1043339"/>
                </a:cubicBezTo>
                <a:cubicBezTo>
                  <a:pt x="1643040" y="1043339"/>
                  <a:pt x="2018649" y="696272"/>
                  <a:pt x="2063816" y="251518"/>
                </a:cubicBezTo>
                <a:lnTo>
                  <a:pt x="2068370" y="161340"/>
                </a:lnTo>
                <a:lnTo>
                  <a:pt x="2068426" y="161340"/>
                </a:lnTo>
                <a:lnTo>
                  <a:pt x="2066742" y="153000"/>
                </a:lnTo>
                <a:cubicBezTo>
                  <a:pt x="2066742" y="68500"/>
                  <a:pt x="2135242" y="0"/>
                  <a:pt x="2219742" y="0"/>
                </a:cubicBezTo>
                <a:cubicBezTo>
                  <a:pt x="2304242" y="0"/>
                  <a:pt x="2372742" y="68500"/>
                  <a:pt x="2372742" y="153000"/>
                </a:cubicBezTo>
                <a:lnTo>
                  <a:pt x="2371058" y="161340"/>
                </a:lnTo>
                <a:lnTo>
                  <a:pt x="2372742" y="161340"/>
                </a:lnTo>
                <a:cubicBezTo>
                  <a:pt x="2372742" y="816555"/>
                  <a:pt x="1841586" y="1347711"/>
                  <a:pt x="1186371" y="1347711"/>
                </a:cubicBezTo>
                <a:cubicBezTo>
                  <a:pt x="531156" y="1347711"/>
                  <a:pt x="0" y="816555"/>
                  <a:pt x="0" y="161340"/>
                </a:cubicBezTo>
                <a:lnTo>
                  <a:pt x="1684" y="161340"/>
                </a:lnTo>
                <a:lnTo>
                  <a:pt x="0" y="153000"/>
                </a:lnTo>
                <a:cubicBezTo>
                  <a:pt x="0" y="68500"/>
                  <a:pt x="68500" y="0"/>
                  <a:pt x="153000" y="0"/>
                </a:cubicBezTo>
                <a:close/>
              </a:path>
            </a:pathLst>
          </a:custGeom>
          <a:blipFill>
            <a:blip r:embed="rId9" cstate="print"/>
            <a:stretch>
              <a:fillRect/>
            </a:stretch>
          </a:blip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noProof="1">
              <a:solidFill>
                <a:prstClr val="white"/>
              </a:solidFill>
              <a:sym typeface="+mn-lt"/>
            </a:endParaRPr>
          </a:p>
        </p:txBody>
      </p:sp>
      <p:sp>
        <p:nvSpPr>
          <p:cNvPr id="41" name="任意多边形 40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C11510AE-4873-4AB3-8242-E7AC52515BDF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452938" y="3055938"/>
            <a:ext cx="1812925" cy="914400"/>
          </a:xfrm>
          <a:custGeom>
            <a:avLst/>
            <a:gdLst>
              <a:gd name="connsiteX0" fmla="*/ 407 w 2372742"/>
              <a:gd name="connsiteY0" fmla="*/ 0 h 1196727"/>
              <a:gd name="connsiteX1" fmla="*/ 305593 w 2372742"/>
              <a:gd name="connsiteY1" fmla="*/ 0 h 1196727"/>
              <a:gd name="connsiteX2" fmla="*/ 306000 w 2372742"/>
              <a:gd name="connsiteY2" fmla="*/ 2016 h 1196727"/>
              <a:gd name="connsiteX3" fmla="*/ 304316 w 2372742"/>
              <a:gd name="connsiteY3" fmla="*/ 10356 h 1196727"/>
              <a:gd name="connsiteX4" fmla="*/ 304370 w 2372742"/>
              <a:gd name="connsiteY4" fmla="*/ 10356 h 1196727"/>
              <a:gd name="connsiteX5" fmla="*/ 308924 w 2372742"/>
              <a:gd name="connsiteY5" fmla="*/ 100534 h 1196727"/>
              <a:gd name="connsiteX6" fmla="*/ 1186370 w 2372742"/>
              <a:gd name="connsiteY6" fmla="*/ 892355 h 1196727"/>
              <a:gd name="connsiteX7" fmla="*/ 2063816 w 2372742"/>
              <a:gd name="connsiteY7" fmla="*/ 100534 h 1196727"/>
              <a:gd name="connsiteX8" fmla="*/ 2068370 w 2372742"/>
              <a:gd name="connsiteY8" fmla="*/ 10356 h 1196727"/>
              <a:gd name="connsiteX9" fmla="*/ 2068426 w 2372742"/>
              <a:gd name="connsiteY9" fmla="*/ 10356 h 1196727"/>
              <a:gd name="connsiteX10" fmla="*/ 2066742 w 2372742"/>
              <a:gd name="connsiteY10" fmla="*/ 2016 h 1196727"/>
              <a:gd name="connsiteX11" fmla="*/ 2067149 w 2372742"/>
              <a:gd name="connsiteY11" fmla="*/ 0 h 1196727"/>
              <a:gd name="connsiteX12" fmla="*/ 2372335 w 2372742"/>
              <a:gd name="connsiteY12" fmla="*/ 0 h 1196727"/>
              <a:gd name="connsiteX13" fmla="*/ 2372742 w 2372742"/>
              <a:gd name="connsiteY13" fmla="*/ 2016 h 1196727"/>
              <a:gd name="connsiteX14" fmla="*/ 2371058 w 2372742"/>
              <a:gd name="connsiteY14" fmla="*/ 10356 h 1196727"/>
              <a:gd name="connsiteX15" fmla="*/ 2372742 w 2372742"/>
              <a:gd name="connsiteY15" fmla="*/ 10356 h 1196727"/>
              <a:gd name="connsiteX16" fmla="*/ 1186371 w 2372742"/>
              <a:gd name="connsiteY16" fmla="*/ 1196727 h 1196727"/>
              <a:gd name="connsiteX17" fmla="*/ 0 w 2372742"/>
              <a:gd name="connsiteY17" fmla="*/ 10356 h 1196727"/>
              <a:gd name="connsiteX18" fmla="*/ 1684 w 2372742"/>
              <a:gd name="connsiteY18" fmla="*/ 10356 h 1196727"/>
              <a:gd name="connsiteX19" fmla="*/ 0 w 2372742"/>
              <a:gd name="connsiteY19" fmla="*/ 2016 h 119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72742" h="1196727">
                <a:moveTo>
                  <a:pt x="407" y="0"/>
                </a:moveTo>
                <a:lnTo>
                  <a:pt x="305593" y="0"/>
                </a:lnTo>
                <a:lnTo>
                  <a:pt x="306000" y="2016"/>
                </a:lnTo>
                <a:lnTo>
                  <a:pt x="304316" y="10356"/>
                </a:lnTo>
                <a:lnTo>
                  <a:pt x="304370" y="10356"/>
                </a:lnTo>
                <a:lnTo>
                  <a:pt x="308924" y="100534"/>
                </a:lnTo>
                <a:cubicBezTo>
                  <a:pt x="354091" y="545288"/>
                  <a:pt x="729700" y="892355"/>
                  <a:pt x="1186370" y="892355"/>
                </a:cubicBezTo>
                <a:cubicBezTo>
                  <a:pt x="1643040" y="892355"/>
                  <a:pt x="2018649" y="545288"/>
                  <a:pt x="2063816" y="100534"/>
                </a:cubicBezTo>
                <a:lnTo>
                  <a:pt x="2068370" y="10356"/>
                </a:lnTo>
                <a:lnTo>
                  <a:pt x="2068426" y="10356"/>
                </a:lnTo>
                <a:lnTo>
                  <a:pt x="2066742" y="2016"/>
                </a:lnTo>
                <a:lnTo>
                  <a:pt x="2067149" y="0"/>
                </a:lnTo>
                <a:lnTo>
                  <a:pt x="2372335" y="0"/>
                </a:lnTo>
                <a:lnTo>
                  <a:pt x="2372742" y="2016"/>
                </a:lnTo>
                <a:lnTo>
                  <a:pt x="2371058" y="10356"/>
                </a:lnTo>
                <a:lnTo>
                  <a:pt x="2372742" y="10356"/>
                </a:lnTo>
                <a:cubicBezTo>
                  <a:pt x="2372742" y="665571"/>
                  <a:pt x="1841586" y="1196727"/>
                  <a:pt x="1186371" y="1196727"/>
                </a:cubicBezTo>
                <a:cubicBezTo>
                  <a:pt x="531156" y="1196727"/>
                  <a:pt x="0" y="665571"/>
                  <a:pt x="0" y="10356"/>
                </a:cubicBezTo>
                <a:lnTo>
                  <a:pt x="1684" y="10356"/>
                </a:lnTo>
                <a:lnTo>
                  <a:pt x="0" y="2016"/>
                </a:lnTo>
                <a:close/>
              </a:path>
            </a:pathLst>
          </a:custGeom>
          <a:blipFill>
            <a:blip r:embed="rId10" cstate="print"/>
            <a:stretch>
              <a:fillRect/>
            </a:stretch>
          </a:blip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noProof="1">
              <a:solidFill>
                <a:prstClr val="white"/>
              </a:solidFill>
              <a:sym typeface="+mn-lt"/>
            </a:endParaRPr>
          </a:p>
        </p:txBody>
      </p:sp>
      <p:sp>
        <p:nvSpPr>
          <p:cNvPr id="42" name="椭圆 41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E83D35BB-E607-4BA4-96AA-D1D9FBF7DA12}"/>
              </a:ext>
            </a:extLst>
          </p:cNvPr>
          <p:cNvSpPr/>
          <p:nvPr/>
        </p:nvSpPr>
        <p:spPr>
          <a:xfrm>
            <a:off x="1296988" y="1811338"/>
            <a:ext cx="285750" cy="285750"/>
          </a:xfrm>
          <a:prstGeom prst="ellipse">
            <a:avLst/>
          </a:prstGeom>
          <a:blipFill>
            <a:blip r:embed="rId11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0" noProof="1"/>
          </a:p>
        </p:txBody>
      </p:sp>
      <p:sp>
        <p:nvSpPr>
          <p:cNvPr id="43" name="椭圆 42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60B532B9-ACC5-4D2E-ADC1-055416968EE4}"/>
              </a:ext>
            </a:extLst>
          </p:cNvPr>
          <p:cNvSpPr/>
          <p:nvPr/>
        </p:nvSpPr>
        <p:spPr>
          <a:xfrm>
            <a:off x="2867025" y="3990975"/>
            <a:ext cx="285750" cy="285750"/>
          </a:xfrm>
          <a:prstGeom prst="ellipse">
            <a:avLst/>
          </a:prstGeom>
          <a:blipFill>
            <a:blip r:embed="rId1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0" noProof="1"/>
          </a:p>
        </p:txBody>
      </p:sp>
      <p:sp>
        <p:nvSpPr>
          <p:cNvPr id="44" name="椭圆 43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CC6E2D8D-DC5E-417F-B6D3-C8DF9189C826}"/>
              </a:ext>
            </a:extLst>
          </p:cNvPr>
          <p:cNvSpPr/>
          <p:nvPr/>
        </p:nvSpPr>
        <p:spPr>
          <a:xfrm>
            <a:off x="4452938" y="1811338"/>
            <a:ext cx="285750" cy="285750"/>
          </a:xfrm>
          <a:prstGeom prst="ellipse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0" noProof="1"/>
          </a:p>
        </p:txBody>
      </p:sp>
      <p:sp>
        <p:nvSpPr>
          <p:cNvPr id="45" name="椭圆 44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C7D9775A-C8BD-45BC-BF0E-6EABDAF7CE9B}"/>
              </a:ext>
            </a:extLst>
          </p:cNvPr>
          <p:cNvSpPr/>
          <p:nvPr/>
        </p:nvSpPr>
        <p:spPr>
          <a:xfrm>
            <a:off x="6038850" y="3990975"/>
            <a:ext cx="285750" cy="285750"/>
          </a:xfrm>
          <a:prstGeom prst="ellipse">
            <a:avLst/>
          </a:prstGeom>
          <a:blipFill>
            <a:blip r:embed="rId14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0" noProof="1"/>
          </a:p>
        </p:txBody>
      </p:sp>
      <p:sp>
        <p:nvSpPr>
          <p:cNvPr id="46" name="椭圆 45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B74D74AC-AA45-40BC-8B6A-8080B90C1CBA}"/>
              </a:ext>
            </a:extLst>
          </p:cNvPr>
          <p:cNvSpPr/>
          <p:nvPr/>
        </p:nvSpPr>
        <p:spPr>
          <a:xfrm>
            <a:off x="7559675" y="1811338"/>
            <a:ext cx="284163" cy="285750"/>
          </a:xfrm>
          <a:prstGeom prst="ellipse">
            <a:avLst/>
          </a:prstGeom>
          <a:blipFill>
            <a:blip r:embed="rId11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00" noProof="1"/>
          </a:p>
        </p:txBody>
      </p:sp>
      <p:grpSp>
        <p:nvGrpSpPr>
          <p:cNvPr id="2" name="组合 46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F1385EF8-9AE3-43DB-9477-D78C932DE19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382838"/>
            <a:ext cx="1343025" cy="1343025"/>
            <a:chOff x="2032003" y="2035321"/>
            <a:chExt cx="1791239" cy="1791239"/>
          </a:xfrm>
        </p:grpSpPr>
        <p:sp>
          <p:nvSpPr>
            <p:cNvPr id="48" name="椭圆 47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13F49753-E9E4-45D3-A1F8-FF0574B77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003" y="2035321"/>
              <a:ext cx="1791239" cy="17912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7C7C7"/>
                </a:gs>
              </a:gsLst>
              <a:lin ang="13200000" scaled="0"/>
            </a:gradFill>
            <a:ln w="22225">
              <a:solidFill>
                <a:schemeClr val="bg1"/>
              </a:solidFill>
            </a:ln>
            <a:effectLst>
              <a:outerShdw blurRad="3937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id="{371E0791-CA9E-462E-A5BA-A645637747A0}"/>
                </a:ext>
              </a:extLst>
            </p:cNvPr>
            <p:cNvSpPr txBox="1"/>
            <p:nvPr/>
          </p:nvSpPr>
          <p:spPr>
            <a:xfrm>
              <a:off x="2369433" y="2269219"/>
              <a:ext cx="1058274" cy="13533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zh-CN" altLang="en-US" sz="6000" b="1" noProof="1">
                  <a:blipFill>
                    <a:blip r:embed="rId7"/>
                    <a:stretch>
                      <a:fillRect/>
                    </a:stretch>
                  </a:blipFill>
                  <a:latin typeface="楷体_GB2312" panose="02010609030101010101" charset="-122"/>
                  <a:ea typeface="楷体_GB2312" panose="02010609030101010101" charset="-122"/>
                  <a:cs typeface="Arial" panose="020B0604020202020204" pitchFamily="34" charset="0"/>
                </a:rPr>
                <a:t>第</a:t>
              </a:r>
            </a:p>
          </p:txBody>
        </p:sp>
      </p:grpSp>
      <p:grpSp>
        <p:nvGrpSpPr>
          <p:cNvPr id="3" name="组合 49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78E1BC8E-CA69-4EFF-BBC2-E4E23DD32AE7}"/>
              </a:ext>
            </a:extLst>
          </p:cNvPr>
          <p:cNvGrpSpPr>
            <a:grpSpLocks/>
          </p:cNvGrpSpPr>
          <p:nvPr/>
        </p:nvGrpSpPr>
        <p:grpSpPr bwMode="auto">
          <a:xfrm>
            <a:off x="3101975" y="2390775"/>
            <a:ext cx="1344613" cy="1343025"/>
            <a:chOff x="4136099" y="2044868"/>
            <a:chExt cx="1791239" cy="1791239"/>
          </a:xfrm>
        </p:grpSpPr>
        <p:sp>
          <p:nvSpPr>
            <p:cNvPr id="51" name="椭圆 5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7C43C43D-38EE-4F9F-A26C-96CC38A17E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6099" y="2044868"/>
              <a:ext cx="1791239" cy="17912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7C7C7"/>
                </a:gs>
              </a:gsLst>
              <a:lin ang="13200000" scaled="0"/>
            </a:gradFill>
            <a:ln w="22225">
              <a:solidFill>
                <a:schemeClr val="bg1"/>
              </a:solidFill>
            </a:ln>
            <a:effectLst>
              <a:outerShdw blurRad="3937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52" name="TextBox 53">
              <a:extLst>
                <a:ext uri="{FF2B5EF4-FFF2-40B4-BE49-F238E27FC236}">
                  <a16:creationId xmlns:a16="http://schemas.microsoft.com/office/drawing/2014/main" id="{850B14B6-4116-4286-9569-57FDEB088ECB}"/>
                </a:ext>
              </a:extLst>
            </p:cNvPr>
            <p:cNvSpPr txBox="1"/>
            <p:nvPr/>
          </p:nvSpPr>
          <p:spPr>
            <a:xfrm>
              <a:off x="4507717" y="2269218"/>
              <a:ext cx="1058274" cy="13533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en-US" altLang="zh-CN" sz="6000" b="1" noProof="1">
                  <a:blipFill>
                    <a:blip r:embed="rId8"/>
                    <a:stretch>
                      <a:fillRect/>
                    </a:stretch>
                  </a:blipFill>
                  <a:latin typeface="楷体_GB2312" panose="02010609030101010101" charset="-122"/>
                  <a:ea typeface="楷体_GB2312" panose="02010609030101010101" charset="-122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4" name="组合 52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B22B83EF-F002-42B3-9B36-C08E547081B4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2382838"/>
            <a:ext cx="1343025" cy="1343025"/>
            <a:chOff x="6260735" y="2035320"/>
            <a:chExt cx="1791239" cy="1791239"/>
          </a:xfrm>
        </p:grpSpPr>
        <p:sp>
          <p:nvSpPr>
            <p:cNvPr id="54" name="椭圆 5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6B3D701C-755C-48C5-AF3D-C811B5A89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0735" y="2035320"/>
              <a:ext cx="1791239" cy="17912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7C7C7"/>
                </a:gs>
              </a:gsLst>
              <a:lin ang="13200000" scaled="0"/>
            </a:gradFill>
            <a:ln w="22225">
              <a:solidFill>
                <a:schemeClr val="bg1"/>
              </a:solidFill>
            </a:ln>
            <a:effectLst>
              <a:outerShdw blurRad="3937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55" name="TextBox 53">
              <a:extLst>
                <a:ext uri="{FF2B5EF4-FFF2-40B4-BE49-F238E27FC236}">
                  <a16:creationId xmlns:a16="http://schemas.microsoft.com/office/drawing/2014/main" id="{010B7781-CED3-4B04-B5D1-01EE4F123DDF}"/>
                </a:ext>
              </a:extLst>
            </p:cNvPr>
            <p:cNvSpPr txBox="1"/>
            <p:nvPr/>
          </p:nvSpPr>
          <p:spPr>
            <a:xfrm>
              <a:off x="6601542" y="2269217"/>
              <a:ext cx="1058274" cy="13533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zh-CN" altLang="en-US" sz="6000" b="1" noProof="1">
                  <a:blipFill>
                    <a:blip r:embed="rId10"/>
                    <a:stretch>
                      <a:fillRect/>
                    </a:stretch>
                  </a:blipFill>
                  <a:latin typeface="楷体_GB2312" panose="02010609030101010101" charset="-122"/>
                  <a:ea typeface="楷体_GB2312" panose="02010609030101010101" charset="-122"/>
                  <a:cs typeface="Arial" panose="020B0604020202020204" pitchFamily="34" charset="0"/>
                </a:rPr>
                <a:t>课</a:t>
              </a:r>
            </a:p>
          </p:txBody>
        </p:sp>
      </p:grpSp>
      <p:grpSp>
        <p:nvGrpSpPr>
          <p:cNvPr id="5" name="组合 55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9E5483C5-A916-4A12-8BF4-6F2B63327221}"/>
              </a:ext>
            </a:extLst>
          </p:cNvPr>
          <p:cNvGrpSpPr>
            <a:grpSpLocks/>
          </p:cNvGrpSpPr>
          <p:nvPr/>
        </p:nvGrpSpPr>
        <p:grpSpPr bwMode="auto">
          <a:xfrm>
            <a:off x="6273800" y="2390775"/>
            <a:ext cx="1344613" cy="1343025"/>
            <a:chOff x="8364831" y="2044867"/>
            <a:chExt cx="1791239" cy="1791239"/>
          </a:xfrm>
        </p:grpSpPr>
        <p:sp>
          <p:nvSpPr>
            <p:cNvPr id="57" name="椭圆 5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2AE371DF-E2D9-47FD-BF0C-7C2E348C2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4831" y="2044867"/>
              <a:ext cx="1791239" cy="17912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7C7C7"/>
                </a:gs>
              </a:gsLst>
              <a:lin ang="13200000" scaled="0"/>
            </a:gradFill>
            <a:ln w="22225">
              <a:solidFill>
                <a:schemeClr val="bg1"/>
              </a:solidFill>
            </a:ln>
            <a:effectLst>
              <a:outerShdw blurRad="3937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00" noProof="1"/>
            </a:p>
          </p:txBody>
        </p:sp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id="{4CA6F687-BD24-41E7-A9D8-CBF7F4A9C5FA}"/>
                </a:ext>
              </a:extLst>
            </p:cNvPr>
            <p:cNvSpPr txBox="1"/>
            <p:nvPr/>
          </p:nvSpPr>
          <p:spPr>
            <a:xfrm>
              <a:off x="8736449" y="2269216"/>
              <a:ext cx="1058274" cy="13533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defRPr/>
              </a:pPr>
              <a:r>
                <a:rPr lang="zh-CN" altLang="en-US" sz="6000" b="1" noProof="1">
                  <a:blipFill>
                    <a:blip r:embed="rId9"/>
                    <a:stretch>
                      <a:fillRect/>
                    </a:stretch>
                  </a:blipFill>
                  <a:latin typeface="楷体_GB2312" panose="02010609030101010101" charset="-122"/>
                  <a:ea typeface="楷体_GB2312" panose="02010609030101010101" charset="-122"/>
                  <a:cs typeface="Arial" panose="020B0604020202020204" pitchFamily="34" charset="0"/>
                </a:rPr>
                <a:t>时</a:t>
              </a:r>
            </a:p>
          </p:txBody>
        </p:sp>
      </p:grpSp>
      <p:grpSp>
        <p:nvGrpSpPr>
          <p:cNvPr id="6" name="组合 58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13DAC438-A1C4-46B3-B01F-E3C6B0463E7D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4643438"/>
            <a:ext cx="6477000" cy="803275"/>
            <a:chOff x="1790169" y="4571905"/>
            <a:chExt cx="8635983" cy="1072497"/>
          </a:xfrm>
        </p:grpSpPr>
        <p:sp>
          <p:nvSpPr>
            <p:cNvPr id="60" name="圆角矩形 59">
              <a:extLst>
                <a:ext uri="{FF2B5EF4-FFF2-40B4-BE49-F238E27FC236}">
                  <a16:creationId xmlns:a16="http://schemas.microsoft.com/office/drawing/2014/main" id="{250D8101-9AF5-4443-A2FE-4DB41E74600F}"/>
                </a:ext>
              </a:extLst>
            </p:cNvPr>
            <p:cNvSpPr/>
            <p:nvPr/>
          </p:nvSpPr>
          <p:spPr bwMode="auto">
            <a:xfrm flipH="1">
              <a:off x="1790169" y="4571905"/>
              <a:ext cx="8635983" cy="107249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63515" name="文本框 60">
              <a:extLst>
                <a:ext uri="{FF2B5EF4-FFF2-40B4-BE49-F238E27FC236}">
                  <a16:creationId xmlns:a16="http://schemas.microsoft.com/office/drawing/2014/main" id="{69441787-9CD2-4C31-9D9C-2404683A9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669166" y="4677349"/>
              <a:ext cx="2889668" cy="8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en-US" altLang="zh-CN" sz="1500">
                <a:solidFill>
                  <a:srgbClr val="595959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4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6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文本框 10">
            <a:extLst>
              <a:ext uri="{FF2B5EF4-FFF2-40B4-BE49-F238E27FC236}">
                <a16:creationId xmlns:a16="http://schemas.microsoft.com/office/drawing/2014/main" id="{F4B4B9A1-E89F-401D-BA27-9B3A2BA6F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155575"/>
            <a:ext cx="6175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239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Q1: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求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1+1/2+1/3+1/4+</a:t>
            </a:r>
            <a:r>
              <a:rPr lang="en-US" altLang="zh-CN" sz="2400">
                <a:sym typeface="宋体" panose="02010600030101010101" pitchFamily="2" charset="-122"/>
              </a:rPr>
              <a:t>···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+1/10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之和</a:t>
            </a:r>
          </a:p>
        </p:txBody>
      </p:sp>
      <p:pic>
        <p:nvPicPr>
          <p:cNvPr id="4" name="图片 3" descr="[0BF``5B)N5S_TJ2N@XW$`J">
            <a:extLst>
              <a:ext uri="{FF2B5EF4-FFF2-40B4-BE49-F238E27FC236}">
                <a16:creationId xmlns:a16="http://schemas.microsoft.com/office/drawing/2014/main" id="{2885B796-21AA-4EDA-89CF-BC0BE95ADDE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5" b="6828"/>
          <a:stretch>
            <a:fillRect/>
          </a:stretch>
        </p:blipFill>
        <p:spPr bwMode="auto">
          <a:xfrm>
            <a:off x="2662238" y="860425"/>
            <a:ext cx="587851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8">
            <a:extLst>
              <a:ext uri="{FF2B5EF4-FFF2-40B4-BE49-F238E27FC236}">
                <a16:creationId xmlns:a16="http://schemas.microsoft.com/office/drawing/2014/main" id="{094C9C10-F7DF-4227-A5CC-EFD4159DD7E5}"/>
              </a:ext>
            </a:extLst>
          </p:cNvPr>
          <p:cNvGrpSpPr>
            <a:grpSpLocks/>
          </p:cNvGrpSpPr>
          <p:nvPr/>
        </p:nvGrpSpPr>
        <p:grpSpPr bwMode="auto">
          <a:xfrm>
            <a:off x="581025" y="835025"/>
            <a:ext cx="1876425" cy="5680075"/>
            <a:chOff x="916" y="1205"/>
            <a:chExt cx="2954" cy="8945"/>
          </a:xfrm>
        </p:grpSpPr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4E2D0F50-9CF8-4278-A1B5-A8D1D6D2FCE2}"/>
                </a:ext>
              </a:extLst>
            </p:cNvPr>
            <p:cNvSpPr/>
            <p:nvPr/>
          </p:nvSpPr>
          <p:spPr>
            <a:xfrm>
              <a:off x="1596" y="2253"/>
              <a:ext cx="1644" cy="622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noProof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S=0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AF99606-8F90-4510-89D6-E0427A360552}"/>
                </a:ext>
              </a:extLst>
            </p:cNvPr>
            <p:cNvCxnSpPr/>
            <p:nvPr/>
          </p:nvCxnSpPr>
          <p:spPr>
            <a:xfrm>
              <a:off x="2423" y="1828"/>
              <a:ext cx="0" cy="4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终止 10">
              <a:extLst>
                <a:ext uri="{FF2B5EF4-FFF2-40B4-BE49-F238E27FC236}">
                  <a16:creationId xmlns:a16="http://schemas.microsoft.com/office/drawing/2014/main" id="{8608466D-E63F-48B4-A7BD-CA42E6B70F29}"/>
                </a:ext>
              </a:extLst>
            </p:cNvPr>
            <p:cNvSpPr/>
            <p:nvPr/>
          </p:nvSpPr>
          <p:spPr>
            <a:xfrm>
              <a:off x="1601" y="1205"/>
              <a:ext cx="1642" cy="623"/>
            </a:xfrm>
            <a:prstGeom prst="flowChartTermina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400" noProof="1">
                  <a:solidFill>
                    <a:schemeClr val="tx1"/>
                  </a:solidFill>
                  <a:latin typeface="楷体_GB2312" panose="02010609030101010101" charset="-122"/>
                  <a:ea typeface="楷体_GB2312" panose="02010609030101010101" charset="-122"/>
                </a:rPr>
                <a:t>开始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ABF61DA-4C0D-42E5-BA35-640A7D462A66}"/>
                </a:ext>
              </a:extLst>
            </p:cNvPr>
            <p:cNvCxnSpPr/>
            <p:nvPr/>
          </p:nvCxnSpPr>
          <p:spPr>
            <a:xfrm>
              <a:off x="2423" y="2875"/>
              <a:ext cx="0" cy="4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2D70002C-F583-45E1-847B-3F9C3693C06F}"/>
                </a:ext>
              </a:extLst>
            </p:cNvPr>
            <p:cNvSpPr/>
            <p:nvPr/>
          </p:nvSpPr>
          <p:spPr>
            <a:xfrm>
              <a:off x="1596" y="3368"/>
              <a:ext cx="1644" cy="622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noProof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S=S+1</a:t>
              </a:r>
            </a:p>
          </p:txBody>
        </p: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C3ADA47B-5601-403C-888E-0EEFD4FEB62B}"/>
                </a:ext>
              </a:extLst>
            </p:cNvPr>
            <p:cNvSpPr/>
            <p:nvPr/>
          </p:nvSpPr>
          <p:spPr>
            <a:xfrm>
              <a:off x="1581" y="4495"/>
              <a:ext cx="1699" cy="623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noProof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S=S+1/2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6B15028-EC95-4EAC-A16B-1C29F6A2A594}"/>
                </a:ext>
              </a:extLst>
            </p:cNvPr>
            <p:cNvCxnSpPr/>
            <p:nvPr/>
          </p:nvCxnSpPr>
          <p:spPr>
            <a:xfrm>
              <a:off x="2425" y="3980"/>
              <a:ext cx="0" cy="4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F37309E-1CA9-472A-ACCC-F2408364CF52}"/>
                </a:ext>
              </a:extLst>
            </p:cNvPr>
            <p:cNvCxnSpPr/>
            <p:nvPr/>
          </p:nvCxnSpPr>
          <p:spPr>
            <a:xfrm>
              <a:off x="2425" y="5095"/>
              <a:ext cx="0" cy="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82CD00AA-CB4D-42AF-B343-E6CBEF7F8306}"/>
                </a:ext>
              </a:extLst>
            </p:cNvPr>
            <p:cNvSpPr/>
            <p:nvPr/>
          </p:nvSpPr>
          <p:spPr>
            <a:xfrm>
              <a:off x="1581" y="5630"/>
              <a:ext cx="1699" cy="623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noProof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S=S+1/3</a:t>
              </a:r>
            </a:p>
          </p:txBody>
        </p:sp>
        <p:sp>
          <p:nvSpPr>
            <p:cNvPr id="65551" name="文本框 20">
              <a:extLst>
                <a:ext uri="{FF2B5EF4-FFF2-40B4-BE49-F238E27FC236}">
                  <a16:creationId xmlns:a16="http://schemas.microsoft.com/office/drawing/2014/main" id="{64F31AB4-508C-4426-BCDC-67F7029EA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6142"/>
              <a:ext cx="672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···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CA97946-374B-414A-8020-4C3B52490FDC}"/>
                </a:ext>
              </a:extLst>
            </p:cNvPr>
            <p:cNvCxnSpPr/>
            <p:nvPr/>
          </p:nvCxnSpPr>
          <p:spPr>
            <a:xfrm>
              <a:off x="2428" y="6790"/>
              <a:ext cx="0" cy="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0F943388-F94D-48B8-8333-16E833479BCC}"/>
                </a:ext>
              </a:extLst>
            </p:cNvPr>
            <p:cNvSpPr/>
            <p:nvPr/>
          </p:nvSpPr>
          <p:spPr>
            <a:xfrm>
              <a:off x="1471" y="7325"/>
              <a:ext cx="1929" cy="625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noProof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S=S+1/10</a:t>
              </a:r>
            </a:p>
          </p:txBody>
        </p:sp>
        <p:sp>
          <p:nvSpPr>
            <p:cNvPr id="25" name="流程图: 数据 24">
              <a:extLst>
                <a:ext uri="{FF2B5EF4-FFF2-40B4-BE49-F238E27FC236}">
                  <a16:creationId xmlns:a16="http://schemas.microsoft.com/office/drawing/2014/main" id="{E5AFCAEB-8663-4597-B1BD-88777E3D0202}"/>
                </a:ext>
              </a:extLst>
            </p:cNvPr>
            <p:cNvSpPr/>
            <p:nvPr/>
          </p:nvSpPr>
          <p:spPr>
            <a:xfrm>
              <a:off x="916" y="8440"/>
              <a:ext cx="2954" cy="625"/>
            </a:xfrm>
            <a:prstGeom prst="flowChartInputOutpu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400" noProof="1">
                  <a:solidFill>
                    <a:schemeClr val="tx1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输出</a:t>
              </a:r>
              <a:r>
                <a:rPr lang="en-US" altLang="zh-CN" sz="2400" b="1" noProof="1">
                  <a:solidFill>
                    <a:schemeClr val="tx1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S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136298F-DB8A-4BE2-85D8-0B2C5700E83E}"/>
                </a:ext>
              </a:extLst>
            </p:cNvPr>
            <p:cNvCxnSpPr/>
            <p:nvPr/>
          </p:nvCxnSpPr>
          <p:spPr>
            <a:xfrm>
              <a:off x="2435" y="7970"/>
              <a:ext cx="0" cy="4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FB582D4-1142-46D2-BB8C-B916A0D56872}"/>
                </a:ext>
              </a:extLst>
            </p:cNvPr>
            <p:cNvCxnSpPr/>
            <p:nvPr/>
          </p:nvCxnSpPr>
          <p:spPr>
            <a:xfrm>
              <a:off x="2458" y="9030"/>
              <a:ext cx="0" cy="4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终止 27">
              <a:extLst>
                <a:ext uri="{FF2B5EF4-FFF2-40B4-BE49-F238E27FC236}">
                  <a16:creationId xmlns:a16="http://schemas.microsoft.com/office/drawing/2014/main" id="{144EE1D6-F923-4B6E-B2C6-F558811C0C80}"/>
                </a:ext>
              </a:extLst>
            </p:cNvPr>
            <p:cNvSpPr/>
            <p:nvPr/>
          </p:nvSpPr>
          <p:spPr>
            <a:xfrm>
              <a:off x="1646" y="9528"/>
              <a:ext cx="1642" cy="622"/>
            </a:xfrm>
            <a:prstGeom prst="flowChartTermina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400" noProof="1">
                  <a:solidFill>
                    <a:schemeClr val="tx1"/>
                  </a:solidFill>
                  <a:latin typeface="楷体_GB2312" panose="02010609030101010101" charset="-122"/>
                  <a:ea typeface="楷体_GB2312" panose="02010609030101010101" charset="-122"/>
                </a:rPr>
                <a:t>结束</a:t>
              </a: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3B5D3AB2-0271-4A6E-95A7-89C6E301A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4549775"/>
            <a:ext cx="5878512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文本框 10">
            <a:extLst>
              <a:ext uri="{FF2B5EF4-FFF2-40B4-BE49-F238E27FC236}">
                <a16:creationId xmlns:a16="http://schemas.microsoft.com/office/drawing/2014/main" id="{EBE4624A-01EE-4695-AB2C-8426A9A3A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177800"/>
            <a:ext cx="6175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EB3C4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Q2: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求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1+1/2+1/3+1/4+</a:t>
            </a:r>
            <a:r>
              <a:rPr lang="en-US" altLang="zh-CN" sz="2400"/>
              <a:t>···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+1/n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之和</a:t>
            </a:r>
          </a:p>
        </p:txBody>
      </p:sp>
      <p:pic>
        <p:nvPicPr>
          <p:cNvPr id="67587" name="图片 1">
            <a:extLst>
              <a:ext uri="{FF2B5EF4-FFF2-40B4-BE49-F238E27FC236}">
                <a16:creationId xmlns:a16="http://schemas.microsoft.com/office/drawing/2014/main" id="{E110CB38-2F15-4839-B4AB-D3F9302B8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6"/>
          <a:stretch>
            <a:fillRect/>
          </a:stretch>
        </p:blipFill>
        <p:spPr bwMode="auto">
          <a:xfrm>
            <a:off x="2616200" y="3543300"/>
            <a:ext cx="5840413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图片 2">
            <a:extLst>
              <a:ext uri="{FF2B5EF4-FFF2-40B4-BE49-F238E27FC236}">
                <a16:creationId xmlns:a16="http://schemas.microsoft.com/office/drawing/2014/main" id="{F1F6AD1F-B66E-4A56-A83E-A30C17FEC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5"/>
          <a:stretch>
            <a:fillRect/>
          </a:stretch>
        </p:blipFill>
        <p:spPr bwMode="auto">
          <a:xfrm>
            <a:off x="2625725" y="1285875"/>
            <a:ext cx="577850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文本框 10">
            <a:extLst>
              <a:ext uri="{FF2B5EF4-FFF2-40B4-BE49-F238E27FC236}">
                <a16:creationId xmlns:a16="http://schemas.microsoft.com/office/drawing/2014/main" id="{B7B8B2F1-0810-4AA0-8131-067B72EC0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201613"/>
            <a:ext cx="735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1365A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Q3: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求当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1+1/2+1/3+</a:t>
            </a:r>
            <a:r>
              <a:rPr lang="en-US" altLang="zh-CN" sz="2400"/>
              <a:t>···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+1/n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之和不小于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时，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的最小值</a:t>
            </a:r>
          </a:p>
        </p:txBody>
      </p:sp>
      <p:pic>
        <p:nvPicPr>
          <p:cNvPr id="69635" name="图片 1">
            <a:extLst>
              <a:ext uri="{FF2B5EF4-FFF2-40B4-BE49-F238E27FC236}">
                <a16:creationId xmlns:a16="http://schemas.microsoft.com/office/drawing/2014/main" id="{11550C46-F5EA-4F20-88E9-0B198CF0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4319588"/>
            <a:ext cx="43529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图片 1">
            <a:extLst>
              <a:ext uri="{FF2B5EF4-FFF2-40B4-BE49-F238E27FC236}">
                <a16:creationId xmlns:a16="http://schemas.microsoft.com/office/drawing/2014/main" id="{16D6417F-C8B6-45BF-B59C-B846249B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193800"/>
            <a:ext cx="4352925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图片 2" descr="图片包含 游戏机, 钟表&#10;&#10;描述已自动生成">
            <a:extLst>
              <a:ext uri="{FF2B5EF4-FFF2-40B4-BE49-F238E27FC236}">
                <a16:creationId xmlns:a16="http://schemas.microsoft.com/office/drawing/2014/main" id="{94697437-F44B-4571-8859-D1B0892B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347788"/>
            <a:ext cx="31432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5">
            <a:extLst>
              <a:ext uri="{FF2B5EF4-FFF2-40B4-BE49-F238E27FC236}">
                <a16:creationId xmlns:a16="http://schemas.microsoft.com/office/drawing/2014/main" id="{1E484A2A-E7CC-4A6B-BDBA-6AA9562D9112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1866900"/>
            <a:ext cx="3267075" cy="3265488"/>
            <a:chOff x="3928574" y="1345881"/>
            <a:chExt cx="4355170" cy="43551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7E9179B-E8A4-432C-BE76-B94E5297AA7F}"/>
                </a:ext>
              </a:extLst>
            </p:cNvPr>
            <p:cNvSpPr/>
            <p:nvPr/>
          </p:nvSpPr>
          <p:spPr>
            <a:xfrm>
              <a:off x="3928574" y="1345881"/>
              <a:ext cx="4355170" cy="435517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419100" dist="838200" dir="2700000" sx="90000" sy="9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D2CC2F8-A764-4A64-9A98-CA9805157875}"/>
                </a:ext>
              </a:extLst>
            </p:cNvPr>
            <p:cNvSpPr/>
            <p:nvPr/>
          </p:nvSpPr>
          <p:spPr>
            <a:xfrm>
              <a:off x="4228452" y="1633785"/>
              <a:ext cx="3779359" cy="3779359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D28CA2D6-BD59-4087-9416-FA909E15259E}"/>
              </a:ext>
            </a:extLst>
          </p:cNvPr>
          <p:cNvSpPr/>
          <p:nvPr/>
        </p:nvSpPr>
        <p:spPr>
          <a:xfrm flipV="1">
            <a:off x="6673850" y="5078413"/>
            <a:ext cx="77788" cy="7778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grpSp>
        <p:nvGrpSpPr>
          <p:cNvPr id="21508" name="组合 19">
            <a:extLst>
              <a:ext uri="{FF2B5EF4-FFF2-40B4-BE49-F238E27FC236}">
                <a16:creationId xmlns:a16="http://schemas.microsoft.com/office/drawing/2014/main" id="{25216B0D-948C-494F-9005-70419D2D2713}"/>
              </a:ext>
            </a:extLst>
          </p:cNvPr>
          <p:cNvGrpSpPr>
            <a:grpSpLocks/>
          </p:cNvGrpSpPr>
          <p:nvPr/>
        </p:nvGrpSpPr>
        <p:grpSpPr bwMode="auto">
          <a:xfrm>
            <a:off x="1101725" y="3184525"/>
            <a:ext cx="403225" cy="403225"/>
            <a:chOff x="1534158" y="3352646"/>
            <a:chExt cx="375920" cy="37592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511BE84-5BB2-4031-857E-C71B11B95E04}"/>
                </a:ext>
              </a:extLst>
            </p:cNvPr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08BBBCD0-E948-444D-92B3-C2AEEAB5523A}"/>
                </a:ext>
              </a:extLst>
            </p:cNvPr>
            <p:cNvSpPr/>
            <p:nvPr/>
          </p:nvSpPr>
          <p:spPr>
            <a:xfrm rot="16200000">
              <a:off x="1633318" y="3472526"/>
              <a:ext cx="156880" cy="136160"/>
            </a:xfrm>
            <a:prstGeom prst="triangle">
              <a:avLst/>
            </a:prstGeom>
            <a:solidFill>
              <a:srgbClr val="EB3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</p:grpSp>
      <p:grpSp>
        <p:nvGrpSpPr>
          <p:cNvPr id="21509" name="组合 22">
            <a:extLst>
              <a:ext uri="{FF2B5EF4-FFF2-40B4-BE49-F238E27FC236}">
                <a16:creationId xmlns:a16="http://schemas.microsoft.com/office/drawing/2014/main" id="{3E365849-196E-4CFA-ABE8-EFF0C6CB4655}"/>
              </a:ext>
            </a:extLst>
          </p:cNvPr>
          <p:cNvGrpSpPr>
            <a:grpSpLocks/>
          </p:cNvGrpSpPr>
          <p:nvPr/>
        </p:nvGrpSpPr>
        <p:grpSpPr bwMode="auto">
          <a:xfrm>
            <a:off x="7605713" y="3184525"/>
            <a:ext cx="403225" cy="403225"/>
            <a:chOff x="10302240" y="3352646"/>
            <a:chExt cx="375920" cy="37592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C86B8AC-CB62-4E11-8875-19E30AC43D50}"/>
                </a:ext>
              </a:extLst>
            </p:cNvPr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2F69EF17-EC7D-4779-98B6-2263B9076C53}"/>
                </a:ext>
              </a:extLst>
            </p:cNvPr>
            <p:cNvSpPr/>
            <p:nvPr/>
          </p:nvSpPr>
          <p:spPr>
            <a:xfrm rot="5400000" flipH="1">
              <a:off x="10442840" y="3472526"/>
              <a:ext cx="156880" cy="136160"/>
            </a:xfrm>
            <a:prstGeom prst="triangle">
              <a:avLst/>
            </a:prstGeom>
            <a:solidFill>
              <a:srgbClr val="C517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1037D0E1-8459-4F33-BB75-23F12E398A64}"/>
              </a:ext>
            </a:extLst>
          </p:cNvPr>
          <p:cNvSpPr>
            <a:spLocks noChangeAspect="1"/>
          </p:cNvSpPr>
          <p:nvPr/>
        </p:nvSpPr>
        <p:spPr>
          <a:xfrm>
            <a:off x="2781300" y="1720850"/>
            <a:ext cx="3595688" cy="3594100"/>
          </a:xfrm>
          <a:prstGeom prst="ellipse">
            <a:avLst/>
          </a:prstGeom>
          <a:noFill/>
          <a:ln w="19050">
            <a:solidFill>
              <a:srgbClr val="C8151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grpSp>
        <p:nvGrpSpPr>
          <p:cNvPr id="21511" name="组合 26">
            <a:extLst>
              <a:ext uri="{FF2B5EF4-FFF2-40B4-BE49-F238E27FC236}">
                <a16:creationId xmlns:a16="http://schemas.microsoft.com/office/drawing/2014/main" id="{2B8D57A5-19F5-49FE-BEC7-48FEA6CFF690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1550988"/>
            <a:ext cx="895350" cy="895350"/>
            <a:chOff x="7196230" y="925197"/>
            <a:chExt cx="1193436" cy="119343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2EA6ED0-A54D-4139-AA48-F759475FED9C}"/>
                </a:ext>
              </a:extLst>
            </p:cNvPr>
            <p:cNvSpPr/>
            <p:nvPr/>
          </p:nvSpPr>
          <p:spPr>
            <a:xfrm>
              <a:off x="7196230" y="925197"/>
              <a:ext cx="1193436" cy="11934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3EE2CB8-45DE-4539-8DFC-FD842A292F80}"/>
                </a:ext>
              </a:extLst>
            </p:cNvPr>
            <p:cNvSpPr/>
            <p:nvPr/>
          </p:nvSpPr>
          <p:spPr>
            <a:xfrm>
              <a:off x="7376994" y="1105961"/>
              <a:ext cx="831906" cy="831906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</p:grpSp>
      <p:sp>
        <p:nvSpPr>
          <p:cNvPr id="21512" name="TextBox 10">
            <a:extLst>
              <a:ext uri="{FF2B5EF4-FFF2-40B4-BE49-F238E27FC236}">
                <a16:creationId xmlns:a16="http://schemas.microsoft.com/office/drawing/2014/main" id="{7A641DD7-8C01-46DE-BEA1-7ABE9851C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2638425"/>
            <a:ext cx="1549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pitchFamily="34" charset="-122"/>
              </a:rPr>
              <a:t>01</a:t>
            </a:r>
            <a:endParaRPr lang="zh-CN" altLang="en-US" sz="7200" b="1">
              <a:solidFill>
                <a:schemeClr val="bg1"/>
              </a:solidFill>
              <a:latin typeface="Kartika" panose="02020503030404060203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35">
            <a:extLst>
              <a:ext uri="{FF2B5EF4-FFF2-40B4-BE49-F238E27FC236}">
                <a16:creationId xmlns:a16="http://schemas.microsoft.com/office/drawing/2014/main" id="{06796C4B-88B1-48AF-B721-2D32DAC8CB72}"/>
              </a:ext>
            </a:extLst>
          </p:cNvPr>
          <p:cNvGrpSpPr/>
          <p:nvPr/>
        </p:nvGrpSpPr>
        <p:grpSpPr>
          <a:xfrm>
            <a:off x="3434798" y="1275729"/>
            <a:ext cx="547690" cy="5476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>
              <a:extLst>
                <a:ext uri="{FF2B5EF4-FFF2-40B4-BE49-F238E27FC236}">
                  <a16:creationId xmlns:a16="http://schemas.microsoft.com/office/drawing/2014/main" id="{DEE1F732-A82B-4420-AC55-65F0DBD2410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D37FF5C-97C7-4B70-BACC-1A199347B01C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</p:grpSp>
      <p:sp>
        <p:nvSpPr>
          <p:cNvPr id="21514" name="文本框 38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87C022AE-88FD-4719-9BE0-FBD80D4E0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3700463"/>
            <a:ext cx="22240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分析问题</a:t>
            </a:r>
          </a:p>
        </p:txBody>
      </p:sp>
    </p:spTree>
  </p:cSld>
  <p:clrMapOvr>
    <a:masterClrMapping/>
  </p:clrMapOvr>
  <p:transition spd="slow" advClick="0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17">
            <a:extLst>
              <a:ext uri="{FF2B5EF4-FFF2-40B4-BE49-F238E27FC236}">
                <a16:creationId xmlns:a16="http://schemas.microsoft.com/office/drawing/2014/main" id="{42C80E83-1105-4761-A8BA-7BF65AF02EE3}"/>
              </a:ext>
            </a:extLst>
          </p:cNvPr>
          <p:cNvSpPr txBox="1"/>
          <p:nvPr/>
        </p:nvSpPr>
        <p:spPr>
          <a:xfrm>
            <a:off x="979488" y="3590925"/>
            <a:ext cx="7127875" cy="296862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solidFill>
                  <a:schemeClr val="accent1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分析</a:t>
            </a:r>
            <a:r>
              <a:rPr lang="en-US" altLang="zh-CN" sz="2400" b="1" noProof="1">
                <a:solidFill>
                  <a:schemeClr val="accent1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“</a:t>
            </a:r>
            <a:r>
              <a:rPr lang="zh-CN" altLang="en-US" sz="2400" b="1" noProof="1">
                <a:solidFill>
                  <a:schemeClr val="accent1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鸡兔同笼</a:t>
            </a:r>
            <a:r>
              <a:rPr lang="en-US" altLang="zh-CN" sz="2400" b="1" noProof="1">
                <a:solidFill>
                  <a:schemeClr val="accent1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”</a:t>
            </a:r>
            <a:r>
              <a:rPr lang="zh-CN" altLang="en-US" sz="2400" b="1" noProof="1">
                <a:solidFill>
                  <a:schemeClr val="accent1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问题：</a:t>
            </a:r>
            <a:endParaRPr lang="en-US" altLang="zh-CN" sz="2400" b="1" noProof="1">
              <a:solidFill>
                <a:schemeClr val="accent1">
                  <a:lumMod val="75000"/>
                </a:schemeClr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设所求的鸡数是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x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，兔数是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y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，已知笼子里总头数是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a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，脚数是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b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，列方程组</a:t>
            </a:r>
            <a:endParaRPr lang="en-US" altLang="zh-CN" sz="2400" noProof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x+y=a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2x+4y=b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解方程组得，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x=2a-b/2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，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y=b/2-a</a:t>
            </a:r>
          </a:p>
        </p:txBody>
      </p:sp>
      <p:pic>
        <p:nvPicPr>
          <p:cNvPr id="23555" name="图片 13" descr="timg">
            <a:extLst>
              <a:ext uri="{FF2B5EF4-FFF2-40B4-BE49-F238E27FC236}">
                <a16:creationId xmlns:a16="http://schemas.microsoft.com/office/drawing/2014/main" id="{D130F557-ED33-4C37-A651-E1C8EFB2E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93"/>
          <a:stretch>
            <a:fillRect/>
          </a:stretch>
        </p:blipFill>
        <p:spPr bwMode="auto">
          <a:xfrm>
            <a:off x="1512888" y="903288"/>
            <a:ext cx="6162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文本框 1">
            <a:extLst>
              <a:ext uri="{FF2B5EF4-FFF2-40B4-BE49-F238E27FC236}">
                <a16:creationId xmlns:a16="http://schemas.microsoft.com/office/drawing/2014/main" id="{FDD6355C-6000-40FD-B219-7EFAC0987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196850"/>
            <a:ext cx="3384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①  分析问题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5">
            <a:extLst>
              <a:ext uri="{FF2B5EF4-FFF2-40B4-BE49-F238E27FC236}">
                <a16:creationId xmlns:a16="http://schemas.microsoft.com/office/drawing/2014/main" id="{67BDEFB3-BA4C-4C00-83AB-42F416A22D67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1866900"/>
            <a:ext cx="3267075" cy="3265488"/>
            <a:chOff x="3928574" y="1345881"/>
            <a:chExt cx="4355170" cy="43551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0CE5B3B-A0D7-49B4-90C0-A99870765EB3}"/>
                </a:ext>
              </a:extLst>
            </p:cNvPr>
            <p:cNvSpPr/>
            <p:nvPr/>
          </p:nvSpPr>
          <p:spPr>
            <a:xfrm>
              <a:off x="3928574" y="1345881"/>
              <a:ext cx="4355170" cy="435517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419100" dist="838200" dir="2700000" sx="90000" sy="9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6A62A90-D0F3-4B1D-8C17-BF28CFBAF34A}"/>
                </a:ext>
              </a:extLst>
            </p:cNvPr>
            <p:cNvSpPr/>
            <p:nvPr/>
          </p:nvSpPr>
          <p:spPr>
            <a:xfrm>
              <a:off x="4228452" y="1633785"/>
              <a:ext cx="3779359" cy="3779359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1D9E109E-69D0-476A-93A8-B45DB55656E1}"/>
              </a:ext>
            </a:extLst>
          </p:cNvPr>
          <p:cNvSpPr/>
          <p:nvPr/>
        </p:nvSpPr>
        <p:spPr>
          <a:xfrm flipV="1">
            <a:off x="6673850" y="5078413"/>
            <a:ext cx="77788" cy="7778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grpSp>
        <p:nvGrpSpPr>
          <p:cNvPr id="24580" name="组合 19">
            <a:extLst>
              <a:ext uri="{FF2B5EF4-FFF2-40B4-BE49-F238E27FC236}">
                <a16:creationId xmlns:a16="http://schemas.microsoft.com/office/drawing/2014/main" id="{6ED13ACF-72C3-423D-84DA-56546167537A}"/>
              </a:ext>
            </a:extLst>
          </p:cNvPr>
          <p:cNvGrpSpPr>
            <a:grpSpLocks/>
          </p:cNvGrpSpPr>
          <p:nvPr/>
        </p:nvGrpSpPr>
        <p:grpSpPr bwMode="auto">
          <a:xfrm>
            <a:off x="1101725" y="3184525"/>
            <a:ext cx="403225" cy="403225"/>
            <a:chOff x="1534158" y="3352646"/>
            <a:chExt cx="375920" cy="37592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A0751F8-BDA1-494F-B090-A6F85D62CC70}"/>
                </a:ext>
              </a:extLst>
            </p:cNvPr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A8B2C781-6B3A-433D-95A4-1B5A345A36F6}"/>
                </a:ext>
              </a:extLst>
            </p:cNvPr>
            <p:cNvSpPr/>
            <p:nvPr/>
          </p:nvSpPr>
          <p:spPr>
            <a:xfrm rot="16200000">
              <a:off x="1633318" y="3472526"/>
              <a:ext cx="156880" cy="136160"/>
            </a:xfrm>
            <a:prstGeom prst="triangle">
              <a:avLst/>
            </a:prstGeom>
            <a:solidFill>
              <a:srgbClr val="F88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</p:grpSp>
      <p:grpSp>
        <p:nvGrpSpPr>
          <p:cNvPr id="24581" name="组合 22">
            <a:extLst>
              <a:ext uri="{FF2B5EF4-FFF2-40B4-BE49-F238E27FC236}">
                <a16:creationId xmlns:a16="http://schemas.microsoft.com/office/drawing/2014/main" id="{93B5F225-6F4D-437A-B664-3A7FFBF94533}"/>
              </a:ext>
            </a:extLst>
          </p:cNvPr>
          <p:cNvGrpSpPr>
            <a:grpSpLocks/>
          </p:cNvGrpSpPr>
          <p:nvPr/>
        </p:nvGrpSpPr>
        <p:grpSpPr bwMode="auto">
          <a:xfrm>
            <a:off x="7605713" y="3184525"/>
            <a:ext cx="403225" cy="403225"/>
            <a:chOff x="10302240" y="3352646"/>
            <a:chExt cx="375920" cy="37592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939F88D-2883-440C-965C-02A97B821149}"/>
                </a:ext>
              </a:extLst>
            </p:cNvPr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167407C6-DCF9-438F-980A-C8125350DD5C}"/>
                </a:ext>
              </a:extLst>
            </p:cNvPr>
            <p:cNvSpPr/>
            <p:nvPr/>
          </p:nvSpPr>
          <p:spPr>
            <a:xfrm rot="5400000" flipH="1">
              <a:off x="10442840" y="3472526"/>
              <a:ext cx="156880" cy="136160"/>
            </a:xfrm>
            <a:prstGeom prst="triangle">
              <a:avLst/>
            </a:prstGeom>
            <a:solidFill>
              <a:srgbClr val="F88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3EE276B6-BE55-40E2-916E-690E0CBCDD64}"/>
              </a:ext>
            </a:extLst>
          </p:cNvPr>
          <p:cNvSpPr>
            <a:spLocks noChangeAspect="1"/>
          </p:cNvSpPr>
          <p:nvPr/>
        </p:nvSpPr>
        <p:spPr>
          <a:xfrm>
            <a:off x="2781300" y="1720850"/>
            <a:ext cx="3595688" cy="3594100"/>
          </a:xfrm>
          <a:prstGeom prst="ellipse">
            <a:avLst/>
          </a:prstGeom>
          <a:noFill/>
          <a:ln w="19050">
            <a:solidFill>
              <a:srgbClr val="F37F1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00" noProof="1"/>
          </a:p>
        </p:txBody>
      </p:sp>
      <p:grpSp>
        <p:nvGrpSpPr>
          <p:cNvPr id="24583" name="组合 26">
            <a:extLst>
              <a:ext uri="{FF2B5EF4-FFF2-40B4-BE49-F238E27FC236}">
                <a16:creationId xmlns:a16="http://schemas.microsoft.com/office/drawing/2014/main" id="{8123002A-23AF-4CAF-8201-EFF9E97CC34F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1550988"/>
            <a:ext cx="895350" cy="895350"/>
            <a:chOff x="7196230" y="925197"/>
            <a:chExt cx="1193436" cy="119343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16D899-992A-475D-A381-ED2E4D4452F5}"/>
                </a:ext>
              </a:extLst>
            </p:cNvPr>
            <p:cNvSpPr/>
            <p:nvPr/>
          </p:nvSpPr>
          <p:spPr>
            <a:xfrm>
              <a:off x="7196230" y="925197"/>
              <a:ext cx="1193436" cy="11934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68A5628-874E-4FF7-9C91-A627B7DE4E3E}"/>
                </a:ext>
              </a:extLst>
            </p:cNvPr>
            <p:cNvSpPr/>
            <p:nvPr/>
          </p:nvSpPr>
          <p:spPr>
            <a:xfrm>
              <a:off x="7376994" y="1105961"/>
              <a:ext cx="831906" cy="831906"/>
            </a:xfrm>
            <a:prstGeom prst="ellipse">
              <a:avLst/>
            </a:prstGeom>
            <a:blipFill>
              <a:blip r:embed="rId4" cstate="print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0" noProof="1"/>
            </a:p>
          </p:txBody>
        </p:sp>
      </p:grpSp>
      <p:sp>
        <p:nvSpPr>
          <p:cNvPr id="24584" name="TextBox 10">
            <a:extLst>
              <a:ext uri="{FF2B5EF4-FFF2-40B4-BE49-F238E27FC236}">
                <a16:creationId xmlns:a16="http://schemas.microsoft.com/office/drawing/2014/main" id="{DA6C7FC0-2BE3-4937-BFFE-FDE972A0B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2638425"/>
            <a:ext cx="1549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>
                <a:solidFill>
                  <a:schemeClr val="bg1"/>
                </a:solidFill>
                <a:latin typeface="Kartika" panose="02020503030404060203" pitchFamily="18" charset="0"/>
                <a:ea typeface="微软雅黑" panose="020B0503020204020204" pitchFamily="34" charset="-122"/>
              </a:rPr>
              <a:t>02</a:t>
            </a:r>
            <a:endParaRPr lang="zh-CN" altLang="en-US" sz="7200" b="1">
              <a:solidFill>
                <a:schemeClr val="bg1"/>
              </a:solidFill>
              <a:latin typeface="Kartika" panose="02020503030404060203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35">
            <a:extLst>
              <a:ext uri="{FF2B5EF4-FFF2-40B4-BE49-F238E27FC236}">
                <a16:creationId xmlns:a16="http://schemas.microsoft.com/office/drawing/2014/main" id="{C488F084-FD32-48E5-9876-1FC8BD4293B3}"/>
              </a:ext>
            </a:extLst>
          </p:cNvPr>
          <p:cNvGrpSpPr/>
          <p:nvPr/>
        </p:nvGrpSpPr>
        <p:grpSpPr>
          <a:xfrm>
            <a:off x="3434798" y="1275729"/>
            <a:ext cx="547690" cy="5476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>
              <a:extLst>
                <a:ext uri="{FF2B5EF4-FFF2-40B4-BE49-F238E27FC236}">
                  <a16:creationId xmlns:a16="http://schemas.microsoft.com/office/drawing/2014/main" id="{9C1B62D7-926F-49CF-937C-F506122F57C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4E78AE1-D5A0-4C7A-A7E7-BC4F45940D2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</p:grpSp>
      <p:sp>
        <p:nvSpPr>
          <p:cNvPr id="24586" name="文本框 38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50FFE0EE-32E1-4644-8E02-5E182694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3836988"/>
            <a:ext cx="22240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设计算法</a:t>
            </a:r>
          </a:p>
        </p:txBody>
      </p:sp>
    </p:spTree>
  </p:cSld>
  <p:clrMapOvr>
    <a:masterClrMapping/>
  </p:clrMapOvr>
  <p:transition spd="slow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>
            <a:extLst>
              <a:ext uri="{FF2B5EF4-FFF2-40B4-BE49-F238E27FC236}">
                <a16:creationId xmlns:a16="http://schemas.microsoft.com/office/drawing/2014/main" id="{CFE74696-A00E-4CFC-857B-B29AA145C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211138"/>
            <a:ext cx="2825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78F1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②  设计算法</a:t>
            </a:r>
          </a:p>
        </p:txBody>
      </p:sp>
      <p:sp>
        <p:nvSpPr>
          <p:cNvPr id="26627" name="文本框 11">
            <a:extLst>
              <a:ext uri="{FF2B5EF4-FFF2-40B4-BE49-F238E27FC236}">
                <a16:creationId xmlns:a16="http://schemas.microsoft.com/office/drawing/2014/main" id="{5F17EB58-D98A-45C2-8520-0101A0B63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1776413"/>
            <a:ext cx="65865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算法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就是解决问题的方法和步骤，且步数有限。</a:t>
            </a: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算法是程序设计的核心，是程序设计的灵魂。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算法是我们在编程之前最先确定的。</a:t>
            </a:r>
          </a:p>
        </p:txBody>
      </p:sp>
      <p:sp>
        <p:nvSpPr>
          <p:cNvPr id="18436" name="文本框 12">
            <a:extLst>
              <a:ext uri="{FF2B5EF4-FFF2-40B4-BE49-F238E27FC236}">
                <a16:creationId xmlns:a16="http://schemas.microsoft.com/office/drawing/2014/main" id="{5248F639-FC89-4A27-AD6E-53439E781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500688"/>
            <a:ext cx="6889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鸡兔同笼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问题的求解过程就代表着一种算法。</a:t>
            </a:r>
          </a:p>
        </p:txBody>
      </p:sp>
      <p:pic>
        <p:nvPicPr>
          <p:cNvPr id="18437" name="图片 13" descr="timg">
            <a:extLst>
              <a:ext uri="{FF2B5EF4-FFF2-40B4-BE49-F238E27FC236}">
                <a16:creationId xmlns:a16="http://schemas.microsoft.com/office/drawing/2014/main" id="{C306074A-029A-41C4-A994-838A3D84E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93"/>
          <a:stretch>
            <a:fillRect/>
          </a:stretch>
        </p:blipFill>
        <p:spPr bwMode="auto">
          <a:xfrm>
            <a:off x="2540000" y="3665538"/>
            <a:ext cx="4002088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14">
            <a:extLst>
              <a:ext uri="{FF2B5EF4-FFF2-40B4-BE49-F238E27FC236}">
                <a16:creationId xmlns:a16="http://schemas.microsoft.com/office/drawing/2014/main" id="{A9343319-7E20-4CFC-A5E1-6BCEE063D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1042988"/>
            <a:ext cx="3243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2E75B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使用自然语言描述算法</a:t>
            </a:r>
          </a:p>
        </p:txBody>
      </p:sp>
      <p:sp>
        <p:nvSpPr>
          <p:cNvPr id="28675" name="文本框 11">
            <a:extLst>
              <a:ext uri="{FF2B5EF4-FFF2-40B4-BE49-F238E27FC236}">
                <a16:creationId xmlns:a16="http://schemas.microsoft.com/office/drawing/2014/main" id="{24DEBEEF-8E35-4DD8-B398-8EE8B23E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1704975"/>
            <a:ext cx="54483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日常生活中使用的语言，符合表达习惯，通常是我们理解算法的第一步。</a:t>
            </a:r>
          </a:p>
        </p:txBody>
      </p:sp>
      <p:sp>
        <p:nvSpPr>
          <p:cNvPr id="20485" name="TextBox 18">
            <a:extLst>
              <a:ext uri="{FF2B5EF4-FFF2-40B4-BE49-F238E27FC236}">
                <a16:creationId xmlns:a16="http://schemas.microsoft.com/office/drawing/2014/main" id="{955EDCA7-21CD-497B-B345-DB89E75923FB}"/>
              </a:ext>
            </a:extLst>
          </p:cNvPr>
          <p:cNvSpPr txBox="1"/>
          <p:nvPr/>
        </p:nvSpPr>
        <p:spPr>
          <a:xfrm>
            <a:off x="1057275" y="2913063"/>
            <a:ext cx="7127875" cy="3448050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solidFill>
                  <a:schemeClr val="accent1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用自然语言描述</a:t>
            </a:r>
            <a:r>
              <a:rPr lang="en-US" altLang="zh-CN" sz="2400" b="1" noProof="1">
                <a:solidFill>
                  <a:schemeClr val="accent1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“</a:t>
            </a:r>
            <a:r>
              <a:rPr lang="zh-CN" altLang="en-US" sz="2400" b="1" noProof="1">
                <a:solidFill>
                  <a:schemeClr val="accent1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鸡兔同笼</a:t>
            </a:r>
            <a:r>
              <a:rPr lang="en-US" altLang="zh-CN" sz="2400" b="1" noProof="1">
                <a:solidFill>
                  <a:schemeClr val="accent1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”</a:t>
            </a:r>
            <a:r>
              <a:rPr lang="zh-CN" altLang="en-US" sz="2400" b="1" noProof="1">
                <a:solidFill>
                  <a:schemeClr val="accent1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问题解决方法：</a:t>
            </a:r>
            <a:endParaRPr lang="en-US" altLang="zh-CN" sz="2400" noProof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① 输入总头数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a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和总脚数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b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的值</a:t>
            </a:r>
            <a:endParaRPr lang="en-US" altLang="zh-CN" sz="2400" noProof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② 结合方程组得出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x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、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y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关系表达式</a:t>
            </a:r>
            <a:endParaRPr lang="en-US" altLang="zh-CN" sz="2400" noProof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③ 计算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x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的值   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x=2a-b/2  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④ 计算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y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的值   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y=b/2-a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⑤ 输出对应鸡、兔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x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、</a:t>
            </a:r>
            <a:r>
              <a:rPr lang="en-US" altLang="zh-CN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y</a:t>
            </a: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的值</a:t>
            </a:r>
            <a:endParaRPr lang="en-US" altLang="zh-CN" sz="2400" noProof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⑥ 结束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11">
            <a:extLst>
              <a:ext uri="{FF2B5EF4-FFF2-40B4-BE49-F238E27FC236}">
                <a16:creationId xmlns:a16="http://schemas.microsoft.com/office/drawing/2014/main" id="{799EE29B-36AB-409E-A9FB-DB6A0F28B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647700"/>
            <a:ext cx="4756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55A1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使用流程图描述算法（程序框图）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E72285E-0430-4790-882A-80D0961C00A9}"/>
              </a:ext>
            </a:extLst>
          </p:cNvPr>
          <p:cNvGraphicFramePr/>
          <p:nvPr/>
        </p:nvGraphicFramePr>
        <p:xfrm>
          <a:off x="1839913" y="2212975"/>
          <a:ext cx="6994525" cy="397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7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7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流程图符号</a:t>
                      </a:r>
                    </a:p>
                  </a:txBody>
                  <a:tcPr marL="77462" marR="77462" marT="38726" marB="38726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名称</a:t>
                      </a:r>
                    </a:p>
                  </a:txBody>
                  <a:tcPr marL="77462" marR="77462" marT="38726" marB="38726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功能</a:t>
                      </a:r>
                    </a:p>
                  </a:txBody>
                  <a:tcPr marL="77462" marR="77462" marT="38726" marB="38726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500">
                        <a:solidFill>
                          <a:schemeClr val="tx1"/>
                        </a:solidFill>
                        <a:latin typeface="楷体_GB2312" panose="02010609030101010101" charset="-122"/>
                        <a:ea typeface="楷体_GB2312" panose="02010609030101010101" charset="-122"/>
                      </a:endParaRPr>
                    </a:p>
                  </a:txBody>
                  <a:tcPr marL="77462" marR="77462" marT="38726" marB="387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起止框</a:t>
                      </a:r>
                    </a:p>
                  </a:txBody>
                  <a:tcPr marL="77462" marR="77462" marT="38726" marB="387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表示算法的开始和结束</a:t>
                      </a:r>
                    </a:p>
                  </a:txBody>
                  <a:tcPr marL="77462" marR="77462" marT="38726" marB="387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74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500">
                        <a:solidFill>
                          <a:schemeClr val="tx1"/>
                        </a:solidFill>
                        <a:latin typeface="楷体_GB2312" panose="02010609030101010101" charset="-122"/>
                        <a:ea typeface="楷体_GB2312" panose="02010609030101010101" charset="-122"/>
                      </a:endParaRPr>
                    </a:p>
                  </a:txBody>
                  <a:tcPr marL="77462" marR="77462" marT="38726" marB="387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 b="1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输入</a:t>
                      </a:r>
                      <a:r>
                        <a:rPr lang="en-US" altLang="zh-CN" sz="1900" b="1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/</a:t>
                      </a:r>
                      <a:r>
                        <a:rPr lang="zh-CN" altLang="en-US" sz="1900" b="1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输出框</a:t>
                      </a:r>
                    </a:p>
                  </a:txBody>
                  <a:tcPr marL="77462" marR="77462" marT="38726" marB="387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表示算法中数据的输入或输出</a:t>
                      </a:r>
                    </a:p>
                  </a:txBody>
                  <a:tcPr marL="77462" marR="77462" marT="38726" marB="387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500">
                        <a:solidFill>
                          <a:schemeClr val="tx1"/>
                        </a:solidFill>
                        <a:latin typeface="楷体_GB2312" panose="02010609030101010101" charset="-122"/>
                        <a:ea typeface="楷体_GB2312" panose="02010609030101010101" charset="-122"/>
                      </a:endParaRPr>
                    </a:p>
                  </a:txBody>
                  <a:tcPr marL="77462" marR="77462" marT="38726" marB="387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处理框</a:t>
                      </a:r>
                    </a:p>
                  </a:txBody>
                  <a:tcPr marL="77462" marR="77462" marT="38726" marB="387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表示操作的内容</a:t>
                      </a:r>
                    </a:p>
                  </a:txBody>
                  <a:tcPr marL="77462" marR="77462" marT="38726" marB="387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500">
                        <a:solidFill>
                          <a:schemeClr val="tx1"/>
                        </a:solidFill>
                        <a:latin typeface="楷体_GB2312" panose="02010609030101010101" charset="-122"/>
                        <a:ea typeface="楷体_GB2312" panose="02010609030101010101" charset="-122"/>
                      </a:endParaRPr>
                    </a:p>
                  </a:txBody>
                  <a:tcPr marL="77462" marR="77462" marT="38726" marB="387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判断框</a:t>
                      </a:r>
                    </a:p>
                  </a:txBody>
                  <a:tcPr marL="77462" marR="77462" marT="38726" marB="387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表示判断的条件</a:t>
                      </a:r>
                    </a:p>
                  </a:txBody>
                  <a:tcPr marL="77462" marR="77462" marT="38726" marB="387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500">
                        <a:solidFill>
                          <a:schemeClr val="tx1"/>
                        </a:solidFill>
                        <a:latin typeface="楷体_GB2312" panose="02010609030101010101" charset="-122"/>
                        <a:ea typeface="楷体_GB2312" panose="02010609030101010101" charset="-122"/>
                      </a:endParaRPr>
                    </a:p>
                  </a:txBody>
                  <a:tcPr marL="77462" marR="77462" marT="38726" marB="387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流程线</a:t>
                      </a:r>
                    </a:p>
                  </a:txBody>
                  <a:tcPr marL="77462" marR="77462" marT="38726" marB="387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表示算法运行的方向</a:t>
                      </a:r>
                    </a:p>
                  </a:txBody>
                  <a:tcPr marL="77462" marR="77462" marT="38726" marB="387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500">
                        <a:solidFill>
                          <a:schemeClr val="tx1"/>
                        </a:solidFill>
                        <a:latin typeface="楷体_GB2312" panose="02010609030101010101" charset="-122"/>
                        <a:ea typeface="楷体_GB2312" panose="02010609030101010101" charset="-122"/>
                      </a:endParaRPr>
                    </a:p>
                  </a:txBody>
                  <a:tcPr marL="77462" marR="77462" marT="38726" marB="387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连接符</a:t>
                      </a:r>
                    </a:p>
                  </a:txBody>
                  <a:tcPr marL="77462" marR="77462" marT="38726" marB="387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表示流程图的接续</a:t>
                      </a:r>
                    </a:p>
                  </a:txBody>
                  <a:tcPr marL="77462" marR="77462" marT="38726" marB="3872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组合 16">
            <a:extLst>
              <a:ext uri="{FF2B5EF4-FFF2-40B4-BE49-F238E27FC236}">
                <a16:creationId xmlns:a16="http://schemas.microsoft.com/office/drawing/2014/main" id="{FEE56E42-DCF9-4C6C-9F52-701D718F4059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2865438"/>
            <a:ext cx="917575" cy="3203575"/>
            <a:chOff x="2672" y="3861"/>
            <a:chExt cx="1644" cy="5730"/>
          </a:xfrm>
        </p:grpSpPr>
        <p:sp>
          <p:nvSpPr>
            <p:cNvPr id="11" name="流程图: 终止 10">
              <a:extLst>
                <a:ext uri="{FF2B5EF4-FFF2-40B4-BE49-F238E27FC236}">
                  <a16:creationId xmlns:a16="http://schemas.microsoft.com/office/drawing/2014/main" id="{4BB77D71-18DD-4275-8595-CD516C22E4C7}"/>
                </a:ext>
              </a:extLst>
            </p:cNvPr>
            <p:cNvSpPr/>
            <p:nvPr/>
          </p:nvSpPr>
          <p:spPr>
            <a:xfrm>
              <a:off x="2672" y="3861"/>
              <a:ext cx="1644" cy="622"/>
            </a:xfrm>
            <a:prstGeom prst="flowChartTermina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/>
            </a:p>
          </p:txBody>
        </p:sp>
        <p:sp>
          <p:nvSpPr>
            <p:cNvPr id="12" name="流程图: 数据 11">
              <a:extLst>
                <a:ext uri="{FF2B5EF4-FFF2-40B4-BE49-F238E27FC236}">
                  <a16:creationId xmlns:a16="http://schemas.microsoft.com/office/drawing/2014/main" id="{76F714E8-EBD1-4AF8-920C-880118DFEE33}"/>
                </a:ext>
              </a:extLst>
            </p:cNvPr>
            <p:cNvSpPr/>
            <p:nvPr/>
          </p:nvSpPr>
          <p:spPr>
            <a:xfrm>
              <a:off x="2672" y="4971"/>
              <a:ext cx="1644" cy="622"/>
            </a:xfrm>
            <a:prstGeom prst="flowChartInputOutpu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/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EAB152F1-39D1-4307-8C4C-95969DB86335}"/>
                </a:ext>
              </a:extLst>
            </p:cNvPr>
            <p:cNvSpPr/>
            <p:nvPr/>
          </p:nvSpPr>
          <p:spPr>
            <a:xfrm>
              <a:off x="2672" y="6079"/>
              <a:ext cx="1644" cy="622"/>
            </a:xfrm>
            <a:prstGeom prst="flowChartProcess">
              <a:avLst/>
            </a:prstGeom>
            <a:solidFill>
              <a:schemeClr val="bg1"/>
            </a:solidFill>
            <a:ln w="21209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/>
            </a:p>
          </p:txBody>
        </p:sp>
        <p:sp>
          <p:nvSpPr>
            <p:cNvPr id="14" name="流程图: 决策 13">
              <a:extLst>
                <a:ext uri="{FF2B5EF4-FFF2-40B4-BE49-F238E27FC236}">
                  <a16:creationId xmlns:a16="http://schemas.microsoft.com/office/drawing/2014/main" id="{4538B4DE-3A1E-49D7-9C8E-243F0D6910CE}"/>
                </a:ext>
              </a:extLst>
            </p:cNvPr>
            <p:cNvSpPr/>
            <p:nvPr/>
          </p:nvSpPr>
          <p:spPr>
            <a:xfrm>
              <a:off x="2672" y="6979"/>
              <a:ext cx="1644" cy="735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C0652AC-B9E6-4E29-99EC-02F8ED14586C}"/>
                </a:ext>
              </a:extLst>
            </p:cNvPr>
            <p:cNvCxnSpPr/>
            <p:nvPr/>
          </p:nvCxnSpPr>
          <p:spPr>
            <a:xfrm>
              <a:off x="2672" y="8282"/>
              <a:ext cx="16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联系 15">
              <a:extLst>
                <a:ext uri="{FF2B5EF4-FFF2-40B4-BE49-F238E27FC236}">
                  <a16:creationId xmlns:a16="http://schemas.microsoft.com/office/drawing/2014/main" id="{FC9E4BCB-C11F-4CB9-930B-A65C1062AF4F}"/>
                </a:ext>
              </a:extLst>
            </p:cNvPr>
            <p:cNvSpPr/>
            <p:nvPr/>
          </p:nvSpPr>
          <p:spPr>
            <a:xfrm>
              <a:off x="3221" y="9040"/>
              <a:ext cx="546" cy="551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/>
            </a:p>
          </p:txBody>
        </p:sp>
      </p:grpSp>
      <p:sp>
        <p:nvSpPr>
          <p:cNvPr id="21542" name="文本框 11">
            <a:extLst>
              <a:ext uri="{FF2B5EF4-FFF2-40B4-BE49-F238E27FC236}">
                <a16:creationId xmlns:a16="http://schemas.microsoft.com/office/drawing/2014/main" id="{1345039E-D69E-4120-9140-AE9EABF9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1266825"/>
            <a:ext cx="4451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>
                <a:solidFill>
                  <a:srgbClr val="26262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结构清晰、形象直观、寓意明确</a:t>
            </a:r>
          </a:p>
        </p:txBody>
      </p:sp>
      <p:pic>
        <p:nvPicPr>
          <p:cNvPr id="21543" name="Picture 3" descr="C:\Users\Administrator\Desktop\鸡兔同笼.png">
            <a:extLst>
              <a:ext uri="{FF2B5EF4-FFF2-40B4-BE49-F238E27FC236}">
                <a16:creationId xmlns:a16="http://schemas.microsoft.com/office/drawing/2014/main" id="{496F5385-D6B9-48B0-911A-AA4C4DACE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362075"/>
            <a:ext cx="13811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低面年终年中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55,&quot;width&quot;:67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45,&quot;width&quot;:270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caf5f36-ee85-4eaa-9406-729385e06aa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1704</Words>
  <Application>Microsoft Office PowerPoint</Application>
  <PresentationFormat>全屏显示(4:3)</PresentationFormat>
  <Paragraphs>311</Paragraphs>
  <Slides>35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Calibri</vt:lpstr>
      <vt:lpstr>宋体</vt:lpstr>
      <vt:lpstr>Arial</vt:lpstr>
      <vt:lpstr>Calibri Light</vt:lpstr>
      <vt:lpstr>楷体_GB2312</vt:lpstr>
      <vt:lpstr>华文新魏</vt:lpstr>
      <vt:lpstr>Kartika</vt:lpstr>
      <vt:lpstr>微软雅黑</vt:lpstr>
      <vt:lpstr>Times New Roman</vt:lpstr>
      <vt:lpstr>+mn-ea</vt:lpstr>
      <vt:lpstr>Wingdings</vt:lpstr>
      <vt:lpstr>Gulim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306</cp:revision>
  <dcterms:created xsi:type="dcterms:W3CDTF">2016-08-20T07:52:00Z</dcterms:created>
  <dcterms:modified xsi:type="dcterms:W3CDTF">2020-11-02T02:24:44Z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