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88" r:id="rId3"/>
    <p:sldId id="257" r:id="rId4"/>
    <p:sldId id="258" r:id="rId5"/>
    <p:sldId id="260" r:id="rId6"/>
    <p:sldId id="283" r:id="rId7"/>
    <p:sldId id="264" r:id="rId8"/>
    <p:sldId id="284" r:id="rId9"/>
    <p:sldId id="285" r:id="rId10"/>
    <p:sldId id="265" r:id="rId11"/>
    <p:sldId id="266" r:id="rId12"/>
    <p:sldId id="281" r:id="rId13"/>
    <p:sldId id="286" r:id="rId14"/>
    <p:sldId id="261" r:id="rId15"/>
    <p:sldId id="280" r:id="rId16"/>
    <p:sldId id="282" r:id="rId17"/>
    <p:sldId id="287" r:id="rId18"/>
    <p:sldId id="279" r:id="rId19"/>
    <p:sldId id="268" r:id="rId20"/>
    <p:sldId id="269" r:id="rId21"/>
    <p:sldId id="270" r:id="rId22"/>
    <p:sldId id="273" r:id="rId23"/>
    <p:sldId id="262" r:id="rId24"/>
    <p:sldId id="312" r:id="rId25"/>
    <p:sldId id="313" r:id="rId26"/>
    <p:sldId id="263" r:id="rId27"/>
    <p:sldId id="259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C59C3"/>
    <a:srgbClr val="E3F3FB"/>
    <a:srgbClr val="E9F4FA"/>
    <a:srgbClr val="ABDEF4"/>
    <a:srgbClr val="E8E8E8"/>
    <a:srgbClr val="CBEAF8"/>
    <a:srgbClr val="EAF3F8"/>
    <a:srgbClr val="53B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598" autoAdjust="0"/>
  </p:normalViewPr>
  <p:slideViewPr>
    <p:cSldViewPr snapToGrid="0">
      <p:cViewPr varScale="1">
        <p:scale>
          <a:sx n="54" d="100"/>
          <a:sy n="54" d="100"/>
        </p:scale>
        <p:origin x="1410" y="78"/>
      </p:cViewPr>
      <p:guideLst>
        <p:guide orient="horz" pos="2192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1E1522-7E17-4A44-9E6B-F06C55FF94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FEEB14-A963-4973-8F7C-4AA2870DA8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5366B8-51B2-4625-A058-BE65EA69C986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04194-45C2-4C86-87B4-852AD1268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4BF21-E38A-499B-9D90-A0F2ED3DA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B0B7D5F-05D2-494D-AF10-329DBE4013B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A33C45C-D974-435F-809B-8ED25AA4B5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45318C-8D0F-4D3A-A7E8-A4587D2C84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3BB45EA-89E8-4143-B43A-2575C1C0EE8F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7892" name="幻灯片图像占位符 3">
            <a:extLst>
              <a:ext uri="{FF2B5EF4-FFF2-40B4-BE49-F238E27FC236}">
                <a16:creationId xmlns:a16="http://schemas.microsoft.com/office/drawing/2014/main" id="{0F969735-6BD4-4506-B2C5-A19253DAD12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FB70B6F2-312A-46EB-8808-312ED56A1BB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04FB9-E388-4014-A27A-60DF52AD7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E9FF0-F736-40E9-9F13-11CDF3827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C27960-2299-48CD-8FF2-F00C04D581D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60DAC5B9-B0A5-41AE-BA5A-89419108763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171739A-6FBB-468A-AFC4-ECB2F82FB0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4FF7880-4AF3-44C5-BBD6-7360ABEFC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43BDEC-AD9F-468B-99C8-3361F3EE4683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1B5B4116-202C-46C5-B246-C63D0E38FD2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776A48D1-5FD8-4C74-96F1-40A0E5D433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54172CD-DE07-41A2-B2DD-8EA2AE24C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290CFC-667E-4CDC-9A24-1366A96E1DBD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CD58F46A-C954-4ED5-96F9-4E1D3BAA67D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9597C49-E8AC-4CDA-9520-36D91E7AF3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3A876B14-3CD6-44B7-B2D0-A670E8E1A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D4965E-139D-4DE5-A13D-838B54024BB1}" type="slidenum">
              <a:rPr lang="zh-CN" altLang="en-US"/>
              <a:pPr eaLnBrk="1" hangingPunct="1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5C8FD29-4F12-490D-AC58-82019AB3912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6E6E3BC-8EB4-421D-8EA5-D10FD0C9D5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3C7DFF40-17F8-4B25-B6C4-1FF6DCB71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D97814-9594-4CA7-9026-A229186BF6AC}" type="slidenum">
              <a:rPr lang="zh-CN" altLang="en-US"/>
              <a:pPr eaLnBrk="1" hangingPunct="1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9DC91BD-E530-4532-80F8-4DF45ECFF81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7DAF38AC-DF37-423D-B1BE-B6A4D1822A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A145D6E-3069-456D-9F52-87C56D598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73BB84-98FB-4BB7-835B-44348EEC4477}" type="slidenum">
              <a:rPr lang="zh-CN" altLang="en-US"/>
              <a:pPr eaLnBrk="1" hangingPunct="1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6D79D5A3-4BEB-4ED2-8AF5-F664898BD7B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C67DD4B8-003E-4816-85D4-2B4ABCC8AE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186E70FC-3BD9-4EA2-888F-E6BA30815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363583-95B8-4769-86C7-22D6A8A032E8}" type="slidenum">
              <a:rPr lang="zh-CN" altLang="en-US"/>
              <a:pPr eaLnBrk="1" hangingPunct="1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6">
            <a:extLst>
              <a:ext uri="{FF2B5EF4-FFF2-40B4-BE49-F238E27FC236}">
                <a16:creationId xmlns:a16="http://schemas.microsoft.com/office/drawing/2014/main" id="{715AA81D-3C58-43F2-BA77-47A21C6293DC}"/>
              </a:ext>
            </a:extLst>
          </p:cNvPr>
          <p:cNvSpPr/>
          <p:nvPr/>
        </p:nvSpPr>
        <p:spPr>
          <a:xfrm>
            <a:off x="0" y="5372100"/>
            <a:ext cx="9144000" cy="1481138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3" name="任意多边形 7">
            <a:extLst>
              <a:ext uri="{FF2B5EF4-FFF2-40B4-BE49-F238E27FC236}">
                <a16:creationId xmlns:a16="http://schemas.microsoft.com/office/drawing/2014/main" id="{CA36BE9F-3B02-4B49-BFFD-7C6576758531}"/>
              </a:ext>
            </a:extLst>
          </p:cNvPr>
          <p:cNvSpPr/>
          <p:nvPr/>
        </p:nvSpPr>
        <p:spPr>
          <a:xfrm>
            <a:off x="0" y="5768975"/>
            <a:ext cx="9144000" cy="1084263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4" name="任意多边形 8">
            <a:extLst>
              <a:ext uri="{FF2B5EF4-FFF2-40B4-BE49-F238E27FC236}">
                <a16:creationId xmlns:a16="http://schemas.microsoft.com/office/drawing/2014/main" id="{904F76BB-71E9-4A3E-9438-C0AD03840FE9}"/>
              </a:ext>
            </a:extLst>
          </p:cNvPr>
          <p:cNvSpPr/>
          <p:nvPr/>
        </p:nvSpPr>
        <p:spPr>
          <a:xfrm>
            <a:off x="0" y="6002338"/>
            <a:ext cx="9144000" cy="850900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任意多边形 9">
            <a:extLst>
              <a:ext uri="{FF2B5EF4-FFF2-40B4-BE49-F238E27FC236}">
                <a16:creationId xmlns:a16="http://schemas.microsoft.com/office/drawing/2014/main" id="{9F10B289-7813-4775-AC5E-9AFE34C06B94}"/>
              </a:ext>
            </a:extLst>
          </p:cNvPr>
          <p:cNvSpPr/>
          <p:nvPr/>
        </p:nvSpPr>
        <p:spPr>
          <a:xfrm rot="900000">
            <a:off x="6180138" y="1741488"/>
            <a:ext cx="476250" cy="330200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AC2A9129-2824-4318-BEEB-3A3090E0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C8A4-5FFE-4D0D-B93E-59DC095533A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7BC2DC56-B739-4DAE-9DCC-27A231E1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89045B85-82AF-47EA-9A3C-ADA9D9F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D74ED-BFE0-4C66-8253-269340417D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619D7-B7BE-4EE7-9352-8043E17A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F1E5-AEA5-4AC4-ABD3-E0579C1DE43E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B60BC-1552-4458-83CA-EDA0AC25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7D24A-E7C2-4FB6-8FB2-8C841F63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AB594-6450-41BD-9843-DA3BC73F3C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67128-494D-437C-8651-D844A401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968B4-3DC5-4C33-A992-CED89149D9D3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0EA2D-CD48-4E01-BA51-217F2CD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BFCB1-4C7F-4CC6-BC23-E3D29613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A0BDF-BFF2-4305-983B-8EF370B4BF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2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6">
            <a:extLst>
              <a:ext uri="{FF2B5EF4-FFF2-40B4-BE49-F238E27FC236}">
                <a16:creationId xmlns:a16="http://schemas.microsoft.com/office/drawing/2014/main" id="{57D985C9-701D-4E6D-AB93-F65F10ABDF47}"/>
              </a:ext>
            </a:extLst>
          </p:cNvPr>
          <p:cNvSpPr/>
          <p:nvPr/>
        </p:nvSpPr>
        <p:spPr>
          <a:xfrm>
            <a:off x="0" y="5372100"/>
            <a:ext cx="9144000" cy="1481138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3" name="任意多边形 7">
            <a:extLst>
              <a:ext uri="{FF2B5EF4-FFF2-40B4-BE49-F238E27FC236}">
                <a16:creationId xmlns:a16="http://schemas.microsoft.com/office/drawing/2014/main" id="{71B42206-5D57-4EC1-BC8A-E04D998AE6E2}"/>
              </a:ext>
            </a:extLst>
          </p:cNvPr>
          <p:cNvSpPr/>
          <p:nvPr/>
        </p:nvSpPr>
        <p:spPr>
          <a:xfrm>
            <a:off x="0" y="5768975"/>
            <a:ext cx="9144000" cy="1084263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4" name="任意多边形 8">
            <a:extLst>
              <a:ext uri="{FF2B5EF4-FFF2-40B4-BE49-F238E27FC236}">
                <a16:creationId xmlns:a16="http://schemas.microsoft.com/office/drawing/2014/main" id="{F1BDBF0A-5554-4A7D-A7BC-813294F7D4D3}"/>
              </a:ext>
            </a:extLst>
          </p:cNvPr>
          <p:cNvSpPr/>
          <p:nvPr/>
        </p:nvSpPr>
        <p:spPr>
          <a:xfrm>
            <a:off x="0" y="6002338"/>
            <a:ext cx="9144000" cy="850900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任意多边形 9">
            <a:extLst>
              <a:ext uri="{FF2B5EF4-FFF2-40B4-BE49-F238E27FC236}">
                <a16:creationId xmlns:a16="http://schemas.microsoft.com/office/drawing/2014/main" id="{DCAB79F8-BCD9-4EE6-A0C1-E8D8CC428C19}"/>
              </a:ext>
            </a:extLst>
          </p:cNvPr>
          <p:cNvSpPr/>
          <p:nvPr/>
        </p:nvSpPr>
        <p:spPr>
          <a:xfrm rot="900000">
            <a:off x="6180138" y="1741488"/>
            <a:ext cx="476250" cy="330200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D46DFE7-F196-4855-9380-5E5C28D6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5323C-9A51-4ED5-B71F-E59736092E7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9706E9A9-AE8E-4D0A-8105-6D930A77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09724D1E-EC57-4F2D-89B3-1C6C70A8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7F29B-D2ED-4177-991C-3C0006DD40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94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28048-353D-4D80-A93B-752792B5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9E718-D141-4029-82C2-842CF334DD4E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935A4-3380-4356-8AED-CA31793B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CA162-68ED-49EE-B78D-B78CD64D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39CE8-5219-49BD-9074-AE8992E009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A3584E3-5A37-424F-8381-4CA97238C6BC}"/>
              </a:ext>
            </a:extLst>
          </p:cNvPr>
          <p:cNvSpPr/>
          <p:nvPr/>
        </p:nvSpPr>
        <p:spPr>
          <a:xfrm rot="10800000">
            <a:off x="1912938" y="3328988"/>
            <a:ext cx="201612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367307-0D7B-40F4-90DA-7DFABC7E7951}"/>
              </a:ext>
            </a:extLst>
          </p:cNvPr>
          <p:cNvSpPr/>
          <p:nvPr/>
        </p:nvSpPr>
        <p:spPr>
          <a:xfrm rot="10800000">
            <a:off x="1435100" y="3354388"/>
            <a:ext cx="150813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97400C2-9F7F-49E2-86D8-140D76BD4AF4}"/>
              </a:ext>
            </a:extLst>
          </p:cNvPr>
          <p:cNvSpPr/>
          <p:nvPr/>
        </p:nvSpPr>
        <p:spPr>
          <a:xfrm rot="10800000">
            <a:off x="1006475" y="3378200"/>
            <a:ext cx="100013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ED30362-6906-4701-A9CC-BA2C14C92DE8}"/>
              </a:ext>
            </a:extLst>
          </p:cNvPr>
          <p:cNvSpPr/>
          <p:nvPr/>
        </p:nvSpPr>
        <p:spPr>
          <a:xfrm>
            <a:off x="7029450" y="3328988"/>
            <a:ext cx="201613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A80F33-B56F-42A9-AC95-F9EF9C0323F9}"/>
              </a:ext>
            </a:extLst>
          </p:cNvPr>
          <p:cNvSpPr/>
          <p:nvPr/>
        </p:nvSpPr>
        <p:spPr>
          <a:xfrm>
            <a:off x="7558088" y="3354388"/>
            <a:ext cx="150812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1979EE4-8C14-47C9-BF98-F333331D12FE}"/>
              </a:ext>
            </a:extLst>
          </p:cNvPr>
          <p:cNvSpPr/>
          <p:nvPr/>
        </p:nvSpPr>
        <p:spPr>
          <a:xfrm>
            <a:off x="8037513" y="3378200"/>
            <a:ext cx="100012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EEC769-FC0A-4B40-BDCD-C09815254236}"/>
              </a:ext>
            </a:extLst>
          </p:cNvPr>
          <p:cNvSpPr/>
          <p:nvPr/>
        </p:nvSpPr>
        <p:spPr>
          <a:xfrm>
            <a:off x="8466138" y="3403600"/>
            <a:ext cx="49212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任意多边形 16">
            <a:extLst>
              <a:ext uri="{FF2B5EF4-FFF2-40B4-BE49-F238E27FC236}">
                <a16:creationId xmlns:a16="http://schemas.microsoft.com/office/drawing/2014/main" id="{0A026B83-A5FE-41C8-94E5-2A7A0854CB0B}"/>
              </a:ext>
            </a:extLst>
          </p:cNvPr>
          <p:cNvSpPr/>
          <p:nvPr/>
        </p:nvSpPr>
        <p:spPr>
          <a:xfrm>
            <a:off x="0" y="5357813"/>
            <a:ext cx="9144000" cy="1481137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任意多边形 17">
            <a:extLst>
              <a:ext uri="{FF2B5EF4-FFF2-40B4-BE49-F238E27FC236}">
                <a16:creationId xmlns:a16="http://schemas.microsoft.com/office/drawing/2014/main" id="{CFE2C77D-E705-465A-95BF-6EFBE393BC2E}"/>
              </a:ext>
            </a:extLst>
          </p:cNvPr>
          <p:cNvSpPr/>
          <p:nvPr/>
        </p:nvSpPr>
        <p:spPr>
          <a:xfrm>
            <a:off x="0" y="5754688"/>
            <a:ext cx="9144000" cy="1084262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任意多边形 18">
            <a:extLst>
              <a:ext uri="{FF2B5EF4-FFF2-40B4-BE49-F238E27FC236}">
                <a16:creationId xmlns:a16="http://schemas.microsoft.com/office/drawing/2014/main" id="{96098A55-47CC-435F-8F9A-25724526F0D0}"/>
              </a:ext>
            </a:extLst>
          </p:cNvPr>
          <p:cNvSpPr/>
          <p:nvPr/>
        </p:nvSpPr>
        <p:spPr>
          <a:xfrm>
            <a:off x="0" y="5989638"/>
            <a:ext cx="9144000" cy="849312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任意多边形 19">
            <a:extLst>
              <a:ext uri="{FF2B5EF4-FFF2-40B4-BE49-F238E27FC236}">
                <a16:creationId xmlns:a16="http://schemas.microsoft.com/office/drawing/2014/main" id="{464552C5-46D0-4227-BB50-EB60B7277810}"/>
              </a:ext>
            </a:extLst>
          </p:cNvPr>
          <p:cNvSpPr/>
          <p:nvPr/>
        </p:nvSpPr>
        <p:spPr>
          <a:xfrm rot="900000">
            <a:off x="6180138" y="1741488"/>
            <a:ext cx="476250" cy="330200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3" name="日期占位符 1">
            <a:extLst>
              <a:ext uri="{FF2B5EF4-FFF2-40B4-BE49-F238E27FC236}">
                <a16:creationId xmlns:a16="http://schemas.microsoft.com/office/drawing/2014/main" id="{52D711B7-73D3-4D6D-BB71-57F6EB14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44384-9BCB-4FE9-9594-9DBBD0626FD3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14" name="页脚占位符 2">
            <a:extLst>
              <a:ext uri="{FF2B5EF4-FFF2-40B4-BE49-F238E27FC236}">
                <a16:creationId xmlns:a16="http://schemas.microsoft.com/office/drawing/2014/main" id="{0FCBA1BF-DD09-4103-82D1-1C8B45B9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06F5E7EF-0EA1-4A28-807C-62A6741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4C949-82C2-4832-B3C9-7419D72732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1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87C7565-4088-429E-A180-CF3FB178C27E}"/>
              </a:ext>
            </a:extLst>
          </p:cNvPr>
          <p:cNvGrpSpPr/>
          <p:nvPr/>
        </p:nvGrpSpPr>
        <p:grpSpPr>
          <a:xfrm>
            <a:off x="1188507" y="424232"/>
            <a:ext cx="6766987" cy="200430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1529CF1-3237-4A3F-90AF-927F86435017}"/>
                </a:ext>
              </a:extLst>
            </p:cNvPr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DAF6DFD-77CC-4656-8419-0E91FE811F86}"/>
                </a:ext>
              </a:extLst>
            </p:cNvPr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BC8A10B-1C00-48BF-8ABD-AAF77A5D9189}"/>
                </a:ext>
              </a:extLst>
            </p:cNvPr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D64E05D-9E29-4D18-A4C3-03AC73033CCA}"/>
                </a:ext>
              </a:extLst>
            </p:cNvPr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B30261E-937D-41F4-BECA-A3E893741172}"/>
                </a:ext>
              </a:extLst>
            </p:cNvPr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308F190-65E3-4F52-90C1-63DE3A61F273}"/>
                </a:ext>
              </a:extLst>
            </p:cNvPr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ACBEB37-E79B-40C4-BA99-07DC0D22FD93}"/>
                </a:ext>
              </a:extLst>
            </p:cNvPr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95EDA1F-FEE4-4E1C-9868-BCC750419C58}"/>
                </a:ext>
              </a:extLst>
            </p:cNvPr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</p:grpSp>
      <p:sp>
        <p:nvSpPr>
          <p:cNvPr id="11" name="日期占位符 1">
            <a:extLst>
              <a:ext uri="{FF2B5EF4-FFF2-40B4-BE49-F238E27FC236}">
                <a16:creationId xmlns:a16="http://schemas.microsoft.com/office/drawing/2014/main" id="{7686D074-1FFA-4FA7-B977-1909ACFE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8AFE9-657E-43D7-BD04-E8979D65733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8EDD2E92-C376-4547-8C5C-A2933025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09E865FE-9E7D-4512-B964-FD053F7D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F5299-55AB-44A0-8F2D-A0CB06FB56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87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7A07D5CA-6AFF-4BC2-8B42-DC951A5714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500313"/>
            <a:ext cx="9144000" cy="4357687"/>
            <a:chOff x="0" y="2500343"/>
            <a:chExt cx="9144000" cy="4357687"/>
          </a:xfrm>
        </p:grpSpPr>
        <p:grpSp>
          <p:nvGrpSpPr>
            <p:cNvPr id="3" name="Group 81">
              <a:extLst>
                <a:ext uri="{FF2B5EF4-FFF2-40B4-BE49-F238E27FC236}">
                  <a16:creationId xmlns:a16="http://schemas.microsoft.com/office/drawing/2014/main" id="{23B06F33-73FE-40A9-B9BF-ED8D2F611D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1870" y="4805393"/>
              <a:ext cx="735013" cy="850900"/>
              <a:chOff x="5028984" y="2913471"/>
              <a:chExt cx="735013" cy="850900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EA837D0B-83FF-49FD-8CE6-5E3D9A32E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252" y="3251608"/>
                <a:ext cx="50800" cy="5127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7" name="Oval 7">
                <a:extLst>
                  <a:ext uri="{FF2B5EF4-FFF2-40B4-BE49-F238E27FC236}">
                    <a16:creationId xmlns:a16="http://schemas.microsoft.com/office/drawing/2014/main" id="{F2DEBEBB-A67A-4587-9321-186765534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839" y="3107146"/>
                <a:ext cx="565150" cy="566737"/>
              </a:xfrm>
              <a:prstGeom prst="ellipse">
                <a:avLst/>
              </a:prstGeom>
              <a:solidFill>
                <a:srgbClr val="ABDEF4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8" name="Rectangle 13">
                <a:extLst>
                  <a:ext uri="{FF2B5EF4-FFF2-40B4-BE49-F238E27FC236}">
                    <a16:creationId xmlns:a16="http://schemas.microsoft.com/office/drawing/2014/main" id="{CD99BA96-563D-499E-8351-AC5A7ADF4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364" y="3251608"/>
                <a:ext cx="38100" cy="5127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9" name="Oval 14">
                <a:extLst>
                  <a:ext uri="{FF2B5EF4-FFF2-40B4-BE49-F238E27FC236}">
                    <a16:creationId xmlns:a16="http://schemas.microsoft.com/office/drawing/2014/main" id="{E6219543-67B3-4E78-A4B9-79AAB7D05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977" y="2913471"/>
                <a:ext cx="406400" cy="636587"/>
              </a:xfrm>
              <a:prstGeom prst="ellipse">
                <a:avLst/>
              </a:prstGeom>
              <a:solidFill>
                <a:srgbClr val="53BAE9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</p:grpSp>
        <p:grpSp>
          <p:nvGrpSpPr>
            <p:cNvPr id="4" name="Group 78">
              <a:extLst>
                <a:ext uri="{FF2B5EF4-FFF2-40B4-BE49-F238E27FC236}">
                  <a16:creationId xmlns:a16="http://schemas.microsoft.com/office/drawing/2014/main" id="{F1C8B6D5-8EFA-4836-8590-98CC26A0D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063" y="4760943"/>
              <a:ext cx="600075" cy="952500"/>
              <a:chOff x="2122272" y="2869478"/>
              <a:chExt cx="600075" cy="952500"/>
            </a:xfrm>
          </p:grpSpPr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2713701C-D4DA-4782-BD33-C01BF72EE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922" y="3667990"/>
                <a:ext cx="50800" cy="153988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87015B4B-5505-4F52-86C0-AB4E2029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509" y="3252065"/>
                <a:ext cx="50800" cy="5127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81C8CCFB-9BAE-42FC-8FE7-E82E8508D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772" y="2950440"/>
                <a:ext cx="409575" cy="635000"/>
              </a:xfrm>
              <a:prstGeom prst="ellipse">
                <a:avLst/>
              </a:prstGeom>
              <a:solidFill>
                <a:srgbClr val="ABDEF4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5" name="Oval 20">
                <a:extLst>
                  <a:ext uri="{FF2B5EF4-FFF2-40B4-BE49-F238E27FC236}">
                    <a16:creationId xmlns:a16="http://schemas.microsoft.com/office/drawing/2014/main" id="{EFE638AA-8E8C-48B6-A1A0-B8D60C70F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272" y="2869478"/>
                <a:ext cx="293687" cy="830262"/>
              </a:xfrm>
              <a:prstGeom prst="ellipse">
                <a:avLst/>
              </a:prstGeom>
              <a:solidFill>
                <a:srgbClr val="53BAE9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</p:grpSp>
        <p:grpSp>
          <p:nvGrpSpPr>
            <p:cNvPr id="5" name="Group 77">
              <a:extLst>
                <a:ext uri="{FF2B5EF4-FFF2-40B4-BE49-F238E27FC236}">
                  <a16:creationId xmlns:a16="http://schemas.microsoft.com/office/drawing/2014/main" id="{E382D923-E88E-4B62-95BA-9C9B3C230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425" y="4932393"/>
              <a:ext cx="738188" cy="895350"/>
              <a:chOff x="942759" y="2869021"/>
              <a:chExt cx="738188" cy="895350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95073AAF-7428-4B59-AB25-CC30B8D4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472" y="3251608"/>
                <a:ext cx="50800" cy="5127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6983EC2F-7B00-4B18-954A-2AA0B88CF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759" y="3384958"/>
                <a:ext cx="38100" cy="346075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0" name="Oval 17">
                <a:extLst>
                  <a:ext uri="{FF2B5EF4-FFF2-40B4-BE49-F238E27FC236}">
                    <a16:creationId xmlns:a16="http://schemas.microsoft.com/office/drawing/2014/main" id="{0EC762E9-A8E7-4506-921A-117CF9C3F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759" y="2869021"/>
                <a:ext cx="520700" cy="523875"/>
              </a:xfrm>
              <a:prstGeom prst="ellipse">
                <a:avLst/>
              </a:prstGeom>
              <a:solidFill>
                <a:srgbClr val="53BAE9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1" name="Oval 29">
                <a:extLst>
                  <a:ext uri="{FF2B5EF4-FFF2-40B4-BE49-F238E27FC236}">
                    <a16:creationId xmlns:a16="http://schemas.microsoft.com/office/drawing/2014/main" id="{499D6E42-6171-4890-8A9A-DB9D43FCC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372" y="3073808"/>
                <a:ext cx="409575" cy="409575"/>
              </a:xfrm>
              <a:prstGeom prst="ellipse">
                <a:avLst/>
              </a:prstGeom>
              <a:solidFill>
                <a:srgbClr val="ABDEF4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</p:grpSp>
        <p:grpSp>
          <p:nvGrpSpPr>
            <p:cNvPr id="6" name="Group 82">
              <a:extLst>
                <a:ext uri="{FF2B5EF4-FFF2-40B4-BE49-F238E27FC236}">
                  <a16:creationId xmlns:a16="http://schemas.microsoft.com/office/drawing/2014/main" id="{65378A0C-BCF2-4B11-9A69-1C2B72940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8868" y="5167343"/>
              <a:ext cx="674693" cy="660400"/>
              <a:chOff x="6224853" y="3161578"/>
              <a:chExt cx="673750" cy="660400"/>
            </a:xfrm>
          </p:grpSpPr>
          <p:sp>
            <p:nvSpPr>
              <p:cNvPr id="14" name="Rectangle 24">
                <a:extLst>
                  <a:ext uri="{FF2B5EF4-FFF2-40B4-BE49-F238E27FC236}">
                    <a16:creationId xmlns:a16="http://schemas.microsoft.com/office/drawing/2014/main" id="{0DD8BF13-9FD3-4188-873D-8BDEBCC1D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7593" y="3328265"/>
                <a:ext cx="50729" cy="4365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E176E70B-88CB-407F-9718-0E36CF24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4798" y="3255240"/>
                <a:ext cx="405832" cy="409575"/>
              </a:xfrm>
              <a:prstGeom prst="ellipse">
                <a:avLst/>
              </a:prstGeom>
              <a:solidFill>
                <a:srgbClr val="ABDEF4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16" name="Rectangle 30">
                <a:extLst>
                  <a:ext uri="{FF2B5EF4-FFF2-40B4-BE49-F238E27FC236}">
                    <a16:creationId xmlns:a16="http://schemas.microsoft.com/office/drawing/2014/main" id="{68F80B27-34FC-494F-B33D-1FDFF594C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801" y="3475903"/>
                <a:ext cx="38047" cy="346075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17" name="Oval 31">
                <a:extLst>
                  <a:ext uri="{FF2B5EF4-FFF2-40B4-BE49-F238E27FC236}">
                    <a16:creationId xmlns:a16="http://schemas.microsoft.com/office/drawing/2014/main" id="{E0E559A6-0CAA-45B8-91EA-4DB920495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3446" y="3161578"/>
                <a:ext cx="485096" cy="484187"/>
              </a:xfrm>
              <a:prstGeom prst="ellipse">
                <a:avLst/>
              </a:prstGeom>
              <a:solidFill>
                <a:srgbClr val="53BAE9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</p:grp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CD786BA5-DE13-4304-8DE0-D90A9BA2F6EC}"/>
                </a:ext>
              </a:extLst>
            </p:cNvPr>
            <p:cNvSpPr/>
            <p:nvPr/>
          </p:nvSpPr>
          <p:spPr>
            <a:xfrm>
              <a:off x="5032375" y="2924205"/>
              <a:ext cx="836613" cy="836613"/>
            </a:xfrm>
            <a:prstGeom prst="ellipse">
              <a:avLst/>
            </a:prstGeom>
            <a:solidFill>
              <a:srgbClr val="ABDEF4"/>
            </a:solidFill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2975F141-0997-4A80-AA39-27EF6083AC62}"/>
                </a:ext>
              </a:extLst>
            </p:cNvPr>
            <p:cNvSpPr/>
            <p:nvPr/>
          </p:nvSpPr>
          <p:spPr>
            <a:xfrm>
              <a:off x="3275013" y="2924205"/>
              <a:ext cx="836612" cy="836613"/>
            </a:xfrm>
            <a:prstGeom prst="ellipse">
              <a:avLst/>
            </a:prstGeom>
            <a:solidFill>
              <a:srgbClr val="ABDEF4"/>
            </a:solidFill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0E9146F-E7CA-485F-BA3B-16C37B81BE06}"/>
                </a:ext>
              </a:extLst>
            </p:cNvPr>
            <p:cNvSpPr/>
            <p:nvPr/>
          </p:nvSpPr>
          <p:spPr bwMode="auto">
            <a:xfrm>
              <a:off x="3879850" y="3357593"/>
              <a:ext cx="1384300" cy="2528887"/>
            </a:xfrm>
            <a:custGeom>
              <a:avLst/>
              <a:gdLst/>
              <a:ahLst/>
              <a:cxnLst>
                <a:cxn ang="0">
                  <a:pos x="173" y="908"/>
                </a:cxn>
                <a:cxn ang="0">
                  <a:pos x="187" y="613"/>
                </a:cxn>
                <a:cxn ang="0">
                  <a:pos x="0" y="357"/>
                </a:cxn>
                <a:cxn ang="0">
                  <a:pos x="0" y="357"/>
                </a:cxn>
                <a:cxn ang="0">
                  <a:pos x="203" y="547"/>
                </a:cxn>
                <a:cxn ang="0">
                  <a:pos x="230" y="0"/>
                </a:cxn>
                <a:cxn ang="0">
                  <a:pos x="255" y="237"/>
                </a:cxn>
                <a:cxn ang="0">
                  <a:pos x="271" y="439"/>
                </a:cxn>
                <a:cxn ang="0">
                  <a:pos x="496" y="295"/>
                </a:cxn>
                <a:cxn ang="0">
                  <a:pos x="496" y="295"/>
                </a:cxn>
                <a:cxn ang="0">
                  <a:pos x="291" y="500"/>
                </a:cxn>
                <a:cxn ang="0">
                  <a:pos x="282" y="660"/>
                </a:cxn>
                <a:cxn ang="0">
                  <a:pos x="307" y="905"/>
                </a:cxn>
                <a:cxn ang="0">
                  <a:pos x="173" y="908"/>
                </a:cxn>
              </a:cxnLst>
              <a:rect l="0" t="0" r="r" b="b"/>
              <a:pathLst>
                <a:path w="496" h="908">
                  <a:moveTo>
                    <a:pt x="173" y="908"/>
                  </a:moveTo>
                  <a:cubicBezTo>
                    <a:pt x="173" y="908"/>
                    <a:pt x="208" y="680"/>
                    <a:pt x="187" y="613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203" y="547"/>
                    <a:pt x="203" y="547"/>
                    <a:pt x="203" y="547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55" y="237"/>
                    <a:pt x="255" y="237"/>
                    <a:pt x="255" y="237"/>
                  </a:cubicBezTo>
                  <a:cubicBezTo>
                    <a:pt x="271" y="439"/>
                    <a:pt x="271" y="439"/>
                    <a:pt x="271" y="439"/>
                  </a:cubicBezTo>
                  <a:cubicBezTo>
                    <a:pt x="496" y="295"/>
                    <a:pt x="496" y="295"/>
                    <a:pt x="496" y="295"/>
                  </a:cubicBezTo>
                  <a:cubicBezTo>
                    <a:pt x="496" y="295"/>
                    <a:pt x="496" y="295"/>
                    <a:pt x="496" y="295"/>
                  </a:cubicBezTo>
                  <a:cubicBezTo>
                    <a:pt x="291" y="500"/>
                    <a:pt x="291" y="500"/>
                    <a:pt x="291" y="500"/>
                  </a:cubicBezTo>
                  <a:cubicBezTo>
                    <a:pt x="291" y="500"/>
                    <a:pt x="268" y="500"/>
                    <a:pt x="282" y="660"/>
                  </a:cubicBezTo>
                  <a:cubicBezTo>
                    <a:pt x="295" y="819"/>
                    <a:pt x="307" y="905"/>
                    <a:pt x="307" y="905"/>
                  </a:cubicBezTo>
                  <a:lnTo>
                    <a:pt x="173" y="908"/>
                  </a:lnTo>
                  <a:close/>
                </a:path>
              </a:pathLst>
            </a:custGeom>
            <a:solidFill>
              <a:srgbClr val="ABDEF4"/>
            </a:solidFill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>
                <a:defRPr/>
              </a:pPr>
              <a:endParaRPr lang="en-US" sz="1350" noProof="1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1CFFA56-438E-4C86-A6AD-3FBC01D5C26D}"/>
                </a:ext>
              </a:extLst>
            </p:cNvPr>
            <p:cNvSpPr/>
            <p:nvPr/>
          </p:nvSpPr>
          <p:spPr bwMode="auto">
            <a:xfrm>
              <a:off x="0" y="5578505"/>
              <a:ext cx="9144000" cy="1279525"/>
            </a:xfrm>
            <a:custGeom>
              <a:avLst/>
              <a:gdLst/>
              <a:ahLst/>
              <a:cxnLst>
                <a:cxn ang="0">
                  <a:pos x="0" y="1489"/>
                </a:cxn>
                <a:cxn ang="0">
                  <a:pos x="0" y="700"/>
                </a:cxn>
                <a:cxn ang="0">
                  <a:pos x="940" y="320"/>
                </a:cxn>
                <a:cxn ang="0">
                  <a:pos x="3842" y="0"/>
                </a:cxn>
                <a:cxn ang="0">
                  <a:pos x="6745" y="320"/>
                </a:cxn>
                <a:cxn ang="0">
                  <a:pos x="7680" y="696"/>
                </a:cxn>
                <a:cxn ang="0">
                  <a:pos x="7680" y="1492"/>
                </a:cxn>
                <a:cxn ang="0">
                  <a:pos x="7659" y="1506"/>
                </a:cxn>
                <a:cxn ang="0">
                  <a:pos x="25" y="1506"/>
                </a:cxn>
                <a:cxn ang="0">
                  <a:pos x="0" y="1489"/>
                </a:cxn>
              </a:cxnLst>
              <a:rect l="0" t="0" r="r" b="b"/>
              <a:pathLst>
                <a:path w="7680" h="1506">
                  <a:moveTo>
                    <a:pt x="0" y="1489"/>
                  </a:moveTo>
                  <a:cubicBezTo>
                    <a:pt x="0" y="700"/>
                    <a:pt x="0" y="700"/>
                    <a:pt x="0" y="700"/>
                  </a:cubicBezTo>
                  <a:cubicBezTo>
                    <a:pt x="199" y="561"/>
                    <a:pt x="512" y="434"/>
                    <a:pt x="940" y="320"/>
                  </a:cubicBezTo>
                  <a:cubicBezTo>
                    <a:pt x="1741" y="107"/>
                    <a:pt x="2709" y="0"/>
                    <a:pt x="3842" y="0"/>
                  </a:cubicBezTo>
                  <a:cubicBezTo>
                    <a:pt x="4976" y="0"/>
                    <a:pt x="5943" y="107"/>
                    <a:pt x="6745" y="320"/>
                  </a:cubicBezTo>
                  <a:cubicBezTo>
                    <a:pt x="7168" y="433"/>
                    <a:pt x="7480" y="559"/>
                    <a:pt x="7680" y="696"/>
                  </a:cubicBezTo>
                  <a:cubicBezTo>
                    <a:pt x="7680" y="1492"/>
                    <a:pt x="7680" y="1492"/>
                    <a:pt x="7680" y="1492"/>
                  </a:cubicBezTo>
                  <a:cubicBezTo>
                    <a:pt x="7673" y="1497"/>
                    <a:pt x="7666" y="1501"/>
                    <a:pt x="7659" y="1506"/>
                  </a:cubicBezTo>
                  <a:cubicBezTo>
                    <a:pt x="25" y="1506"/>
                    <a:pt x="25" y="1506"/>
                    <a:pt x="25" y="1506"/>
                  </a:cubicBezTo>
                  <a:cubicBezTo>
                    <a:pt x="16" y="1500"/>
                    <a:pt x="8" y="1494"/>
                    <a:pt x="0" y="1489"/>
                  </a:cubicBezTo>
                  <a:close/>
                </a:path>
              </a:pathLst>
            </a:custGeom>
            <a:solidFill>
              <a:srgbClr val="53BAE9"/>
            </a:solidFill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>
                <a:defRPr/>
              </a:pPr>
              <a:endParaRPr lang="en-US" sz="1350" noProof="1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DC7A9A12-9EE9-4E6B-ACD3-7C5DEFB203BD}"/>
                </a:ext>
              </a:extLst>
            </p:cNvPr>
            <p:cNvSpPr/>
            <p:nvPr/>
          </p:nvSpPr>
          <p:spPr>
            <a:xfrm>
              <a:off x="3879850" y="2500343"/>
              <a:ext cx="1341438" cy="1343025"/>
            </a:xfrm>
            <a:prstGeom prst="ellipse">
              <a:avLst/>
            </a:prstGeom>
            <a:solidFill>
              <a:srgbClr val="53BAE9"/>
            </a:solidFill>
            <a:ln w="381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sz="2400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A6A7AF9E-4B4A-476E-B2D6-1DB266091B80}"/>
                </a:ext>
              </a:extLst>
            </p:cNvPr>
            <p:cNvSpPr/>
            <p:nvPr/>
          </p:nvSpPr>
          <p:spPr>
            <a:xfrm>
              <a:off x="4754563" y="3576668"/>
              <a:ext cx="1093787" cy="1093787"/>
            </a:xfrm>
            <a:prstGeom prst="ellipse">
              <a:avLst/>
            </a:prstGeom>
            <a:solidFill>
              <a:srgbClr val="53BAE9"/>
            </a:solidFill>
            <a:ln w="381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sz="2400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3FEA19C3-DD90-4750-A60A-264A21621470}"/>
                </a:ext>
              </a:extLst>
            </p:cNvPr>
            <p:cNvSpPr/>
            <p:nvPr/>
          </p:nvSpPr>
          <p:spPr>
            <a:xfrm>
              <a:off x="3284538" y="3576668"/>
              <a:ext cx="1093787" cy="1093787"/>
            </a:xfrm>
            <a:prstGeom prst="ellipse">
              <a:avLst/>
            </a:prstGeom>
            <a:solidFill>
              <a:srgbClr val="53BAE9"/>
            </a:solidFill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sz="2400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2352934-E79B-435E-A633-463B87C586D0}"/>
              </a:ext>
            </a:extLst>
          </p:cNvPr>
          <p:cNvGrpSpPr/>
          <p:nvPr/>
        </p:nvGrpSpPr>
        <p:grpSpPr>
          <a:xfrm>
            <a:off x="1188507" y="424232"/>
            <a:ext cx="6766987" cy="200430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7DEB2C6-454D-434B-9B9F-F1CD38D8E99E}"/>
                </a:ext>
              </a:extLst>
            </p:cNvPr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E2A3F5C-85B8-417F-B5E0-CFBE4838F94E}"/>
                </a:ext>
              </a:extLst>
            </p:cNvPr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0530A24-9188-4DB1-838B-C7F6E3023084}"/>
                </a:ext>
              </a:extLst>
            </p:cNvPr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7D68D24-234B-4A08-88FE-B73CAAFBFC4C}"/>
                </a:ext>
              </a:extLst>
            </p:cNvPr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15F9445-7A10-4284-9DE8-0DBB70565370}"/>
                </a:ext>
              </a:extLst>
            </p:cNvPr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EB59392-940B-41BA-8BF7-9E1011645119}"/>
                </a:ext>
              </a:extLst>
            </p:cNvPr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C1170F5-E834-469F-83FE-D0639A39ECAF}"/>
                </a:ext>
              </a:extLst>
            </p:cNvPr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DF6ED4E-F103-4870-92A0-A26744ECFB68}"/>
                </a:ext>
              </a:extLst>
            </p:cNvPr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</p:grpSp>
      <p:sp>
        <p:nvSpPr>
          <p:cNvPr id="39" name="日期占位符 1">
            <a:extLst>
              <a:ext uri="{FF2B5EF4-FFF2-40B4-BE49-F238E27FC236}">
                <a16:creationId xmlns:a16="http://schemas.microsoft.com/office/drawing/2014/main" id="{DD667E97-DE04-4850-926E-ECF8CA89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57FE8-B480-4BF7-A404-75CCB718C96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0" name="页脚占位符 2">
            <a:extLst>
              <a:ext uri="{FF2B5EF4-FFF2-40B4-BE49-F238E27FC236}">
                <a16:creationId xmlns:a16="http://schemas.microsoft.com/office/drawing/2014/main" id="{1518E67F-0409-473E-B44C-B88B7160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7AF712A4-E5D7-4B90-B705-13308BDD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B200E-98AE-47CA-95C4-12A7F616A4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3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A05C274-CF6D-4B4E-BAE0-11D60ABE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C8FAC-BBD1-4255-9744-F9DC0600B018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DC2D42F-91D7-4C69-B714-4CAC2AA3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5506845-96C9-4B63-B85C-45ADEE4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63ADA-2255-454C-9043-F68F45F6D7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3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EB3A9C7-CD76-42C1-BC10-A7C0B391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4AAFE-AD89-4192-A0E4-DE9C5F637718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BBE734B-805D-48B6-A02D-1980BB99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3739363-59C9-4A83-8939-732664E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D4245-F85A-40C7-8FF4-C404B3A504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4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53495D-1509-495E-90A0-AA3336C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A47DE-A851-45E8-B9FE-589FBCAA0DDF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C3B89E7-8DDA-4C4E-A849-3E8361DD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E420872-D720-44F6-84C4-3E5AAE84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EDB4A-A47B-44A6-8C71-C309D116D4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7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629EA-9497-4B19-A22A-8F880134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526F-F759-40CB-BC3A-90371978559C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BD382-303E-407D-84BD-32B899F7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BE8E1-4C45-4A1B-868F-E413F47B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110E7-E5B2-4582-BC7B-7D87BC817E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34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7712037-E70A-4C39-84F3-1600A3D7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A84F8-3DF7-4D75-9AEC-507C12B711CE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34E3AFA-013C-45FF-9039-B8967C55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24454CD-627C-4FCE-9944-247794CB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41A6-1EC4-4C0E-9B3D-8C28A0D85A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51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50D3A-C507-49A7-9DEF-33CAC016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46FEA-DFF1-469A-874A-A9B99C49A621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89B03-4C21-4EF4-A8A4-CD2F040B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EE4D6-48D8-43DF-87DF-176D294A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01367-BF10-4D47-9E67-F4855B8B9D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84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84417-3DCA-4B0B-88F8-5D53CEC2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DB668-2904-4F22-AF48-FEBEB2BCAF5F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41FCA-6572-4446-88A0-BD577D19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F295C-3537-4FCF-8603-4951D8D1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E9E15-133E-42CD-BB6E-3B5B326303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5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532A9A-1F68-4BDB-B775-D8CA982D0386}"/>
              </a:ext>
            </a:extLst>
          </p:cNvPr>
          <p:cNvSpPr/>
          <p:nvPr/>
        </p:nvSpPr>
        <p:spPr>
          <a:xfrm rot="10800000">
            <a:off x="1912938" y="3328988"/>
            <a:ext cx="201612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341145A-E173-4E2F-B426-3DE18AA238AD}"/>
              </a:ext>
            </a:extLst>
          </p:cNvPr>
          <p:cNvSpPr/>
          <p:nvPr/>
        </p:nvSpPr>
        <p:spPr>
          <a:xfrm rot="10800000">
            <a:off x="1435100" y="3354388"/>
            <a:ext cx="150813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C20347D-74B9-4234-A039-571F16500200}"/>
              </a:ext>
            </a:extLst>
          </p:cNvPr>
          <p:cNvSpPr/>
          <p:nvPr/>
        </p:nvSpPr>
        <p:spPr>
          <a:xfrm rot="10800000">
            <a:off x="1006475" y="3378200"/>
            <a:ext cx="100013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F0A8EF7-9D1A-48CF-90C6-1246E1C7B839}"/>
              </a:ext>
            </a:extLst>
          </p:cNvPr>
          <p:cNvSpPr/>
          <p:nvPr/>
        </p:nvSpPr>
        <p:spPr>
          <a:xfrm>
            <a:off x="7029450" y="3328988"/>
            <a:ext cx="201613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E797D9-5BA0-4A00-93FC-432BD0EAF658}"/>
              </a:ext>
            </a:extLst>
          </p:cNvPr>
          <p:cNvSpPr/>
          <p:nvPr/>
        </p:nvSpPr>
        <p:spPr>
          <a:xfrm>
            <a:off x="7558088" y="3354388"/>
            <a:ext cx="150812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D31DD04-0D0A-4F0A-A4D5-5E32207D85EF}"/>
              </a:ext>
            </a:extLst>
          </p:cNvPr>
          <p:cNvSpPr/>
          <p:nvPr/>
        </p:nvSpPr>
        <p:spPr>
          <a:xfrm>
            <a:off x="8037513" y="3378200"/>
            <a:ext cx="100012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EAAE166-7DAC-40DD-9F29-91485A7AC33E}"/>
              </a:ext>
            </a:extLst>
          </p:cNvPr>
          <p:cNvSpPr/>
          <p:nvPr/>
        </p:nvSpPr>
        <p:spPr>
          <a:xfrm>
            <a:off x="8466138" y="3403600"/>
            <a:ext cx="49212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任意多边形 16">
            <a:extLst>
              <a:ext uri="{FF2B5EF4-FFF2-40B4-BE49-F238E27FC236}">
                <a16:creationId xmlns:a16="http://schemas.microsoft.com/office/drawing/2014/main" id="{9B0A05E1-D779-4AE4-9408-3D8FE5106085}"/>
              </a:ext>
            </a:extLst>
          </p:cNvPr>
          <p:cNvSpPr/>
          <p:nvPr/>
        </p:nvSpPr>
        <p:spPr>
          <a:xfrm>
            <a:off x="0" y="5357813"/>
            <a:ext cx="9144000" cy="1481137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任意多边形 17">
            <a:extLst>
              <a:ext uri="{FF2B5EF4-FFF2-40B4-BE49-F238E27FC236}">
                <a16:creationId xmlns:a16="http://schemas.microsoft.com/office/drawing/2014/main" id="{37F66834-8EC4-4B3C-A5B9-4C8A3D7C091A}"/>
              </a:ext>
            </a:extLst>
          </p:cNvPr>
          <p:cNvSpPr/>
          <p:nvPr/>
        </p:nvSpPr>
        <p:spPr>
          <a:xfrm>
            <a:off x="0" y="5754688"/>
            <a:ext cx="9144000" cy="1084262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任意多边形 18">
            <a:extLst>
              <a:ext uri="{FF2B5EF4-FFF2-40B4-BE49-F238E27FC236}">
                <a16:creationId xmlns:a16="http://schemas.microsoft.com/office/drawing/2014/main" id="{FF3A824E-6911-4978-B71F-B82D902CBFB6}"/>
              </a:ext>
            </a:extLst>
          </p:cNvPr>
          <p:cNvSpPr/>
          <p:nvPr/>
        </p:nvSpPr>
        <p:spPr>
          <a:xfrm>
            <a:off x="0" y="5989638"/>
            <a:ext cx="9144000" cy="849312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任意多边形 19">
            <a:extLst>
              <a:ext uri="{FF2B5EF4-FFF2-40B4-BE49-F238E27FC236}">
                <a16:creationId xmlns:a16="http://schemas.microsoft.com/office/drawing/2014/main" id="{92DA163E-E2D3-489E-80FF-ABF3B0575EAA}"/>
              </a:ext>
            </a:extLst>
          </p:cNvPr>
          <p:cNvSpPr/>
          <p:nvPr/>
        </p:nvSpPr>
        <p:spPr>
          <a:xfrm rot="900000">
            <a:off x="6180138" y="1741488"/>
            <a:ext cx="476250" cy="330200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3" name="日期占位符 1">
            <a:extLst>
              <a:ext uri="{FF2B5EF4-FFF2-40B4-BE49-F238E27FC236}">
                <a16:creationId xmlns:a16="http://schemas.microsoft.com/office/drawing/2014/main" id="{408022F7-019A-4427-B9A6-ECCEDA54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A3B6B-567F-4E85-B868-CEE3BA2E5B85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14" name="页脚占位符 2">
            <a:extLst>
              <a:ext uri="{FF2B5EF4-FFF2-40B4-BE49-F238E27FC236}">
                <a16:creationId xmlns:a16="http://schemas.microsoft.com/office/drawing/2014/main" id="{CEB45DC6-A683-4AAB-B7B9-90860A7C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ECE91F81-D64F-4104-BB78-53201C17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16221-4450-432D-8857-BCC0B7C2D4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7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4E6A125-7C4F-477D-9438-9B1F861B0254}"/>
              </a:ext>
            </a:extLst>
          </p:cNvPr>
          <p:cNvGrpSpPr/>
          <p:nvPr/>
        </p:nvGrpSpPr>
        <p:grpSpPr>
          <a:xfrm>
            <a:off x="1188506" y="424232"/>
            <a:ext cx="6766987" cy="200430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E8FF80A-94C0-462F-8A03-2A9F33664C5B}"/>
                </a:ext>
              </a:extLst>
            </p:cNvPr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E61F6F2-B1A6-41E2-9E16-12BDD8C90B64}"/>
                </a:ext>
              </a:extLst>
            </p:cNvPr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96823F1-9499-461D-9EB0-62735D949243}"/>
                </a:ext>
              </a:extLst>
            </p:cNvPr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F4A28B9-0C26-4E7F-BFC9-0DFE05901C96}"/>
                </a:ext>
              </a:extLst>
            </p:cNvPr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0DD2C51-C3E9-407B-B043-F24C3EDFAE13}"/>
                </a:ext>
              </a:extLst>
            </p:cNvPr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255C742-2C1B-4883-BFDC-DB8FCBF4E629}"/>
                </a:ext>
              </a:extLst>
            </p:cNvPr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4D9F7D5-6058-4861-B133-9D36572DFE0A}"/>
                </a:ext>
              </a:extLst>
            </p:cNvPr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7F8B452-F647-4613-9620-E00213900824}"/>
                </a:ext>
              </a:extLst>
            </p:cNvPr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</p:grpSp>
      <p:sp>
        <p:nvSpPr>
          <p:cNvPr id="11" name="日期占位符 1">
            <a:extLst>
              <a:ext uri="{FF2B5EF4-FFF2-40B4-BE49-F238E27FC236}">
                <a16:creationId xmlns:a16="http://schemas.microsoft.com/office/drawing/2014/main" id="{DE2DE408-83A0-442E-B1F0-FD9A1B3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B0ADB-5E74-43F9-B788-332F22C333B6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5C90D9AC-D58F-4A04-A8F3-D267E4EC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F02DB837-765D-4076-B889-7C085D0F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D9235-0ED0-4F9A-A057-AC53C76E03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9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35E306C8-EE9A-4597-9E6B-5765AE4F842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500313"/>
            <a:ext cx="9144000" cy="4357687"/>
            <a:chOff x="0" y="2500343"/>
            <a:chExt cx="9144000" cy="4357687"/>
          </a:xfrm>
        </p:grpSpPr>
        <p:grpSp>
          <p:nvGrpSpPr>
            <p:cNvPr id="3" name="Group 81">
              <a:extLst>
                <a:ext uri="{FF2B5EF4-FFF2-40B4-BE49-F238E27FC236}">
                  <a16:creationId xmlns:a16="http://schemas.microsoft.com/office/drawing/2014/main" id="{45E93C57-0413-4FCC-BDC7-542B65DFA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1870" y="4805393"/>
              <a:ext cx="735013" cy="850900"/>
              <a:chOff x="5028984" y="2913471"/>
              <a:chExt cx="735013" cy="850900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8ED6677E-8DA1-40B9-BCC0-C2C0E78C7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252" y="3251608"/>
                <a:ext cx="50800" cy="5127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7" name="Oval 7">
                <a:extLst>
                  <a:ext uri="{FF2B5EF4-FFF2-40B4-BE49-F238E27FC236}">
                    <a16:creationId xmlns:a16="http://schemas.microsoft.com/office/drawing/2014/main" id="{D82C47FE-252D-45E1-95C2-6B04DBE1A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839" y="3107146"/>
                <a:ext cx="565150" cy="566737"/>
              </a:xfrm>
              <a:prstGeom prst="ellipse">
                <a:avLst/>
              </a:prstGeom>
              <a:solidFill>
                <a:srgbClr val="ABDEF4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8" name="Rectangle 13">
                <a:extLst>
                  <a:ext uri="{FF2B5EF4-FFF2-40B4-BE49-F238E27FC236}">
                    <a16:creationId xmlns:a16="http://schemas.microsoft.com/office/drawing/2014/main" id="{76B17623-057A-4DE0-B442-CF0C5DEF4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364" y="3251608"/>
                <a:ext cx="38100" cy="5127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9" name="Oval 14">
                <a:extLst>
                  <a:ext uri="{FF2B5EF4-FFF2-40B4-BE49-F238E27FC236}">
                    <a16:creationId xmlns:a16="http://schemas.microsoft.com/office/drawing/2014/main" id="{515234D0-4344-47B9-981D-87E5A446A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977" y="2913471"/>
                <a:ext cx="406400" cy="636587"/>
              </a:xfrm>
              <a:prstGeom prst="ellipse">
                <a:avLst/>
              </a:prstGeom>
              <a:solidFill>
                <a:srgbClr val="53BAE9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</p:grpSp>
        <p:grpSp>
          <p:nvGrpSpPr>
            <p:cNvPr id="4" name="Group 78">
              <a:extLst>
                <a:ext uri="{FF2B5EF4-FFF2-40B4-BE49-F238E27FC236}">
                  <a16:creationId xmlns:a16="http://schemas.microsoft.com/office/drawing/2014/main" id="{0629CA01-B838-49A4-9711-4D651E564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063" y="4760943"/>
              <a:ext cx="600075" cy="952500"/>
              <a:chOff x="2122272" y="2869478"/>
              <a:chExt cx="600075" cy="952500"/>
            </a:xfrm>
          </p:grpSpPr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6C665112-34C3-4E4A-958A-DB020D8F0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922" y="3667990"/>
                <a:ext cx="50800" cy="153988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9ACD20D1-3530-4B59-B54A-63B3D69B3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509" y="3252065"/>
                <a:ext cx="50800" cy="5127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3E50E5CB-2ABF-4DB2-848B-752DF5855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772" y="2950440"/>
                <a:ext cx="409575" cy="635000"/>
              </a:xfrm>
              <a:prstGeom prst="ellipse">
                <a:avLst/>
              </a:prstGeom>
              <a:solidFill>
                <a:srgbClr val="ABDEF4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5" name="Oval 20">
                <a:extLst>
                  <a:ext uri="{FF2B5EF4-FFF2-40B4-BE49-F238E27FC236}">
                    <a16:creationId xmlns:a16="http://schemas.microsoft.com/office/drawing/2014/main" id="{42F03FC3-E330-47C5-9091-B49458A33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272" y="2869478"/>
                <a:ext cx="293687" cy="830262"/>
              </a:xfrm>
              <a:prstGeom prst="ellipse">
                <a:avLst/>
              </a:prstGeom>
              <a:solidFill>
                <a:srgbClr val="53BAE9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</p:grpSp>
        <p:grpSp>
          <p:nvGrpSpPr>
            <p:cNvPr id="5" name="Group 77">
              <a:extLst>
                <a:ext uri="{FF2B5EF4-FFF2-40B4-BE49-F238E27FC236}">
                  <a16:creationId xmlns:a16="http://schemas.microsoft.com/office/drawing/2014/main" id="{B56D8F6C-BE31-4A1C-8416-06B19B3C7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425" y="4932393"/>
              <a:ext cx="738188" cy="895350"/>
              <a:chOff x="942759" y="2869021"/>
              <a:chExt cx="738188" cy="895350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96F69697-8705-46AB-9317-F47EC565B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472" y="3251608"/>
                <a:ext cx="50800" cy="5127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D81AA749-7BBC-40DA-A3CC-0C1C75C5A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759" y="3384958"/>
                <a:ext cx="38100" cy="346075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0" name="Oval 17">
                <a:extLst>
                  <a:ext uri="{FF2B5EF4-FFF2-40B4-BE49-F238E27FC236}">
                    <a16:creationId xmlns:a16="http://schemas.microsoft.com/office/drawing/2014/main" id="{A0548942-BE7B-4D0F-B3F4-03C7E6AB4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759" y="2869021"/>
                <a:ext cx="520700" cy="523875"/>
              </a:xfrm>
              <a:prstGeom prst="ellipse">
                <a:avLst/>
              </a:prstGeom>
              <a:solidFill>
                <a:srgbClr val="53BAE9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21" name="Oval 29">
                <a:extLst>
                  <a:ext uri="{FF2B5EF4-FFF2-40B4-BE49-F238E27FC236}">
                    <a16:creationId xmlns:a16="http://schemas.microsoft.com/office/drawing/2014/main" id="{F23C4A0F-5118-4FEC-937E-1DD871C73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372" y="3073808"/>
                <a:ext cx="409575" cy="409575"/>
              </a:xfrm>
              <a:prstGeom prst="ellipse">
                <a:avLst/>
              </a:prstGeom>
              <a:solidFill>
                <a:srgbClr val="ABDEF4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</p:grpSp>
        <p:grpSp>
          <p:nvGrpSpPr>
            <p:cNvPr id="6" name="Group 82">
              <a:extLst>
                <a:ext uri="{FF2B5EF4-FFF2-40B4-BE49-F238E27FC236}">
                  <a16:creationId xmlns:a16="http://schemas.microsoft.com/office/drawing/2014/main" id="{716D876D-B577-48C6-9CD8-46690E09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8868" y="5167343"/>
              <a:ext cx="674693" cy="660400"/>
              <a:chOff x="6224853" y="3161578"/>
              <a:chExt cx="673750" cy="660400"/>
            </a:xfrm>
          </p:grpSpPr>
          <p:sp>
            <p:nvSpPr>
              <p:cNvPr id="14" name="Rectangle 24">
                <a:extLst>
                  <a:ext uri="{FF2B5EF4-FFF2-40B4-BE49-F238E27FC236}">
                    <a16:creationId xmlns:a16="http://schemas.microsoft.com/office/drawing/2014/main" id="{7564B3DA-31B4-4CBC-BAE2-968693639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7593" y="3328265"/>
                <a:ext cx="50729" cy="436563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4A8A38BB-5C38-4626-8930-1DAAC3F29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4798" y="3255240"/>
                <a:ext cx="405832" cy="409575"/>
              </a:xfrm>
              <a:prstGeom prst="ellipse">
                <a:avLst/>
              </a:prstGeom>
              <a:solidFill>
                <a:srgbClr val="ABDEF4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16" name="Rectangle 30">
                <a:extLst>
                  <a:ext uri="{FF2B5EF4-FFF2-40B4-BE49-F238E27FC236}">
                    <a16:creationId xmlns:a16="http://schemas.microsoft.com/office/drawing/2014/main" id="{33500D06-66C5-4386-AEE8-359F24260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801" y="3475903"/>
                <a:ext cx="38047" cy="346075"/>
              </a:xfrm>
              <a:prstGeom prst="rect">
                <a:avLst/>
              </a:prstGeom>
              <a:solidFill>
                <a:srgbClr val="6F5839"/>
              </a:solidFill>
              <a:ln w="9525">
                <a:noFill/>
                <a:miter lim="800000"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  <p:sp>
            <p:nvSpPr>
              <p:cNvPr id="17" name="Oval 31">
                <a:extLst>
                  <a:ext uri="{FF2B5EF4-FFF2-40B4-BE49-F238E27FC236}">
                    <a16:creationId xmlns:a16="http://schemas.microsoft.com/office/drawing/2014/main" id="{F863AC6E-7E17-40CE-9362-2E44878FF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3446" y="3161578"/>
                <a:ext cx="485096" cy="484187"/>
              </a:xfrm>
              <a:prstGeom prst="ellipse">
                <a:avLst/>
              </a:prstGeom>
              <a:solidFill>
                <a:srgbClr val="53BAE9"/>
              </a:solidFill>
              <a:ln w="9525">
                <a:noFill/>
                <a:round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en-US" sz="1350" noProof="1"/>
              </a:p>
            </p:txBody>
          </p:sp>
        </p:grp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34571D03-79D9-4706-BE1D-72630B3ABDAE}"/>
                </a:ext>
              </a:extLst>
            </p:cNvPr>
            <p:cNvSpPr/>
            <p:nvPr/>
          </p:nvSpPr>
          <p:spPr>
            <a:xfrm>
              <a:off x="5032375" y="2924205"/>
              <a:ext cx="836613" cy="836613"/>
            </a:xfrm>
            <a:prstGeom prst="ellipse">
              <a:avLst/>
            </a:prstGeom>
            <a:solidFill>
              <a:srgbClr val="ABDEF4"/>
            </a:solidFill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1DBBCFCF-2B2D-4593-90CD-B108B3E7D3FD}"/>
                </a:ext>
              </a:extLst>
            </p:cNvPr>
            <p:cNvSpPr/>
            <p:nvPr/>
          </p:nvSpPr>
          <p:spPr>
            <a:xfrm>
              <a:off x="3275013" y="2924205"/>
              <a:ext cx="836612" cy="836613"/>
            </a:xfrm>
            <a:prstGeom prst="ellipse">
              <a:avLst/>
            </a:prstGeom>
            <a:solidFill>
              <a:srgbClr val="ABDEF4"/>
            </a:solidFill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E68CE5B-D2E2-495E-B2F6-0EE992C9C517}"/>
                </a:ext>
              </a:extLst>
            </p:cNvPr>
            <p:cNvSpPr/>
            <p:nvPr/>
          </p:nvSpPr>
          <p:spPr bwMode="auto">
            <a:xfrm>
              <a:off x="3879850" y="3357593"/>
              <a:ext cx="1384300" cy="2528887"/>
            </a:xfrm>
            <a:custGeom>
              <a:avLst/>
              <a:gdLst/>
              <a:ahLst/>
              <a:cxnLst>
                <a:cxn ang="0">
                  <a:pos x="173" y="908"/>
                </a:cxn>
                <a:cxn ang="0">
                  <a:pos x="187" y="613"/>
                </a:cxn>
                <a:cxn ang="0">
                  <a:pos x="0" y="357"/>
                </a:cxn>
                <a:cxn ang="0">
                  <a:pos x="0" y="357"/>
                </a:cxn>
                <a:cxn ang="0">
                  <a:pos x="203" y="547"/>
                </a:cxn>
                <a:cxn ang="0">
                  <a:pos x="230" y="0"/>
                </a:cxn>
                <a:cxn ang="0">
                  <a:pos x="255" y="237"/>
                </a:cxn>
                <a:cxn ang="0">
                  <a:pos x="271" y="439"/>
                </a:cxn>
                <a:cxn ang="0">
                  <a:pos x="496" y="295"/>
                </a:cxn>
                <a:cxn ang="0">
                  <a:pos x="496" y="295"/>
                </a:cxn>
                <a:cxn ang="0">
                  <a:pos x="291" y="500"/>
                </a:cxn>
                <a:cxn ang="0">
                  <a:pos x="282" y="660"/>
                </a:cxn>
                <a:cxn ang="0">
                  <a:pos x="307" y="905"/>
                </a:cxn>
                <a:cxn ang="0">
                  <a:pos x="173" y="908"/>
                </a:cxn>
              </a:cxnLst>
              <a:rect l="0" t="0" r="r" b="b"/>
              <a:pathLst>
                <a:path w="496" h="908">
                  <a:moveTo>
                    <a:pt x="173" y="908"/>
                  </a:moveTo>
                  <a:cubicBezTo>
                    <a:pt x="173" y="908"/>
                    <a:pt x="208" y="680"/>
                    <a:pt x="187" y="613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203" y="547"/>
                    <a:pt x="203" y="547"/>
                    <a:pt x="203" y="547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55" y="237"/>
                    <a:pt x="255" y="237"/>
                    <a:pt x="255" y="237"/>
                  </a:cubicBezTo>
                  <a:cubicBezTo>
                    <a:pt x="271" y="439"/>
                    <a:pt x="271" y="439"/>
                    <a:pt x="271" y="439"/>
                  </a:cubicBezTo>
                  <a:cubicBezTo>
                    <a:pt x="496" y="295"/>
                    <a:pt x="496" y="295"/>
                    <a:pt x="496" y="295"/>
                  </a:cubicBezTo>
                  <a:cubicBezTo>
                    <a:pt x="496" y="295"/>
                    <a:pt x="496" y="295"/>
                    <a:pt x="496" y="295"/>
                  </a:cubicBezTo>
                  <a:cubicBezTo>
                    <a:pt x="291" y="500"/>
                    <a:pt x="291" y="500"/>
                    <a:pt x="291" y="500"/>
                  </a:cubicBezTo>
                  <a:cubicBezTo>
                    <a:pt x="291" y="500"/>
                    <a:pt x="268" y="500"/>
                    <a:pt x="282" y="660"/>
                  </a:cubicBezTo>
                  <a:cubicBezTo>
                    <a:pt x="295" y="819"/>
                    <a:pt x="307" y="905"/>
                    <a:pt x="307" y="905"/>
                  </a:cubicBezTo>
                  <a:lnTo>
                    <a:pt x="173" y="908"/>
                  </a:lnTo>
                  <a:close/>
                </a:path>
              </a:pathLst>
            </a:custGeom>
            <a:solidFill>
              <a:srgbClr val="ABDEF4"/>
            </a:solidFill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>
                <a:defRPr/>
              </a:pPr>
              <a:endParaRPr lang="en-US" sz="1350" noProof="1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BE1B414-9708-45C4-9F3A-A16A310F87EA}"/>
                </a:ext>
              </a:extLst>
            </p:cNvPr>
            <p:cNvSpPr/>
            <p:nvPr/>
          </p:nvSpPr>
          <p:spPr bwMode="auto">
            <a:xfrm>
              <a:off x="0" y="5578505"/>
              <a:ext cx="9144000" cy="1279525"/>
            </a:xfrm>
            <a:custGeom>
              <a:avLst/>
              <a:gdLst/>
              <a:ahLst/>
              <a:cxnLst>
                <a:cxn ang="0">
                  <a:pos x="0" y="1489"/>
                </a:cxn>
                <a:cxn ang="0">
                  <a:pos x="0" y="700"/>
                </a:cxn>
                <a:cxn ang="0">
                  <a:pos x="940" y="320"/>
                </a:cxn>
                <a:cxn ang="0">
                  <a:pos x="3842" y="0"/>
                </a:cxn>
                <a:cxn ang="0">
                  <a:pos x="6745" y="320"/>
                </a:cxn>
                <a:cxn ang="0">
                  <a:pos x="7680" y="696"/>
                </a:cxn>
                <a:cxn ang="0">
                  <a:pos x="7680" y="1492"/>
                </a:cxn>
                <a:cxn ang="0">
                  <a:pos x="7659" y="1506"/>
                </a:cxn>
                <a:cxn ang="0">
                  <a:pos x="25" y="1506"/>
                </a:cxn>
                <a:cxn ang="0">
                  <a:pos x="0" y="1489"/>
                </a:cxn>
              </a:cxnLst>
              <a:rect l="0" t="0" r="r" b="b"/>
              <a:pathLst>
                <a:path w="7680" h="1506">
                  <a:moveTo>
                    <a:pt x="0" y="1489"/>
                  </a:moveTo>
                  <a:cubicBezTo>
                    <a:pt x="0" y="700"/>
                    <a:pt x="0" y="700"/>
                    <a:pt x="0" y="700"/>
                  </a:cubicBezTo>
                  <a:cubicBezTo>
                    <a:pt x="199" y="561"/>
                    <a:pt x="512" y="434"/>
                    <a:pt x="940" y="320"/>
                  </a:cubicBezTo>
                  <a:cubicBezTo>
                    <a:pt x="1741" y="107"/>
                    <a:pt x="2709" y="0"/>
                    <a:pt x="3842" y="0"/>
                  </a:cubicBezTo>
                  <a:cubicBezTo>
                    <a:pt x="4976" y="0"/>
                    <a:pt x="5943" y="107"/>
                    <a:pt x="6745" y="320"/>
                  </a:cubicBezTo>
                  <a:cubicBezTo>
                    <a:pt x="7168" y="433"/>
                    <a:pt x="7480" y="559"/>
                    <a:pt x="7680" y="696"/>
                  </a:cubicBezTo>
                  <a:cubicBezTo>
                    <a:pt x="7680" y="1492"/>
                    <a:pt x="7680" y="1492"/>
                    <a:pt x="7680" y="1492"/>
                  </a:cubicBezTo>
                  <a:cubicBezTo>
                    <a:pt x="7673" y="1497"/>
                    <a:pt x="7666" y="1501"/>
                    <a:pt x="7659" y="1506"/>
                  </a:cubicBezTo>
                  <a:cubicBezTo>
                    <a:pt x="25" y="1506"/>
                    <a:pt x="25" y="1506"/>
                    <a:pt x="25" y="1506"/>
                  </a:cubicBezTo>
                  <a:cubicBezTo>
                    <a:pt x="16" y="1500"/>
                    <a:pt x="8" y="1494"/>
                    <a:pt x="0" y="1489"/>
                  </a:cubicBezTo>
                  <a:close/>
                </a:path>
              </a:pathLst>
            </a:custGeom>
            <a:solidFill>
              <a:srgbClr val="53BAE9"/>
            </a:solidFill>
            <a:ln w="9525">
              <a:noFill/>
              <a:round/>
            </a:ln>
          </p:spPr>
          <p:txBody>
            <a:bodyPr lIns="68580" tIns="34290" rIns="68580" bIns="34290"/>
            <a:lstStyle/>
            <a:p>
              <a:pPr fontAlgn="auto">
                <a:defRPr/>
              </a:pPr>
              <a:endParaRPr lang="en-US" sz="1350" noProof="1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9713B698-02EB-47F7-A4C8-58F00DE168BA}"/>
                </a:ext>
              </a:extLst>
            </p:cNvPr>
            <p:cNvSpPr/>
            <p:nvPr/>
          </p:nvSpPr>
          <p:spPr>
            <a:xfrm>
              <a:off x="3879850" y="2500343"/>
              <a:ext cx="1341438" cy="1343025"/>
            </a:xfrm>
            <a:prstGeom prst="ellipse">
              <a:avLst/>
            </a:prstGeom>
            <a:solidFill>
              <a:srgbClr val="53BAE9"/>
            </a:solidFill>
            <a:ln w="381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sz="2400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1CE124A8-F352-4A6D-AD5B-13F2A884A232}"/>
                </a:ext>
              </a:extLst>
            </p:cNvPr>
            <p:cNvSpPr/>
            <p:nvPr/>
          </p:nvSpPr>
          <p:spPr>
            <a:xfrm>
              <a:off x="4754563" y="3576668"/>
              <a:ext cx="1093787" cy="1093787"/>
            </a:xfrm>
            <a:prstGeom prst="ellipse">
              <a:avLst/>
            </a:prstGeom>
            <a:solidFill>
              <a:srgbClr val="53BAE9"/>
            </a:solidFill>
            <a:ln w="38100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sz="2400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7330ED0F-FA68-42D9-950F-70FD7FC15840}"/>
                </a:ext>
              </a:extLst>
            </p:cNvPr>
            <p:cNvSpPr/>
            <p:nvPr/>
          </p:nvSpPr>
          <p:spPr>
            <a:xfrm>
              <a:off x="3284538" y="3576668"/>
              <a:ext cx="1093787" cy="1093787"/>
            </a:xfrm>
            <a:prstGeom prst="ellipse">
              <a:avLst/>
            </a:prstGeom>
            <a:solidFill>
              <a:srgbClr val="53BAE9"/>
            </a:solidFill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en-US" sz="2400" noProof="1">
                <a:solidFill>
                  <a:schemeClr val="accent1"/>
                </a:solidFill>
                <a:latin typeface="FontAwesome" pitchFamily="2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453CC2F-31D8-4948-9E5F-655E6F5DF451}"/>
              </a:ext>
            </a:extLst>
          </p:cNvPr>
          <p:cNvGrpSpPr/>
          <p:nvPr/>
        </p:nvGrpSpPr>
        <p:grpSpPr>
          <a:xfrm>
            <a:off x="1188506" y="424232"/>
            <a:ext cx="6766987" cy="200430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1B1EE70-C1EF-4FA9-83D5-B36CF6B7D872}"/>
                </a:ext>
              </a:extLst>
            </p:cNvPr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37ED58-0820-41A5-A5A1-41A4540D808C}"/>
                </a:ext>
              </a:extLst>
            </p:cNvPr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BBF0FB8-97E6-4611-B257-4C969EDAEB2A}"/>
                </a:ext>
              </a:extLst>
            </p:cNvPr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E9A8896-C231-4653-899D-B0898D8C22DF}"/>
                </a:ext>
              </a:extLst>
            </p:cNvPr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4B708CB-8BC1-4048-9C71-48BD04DC6AAA}"/>
                </a:ext>
              </a:extLst>
            </p:cNvPr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CD390F7-3D48-469F-8A8C-FD5F572A3DB7}"/>
                </a:ext>
              </a:extLst>
            </p:cNvPr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C538CD5-D71A-4672-B0C2-1B29E1F5DA51}"/>
                </a:ext>
              </a:extLst>
            </p:cNvPr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63DC04F-498C-415E-81FF-55A41CA6F68F}"/>
                </a:ext>
              </a:extLst>
            </p:cNvPr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</p:grpSp>
      <p:sp>
        <p:nvSpPr>
          <p:cNvPr id="39" name="日期占位符 1">
            <a:extLst>
              <a:ext uri="{FF2B5EF4-FFF2-40B4-BE49-F238E27FC236}">
                <a16:creationId xmlns:a16="http://schemas.microsoft.com/office/drawing/2014/main" id="{C3AA4B5A-5525-4B67-9059-CFFAFB9C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51632-E177-4443-BD7B-84A02579F61B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0" name="页脚占位符 2">
            <a:extLst>
              <a:ext uri="{FF2B5EF4-FFF2-40B4-BE49-F238E27FC236}">
                <a16:creationId xmlns:a16="http://schemas.microsoft.com/office/drawing/2014/main" id="{CEFF9388-8CEA-49DF-8948-17890500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63CED004-ABA8-4DEE-AE0B-44CF3225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2E156-6A3B-4FEA-BF7C-992C3F6F6C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6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1964E3B-F083-404D-8DE2-CB4040E7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10125-D6FC-4B58-9B46-D48ACF1C1492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8C38A6D-F551-4307-99AA-7BD90DCD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4291317-3E69-402D-92EF-8B959A9B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7F32A-CAB1-457C-B8DB-318470CCFE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8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4F0B323-A32E-4737-9F28-F5116A9E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FA893-0D71-4EF3-8464-1949A01F470A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49027D3-4099-4382-B042-BDE02F7E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AE003B9-BE01-4420-B37A-B54A16C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DC423-A916-4796-84EB-761B96C0D8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04555A0-AAC5-4274-91D5-1E6D74BA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AE906-6FDB-449B-81A8-0B5655D35A5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7C4EE0-C6B6-4F86-8D06-9252FCC7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B1382C5-8695-40FC-839E-0E350E2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3654-FE59-4F19-8EB1-15F9E141AE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4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A7FB8D4-05DE-4A4B-AFA6-940250C7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4BAA2-0757-476C-8E09-528BD69FB3D1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E338756-DC81-4BC2-B108-1C09723C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371C7BE-CBBA-4745-A57F-4F525853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C86A3-F167-43C9-9A15-FE998A306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4E51B03-30A3-4CED-8BC6-F4AA1A7B3C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0F05273-C915-4737-A40B-E0DB1F8A43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9AF8C-0B00-4FC0-906D-8AC634D61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E3C319-F5E6-4B3D-A0D7-592E5F0F69B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0BD2C-EFE4-4241-993B-4C1CDB0A8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8B556-E2CC-4794-AA5A-33745DC4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D96B80D-8B0A-493D-970C-7DE3FCEF48B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6" r:id="rId2"/>
    <p:sldLayoutId id="2147483711" r:id="rId3"/>
    <p:sldLayoutId id="2147483712" r:id="rId4"/>
    <p:sldLayoutId id="2147483713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49584B6C-ED69-4F82-B859-394B805B2F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6FA968E2-21DC-44F1-BC19-0133D0646A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EACD8-D0D4-4F75-90CF-6F43DEF6B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1D0D52-DDC1-4B64-B0C6-F8A11E4D5116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77CE5-2122-48C7-A716-7E342B3D4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5567E-ECEF-4C0E-9824-C8EE2BCCC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DA1E6FE-9185-44D4-BDF6-DFB69638E55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15" r:id="rId3"/>
    <p:sldLayoutId id="2147483716" r:id="rId4"/>
    <p:sldLayoutId id="2147483717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42">
            <a:extLst>
              <a:ext uri="{FF2B5EF4-FFF2-40B4-BE49-F238E27FC236}">
                <a16:creationId xmlns:a16="http://schemas.microsoft.com/office/drawing/2014/main" id="{00E31C9A-6359-4392-8840-39EC85C8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231775"/>
            <a:ext cx="3467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猜数游戏  </a:t>
            </a:r>
            <a:r>
              <a:rPr lang="en-US" altLang="zh-CN" sz="2400" b="1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v1.0</a:t>
            </a:r>
            <a:endParaRPr lang="zh-CN" altLang="en-US" sz="2400" b="1">
              <a:solidFill>
                <a:srgbClr val="53BAE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AD13E-3281-48F9-89E2-BB0C6422377E}"/>
              </a:ext>
            </a:extLst>
          </p:cNvPr>
          <p:cNvSpPr txBox="1"/>
          <p:nvPr/>
        </p:nvSpPr>
        <p:spPr>
          <a:xfrm>
            <a:off x="250825" y="1457325"/>
            <a:ext cx="8612188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anose="02010609030101010101" charset="-122"/>
              </a:rPr>
              <a:t>猜数：</a:t>
            </a:r>
            <a:r>
              <a:rPr lang="zh-CN" altLang="en-US" sz="2400" dirty="0">
                <a:solidFill>
                  <a:srgbClr val="53BAE9"/>
                </a:solidFill>
                <a:ea typeface="楷体_GB2312" panose="02010609030101010101" charset="-122"/>
              </a:rPr>
              <a:t>双击运行“猜数游戏</a:t>
            </a:r>
            <a:r>
              <a:rPr lang="en-US" altLang="zh-CN" sz="2400" dirty="0">
                <a:solidFill>
                  <a:srgbClr val="53BAE9"/>
                </a:solidFill>
                <a:ea typeface="楷体_GB2312" panose="02010609030101010101" charset="-122"/>
              </a:rPr>
              <a:t>(1.0).</a:t>
            </a:r>
            <a:r>
              <a:rPr lang="en-US" altLang="zh-CN" sz="2400" dirty="0" err="1">
                <a:solidFill>
                  <a:srgbClr val="53BAE9"/>
                </a:solidFill>
                <a:ea typeface="楷体_GB2312" panose="02010609030101010101" charset="-122"/>
              </a:rPr>
              <a:t>py</a:t>
            </a:r>
            <a:r>
              <a:rPr lang="zh-CN" altLang="en-US" sz="2400" dirty="0">
                <a:solidFill>
                  <a:srgbClr val="53BAE9"/>
                </a:solidFill>
                <a:ea typeface="楷体_GB2312" panose="02010609030101010101" charset="-122"/>
              </a:rPr>
              <a:t>”，输入</a:t>
            </a:r>
            <a:r>
              <a:rPr lang="en-US" altLang="zh-CN" sz="2400" dirty="0">
                <a:solidFill>
                  <a:srgbClr val="53BAE9"/>
                </a:solidFill>
                <a:ea typeface="楷体_GB2312" panose="02010609030101010101" charset="-122"/>
              </a:rPr>
              <a:t>1-20</a:t>
            </a:r>
            <a:r>
              <a:rPr lang="zh-CN" altLang="en-US" sz="2400" dirty="0">
                <a:solidFill>
                  <a:srgbClr val="53BAE9"/>
                </a:solidFill>
                <a:ea typeface="楷体_GB2312" panose="02010609030101010101" charset="-122"/>
              </a:rPr>
              <a:t>之间的一个数</a:t>
            </a:r>
            <a:endParaRPr lang="en-US" altLang="zh-CN" sz="2400" dirty="0">
              <a:solidFill>
                <a:srgbClr val="53BAE9"/>
              </a:solidFill>
              <a:ea typeface="楷体_GB2312" panose="02010609030101010101" charset="-122"/>
            </a:endParaRPr>
          </a:p>
          <a:p>
            <a:pPr algn="ctr" eaLnBrk="0" hangingPunct="0">
              <a:defRPr/>
            </a:pPr>
            <a:endParaRPr lang="en-US" altLang="zh-CN" dirty="0">
              <a:ea typeface="楷体_GB2312" panose="02010609030101010101" charset="-122"/>
            </a:endParaRPr>
          </a:p>
          <a:p>
            <a:pPr algn="ctr" eaLnBrk="0" hangingPunct="0">
              <a:defRPr/>
            </a:pPr>
            <a:r>
              <a:rPr lang="en-US" altLang="zh-CN" sz="2400" b="1" dirty="0">
                <a:solidFill>
                  <a:srgbClr val="FF0000"/>
                </a:solidFill>
                <a:ea typeface="楷体_GB2312" panose="02010609030101010101" charset="-122"/>
              </a:rPr>
              <a:t>tip</a:t>
            </a:r>
            <a:r>
              <a:rPr lang="zh-CN" altLang="en-US" sz="2400" b="1" dirty="0">
                <a:solidFill>
                  <a:srgbClr val="FF0000"/>
                </a:solidFill>
                <a:ea typeface="楷体_GB2312" panose="02010609030101010101" charset="-122"/>
              </a:rPr>
              <a:t>：你只有一次机会哦！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23">
            <a:extLst>
              <a:ext uri="{FF2B5EF4-FFF2-40B4-BE49-F238E27FC236}">
                <a16:creationId xmlns:a16="http://schemas.microsoft.com/office/drawing/2014/main" id="{4247EB9B-32DB-4AAF-983E-298A731BC131}"/>
              </a:ext>
            </a:extLst>
          </p:cNvPr>
          <p:cNvGrpSpPr>
            <a:grpSpLocks/>
          </p:cNvGrpSpPr>
          <p:nvPr/>
        </p:nvGrpSpPr>
        <p:grpSpPr bwMode="auto">
          <a:xfrm>
            <a:off x="841375" y="1227138"/>
            <a:ext cx="990600" cy="990600"/>
            <a:chOff x="1033538" y="3776927"/>
            <a:chExt cx="482721" cy="482721"/>
          </a:xfrm>
        </p:grpSpPr>
        <p:sp>
          <p:nvSpPr>
            <p:cNvPr id="25" name="Oval 59">
              <a:extLst>
                <a:ext uri="{FF2B5EF4-FFF2-40B4-BE49-F238E27FC236}">
                  <a16:creationId xmlns:a16="http://schemas.microsoft.com/office/drawing/2014/main" id="{9EFB8EC4-E2D6-484A-A36F-1979DA23F6B2}"/>
                </a:ext>
              </a:extLst>
            </p:cNvPr>
            <p:cNvSpPr/>
            <p:nvPr/>
          </p:nvSpPr>
          <p:spPr>
            <a:xfrm>
              <a:off x="1033538" y="3776927"/>
              <a:ext cx="482721" cy="4827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3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BE6D17B5-1980-451C-94FA-AC3C1AE10A4E}"/>
                </a:ext>
              </a:extLst>
            </p:cNvPr>
            <p:cNvGrpSpPr/>
            <p:nvPr/>
          </p:nvGrpSpPr>
          <p:grpSpPr>
            <a:xfrm>
              <a:off x="1101203" y="3848357"/>
              <a:ext cx="347391" cy="411291"/>
              <a:chOff x="1375885" y="1198807"/>
              <a:chExt cx="1009650" cy="1195367"/>
            </a:xfrm>
            <a:solidFill>
              <a:srgbClr val="FFC000"/>
            </a:solidFill>
          </p:grpSpPr>
          <p:grpSp>
            <p:nvGrpSpPr>
              <p:cNvPr id="5" name="Group 61">
                <a:extLst>
                  <a:ext uri="{FF2B5EF4-FFF2-40B4-BE49-F238E27FC236}">
                    <a16:creationId xmlns:a16="http://schemas.microsoft.com/office/drawing/2014/main" id="{AA0DF6DA-5B4A-4FE2-8A22-B133F1BAFE80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5E05AF40-0317-4622-BD70-F6AB0B19F6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fontAlgn="auto">
                    <a:defRPr/>
                  </a:pPr>
                  <a:endParaRPr lang="zh-CN" altLang="en-US" sz="1350" noProof="1"/>
                </a:p>
              </p:txBody>
            </p:sp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04661479-B0B5-4ADC-B5B0-B1F2EEBCFC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fontAlgn="auto">
                    <a:defRPr/>
                  </a:pPr>
                  <a:endParaRPr lang="zh-CN" altLang="en-US" sz="1350" noProof="1"/>
                </a:p>
              </p:txBody>
            </p:sp>
            <p:sp>
              <p:nvSpPr>
                <p:cNvPr id="31" name="Freeform 9">
                  <a:extLst>
                    <a:ext uri="{FF2B5EF4-FFF2-40B4-BE49-F238E27FC236}">
                      <a16:creationId xmlns:a16="http://schemas.microsoft.com/office/drawing/2014/main" id="{46884522-620B-44C3-9EED-5EF1B5052F67}"/>
                    </a:ext>
                  </a:extLst>
                </p:cNvPr>
                <p:cNvSpPr/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fontAlgn="auto">
                    <a:defRPr/>
                  </a:pPr>
                  <a:endParaRPr lang="zh-CN" altLang="en-US" sz="1350" noProof="1"/>
                </a:p>
              </p:txBody>
            </p:sp>
          </p:grpSp>
          <p:sp>
            <p:nvSpPr>
              <p:cNvPr id="28" name="Freeform 62">
                <a:extLst>
                  <a:ext uri="{FF2B5EF4-FFF2-40B4-BE49-F238E27FC236}">
                    <a16:creationId xmlns:a16="http://schemas.microsoft.com/office/drawing/2014/main" id="{953C2CFC-61C4-4480-AAB3-0B6DC0253F74}"/>
                  </a:ext>
                </a:extLst>
              </p:cNvPr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53B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</p:grpSp>
      </p:grpSp>
      <p:sp>
        <p:nvSpPr>
          <p:cNvPr id="20483" name="文本框 42">
            <a:extLst>
              <a:ext uri="{FF2B5EF4-FFF2-40B4-BE49-F238E27FC236}">
                <a16:creationId xmlns:a16="http://schemas.microsoft.com/office/drawing/2014/main" id="{A76413DF-CADB-4CC7-B52E-F08724F6B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63525"/>
            <a:ext cx="1981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关系运算符</a:t>
            </a:r>
          </a:p>
        </p:txBody>
      </p:sp>
      <p:sp>
        <p:nvSpPr>
          <p:cNvPr id="20484" name="文本框 1">
            <a:extLst>
              <a:ext uri="{FF2B5EF4-FFF2-40B4-BE49-F238E27FC236}">
                <a16:creationId xmlns:a16="http://schemas.microsoft.com/office/drawing/2014/main" id="{D500E138-9D99-4D83-A9BE-21D25A5B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1120775"/>
            <a:ext cx="5480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53BAE9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v&gt;=7.91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表达式，一般称为关系表达式。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即用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关系运算符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连接起来的式子。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0D5EE4-FC63-4BFD-B633-9B23BE6CC63F}"/>
              </a:ext>
            </a:extLst>
          </p:cNvPr>
          <p:cNvGraphicFramePr>
            <a:graphicFrameLocks noGrp="1"/>
          </p:cNvGraphicFramePr>
          <p:nvPr/>
        </p:nvGraphicFramePr>
        <p:xfrm>
          <a:off x="811213" y="2549525"/>
          <a:ext cx="7543800" cy="1311275"/>
        </p:xfrm>
        <a:graphic>
          <a:graphicData uri="http://schemas.openxmlformats.org/drawingml/2006/table">
            <a:tbl>
              <a:tblPr/>
              <a:tblGrid>
                <a:gridCol w="1230312">
                  <a:extLst>
                    <a:ext uri="{9D8B030D-6E8A-4147-A177-3AD203B41FA5}">
                      <a16:colId xmlns:a16="http://schemas.microsoft.com/office/drawing/2014/main" val="3751452095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93014241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46880937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1412117843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3029973350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3603316426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853540723"/>
                    </a:ext>
                  </a:extLst>
                </a:gridCol>
              </a:tblGrid>
              <a:tr h="66357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运算符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B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67857"/>
                  </a:ext>
                </a:extLst>
              </a:tr>
              <a:tr h="64770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含义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等于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大于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大于等于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小于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小于等于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不等于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63987"/>
                  </a:ext>
                </a:extLst>
              </a:tr>
            </a:tbl>
          </a:graphicData>
        </a:graphic>
      </p:graphicFrame>
      <p:sp>
        <p:nvSpPr>
          <p:cNvPr id="15391" name="文本框 3">
            <a:extLst>
              <a:ext uri="{FF2B5EF4-FFF2-40B4-BE49-F238E27FC236}">
                <a16:creationId xmlns:a16="http://schemas.microsoft.com/office/drawing/2014/main" id="{5F3AB0EE-FA3C-4330-A250-2C808868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4337050"/>
            <a:ext cx="8705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当关系表达式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成立</a:t>
            </a: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时值为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真</a:t>
            </a:r>
            <a:r>
              <a:rPr lang="zh-CN" altLang="zh-CN" sz="2400">
                <a:solidFill>
                  <a:srgbClr val="53BAE9"/>
                </a:solidFill>
              </a:rPr>
              <a:t>（</a:t>
            </a:r>
            <a:r>
              <a:rPr lang="en-US" altLang="zh-CN" sz="2400">
                <a:solidFill>
                  <a:srgbClr val="53BAE9"/>
                </a:solidFill>
                <a:latin typeface="Times New Roman" panose="02020603050405020304" pitchFamily="18" charset="0"/>
              </a:rPr>
              <a:t>True</a:t>
            </a:r>
            <a:r>
              <a:rPr lang="zh-CN" altLang="zh-CN" sz="2400">
                <a:solidFill>
                  <a:srgbClr val="53BAE9"/>
                </a:solidFill>
              </a:rPr>
              <a:t>），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不成立</a:t>
            </a: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时为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假</a:t>
            </a:r>
            <a:r>
              <a:rPr lang="zh-CN" altLang="zh-CN" sz="2400">
                <a:solidFill>
                  <a:srgbClr val="53BAE9"/>
                </a:solidFill>
              </a:rPr>
              <a:t>（</a:t>
            </a:r>
            <a:r>
              <a:rPr lang="en-US" altLang="zh-CN" sz="2400">
                <a:solidFill>
                  <a:srgbClr val="53BAE9"/>
                </a:solidFill>
                <a:latin typeface="Times New Roman" panose="02020603050405020304" pitchFamily="18" charset="0"/>
              </a:rPr>
              <a:t>False</a:t>
            </a:r>
            <a:r>
              <a:rPr lang="zh-CN" altLang="zh-CN" sz="2400">
                <a:solidFill>
                  <a:srgbClr val="53BAE9"/>
                </a:solidFill>
              </a:rPr>
              <a:t>）。</a:t>
            </a:r>
          </a:p>
        </p:txBody>
      </p:sp>
      <p:sp>
        <p:nvSpPr>
          <p:cNvPr id="15392" name="文本框 4">
            <a:extLst>
              <a:ext uri="{FF2B5EF4-FFF2-40B4-BE49-F238E27FC236}">
                <a16:creationId xmlns:a16="http://schemas.microsoft.com/office/drawing/2014/main" id="{AC7B76A2-762B-4F59-8F7F-A54B788EB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5073650"/>
            <a:ext cx="65849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数值是按其值的大小来比较它们之间的关系的</a:t>
            </a:r>
            <a:r>
              <a:rPr lang="zh-CN" altLang="zh-CN" sz="2400">
                <a:solidFill>
                  <a:srgbClr val="53BAE9"/>
                </a:solidFill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>
                <a:solidFill>
                  <a:srgbClr val="53BAE9"/>
                </a:solidFill>
              </a:rPr>
              <a:t>9&gt;=7.9</a:t>
            </a:r>
            <a:r>
              <a:rPr lang="zh-CN" altLang="zh-CN" sz="2400">
                <a:solidFill>
                  <a:srgbClr val="53BAE9"/>
                </a:solidFill>
              </a:rPr>
              <a:t>，</a:t>
            </a: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其值为</a:t>
            </a:r>
            <a:r>
              <a:rPr lang="en-US" altLang="zh-CN" sz="2400">
                <a:solidFill>
                  <a:srgbClr val="0D0D0D"/>
                </a:solidFill>
                <a:latin typeface="Times New Roman" panose="02020603050405020304" pitchFamily="18" charset="0"/>
              </a:rPr>
              <a:t>True</a:t>
            </a:r>
            <a:r>
              <a:rPr lang="zh-CN" altLang="en-US" sz="2400">
                <a:solidFill>
                  <a:srgbClr val="53BAE9"/>
                </a:solidFill>
              </a:rPr>
              <a:t>；</a:t>
            </a:r>
            <a:r>
              <a:rPr lang="en-US" altLang="zh-CN" sz="2400">
                <a:solidFill>
                  <a:srgbClr val="53BAE9"/>
                </a:solidFill>
              </a:rPr>
              <a:t>23==24</a:t>
            </a:r>
            <a:r>
              <a:rPr lang="zh-CN" altLang="zh-CN" sz="2400">
                <a:solidFill>
                  <a:srgbClr val="53BAE9"/>
                </a:solidFill>
              </a:rPr>
              <a:t>，</a:t>
            </a: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其值为</a:t>
            </a:r>
            <a:r>
              <a:rPr lang="en-US" altLang="zh-CN" sz="2400">
                <a:solidFill>
                  <a:srgbClr val="0D0D0D"/>
                </a:solidFill>
                <a:latin typeface="Times New Roman" panose="02020603050405020304" pitchFamily="18" charset="0"/>
              </a:rPr>
              <a:t>False</a:t>
            </a:r>
            <a:r>
              <a:rPr lang="zh-CN" altLang="zh-CN" sz="2400">
                <a:solidFill>
                  <a:srgbClr val="53BAE9"/>
                </a:solidFill>
              </a:rPr>
              <a:t>。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2B4913AE-8D09-4896-8DBF-70459BDC8C88}"/>
              </a:ext>
            </a:extLst>
          </p:cNvPr>
          <p:cNvSpPr txBox="1"/>
          <p:nvPr/>
        </p:nvSpPr>
        <p:spPr>
          <a:xfrm>
            <a:off x="2853995" y="4931421"/>
            <a:ext cx="3819393" cy="1338828"/>
          </a:xfrm>
          <a:prstGeom prst="rect">
            <a:avLst/>
          </a:prstGeom>
          <a:noFill/>
          <a:ln>
            <a:solidFill>
              <a:srgbClr val="53BAE9"/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dirty="0"/>
              <a:t>number = 5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dirty="0"/>
              <a:t>if  number ==5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dirty="0">
                <a:highlight>
                  <a:srgbClr val="53BAE9"/>
                </a:highlight>
              </a:rPr>
              <a:t>    </a:t>
            </a:r>
            <a:r>
              <a:rPr lang="en-US" altLang="zh-CN" dirty="0"/>
              <a:t>print('number</a:t>
            </a:r>
            <a:r>
              <a:rPr lang="zh-CN" altLang="en-US" dirty="0"/>
              <a:t>的值为</a:t>
            </a:r>
            <a:r>
              <a:rPr lang="en-US" altLang="zh-CN" dirty="0"/>
              <a:t>5')</a:t>
            </a:r>
            <a:endParaRPr lang="zh-CN" altLang="en-US" dirty="0"/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8D76E7BB-5C49-4D1A-AA4B-DE48DC61B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4029075"/>
            <a:ext cx="3248025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==</a:t>
            </a:r>
            <a:r>
              <a:rPr lang="zh-CN" altLang="en-US">
                <a:ea typeface="楷体_GB2312" panose="02010609030101010101" pitchFamily="49" charset="-122"/>
              </a:rPr>
              <a:t>编程语言中等于的表示符号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E525AE-DBD0-4D29-B6FB-9A128EA7DD0C}"/>
              </a:ext>
            </a:extLst>
          </p:cNvPr>
          <p:cNvCxnSpPr/>
          <p:nvPr/>
        </p:nvCxnSpPr>
        <p:spPr>
          <a:xfrm flipV="1">
            <a:off x="4100513" y="4397375"/>
            <a:ext cx="663575" cy="1103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/>
      <p:bldP spid="15392" grpId="0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42">
            <a:extLst>
              <a:ext uri="{FF2B5EF4-FFF2-40B4-BE49-F238E27FC236}">
                <a16:creationId xmlns:a16="http://schemas.microsoft.com/office/drawing/2014/main" id="{4D9F0600-3E31-4D34-9744-4FEB5FA5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5" y="293688"/>
            <a:ext cx="413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多分支语句</a:t>
            </a:r>
            <a:r>
              <a:rPr lang="zh-CN" altLang="en-US" sz="2000" b="1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en-US" altLang="zh-CN" sz="2400">
                <a:solidFill>
                  <a:srgbClr val="53BAE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elif</a:t>
            </a:r>
            <a:r>
              <a:rPr lang="en-US" altLang="zh-CN" sz="2400">
                <a:solidFill>
                  <a:srgbClr val="53BAE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else</a:t>
            </a:r>
            <a:endParaRPr lang="zh-CN" altLang="en-US" sz="3200">
              <a:solidFill>
                <a:srgbClr val="53BAE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459D90-BE33-4DA4-93D3-C53C310C4C51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1544638"/>
            <a:ext cx="3740150" cy="4241800"/>
            <a:chOff x="1735" y="7072"/>
            <a:chExt cx="9910" cy="574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6F4B2A-A0DC-429F-B669-F29321302507}"/>
                </a:ext>
              </a:extLst>
            </p:cNvPr>
            <p:cNvSpPr/>
            <p:nvPr/>
          </p:nvSpPr>
          <p:spPr>
            <a:xfrm>
              <a:off x="1735" y="7072"/>
              <a:ext cx="9910" cy="5741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8" name="矩形 55">
              <a:extLst>
                <a:ext uri="{FF2B5EF4-FFF2-40B4-BE49-F238E27FC236}">
                  <a16:creationId xmlns:a16="http://schemas.microsoft.com/office/drawing/2014/main" id="{18DA6204-D2F4-4E44-A4CC-16AD63BB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7216"/>
              <a:ext cx="9338" cy="55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if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条件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1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: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  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语句或语句组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1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 err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elif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条件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:</a:t>
              </a:r>
              <a:endParaRPr lang="en-US" altLang="zh-CN" sz="24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  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语句或语句组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 err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elif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条件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3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: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  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语句或语句组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3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···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else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:</a:t>
              </a:r>
              <a:endParaRPr lang="en-US" altLang="zh-CN" sz="2400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   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语句或语句组</a:t>
              </a:r>
              <a:r>
                <a:rPr lang="en-US" altLang="zh-CN" sz="24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n</a:t>
              </a:r>
            </a:p>
          </p:txBody>
        </p:sp>
      </p:grpSp>
      <p:grpSp>
        <p:nvGrpSpPr>
          <p:cNvPr id="3" name="组合 1">
            <a:extLst>
              <a:ext uri="{FF2B5EF4-FFF2-40B4-BE49-F238E27FC236}">
                <a16:creationId xmlns:a16="http://schemas.microsoft.com/office/drawing/2014/main" id="{186E5A3B-3A84-4271-981A-DD384456DD42}"/>
              </a:ext>
            </a:extLst>
          </p:cNvPr>
          <p:cNvGrpSpPr>
            <a:grpSpLocks/>
          </p:cNvGrpSpPr>
          <p:nvPr/>
        </p:nvGrpSpPr>
        <p:grpSpPr bwMode="auto">
          <a:xfrm>
            <a:off x="2981325" y="1552575"/>
            <a:ext cx="6038850" cy="4124325"/>
            <a:chOff x="2981325" y="1552575"/>
            <a:chExt cx="6038850" cy="4124325"/>
          </a:xfrm>
        </p:grpSpPr>
        <p:pic>
          <p:nvPicPr>
            <p:cNvPr id="21509" name="Picture 5" descr="F:\盛泽中学·高一信息技术\信息技术（1-8）第四课时\多分支.png">
              <a:extLst>
                <a:ext uri="{FF2B5EF4-FFF2-40B4-BE49-F238E27FC236}">
                  <a16:creationId xmlns:a16="http://schemas.microsoft.com/office/drawing/2014/main" id="{9C8C685F-E39A-4F47-B4EE-7F3CC8DAA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325" y="1552575"/>
              <a:ext cx="6038850" cy="412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0" name="TextBox 1">
              <a:extLst>
                <a:ext uri="{FF2B5EF4-FFF2-40B4-BE49-F238E27FC236}">
                  <a16:creationId xmlns:a16="http://schemas.microsoft.com/office/drawing/2014/main" id="{B2772917-8D32-4558-861C-3D99AFE67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988" y="3214688"/>
              <a:ext cx="600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21511" name="TextBox 13">
              <a:extLst>
                <a:ext uri="{FF2B5EF4-FFF2-40B4-BE49-F238E27FC236}">
                  <a16:creationId xmlns:a16="http://schemas.microsoft.com/office/drawing/2014/main" id="{C6BED766-02F9-4985-9948-2693B3CAB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1538" y="1981200"/>
              <a:ext cx="6524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False</a:t>
              </a:r>
              <a:endParaRPr lang="zh-CN" altLang="en-US"/>
            </a:p>
          </p:txBody>
        </p:sp>
        <p:sp>
          <p:nvSpPr>
            <p:cNvPr id="21512" name="TextBox 15">
              <a:extLst>
                <a:ext uri="{FF2B5EF4-FFF2-40B4-BE49-F238E27FC236}">
                  <a16:creationId xmlns:a16="http://schemas.microsoft.com/office/drawing/2014/main" id="{86547B91-60A3-4C05-A30D-72702183A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013" y="3481388"/>
              <a:ext cx="600075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21513" name="TextBox 16">
              <a:extLst>
                <a:ext uri="{FF2B5EF4-FFF2-40B4-BE49-F238E27FC236}">
                  <a16:creationId xmlns:a16="http://schemas.microsoft.com/office/drawing/2014/main" id="{E0A122FE-76D0-4F8E-91FC-F7ADEB802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3725" y="2533650"/>
              <a:ext cx="6540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False</a:t>
              </a:r>
              <a:endParaRPr lang="zh-CN" altLang="en-US"/>
            </a:p>
          </p:txBody>
        </p:sp>
        <p:sp>
          <p:nvSpPr>
            <p:cNvPr id="21514" name="TextBox 17">
              <a:extLst>
                <a:ext uri="{FF2B5EF4-FFF2-40B4-BE49-F238E27FC236}">
                  <a16:creationId xmlns:a16="http://schemas.microsoft.com/office/drawing/2014/main" id="{45C5229A-5368-44CC-B19F-00CAACED5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2638" y="3692525"/>
              <a:ext cx="600075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21515" name="TextBox 18">
              <a:extLst>
                <a:ext uri="{FF2B5EF4-FFF2-40B4-BE49-F238E27FC236}">
                  <a16:creationId xmlns:a16="http://schemas.microsoft.com/office/drawing/2014/main" id="{0A2B72FF-723B-45D3-88B6-ABF092039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25" y="2944813"/>
              <a:ext cx="652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False</a:t>
              </a:r>
              <a:endParaRPr lang="zh-CN" altLang="en-US"/>
            </a:p>
          </p:txBody>
        </p:sp>
        <p:sp>
          <p:nvSpPr>
            <p:cNvPr id="21516" name="TextBox 19">
              <a:extLst>
                <a:ext uri="{FF2B5EF4-FFF2-40B4-BE49-F238E27FC236}">
                  <a16:creationId xmlns:a16="http://schemas.microsoft.com/office/drawing/2014/main" id="{19846589-A8B8-4076-B675-2F27EAA0E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2425" y="3351213"/>
              <a:ext cx="652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False</a:t>
              </a:r>
              <a:endParaRPr lang="zh-CN" altLang="en-US"/>
            </a:p>
          </p:txBody>
        </p:sp>
        <p:sp>
          <p:nvSpPr>
            <p:cNvPr id="21517" name="TextBox 20">
              <a:extLst>
                <a:ext uri="{FF2B5EF4-FFF2-40B4-BE49-F238E27FC236}">
                  <a16:creationId xmlns:a16="http://schemas.microsoft.com/office/drawing/2014/main" id="{E5BE4360-8533-432F-89DD-9614CF50E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883025"/>
              <a:ext cx="600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True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42">
            <a:extLst>
              <a:ext uri="{FF2B5EF4-FFF2-40B4-BE49-F238E27FC236}">
                <a16:creationId xmlns:a16="http://schemas.microsoft.com/office/drawing/2014/main" id="{F43E0A4A-F4C5-4212-847D-842DFC708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5" y="293688"/>
            <a:ext cx="413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多分支语句</a:t>
            </a:r>
            <a:r>
              <a:rPr lang="zh-CN" altLang="en-US" sz="20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en-US" altLang="zh-CN" sz="2400">
                <a:solidFill>
                  <a:srgbClr val="53BAE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elif</a:t>
            </a:r>
            <a:r>
              <a:rPr lang="en-US" altLang="zh-CN" sz="2400">
                <a:solidFill>
                  <a:srgbClr val="53BAE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else</a:t>
            </a:r>
            <a:endParaRPr lang="zh-CN" altLang="en-US" sz="3200">
              <a:solidFill>
                <a:srgbClr val="53BAE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7D07C-095F-4112-9A08-37B5F6292E5E}"/>
              </a:ext>
            </a:extLst>
          </p:cNvPr>
          <p:cNvSpPr txBox="1"/>
          <p:nvPr/>
        </p:nvSpPr>
        <p:spPr>
          <a:xfrm>
            <a:off x="254524" y="2032099"/>
            <a:ext cx="8634951" cy="3753484"/>
          </a:xfrm>
          <a:prstGeom prst="rect">
            <a:avLst/>
          </a:prstGeom>
          <a:solidFill>
            <a:srgbClr val="E3F3FB"/>
          </a:solidFill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猜数游戏（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v1.0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简单版）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ea typeface="楷体_GB2312" panose="02010609030101010101" charset="-122"/>
            </a:endParaRPr>
          </a:p>
          <a:p>
            <a:pPr eaLnBrk="0" hangingPunct="0">
              <a:defRPr/>
            </a:pPr>
            <a:r>
              <a:rPr lang="zh-CN" altLang="en-US" sz="2400" dirty="0"/>
              <a:t>a = 7</a:t>
            </a:r>
            <a:r>
              <a:rPr lang="en-US" altLang="zh-CN" sz="2400" dirty="0"/>
              <a:t>					</a:t>
            </a:r>
            <a:r>
              <a:rPr lang="en-US" altLang="zh-CN" dirty="0"/>
              <a:t>#</a:t>
            </a:r>
            <a:r>
              <a:rPr lang="zh-CN" altLang="en-US" dirty="0">
                <a:ea typeface="楷体_GB2312" panose="02010609030101010101" charset="-122"/>
              </a:rPr>
              <a:t>先设定正确的数字</a:t>
            </a:r>
            <a:endParaRPr lang="zh-CN" altLang="en-US" sz="2400" dirty="0">
              <a:ea typeface="楷体_GB2312" panose="02010609030101010101" charset="-122"/>
            </a:endParaRPr>
          </a:p>
          <a:p>
            <a:pPr eaLnBrk="0" hangingPunct="0">
              <a:defRPr/>
            </a:pPr>
            <a:r>
              <a:rPr lang="zh-CN" altLang="en-US" sz="2400" dirty="0"/>
              <a:t>num = </a:t>
            </a:r>
            <a:r>
              <a:rPr lang="zh-CN" altLang="en-US" sz="2400" dirty="0">
                <a:solidFill>
                  <a:srgbClr val="92D050"/>
                </a:solidFill>
              </a:rPr>
              <a:t>int</a:t>
            </a:r>
            <a:r>
              <a:rPr lang="zh-CN" altLang="en-US" sz="2400" dirty="0"/>
              <a:t>(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zh-CN" altLang="en-US" sz="2400" dirty="0"/>
              <a:t>('</a:t>
            </a:r>
            <a:r>
              <a:rPr lang="zh-CN" altLang="en-US" sz="2400" dirty="0">
                <a:ea typeface="楷体_GB2312" panose="02010609030101010101" charset="-122"/>
              </a:rPr>
              <a:t>请输入你猜的数</a:t>
            </a:r>
            <a:r>
              <a:rPr lang="zh-CN" altLang="en-US" sz="2400" dirty="0"/>
              <a:t>（1—20）:'))</a:t>
            </a:r>
            <a:r>
              <a:rPr lang="en-US" altLang="zh-CN" sz="2400" dirty="0"/>
              <a:t>	</a:t>
            </a:r>
            <a:r>
              <a:rPr lang="en-US" altLang="zh-CN" dirty="0"/>
              <a:t>#</a:t>
            </a:r>
            <a:r>
              <a:rPr lang="zh-CN" altLang="en-US" dirty="0">
                <a:ea typeface="楷体_GB2312" panose="02010609030101010101" charset="-122"/>
              </a:rPr>
              <a:t>提示输入想猜的数</a:t>
            </a:r>
            <a:endParaRPr lang="zh-CN" altLang="en-US" sz="2400" dirty="0">
              <a:ea typeface="楷体_GB2312" panose="02010609030101010101" charset="-122"/>
            </a:endParaRP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if</a:t>
            </a:r>
            <a:r>
              <a:rPr lang="zh-CN" altLang="en-US" sz="2400" dirty="0"/>
              <a:t> </a:t>
            </a:r>
            <a:r>
              <a:rPr lang="zh-CN" altLang="en-US" sz="2400" dirty="0">
                <a:highlight>
                  <a:srgbClr val="E9F4FA"/>
                </a:highlight>
              </a:rPr>
              <a:t>num&gt;a</a:t>
            </a:r>
            <a:r>
              <a:rPr lang="zh-CN" altLang="en-US" sz="2400" dirty="0">
                <a:solidFill>
                  <a:srgbClr val="FF0000"/>
                </a:solidFill>
              </a:rPr>
              <a:t>: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400" dirty="0"/>
              <a:t>			</a:t>
            </a:r>
            <a:r>
              <a:rPr lang="en-US" altLang="zh-CN" dirty="0"/>
              <a:t>#</a:t>
            </a:r>
            <a:r>
              <a:rPr lang="zh-CN" altLang="en-US" dirty="0">
                <a:ea typeface="楷体_GB2312" panose="02010609030101010101" charset="-122"/>
              </a:rPr>
              <a:t>比较猜的数与目标数①大了</a:t>
            </a:r>
            <a:endParaRPr lang="zh-CN" altLang="en-US" sz="2400" dirty="0">
              <a:ea typeface="楷体_GB2312" panose="02010609030101010101" charset="-122"/>
            </a:endParaRPr>
          </a:p>
          <a:p>
            <a:pPr eaLnBrk="0" hangingPunct="0">
              <a:defRPr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00B050"/>
                </a:solidFill>
              </a:rPr>
              <a:t>print</a:t>
            </a:r>
            <a:r>
              <a:rPr lang="zh-CN" altLang="en-US" sz="2400" dirty="0"/>
              <a:t>('</a:t>
            </a:r>
            <a:r>
              <a:rPr lang="zh-CN" altLang="en-US" sz="2400" dirty="0">
                <a:ea typeface="楷体_GB2312" panose="02010609030101010101" charset="-122"/>
              </a:rPr>
              <a:t>很遗憾，猜大了</a:t>
            </a:r>
            <a:r>
              <a:rPr lang="zh-CN" altLang="en-US" sz="2400" dirty="0"/>
              <a:t>')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elif</a:t>
            </a:r>
            <a:r>
              <a:rPr lang="zh-CN" altLang="en-US" sz="2400" dirty="0"/>
              <a:t> </a:t>
            </a:r>
            <a:r>
              <a:rPr lang="zh-CN" altLang="en-US" sz="2400" dirty="0">
                <a:highlight>
                  <a:srgbClr val="E9F4FA"/>
                </a:highlight>
              </a:rPr>
              <a:t>num==a</a:t>
            </a:r>
            <a:r>
              <a:rPr lang="zh-CN" altLang="en-US" sz="2400" dirty="0">
                <a:solidFill>
                  <a:srgbClr val="FF0000"/>
                </a:solidFill>
              </a:rPr>
              <a:t>:</a:t>
            </a:r>
            <a:r>
              <a:rPr lang="en-US" altLang="zh-CN" sz="2400" dirty="0">
                <a:solidFill>
                  <a:srgbClr val="00B050"/>
                </a:solidFill>
              </a:rPr>
              <a:t>				</a:t>
            </a:r>
            <a:r>
              <a:rPr lang="en-US" altLang="zh-CN" dirty="0">
                <a:ea typeface="楷体_GB2312" panose="02010609030101010101" charset="-122"/>
              </a:rPr>
              <a:t>#</a:t>
            </a:r>
            <a:r>
              <a:rPr lang="zh-CN" altLang="en-US" dirty="0">
                <a:ea typeface="楷体_GB2312" panose="02010609030101010101" charset="-122"/>
              </a:rPr>
              <a:t>比较猜的数与目标数②对了</a:t>
            </a:r>
          </a:p>
          <a:p>
            <a:pPr eaLnBrk="0" hangingPunct="0">
              <a:defRPr/>
            </a:pP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rgbClr val="00B050"/>
                </a:solidFill>
              </a:rPr>
              <a:t> print</a:t>
            </a:r>
            <a:r>
              <a:rPr lang="zh-CN" altLang="en-US" sz="2400" dirty="0"/>
              <a:t>('</a:t>
            </a:r>
            <a:r>
              <a:rPr lang="zh-CN" altLang="en-US" sz="2400" dirty="0">
                <a:ea typeface="楷体_GB2312" panose="02010609030101010101" charset="-122"/>
              </a:rPr>
              <a:t>恭喜你，答对啦！</a:t>
            </a:r>
            <a:r>
              <a:rPr lang="zh-CN" altLang="en-US" sz="2400" dirty="0"/>
              <a:t>')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else:</a:t>
            </a:r>
            <a:r>
              <a:rPr lang="en-US" altLang="zh-CN" sz="2400" dirty="0">
                <a:solidFill>
                  <a:srgbClr val="00B050"/>
                </a:solidFill>
              </a:rPr>
              <a:t>					</a:t>
            </a:r>
            <a:r>
              <a:rPr lang="en-US" altLang="zh-CN" dirty="0">
                <a:ea typeface="楷体_GB2312" panose="02010609030101010101" charset="-122"/>
              </a:rPr>
              <a:t>#</a:t>
            </a:r>
            <a:r>
              <a:rPr lang="zh-CN" altLang="en-US" dirty="0">
                <a:ea typeface="楷体_GB2312" panose="02010609030101010101" charset="-122"/>
              </a:rPr>
              <a:t>比较猜的数与目标数③小了</a:t>
            </a:r>
          </a:p>
          <a:p>
            <a:pPr eaLnBrk="0" hangingPunct="0">
              <a:defRPr/>
            </a:pPr>
            <a:r>
              <a:rPr lang="zh-CN" altLang="en-US" sz="2400" dirty="0">
                <a:solidFill>
                  <a:schemeClr val="accent4"/>
                </a:solidFill>
              </a:rPr>
              <a:t>   </a:t>
            </a:r>
            <a:r>
              <a:rPr lang="zh-CN" altLang="en-US" sz="2400" dirty="0">
                <a:solidFill>
                  <a:srgbClr val="00B050"/>
                </a:solidFill>
              </a:rPr>
              <a:t> print</a:t>
            </a:r>
            <a:r>
              <a:rPr lang="zh-CN" altLang="en-US" sz="2400" dirty="0"/>
              <a:t>('</a:t>
            </a:r>
            <a:r>
              <a:rPr lang="zh-CN" altLang="en-US" sz="2400" dirty="0">
                <a:ea typeface="楷体_GB2312" panose="02010609030101010101" charset="-122"/>
              </a:rPr>
              <a:t>抱歉，猜小了</a:t>
            </a:r>
            <a:r>
              <a:rPr lang="zh-CN" altLang="en-US" sz="2400" dirty="0"/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76658F2-B51C-4B50-82DB-893BBA8CF667}"/>
              </a:ext>
            </a:extLst>
          </p:cNvPr>
          <p:cNvSpPr/>
          <p:nvPr/>
        </p:nvSpPr>
        <p:spPr>
          <a:xfrm rot="10800000">
            <a:off x="1912938" y="3328988"/>
            <a:ext cx="201612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DC4EBFE-0E79-403A-8D6A-9119D47851C2}"/>
              </a:ext>
            </a:extLst>
          </p:cNvPr>
          <p:cNvSpPr/>
          <p:nvPr/>
        </p:nvSpPr>
        <p:spPr>
          <a:xfrm rot="10800000">
            <a:off x="1435100" y="3354388"/>
            <a:ext cx="150813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38D199-2FB5-48DD-B6DA-BD5571F944DC}"/>
              </a:ext>
            </a:extLst>
          </p:cNvPr>
          <p:cNvSpPr/>
          <p:nvPr/>
        </p:nvSpPr>
        <p:spPr>
          <a:xfrm rot="10800000">
            <a:off x="1006475" y="3378200"/>
            <a:ext cx="100013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DBF482F-5749-4A64-811D-58B473DBA41A}"/>
              </a:ext>
            </a:extLst>
          </p:cNvPr>
          <p:cNvSpPr/>
          <p:nvPr/>
        </p:nvSpPr>
        <p:spPr>
          <a:xfrm rot="10800000">
            <a:off x="628650" y="3403600"/>
            <a:ext cx="49213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B7A6F6-2C75-4DA1-B475-7828A852D618}"/>
              </a:ext>
            </a:extLst>
          </p:cNvPr>
          <p:cNvSpPr/>
          <p:nvPr/>
        </p:nvSpPr>
        <p:spPr>
          <a:xfrm>
            <a:off x="7029450" y="3328988"/>
            <a:ext cx="201613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8BAA00B-B063-40F2-83FD-E9024DBFB6B3}"/>
              </a:ext>
            </a:extLst>
          </p:cNvPr>
          <p:cNvSpPr/>
          <p:nvPr/>
        </p:nvSpPr>
        <p:spPr>
          <a:xfrm>
            <a:off x="7558088" y="3354388"/>
            <a:ext cx="150812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B30D63-1E64-4DF9-9383-31104C7B1EB1}"/>
              </a:ext>
            </a:extLst>
          </p:cNvPr>
          <p:cNvSpPr/>
          <p:nvPr/>
        </p:nvSpPr>
        <p:spPr>
          <a:xfrm>
            <a:off x="8037513" y="3378200"/>
            <a:ext cx="100012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4D71A75-477B-46A4-8576-28C7EFEB26F3}"/>
              </a:ext>
            </a:extLst>
          </p:cNvPr>
          <p:cNvSpPr/>
          <p:nvPr/>
        </p:nvSpPr>
        <p:spPr>
          <a:xfrm>
            <a:off x="8466138" y="3403600"/>
            <a:ext cx="49212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23562" name="文本框 1">
            <a:extLst>
              <a:ext uri="{FF2B5EF4-FFF2-40B4-BE49-F238E27FC236}">
                <a16:creationId xmlns:a16="http://schemas.microsoft.com/office/drawing/2014/main" id="{C3C72D02-3E1F-4FF7-B2D4-0A3CF81BC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2968625"/>
            <a:ext cx="97631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endParaRPr lang="zh-CN" altLang="en-US" sz="5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3563" name="组合 2">
            <a:extLst>
              <a:ext uri="{FF2B5EF4-FFF2-40B4-BE49-F238E27FC236}">
                <a16:creationId xmlns:a16="http://schemas.microsoft.com/office/drawing/2014/main" id="{152DCBCA-A724-43B7-85A5-D066AE8DE736}"/>
              </a:ext>
            </a:extLst>
          </p:cNvPr>
          <p:cNvGrpSpPr>
            <a:grpSpLocks/>
          </p:cNvGrpSpPr>
          <p:nvPr/>
        </p:nvGrpSpPr>
        <p:grpSpPr bwMode="auto">
          <a:xfrm>
            <a:off x="3421063" y="3027363"/>
            <a:ext cx="3330575" cy="706437"/>
            <a:chOff x="4494727" y="2976881"/>
            <a:chExt cx="4440700" cy="942764"/>
          </a:xfrm>
        </p:grpSpPr>
        <p:sp>
          <p:nvSpPr>
            <p:cNvPr id="23564" name="文本框 20">
              <a:extLst>
                <a:ext uri="{FF2B5EF4-FFF2-40B4-BE49-F238E27FC236}">
                  <a16:creationId xmlns:a16="http://schemas.microsoft.com/office/drawing/2014/main" id="{0D896E74-AB65-4864-BEB3-DD746BEBE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727" y="2976881"/>
              <a:ext cx="4440700" cy="94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巩固旧识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7875D06-032A-43B1-8C5B-09D727812E78}"/>
                </a:ext>
              </a:extLst>
            </p:cNvPr>
            <p:cNvCxnSpPr/>
            <p:nvPr/>
          </p:nvCxnSpPr>
          <p:spPr>
            <a:xfrm>
              <a:off x="4494727" y="3839139"/>
              <a:ext cx="440471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42">
            <a:extLst>
              <a:ext uri="{FF2B5EF4-FFF2-40B4-BE49-F238E27FC236}">
                <a16:creationId xmlns:a16="http://schemas.microsoft.com/office/drawing/2014/main" id="{107C4E0E-7057-4302-9F79-EA1014E7D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013" y="263525"/>
            <a:ext cx="233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字符串 </a:t>
            </a:r>
            <a:r>
              <a:rPr lang="en-US" altLang="zh-CN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str()</a:t>
            </a:r>
            <a:endParaRPr lang="zh-CN" altLang="en-US" sz="2800">
              <a:solidFill>
                <a:srgbClr val="53BAE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4579" name="文本框 2">
            <a:extLst>
              <a:ext uri="{FF2B5EF4-FFF2-40B4-BE49-F238E27FC236}">
                <a16:creationId xmlns:a16="http://schemas.microsoft.com/office/drawing/2014/main" id="{3E059859-C412-4FAA-8723-C59CE282F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1323975"/>
            <a:ext cx="6942138" cy="1198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中，无论从键盘</a:t>
            </a:r>
            <a:r>
              <a:rPr lang="zh-CN" altLang="en-US" sz="2400">
                <a:solidFill>
                  <a:srgbClr val="FF0000"/>
                </a:solidFill>
                <a:ea typeface="楷体_GB2312" panose="02010609030101010101" pitchFamily="49" charset="-122"/>
              </a:rPr>
              <a:t>输入</a:t>
            </a:r>
            <a:r>
              <a:rPr lang="zh-CN" altLang="en-US" sz="2400">
                <a:solidFill>
                  <a:srgbClr val="00B050"/>
                </a:solidFill>
              </a:rPr>
              <a:t>【</a:t>
            </a:r>
            <a:r>
              <a:rPr lang="en-US" altLang="zh-CN" sz="2400">
                <a:solidFill>
                  <a:srgbClr val="FF0000"/>
                </a:solidFill>
                <a:ea typeface="楷体_GB2312" panose="02010609030101010101" pitchFamily="49" charset="-122"/>
              </a:rPr>
              <a:t>input()</a:t>
            </a:r>
            <a:r>
              <a:rPr lang="zh-CN" altLang="en-US" sz="2400">
                <a:solidFill>
                  <a:srgbClr val="00B050"/>
                </a:solidFill>
              </a:rPr>
              <a:t>】</a:t>
            </a:r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的数字还是字符</a:t>
            </a:r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都将</a:t>
            </a:r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被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作为字符串读取</a:t>
            </a:r>
            <a:endParaRPr lang="en-US" altLang="zh-CN" sz="2400">
              <a:solidFill>
                <a:srgbClr val="FF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891760B3-3A62-4F3B-BB14-99985984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3249613"/>
            <a:ext cx="7023100" cy="29384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indent="612140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53BAE9"/>
                </a:solidFill>
                <a:ea typeface="楷体_GB2312" panose="02010609030101010101" charset="-122"/>
              </a:rPr>
              <a:t>字符串</a:t>
            </a:r>
            <a:r>
              <a:rPr lang="zh-CN" altLang="en-US" sz="2400" dirty="0">
                <a:solidFill>
                  <a:srgbClr val="53BAE9"/>
                </a:solidFill>
                <a:ea typeface="楷体_GB2312" panose="02010609030101010101" charset="-122"/>
              </a:rPr>
              <a:t>就是连续的字符序列，可以是计算机所能表示的一切字符的集合。通常使用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'   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"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'"  '''</a:t>
            </a:r>
            <a:r>
              <a:rPr lang="zh-CN" altLang="en-US" sz="2400" dirty="0">
                <a:solidFill>
                  <a:srgbClr val="53BAE9"/>
                </a:solidFill>
                <a:ea typeface="楷体_GB2312" panose="02010609030101010101" charset="-122"/>
              </a:rPr>
              <a:t>括起来。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12140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'   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"</a:t>
            </a:r>
            <a:r>
              <a:rPr lang="zh-CN" altLang="en-US" sz="2400" dirty="0">
                <a:solidFill>
                  <a:srgbClr val="53BAE9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字符序列必须在一行，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'"  '''</a:t>
            </a:r>
            <a:r>
              <a:rPr lang="zh-CN" altLang="en-US" sz="2400" dirty="0">
                <a:solidFill>
                  <a:srgbClr val="53BAE9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字符内容可以分布在多行。且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引号中内容原样输出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42">
            <a:extLst>
              <a:ext uri="{FF2B5EF4-FFF2-40B4-BE49-F238E27FC236}">
                <a16:creationId xmlns:a16="http://schemas.microsoft.com/office/drawing/2014/main" id="{EC054411-1252-47F1-A61A-3DFF048A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013" y="263525"/>
            <a:ext cx="233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赋值  字符串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9E440C51-7BEC-4303-873A-E7092F87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5363"/>
            <a:ext cx="8634413" cy="581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indent="612140" algn="ctr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'   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"</a:t>
            </a:r>
            <a:r>
              <a:rPr lang="zh-CN" altLang="en-US" sz="2400" dirty="0">
                <a:solidFill>
                  <a:srgbClr val="53BAE9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字符序列必须在一行，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'"  '''</a:t>
            </a:r>
            <a:r>
              <a:rPr lang="zh-CN" altLang="en-US" sz="2400" dirty="0">
                <a:solidFill>
                  <a:srgbClr val="53BAE9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字符内容可以分布在多行</a:t>
            </a:r>
            <a:endParaRPr lang="zh-CN" altLang="zh-CN" sz="2400" dirty="0">
              <a:solidFill>
                <a:srgbClr val="53BAE9"/>
              </a:solidFill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99BD2F-B39A-40CE-A18E-8A721D8A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2100263"/>
            <a:ext cx="7893050" cy="3602037"/>
          </a:xfrm>
          <a:prstGeom prst="rect">
            <a:avLst/>
          </a:prstGeom>
          <a:solidFill>
            <a:srgbClr val="53BAE9"/>
          </a:solidFill>
          <a:ln w="9525">
            <a:solidFill>
              <a:srgbClr val="53BAE9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title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= '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我喜欢的一句话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'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mot_cn</a:t>
            </a:r>
            <a:r>
              <a:rPr lang="en-US" altLang="zh-CN" sz="2400">
                <a:solidFill>
                  <a:srgbClr val="F2F2F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= "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命运给我们的不是失望之酒，而是机会之杯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"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mot_en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= '"Our destiny offers not the cup of despair,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but the chance of opportunity."'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print(title)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print(mot_cn)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print(mot_en)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16D366-7FB9-4104-AAFF-2F636CA12290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2032000"/>
            <a:ext cx="1679575" cy="1681163"/>
            <a:chOff x="725488" y="2032000"/>
            <a:chExt cx="1679575" cy="1681163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0120061-7146-4AE1-A7D7-D1F5CF9A57E3}"/>
                </a:ext>
              </a:extLst>
            </p:cNvPr>
            <p:cNvSpPr/>
            <p:nvPr/>
          </p:nvSpPr>
          <p:spPr>
            <a:xfrm>
              <a:off x="725488" y="2032000"/>
              <a:ext cx="1679575" cy="1681163"/>
            </a:xfrm>
            <a:prstGeom prst="ellipse">
              <a:avLst/>
            </a:prstGeom>
            <a:solidFill>
              <a:srgbClr val="53BAE9"/>
            </a:solidFill>
            <a:ln w="38100">
              <a:solidFill>
                <a:srgbClr val="53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26643" name="文本框 84">
              <a:extLst>
                <a:ext uri="{FF2B5EF4-FFF2-40B4-BE49-F238E27FC236}">
                  <a16:creationId xmlns:a16="http://schemas.microsoft.com/office/drawing/2014/main" id="{0EA48ED6-11AA-4B8F-8FD9-BDA41D2FC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2506663"/>
              <a:ext cx="144780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700">
                  <a:solidFill>
                    <a:schemeClr val="bg1"/>
                  </a:solidFill>
                  <a:latin typeface="华文细黑" panose="02010600040101010101" pitchFamily="2" charset="-122"/>
                  <a:ea typeface="楷体_GB2312" panose="02010609030101010101" pitchFamily="49" charset="-122"/>
                </a:rPr>
                <a:t>浮点型</a:t>
              </a:r>
            </a:p>
          </p:txBody>
        </p:sp>
        <p:sp>
          <p:nvSpPr>
            <p:cNvPr id="26644" name="文本框 85">
              <a:extLst>
                <a:ext uri="{FF2B5EF4-FFF2-40B4-BE49-F238E27FC236}">
                  <a16:creationId xmlns:a16="http://schemas.microsoft.com/office/drawing/2014/main" id="{77A663B4-563B-4811-8E4D-9CF3892F3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588" y="3011488"/>
              <a:ext cx="84137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float()</a:t>
              </a:r>
              <a:endParaRPr lang="zh-CN" altLang="en-US"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C8114C-C196-424B-AF2B-107A69FF5901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2032000"/>
            <a:ext cx="1679575" cy="1681163"/>
            <a:chOff x="3732213" y="2032000"/>
            <a:chExt cx="1679575" cy="1681163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C542575-55A8-4DD3-997F-0C9ABFFDAACA}"/>
                </a:ext>
              </a:extLst>
            </p:cNvPr>
            <p:cNvSpPr/>
            <p:nvPr/>
          </p:nvSpPr>
          <p:spPr>
            <a:xfrm>
              <a:off x="3732213" y="2032000"/>
              <a:ext cx="1679575" cy="1681163"/>
            </a:xfrm>
            <a:prstGeom prst="ellipse">
              <a:avLst/>
            </a:prstGeom>
            <a:solidFill>
              <a:srgbClr val="53BAE9"/>
            </a:solidFill>
            <a:ln w="38100">
              <a:solidFill>
                <a:srgbClr val="53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26640" name="文本框 87">
              <a:extLst>
                <a:ext uri="{FF2B5EF4-FFF2-40B4-BE49-F238E27FC236}">
                  <a16:creationId xmlns:a16="http://schemas.microsoft.com/office/drawing/2014/main" id="{9C99AA1F-6FAA-42DA-B504-E69A45079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100" y="2506663"/>
              <a:ext cx="144780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700">
                  <a:solidFill>
                    <a:schemeClr val="bg1"/>
                  </a:solidFill>
                  <a:latin typeface="华文细黑" panose="02010600040101010101" pitchFamily="2" charset="-122"/>
                  <a:ea typeface="楷体_GB2312" panose="02010609030101010101" pitchFamily="49" charset="-122"/>
                </a:rPr>
                <a:t>整型</a:t>
              </a:r>
            </a:p>
          </p:txBody>
        </p:sp>
        <p:sp>
          <p:nvSpPr>
            <p:cNvPr id="26641" name="文本框 88">
              <a:extLst>
                <a:ext uri="{FF2B5EF4-FFF2-40B4-BE49-F238E27FC236}">
                  <a16:creationId xmlns:a16="http://schemas.microsoft.com/office/drawing/2014/main" id="{7C77EF3B-58BC-4E77-9358-F0B76B63C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313" y="3011488"/>
              <a:ext cx="84137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int()</a:t>
              </a:r>
              <a:endParaRPr lang="zh-CN" altLang="en-US"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88E7373-23FA-41BD-BBE7-C36C6ECC7BB5}"/>
              </a:ext>
            </a:extLst>
          </p:cNvPr>
          <p:cNvGrpSpPr>
            <a:grpSpLocks/>
          </p:cNvGrpSpPr>
          <p:nvPr/>
        </p:nvGrpSpPr>
        <p:grpSpPr bwMode="auto">
          <a:xfrm>
            <a:off x="6738938" y="2032000"/>
            <a:ext cx="1679575" cy="1681163"/>
            <a:chOff x="6738938" y="2032000"/>
            <a:chExt cx="1679575" cy="1681163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9B4212C-CEE0-464F-B8AE-F66A271E0DFA}"/>
                </a:ext>
              </a:extLst>
            </p:cNvPr>
            <p:cNvSpPr/>
            <p:nvPr/>
          </p:nvSpPr>
          <p:spPr>
            <a:xfrm>
              <a:off x="6738938" y="2032000"/>
              <a:ext cx="1679575" cy="1681163"/>
            </a:xfrm>
            <a:prstGeom prst="ellipse">
              <a:avLst/>
            </a:prstGeom>
            <a:solidFill>
              <a:srgbClr val="53BAE9"/>
            </a:solidFill>
            <a:ln w="38100">
              <a:solidFill>
                <a:srgbClr val="53B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26637" name="文本框 90">
              <a:extLst>
                <a:ext uri="{FF2B5EF4-FFF2-40B4-BE49-F238E27FC236}">
                  <a16:creationId xmlns:a16="http://schemas.microsoft.com/office/drawing/2014/main" id="{590A6744-2527-4DDD-8512-B8E0C70D2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4825" y="2506663"/>
              <a:ext cx="1447800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700">
                  <a:solidFill>
                    <a:schemeClr val="bg1"/>
                  </a:solidFill>
                  <a:latin typeface="华文细黑" panose="02010600040101010101" pitchFamily="2" charset="-122"/>
                  <a:ea typeface="楷体_GB2312" panose="02010609030101010101" pitchFamily="49" charset="-122"/>
                </a:rPr>
                <a:t> </a:t>
              </a:r>
              <a:r>
                <a:rPr lang="zh-CN" altLang="en-US" sz="2700">
                  <a:solidFill>
                    <a:schemeClr val="bg1"/>
                  </a:solidFill>
                  <a:latin typeface="华文细黑" panose="02010600040101010101" pitchFamily="2" charset="-122"/>
                  <a:ea typeface="楷体_GB2312" panose="02010609030101010101" pitchFamily="49" charset="-122"/>
                </a:rPr>
                <a:t>字符型</a:t>
              </a:r>
            </a:p>
          </p:txBody>
        </p:sp>
        <p:sp>
          <p:nvSpPr>
            <p:cNvPr id="26638" name="文本框 91">
              <a:extLst>
                <a:ext uri="{FF2B5EF4-FFF2-40B4-BE49-F238E27FC236}">
                  <a16:creationId xmlns:a16="http://schemas.microsoft.com/office/drawing/2014/main" id="{F0ED1E64-228C-445A-A070-CA66CFABC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8038" y="3011488"/>
              <a:ext cx="84137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str()</a:t>
              </a:r>
              <a:endParaRPr lang="zh-CN" altLang="en-US"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8443" name="矩形 55">
            <a:extLst>
              <a:ext uri="{FF2B5EF4-FFF2-40B4-BE49-F238E27FC236}">
                <a16:creationId xmlns:a16="http://schemas.microsoft.com/office/drawing/2014/main" id="{56DDEAF7-10C1-4A69-AD5A-C3883A4B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786188"/>
            <a:ext cx="27432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noProof="1">
                <a:latin typeface="华文细黑" panose="02010600040101010101" pitchFamily="2" charset="-122"/>
                <a:ea typeface="楷体_GB2312" panose="02010609030101010101" pitchFamily="49" charset="-122"/>
              </a:rPr>
              <a:t>float(x)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noProof="1">
                <a:latin typeface="华文细黑" panose="02010600040101010101" pitchFamily="2" charset="-122"/>
                <a:ea typeface="楷体_GB2312" panose="02010609030101010101" pitchFamily="49" charset="-122"/>
              </a:rPr>
              <a:t>将</a:t>
            </a:r>
            <a:r>
              <a:rPr lang="en-US" altLang="zh-CN" sz="2400" noProof="1">
                <a:latin typeface="华文细黑" panose="02010600040101010101" pitchFamily="2" charset="-122"/>
                <a:ea typeface="楷体_GB2312" panose="02010609030101010101" pitchFamily="49" charset="-122"/>
              </a:rPr>
              <a:t>x</a:t>
            </a:r>
            <a:r>
              <a:rPr lang="zh-CN" altLang="en-US" sz="2400" noProof="1">
                <a:latin typeface="华文细黑" panose="02010600040101010101" pitchFamily="2" charset="-122"/>
                <a:ea typeface="楷体_GB2312" panose="02010609030101010101" pitchFamily="49" charset="-122"/>
              </a:rPr>
              <a:t>转换成</a:t>
            </a:r>
            <a:endParaRPr lang="zh-CN" altLang="zh-CN" sz="2400" noProof="1">
              <a:latin typeface="华文细黑" panose="02010600040101010101" pitchFamily="2" charset="-122"/>
              <a:ea typeface="楷体_GB2312" panose="02010609030101010101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noProof="1">
                <a:solidFill>
                  <a:srgbClr val="7030A0"/>
                </a:solidFill>
                <a:latin typeface="华文细黑" panose="02010600040101010101" pitchFamily="2" charset="-122"/>
                <a:ea typeface="楷体_GB2312" panose="02010609030101010101" pitchFamily="49" charset="-122"/>
              </a:rPr>
              <a:t>浮点数</a:t>
            </a:r>
            <a:r>
              <a:rPr lang="zh-CN" altLang="en-US" sz="2400" noProof="1">
                <a:latin typeface="华文细黑" panose="02010600040101010101" pitchFamily="2" charset="-122"/>
                <a:ea typeface="楷体_GB2312" panose="02010609030101010101" pitchFamily="49" charset="-122"/>
              </a:rPr>
              <a:t>类型</a:t>
            </a:r>
          </a:p>
        </p:txBody>
      </p:sp>
      <p:sp>
        <p:nvSpPr>
          <p:cNvPr id="18444" name="矩形 55">
            <a:extLst>
              <a:ext uri="{FF2B5EF4-FFF2-40B4-BE49-F238E27FC236}">
                <a16:creationId xmlns:a16="http://schemas.microsoft.com/office/drawing/2014/main" id="{EFB2B6A1-9A88-44BF-A3E6-88A43D696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4006850"/>
            <a:ext cx="28575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noProof="1">
                <a:latin typeface="华文细黑" panose="02010600040101010101" pitchFamily="2" charset="-122"/>
                <a:ea typeface="楷体_GB2312" panose="02010609030101010101" pitchFamily="49" charset="-122"/>
                <a:sym typeface="News Gothic MT" panose="020B0504020203020204" pitchFamily="34" charset="0"/>
              </a:rPr>
              <a:t>int(x)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noProof="1">
                <a:latin typeface="华文细黑" panose="02010600040101010101" pitchFamily="2" charset="-122"/>
                <a:ea typeface="楷体_GB2312" panose="02010609030101010101" pitchFamily="49" charset="-122"/>
                <a:sym typeface="News Gothic MT" panose="020B0504020203020204" pitchFamily="34" charset="0"/>
              </a:rPr>
              <a:t>将</a:t>
            </a:r>
            <a:r>
              <a:rPr lang="en-US" altLang="zh-CN" sz="2400" noProof="1">
                <a:latin typeface="华文细黑" panose="02010600040101010101" pitchFamily="2" charset="-122"/>
                <a:ea typeface="楷体_GB2312" panose="02010609030101010101" pitchFamily="49" charset="-122"/>
                <a:sym typeface="News Gothic MT" panose="020B0504020203020204" pitchFamily="34" charset="0"/>
              </a:rPr>
              <a:t>x</a:t>
            </a:r>
            <a:r>
              <a:rPr lang="zh-CN" altLang="en-US" sz="2400" noProof="1">
                <a:latin typeface="华文细黑" panose="02010600040101010101" pitchFamily="2" charset="-122"/>
                <a:ea typeface="楷体_GB2312" panose="02010609030101010101" pitchFamily="49" charset="-122"/>
                <a:sym typeface="News Gothic MT" panose="020B0504020203020204" pitchFamily="34" charset="0"/>
              </a:rPr>
              <a:t>转换成</a:t>
            </a:r>
            <a:r>
              <a:rPr lang="zh-CN" altLang="en-US" sz="2400" noProof="1">
                <a:solidFill>
                  <a:srgbClr val="53BAE9"/>
                </a:solidFill>
                <a:latin typeface="华文细黑" panose="02010600040101010101" pitchFamily="2" charset="-122"/>
                <a:ea typeface="楷体_GB2312" panose="02010609030101010101" pitchFamily="49" charset="-122"/>
                <a:sym typeface="News Gothic MT" panose="020B0504020203020204" pitchFamily="34" charset="0"/>
              </a:rPr>
              <a:t>整数类型</a:t>
            </a:r>
          </a:p>
        </p:txBody>
      </p:sp>
      <p:sp>
        <p:nvSpPr>
          <p:cNvPr id="18445" name="矩形 55">
            <a:extLst>
              <a:ext uri="{FF2B5EF4-FFF2-40B4-BE49-F238E27FC236}">
                <a16:creationId xmlns:a16="http://schemas.microsoft.com/office/drawing/2014/main" id="{C8F1AC3E-25A3-43D0-9204-5DD01BA7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3992563"/>
            <a:ext cx="28575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noProof="1">
                <a:latin typeface="华文细黑" panose="02010600040101010101" pitchFamily="2" charset="-122"/>
                <a:ea typeface="楷体_GB2312" panose="02010609030101010101" pitchFamily="49" charset="-122"/>
              </a:rPr>
              <a:t>str(x)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noProof="1">
                <a:latin typeface="华文细黑" panose="02010600040101010101" pitchFamily="2" charset="-122"/>
                <a:ea typeface="楷体_GB2312" panose="02010609030101010101" pitchFamily="49" charset="-122"/>
              </a:rPr>
              <a:t>将</a:t>
            </a:r>
            <a:r>
              <a:rPr lang="en-US" altLang="zh-CN" sz="2400" noProof="1">
                <a:latin typeface="华文细黑" panose="02010600040101010101" pitchFamily="2" charset="-122"/>
                <a:ea typeface="楷体_GB2312" panose="02010609030101010101" pitchFamily="49" charset="-122"/>
              </a:rPr>
              <a:t>x</a:t>
            </a:r>
            <a:r>
              <a:rPr lang="zh-CN" altLang="en-US" sz="2400" noProof="1">
                <a:latin typeface="华文细黑" panose="02010600040101010101" pitchFamily="2" charset="-122"/>
                <a:ea typeface="楷体_GB2312" panose="02010609030101010101" pitchFamily="49" charset="-122"/>
              </a:rPr>
              <a:t>转换成</a:t>
            </a:r>
            <a:r>
              <a:rPr lang="zh-CN" altLang="en-US" sz="2400" noProof="1">
                <a:solidFill>
                  <a:srgbClr val="92D050"/>
                </a:solidFill>
                <a:latin typeface="华文细黑" panose="02010600040101010101" pitchFamily="2" charset="-122"/>
                <a:ea typeface="楷体_GB2312" panose="02010609030101010101" pitchFamily="49" charset="-122"/>
              </a:rPr>
              <a:t>字符串</a:t>
            </a:r>
          </a:p>
        </p:txBody>
      </p:sp>
      <p:sp>
        <p:nvSpPr>
          <p:cNvPr id="26632" name="文本框 42">
            <a:extLst>
              <a:ext uri="{FF2B5EF4-FFF2-40B4-BE49-F238E27FC236}">
                <a16:creationId xmlns:a16="http://schemas.microsoft.com/office/drawing/2014/main" id="{FAE9CA7D-1064-4A9D-A9D2-8474BE29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013" y="263525"/>
            <a:ext cx="233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类型转换函数</a:t>
            </a:r>
          </a:p>
        </p:txBody>
      </p:sp>
      <p:sp>
        <p:nvSpPr>
          <p:cNvPr id="18448" name="矩形 2">
            <a:extLst>
              <a:ext uri="{FF2B5EF4-FFF2-40B4-BE49-F238E27FC236}">
                <a16:creationId xmlns:a16="http://schemas.microsoft.com/office/drawing/2014/main" id="{ACDC0BF1-5FC3-460A-82AD-A17959FC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5294313"/>
            <a:ext cx="2471738" cy="998537"/>
          </a:xfrm>
          <a:prstGeom prst="rect">
            <a:avLst/>
          </a:prstGeom>
          <a:noFill/>
          <a:ln w="9525">
            <a:solidFill>
              <a:srgbClr val="9C59C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solidFill>
                  <a:srgbClr val="7030A0"/>
                </a:solidFill>
                <a:ea typeface="楷体_GB2312" panose="02010609030101010101" pitchFamily="49" charset="-122"/>
              </a:rPr>
              <a:t>变量 </a:t>
            </a:r>
            <a:r>
              <a:rPr lang="en-US" altLang="zh-CN">
                <a:solidFill>
                  <a:srgbClr val="7030A0"/>
                </a:solidFill>
                <a:ea typeface="楷体_GB2312" panose="02010609030101010101" pitchFamily="49" charset="-122"/>
              </a:rPr>
              <a:t>=</a:t>
            </a:r>
            <a:r>
              <a:rPr lang="en-US" altLang="zh-CN">
                <a:solidFill>
                  <a:srgbClr val="FFC000"/>
                </a:solidFill>
                <a:ea typeface="楷体_GB2312" panose="02010609030101010101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楷体_GB2312" panose="02010609030101010101" pitchFamily="49" charset="-122"/>
              </a:rPr>
              <a:t>float</a:t>
            </a:r>
            <a:r>
              <a:rPr lang="en-US" altLang="zh-CN">
                <a:solidFill>
                  <a:srgbClr val="7030A0"/>
                </a:solidFill>
                <a:ea typeface="楷体_GB2312" panose="02010609030101010101" pitchFamily="49" charset="-122"/>
              </a:rPr>
              <a:t>(input('···'))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>
                <a:solidFill>
                  <a:srgbClr val="7030A0"/>
                </a:solidFill>
                <a:ea typeface="楷体_GB2312" panose="02010609030101010101" pitchFamily="49" charset="-122"/>
              </a:rPr>
              <a:t>v = float(input('</a:t>
            </a:r>
            <a:r>
              <a:rPr lang="zh-CN" altLang="en-US">
                <a:solidFill>
                  <a:srgbClr val="7030A0"/>
                </a:solidFill>
                <a:ea typeface="楷体_GB2312" panose="02010609030101010101" pitchFamily="49" charset="-122"/>
              </a:rPr>
              <a:t>身高</a:t>
            </a:r>
            <a:r>
              <a:rPr lang="en-US" altLang="zh-CN">
                <a:solidFill>
                  <a:srgbClr val="7030A0"/>
                </a:solidFill>
                <a:ea typeface="楷体_GB2312" panose="02010609030101010101" pitchFamily="49" charset="-122"/>
              </a:rPr>
              <a:t>···'))</a:t>
            </a:r>
          </a:p>
        </p:txBody>
      </p:sp>
      <p:sp>
        <p:nvSpPr>
          <p:cNvPr id="18449" name="矩形 16">
            <a:extLst>
              <a:ext uri="{FF2B5EF4-FFF2-40B4-BE49-F238E27FC236}">
                <a16:creationId xmlns:a16="http://schemas.microsoft.com/office/drawing/2014/main" id="{4F281115-4527-4B9C-A0DF-E48D619B5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5303838"/>
            <a:ext cx="2876550" cy="10001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solidFill>
                  <a:srgbClr val="53BAE9"/>
                </a:solidFill>
                <a:ea typeface="楷体_GB2312" panose="02010609030101010101" pitchFamily="49" charset="-122"/>
              </a:rPr>
              <a:t>变量 </a:t>
            </a:r>
            <a:r>
              <a:rPr lang="en-US" altLang="zh-CN">
                <a:solidFill>
                  <a:srgbClr val="FF0000"/>
                </a:solidFill>
                <a:ea typeface="楷体_GB2312" panose="02010609030101010101" pitchFamily="49" charset="-122"/>
              </a:rPr>
              <a:t>= int</a:t>
            </a:r>
            <a:r>
              <a:rPr lang="en-US" altLang="zh-CN">
                <a:solidFill>
                  <a:srgbClr val="53BAE9"/>
                </a:solidFill>
                <a:ea typeface="楷体_GB2312" panose="02010609030101010101" pitchFamily="49" charset="-122"/>
              </a:rPr>
              <a:t>(input('···'))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>
                <a:solidFill>
                  <a:srgbClr val="53BAE9"/>
                </a:solidFill>
                <a:ea typeface="楷体_GB2312" panose="02010609030101010101" pitchFamily="49" charset="-122"/>
              </a:rPr>
              <a:t>age = int(input('</a:t>
            </a:r>
            <a:r>
              <a:rPr lang="zh-CN" altLang="en-US">
                <a:solidFill>
                  <a:srgbClr val="53BAE9"/>
                </a:solidFill>
                <a:ea typeface="楷体_GB2312" panose="02010609030101010101" pitchFamily="49" charset="-122"/>
              </a:rPr>
              <a:t>输入年龄</a:t>
            </a:r>
            <a:r>
              <a:rPr lang="en-US" altLang="zh-CN">
                <a:solidFill>
                  <a:srgbClr val="53BAE9"/>
                </a:solidFill>
                <a:ea typeface="楷体_GB2312" panose="02010609030101010101" pitchFamily="49" charset="-122"/>
              </a:rPr>
              <a:t>'))</a:t>
            </a:r>
            <a:endParaRPr lang="zh-CN" altLang="zh-CN">
              <a:solidFill>
                <a:srgbClr val="53BAE9"/>
              </a:solidFill>
              <a:ea typeface="楷体_GB2312" panose="02010609030101010101" pitchFamily="49" charset="-122"/>
            </a:endParaRPr>
          </a:p>
        </p:txBody>
      </p:sp>
      <p:sp>
        <p:nvSpPr>
          <p:cNvPr id="26635" name="矩形 1">
            <a:extLst>
              <a:ext uri="{FF2B5EF4-FFF2-40B4-BE49-F238E27FC236}">
                <a16:creationId xmlns:a16="http://schemas.microsoft.com/office/drawing/2014/main" id="{D7975685-4EA8-4563-A8F1-B53CD17D2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993775"/>
            <a:ext cx="77851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如果想要接收数值，需要把接收的字符串进行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类型转换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为变量赋值可通过 </a:t>
            </a:r>
            <a:r>
              <a:rPr lang="en-US" altLang="zh-CN" sz="2400">
                <a:solidFill>
                  <a:srgbClr val="FF0000"/>
                </a:solidFill>
                <a:ea typeface="楷体_GB2312" panose="02010609030101010101" pitchFamily="49" charset="-122"/>
              </a:rPr>
              <a:t>= </a:t>
            </a:r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来实现    </a:t>
            </a:r>
            <a:r>
              <a:rPr lang="zh-CN" altLang="en-US" sz="2400">
                <a:solidFill>
                  <a:srgbClr val="FF0000"/>
                </a:solidFill>
                <a:ea typeface="楷体_GB2312" panose="02010609030101010101" pitchFamily="49" charset="-122"/>
              </a:rPr>
              <a:t>变量名</a:t>
            </a:r>
            <a:r>
              <a:rPr lang="en-US" altLang="zh-CN" sz="2400">
                <a:solidFill>
                  <a:srgbClr val="FF0000"/>
                </a:solidFill>
                <a:ea typeface="楷体_GB2312" panose="02010609030101010101" pitchFamily="49" charset="-122"/>
              </a:rPr>
              <a:t> = value</a:t>
            </a:r>
            <a:endParaRPr lang="zh-CN" altLang="zh-CN" sz="2400">
              <a:solidFill>
                <a:srgbClr val="FF0000"/>
              </a:solidFill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  <p:bldP spid="18444" grpId="0"/>
      <p:bldP spid="18445" grpId="0"/>
      <p:bldP spid="18448" grpId="0" bldLvl="0" animBg="1"/>
      <p:bldP spid="184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42">
            <a:extLst>
              <a:ext uri="{FF2B5EF4-FFF2-40B4-BE49-F238E27FC236}">
                <a16:creationId xmlns:a16="http://schemas.microsoft.com/office/drawing/2014/main" id="{B54F39DB-65C2-42BF-AECF-55C2EE424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263525"/>
            <a:ext cx="2651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  <a:r>
              <a:rPr lang="en-US" altLang="zh-CN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&amp;</a:t>
            </a:r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</a:t>
            </a:r>
          </a:p>
        </p:txBody>
      </p:sp>
      <p:grpSp>
        <p:nvGrpSpPr>
          <p:cNvPr id="2" name="组合 11">
            <a:extLst>
              <a:ext uri="{FF2B5EF4-FFF2-40B4-BE49-F238E27FC236}">
                <a16:creationId xmlns:a16="http://schemas.microsoft.com/office/drawing/2014/main" id="{15E10E22-9D1F-43AE-BC46-27C45A5B0500}"/>
              </a:ext>
            </a:extLst>
          </p:cNvPr>
          <p:cNvGrpSpPr/>
          <p:nvPr/>
        </p:nvGrpSpPr>
        <p:grpSpPr>
          <a:xfrm>
            <a:off x="782753" y="1057327"/>
            <a:ext cx="7437421" cy="2710500"/>
            <a:chOff x="-3788326" y="3677797"/>
            <a:chExt cx="8044180" cy="2066414"/>
          </a:xfrm>
          <a:gradFill>
            <a:gsLst>
              <a:gs pos="0">
                <a:srgbClr val="2A53C4"/>
              </a:gs>
              <a:gs pos="100000">
                <a:srgbClr val="F72862">
                  <a:alpha val="70000"/>
                </a:srgbClr>
              </a:gs>
            </a:gsLst>
            <a:lin ang="5400000" scaled="1"/>
          </a:gra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5F74CFB-96B7-4AB5-B869-F8FD29C9EAF7}"/>
                </a:ext>
              </a:extLst>
            </p:cNvPr>
            <p:cNvSpPr/>
            <p:nvPr/>
          </p:nvSpPr>
          <p:spPr>
            <a:xfrm>
              <a:off x="-3788326" y="3677797"/>
              <a:ext cx="8044180" cy="2066414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FF10D5B-DAEF-4407-A0D2-D1EBA1362547}"/>
                </a:ext>
              </a:extLst>
            </p:cNvPr>
            <p:cNvSpPr txBox="1"/>
            <p:nvPr/>
          </p:nvSpPr>
          <p:spPr>
            <a:xfrm>
              <a:off x="-3687574" y="3782707"/>
              <a:ext cx="7796107" cy="17092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defRPr/>
              </a:pPr>
              <a:r>
                <a:rPr 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number = 1024                </a:t>
              </a:r>
              <a:r>
                <a:rPr lang="en-US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#</a:t>
              </a:r>
              <a:r>
                <a:rPr lang="zh-CN" altLang="en-US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整型的变量，赋值为</a:t>
              </a:r>
              <a:r>
                <a:rPr lang="en-US" altLang="zh-CN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1024</a:t>
              </a:r>
              <a:endParaRPr lang="en-US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name = "</a:t>
              </a:r>
              <a:r>
                <a:rPr lang="zh-CN" altLang="en-US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砥砺前行</a:t>
              </a:r>
              <a:r>
                <a:rPr 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"          </a:t>
              </a:r>
              <a:r>
                <a:rPr lang="en-US" altLang="zh-CN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#</a:t>
              </a:r>
              <a:r>
                <a:rPr lang="zh-CN" altLang="en-US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字符串类型的变量</a:t>
              </a:r>
              <a:endParaRPr lang="en-US" altLang="zh-CN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print(type(number))        </a:t>
              </a:r>
              <a:r>
                <a:rPr lang="en-US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#</a:t>
              </a:r>
              <a:r>
                <a:rPr lang="en-US" altLang="zh-CN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type()</a:t>
              </a:r>
              <a:r>
                <a:rPr lang="zh-CN" altLang="en-US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函数返回变量的类型</a:t>
              </a:r>
              <a:endParaRPr lang="en-US" sz="20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endParaRPr>
            </a:p>
            <a:p>
              <a:pPr fontAlgn="auto">
                <a:lnSpc>
                  <a:spcPct val="150000"/>
                </a:lnSpc>
                <a:defRPr/>
              </a:pPr>
              <a:r>
                <a:rPr 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print(type(name))           </a:t>
              </a:r>
              <a:r>
                <a:rPr lang="en-US" altLang="zh-CN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#</a:t>
              </a:r>
              <a:r>
                <a:rPr lang="zh-CN" altLang="en-US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返回变量</a:t>
              </a:r>
              <a:r>
                <a:rPr lang="en-US" altLang="zh-CN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name</a:t>
              </a:r>
              <a:r>
                <a:rPr lang="zh-CN" altLang="en-US" sz="2000" noProof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的类型</a:t>
              </a:r>
              <a:endParaRPr lang="en-US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12">
            <a:extLst>
              <a:ext uri="{FF2B5EF4-FFF2-40B4-BE49-F238E27FC236}">
                <a16:creationId xmlns:a16="http://schemas.microsoft.com/office/drawing/2014/main" id="{35EE9EF8-3732-4A5B-BC8E-F7365DC1EC9D}"/>
              </a:ext>
            </a:extLst>
          </p:cNvPr>
          <p:cNvSpPr txBox="1"/>
          <p:nvPr/>
        </p:nvSpPr>
        <p:spPr>
          <a:xfrm>
            <a:off x="2384467" y="4047409"/>
            <a:ext cx="3819393" cy="13388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dirty="0"/>
              <a:t>if  </a:t>
            </a:r>
            <a:r>
              <a:rPr lang="en-US" altLang="zh-CN" dirty="0" err="1"/>
              <a:t>bmi</a:t>
            </a:r>
            <a:r>
              <a:rPr lang="en-US" altLang="zh-CN" dirty="0"/>
              <a:t> &lt;18.5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highlight>
                  <a:srgbClr val="800000"/>
                </a:highlight>
              </a:rPr>
              <a:t>    </a:t>
            </a:r>
            <a:r>
              <a:rPr lang="en-US" altLang="zh-CN" dirty="0"/>
              <a:t>print(</a:t>
            </a:r>
            <a:r>
              <a:rPr lang="zh-CN" altLang="en-US" dirty="0"/>
              <a:t>您的体重指数为：</a:t>
            </a:r>
            <a:r>
              <a:rPr lang="en-US" altLang="zh-CN" dirty="0"/>
              <a:t>'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str(</a:t>
            </a:r>
            <a:r>
              <a:rPr lang="en-US" altLang="zh-CN" dirty="0" err="1"/>
              <a:t>bmi</a:t>
            </a:r>
            <a:r>
              <a:rPr lang="en-US" altLang="zh-CN" dirty="0"/>
              <a:t>))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dirty="0">
                <a:highlight>
                  <a:srgbClr val="800000"/>
                </a:highlight>
              </a:rPr>
              <a:t>    </a:t>
            </a:r>
            <a:r>
              <a:rPr lang="en-US" altLang="zh-CN" dirty="0"/>
              <a:t>print('</a:t>
            </a:r>
            <a:r>
              <a:rPr lang="zh-CN" altLang="en-US" dirty="0"/>
              <a:t>您的体重过轻</a:t>
            </a:r>
            <a:r>
              <a:rPr lang="en-US" altLang="zh-CN" dirty="0"/>
              <a:t>')</a:t>
            </a:r>
            <a:endParaRPr lang="zh-CN" altLang="en-US" dirty="0"/>
          </a:p>
        </p:txBody>
      </p:sp>
      <p:sp>
        <p:nvSpPr>
          <p:cNvPr id="27653" name="文本框 1">
            <a:extLst>
              <a:ext uri="{FF2B5EF4-FFF2-40B4-BE49-F238E27FC236}">
                <a16:creationId xmlns:a16="http://schemas.microsoft.com/office/drawing/2014/main" id="{C85336CD-5A27-4D89-8C7C-B25235541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5611813"/>
            <a:ext cx="5405437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楷体_GB2312" panose="02010609030101010101" pitchFamily="49" charset="-122"/>
              </a:rPr>
              <a:t>,</a:t>
            </a:r>
            <a:r>
              <a:rPr lang="zh-CN" altLang="en-US">
                <a:ea typeface="楷体_GB2312" panose="02010609030101010101" pitchFamily="49" charset="-122"/>
              </a:rPr>
              <a:t>分隔，连续输出多个项</a:t>
            </a:r>
            <a:endParaRPr lang="en-US" altLang="zh-CN">
              <a:ea typeface="楷体_GB2312" panose="02010609030101010101" pitchFamily="49" charset="-122"/>
            </a:endParaRPr>
          </a:p>
          <a:p>
            <a:r>
              <a:rPr lang="zh-CN" altLang="en-US">
                <a:ea typeface="楷体_GB2312" panose="02010609030101010101" pitchFamily="49" charset="-122"/>
              </a:rPr>
              <a:t>（</a:t>
            </a:r>
            <a:r>
              <a:rPr lang="zh-CN" altLang="en-US" sz="1400">
                <a:ea typeface="楷体_GB2312" panose="02010609030101010101" pitchFamily="49" charset="-122"/>
              </a:rPr>
              <a:t>输出时此，不会显示，仅代表多个输出项使用</a:t>
            </a:r>
            <a:r>
              <a:rPr lang="zh-CN" altLang="en-US">
                <a:ea typeface="楷体_GB2312" panose="02010609030101010101" pitchFamily="49" charset="-122"/>
              </a:rPr>
              <a:t>）</a:t>
            </a:r>
            <a:endParaRPr lang="en-US" altLang="zh-CN">
              <a:ea typeface="楷体_GB2312" panose="02010609030101010101" pitchFamily="49" charset="-122"/>
            </a:endParaRPr>
          </a:p>
          <a:p>
            <a:r>
              <a:rPr lang="en-US" altLang="zh-CN">
                <a:ea typeface="楷体_GB2312" panose="02010609030101010101" pitchFamily="49" charset="-122"/>
              </a:rPr>
              <a:t>str</a:t>
            </a:r>
            <a:r>
              <a:rPr lang="zh-CN" altLang="en-US">
                <a:ea typeface="楷体_GB2312" panose="02010609030101010101" pitchFamily="49" charset="-122"/>
              </a:rPr>
              <a:t>表示将</a:t>
            </a:r>
            <a:r>
              <a:rPr lang="en-US" altLang="zh-CN">
                <a:ea typeface="楷体_GB2312" panose="02010609030101010101" pitchFamily="49" charset="-122"/>
              </a:rPr>
              <a:t>bmi</a:t>
            </a:r>
            <a:r>
              <a:rPr lang="zh-CN" altLang="en-US">
                <a:ea typeface="楷体_GB2312" panose="02010609030101010101" pitchFamily="49" charset="-122"/>
              </a:rPr>
              <a:t>的值转成字符型和前项保持一致再输出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6DBE5B-FDE3-43A3-B1BD-11AD174E90B6}"/>
              </a:ext>
            </a:extLst>
          </p:cNvPr>
          <p:cNvCxnSpPr/>
          <p:nvPr/>
        </p:nvCxnSpPr>
        <p:spPr>
          <a:xfrm>
            <a:off x="5095875" y="4946650"/>
            <a:ext cx="87313" cy="873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1">
            <a:extLst>
              <a:ext uri="{FF2B5EF4-FFF2-40B4-BE49-F238E27FC236}">
                <a16:creationId xmlns:a16="http://schemas.microsoft.com/office/drawing/2014/main" id="{FA6F4A51-7FAA-413F-8D22-3548E6F5219B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2405063"/>
            <a:ext cx="2244725" cy="2333625"/>
            <a:chOff x="4741863" y="1779588"/>
            <a:chExt cx="3573462" cy="3714750"/>
          </a:xfrm>
        </p:grpSpPr>
        <p:grpSp>
          <p:nvGrpSpPr>
            <p:cNvPr id="5" name="组合 68">
              <a:extLst>
                <a:ext uri="{FF2B5EF4-FFF2-40B4-BE49-F238E27FC236}">
                  <a16:creationId xmlns:a16="http://schemas.microsoft.com/office/drawing/2014/main" id="{23A84CA7-2D6E-400E-85D4-B51E81B3F26F}"/>
                </a:ext>
              </a:extLst>
            </p:cNvPr>
            <p:cNvGrpSpPr/>
            <p:nvPr/>
          </p:nvGrpSpPr>
          <p:grpSpPr>
            <a:xfrm>
              <a:off x="5918491" y="3036545"/>
              <a:ext cx="1478510" cy="1406356"/>
              <a:chOff x="5929313" y="3817937"/>
              <a:chExt cx="1854201" cy="1763712"/>
            </a:xfrm>
            <a:solidFill>
              <a:srgbClr val="53BAE9"/>
            </a:solidFill>
          </p:grpSpPr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503A63A6-97E6-4FB5-ABFD-1EAE8705564D}"/>
                  </a:ext>
                </a:extLst>
              </p:cNvPr>
              <p:cNvSpPr/>
              <p:nvPr/>
            </p:nvSpPr>
            <p:spPr bwMode="auto">
              <a:xfrm>
                <a:off x="6369051" y="3825874"/>
                <a:ext cx="395288" cy="187325"/>
              </a:xfrm>
              <a:custGeom>
                <a:avLst/>
                <a:gdLst>
                  <a:gd name="T0" fmla="*/ 0 w 105"/>
                  <a:gd name="T1" fmla="*/ 40 h 50"/>
                  <a:gd name="T2" fmla="*/ 105 w 105"/>
                  <a:gd name="T3" fmla="*/ 0 h 50"/>
                  <a:gd name="T4" fmla="*/ 95 w 105"/>
                  <a:gd name="T5" fmla="*/ 40 h 50"/>
                  <a:gd name="T6" fmla="*/ 75 w 105"/>
                  <a:gd name="T7" fmla="*/ 50 h 50"/>
                  <a:gd name="T8" fmla="*/ 0 w 105"/>
                  <a:gd name="T9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0">
                    <a:moveTo>
                      <a:pt x="0" y="40"/>
                    </a:moveTo>
                    <a:cubicBezTo>
                      <a:pt x="32" y="20"/>
                      <a:pt x="67" y="5"/>
                      <a:pt x="105" y="0"/>
                    </a:cubicBezTo>
                    <a:cubicBezTo>
                      <a:pt x="101" y="13"/>
                      <a:pt x="98" y="27"/>
                      <a:pt x="95" y="40"/>
                    </a:cubicBezTo>
                    <a:cubicBezTo>
                      <a:pt x="88" y="41"/>
                      <a:pt x="81" y="45"/>
                      <a:pt x="75" y="50"/>
                    </a:cubicBezTo>
                    <a:cubicBezTo>
                      <a:pt x="50" y="46"/>
                      <a:pt x="25" y="43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7EDA7DAF-2152-4DCF-8C29-154AB07DC690}"/>
                  </a:ext>
                </a:extLst>
              </p:cNvPr>
              <p:cNvSpPr/>
              <p:nvPr/>
            </p:nvSpPr>
            <p:spPr bwMode="auto">
              <a:xfrm>
                <a:off x="6783388" y="3817937"/>
                <a:ext cx="288925" cy="176212"/>
              </a:xfrm>
              <a:custGeom>
                <a:avLst/>
                <a:gdLst>
                  <a:gd name="T0" fmla="*/ 11 w 77"/>
                  <a:gd name="T1" fmla="*/ 2 h 47"/>
                  <a:gd name="T2" fmla="*/ 77 w 77"/>
                  <a:gd name="T3" fmla="*/ 8 h 47"/>
                  <a:gd name="T4" fmla="*/ 0 w 77"/>
                  <a:gd name="T5" fmla="*/ 47 h 47"/>
                  <a:gd name="T6" fmla="*/ 11 w 77"/>
                  <a:gd name="T7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47">
                    <a:moveTo>
                      <a:pt x="11" y="2"/>
                    </a:moveTo>
                    <a:cubicBezTo>
                      <a:pt x="33" y="0"/>
                      <a:pt x="56" y="2"/>
                      <a:pt x="77" y="8"/>
                    </a:cubicBezTo>
                    <a:cubicBezTo>
                      <a:pt x="50" y="18"/>
                      <a:pt x="24" y="30"/>
                      <a:pt x="0" y="47"/>
                    </a:cubicBezTo>
                    <a:cubicBezTo>
                      <a:pt x="3" y="31"/>
                      <a:pt x="7" y="16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8927F25F-1E4E-4BF8-94C7-23B37B51E74C}"/>
                  </a:ext>
                </a:extLst>
              </p:cNvPr>
              <p:cNvSpPr/>
              <p:nvPr/>
            </p:nvSpPr>
            <p:spPr bwMode="auto">
              <a:xfrm>
                <a:off x="6802438" y="3878262"/>
                <a:ext cx="661988" cy="511175"/>
              </a:xfrm>
              <a:custGeom>
                <a:avLst/>
                <a:gdLst>
                  <a:gd name="T0" fmla="*/ 0 w 176"/>
                  <a:gd name="T1" fmla="*/ 45 h 136"/>
                  <a:gd name="T2" fmla="*/ 100 w 176"/>
                  <a:gd name="T3" fmla="*/ 0 h 136"/>
                  <a:gd name="T4" fmla="*/ 172 w 176"/>
                  <a:gd name="T5" fmla="*/ 44 h 136"/>
                  <a:gd name="T6" fmla="*/ 170 w 176"/>
                  <a:gd name="T7" fmla="*/ 136 h 136"/>
                  <a:gd name="T8" fmla="*/ 147 w 176"/>
                  <a:gd name="T9" fmla="*/ 117 h 136"/>
                  <a:gd name="T10" fmla="*/ 0 w 176"/>
                  <a:gd name="T11" fmla="*/ 4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136">
                    <a:moveTo>
                      <a:pt x="0" y="45"/>
                    </a:moveTo>
                    <a:cubicBezTo>
                      <a:pt x="30" y="24"/>
                      <a:pt x="64" y="9"/>
                      <a:pt x="100" y="0"/>
                    </a:cubicBezTo>
                    <a:cubicBezTo>
                      <a:pt x="127" y="9"/>
                      <a:pt x="151" y="25"/>
                      <a:pt x="172" y="44"/>
                    </a:cubicBezTo>
                    <a:cubicBezTo>
                      <a:pt x="172" y="75"/>
                      <a:pt x="176" y="106"/>
                      <a:pt x="170" y="136"/>
                    </a:cubicBezTo>
                    <a:cubicBezTo>
                      <a:pt x="161" y="131"/>
                      <a:pt x="155" y="123"/>
                      <a:pt x="147" y="117"/>
                    </a:cubicBezTo>
                    <a:cubicBezTo>
                      <a:pt x="105" y="82"/>
                      <a:pt x="53" y="6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FDF2DEB-56EC-478E-9CE4-FCD8563208FC}"/>
                  </a:ext>
                </a:extLst>
              </p:cNvPr>
              <p:cNvSpPr/>
              <p:nvPr/>
            </p:nvSpPr>
            <p:spPr bwMode="auto">
              <a:xfrm>
                <a:off x="6113463" y="4032249"/>
                <a:ext cx="541338" cy="782637"/>
              </a:xfrm>
              <a:custGeom>
                <a:avLst/>
                <a:gdLst>
                  <a:gd name="T0" fmla="*/ 0 w 144"/>
                  <a:gd name="T1" fmla="*/ 62 h 208"/>
                  <a:gd name="T2" fmla="*/ 48 w 144"/>
                  <a:gd name="T3" fmla="*/ 2 h 208"/>
                  <a:gd name="T4" fmla="*/ 140 w 144"/>
                  <a:gd name="T5" fmla="*/ 10 h 208"/>
                  <a:gd name="T6" fmla="*/ 128 w 144"/>
                  <a:gd name="T7" fmla="*/ 34 h 208"/>
                  <a:gd name="T8" fmla="*/ 46 w 144"/>
                  <a:gd name="T9" fmla="*/ 208 h 208"/>
                  <a:gd name="T10" fmla="*/ 0 w 144"/>
                  <a:gd name="T11" fmla="*/ 6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208">
                    <a:moveTo>
                      <a:pt x="0" y="62"/>
                    </a:moveTo>
                    <a:cubicBezTo>
                      <a:pt x="12" y="39"/>
                      <a:pt x="29" y="19"/>
                      <a:pt x="48" y="2"/>
                    </a:cubicBezTo>
                    <a:cubicBezTo>
                      <a:pt x="79" y="0"/>
                      <a:pt x="110" y="5"/>
                      <a:pt x="140" y="10"/>
                    </a:cubicBezTo>
                    <a:cubicBezTo>
                      <a:pt x="144" y="21"/>
                      <a:pt x="134" y="27"/>
                      <a:pt x="128" y="34"/>
                    </a:cubicBezTo>
                    <a:cubicBezTo>
                      <a:pt x="84" y="82"/>
                      <a:pt x="60" y="145"/>
                      <a:pt x="46" y="208"/>
                    </a:cubicBezTo>
                    <a:cubicBezTo>
                      <a:pt x="16" y="166"/>
                      <a:pt x="2" y="113"/>
                      <a:pt x="0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92343A66-BA8A-45FC-9A63-99B649942EF4}"/>
                  </a:ext>
                </a:extLst>
              </p:cNvPr>
              <p:cNvSpPr/>
              <p:nvPr/>
            </p:nvSpPr>
            <p:spPr bwMode="auto">
              <a:xfrm>
                <a:off x="6750051" y="4108449"/>
                <a:ext cx="673100" cy="923925"/>
              </a:xfrm>
              <a:custGeom>
                <a:avLst/>
                <a:gdLst>
                  <a:gd name="T0" fmla="*/ 6 w 179"/>
                  <a:gd name="T1" fmla="*/ 42 h 246"/>
                  <a:gd name="T2" fmla="*/ 14 w 179"/>
                  <a:gd name="T3" fmla="*/ 0 h 246"/>
                  <a:gd name="T4" fmla="*/ 170 w 179"/>
                  <a:gd name="T5" fmla="*/ 84 h 246"/>
                  <a:gd name="T6" fmla="*/ 179 w 179"/>
                  <a:gd name="T7" fmla="*/ 116 h 246"/>
                  <a:gd name="T8" fmla="*/ 132 w 179"/>
                  <a:gd name="T9" fmla="*/ 246 h 246"/>
                  <a:gd name="T10" fmla="*/ 114 w 179"/>
                  <a:gd name="T11" fmla="*/ 246 h 246"/>
                  <a:gd name="T12" fmla="*/ 6 w 179"/>
                  <a:gd name="T13" fmla="*/ 4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246">
                    <a:moveTo>
                      <a:pt x="6" y="42"/>
                    </a:moveTo>
                    <a:cubicBezTo>
                      <a:pt x="6" y="28"/>
                      <a:pt x="0" y="10"/>
                      <a:pt x="14" y="0"/>
                    </a:cubicBezTo>
                    <a:cubicBezTo>
                      <a:pt x="71" y="16"/>
                      <a:pt x="127" y="42"/>
                      <a:pt x="170" y="84"/>
                    </a:cubicBezTo>
                    <a:cubicBezTo>
                      <a:pt x="168" y="96"/>
                      <a:pt x="170" y="108"/>
                      <a:pt x="179" y="116"/>
                    </a:cubicBezTo>
                    <a:cubicBezTo>
                      <a:pt x="171" y="161"/>
                      <a:pt x="156" y="206"/>
                      <a:pt x="132" y="246"/>
                    </a:cubicBezTo>
                    <a:cubicBezTo>
                      <a:pt x="126" y="246"/>
                      <a:pt x="120" y="246"/>
                      <a:pt x="114" y="246"/>
                    </a:cubicBezTo>
                    <a:cubicBezTo>
                      <a:pt x="57" y="192"/>
                      <a:pt x="13" y="121"/>
                      <a:pt x="6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169CDE7A-0195-4F49-B69A-D517B5A24269}"/>
                  </a:ext>
                </a:extLst>
              </p:cNvPr>
              <p:cNvSpPr/>
              <p:nvPr/>
            </p:nvSpPr>
            <p:spPr bwMode="auto">
              <a:xfrm>
                <a:off x="7505701" y="4103687"/>
                <a:ext cx="277813" cy="766762"/>
              </a:xfrm>
              <a:custGeom>
                <a:avLst/>
                <a:gdLst>
                  <a:gd name="T0" fmla="*/ 2 w 74"/>
                  <a:gd name="T1" fmla="*/ 0 h 204"/>
                  <a:gd name="T2" fmla="*/ 57 w 74"/>
                  <a:gd name="T3" fmla="*/ 204 h 204"/>
                  <a:gd name="T4" fmla="*/ 11 w 74"/>
                  <a:gd name="T5" fmla="*/ 110 h 204"/>
                  <a:gd name="T6" fmla="*/ 0 w 74"/>
                  <a:gd name="T7" fmla="*/ 74 h 204"/>
                  <a:gd name="T8" fmla="*/ 2 w 74"/>
                  <a:gd name="T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04">
                    <a:moveTo>
                      <a:pt x="2" y="0"/>
                    </a:moveTo>
                    <a:cubicBezTo>
                      <a:pt x="51" y="54"/>
                      <a:pt x="74" y="132"/>
                      <a:pt x="57" y="204"/>
                    </a:cubicBezTo>
                    <a:cubicBezTo>
                      <a:pt x="47" y="170"/>
                      <a:pt x="31" y="138"/>
                      <a:pt x="11" y="110"/>
                    </a:cubicBezTo>
                    <a:cubicBezTo>
                      <a:pt x="18" y="97"/>
                      <a:pt x="12" y="81"/>
                      <a:pt x="0" y="74"/>
                    </a:cubicBezTo>
                    <a:cubicBezTo>
                      <a:pt x="2" y="49"/>
                      <a:pt x="2" y="25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31" name="Freeform 41">
                <a:extLst>
                  <a:ext uri="{FF2B5EF4-FFF2-40B4-BE49-F238E27FC236}">
                    <a16:creationId xmlns:a16="http://schemas.microsoft.com/office/drawing/2014/main" id="{DF0815F2-5975-41C9-B133-CE4B1E0C9EDB}"/>
                  </a:ext>
                </a:extLst>
              </p:cNvPr>
              <p:cNvSpPr/>
              <p:nvPr/>
            </p:nvSpPr>
            <p:spPr bwMode="auto">
              <a:xfrm>
                <a:off x="6351588" y="4141787"/>
                <a:ext cx="796925" cy="1157287"/>
              </a:xfrm>
              <a:custGeom>
                <a:avLst/>
                <a:gdLst>
                  <a:gd name="T0" fmla="*/ 83 w 212"/>
                  <a:gd name="T1" fmla="*/ 7 h 308"/>
                  <a:gd name="T2" fmla="*/ 96 w 212"/>
                  <a:gd name="T3" fmla="*/ 0 h 308"/>
                  <a:gd name="T4" fmla="*/ 158 w 212"/>
                  <a:gd name="T5" fmla="*/ 189 h 308"/>
                  <a:gd name="T6" fmla="*/ 208 w 212"/>
                  <a:gd name="T7" fmla="*/ 247 h 308"/>
                  <a:gd name="T8" fmla="*/ 212 w 212"/>
                  <a:gd name="T9" fmla="*/ 273 h 308"/>
                  <a:gd name="T10" fmla="*/ 180 w 212"/>
                  <a:gd name="T11" fmla="*/ 304 h 308"/>
                  <a:gd name="T12" fmla="*/ 151 w 212"/>
                  <a:gd name="T13" fmla="*/ 308 h 308"/>
                  <a:gd name="T14" fmla="*/ 8 w 212"/>
                  <a:gd name="T15" fmla="*/ 211 h 308"/>
                  <a:gd name="T16" fmla="*/ 0 w 212"/>
                  <a:gd name="T17" fmla="*/ 178 h 308"/>
                  <a:gd name="T18" fmla="*/ 83 w 212"/>
                  <a:gd name="T19" fmla="*/ 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308">
                    <a:moveTo>
                      <a:pt x="83" y="7"/>
                    </a:moveTo>
                    <a:cubicBezTo>
                      <a:pt x="86" y="3"/>
                      <a:pt x="91" y="1"/>
                      <a:pt x="96" y="0"/>
                    </a:cubicBezTo>
                    <a:cubicBezTo>
                      <a:pt x="95" y="68"/>
                      <a:pt x="118" y="135"/>
                      <a:pt x="158" y="189"/>
                    </a:cubicBezTo>
                    <a:cubicBezTo>
                      <a:pt x="172" y="210"/>
                      <a:pt x="190" y="229"/>
                      <a:pt x="208" y="247"/>
                    </a:cubicBezTo>
                    <a:cubicBezTo>
                      <a:pt x="210" y="256"/>
                      <a:pt x="209" y="264"/>
                      <a:pt x="212" y="273"/>
                    </a:cubicBezTo>
                    <a:cubicBezTo>
                      <a:pt x="202" y="284"/>
                      <a:pt x="192" y="295"/>
                      <a:pt x="180" y="304"/>
                    </a:cubicBezTo>
                    <a:cubicBezTo>
                      <a:pt x="170" y="301"/>
                      <a:pt x="160" y="302"/>
                      <a:pt x="151" y="308"/>
                    </a:cubicBezTo>
                    <a:cubicBezTo>
                      <a:pt x="97" y="286"/>
                      <a:pt x="46" y="255"/>
                      <a:pt x="8" y="211"/>
                    </a:cubicBezTo>
                    <a:cubicBezTo>
                      <a:pt x="12" y="199"/>
                      <a:pt x="9" y="187"/>
                      <a:pt x="0" y="178"/>
                    </a:cubicBezTo>
                    <a:cubicBezTo>
                      <a:pt x="12" y="115"/>
                      <a:pt x="38" y="53"/>
                      <a:pt x="8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32" name="Freeform 44">
                <a:extLst>
                  <a:ext uri="{FF2B5EF4-FFF2-40B4-BE49-F238E27FC236}">
                    <a16:creationId xmlns:a16="http://schemas.microsoft.com/office/drawing/2014/main" id="{66305F2E-C8AA-44CE-B48D-0560F6FA945E}"/>
                  </a:ext>
                </a:extLst>
              </p:cNvPr>
              <p:cNvSpPr/>
              <p:nvPr/>
            </p:nvSpPr>
            <p:spPr bwMode="auto">
              <a:xfrm>
                <a:off x="5929313" y="4364037"/>
                <a:ext cx="334963" cy="942975"/>
              </a:xfrm>
              <a:custGeom>
                <a:avLst/>
                <a:gdLst>
                  <a:gd name="T0" fmla="*/ 88 w 89"/>
                  <a:gd name="T1" fmla="*/ 251 h 251"/>
                  <a:gd name="T2" fmla="*/ 36 w 89"/>
                  <a:gd name="T3" fmla="*/ 0 h 251"/>
                  <a:gd name="T4" fmla="*/ 79 w 89"/>
                  <a:gd name="T5" fmla="*/ 124 h 251"/>
                  <a:gd name="T6" fmla="*/ 89 w 89"/>
                  <a:gd name="T7" fmla="*/ 162 h 251"/>
                  <a:gd name="T8" fmla="*/ 88 w 89"/>
                  <a:gd name="T9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251">
                    <a:moveTo>
                      <a:pt x="88" y="251"/>
                    </a:moveTo>
                    <a:cubicBezTo>
                      <a:pt x="21" y="188"/>
                      <a:pt x="0" y="84"/>
                      <a:pt x="36" y="0"/>
                    </a:cubicBezTo>
                    <a:cubicBezTo>
                      <a:pt x="41" y="44"/>
                      <a:pt x="56" y="86"/>
                      <a:pt x="79" y="124"/>
                    </a:cubicBezTo>
                    <a:cubicBezTo>
                      <a:pt x="74" y="138"/>
                      <a:pt x="75" y="154"/>
                      <a:pt x="89" y="162"/>
                    </a:cubicBezTo>
                    <a:cubicBezTo>
                      <a:pt x="88" y="192"/>
                      <a:pt x="85" y="221"/>
                      <a:pt x="88" y="2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33" name="Freeform 47">
                <a:extLst>
                  <a:ext uri="{FF2B5EF4-FFF2-40B4-BE49-F238E27FC236}">
                    <a16:creationId xmlns:a16="http://schemas.microsoft.com/office/drawing/2014/main" id="{89BF1842-307F-4410-BE55-1D6D933BA2D1}"/>
                  </a:ext>
                </a:extLst>
              </p:cNvPr>
              <p:cNvSpPr/>
              <p:nvPr/>
            </p:nvSpPr>
            <p:spPr bwMode="auto">
              <a:xfrm>
                <a:off x="7294563" y="4532312"/>
                <a:ext cx="390525" cy="755650"/>
              </a:xfrm>
              <a:custGeom>
                <a:avLst/>
                <a:gdLst>
                  <a:gd name="T0" fmla="*/ 48 w 104"/>
                  <a:gd name="T1" fmla="*/ 13 h 201"/>
                  <a:gd name="T2" fmla="*/ 56 w 104"/>
                  <a:gd name="T3" fmla="*/ 7 h 201"/>
                  <a:gd name="T4" fmla="*/ 104 w 104"/>
                  <a:gd name="T5" fmla="*/ 120 h 201"/>
                  <a:gd name="T6" fmla="*/ 56 w 104"/>
                  <a:gd name="T7" fmla="*/ 201 h 201"/>
                  <a:gd name="T8" fmla="*/ 3 w 104"/>
                  <a:gd name="T9" fmla="*/ 164 h 201"/>
                  <a:gd name="T10" fmla="*/ 0 w 104"/>
                  <a:gd name="T11" fmla="*/ 140 h 201"/>
                  <a:gd name="T12" fmla="*/ 48 w 104"/>
                  <a:gd name="T13" fmla="*/ 1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201">
                    <a:moveTo>
                      <a:pt x="48" y="13"/>
                    </a:moveTo>
                    <a:cubicBezTo>
                      <a:pt x="48" y="8"/>
                      <a:pt x="51" y="0"/>
                      <a:pt x="56" y="7"/>
                    </a:cubicBezTo>
                    <a:cubicBezTo>
                      <a:pt x="80" y="41"/>
                      <a:pt x="97" y="80"/>
                      <a:pt x="104" y="120"/>
                    </a:cubicBezTo>
                    <a:cubicBezTo>
                      <a:pt x="95" y="150"/>
                      <a:pt x="76" y="177"/>
                      <a:pt x="56" y="201"/>
                    </a:cubicBezTo>
                    <a:cubicBezTo>
                      <a:pt x="37" y="190"/>
                      <a:pt x="20" y="177"/>
                      <a:pt x="3" y="164"/>
                    </a:cubicBezTo>
                    <a:cubicBezTo>
                      <a:pt x="3" y="156"/>
                      <a:pt x="2" y="148"/>
                      <a:pt x="0" y="140"/>
                    </a:cubicBezTo>
                    <a:cubicBezTo>
                      <a:pt x="23" y="101"/>
                      <a:pt x="39" y="58"/>
                      <a:pt x="48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44" name="Freeform 52">
                <a:extLst>
                  <a:ext uri="{FF2B5EF4-FFF2-40B4-BE49-F238E27FC236}">
                    <a16:creationId xmlns:a16="http://schemas.microsoft.com/office/drawing/2014/main" id="{13550413-A429-45C9-9D1B-E1247676BA6F}"/>
                  </a:ext>
                </a:extLst>
              </p:cNvPr>
              <p:cNvSpPr/>
              <p:nvPr/>
            </p:nvSpPr>
            <p:spPr bwMode="auto">
              <a:xfrm>
                <a:off x="6308726" y="4964112"/>
                <a:ext cx="587375" cy="546100"/>
              </a:xfrm>
              <a:custGeom>
                <a:avLst/>
                <a:gdLst>
                  <a:gd name="T0" fmla="*/ 4 w 156"/>
                  <a:gd name="T1" fmla="*/ 0 h 145"/>
                  <a:gd name="T2" fmla="*/ 155 w 156"/>
                  <a:gd name="T3" fmla="*/ 103 h 145"/>
                  <a:gd name="T4" fmla="*/ 156 w 156"/>
                  <a:gd name="T5" fmla="*/ 110 h 145"/>
                  <a:gd name="T6" fmla="*/ 71 w 156"/>
                  <a:gd name="T7" fmla="*/ 145 h 145"/>
                  <a:gd name="T8" fmla="*/ 4 w 156"/>
                  <a:gd name="T9" fmla="*/ 106 h 145"/>
                  <a:gd name="T10" fmla="*/ 4 w 156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" h="145">
                    <a:moveTo>
                      <a:pt x="4" y="0"/>
                    </a:moveTo>
                    <a:cubicBezTo>
                      <a:pt x="46" y="46"/>
                      <a:pt x="99" y="79"/>
                      <a:pt x="155" y="103"/>
                    </a:cubicBezTo>
                    <a:cubicBezTo>
                      <a:pt x="155" y="105"/>
                      <a:pt x="156" y="108"/>
                      <a:pt x="156" y="110"/>
                    </a:cubicBezTo>
                    <a:cubicBezTo>
                      <a:pt x="130" y="126"/>
                      <a:pt x="101" y="137"/>
                      <a:pt x="71" y="145"/>
                    </a:cubicBezTo>
                    <a:cubicBezTo>
                      <a:pt x="47" y="135"/>
                      <a:pt x="23" y="124"/>
                      <a:pt x="4" y="106"/>
                    </a:cubicBezTo>
                    <a:cubicBezTo>
                      <a:pt x="0" y="90"/>
                      <a:pt x="3" y="17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45" name="Freeform 57">
                <a:extLst>
                  <a:ext uri="{FF2B5EF4-FFF2-40B4-BE49-F238E27FC236}">
                    <a16:creationId xmlns:a16="http://schemas.microsoft.com/office/drawing/2014/main" id="{C0A6BE85-2E70-45C3-AA05-5F390605B951}"/>
                  </a:ext>
                </a:extLst>
              </p:cNvPr>
              <p:cNvSpPr/>
              <p:nvPr/>
            </p:nvSpPr>
            <p:spPr bwMode="auto">
              <a:xfrm>
                <a:off x="7053263" y="5191124"/>
                <a:ext cx="406400" cy="250825"/>
              </a:xfrm>
              <a:custGeom>
                <a:avLst/>
                <a:gdLst>
                  <a:gd name="T0" fmla="*/ 36 w 108"/>
                  <a:gd name="T1" fmla="*/ 4 h 67"/>
                  <a:gd name="T2" fmla="*/ 57 w 108"/>
                  <a:gd name="T3" fmla="*/ 0 h 67"/>
                  <a:gd name="T4" fmla="*/ 108 w 108"/>
                  <a:gd name="T5" fmla="*/ 36 h 67"/>
                  <a:gd name="T6" fmla="*/ 62 w 108"/>
                  <a:gd name="T7" fmla="*/ 59 h 67"/>
                  <a:gd name="T8" fmla="*/ 0 w 108"/>
                  <a:gd name="T9" fmla="*/ 39 h 67"/>
                  <a:gd name="T10" fmla="*/ 36 w 108"/>
                  <a:gd name="T11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67">
                    <a:moveTo>
                      <a:pt x="36" y="4"/>
                    </a:moveTo>
                    <a:cubicBezTo>
                      <a:pt x="43" y="2"/>
                      <a:pt x="50" y="2"/>
                      <a:pt x="57" y="0"/>
                    </a:cubicBezTo>
                    <a:cubicBezTo>
                      <a:pt x="74" y="13"/>
                      <a:pt x="90" y="25"/>
                      <a:pt x="108" y="36"/>
                    </a:cubicBezTo>
                    <a:cubicBezTo>
                      <a:pt x="94" y="47"/>
                      <a:pt x="81" y="67"/>
                      <a:pt x="62" y="59"/>
                    </a:cubicBezTo>
                    <a:cubicBezTo>
                      <a:pt x="41" y="53"/>
                      <a:pt x="18" y="52"/>
                      <a:pt x="0" y="39"/>
                    </a:cubicBezTo>
                    <a:cubicBezTo>
                      <a:pt x="13" y="28"/>
                      <a:pt x="24" y="16"/>
                      <a:pt x="3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46" name="Freeform 58">
                <a:extLst>
                  <a:ext uri="{FF2B5EF4-FFF2-40B4-BE49-F238E27FC236}">
                    <a16:creationId xmlns:a16="http://schemas.microsoft.com/office/drawing/2014/main" id="{FE5DC928-59AB-4D26-8933-3FD8BF746590}"/>
                  </a:ext>
                </a:extLst>
              </p:cNvPr>
              <p:cNvSpPr/>
              <p:nvPr/>
            </p:nvSpPr>
            <p:spPr bwMode="auto">
              <a:xfrm>
                <a:off x="6681788" y="5411787"/>
                <a:ext cx="574675" cy="169862"/>
              </a:xfrm>
              <a:custGeom>
                <a:avLst/>
                <a:gdLst>
                  <a:gd name="T0" fmla="*/ 100 w 153"/>
                  <a:gd name="T1" fmla="*/ 0 h 45"/>
                  <a:gd name="T2" fmla="*/ 153 w 153"/>
                  <a:gd name="T3" fmla="*/ 14 h 45"/>
                  <a:gd name="T4" fmla="*/ 0 w 153"/>
                  <a:gd name="T5" fmla="*/ 33 h 45"/>
                  <a:gd name="T6" fmla="*/ 63 w 153"/>
                  <a:gd name="T7" fmla="*/ 5 h 45"/>
                  <a:gd name="T8" fmla="*/ 100 w 15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45">
                    <a:moveTo>
                      <a:pt x="100" y="0"/>
                    </a:moveTo>
                    <a:cubicBezTo>
                      <a:pt x="117" y="5"/>
                      <a:pt x="135" y="10"/>
                      <a:pt x="153" y="14"/>
                    </a:cubicBezTo>
                    <a:cubicBezTo>
                      <a:pt x="107" y="38"/>
                      <a:pt x="51" y="45"/>
                      <a:pt x="0" y="33"/>
                    </a:cubicBezTo>
                    <a:cubicBezTo>
                      <a:pt x="22" y="26"/>
                      <a:pt x="43" y="17"/>
                      <a:pt x="63" y="5"/>
                    </a:cubicBezTo>
                    <a:cubicBezTo>
                      <a:pt x="75" y="13"/>
                      <a:pt x="91" y="12"/>
                      <a:pt x="1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</p:grpSp>
        <p:cxnSp>
          <p:nvCxnSpPr>
            <p:cNvPr id="47" name="Straight Arrow Connector 75">
              <a:extLst>
                <a:ext uri="{FF2B5EF4-FFF2-40B4-BE49-F238E27FC236}">
                  <a16:creationId xmlns:a16="http://schemas.microsoft.com/office/drawing/2014/main" id="{99EDA29D-D376-48A9-807D-4A94ADD8BB17}"/>
                </a:ext>
              </a:extLst>
            </p:cNvPr>
            <p:cNvCxnSpPr/>
            <p:nvPr/>
          </p:nvCxnSpPr>
          <p:spPr>
            <a:xfrm flipH="1" flipV="1">
              <a:off x="5110834" y="3492922"/>
              <a:ext cx="879466" cy="133932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75">
              <a:extLst>
                <a:ext uri="{FF2B5EF4-FFF2-40B4-BE49-F238E27FC236}">
                  <a16:creationId xmlns:a16="http://schemas.microsoft.com/office/drawing/2014/main" id="{3BF16DE1-4028-4C40-BB00-617053E77E02}"/>
                </a:ext>
              </a:extLst>
            </p:cNvPr>
            <p:cNvCxnSpPr/>
            <p:nvPr/>
          </p:nvCxnSpPr>
          <p:spPr>
            <a:xfrm flipV="1">
              <a:off x="6665062" y="2158644"/>
              <a:ext cx="10109" cy="876882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75">
              <a:extLst>
                <a:ext uri="{FF2B5EF4-FFF2-40B4-BE49-F238E27FC236}">
                  <a16:creationId xmlns:a16="http://schemas.microsoft.com/office/drawing/2014/main" id="{B49D9B7A-7778-423A-9965-DCBECB83DDE5}"/>
                </a:ext>
              </a:extLst>
            </p:cNvPr>
            <p:cNvCxnSpPr/>
            <p:nvPr/>
          </p:nvCxnSpPr>
          <p:spPr>
            <a:xfrm flipH="1">
              <a:off x="5823505" y="4309155"/>
              <a:ext cx="490277" cy="758112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75">
              <a:extLst>
                <a:ext uri="{FF2B5EF4-FFF2-40B4-BE49-F238E27FC236}">
                  <a16:creationId xmlns:a16="http://schemas.microsoft.com/office/drawing/2014/main" id="{334ECA70-7FBE-4201-A1B3-2C94170349FF}"/>
                </a:ext>
              </a:extLst>
            </p:cNvPr>
            <p:cNvCxnSpPr/>
            <p:nvPr/>
          </p:nvCxnSpPr>
          <p:spPr>
            <a:xfrm>
              <a:off x="7241264" y="4117100"/>
              <a:ext cx="717725" cy="515516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83" name="Group 50">
              <a:extLst>
                <a:ext uri="{FF2B5EF4-FFF2-40B4-BE49-F238E27FC236}">
                  <a16:creationId xmlns:a16="http://schemas.microsoft.com/office/drawing/2014/main" id="{320BB2C2-475B-4042-B261-B0E94CAB1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1863" y="3276600"/>
              <a:ext cx="341312" cy="341313"/>
              <a:chOff x="1179225" y="991203"/>
              <a:chExt cx="1402970" cy="140297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8975B50-C35F-478F-8B1B-631674AE4F54}"/>
                  </a:ext>
                </a:extLst>
              </p:cNvPr>
              <p:cNvSpPr/>
              <p:nvPr/>
            </p:nvSpPr>
            <p:spPr>
              <a:xfrm>
                <a:off x="1179225" y="987074"/>
                <a:ext cx="1402394" cy="1402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7" name="Group 52">
                <a:extLst>
                  <a:ext uri="{FF2B5EF4-FFF2-40B4-BE49-F238E27FC236}">
                    <a16:creationId xmlns:a16="http://schemas.microsoft.com/office/drawing/2014/main" id="{A7A993E0-1ACE-4223-A6EB-5770D2EE834D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8" name="Group 53">
                  <a:extLst>
                    <a:ext uri="{FF2B5EF4-FFF2-40B4-BE49-F238E27FC236}">
                      <a16:creationId xmlns:a16="http://schemas.microsoft.com/office/drawing/2014/main" id="{9E28CC7E-8DDB-483C-ACBF-7E2E1441F2D2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56" name="Freeform 6">
                    <a:extLst>
                      <a:ext uri="{FF2B5EF4-FFF2-40B4-BE49-F238E27FC236}">
                        <a16:creationId xmlns:a16="http://schemas.microsoft.com/office/drawing/2014/main" id="{653939A4-C7C0-441D-A80E-311A467CF71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57" name="Freeform 8">
                    <a:extLst>
                      <a:ext uri="{FF2B5EF4-FFF2-40B4-BE49-F238E27FC236}">
                        <a16:creationId xmlns:a16="http://schemas.microsoft.com/office/drawing/2014/main" id="{9B60F0AE-E030-4E3B-A740-49A155B32B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58" name="Freeform 9">
                    <a:extLst>
                      <a:ext uri="{FF2B5EF4-FFF2-40B4-BE49-F238E27FC236}">
                        <a16:creationId xmlns:a16="http://schemas.microsoft.com/office/drawing/2014/main" id="{1DDA2DB0-783D-4138-8373-A4CB9027D6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C772386B-C911-4700-9288-9575C0F7AC06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684" name="Group 50">
              <a:extLst>
                <a:ext uri="{FF2B5EF4-FFF2-40B4-BE49-F238E27FC236}">
                  <a16:creationId xmlns:a16="http://schemas.microsoft.com/office/drawing/2014/main" id="{EAD0AC3C-ADC1-452B-9CBA-9597837533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5575" y="1779588"/>
              <a:ext cx="341313" cy="341312"/>
              <a:chOff x="1179225" y="991203"/>
              <a:chExt cx="1402970" cy="1402971"/>
            </a:xfrm>
          </p:grpSpPr>
          <p:sp>
            <p:nvSpPr>
              <p:cNvPr id="60" name="Oval 51">
                <a:extLst>
                  <a:ext uri="{FF2B5EF4-FFF2-40B4-BE49-F238E27FC236}">
                    <a16:creationId xmlns:a16="http://schemas.microsoft.com/office/drawing/2014/main" id="{7F7068EE-BBA0-49C9-A0D0-975F04739917}"/>
                  </a:ext>
                </a:extLst>
              </p:cNvPr>
              <p:cNvSpPr/>
              <p:nvPr/>
            </p:nvSpPr>
            <p:spPr>
              <a:xfrm>
                <a:off x="1180351" y="991203"/>
                <a:ext cx="1402388" cy="14023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10" name="Group 52">
                <a:extLst>
                  <a:ext uri="{FF2B5EF4-FFF2-40B4-BE49-F238E27FC236}">
                    <a16:creationId xmlns:a16="http://schemas.microsoft.com/office/drawing/2014/main" id="{A070DDB7-BE55-4671-A2C2-86DB2B025DB7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11" name="Group 53">
                  <a:extLst>
                    <a:ext uri="{FF2B5EF4-FFF2-40B4-BE49-F238E27FC236}">
                      <a16:creationId xmlns:a16="http://schemas.microsoft.com/office/drawing/2014/main" id="{95A985E1-5DE6-40B6-82B6-DF754786EB4F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64" name="Freeform 6">
                    <a:extLst>
                      <a:ext uri="{FF2B5EF4-FFF2-40B4-BE49-F238E27FC236}">
                        <a16:creationId xmlns:a16="http://schemas.microsoft.com/office/drawing/2014/main" id="{E50942BC-0EB3-45D1-B581-46808A7923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65" name="Freeform 8">
                    <a:extLst>
                      <a:ext uri="{FF2B5EF4-FFF2-40B4-BE49-F238E27FC236}">
                        <a16:creationId xmlns:a16="http://schemas.microsoft.com/office/drawing/2014/main" id="{1154FAC8-9DD8-4D77-83DF-DB3153073D7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66" name="Freeform 9">
                    <a:extLst>
                      <a:ext uri="{FF2B5EF4-FFF2-40B4-BE49-F238E27FC236}">
                        <a16:creationId xmlns:a16="http://schemas.microsoft.com/office/drawing/2014/main" id="{F70E1866-0845-4C5D-A382-368EFA1E4C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63" name="Freeform 54">
                  <a:extLst>
                    <a:ext uri="{FF2B5EF4-FFF2-40B4-BE49-F238E27FC236}">
                      <a16:creationId xmlns:a16="http://schemas.microsoft.com/office/drawing/2014/main" id="{295163A4-0275-4625-8B9C-73DDF8EEE6CB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685" name="Group 50">
              <a:extLst>
                <a:ext uri="{FF2B5EF4-FFF2-40B4-BE49-F238E27FC236}">
                  <a16:creationId xmlns:a16="http://schemas.microsoft.com/office/drawing/2014/main" id="{297310B8-8DAE-4833-8C96-A43B58FD8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2438" y="5059363"/>
              <a:ext cx="339725" cy="339725"/>
              <a:chOff x="1179225" y="991203"/>
              <a:chExt cx="1402970" cy="1402971"/>
            </a:xfrm>
          </p:grpSpPr>
          <p:sp>
            <p:nvSpPr>
              <p:cNvPr id="68" name="Oval 51">
                <a:extLst>
                  <a:ext uri="{FF2B5EF4-FFF2-40B4-BE49-F238E27FC236}">
                    <a16:creationId xmlns:a16="http://schemas.microsoft.com/office/drawing/2014/main" id="{DA7AE3E7-D6CA-4ADF-9593-7175B32A2A47}"/>
                  </a:ext>
                </a:extLst>
              </p:cNvPr>
              <p:cNvSpPr/>
              <p:nvPr/>
            </p:nvSpPr>
            <p:spPr>
              <a:xfrm>
                <a:off x="1181033" y="992544"/>
                <a:ext cx="1398513" cy="139842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13" name="Group 52">
                <a:extLst>
                  <a:ext uri="{FF2B5EF4-FFF2-40B4-BE49-F238E27FC236}">
                    <a16:creationId xmlns:a16="http://schemas.microsoft.com/office/drawing/2014/main" id="{2C3AE39F-55F7-47B2-B65F-DB3D909BEA99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14" name="Group 53">
                  <a:extLst>
                    <a:ext uri="{FF2B5EF4-FFF2-40B4-BE49-F238E27FC236}">
                      <a16:creationId xmlns:a16="http://schemas.microsoft.com/office/drawing/2014/main" id="{A53556CC-8797-4815-8489-24F3A1521C56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72" name="Freeform 6">
                    <a:extLst>
                      <a:ext uri="{FF2B5EF4-FFF2-40B4-BE49-F238E27FC236}">
                        <a16:creationId xmlns:a16="http://schemas.microsoft.com/office/drawing/2014/main" id="{3DE5F5F8-1392-4A59-A642-D015B4680F5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73" name="Freeform 8">
                    <a:extLst>
                      <a:ext uri="{FF2B5EF4-FFF2-40B4-BE49-F238E27FC236}">
                        <a16:creationId xmlns:a16="http://schemas.microsoft.com/office/drawing/2014/main" id="{646A1ED3-B1AA-410C-8540-D845D3C4093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74" name="Freeform 9">
                    <a:extLst>
                      <a:ext uri="{FF2B5EF4-FFF2-40B4-BE49-F238E27FC236}">
                        <a16:creationId xmlns:a16="http://schemas.microsoft.com/office/drawing/2014/main" id="{32C9E9AC-C2AC-4D4A-B79A-E7A9333FD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71" name="Freeform 54">
                  <a:extLst>
                    <a:ext uri="{FF2B5EF4-FFF2-40B4-BE49-F238E27FC236}">
                      <a16:creationId xmlns:a16="http://schemas.microsoft.com/office/drawing/2014/main" id="{7A1561AE-A1C3-45A5-918E-7166EFBBBCBA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686" name="Group 50">
              <a:extLst>
                <a:ext uri="{FF2B5EF4-FFF2-40B4-BE49-F238E27FC236}">
                  <a16:creationId xmlns:a16="http://schemas.microsoft.com/office/drawing/2014/main" id="{A017CC87-48EE-47CF-8DE1-12DB71397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5600" y="4573588"/>
              <a:ext cx="339725" cy="339725"/>
              <a:chOff x="1179225" y="991203"/>
              <a:chExt cx="1402970" cy="1402971"/>
            </a:xfrm>
          </p:grpSpPr>
          <p:sp>
            <p:nvSpPr>
              <p:cNvPr id="76" name="Oval 51">
                <a:extLst>
                  <a:ext uri="{FF2B5EF4-FFF2-40B4-BE49-F238E27FC236}">
                    <a16:creationId xmlns:a16="http://schemas.microsoft.com/office/drawing/2014/main" id="{54CC7F77-0632-47B2-892E-5D00EFC46F8B}"/>
                  </a:ext>
                </a:extLst>
              </p:cNvPr>
              <p:cNvSpPr/>
              <p:nvPr/>
            </p:nvSpPr>
            <p:spPr>
              <a:xfrm>
                <a:off x="1183682" y="994950"/>
                <a:ext cx="1398513" cy="139842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16" name="Group 52">
                <a:extLst>
                  <a:ext uri="{FF2B5EF4-FFF2-40B4-BE49-F238E27FC236}">
                    <a16:creationId xmlns:a16="http://schemas.microsoft.com/office/drawing/2014/main" id="{826E6E44-4BC2-4A90-84A0-F5F487F29E02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17" name="Group 53">
                  <a:extLst>
                    <a:ext uri="{FF2B5EF4-FFF2-40B4-BE49-F238E27FC236}">
                      <a16:creationId xmlns:a16="http://schemas.microsoft.com/office/drawing/2014/main" id="{E38C9985-18B1-4E6B-BC1B-2EBFC77CE8E5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80" name="Freeform 6">
                    <a:extLst>
                      <a:ext uri="{FF2B5EF4-FFF2-40B4-BE49-F238E27FC236}">
                        <a16:creationId xmlns:a16="http://schemas.microsoft.com/office/drawing/2014/main" id="{A5386052-69E8-4567-9B03-E4905C6E9A2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81" name="Freeform 8">
                    <a:extLst>
                      <a:ext uri="{FF2B5EF4-FFF2-40B4-BE49-F238E27FC236}">
                        <a16:creationId xmlns:a16="http://schemas.microsoft.com/office/drawing/2014/main" id="{CB6B4D8B-253F-4958-86AB-1DC807AEAF1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82" name="Freeform 9">
                    <a:extLst>
                      <a:ext uri="{FF2B5EF4-FFF2-40B4-BE49-F238E27FC236}">
                        <a16:creationId xmlns:a16="http://schemas.microsoft.com/office/drawing/2014/main" id="{9FDFE22B-D951-4230-8E11-89163283F3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79" name="Freeform 54">
                  <a:extLst>
                    <a:ext uri="{FF2B5EF4-FFF2-40B4-BE49-F238E27FC236}">
                      <a16:creationId xmlns:a16="http://schemas.microsoft.com/office/drawing/2014/main" id="{FF5AB352-69CA-42FE-9250-4A86DE514BA6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cxnSp>
          <p:nvCxnSpPr>
            <p:cNvPr id="83" name="Straight Arrow Connector 75">
              <a:extLst>
                <a:ext uri="{FF2B5EF4-FFF2-40B4-BE49-F238E27FC236}">
                  <a16:creationId xmlns:a16="http://schemas.microsoft.com/office/drawing/2014/main" id="{31CFDB56-5486-4DFE-8CD1-4BB97A384600}"/>
                </a:ext>
              </a:extLst>
            </p:cNvPr>
            <p:cNvCxnSpPr/>
            <p:nvPr/>
          </p:nvCxnSpPr>
          <p:spPr>
            <a:xfrm flipH="1" flipV="1">
              <a:off x="5505078" y="3038054"/>
              <a:ext cx="90979" cy="571111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75">
              <a:extLst>
                <a:ext uri="{FF2B5EF4-FFF2-40B4-BE49-F238E27FC236}">
                  <a16:creationId xmlns:a16="http://schemas.microsoft.com/office/drawing/2014/main" id="{16D1EC31-FB45-4628-B058-F7D4F9F2BC39}"/>
                </a:ext>
              </a:extLst>
            </p:cNvPr>
            <p:cNvCxnSpPr/>
            <p:nvPr/>
          </p:nvCxnSpPr>
          <p:spPr>
            <a:xfrm flipH="1">
              <a:off x="5593529" y="4632616"/>
              <a:ext cx="384135" cy="17690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75">
              <a:extLst>
                <a:ext uri="{FF2B5EF4-FFF2-40B4-BE49-F238E27FC236}">
                  <a16:creationId xmlns:a16="http://schemas.microsoft.com/office/drawing/2014/main" id="{E3B4A8BB-EE4A-406A-9DAC-83D305380410}"/>
                </a:ext>
              </a:extLst>
            </p:cNvPr>
            <p:cNvCxnSpPr/>
            <p:nvPr/>
          </p:nvCxnSpPr>
          <p:spPr>
            <a:xfrm flipH="1">
              <a:off x="5259938" y="3581367"/>
              <a:ext cx="326010" cy="404327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0" name="Group 50">
              <a:extLst>
                <a:ext uri="{FF2B5EF4-FFF2-40B4-BE49-F238E27FC236}">
                  <a16:creationId xmlns:a16="http://schemas.microsoft.com/office/drawing/2014/main" id="{9FFDE34D-72C2-40F2-8D33-53936A62B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6063" y="3309938"/>
              <a:ext cx="496887" cy="496887"/>
              <a:chOff x="1179225" y="991203"/>
              <a:chExt cx="1402970" cy="1402971"/>
            </a:xfrm>
          </p:grpSpPr>
          <p:sp>
            <p:nvSpPr>
              <p:cNvPr id="99" name="Oval 51">
                <a:extLst>
                  <a:ext uri="{FF2B5EF4-FFF2-40B4-BE49-F238E27FC236}">
                    <a16:creationId xmlns:a16="http://schemas.microsoft.com/office/drawing/2014/main" id="{33324153-F93D-47FA-90AC-18862FA4C454}"/>
                  </a:ext>
                </a:extLst>
              </p:cNvPr>
              <p:cNvSpPr/>
              <p:nvPr/>
            </p:nvSpPr>
            <p:spPr>
              <a:xfrm>
                <a:off x="1178047" y="994129"/>
                <a:ext cx="1405716" cy="139849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19" name="Group 52">
                <a:extLst>
                  <a:ext uri="{FF2B5EF4-FFF2-40B4-BE49-F238E27FC236}">
                    <a16:creationId xmlns:a16="http://schemas.microsoft.com/office/drawing/2014/main" id="{178B8841-1DCA-4553-BB04-B5DD216F33A1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20" name="Group 53">
                  <a:extLst>
                    <a:ext uri="{FF2B5EF4-FFF2-40B4-BE49-F238E27FC236}">
                      <a16:creationId xmlns:a16="http://schemas.microsoft.com/office/drawing/2014/main" id="{851DED92-D02F-41F2-B9B1-D4D6E248E4F5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03" name="Freeform 6">
                    <a:extLst>
                      <a:ext uri="{FF2B5EF4-FFF2-40B4-BE49-F238E27FC236}">
                        <a16:creationId xmlns:a16="http://schemas.microsoft.com/office/drawing/2014/main" id="{83B66504-746D-4678-8AE6-8AA4460FDD3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04" name="Freeform 8">
                    <a:extLst>
                      <a:ext uri="{FF2B5EF4-FFF2-40B4-BE49-F238E27FC236}">
                        <a16:creationId xmlns:a16="http://schemas.microsoft.com/office/drawing/2014/main" id="{A061285F-C2F8-442C-A844-C6797CCEFA0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05" name="Freeform 9">
                    <a:extLst>
                      <a:ext uri="{FF2B5EF4-FFF2-40B4-BE49-F238E27FC236}">
                        <a16:creationId xmlns:a16="http://schemas.microsoft.com/office/drawing/2014/main" id="{F01E83CE-D062-4C68-AB71-4DD63872D7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02" name="Freeform 54">
                  <a:extLst>
                    <a:ext uri="{FF2B5EF4-FFF2-40B4-BE49-F238E27FC236}">
                      <a16:creationId xmlns:a16="http://schemas.microsoft.com/office/drawing/2014/main" id="{2FA99393-37BA-447D-B152-67FF83954857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691" name="Group 50">
              <a:extLst>
                <a:ext uri="{FF2B5EF4-FFF2-40B4-BE49-F238E27FC236}">
                  <a16:creationId xmlns:a16="http://schemas.microsoft.com/office/drawing/2014/main" id="{D397B3F1-67B2-4256-9FBA-C73A76E8F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5425" y="2644775"/>
              <a:ext cx="341313" cy="339725"/>
              <a:chOff x="1179223" y="991203"/>
              <a:chExt cx="1402969" cy="1402971"/>
            </a:xfrm>
          </p:grpSpPr>
          <p:sp>
            <p:nvSpPr>
              <p:cNvPr id="107" name="Oval 51">
                <a:extLst>
                  <a:ext uri="{FF2B5EF4-FFF2-40B4-BE49-F238E27FC236}">
                    <a16:creationId xmlns:a16="http://schemas.microsoft.com/office/drawing/2014/main" id="{A6ABD707-17A9-48C9-A570-7E88B2CC22B6}"/>
                  </a:ext>
                </a:extLst>
              </p:cNvPr>
              <p:cNvSpPr/>
              <p:nvPr/>
            </p:nvSpPr>
            <p:spPr>
              <a:xfrm>
                <a:off x="1179236" y="987324"/>
                <a:ext cx="1402393" cy="14088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22" name="Group 52">
                <a:extLst>
                  <a:ext uri="{FF2B5EF4-FFF2-40B4-BE49-F238E27FC236}">
                    <a16:creationId xmlns:a16="http://schemas.microsoft.com/office/drawing/2014/main" id="{DD2D564C-1212-4F6B-8BAD-860819E6EA8D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23" name="Group 53">
                  <a:extLst>
                    <a:ext uri="{FF2B5EF4-FFF2-40B4-BE49-F238E27FC236}">
                      <a16:creationId xmlns:a16="http://schemas.microsoft.com/office/drawing/2014/main" id="{5AB5D7DF-D559-4D9D-BA25-EBE9ACE50DF4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11" name="Freeform 6">
                    <a:extLst>
                      <a:ext uri="{FF2B5EF4-FFF2-40B4-BE49-F238E27FC236}">
                        <a16:creationId xmlns:a16="http://schemas.microsoft.com/office/drawing/2014/main" id="{0EEB7520-599C-4C78-A752-C35D8BAD2AD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12" name="Freeform 8">
                    <a:extLst>
                      <a:ext uri="{FF2B5EF4-FFF2-40B4-BE49-F238E27FC236}">
                        <a16:creationId xmlns:a16="http://schemas.microsoft.com/office/drawing/2014/main" id="{2882BF26-2EC2-44C4-8B28-F1AC89B006E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13" name="Freeform 9">
                    <a:extLst>
                      <a:ext uri="{FF2B5EF4-FFF2-40B4-BE49-F238E27FC236}">
                        <a16:creationId xmlns:a16="http://schemas.microsoft.com/office/drawing/2014/main" id="{164095CF-021D-4E2E-84C9-CB8A1BC76D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10" name="Freeform 54">
                  <a:extLst>
                    <a:ext uri="{FF2B5EF4-FFF2-40B4-BE49-F238E27FC236}">
                      <a16:creationId xmlns:a16="http://schemas.microsoft.com/office/drawing/2014/main" id="{C75C4D21-51E3-4D0E-BC3C-A831CD9A694F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692" name="Group 50">
              <a:extLst>
                <a:ext uri="{FF2B5EF4-FFF2-40B4-BE49-F238E27FC236}">
                  <a16:creationId xmlns:a16="http://schemas.microsoft.com/office/drawing/2014/main" id="{25EB6314-4F6C-48D0-AF8D-7DA3B0DEA4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0938" y="3989388"/>
              <a:ext cx="341312" cy="341312"/>
              <a:chOff x="1179223" y="991203"/>
              <a:chExt cx="1402969" cy="1402971"/>
            </a:xfrm>
          </p:grpSpPr>
          <p:sp>
            <p:nvSpPr>
              <p:cNvPr id="115" name="Oval 51">
                <a:extLst>
                  <a:ext uri="{FF2B5EF4-FFF2-40B4-BE49-F238E27FC236}">
                    <a16:creationId xmlns:a16="http://schemas.microsoft.com/office/drawing/2014/main" id="{8E54D53B-39A0-4FAD-BEBA-9D0F954E25DC}"/>
                  </a:ext>
                </a:extLst>
              </p:cNvPr>
              <p:cNvSpPr/>
              <p:nvPr/>
            </p:nvSpPr>
            <p:spPr>
              <a:xfrm>
                <a:off x="1182475" y="986407"/>
                <a:ext cx="1402400" cy="14126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72" name="Group 52">
                <a:extLst>
                  <a:ext uri="{FF2B5EF4-FFF2-40B4-BE49-F238E27FC236}">
                    <a16:creationId xmlns:a16="http://schemas.microsoft.com/office/drawing/2014/main" id="{8E0DE22B-A4B6-4C90-A115-2F3BF63068A4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873" name="Group 53">
                  <a:extLst>
                    <a:ext uri="{FF2B5EF4-FFF2-40B4-BE49-F238E27FC236}">
                      <a16:creationId xmlns:a16="http://schemas.microsoft.com/office/drawing/2014/main" id="{BA2F9476-3323-47E0-AE67-CC8C105141A8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19" name="Freeform 6">
                    <a:extLst>
                      <a:ext uri="{FF2B5EF4-FFF2-40B4-BE49-F238E27FC236}">
                        <a16:creationId xmlns:a16="http://schemas.microsoft.com/office/drawing/2014/main" id="{1C564B6A-0267-4DF6-BF39-D48364EE1EB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20" name="Freeform 8">
                    <a:extLst>
                      <a:ext uri="{FF2B5EF4-FFF2-40B4-BE49-F238E27FC236}">
                        <a16:creationId xmlns:a16="http://schemas.microsoft.com/office/drawing/2014/main" id="{716E2DAD-38BE-489A-986B-7CFE84B9283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21" name="Freeform 9">
                    <a:extLst>
                      <a:ext uri="{FF2B5EF4-FFF2-40B4-BE49-F238E27FC236}">
                        <a16:creationId xmlns:a16="http://schemas.microsoft.com/office/drawing/2014/main" id="{85AB1452-55E8-40C1-8FB9-F9BE7E2D5B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18" name="Freeform 54">
                  <a:extLst>
                    <a:ext uri="{FF2B5EF4-FFF2-40B4-BE49-F238E27FC236}">
                      <a16:creationId xmlns:a16="http://schemas.microsoft.com/office/drawing/2014/main" id="{D4C16E28-E85A-4470-81A8-5F302FB85038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cxnSp>
          <p:nvCxnSpPr>
            <p:cNvPr id="122" name="Straight Arrow Connector 75">
              <a:extLst>
                <a:ext uri="{FF2B5EF4-FFF2-40B4-BE49-F238E27FC236}">
                  <a16:creationId xmlns:a16="http://schemas.microsoft.com/office/drawing/2014/main" id="{007CFF9F-A4B9-4B9A-9119-5E9AE25C195B}"/>
                </a:ext>
              </a:extLst>
            </p:cNvPr>
            <p:cNvCxnSpPr/>
            <p:nvPr/>
          </p:nvCxnSpPr>
          <p:spPr>
            <a:xfrm>
              <a:off x="6205111" y="4741280"/>
              <a:ext cx="229976" cy="389164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4" name="Group 58">
              <a:extLst>
                <a:ext uri="{FF2B5EF4-FFF2-40B4-BE49-F238E27FC236}">
                  <a16:creationId xmlns:a16="http://schemas.microsoft.com/office/drawing/2014/main" id="{EC914951-D7D7-4794-A3FD-23AEA0E0AF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0413" y="4416425"/>
              <a:ext cx="498475" cy="498475"/>
              <a:chOff x="1179225" y="991203"/>
              <a:chExt cx="1402970" cy="1402971"/>
            </a:xfrm>
          </p:grpSpPr>
          <p:sp>
            <p:nvSpPr>
              <p:cNvPr id="124" name="Oval 59">
                <a:extLst>
                  <a:ext uri="{FF2B5EF4-FFF2-40B4-BE49-F238E27FC236}">
                    <a16:creationId xmlns:a16="http://schemas.microsoft.com/office/drawing/2014/main" id="{5C9C5C1E-57AE-422F-B00D-E49475D1091B}"/>
                  </a:ext>
                </a:extLst>
              </p:cNvPr>
              <p:cNvSpPr/>
              <p:nvPr/>
            </p:nvSpPr>
            <p:spPr>
              <a:xfrm>
                <a:off x="1181425" y="988009"/>
                <a:ext cx="1401236" cy="140825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75" name="Group 60">
                <a:extLst>
                  <a:ext uri="{FF2B5EF4-FFF2-40B4-BE49-F238E27FC236}">
                    <a16:creationId xmlns:a16="http://schemas.microsoft.com/office/drawing/2014/main" id="{DD86A674-C8EC-48DA-B104-7E88ED46D7A0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876" name="Group 61">
                  <a:extLst>
                    <a:ext uri="{FF2B5EF4-FFF2-40B4-BE49-F238E27FC236}">
                      <a16:creationId xmlns:a16="http://schemas.microsoft.com/office/drawing/2014/main" id="{9BAEBF8E-70B4-4478-AED3-7B54A0F63369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28" name="Freeform 6">
                    <a:extLst>
                      <a:ext uri="{FF2B5EF4-FFF2-40B4-BE49-F238E27FC236}">
                        <a16:creationId xmlns:a16="http://schemas.microsoft.com/office/drawing/2014/main" id="{2B72FAFC-F6CE-4C9B-92E8-87F45F9651A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29" name="Freeform 8">
                    <a:extLst>
                      <a:ext uri="{FF2B5EF4-FFF2-40B4-BE49-F238E27FC236}">
                        <a16:creationId xmlns:a16="http://schemas.microsoft.com/office/drawing/2014/main" id="{0A537967-EE5B-4FE4-9729-BD55686EA73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30" name="Freeform 9">
                    <a:extLst>
                      <a:ext uri="{FF2B5EF4-FFF2-40B4-BE49-F238E27FC236}">
                        <a16:creationId xmlns:a16="http://schemas.microsoft.com/office/drawing/2014/main" id="{1642C27F-6B9E-4209-980A-CBC2BD283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27" name="Freeform 62">
                  <a:extLst>
                    <a:ext uri="{FF2B5EF4-FFF2-40B4-BE49-F238E27FC236}">
                      <a16:creationId xmlns:a16="http://schemas.microsoft.com/office/drawing/2014/main" id="{2CF9500F-17D8-4D4A-9B0F-671FBA974FE4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695" name="Group 50">
              <a:extLst>
                <a:ext uri="{FF2B5EF4-FFF2-40B4-BE49-F238E27FC236}">
                  <a16:creationId xmlns:a16="http://schemas.microsoft.com/office/drawing/2014/main" id="{297E7C33-EF0F-4801-8A1E-913624F56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2238" y="4479925"/>
              <a:ext cx="339725" cy="339725"/>
              <a:chOff x="1179223" y="991203"/>
              <a:chExt cx="1402969" cy="1402971"/>
            </a:xfrm>
          </p:grpSpPr>
          <p:sp>
            <p:nvSpPr>
              <p:cNvPr id="132" name="Oval 51">
                <a:extLst>
                  <a:ext uri="{FF2B5EF4-FFF2-40B4-BE49-F238E27FC236}">
                    <a16:creationId xmlns:a16="http://schemas.microsoft.com/office/drawing/2014/main" id="{FBF1CC11-BF14-46A1-B309-59BB14CAD7BB}"/>
                  </a:ext>
                </a:extLst>
              </p:cNvPr>
              <p:cNvSpPr/>
              <p:nvPr/>
            </p:nvSpPr>
            <p:spPr>
              <a:xfrm>
                <a:off x="1177468" y="995614"/>
                <a:ext cx="1408945" cy="139842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78" name="Group 52">
                <a:extLst>
                  <a:ext uri="{FF2B5EF4-FFF2-40B4-BE49-F238E27FC236}">
                    <a16:creationId xmlns:a16="http://schemas.microsoft.com/office/drawing/2014/main" id="{09126568-01F5-4FA1-893C-744E73BED7D0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879" name="Group 53">
                  <a:extLst>
                    <a:ext uri="{FF2B5EF4-FFF2-40B4-BE49-F238E27FC236}">
                      <a16:creationId xmlns:a16="http://schemas.microsoft.com/office/drawing/2014/main" id="{C04EE7CC-89CD-4B1C-A22F-4798931740A0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36" name="Freeform 6">
                    <a:extLst>
                      <a:ext uri="{FF2B5EF4-FFF2-40B4-BE49-F238E27FC236}">
                        <a16:creationId xmlns:a16="http://schemas.microsoft.com/office/drawing/2014/main" id="{95775910-C810-4535-B716-C170AC78E2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37" name="Freeform 8">
                    <a:extLst>
                      <a:ext uri="{FF2B5EF4-FFF2-40B4-BE49-F238E27FC236}">
                        <a16:creationId xmlns:a16="http://schemas.microsoft.com/office/drawing/2014/main" id="{38E93117-5A64-40F0-8A44-2101D0BAF7F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38" name="Freeform 9">
                    <a:extLst>
                      <a:ext uri="{FF2B5EF4-FFF2-40B4-BE49-F238E27FC236}">
                        <a16:creationId xmlns:a16="http://schemas.microsoft.com/office/drawing/2014/main" id="{70659FA7-7AED-4ABB-9F65-28283F5DE5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35" name="Freeform 54">
                  <a:extLst>
                    <a:ext uri="{FF2B5EF4-FFF2-40B4-BE49-F238E27FC236}">
                      <a16:creationId xmlns:a16="http://schemas.microsoft.com/office/drawing/2014/main" id="{9049B65B-A90D-4E58-9CCD-C9B8E95557D9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696" name="Group 50">
              <a:extLst>
                <a:ext uri="{FF2B5EF4-FFF2-40B4-BE49-F238E27FC236}">
                  <a16:creationId xmlns:a16="http://schemas.microsoft.com/office/drawing/2014/main" id="{D611E888-4984-4281-A058-5E611B4C6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3338" y="5154613"/>
              <a:ext cx="341312" cy="339725"/>
              <a:chOff x="1179223" y="991203"/>
              <a:chExt cx="1402969" cy="1402971"/>
            </a:xfrm>
          </p:grpSpPr>
          <p:sp>
            <p:nvSpPr>
              <p:cNvPr id="140" name="Oval 51">
                <a:extLst>
                  <a:ext uri="{FF2B5EF4-FFF2-40B4-BE49-F238E27FC236}">
                    <a16:creationId xmlns:a16="http://schemas.microsoft.com/office/drawing/2014/main" id="{3CDBD060-B283-40A4-947F-6F42A78BE707}"/>
                  </a:ext>
                </a:extLst>
              </p:cNvPr>
              <p:cNvSpPr/>
              <p:nvPr/>
            </p:nvSpPr>
            <p:spPr>
              <a:xfrm>
                <a:off x="1184177" y="995752"/>
                <a:ext cx="1402393" cy="139842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81" name="Group 52">
                <a:extLst>
                  <a:ext uri="{FF2B5EF4-FFF2-40B4-BE49-F238E27FC236}">
                    <a16:creationId xmlns:a16="http://schemas.microsoft.com/office/drawing/2014/main" id="{C5014A46-8EDC-4C6E-80E6-C54FB5145BD8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882" name="Group 53">
                  <a:extLst>
                    <a:ext uri="{FF2B5EF4-FFF2-40B4-BE49-F238E27FC236}">
                      <a16:creationId xmlns:a16="http://schemas.microsoft.com/office/drawing/2014/main" id="{C981DAAF-4044-4DFC-9875-D69D02A8CB2B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44" name="Freeform 6">
                    <a:extLst>
                      <a:ext uri="{FF2B5EF4-FFF2-40B4-BE49-F238E27FC236}">
                        <a16:creationId xmlns:a16="http://schemas.microsoft.com/office/drawing/2014/main" id="{25D26A23-FDAD-4BE7-A544-AE6CE01B24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45" name="Freeform 8">
                    <a:extLst>
                      <a:ext uri="{FF2B5EF4-FFF2-40B4-BE49-F238E27FC236}">
                        <a16:creationId xmlns:a16="http://schemas.microsoft.com/office/drawing/2014/main" id="{977352BC-A1ED-4845-9C6F-666D5236F83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46" name="Freeform 9">
                    <a:extLst>
                      <a:ext uri="{FF2B5EF4-FFF2-40B4-BE49-F238E27FC236}">
                        <a16:creationId xmlns:a16="http://schemas.microsoft.com/office/drawing/2014/main" id="{959DBDE3-4187-471C-A6BD-B70160096E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43" name="Freeform 54">
                  <a:extLst>
                    <a:ext uri="{FF2B5EF4-FFF2-40B4-BE49-F238E27FC236}">
                      <a16:creationId xmlns:a16="http://schemas.microsoft.com/office/drawing/2014/main" id="{74664A72-6699-4EC0-AE39-822C5D9A28F2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cxnSp>
          <p:nvCxnSpPr>
            <p:cNvPr id="147" name="Straight Arrow Connector 75">
              <a:extLst>
                <a:ext uri="{FF2B5EF4-FFF2-40B4-BE49-F238E27FC236}">
                  <a16:creationId xmlns:a16="http://schemas.microsoft.com/office/drawing/2014/main" id="{A8781484-3C12-4D79-A251-AF8DCD6D6B24}"/>
                </a:ext>
              </a:extLst>
            </p:cNvPr>
            <p:cNvCxnSpPr/>
            <p:nvPr/>
          </p:nvCxnSpPr>
          <p:spPr>
            <a:xfrm flipH="1">
              <a:off x="7122486" y="4321791"/>
              <a:ext cx="409407" cy="333569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75">
              <a:extLst>
                <a:ext uri="{FF2B5EF4-FFF2-40B4-BE49-F238E27FC236}">
                  <a16:creationId xmlns:a16="http://schemas.microsoft.com/office/drawing/2014/main" id="{51AE776E-9D9D-452E-B114-588BB4490487}"/>
                </a:ext>
              </a:extLst>
            </p:cNvPr>
            <p:cNvCxnSpPr/>
            <p:nvPr/>
          </p:nvCxnSpPr>
          <p:spPr>
            <a:xfrm>
              <a:off x="7557165" y="4395074"/>
              <a:ext cx="12635" cy="538260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9" name="Group 66">
              <a:extLst>
                <a:ext uri="{FF2B5EF4-FFF2-40B4-BE49-F238E27FC236}">
                  <a16:creationId xmlns:a16="http://schemas.microsoft.com/office/drawing/2014/main" id="{E049076B-46F5-44F9-A699-ABA3974F1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0438" y="4083050"/>
              <a:ext cx="498475" cy="496888"/>
              <a:chOff x="1179225" y="991203"/>
              <a:chExt cx="1402970" cy="1402971"/>
            </a:xfrm>
          </p:grpSpPr>
          <p:sp>
            <p:nvSpPr>
              <p:cNvPr id="150" name="Oval 67">
                <a:extLst>
                  <a:ext uri="{FF2B5EF4-FFF2-40B4-BE49-F238E27FC236}">
                    <a16:creationId xmlns:a16="http://schemas.microsoft.com/office/drawing/2014/main" id="{3C618ECC-7BAA-4EA7-9C3E-093127EE95DC}"/>
                  </a:ext>
                </a:extLst>
              </p:cNvPr>
              <p:cNvSpPr/>
              <p:nvPr/>
            </p:nvSpPr>
            <p:spPr>
              <a:xfrm>
                <a:off x="1176581" y="994587"/>
                <a:ext cx="1408347" cy="13984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84" name="Group 68">
                <a:extLst>
                  <a:ext uri="{FF2B5EF4-FFF2-40B4-BE49-F238E27FC236}">
                    <a16:creationId xmlns:a16="http://schemas.microsoft.com/office/drawing/2014/main" id="{6B17449A-A277-41E9-8D20-2F6D425FC8B9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885" name="Group 69">
                  <a:extLst>
                    <a:ext uri="{FF2B5EF4-FFF2-40B4-BE49-F238E27FC236}">
                      <a16:creationId xmlns:a16="http://schemas.microsoft.com/office/drawing/2014/main" id="{8DC1C645-350E-4F7E-9340-E65A7358DF0A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54" name="Freeform 6">
                    <a:extLst>
                      <a:ext uri="{FF2B5EF4-FFF2-40B4-BE49-F238E27FC236}">
                        <a16:creationId xmlns:a16="http://schemas.microsoft.com/office/drawing/2014/main" id="{FE10CE59-8272-4BE4-80A0-B6A66D4681C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55" name="Freeform 8">
                    <a:extLst>
                      <a:ext uri="{FF2B5EF4-FFF2-40B4-BE49-F238E27FC236}">
                        <a16:creationId xmlns:a16="http://schemas.microsoft.com/office/drawing/2014/main" id="{44063ED9-30D2-46C6-ACD9-4A9B1D3DFF8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56" name="Freeform 9">
                    <a:extLst>
                      <a:ext uri="{FF2B5EF4-FFF2-40B4-BE49-F238E27FC236}">
                        <a16:creationId xmlns:a16="http://schemas.microsoft.com/office/drawing/2014/main" id="{1AF86C68-367A-4A50-8117-D4D2513A93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53" name="Freeform 70">
                  <a:extLst>
                    <a:ext uri="{FF2B5EF4-FFF2-40B4-BE49-F238E27FC236}">
                      <a16:creationId xmlns:a16="http://schemas.microsoft.com/office/drawing/2014/main" id="{26831DEC-AAF0-4079-8FC7-326E56FA3BDD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700" name="Group 50">
              <a:extLst>
                <a:ext uri="{FF2B5EF4-FFF2-40B4-BE49-F238E27FC236}">
                  <a16:creationId xmlns:a16="http://schemas.microsoft.com/office/drawing/2014/main" id="{0B5BFF40-DDC8-49C8-8BF2-4DDBE2F47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3863" y="4624388"/>
              <a:ext cx="339725" cy="341312"/>
              <a:chOff x="1179225" y="991203"/>
              <a:chExt cx="1402970" cy="1402971"/>
            </a:xfrm>
          </p:grpSpPr>
          <p:sp>
            <p:nvSpPr>
              <p:cNvPr id="158" name="Oval 51">
                <a:extLst>
                  <a:ext uri="{FF2B5EF4-FFF2-40B4-BE49-F238E27FC236}">
                    <a16:creationId xmlns:a16="http://schemas.microsoft.com/office/drawing/2014/main" id="{F87A96BB-347C-44EC-B945-0E27B0BC16B8}"/>
                  </a:ext>
                </a:extLst>
              </p:cNvPr>
              <p:cNvSpPr/>
              <p:nvPr/>
            </p:nvSpPr>
            <p:spPr>
              <a:xfrm>
                <a:off x="1178686" y="993866"/>
                <a:ext cx="1398513" cy="14023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87" name="Group 52">
                <a:extLst>
                  <a:ext uri="{FF2B5EF4-FFF2-40B4-BE49-F238E27FC236}">
                    <a16:creationId xmlns:a16="http://schemas.microsoft.com/office/drawing/2014/main" id="{BCC8A90A-4B58-4E81-B825-C79B4715EBA8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888" name="Group 53">
                  <a:extLst>
                    <a:ext uri="{FF2B5EF4-FFF2-40B4-BE49-F238E27FC236}">
                      <a16:creationId xmlns:a16="http://schemas.microsoft.com/office/drawing/2014/main" id="{01F512BB-0FF5-42D3-95B7-E78D54AB1BA2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62" name="Freeform 6">
                    <a:extLst>
                      <a:ext uri="{FF2B5EF4-FFF2-40B4-BE49-F238E27FC236}">
                        <a16:creationId xmlns:a16="http://schemas.microsoft.com/office/drawing/2014/main" id="{30B018AA-8E0D-49A8-896D-47C796DFABB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63" name="Freeform 8">
                    <a:extLst>
                      <a:ext uri="{FF2B5EF4-FFF2-40B4-BE49-F238E27FC236}">
                        <a16:creationId xmlns:a16="http://schemas.microsoft.com/office/drawing/2014/main" id="{0381C6D9-23D2-49E8-B4A8-E7077E93977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64" name="Freeform 9">
                    <a:extLst>
                      <a:ext uri="{FF2B5EF4-FFF2-40B4-BE49-F238E27FC236}">
                        <a16:creationId xmlns:a16="http://schemas.microsoft.com/office/drawing/2014/main" id="{B99DDBD3-E500-4265-900A-490949E79B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61" name="Freeform 54">
                  <a:extLst>
                    <a:ext uri="{FF2B5EF4-FFF2-40B4-BE49-F238E27FC236}">
                      <a16:creationId xmlns:a16="http://schemas.microsoft.com/office/drawing/2014/main" id="{AF7AF9B4-6346-4A92-B561-730620B6CD16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701" name="Group 50">
              <a:extLst>
                <a:ext uri="{FF2B5EF4-FFF2-40B4-BE49-F238E27FC236}">
                  <a16:creationId xmlns:a16="http://schemas.microsoft.com/office/drawing/2014/main" id="{24E97FAD-D1E2-4466-B70C-514573CDE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4100" y="4983163"/>
              <a:ext cx="341313" cy="341312"/>
              <a:chOff x="1179225" y="991203"/>
              <a:chExt cx="1402970" cy="1402971"/>
            </a:xfrm>
          </p:grpSpPr>
          <p:sp>
            <p:nvSpPr>
              <p:cNvPr id="166" name="Oval 51">
                <a:extLst>
                  <a:ext uri="{FF2B5EF4-FFF2-40B4-BE49-F238E27FC236}">
                    <a16:creationId xmlns:a16="http://schemas.microsoft.com/office/drawing/2014/main" id="{FDE3D57F-8265-4CF4-A535-A7AD3059F071}"/>
                  </a:ext>
                </a:extLst>
              </p:cNvPr>
              <p:cNvSpPr/>
              <p:nvPr/>
            </p:nvSpPr>
            <p:spPr>
              <a:xfrm>
                <a:off x="1174723" y="994134"/>
                <a:ext cx="1402394" cy="14023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90" name="Group 52">
                <a:extLst>
                  <a:ext uri="{FF2B5EF4-FFF2-40B4-BE49-F238E27FC236}">
                    <a16:creationId xmlns:a16="http://schemas.microsoft.com/office/drawing/2014/main" id="{90324D36-A0EA-4000-8330-D72AA86CBBE3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891" name="Group 53">
                  <a:extLst>
                    <a:ext uri="{FF2B5EF4-FFF2-40B4-BE49-F238E27FC236}">
                      <a16:creationId xmlns:a16="http://schemas.microsoft.com/office/drawing/2014/main" id="{3FD34F81-A6A6-4163-B03F-D21A27A6D2ED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70" name="Freeform 6">
                    <a:extLst>
                      <a:ext uri="{FF2B5EF4-FFF2-40B4-BE49-F238E27FC236}">
                        <a16:creationId xmlns:a16="http://schemas.microsoft.com/office/drawing/2014/main" id="{74D07E03-AF9A-4C1E-A436-20EB801D3EA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71" name="Freeform 8">
                    <a:extLst>
                      <a:ext uri="{FF2B5EF4-FFF2-40B4-BE49-F238E27FC236}">
                        <a16:creationId xmlns:a16="http://schemas.microsoft.com/office/drawing/2014/main" id="{E2738E46-100A-4D71-A7AB-E8E101898EF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72" name="Freeform 9">
                    <a:extLst>
                      <a:ext uri="{FF2B5EF4-FFF2-40B4-BE49-F238E27FC236}">
                        <a16:creationId xmlns:a16="http://schemas.microsoft.com/office/drawing/2014/main" id="{39A3FB57-0C5F-4C5B-A5BA-08CD696940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69" name="Freeform 54">
                  <a:extLst>
                    <a:ext uri="{FF2B5EF4-FFF2-40B4-BE49-F238E27FC236}">
                      <a16:creationId xmlns:a16="http://schemas.microsoft.com/office/drawing/2014/main" id="{08540249-4655-4226-9BE5-0DECEEBFC4A3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cxnSp>
          <p:nvCxnSpPr>
            <p:cNvPr id="173" name="Straight Arrow Connector 75">
              <a:extLst>
                <a:ext uri="{FF2B5EF4-FFF2-40B4-BE49-F238E27FC236}">
                  <a16:creationId xmlns:a16="http://schemas.microsoft.com/office/drawing/2014/main" id="{40A86152-0CD8-4FF1-BB06-1761BEEF6A6B}"/>
                </a:ext>
              </a:extLst>
            </p:cNvPr>
            <p:cNvCxnSpPr/>
            <p:nvPr/>
          </p:nvCxnSpPr>
          <p:spPr>
            <a:xfrm flipV="1">
              <a:off x="6768678" y="2532646"/>
              <a:ext cx="406879" cy="111190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75">
              <a:extLst>
                <a:ext uri="{FF2B5EF4-FFF2-40B4-BE49-F238E27FC236}">
                  <a16:creationId xmlns:a16="http://schemas.microsoft.com/office/drawing/2014/main" id="{8CA0DDF9-7F91-4445-9203-F686DBC231D3}"/>
                </a:ext>
              </a:extLst>
            </p:cNvPr>
            <p:cNvCxnSpPr/>
            <p:nvPr/>
          </p:nvCxnSpPr>
          <p:spPr>
            <a:xfrm flipH="1" flipV="1">
              <a:off x="6205111" y="2482105"/>
              <a:ext cx="338645" cy="154149"/>
            </a:xfrm>
            <a:prstGeom prst="straightConnector1">
              <a:avLst/>
            </a:prstGeom>
            <a:ln w="19050">
              <a:solidFill>
                <a:srgbClr val="53BAE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04" name="Group 36">
              <a:extLst>
                <a:ext uri="{FF2B5EF4-FFF2-40B4-BE49-F238E27FC236}">
                  <a16:creationId xmlns:a16="http://schemas.microsoft.com/office/drawing/2014/main" id="{6D91B2D2-B97E-4ADE-A656-AD8F7F306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5088" y="2395538"/>
              <a:ext cx="498475" cy="498475"/>
              <a:chOff x="1179225" y="991203"/>
              <a:chExt cx="1402970" cy="1402971"/>
            </a:xfrm>
          </p:grpSpPr>
          <p:sp>
            <p:nvSpPr>
              <p:cNvPr id="176" name="Oval 23">
                <a:extLst>
                  <a:ext uri="{FF2B5EF4-FFF2-40B4-BE49-F238E27FC236}">
                    <a16:creationId xmlns:a16="http://schemas.microsoft.com/office/drawing/2014/main" id="{5EB81A01-0DDA-4FAE-8091-45964760E15C}"/>
                  </a:ext>
                </a:extLst>
              </p:cNvPr>
              <p:cNvSpPr/>
              <p:nvPr/>
            </p:nvSpPr>
            <p:spPr>
              <a:xfrm>
                <a:off x="1178611" y="993026"/>
                <a:ext cx="1401232" cy="1401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93" name="Group 35">
                <a:extLst>
                  <a:ext uri="{FF2B5EF4-FFF2-40B4-BE49-F238E27FC236}">
                    <a16:creationId xmlns:a16="http://schemas.microsoft.com/office/drawing/2014/main" id="{EC857995-FA6C-4BC5-A94F-79C8C711D2D8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894" name="Group 24">
                  <a:extLst>
                    <a:ext uri="{FF2B5EF4-FFF2-40B4-BE49-F238E27FC236}">
                      <a16:creationId xmlns:a16="http://schemas.microsoft.com/office/drawing/2014/main" id="{E334D24B-B174-4BCB-94EE-CCEBE2F009D1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80" name="Freeform 6">
                    <a:extLst>
                      <a:ext uri="{FF2B5EF4-FFF2-40B4-BE49-F238E27FC236}">
                        <a16:creationId xmlns:a16="http://schemas.microsoft.com/office/drawing/2014/main" id="{3914BE7C-B87D-4C4F-ABE3-C731F449CB3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81" name="Freeform 8">
                    <a:extLst>
                      <a:ext uri="{FF2B5EF4-FFF2-40B4-BE49-F238E27FC236}">
                        <a16:creationId xmlns:a16="http://schemas.microsoft.com/office/drawing/2014/main" id="{AC218526-3671-4E96-8F5D-6200CB2B443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82" name="Freeform 9">
                    <a:extLst>
                      <a:ext uri="{FF2B5EF4-FFF2-40B4-BE49-F238E27FC236}">
                        <a16:creationId xmlns:a16="http://schemas.microsoft.com/office/drawing/2014/main" id="{EB07257B-E638-4173-B551-104CC7CDDB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79" name="Freeform 34">
                  <a:extLst>
                    <a:ext uri="{FF2B5EF4-FFF2-40B4-BE49-F238E27FC236}">
                      <a16:creationId xmlns:a16="http://schemas.microsoft.com/office/drawing/2014/main" id="{A30AE8F9-038F-4EF3-AF24-F3CBF2395128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705" name="Group 50">
              <a:extLst>
                <a:ext uri="{FF2B5EF4-FFF2-40B4-BE49-F238E27FC236}">
                  <a16:creationId xmlns:a16="http://schemas.microsoft.com/office/drawing/2014/main" id="{F6DECFB3-0E20-471A-8469-05CB45FE6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013" y="2247900"/>
              <a:ext cx="339725" cy="341313"/>
              <a:chOff x="1179223" y="991203"/>
              <a:chExt cx="1402969" cy="1402971"/>
            </a:xfrm>
          </p:grpSpPr>
          <p:sp>
            <p:nvSpPr>
              <p:cNvPr id="184" name="Oval 51">
                <a:extLst>
                  <a:ext uri="{FF2B5EF4-FFF2-40B4-BE49-F238E27FC236}">
                    <a16:creationId xmlns:a16="http://schemas.microsoft.com/office/drawing/2014/main" id="{D9EE872B-3EB6-4E3D-B3C7-E51D14CE1DEC}"/>
                  </a:ext>
                </a:extLst>
              </p:cNvPr>
              <p:cNvSpPr/>
              <p:nvPr/>
            </p:nvSpPr>
            <p:spPr>
              <a:xfrm>
                <a:off x="1182977" y="987872"/>
                <a:ext cx="1398512" cy="140230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96" name="Group 52">
                <a:extLst>
                  <a:ext uri="{FF2B5EF4-FFF2-40B4-BE49-F238E27FC236}">
                    <a16:creationId xmlns:a16="http://schemas.microsoft.com/office/drawing/2014/main" id="{81F8D901-8CFF-4A8C-839D-908111139F7B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897" name="Group 53">
                  <a:extLst>
                    <a:ext uri="{FF2B5EF4-FFF2-40B4-BE49-F238E27FC236}">
                      <a16:creationId xmlns:a16="http://schemas.microsoft.com/office/drawing/2014/main" id="{C5D2730B-A109-40B9-807C-02BAD62A32D1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88" name="Freeform 6">
                    <a:extLst>
                      <a:ext uri="{FF2B5EF4-FFF2-40B4-BE49-F238E27FC236}">
                        <a16:creationId xmlns:a16="http://schemas.microsoft.com/office/drawing/2014/main" id="{FCABFFA8-72F4-4E9B-9499-D3A0C200F46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89" name="Freeform 8">
                    <a:extLst>
                      <a:ext uri="{FF2B5EF4-FFF2-40B4-BE49-F238E27FC236}">
                        <a16:creationId xmlns:a16="http://schemas.microsoft.com/office/drawing/2014/main" id="{0670DC28-2468-448A-B4B5-D1BCC34AB56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90" name="Freeform 9">
                    <a:extLst>
                      <a:ext uri="{FF2B5EF4-FFF2-40B4-BE49-F238E27FC236}">
                        <a16:creationId xmlns:a16="http://schemas.microsoft.com/office/drawing/2014/main" id="{2ED0FCBD-F80D-44FD-AA98-2015D86A16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87" name="Freeform 54">
                  <a:extLst>
                    <a:ext uri="{FF2B5EF4-FFF2-40B4-BE49-F238E27FC236}">
                      <a16:creationId xmlns:a16="http://schemas.microsoft.com/office/drawing/2014/main" id="{C5CB12DF-B8DC-4B74-83DF-0BE1560BFD54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  <p:grpSp>
          <p:nvGrpSpPr>
            <p:cNvPr id="28706" name="Group 50">
              <a:extLst>
                <a:ext uri="{FF2B5EF4-FFF2-40B4-BE49-F238E27FC236}">
                  <a16:creationId xmlns:a16="http://schemas.microsoft.com/office/drawing/2014/main" id="{2A0E4DE8-1689-4344-BC7F-521587B95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4713" y="2333625"/>
              <a:ext cx="339725" cy="339725"/>
              <a:chOff x="1179223" y="991203"/>
              <a:chExt cx="1402969" cy="1402971"/>
            </a:xfrm>
          </p:grpSpPr>
          <p:sp>
            <p:nvSpPr>
              <p:cNvPr id="192" name="Oval 51">
                <a:extLst>
                  <a:ext uri="{FF2B5EF4-FFF2-40B4-BE49-F238E27FC236}">
                    <a16:creationId xmlns:a16="http://schemas.microsoft.com/office/drawing/2014/main" id="{68321A8D-ECE5-4E37-B6A4-F7F31F5D888E}"/>
                  </a:ext>
                </a:extLst>
              </p:cNvPr>
              <p:cNvSpPr/>
              <p:nvPr/>
            </p:nvSpPr>
            <p:spPr>
              <a:xfrm>
                <a:off x="1174522" y="988659"/>
                <a:ext cx="1408945" cy="140886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53BA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grpSp>
            <p:nvGrpSpPr>
              <p:cNvPr id="35899" name="Group 52">
                <a:extLst>
                  <a:ext uri="{FF2B5EF4-FFF2-40B4-BE49-F238E27FC236}">
                    <a16:creationId xmlns:a16="http://schemas.microsoft.com/office/drawing/2014/main" id="{49091897-3D12-4451-B005-A27596469109}"/>
                  </a:ext>
                </a:extLst>
              </p:cNvPr>
              <p:cNvGrpSpPr/>
              <p:nvPr/>
            </p:nvGrpSpPr>
            <p:grpSpPr>
              <a:xfrm>
                <a:off x="1375885" y="1198807"/>
                <a:ext cx="1009650" cy="1195367"/>
                <a:chOff x="1375885" y="1198807"/>
                <a:chExt cx="1009650" cy="1195367"/>
              </a:xfrm>
              <a:solidFill>
                <a:srgbClr val="037EB5"/>
              </a:solidFill>
            </p:grpSpPr>
            <p:grpSp>
              <p:nvGrpSpPr>
                <p:cNvPr id="35900" name="Group 53">
                  <a:extLst>
                    <a:ext uri="{FF2B5EF4-FFF2-40B4-BE49-F238E27FC236}">
                      <a16:creationId xmlns:a16="http://schemas.microsoft.com/office/drawing/2014/main" id="{7C31B1C9-4C1E-483A-97D5-DF3B5509743C}"/>
                    </a:ext>
                  </a:extLst>
                </p:cNvPr>
                <p:cNvGrpSpPr/>
                <p:nvPr/>
              </p:nvGrpSpPr>
              <p:grpSpPr>
                <a:xfrm>
                  <a:off x="1375885" y="1198807"/>
                  <a:ext cx="1009650" cy="1139826"/>
                  <a:chOff x="1368786" y="1195986"/>
                  <a:chExt cx="1009650" cy="1139826"/>
                </a:xfrm>
                <a:grpFill/>
              </p:grpSpPr>
              <p:sp>
                <p:nvSpPr>
                  <p:cNvPr id="196" name="Freeform 6">
                    <a:extLst>
                      <a:ext uri="{FF2B5EF4-FFF2-40B4-BE49-F238E27FC236}">
                        <a16:creationId xmlns:a16="http://schemas.microsoft.com/office/drawing/2014/main" id="{23099498-FFE4-41DB-BBEB-AFC42CD3A6B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643423" y="1195986"/>
                    <a:ext cx="460375" cy="598488"/>
                  </a:xfrm>
                  <a:custGeom>
                    <a:avLst/>
                    <a:gdLst>
                      <a:gd name="T0" fmla="*/ 41 w 122"/>
                      <a:gd name="T1" fmla="*/ 4 h 159"/>
                      <a:gd name="T2" fmla="*/ 97 w 122"/>
                      <a:gd name="T3" fmla="*/ 12 h 159"/>
                      <a:gd name="T4" fmla="*/ 120 w 122"/>
                      <a:gd name="T5" fmla="*/ 58 h 159"/>
                      <a:gd name="T6" fmla="*/ 121 w 122"/>
                      <a:gd name="T7" fmla="*/ 94 h 159"/>
                      <a:gd name="T8" fmla="*/ 103 w 122"/>
                      <a:gd name="T9" fmla="*/ 126 h 159"/>
                      <a:gd name="T10" fmla="*/ 63 w 122"/>
                      <a:gd name="T11" fmla="*/ 157 h 159"/>
                      <a:gd name="T12" fmla="*/ 19 w 122"/>
                      <a:gd name="T13" fmla="*/ 126 h 159"/>
                      <a:gd name="T14" fmla="*/ 1 w 122"/>
                      <a:gd name="T15" fmla="*/ 94 h 159"/>
                      <a:gd name="T16" fmla="*/ 3 w 122"/>
                      <a:gd name="T17" fmla="*/ 46 h 159"/>
                      <a:gd name="T18" fmla="*/ 41 w 122"/>
                      <a:gd name="T19" fmla="*/ 4 h 159"/>
                      <a:gd name="T20" fmla="*/ 19 w 122"/>
                      <a:gd name="T21" fmla="*/ 80 h 159"/>
                      <a:gd name="T22" fmla="*/ 41 w 122"/>
                      <a:gd name="T23" fmla="*/ 136 h 159"/>
                      <a:gd name="T24" fmla="*/ 77 w 122"/>
                      <a:gd name="T25" fmla="*/ 140 h 159"/>
                      <a:gd name="T26" fmla="*/ 104 w 122"/>
                      <a:gd name="T27" fmla="*/ 73 h 159"/>
                      <a:gd name="T28" fmla="*/ 79 w 122"/>
                      <a:gd name="T29" fmla="*/ 54 h 159"/>
                      <a:gd name="T30" fmla="*/ 19 w 122"/>
                      <a:gd name="T31" fmla="*/ 8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2" h="159">
                        <a:moveTo>
                          <a:pt x="41" y="4"/>
                        </a:moveTo>
                        <a:cubicBezTo>
                          <a:pt x="59" y="0"/>
                          <a:pt x="80" y="2"/>
                          <a:pt x="97" y="12"/>
                        </a:cubicBezTo>
                        <a:cubicBezTo>
                          <a:pt x="112" y="22"/>
                          <a:pt x="121" y="40"/>
                          <a:pt x="120" y="58"/>
                        </a:cubicBezTo>
                        <a:cubicBezTo>
                          <a:pt x="119" y="70"/>
                          <a:pt x="122" y="82"/>
                          <a:pt x="121" y="94"/>
                        </a:cubicBezTo>
                        <a:cubicBezTo>
                          <a:pt x="117" y="106"/>
                          <a:pt x="108" y="115"/>
                          <a:pt x="103" y="126"/>
                        </a:cubicBezTo>
                        <a:cubicBezTo>
                          <a:pt x="96" y="142"/>
                          <a:pt x="82" y="157"/>
                          <a:pt x="63" y="157"/>
                        </a:cubicBezTo>
                        <a:cubicBezTo>
                          <a:pt x="43" y="159"/>
                          <a:pt x="27" y="143"/>
                          <a:pt x="19" y="126"/>
                        </a:cubicBezTo>
                        <a:cubicBezTo>
                          <a:pt x="14" y="115"/>
                          <a:pt x="5" y="105"/>
                          <a:pt x="1" y="94"/>
                        </a:cubicBezTo>
                        <a:cubicBezTo>
                          <a:pt x="1" y="78"/>
                          <a:pt x="0" y="62"/>
                          <a:pt x="3" y="46"/>
                        </a:cubicBezTo>
                        <a:cubicBezTo>
                          <a:pt x="7" y="27"/>
                          <a:pt x="21" y="9"/>
                          <a:pt x="41" y="4"/>
                        </a:cubicBezTo>
                        <a:close/>
                        <a:moveTo>
                          <a:pt x="19" y="80"/>
                        </a:moveTo>
                        <a:cubicBezTo>
                          <a:pt x="22" y="100"/>
                          <a:pt x="27" y="121"/>
                          <a:pt x="41" y="136"/>
                        </a:cubicBezTo>
                        <a:cubicBezTo>
                          <a:pt x="50" y="145"/>
                          <a:pt x="66" y="148"/>
                          <a:pt x="77" y="140"/>
                        </a:cubicBezTo>
                        <a:cubicBezTo>
                          <a:pt x="97" y="124"/>
                          <a:pt x="101" y="97"/>
                          <a:pt x="104" y="73"/>
                        </a:cubicBezTo>
                        <a:cubicBezTo>
                          <a:pt x="95" y="68"/>
                          <a:pt x="86" y="62"/>
                          <a:pt x="79" y="54"/>
                        </a:cubicBezTo>
                        <a:cubicBezTo>
                          <a:pt x="62" y="69"/>
                          <a:pt x="41" y="78"/>
                          <a:pt x="19" y="80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7BF4F5C6-67ED-4A29-A7AC-ADD2920634D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68786" y="1753199"/>
                    <a:ext cx="1009650" cy="582613"/>
                  </a:xfrm>
                  <a:custGeom>
                    <a:avLst/>
                    <a:gdLst>
                      <a:gd name="T0" fmla="*/ 51 w 268"/>
                      <a:gd name="T1" fmla="*/ 17 h 155"/>
                      <a:gd name="T2" fmla="*/ 92 w 268"/>
                      <a:gd name="T3" fmla="*/ 0 h 155"/>
                      <a:gd name="T4" fmla="*/ 98 w 268"/>
                      <a:gd name="T5" fmla="*/ 10 h 155"/>
                      <a:gd name="T6" fmla="*/ 89 w 268"/>
                      <a:gd name="T7" fmla="*/ 16 h 155"/>
                      <a:gd name="T8" fmla="*/ 122 w 268"/>
                      <a:gd name="T9" fmla="*/ 130 h 155"/>
                      <a:gd name="T10" fmla="*/ 127 w 268"/>
                      <a:gd name="T11" fmla="*/ 55 h 155"/>
                      <a:gd name="T12" fmla="*/ 142 w 268"/>
                      <a:gd name="T13" fmla="*/ 54 h 155"/>
                      <a:gd name="T14" fmla="*/ 146 w 268"/>
                      <a:gd name="T15" fmla="*/ 130 h 155"/>
                      <a:gd name="T16" fmla="*/ 180 w 268"/>
                      <a:gd name="T17" fmla="*/ 16 h 155"/>
                      <a:gd name="T18" fmla="*/ 175 w 268"/>
                      <a:gd name="T19" fmla="*/ 1 h 155"/>
                      <a:gd name="T20" fmla="*/ 239 w 268"/>
                      <a:gd name="T21" fmla="*/ 35 h 155"/>
                      <a:gd name="T22" fmla="*/ 265 w 268"/>
                      <a:gd name="T23" fmla="*/ 114 h 155"/>
                      <a:gd name="T24" fmla="*/ 220 w 268"/>
                      <a:gd name="T25" fmla="*/ 133 h 155"/>
                      <a:gd name="T26" fmla="*/ 124 w 268"/>
                      <a:gd name="T27" fmla="*/ 154 h 155"/>
                      <a:gd name="T28" fmla="*/ 50 w 268"/>
                      <a:gd name="T29" fmla="*/ 133 h 155"/>
                      <a:gd name="T30" fmla="*/ 3 w 268"/>
                      <a:gd name="T31" fmla="*/ 110 h 155"/>
                      <a:gd name="T32" fmla="*/ 51 w 268"/>
                      <a:gd name="T33" fmla="*/ 17 h 155"/>
                      <a:gd name="T34" fmla="*/ 167 w 268"/>
                      <a:gd name="T35" fmla="*/ 107 h 155"/>
                      <a:gd name="T36" fmla="*/ 170 w 268"/>
                      <a:gd name="T37" fmla="*/ 113 h 155"/>
                      <a:gd name="T38" fmla="*/ 205 w 268"/>
                      <a:gd name="T39" fmla="*/ 109 h 155"/>
                      <a:gd name="T40" fmla="*/ 213 w 268"/>
                      <a:gd name="T41" fmla="*/ 100 h 155"/>
                      <a:gd name="T42" fmla="*/ 167 w 268"/>
                      <a:gd name="T43" fmla="*/ 107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8" h="155">
                        <a:moveTo>
                          <a:pt x="51" y="17"/>
                        </a:moveTo>
                        <a:cubicBezTo>
                          <a:pt x="64" y="9"/>
                          <a:pt x="78" y="6"/>
                          <a:pt x="92" y="0"/>
                        </a:cubicBezTo>
                        <a:cubicBezTo>
                          <a:pt x="94" y="3"/>
                          <a:pt x="96" y="8"/>
                          <a:pt x="98" y="10"/>
                        </a:cubicBezTo>
                        <a:cubicBezTo>
                          <a:pt x="95" y="12"/>
                          <a:pt x="91" y="15"/>
                          <a:pt x="89" y="16"/>
                        </a:cubicBezTo>
                        <a:cubicBezTo>
                          <a:pt x="100" y="54"/>
                          <a:pt x="112" y="92"/>
                          <a:pt x="122" y="130"/>
                        </a:cubicBezTo>
                        <a:cubicBezTo>
                          <a:pt x="124" y="105"/>
                          <a:pt x="126" y="80"/>
                          <a:pt x="127" y="55"/>
                        </a:cubicBezTo>
                        <a:cubicBezTo>
                          <a:pt x="132" y="54"/>
                          <a:pt x="137" y="54"/>
                          <a:pt x="142" y="54"/>
                        </a:cubicBezTo>
                        <a:cubicBezTo>
                          <a:pt x="142" y="80"/>
                          <a:pt x="144" y="105"/>
                          <a:pt x="146" y="130"/>
                        </a:cubicBezTo>
                        <a:cubicBezTo>
                          <a:pt x="157" y="92"/>
                          <a:pt x="170" y="54"/>
                          <a:pt x="180" y="16"/>
                        </a:cubicBezTo>
                        <a:cubicBezTo>
                          <a:pt x="170" y="14"/>
                          <a:pt x="172" y="7"/>
                          <a:pt x="175" y="1"/>
                        </a:cubicBezTo>
                        <a:cubicBezTo>
                          <a:pt x="199" y="7"/>
                          <a:pt x="223" y="16"/>
                          <a:pt x="239" y="35"/>
                        </a:cubicBezTo>
                        <a:cubicBezTo>
                          <a:pt x="259" y="56"/>
                          <a:pt x="268" y="86"/>
                          <a:pt x="265" y="114"/>
                        </a:cubicBezTo>
                        <a:cubicBezTo>
                          <a:pt x="256" y="130"/>
                          <a:pt x="236" y="132"/>
                          <a:pt x="220" y="133"/>
                        </a:cubicBezTo>
                        <a:cubicBezTo>
                          <a:pt x="191" y="151"/>
                          <a:pt x="157" y="155"/>
                          <a:pt x="124" y="154"/>
                        </a:cubicBezTo>
                        <a:cubicBezTo>
                          <a:pt x="98" y="153"/>
                          <a:pt x="71" y="149"/>
                          <a:pt x="50" y="133"/>
                        </a:cubicBezTo>
                        <a:cubicBezTo>
                          <a:pt x="32" y="132"/>
                          <a:pt x="9" y="130"/>
                          <a:pt x="3" y="110"/>
                        </a:cubicBezTo>
                        <a:cubicBezTo>
                          <a:pt x="0" y="73"/>
                          <a:pt x="19" y="36"/>
                          <a:pt x="51" y="17"/>
                        </a:cubicBezTo>
                        <a:close/>
                        <a:moveTo>
                          <a:pt x="167" y="107"/>
                        </a:moveTo>
                        <a:cubicBezTo>
                          <a:pt x="168" y="109"/>
                          <a:pt x="169" y="111"/>
                          <a:pt x="170" y="113"/>
                        </a:cubicBezTo>
                        <a:cubicBezTo>
                          <a:pt x="182" y="114"/>
                          <a:pt x="194" y="112"/>
                          <a:pt x="205" y="109"/>
                        </a:cubicBezTo>
                        <a:cubicBezTo>
                          <a:pt x="210" y="108"/>
                          <a:pt x="212" y="104"/>
                          <a:pt x="213" y="100"/>
                        </a:cubicBezTo>
                        <a:cubicBezTo>
                          <a:pt x="198" y="105"/>
                          <a:pt x="182" y="107"/>
                          <a:pt x="167" y="107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178F6518-C704-45AA-94E1-6F292A1613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16461" y="1850036"/>
                    <a:ext cx="117475" cy="87313"/>
                  </a:xfrm>
                  <a:custGeom>
                    <a:avLst/>
                    <a:gdLst>
                      <a:gd name="T0" fmla="*/ 4 w 31"/>
                      <a:gd name="T1" fmla="*/ 3 h 23"/>
                      <a:gd name="T2" fmla="*/ 26 w 31"/>
                      <a:gd name="T3" fmla="*/ 3 h 23"/>
                      <a:gd name="T4" fmla="*/ 24 w 31"/>
                      <a:gd name="T5" fmla="*/ 23 h 23"/>
                      <a:gd name="T6" fmla="*/ 6 w 31"/>
                      <a:gd name="T7" fmla="*/ 23 h 23"/>
                      <a:gd name="T8" fmla="*/ 4 w 31"/>
                      <a:gd name="T9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4" y="3"/>
                        </a:moveTo>
                        <a:cubicBezTo>
                          <a:pt x="11" y="1"/>
                          <a:pt x="19" y="0"/>
                          <a:pt x="26" y="3"/>
                        </a:cubicBezTo>
                        <a:cubicBezTo>
                          <a:pt x="31" y="10"/>
                          <a:pt x="27" y="16"/>
                          <a:pt x="24" y="23"/>
                        </a:cubicBezTo>
                        <a:cubicBezTo>
                          <a:pt x="18" y="23"/>
                          <a:pt x="12" y="23"/>
                          <a:pt x="6" y="23"/>
                        </a:cubicBezTo>
                        <a:cubicBezTo>
                          <a:pt x="3" y="16"/>
                          <a:pt x="0" y="9"/>
                          <a:pt x="4" y="3"/>
                        </a:cubicBezTo>
                        <a:close/>
                      </a:path>
                    </a:pathLst>
                  </a:custGeom>
                  <a:solidFill>
                    <a:srgbClr val="53BAE9"/>
                  </a:solidFill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fontAlgn="auto">
                      <a:defRPr/>
                    </a:pPr>
                    <a:endParaRPr lang="zh-CN" altLang="en-US" sz="1350" noProof="1"/>
                  </a:p>
                </p:txBody>
              </p:sp>
            </p:grpSp>
            <p:sp>
              <p:nvSpPr>
                <p:cNvPr id="195" name="Freeform 54">
                  <a:extLst>
                    <a:ext uri="{FF2B5EF4-FFF2-40B4-BE49-F238E27FC236}">
                      <a16:creationId xmlns:a16="http://schemas.microsoft.com/office/drawing/2014/main" id="{BE2D3328-CE7E-44FB-9A06-22D549ADC004}"/>
                    </a:ext>
                  </a:extLst>
                </p:cNvPr>
                <p:cNvSpPr/>
                <p:nvPr/>
              </p:nvSpPr>
              <p:spPr>
                <a:xfrm>
                  <a:off x="1408412" y="2208291"/>
                  <a:ext cx="944594" cy="185883"/>
                </a:xfrm>
                <a:custGeom>
                  <a:avLst/>
                  <a:gdLst>
                    <a:gd name="connsiteX0" fmla="*/ 0 w 944594"/>
                    <a:gd name="connsiteY0" fmla="*/ 0 h 185883"/>
                    <a:gd name="connsiteX1" fmla="*/ 944594 w 944594"/>
                    <a:gd name="connsiteY1" fmla="*/ 0 h 185883"/>
                    <a:gd name="connsiteX2" fmla="*/ 864504 w 944594"/>
                    <a:gd name="connsiteY2" fmla="*/ 66080 h 185883"/>
                    <a:gd name="connsiteX3" fmla="*/ 472297 w 944594"/>
                    <a:gd name="connsiteY3" fmla="*/ 185883 h 185883"/>
                    <a:gd name="connsiteX4" fmla="*/ 80090 w 944594"/>
                    <a:gd name="connsiteY4" fmla="*/ 66080 h 18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594" h="185883">
                      <a:moveTo>
                        <a:pt x="0" y="0"/>
                      </a:moveTo>
                      <a:lnTo>
                        <a:pt x="944594" y="0"/>
                      </a:lnTo>
                      <a:lnTo>
                        <a:pt x="864504" y="66080"/>
                      </a:lnTo>
                      <a:cubicBezTo>
                        <a:pt x="752546" y="141718"/>
                        <a:pt x="617579" y="185883"/>
                        <a:pt x="472297" y="185883"/>
                      </a:cubicBezTo>
                      <a:cubicBezTo>
                        <a:pt x="327015" y="185883"/>
                        <a:pt x="192048" y="141718"/>
                        <a:pt x="80090" y="66080"/>
                      </a:cubicBezTo>
                      <a:close/>
                    </a:path>
                  </a:pathLst>
                </a:custGeom>
                <a:solidFill>
                  <a:srgbClr val="53B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</p:grpSp>
      </p:grpSp>
      <p:sp>
        <p:nvSpPr>
          <p:cNvPr id="28675" name="文本框 42">
            <a:extLst>
              <a:ext uri="{FF2B5EF4-FFF2-40B4-BE49-F238E27FC236}">
                <a16:creationId xmlns:a16="http://schemas.microsoft.com/office/drawing/2014/main" id="{E3CE544F-069A-4236-82D6-374DEA8A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63525"/>
            <a:ext cx="162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巩固练习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3F683-05E2-4E67-91F3-5E4CA0FE4EA8}"/>
              </a:ext>
            </a:extLst>
          </p:cNvPr>
          <p:cNvSpPr txBox="1"/>
          <p:nvPr/>
        </p:nvSpPr>
        <p:spPr>
          <a:xfrm>
            <a:off x="2608263" y="927100"/>
            <a:ext cx="6383337" cy="56308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400" dirty="0">
                <a:ea typeface="楷体_GB2312" panose="02010609030101010101" charset="-122"/>
              </a:rPr>
              <a:t>下面的</a:t>
            </a:r>
            <a:r>
              <a:rPr lang="en-US" altLang="zh-CN" sz="2400" dirty="0">
                <a:ea typeface="楷体_GB2312" panose="02010609030101010101" charset="-122"/>
              </a:rPr>
              <a:t>Python</a:t>
            </a:r>
            <a:r>
              <a:rPr lang="zh-CN" altLang="en-US" sz="2400" dirty="0">
                <a:ea typeface="楷体_GB2312" panose="02010609030101010101" charset="-122"/>
              </a:rPr>
              <a:t>程序段运行后的输出结果是（  ）</a:t>
            </a:r>
            <a:endParaRPr lang="en-US" altLang="zh-CN" sz="2400" dirty="0">
              <a:ea typeface="楷体_GB2312" panose="02010609030101010101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age = 12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if  age &gt;18: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     print('</a:t>
            </a:r>
            <a:r>
              <a:rPr lang="zh-CN" altLang="en-US" sz="2400" b="1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</a:rPr>
              <a:t>你已成年，可进入网吧</a:t>
            </a:r>
            <a:r>
              <a:rPr lang="en-US" altLang="zh-CN" sz="2400" b="1" dirty="0">
                <a:solidFill>
                  <a:srgbClr val="53BAE9"/>
                </a:solidFill>
              </a:rPr>
              <a:t>')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else: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     print('</a:t>
            </a:r>
            <a:r>
              <a:rPr lang="zh-CN" altLang="en-US" sz="2400" b="1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未满</a:t>
            </a:r>
            <a:r>
              <a:rPr lang="en-US" altLang="zh-CN" sz="2400" b="1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18</a:t>
            </a:r>
            <a:r>
              <a:rPr lang="zh-CN" altLang="en-US" sz="2400" b="1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岁，禁止进入</a:t>
            </a:r>
            <a:r>
              <a:rPr lang="en-US" altLang="zh-CN" sz="2400" b="1" dirty="0">
                <a:solidFill>
                  <a:srgbClr val="53BAE9"/>
                </a:solidFill>
              </a:rPr>
              <a:t>')</a:t>
            </a:r>
          </a:p>
          <a:p>
            <a:pPr marL="342900" indent="-342900" eaLnBrk="0" hangingPunct="0">
              <a:lnSpc>
                <a:spcPct val="150000"/>
              </a:lnSpc>
              <a:buFontTx/>
              <a:buAutoNum type="alphaUcPeriod"/>
              <a:defRPr/>
            </a:pPr>
            <a:r>
              <a:rPr lang="zh-CN" altLang="en-US" sz="2400" dirty="0">
                <a:ea typeface="楷体_GB2312" panose="02010609030101010101" charset="-122"/>
              </a:rPr>
              <a:t>你已成年，可进入网吧</a:t>
            </a:r>
            <a:endParaRPr lang="en-US" altLang="zh-CN" sz="2400" dirty="0">
              <a:ea typeface="楷体_GB2312" panose="02010609030101010101" charset="-122"/>
            </a:endParaRPr>
          </a:p>
          <a:p>
            <a:pPr marL="342900" indent="-342900" eaLnBrk="0" hangingPunct="0">
              <a:lnSpc>
                <a:spcPct val="150000"/>
              </a:lnSpc>
              <a:buFontTx/>
              <a:buAutoNum type="alphaUcPeriod"/>
              <a:defRPr/>
            </a:pPr>
            <a:r>
              <a:rPr lang="zh-CN" altLang="en-US" sz="2400" dirty="0">
                <a:ea typeface="楷体_GB2312" panose="02010609030101010101" charset="-122"/>
              </a:rPr>
              <a:t>未满</a:t>
            </a:r>
            <a:r>
              <a:rPr lang="en-US" altLang="zh-CN" sz="2400" dirty="0">
                <a:ea typeface="楷体_GB2312" panose="02010609030101010101" charset="-122"/>
              </a:rPr>
              <a:t>18</a:t>
            </a:r>
            <a:r>
              <a:rPr lang="zh-CN" altLang="en-US" sz="2400" dirty="0">
                <a:ea typeface="楷体_GB2312" panose="02010609030101010101" charset="-122"/>
              </a:rPr>
              <a:t>岁，禁止进入</a:t>
            </a:r>
            <a:endParaRPr lang="en-US" altLang="zh-CN" sz="2400" dirty="0">
              <a:ea typeface="楷体_GB2312" panose="02010609030101010101" charset="-122"/>
            </a:endParaRPr>
          </a:p>
          <a:p>
            <a:pPr marL="342900" indent="-342900" eaLnBrk="0" hangingPunct="0">
              <a:lnSpc>
                <a:spcPct val="15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'</a:t>
            </a:r>
            <a:r>
              <a:rPr lang="zh-CN" altLang="en-US" sz="2400" dirty="0">
                <a:ea typeface="楷体_GB2312" panose="02010609030101010101" charset="-122"/>
              </a:rPr>
              <a:t>你已成年，可进入网吧</a:t>
            </a:r>
            <a:r>
              <a:rPr lang="en-US" altLang="zh-CN" sz="2400" dirty="0">
                <a:ea typeface="楷体_GB2312" panose="02010609030101010101" charset="-122"/>
              </a:rPr>
              <a:t>'</a:t>
            </a:r>
          </a:p>
          <a:p>
            <a:pPr marL="342900" indent="-342900" eaLnBrk="0" hangingPunct="0">
              <a:lnSpc>
                <a:spcPct val="15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'</a:t>
            </a:r>
            <a:r>
              <a:rPr lang="zh-CN" altLang="en-US" sz="2400" dirty="0">
                <a:ea typeface="楷体_GB2312" panose="02010609030101010101" charset="-122"/>
              </a:rPr>
              <a:t>未满</a:t>
            </a:r>
            <a:r>
              <a:rPr lang="en-US" altLang="zh-CN" sz="2400" dirty="0">
                <a:ea typeface="楷体_GB2312" panose="02010609030101010101" charset="-122"/>
              </a:rPr>
              <a:t>18</a:t>
            </a:r>
            <a:r>
              <a:rPr lang="zh-CN" altLang="en-US" sz="2400" dirty="0">
                <a:ea typeface="楷体_GB2312" panose="02010609030101010101" charset="-122"/>
              </a:rPr>
              <a:t>岁，禁止进入</a:t>
            </a:r>
            <a:r>
              <a:rPr lang="en-US" altLang="zh-CN" sz="2400" dirty="0">
                <a:ea typeface="楷体_GB2312" panose="02010609030101010101" charset="-122"/>
              </a:rPr>
              <a:t>'</a:t>
            </a:r>
            <a:endParaRPr lang="zh-CN" altLang="en-US" sz="2400" dirty="0">
              <a:ea typeface="楷体_GB2312" panose="0201060903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180618-4458-4F6D-B70F-1214A656D370}"/>
              </a:ext>
            </a:extLst>
          </p:cNvPr>
          <p:cNvSpPr/>
          <p:nvPr/>
        </p:nvSpPr>
        <p:spPr>
          <a:xfrm>
            <a:off x="8143329" y="1522740"/>
            <a:ext cx="57259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42">
            <a:extLst>
              <a:ext uri="{FF2B5EF4-FFF2-40B4-BE49-F238E27FC236}">
                <a16:creationId xmlns:a16="http://schemas.microsoft.com/office/drawing/2014/main" id="{77135C7E-4242-46B6-8A10-8AA11F749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63525"/>
            <a:ext cx="162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巩固练习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EE1B6-9E39-4C0B-9F30-35E92EE18F75}"/>
              </a:ext>
            </a:extLst>
          </p:cNvPr>
          <p:cNvSpPr txBox="1"/>
          <p:nvPr/>
        </p:nvSpPr>
        <p:spPr>
          <a:xfrm>
            <a:off x="1493838" y="928688"/>
            <a:ext cx="6383337" cy="5630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400" dirty="0">
                <a:ea typeface="楷体_GB2312" panose="02010609030101010101" charset="-122"/>
              </a:rPr>
              <a:t>下面的</a:t>
            </a:r>
            <a:r>
              <a:rPr lang="en-US" altLang="zh-CN" sz="2400" dirty="0">
                <a:ea typeface="楷体_GB2312" panose="02010609030101010101" charset="-122"/>
              </a:rPr>
              <a:t>Python</a:t>
            </a:r>
            <a:r>
              <a:rPr lang="zh-CN" altLang="en-US" sz="2400" dirty="0">
                <a:ea typeface="楷体_GB2312" panose="02010609030101010101" charset="-122"/>
              </a:rPr>
              <a:t>程序段运行后的输出结果是（  ）</a:t>
            </a:r>
            <a:endParaRPr lang="en-US" altLang="zh-CN" sz="2400" dirty="0">
              <a:ea typeface="楷体_GB2312" panose="02010609030101010101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x = 3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if x % 2 ==0:                           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除以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余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    print(x,'</a:t>
            </a:r>
            <a:r>
              <a:rPr lang="zh-CN" altLang="en-US" sz="2400" b="1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</a:rPr>
              <a:t>是偶数</a:t>
            </a:r>
            <a:r>
              <a:rPr lang="en-US" altLang="zh-CN" sz="2400" b="1" dirty="0">
                <a:solidFill>
                  <a:srgbClr val="53BAE9"/>
                </a:solidFill>
              </a:rPr>
              <a:t>')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else: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    print(x,'</a:t>
            </a:r>
            <a:r>
              <a:rPr lang="zh-CN" altLang="en-US" sz="2400" b="1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</a:rPr>
              <a:t>是奇数</a:t>
            </a:r>
            <a:r>
              <a:rPr lang="en-US" altLang="zh-CN" sz="2400" b="1" dirty="0">
                <a:solidFill>
                  <a:srgbClr val="53BAE9"/>
                </a:solidFill>
              </a:rPr>
              <a:t>')</a:t>
            </a:r>
          </a:p>
          <a:p>
            <a:pPr marL="342900" indent="-342900" eaLnBrk="0" hangingPunct="0">
              <a:lnSpc>
                <a:spcPct val="15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3</a:t>
            </a:r>
            <a:r>
              <a:rPr lang="zh-CN" altLang="en-US" sz="2400" dirty="0">
                <a:ea typeface="楷体_GB2312" panose="02010609030101010101" charset="-122"/>
              </a:rPr>
              <a:t>是奇数</a:t>
            </a:r>
            <a:endParaRPr lang="en-US" altLang="zh-CN" sz="2400" dirty="0">
              <a:ea typeface="楷体_GB2312" panose="02010609030101010101" charset="-122"/>
            </a:endParaRPr>
          </a:p>
          <a:p>
            <a:pPr marL="342900" indent="-342900" eaLnBrk="0" hangingPunct="0">
              <a:lnSpc>
                <a:spcPct val="15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x,'</a:t>
            </a:r>
            <a:r>
              <a:rPr lang="zh-CN" altLang="en-US" sz="2400" dirty="0">
                <a:ea typeface="楷体_GB2312" panose="02010609030101010101" charset="-122"/>
              </a:rPr>
              <a:t>是偶数</a:t>
            </a:r>
            <a:r>
              <a:rPr lang="en-US" altLang="zh-CN" sz="2400" dirty="0">
                <a:ea typeface="楷体_GB2312" panose="02010609030101010101" charset="-122"/>
              </a:rPr>
              <a:t>'</a:t>
            </a:r>
          </a:p>
          <a:p>
            <a:pPr marL="342900" indent="-342900" eaLnBrk="0" hangingPunct="0">
              <a:lnSpc>
                <a:spcPct val="15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x,'</a:t>
            </a:r>
            <a:r>
              <a:rPr lang="zh-CN" altLang="en-US" sz="2400" dirty="0">
                <a:ea typeface="楷体_GB2312" panose="02010609030101010101" charset="-122"/>
              </a:rPr>
              <a:t>是奇数</a:t>
            </a:r>
            <a:r>
              <a:rPr lang="en-US" altLang="zh-CN" sz="2400" dirty="0">
                <a:ea typeface="楷体_GB2312" panose="02010609030101010101" charset="-122"/>
              </a:rPr>
              <a:t>'</a:t>
            </a:r>
          </a:p>
          <a:p>
            <a:pPr marL="342900" indent="-342900" eaLnBrk="0" hangingPunct="0">
              <a:lnSpc>
                <a:spcPct val="15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3</a:t>
            </a:r>
            <a:r>
              <a:rPr lang="zh-CN" altLang="en-US" sz="2400" dirty="0">
                <a:ea typeface="楷体_GB2312" panose="02010609030101010101" charset="-122"/>
              </a:rPr>
              <a:t>是偶数</a:t>
            </a:r>
          </a:p>
        </p:txBody>
      </p:sp>
      <p:grpSp>
        <p:nvGrpSpPr>
          <p:cNvPr id="29700" name="组合 218">
            <a:extLst>
              <a:ext uri="{FF2B5EF4-FFF2-40B4-BE49-F238E27FC236}">
                <a16:creationId xmlns:a16="http://schemas.microsoft.com/office/drawing/2014/main" id="{235FB8A8-353C-4F47-8CC0-BAB28C81A5C7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1076325"/>
            <a:ext cx="422275" cy="420688"/>
            <a:chOff x="8469135" y="1590622"/>
            <a:chExt cx="561182" cy="56118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D674B50-D20C-465A-9646-DCDA148A59D5}"/>
                </a:ext>
              </a:extLst>
            </p:cNvPr>
            <p:cNvSpPr/>
            <p:nvPr/>
          </p:nvSpPr>
          <p:spPr>
            <a:xfrm>
              <a:off x="8469135" y="1590622"/>
              <a:ext cx="561182" cy="561182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grpSp>
          <p:nvGrpSpPr>
            <p:cNvPr id="29703" name="组合 220">
              <a:extLst>
                <a:ext uri="{FF2B5EF4-FFF2-40B4-BE49-F238E27FC236}">
                  <a16:creationId xmlns:a16="http://schemas.microsoft.com/office/drawing/2014/main" id="{5937C978-B757-44A3-A6AD-CFD247CB8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3619" y="1779293"/>
              <a:ext cx="292209" cy="201257"/>
              <a:chOff x="9641770" y="1952307"/>
              <a:chExt cx="219923" cy="151470"/>
            </a:xfrm>
          </p:grpSpPr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2BA122B0-4E8E-4B79-AC13-CEBD95A36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3457" y="2014315"/>
                <a:ext cx="12702" cy="14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59" name="Rectangle 28">
                <a:extLst>
                  <a:ext uri="{FF2B5EF4-FFF2-40B4-BE49-F238E27FC236}">
                    <a16:creationId xmlns:a16="http://schemas.microsoft.com/office/drawing/2014/main" id="{F89865AE-24F5-4855-AA91-A712BCD6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4740" y="2014315"/>
                <a:ext cx="12702" cy="14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60" name="Rectangle 29">
                <a:extLst>
                  <a:ext uri="{FF2B5EF4-FFF2-40B4-BE49-F238E27FC236}">
                    <a16:creationId xmlns:a16="http://schemas.microsoft.com/office/drawing/2014/main" id="{23C88132-BA41-44D8-8FDA-5C3B8856E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6023" y="2014315"/>
                <a:ext cx="12702" cy="14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61" name="Rectangle 30">
                <a:extLst>
                  <a:ext uri="{FF2B5EF4-FFF2-40B4-BE49-F238E27FC236}">
                    <a16:creationId xmlns:a16="http://schemas.microsoft.com/office/drawing/2014/main" id="{8DB43128-0362-49A5-898F-7C72DF6D8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7306" y="2014315"/>
                <a:ext cx="12702" cy="14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62" name="Rectangle 31">
                <a:extLst>
                  <a:ext uri="{FF2B5EF4-FFF2-40B4-BE49-F238E27FC236}">
                    <a16:creationId xmlns:a16="http://schemas.microsoft.com/office/drawing/2014/main" id="{F87AD42F-645A-48DC-8D2B-5CCBF939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3457" y="1985627"/>
                <a:ext cx="12702" cy="14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63" name="Rectangle 32">
                <a:extLst>
                  <a:ext uri="{FF2B5EF4-FFF2-40B4-BE49-F238E27FC236}">
                    <a16:creationId xmlns:a16="http://schemas.microsoft.com/office/drawing/2014/main" id="{E8453A68-CEA4-4B8C-B074-B7B81B463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4740" y="1985627"/>
                <a:ext cx="12702" cy="14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64" name="Rectangle 33">
                <a:extLst>
                  <a:ext uri="{FF2B5EF4-FFF2-40B4-BE49-F238E27FC236}">
                    <a16:creationId xmlns:a16="http://schemas.microsoft.com/office/drawing/2014/main" id="{7079BBDD-474F-4542-ABC9-C1373F843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6023" y="1985627"/>
                <a:ext cx="12702" cy="14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65" name="Rectangle 34">
                <a:extLst>
                  <a:ext uri="{FF2B5EF4-FFF2-40B4-BE49-F238E27FC236}">
                    <a16:creationId xmlns:a16="http://schemas.microsoft.com/office/drawing/2014/main" id="{8BAEA395-E749-4B37-BE4F-EDC61A0A1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7306" y="1985627"/>
                <a:ext cx="12702" cy="14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66" name="Rectangle 35">
                <a:extLst>
                  <a:ext uri="{FF2B5EF4-FFF2-40B4-BE49-F238E27FC236}">
                    <a16:creationId xmlns:a16="http://schemas.microsoft.com/office/drawing/2014/main" id="{F235D059-F6EB-4933-96BC-EDD84EA95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6160" y="2055753"/>
                <a:ext cx="111147" cy="14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ECB9C436-FB69-4BD2-8774-459BAF63CE37}"/>
                  </a:ext>
                </a:extLst>
              </p:cNvPr>
              <p:cNvSpPr/>
              <p:nvPr/>
            </p:nvSpPr>
            <p:spPr bwMode="auto">
              <a:xfrm>
                <a:off x="9642174" y="1952157"/>
                <a:ext cx="219118" cy="151410"/>
              </a:xfrm>
              <a:custGeom>
                <a:avLst/>
                <a:gdLst>
                  <a:gd name="T0" fmla="*/ 302 w 302"/>
                  <a:gd name="T1" fmla="*/ 208 h 208"/>
                  <a:gd name="T2" fmla="*/ 0 w 302"/>
                  <a:gd name="T3" fmla="*/ 208 h 208"/>
                  <a:gd name="T4" fmla="*/ 0 w 302"/>
                  <a:gd name="T5" fmla="*/ 28 h 208"/>
                  <a:gd name="T6" fmla="*/ 19 w 302"/>
                  <a:gd name="T7" fmla="*/ 28 h 208"/>
                  <a:gd name="T8" fmla="*/ 19 w 302"/>
                  <a:gd name="T9" fmla="*/ 189 h 208"/>
                  <a:gd name="T10" fmla="*/ 283 w 302"/>
                  <a:gd name="T11" fmla="*/ 189 h 208"/>
                  <a:gd name="T12" fmla="*/ 283 w 302"/>
                  <a:gd name="T13" fmla="*/ 19 h 208"/>
                  <a:gd name="T14" fmla="*/ 0 w 302"/>
                  <a:gd name="T15" fmla="*/ 19 h 208"/>
                  <a:gd name="T16" fmla="*/ 0 w 302"/>
                  <a:gd name="T17" fmla="*/ 0 h 208"/>
                  <a:gd name="T18" fmla="*/ 302 w 302"/>
                  <a:gd name="T19" fmla="*/ 0 h 208"/>
                  <a:gd name="T20" fmla="*/ 302 w 302"/>
                  <a:gd name="T2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208">
                    <a:moveTo>
                      <a:pt x="302" y="208"/>
                    </a:moveTo>
                    <a:lnTo>
                      <a:pt x="0" y="208"/>
                    </a:lnTo>
                    <a:lnTo>
                      <a:pt x="0" y="28"/>
                    </a:lnTo>
                    <a:lnTo>
                      <a:pt x="19" y="28"/>
                    </a:lnTo>
                    <a:lnTo>
                      <a:pt x="19" y="189"/>
                    </a:lnTo>
                    <a:lnTo>
                      <a:pt x="283" y="189"/>
                    </a:lnTo>
                    <a:lnTo>
                      <a:pt x="283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302" y="0"/>
                    </a:lnTo>
                    <a:lnTo>
                      <a:pt x="302" y="2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</p:grp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29836860-D204-4B59-ACDF-376FA580E812}"/>
              </a:ext>
            </a:extLst>
          </p:cNvPr>
          <p:cNvSpPr/>
          <p:nvPr/>
        </p:nvSpPr>
        <p:spPr>
          <a:xfrm>
            <a:off x="8127298" y="1522740"/>
            <a:ext cx="60465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082990C-3E72-49CB-94D0-CD2B7F7DE42B}"/>
              </a:ext>
            </a:extLst>
          </p:cNvPr>
          <p:cNvSpPr txBox="1"/>
          <p:nvPr/>
        </p:nvSpPr>
        <p:spPr>
          <a:xfrm>
            <a:off x="3159125" y="2578100"/>
            <a:ext cx="2827338" cy="85248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dist" fontAlgn="auto">
              <a:defRPr/>
            </a:pP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cs typeface="Arial" panose="020B0604020202020204" pitchFamily="34" charset="0"/>
              </a:rPr>
              <a:t>编程计算</a:t>
            </a:r>
          </a:p>
        </p:txBody>
      </p:sp>
      <p:grpSp>
        <p:nvGrpSpPr>
          <p:cNvPr id="12291" name="组合 31">
            <a:extLst>
              <a:ext uri="{FF2B5EF4-FFF2-40B4-BE49-F238E27FC236}">
                <a16:creationId xmlns:a16="http://schemas.microsoft.com/office/drawing/2014/main" id="{73F05116-A35F-4C38-87F9-44FD37F3AD08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4078288"/>
            <a:ext cx="7886700" cy="415925"/>
            <a:chOff x="837701" y="3152457"/>
            <a:chExt cx="10516598" cy="553085"/>
          </a:xfrm>
        </p:grpSpPr>
        <p:grpSp>
          <p:nvGrpSpPr>
            <p:cNvPr id="12292" name="组合 8">
              <a:extLst>
                <a:ext uri="{FF2B5EF4-FFF2-40B4-BE49-F238E27FC236}">
                  <a16:creationId xmlns:a16="http://schemas.microsoft.com/office/drawing/2014/main" id="{75980CDF-04BC-416C-8C03-15211B203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701" y="3295380"/>
              <a:ext cx="10516598" cy="267238"/>
              <a:chOff x="837701" y="3295381"/>
              <a:chExt cx="10516598" cy="267238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CF2180BF-CF4E-4769-9C9A-6B294BD2596A}"/>
                  </a:ext>
                </a:extLst>
              </p:cNvPr>
              <p:cNvSpPr/>
              <p:nvPr/>
            </p:nvSpPr>
            <p:spPr>
              <a:xfrm rot="10800000">
                <a:off x="2552364" y="3296007"/>
                <a:ext cx="266725" cy="2659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DDD9769-99CC-40A8-A78B-A02BBDD2F09F}"/>
                  </a:ext>
                </a:extLst>
              </p:cNvPr>
              <p:cNvSpPr/>
              <p:nvPr/>
            </p:nvSpPr>
            <p:spPr>
              <a:xfrm rot="10800000">
                <a:off x="1913070" y="3329784"/>
                <a:ext cx="201102" cy="19843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89387FB-E53D-4CB3-9851-7211961BA7E0}"/>
                  </a:ext>
                </a:extLst>
              </p:cNvPr>
              <p:cNvSpPr/>
              <p:nvPr/>
            </p:nvSpPr>
            <p:spPr>
              <a:xfrm rot="10800000">
                <a:off x="1341515" y="3361448"/>
                <a:ext cx="133362" cy="132995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93B9464-C063-40B6-98A8-8FD798D2FB88}"/>
                  </a:ext>
                </a:extLst>
              </p:cNvPr>
              <p:cNvSpPr/>
              <p:nvPr/>
            </p:nvSpPr>
            <p:spPr>
              <a:xfrm rot="10800000">
                <a:off x="837701" y="3395224"/>
                <a:ext cx="67740" cy="67553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5AF5535-4E97-45FB-9C39-2039B5D7CA96}"/>
                  </a:ext>
                </a:extLst>
              </p:cNvPr>
              <p:cNvSpPr/>
              <p:nvPr/>
            </p:nvSpPr>
            <p:spPr>
              <a:xfrm>
                <a:off x="9372911" y="3296007"/>
                <a:ext cx="266725" cy="2659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26443A12-83F1-4BB4-B3C9-EE313BF6AEEA}"/>
                  </a:ext>
                </a:extLst>
              </p:cNvPr>
              <p:cNvSpPr/>
              <p:nvPr/>
            </p:nvSpPr>
            <p:spPr>
              <a:xfrm>
                <a:off x="10077827" y="3329784"/>
                <a:ext cx="201103" cy="198436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CF7D21A-1420-49ED-998E-ABC35EEE0F5E}"/>
                  </a:ext>
                </a:extLst>
              </p:cNvPr>
              <p:cNvSpPr/>
              <p:nvPr/>
            </p:nvSpPr>
            <p:spPr>
              <a:xfrm>
                <a:off x="10717121" y="3363560"/>
                <a:ext cx="133363" cy="132993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87529AA-FF28-4A81-81DE-D106C78C8839}"/>
                  </a:ext>
                </a:extLst>
              </p:cNvPr>
              <p:cNvSpPr/>
              <p:nvPr/>
            </p:nvSpPr>
            <p:spPr>
              <a:xfrm>
                <a:off x="11286559" y="3395224"/>
                <a:ext cx="67740" cy="67553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defRPr/>
                </a:pPr>
                <a:endParaRPr lang="zh-CN" altLang="en-US" sz="1350" noProof="1"/>
              </a:p>
            </p:txBody>
          </p:sp>
        </p:grpSp>
        <p:sp>
          <p:nvSpPr>
            <p:cNvPr id="12293" name="文本框 37">
              <a:extLst>
                <a:ext uri="{FF2B5EF4-FFF2-40B4-BE49-F238E27FC236}">
                  <a16:creationId xmlns:a16="http://schemas.microsoft.com/office/drawing/2014/main" id="{D8967F87-045B-46B1-BA0F-BF8EC92A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311" y="3152457"/>
              <a:ext cx="4945380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0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第</a:t>
              </a:r>
              <a:r>
                <a:rPr lang="en-US" altLang="zh-CN" sz="30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4</a:t>
              </a:r>
              <a:r>
                <a:rPr lang="zh-CN" altLang="en-US" sz="30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课时 </a:t>
              </a:r>
              <a:r>
                <a:rPr lang="en-US" altLang="zh-CN" sz="30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2.2</a:t>
              </a:r>
              <a:r>
                <a:rPr lang="zh-CN" altLang="en-US" sz="30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做出判断的分支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66">
            <a:extLst>
              <a:ext uri="{FF2B5EF4-FFF2-40B4-BE49-F238E27FC236}">
                <a16:creationId xmlns:a16="http://schemas.microsoft.com/office/drawing/2014/main" id="{11B4F69F-0316-4A15-909C-56D6F724BA60}"/>
              </a:ext>
            </a:extLst>
          </p:cNvPr>
          <p:cNvGrpSpPr>
            <a:grpSpLocks/>
          </p:cNvGrpSpPr>
          <p:nvPr/>
        </p:nvGrpSpPr>
        <p:grpSpPr bwMode="auto">
          <a:xfrm>
            <a:off x="677863" y="996950"/>
            <a:ext cx="488950" cy="490538"/>
            <a:chOff x="5607549" y="2521897"/>
            <a:chExt cx="497334" cy="497976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D96E5DD-7147-47B4-B360-101B171A2440}"/>
                </a:ext>
              </a:extLst>
            </p:cNvPr>
            <p:cNvSpPr/>
            <p:nvPr/>
          </p:nvSpPr>
          <p:spPr>
            <a:xfrm>
              <a:off x="5607549" y="2521897"/>
              <a:ext cx="497334" cy="497976"/>
            </a:xfrm>
            <a:prstGeom prst="ellipse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grpSp>
          <p:nvGrpSpPr>
            <p:cNvPr id="3" name="组合 68">
              <a:extLst>
                <a:ext uri="{FF2B5EF4-FFF2-40B4-BE49-F238E27FC236}">
                  <a16:creationId xmlns:a16="http://schemas.microsoft.com/office/drawing/2014/main" id="{78DCBF98-0AAD-4A48-9BF1-EE26B00F2D64}"/>
                </a:ext>
              </a:extLst>
            </p:cNvPr>
            <p:cNvGrpSpPr/>
            <p:nvPr/>
          </p:nvGrpSpPr>
          <p:grpSpPr>
            <a:xfrm flipH="1">
              <a:off x="5709115" y="2621443"/>
              <a:ext cx="294846" cy="298883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70" name="Freeform 22">
                <a:extLst>
                  <a:ext uri="{FF2B5EF4-FFF2-40B4-BE49-F238E27FC236}">
                    <a16:creationId xmlns:a16="http://schemas.microsoft.com/office/drawing/2014/main" id="{00AD5629-8182-48A1-A20E-6F09EB37E390}"/>
                  </a:ext>
                </a:extLst>
              </p:cNvPr>
              <p:cNvSpPr/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71" name="Freeform 23">
                <a:extLst>
                  <a:ext uri="{FF2B5EF4-FFF2-40B4-BE49-F238E27FC236}">
                    <a16:creationId xmlns:a16="http://schemas.microsoft.com/office/drawing/2014/main" id="{48BB4248-588B-4B62-A255-BD4422F1ED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72" name="Freeform 24">
                <a:extLst>
                  <a:ext uri="{FF2B5EF4-FFF2-40B4-BE49-F238E27FC236}">
                    <a16:creationId xmlns:a16="http://schemas.microsoft.com/office/drawing/2014/main" id="{94BF46C0-ECB5-43EC-8C39-A8DE430AD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  <p:sp>
            <p:nvSpPr>
              <p:cNvPr id="73" name="Freeform 25">
                <a:extLst>
                  <a:ext uri="{FF2B5EF4-FFF2-40B4-BE49-F238E27FC236}">
                    <a16:creationId xmlns:a16="http://schemas.microsoft.com/office/drawing/2014/main" id="{54A12374-671A-4D87-8191-73DE1F36DCDF}"/>
                  </a:ext>
                </a:extLst>
              </p:cNvPr>
              <p:cNvSpPr/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defRPr/>
                </a:pPr>
                <a:endParaRPr lang="zh-CN" altLang="en-US" sz="1350" noProof="1"/>
              </a:p>
            </p:txBody>
          </p:sp>
        </p:grpSp>
      </p:grpSp>
      <p:sp>
        <p:nvSpPr>
          <p:cNvPr id="30723" name="文本框 42">
            <a:extLst>
              <a:ext uri="{FF2B5EF4-FFF2-40B4-BE49-F238E27FC236}">
                <a16:creationId xmlns:a16="http://schemas.microsoft.com/office/drawing/2014/main" id="{13A92D38-D53B-475C-938D-6E382E54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92100"/>
            <a:ext cx="162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巩固练习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6A0242-39BF-4987-850E-CDDA13916DF8}"/>
              </a:ext>
            </a:extLst>
          </p:cNvPr>
          <p:cNvSpPr txBox="1"/>
          <p:nvPr/>
        </p:nvSpPr>
        <p:spPr>
          <a:xfrm>
            <a:off x="1493838" y="928688"/>
            <a:ext cx="6383337" cy="536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defRPr/>
            </a:pPr>
            <a:r>
              <a:rPr lang="zh-CN" altLang="en-US" sz="2400" dirty="0">
                <a:ea typeface="楷体_GB2312" panose="02010609030101010101" charset="-122"/>
              </a:rPr>
              <a:t>下面的</a:t>
            </a:r>
            <a:r>
              <a:rPr lang="en-US" altLang="zh-CN" sz="2400" dirty="0">
                <a:ea typeface="楷体_GB2312" panose="02010609030101010101" charset="-122"/>
              </a:rPr>
              <a:t>Python</a:t>
            </a:r>
            <a:r>
              <a:rPr lang="zh-CN" altLang="en-US" sz="2400" dirty="0">
                <a:ea typeface="楷体_GB2312" panose="02010609030101010101" charset="-122"/>
              </a:rPr>
              <a:t>程序段运行后的输出结果是（  ）</a:t>
            </a:r>
            <a:endParaRPr lang="en-US" altLang="zh-CN" sz="2400" dirty="0">
              <a:ea typeface="楷体_GB2312" panose="02010609030101010101" charset="-122"/>
            </a:endParaRP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a = 5</a:t>
            </a: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b = 8</a:t>
            </a: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if(a&gt;b):</a:t>
            </a: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    print(a,'</a:t>
            </a:r>
            <a:r>
              <a:rPr lang="zh-CN" altLang="en-US" sz="2400" b="1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</a:rPr>
              <a:t>是大数</a:t>
            </a:r>
            <a:r>
              <a:rPr lang="en-US" altLang="zh-CN" sz="2400" b="1" dirty="0">
                <a:solidFill>
                  <a:srgbClr val="53BAE9"/>
                </a:solidFill>
              </a:rPr>
              <a:t>')</a:t>
            </a: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else:</a:t>
            </a: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    print(b,'</a:t>
            </a:r>
            <a:r>
              <a:rPr lang="zh-CN" altLang="en-US" sz="2400" b="1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</a:rPr>
              <a:t>是大数</a:t>
            </a:r>
            <a:r>
              <a:rPr lang="en-US" altLang="zh-CN" sz="2400" b="1" dirty="0">
                <a:solidFill>
                  <a:srgbClr val="53BAE9"/>
                </a:solidFill>
              </a:rPr>
              <a:t>')</a:t>
            </a:r>
          </a:p>
          <a:p>
            <a:pPr marL="342900" indent="-342900" eaLnBrk="0" hangingPunct="0">
              <a:lnSpc>
                <a:spcPct val="13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a</a:t>
            </a:r>
            <a:r>
              <a:rPr lang="zh-CN" altLang="en-US" sz="2400" dirty="0">
                <a:ea typeface="楷体_GB2312" panose="02010609030101010101" charset="-122"/>
              </a:rPr>
              <a:t>是大数</a:t>
            </a:r>
            <a:endParaRPr lang="en-US" altLang="zh-CN" sz="2400" dirty="0">
              <a:ea typeface="楷体_GB2312" panose="02010609030101010101" charset="-122"/>
            </a:endParaRPr>
          </a:p>
          <a:p>
            <a:pPr marL="342900" indent="-342900" eaLnBrk="0" hangingPunct="0">
              <a:lnSpc>
                <a:spcPct val="13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b</a:t>
            </a:r>
            <a:r>
              <a:rPr lang="zh-CN" altLang="en-US" sz="2400" dirty="0">
                <a:ea typeface="楷体_GB2312" panose="02010609030101010101" charset="-122"/>
              </a:rPr>
              <a:t>是大数</a:t>
            </a:r>
            <a:endParaRPr lang="en-US" altLang="zh-CN" sz="2400" dirty="0">
              <a:ea typeface="楷体_GB2312" panose="02010609030101010101" charset="-122"/>
            </a:endParaRPr>
          </a:p>
          <a:p>
            <a:pPr marL="342900" indent="-342900" eaLnBrk="0" hangingPunct="0">
              <a:lnSpc>
                <a:spcPct val="13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5</a:t>
            </a:r>
            <a:r>
              <a:rPr lang="zh-CN" altLang="en-US" sz="2400" dirty="0">
                <a:ea typeface="楷体_GB2312" panose="02010609030101010101" charset="-122"/>
              </a:rPr>
              <a:t>是大数</a:t>
            </a:r>
            <a:endParaRPr lang="en-US" altLang="zh-CN" sz="2400" dirty="0">
              <a:ea typeface="楷体_GB2312" panose="02010609030101010101" charset="-122"/>
            </a:endParaRPr>
          </a:p>
          <a:p>
            <a:pPr marL="342900" indent="-342900" eaLnBrk="0" hangingPunct="0">
              <a:lnSpc>
                <a:spcPct val="130000"/>
              </a:lnSpc>
              <a:buFontTx/>
              <a:buAutoNum type="alphaUcPeriod"/>
              <a:defRPr/>
            </a:pPr>
            <a:r>
              <a:rPr lang="en-US" altLang="zh-CN" sz="2400" dirty="0">
                <a:ea typeface="楷体_GB2312" panose="02010609030101010101" charset="-122"/>
              </a:rPr>
              <a:t>8</a:t>
            </a:r>
            <a:r>
              <a:rPr lang="zh-CN" altLang="en-US" sz="2400" dirty="0">
                <a:ea typeface="楷体_GB2312" panose="02010609030101010101" charset="-122"/>
              </a:rPr>
              <a:t>是大数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A603726-C013-4AA6-A991-F31593E2368F}"/>
              </a:ext>
            </a:extLst>
          </p:cNvPr>
          <p:cNvSpPr/>
          <p:nvPr/>
        </p:nvSpPr>
        <p:spPr>
          <a:xfrm>
            <a:off x="8119282" y="1522740"/>
            <a:ext cx="620684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82">
            <a:extLst>
              <a:ext uri="{FF2B5EF4-FFF2-40B4-BE49-F238E27FC236}">
                <a16:creationId xmlns:a16="http://schemas.microsoft.com/office/drawing/2014/main" id="{9973AF92-921F-4F6D-AA3D-C880BCE0E69F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3649663"/>
            <a:ext cx="569912" cy="569912"/>
            <a:chOff x="617423" y="4931143"/>
            <a:chExt cx="759650" cy="759649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B184613-EB58-4547-B352-EFF7F67F5E50}"/>
                </a:ext>
              </a:extLst>
            </p:cNvPr>
            <p:cNvSpPr/>
            <p:nvPr/>
          </p:nvSpPr>
          <p:spPr>
            <a:xfrm>
              <a:off x="617423" y="4931143"/>
              <a:ext cx="759650" cy="759649"/>
            </a:xfrm>
            <a:prstGeom prst="ellipse">
              <a:avLst/>
            </a:prstGeom>
            <a:solidFill>
              <a:srgbClr val="53B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3" name="组合 84">
              <a:extLst>
                <a:ext uri="{FF2B5EF4-FFF2-40B4-BE49-F238E27FC236}">
                  <a16:creationId xmlns:a16="http://schemas.microsoft.com/office/drawing/2014/main" id="{CE0F9195-0AA4-45ED-81DC-3512867CBFCF}"/>
                </a:ext>
              </a:extLst>
            </p:cNvPr>
            <p:cNvGrpSpPr/>
            <p:nvPr/>
          </p:nvGrpSpPr>
          <p:grpSpPr>
            <a:xfrm>
              <a:off x="778568" y="5104701"/>
              <a:ext cx="437360" cy="412532"/>
              <a:chOff x="244475" y="2743200"/>
              <a:chExt cx="727075" cy="685800"/>
            </a:xfrm>
            <a:solidFill>
              <a:schemeClr val="bg1"/>
            </a:solidFill>
          </p:grpSpPr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A96A6924-D8D9-4BE6-80C9-09A86FBAAF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Freeform 16">
                <a:extLst>
                  <a:ext uri="{FF2B5EF4-FFF2-40B4-BE49-F238E27FC236}">
                    <a16:creationId xmlns:a16="http://schemas.microsoft.com/office/drawing/2014/main" id="{CB80E195-6CB2-433B-87C5-0794E94A0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CA60FF24-C682-402E-952E-DF79832A86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1747" name="组合 91">
            <a:extLst>
              <a:ext uri="{FF2B5EF4-FFF2-40B4-BE49-F238E27FC236}">
                <a16:creationId xmlns:a16="http://schemas.microsoft.com/office/drawing/2014/main" id="{9EB7D571-822A-4DB8-B8A3-6D5B80AC31F9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1023938"/>
            <a:ext cx="569913" cy="569912"/>
            <a:chOff x="617423" y="3306571"/>
            <a:chExt cx="759650" cy="759649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F96C55F-AF11-41C8-A13C-537C825FBB4E}"/>
                </a:ext>
              </a:extLst>
            </p:cNvPr>
            <p:cNvSpPr/>
            <p:nvPr/>
          </p:nvSpPr>
          <p:spPr>
            <a:xfrm>
              <a:off x="617423" y="3306571"/>
              <a:ext cx="759650" cy="759649"/>
            </a:xfrm>
            <a:prstGeom prst="ellipse">
              <a:avLst/>
            </a:prstGeom>
            <a:solidFill>
              <a:srgbClr val="53B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5" name="组合 93">
              <a:extLst>
                <a:ext uri="{FF2B5EF4-FFF2-40B4-BE49-F238E27FC236}">
                  <a16:creationId xmlns:a16="http://schemas.microsoft.com/office/drawing/2014/main" id="{06209BAF-1DCD-44D9-A5D9-1031DE1043A9}"/>
                </a:ext>
              </a:extLst>
            </p:cNvPr>
            <p:cNvGrpSpPr/>
            <p:nvPr/>
          </p:nvGrpSpPr>
          <p:grpSpPr>
            <a:xfrm>
              <a:off x="794575" y="3445057"/>
              <a:ext cx="405347" cy="482677"/>
              <a:chOff x="10787673" y="2508217"/>
              <a:chExt cx="478426" cy="569698"/>
            </a:xfrm>
            <a:solidFill>
              <a:schemeClr val="bg1"/>
            </a:solidFill>
          </p:grpSpPr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AC11FB96-D887-4308-BE4B-510D88EDD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5221D4B8-9725-42DB-9A44-75F81BE3AFFE}"/>
                  </a:ext>
                </a:extLst>
              </p:cNvPr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CBC05C2C-F02C-40E8-9871-3268DE6CCAA1}"/>
                  </a:ext>
                </a:extLst>
              </p:cNvPr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3C9C3012-2FC5-4326-BF84-6CDA41BB10EA}"/>
                  </a:ext>
                </a:extLst>
              </p:cNvPr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07876456-90FD-4713-906D-F7E7CB12AF02}"/>
                  </a:ext>
                </a:extLst>
              </p:cNvPr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1748" name="TextBox 48">
            <a:extLst>
              <a:ext uri="{FF2B5EF4-FFF2-40B4-BE49-F238E27FC236}">
                <a16:creationId xmlns:a16="http://schemas.microsoft.com/office/drawing/2014/main" id="{72E32365-2B6C-4074-A63E-1FB8CB81C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928688"/>
            <a:ext cx="6831012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>
                <a:ea typeface="楷体_GB2312" panose="02010609030101010101" pitchFamily="49" charset="-122"/>
              </a:rPr>
              <a:t>在</a:t>
            </a:r>
            <a:r>
              <a:rPr lang="en-US" altLang="zh-CN" sz="2400"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ea typeface="楷体_GB2312" panose="02010609030101010101" pitchFamily="49" charset="-122"/>
              </a:rPr>
              <a:t>中，交换变量</a:t>
            </a:r>
            <a:r>
              <a:rPr lang="en-US" altLang="zh-CN" sz="2400">
                <a:ea typeface="楷体_GB2312" panose="02010609030101010101" pitchFamily="49" charset="-122"/>
              </a:rPr>
              <a:t>a,b</a:t>
            </a:r>
            <a:r>
              <a:rPr lang="zh-CN" altLang="en-US" sz="2400">
                <a:ea typeface="楷体_GB2312" panose="02010609030101010101" pitchFamily="49" charset="-122"/>
              </a:rPr>
              <a:t>的值，正确语句是（  ）</a:t>
            </a:r>
            <a:endParaRPr lang="en-US" altLang="zh-CN" sz="2400">
              <a:ea typeface="楷体_GB2312" panose="0201060903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53BAE9"/>
                </a:solidFill>
              </a:rPr>
              <a:t>A. a,b = b,a                                 B. a = c;a = b;b = c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53BAE9"/>
                </a:solidFill>
              </a:rPr>
              <a:t>C. a = b;b = a			D. c = a;b = a;b = c</a:t>
            </a:r>
            <a:endParaRPr lang="en-US" altLang="zh-CN" sz="2400">
              <a:ea typeface="楷体_GB2312" panose="0201060903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9029E14-90B0-49FF-A0B9-EB7A2D80AA5A}"/>
              </a:ext>
            </a:extLst>
          </p:cNvPr>
          <p:cNvSpPr/>
          <p:nvPr/>
        </p:nvSpPr>
        <p:spPr>
          <a:xfrm>
            <a:off x="8119283" y="1522740"/>
            <a:ext cx="620684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51AB5-2743-4139-9EBC-25D71629B988}"/>
              </a:ext>
            </a:extLst>
          </p:cNvPr>
          <p:cNvSpPr txBox="1"/>
          <p:nvPr/>
        </p:nvSpPr>
        <p:spPr>
          <a:xfrm>
            <a:off x="1646238" y="3429000"/>
            <a:ext cx="7059612" cy="2973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defRPr/>
            </a:pPr>
            <a:r>
              <a:rPr lang="zh-CN" altLang="en-US" sz="2400" dirty="0">
                <a:ea typeface="楷体_GB2312" panose="02010609030101010101" charset="-122"/>
              </a:rPr>
              <a:t>一以下是一段</a:t>
            </a:r>
            <a:r>
              <a:rPr lang="en-US" altLang="zh-CN" sz="2400" dirty="0">
                <a:ea typeface="楷体_GB2312" panose="02010609030101010101" charset="-122"/>
              </a:rPr>
              <a:t>Python</a:t>
            </a:r>
            <a:r>
              <a:rPr lang="zh-CN" altLang="en-US" sz="2400" dirty="0">
                <a:ea typeface="楷体_GB2312" panose="02010609030101010101" charset="-122"/>
              </a:rPr>
              <a:t>程序，它的基本结构属于（  ）</a:t>
            </a:r>
            <a:endParaRPr lang="en-US" altLang="zh-CN" sz="2400" dirty="0">
              <a:ea typeface="楷体_GB2312" panose="02010609030101010101" charset="-122"/>
            </a:endParaRP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a = 1;b = a+1</a:t>
            </a: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c=</a:t>
            </a:r>
            <a:r>
              <a:rPr lang="en-US" altLang="zh-CN" sz="2400" b="1" dirty="0" err="1">
                <a:solidFill>
                  <a:srgbClr val="53BAE9"/>
                </a:solidFill>
              </a:rPr>
              <a:t>a+b</a:t>
            </a:r>
            <a:endParaRPr lang="en-US" altLang="zh-CN" sz="2400" b="1" dirty="0">
              <a:solidFill>
                <a:srgbClr val="53BAE9"/>
              </a:solidFill>
            </a:endParaRP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53BAE9"/>
                </a:solidFill>
              </a:rPr>
              <a:t>print(</a:t>
            </a:r>
            <a:r>
              <a:rPr lang="en-US" altLang="zh-CN" sz="2400" b="1" dirty="0" err="1">
                <a:solidFill>
                  <a:srgbClr val="53BAE9"/>
                </a:solidFill>
              </a:rPr>
              <a:t>a,b,c</a:t>
            </a:r>
            <a:r>
              <a:rPr lang="en-US" altLang="zh-CN" sz="2400" b="1" dirty="0">
                <a:solidFill>
                  <a:srgbClr val="53BAE9"/>
                </a:solidFill>
              </a:rPr>
              <a:t>)</a:t>
            </a:r>
          </a:p>
          <a:p>
            <a:pPr marL="457200" indent="-457200" eaLnBrk="0" hangingPunct="0">
              <a:lnSpc>
                <a:spcPct val="130000"/>
              </a:lnSpc>
              <a:buFontTx/>
              <a:buAutoNum type="alphaUcPeriod"/>
              <a:defRPr/>
            </a:pPr>
            <a:r>
              <a:rPr lang="zh-CN" altLang="en-US" sz="2400" dirty="0"/>
              <a:t>顺序结构</a:t>
            </a:r>
            <a:r>
              <a:rPr lang="en-US" altLang="zh-CN" sz="2400" b="1" dirty="0">
                <a:solidFill>
                  <a:srgbClr val="53BAE9"/>
                </a:solidFill>
              </a:rPr>
              <a:t>			</a:t>
            </a:r>
            <a:r>
              <a:rPr lang="en-US" altLang="zh-CN" sz="2400" dirty="0"/>
              <a:t> B. </a:t>
            </a:r>
            <a:r>
              <a:rPr lang="zh-CN" altLang="en-US" sz="2400" dirty="0"/>
              <a:t>顺序结构</a:t>
            </a:r>
            <a:endParaRPr lang="en-US" altLang="zh-CN" sz="2400" dirty="0"/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dirty="0"/>
              <a:t>C. </a:t>
            </a:r>
            <a:r>
              <a:rPr lang="zh-CN" altLang="en-US" sz="2400" dirty="0"/>
              <a:t>循环结构</a:t>
            </a:r>
            <a:r>
              <a:rPr lang="en-US" altLang="zh-CN" sz="2400" dirty="0"/>
              <a:t>			 D. </a:t>
            </a:r>
            <a:r>
              <a:rPr lang="zh-CN" altLang="en-US" sz="2400" dirty="0"/>
              <a:t>树形结构</a:t>
            </a:r>
            <a:endParaRPr lang="en-US" altLang="zh-CN" sz="2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FD4EA9-EC30-429F-8487-59D344BBD985}"/>
              </a:ext>
            </a:extLst>
          </p:cNvPr>
          <p:cNvSpPr/>
          <p:nvPr/>
        </p:nvSpPr>
        <p:spPr>
          <a:xfrm>
            <a:off x="7814101" y="4038609"/>
            <a:ext cx="620684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7A7930C-72AA-4983-B07F-44C3FB3CD744}"/>
              </a:ext>
            </a:extLst>
          </p:cNvPr>
          <p:cNvSpPr/>
          <p:nvPr/>
        </p:nvSpPr>
        <p:spPr>
          <a:xfrm rot="10800000">
            <a:off x="1912938" y="3328988"/>
            <a:ext cx="201612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5149C1-680F-4764-BC51-3861D9B9F694}"/>
              </a:ext>
            </a:extLst>
          </p:cNvPr>
          <p:cNvSpPr/>
          <p:nvPr/>
        </p:nvSpPr>
        <p:spPr>
          <a:xfrm rot="10800000">
            <a:off x="1435100" y="3354388"/>
            <a:ext cx="150813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77DC715-79EC-4B28-B13A-EFB739437CA9}"/>
              </a:ext>
            </a:extLst>
          </p:cNvPr>
          <p:cNvSpPr/>
          <p:nvPr/>
        </p:nvSpPr>
        <p:spPr>
          <a:xfrm rot="10800000">
            <a:off x="1006475" y="3378200"/>
            <a:ext cx="100013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99392E-15D3-4F12-A8FB-8CF9CE4ED0A7}"/>
              </a:ext>
            </a:extLst>
          </p:cNvPr>
          <p:cNvSpPr/>
          <p:nvPr/>
        </p:nvSpPr>
        <p:spPr>
          <a:xfrm rot="10800000">
            <a:off x="628650" y="3403600"/>
            <a:ext cx="49213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0AE0CA9-CC50-458F-AD42-8C0FD4356872}"/>
              </a:ext>
            </a:extLst>
          </p:cNvPr>
          <p:cNvSpPr/>
          <p:nvPr/>
        </p:nvSpPr>
        <p:spPr>
          <a:xfrm>
            <a:off x="7029450" y="3328988"/>
            <a:ext cx="201613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2E0B0A-628A-46AB-B1F9-8B6E602649BD}"/>
              </a:ext>
            </a:extLst>
          </p:cNvPr>
          <p:cNvSpPr/>
          <p:nvPr/>
        </p:nvSpPr>
        <p:spPr>
          <a:xfrm>
            <a:off x="7558088" y="3354388"/>
            <a:ext cx="150812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2D4CE9-36CF-430A-9748-1A6CA947DC1E}"/>
              </a:ext>
            </a:extLst>
          </p:cNvPr>
          <p:cNvSpPr/>
          <p:nvPr/>
        </p:nvSpPr>
        <p:spPr>
          <a:xfrm>
            <a:off x="8037513" y="3378200"/>
            <a:ext cx="100012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5C1BD8-04EB-4AD8-8064-0C6110D4D4C0}"/>
              </a:ext>
            </a:extLst>
          </p:cNvPr>
          <p:cNvSpPr/>
          <p:nvPr/>
        </p:nvSpPr>
        <p:spPr>
          <a:xfrm>
            <a:off x="8466138" y="3403600"/>
            <a:ext cx="49212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32778" name="文本框 1">
            <a:extLst>
              <a:ext uri="{FF2B5EF4-FFF2-40B4-BE49-F238E27FC236}">
                <a16:creationId xmlns:a16="http://schemas.microsoft.com/office/drawing/2014/main" id="{558311C6-5375-493E-9ED2-7C601A364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2968625"/>
            <a:ext cx="97631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03</a:t>
            </a:r>
            <a:endParaRPr lang="zh-CN" altLang="en-US" sz="5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2779" name="组合 2">
            <a:extLst>
              <a:ext uri="{FF2B5EF4-FFF2-40B4-BE49-F238E27FC236}">
                <a16:creationId xmlns:a16="http://schemas.microsoft.com/office/drawing/2014/main" id="{31D6CC02-BF44-48FA-844F-34A743E298EB}"/>
              </a:ext>
            </a:extLst>
          </p:cNvPr>
          <p:cNvGrpSpPr>
            <a:grpSpLocks/>
          </p:cNvGrpSpPr>
          <p:nvPr/>
        </p:nvGrpSpPr>
        <p:grpSpPr bwMode="auto">
          <a:xfrm>
            <a:off x="3421063" y="3027363"/>
            <a:ext cx="3330575" cy="706437"/>
            <a:chOff x="4494727" y="2976881"/>
            <a:chExt cx="4440700" cy="942764"/>
          </a:xfrm>
        </p:grpSpPr>
        <p:sp>
          <p:nvSpPr>
            <p:cNvPr id="32780" name="文本框 20">
              <a:extLst>
                <a:ext uri="{FF2B5EF4-FFF2-40B4-BE49-F238E27FC236}">
                  <a16:creationId xmlns:a16="http://schemas.microsoft.com/office/drawing/2014/main" id="{F69C2CF6-DEC2-4D59-A86F-259E306E0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727" y="2976881"/>
              <a:ext cx="4440700" cy="94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编程体验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F7A3309-C65E-4130-A405-1415E8F49DD6}"/>
                </a:ext>
              </a:extLst>
            </p:cNvPr>
            <p:cNvCxnSpPr/>
            <p:nvPr/>
          </p:nvCxnSpPr>
          <p:spPr>
            <a:xfrm>
              <a:off x="4494727" y="3839139"/>
              <a:ext cx="440471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-2147482624">
            <a:extLst>
              <a:ext uri="{FF2B5EF4-FFF2-40B4-BE49-F238E27FC236}">
                <a16:creationId xmlns:a16="http://schemas.microsoft.com/office/drawing/2014/main" id="{46DDBD00-3387-4C65-80CE-3CCA809EB96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243013"/>
            <a:ext cx="4829175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-2147482622">
            <a:extLst>
              <a:ext uri="{FF2B5EF4-FFF2-40B4-BE49-F238E27FC236}">
                <a16:creationId xmlns:a16="http://schemas.microsoft.com/office/drawing/2014/main" id="{014B67DF-D036-43BB-B3C7-F6653263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3829050"/>
            <a:ext cx="4792663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-2147482623">
            <a:extLst>
              <a:ext uri="{FF2B5EF4-FFF2-40B4-BE49-F238E27FC236}">
                <a16:creationId xmlns:a16="http://schemas.microsoft.com/office/drawing/2014/main" id="{FDEC7C4C-E1F4-49C2-94D7-A65BBC36C12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168400"/>
            <a:ext cx="47228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-2147482621">
            <a:extLst>
              <a:ext uri="{FF2B5EF4-FFF2-40B4-BE49-F238E27FC236}">
                <a16:creationId xmlns:a16="http://schemas.microsoft.com/office/drawing/2014/main" id="{D517C044-2CC7-44AD-BA75-C36FF3F75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3683000"/>
            <a:ext cx="4714875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7768027-B575-4A14-B0E5-A52FD134B3DE}"/>
              </a:ext>
            </a:extLst>
          </p:cNvPr>
          <p:cNvSpPr/>
          <p:nvPr/>
        </p:nvSpPr>
        <p:spPr>
          <a:xfrm rot="10800000">
            <a:off x="1912938" y="3328988"/>
            <a:ext cx="201612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7D4B0B6-2C90-434F-B78F-EC9F058944FE}"/>
              </a:ext>
            </a:extLst>
          </p:cNvPr>
          <p:cNvSpPr/>
          <p:nvPr/>
        </p:nvSpPr>
        <p:spPr>
          <a:xfrm rot="10800000">
            <a:off x="1435100" y="3354388"/>
            <a:ext cx="150813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D71AC9-86DD-4490-A6E2-DD9C8A27652E}"/>
              </a:ext>
            </a:extLst>
          </p:cNvPr>
          <p:cNvSpPr/>
          <p:nvPr/>
        </p:nvSpPr>
        <p:spPr>
          <a:xfrm rot="10800000">
            <a:off x="1006475" y="3378200"/>
            <a:ext cx="100013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EDE8C0-2A5E-4553-BF8F-2A8E367FF085}"/>
              </a:ext>
            </a:extLst>
          </p:cNvPr>
          <p:cNvSpPr/>
          <p:nvPr/>
        </p:nvSpPr>
        <p:spPr>
          <a:xfrm rot="10800000">
            <a:off x="628650" y="3403600"/>
            <a:ext cx="49213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ADA9CA1-8861-486D-86FD-F67593544791}"/>
              </a:ext>
            </a:extLst>
          </p:cNvPr>
          <p:cNvSpPr/>
          <p:nvPr/>
        </p:nvSpPr>
        <p:spPr>
          <a:xfrm>
            <a:off x="7029450" y="3328988"/>
            <a:ext cx="201613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DFC03A7-623D-4354-AA57-06EEE000888A}"/>
              </a:ext>
            </a:extLst>
          </p:cNvPr>
          <p:cNvSpPr/>
          <p:nvPr/>
        </p:nvSpPr>
        <p:spPr>
          <a:xfrm>
            <a:off x="7558088" y="3354388"/>
            <a:ext cx="150812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AF8A890-97A7-4EA8-9689-EE2E7FA147B1}"/>
              </a:ext>
            </a:extLst>
          </p:cNvPr>
          <p:cNvSpPr/>
          <p:nvPr/>
        </p:nvSpPr>
        <p:spPr>
          <a:xfrm>
            <a:off x="8037513" y="3378200"/>
            <a:ext cx="100012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5E21F7-28C6-43FE-BF69-B8F25026969F}"/>
              </a:ext>
            </a:extLst>
          </p:cNvPr>
          <p:cNvSpPr/>
          <p:nvPr/>
        </p:nvSpPr>
        <p:spPr>
          <a:xfrm>
            <a:off x="8466138" y="3403600"/>
            <a:ext cx="49212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35850" name="文本框 1">
            <a:extLst>
              <a:ext uri="{FF2B5EF4-FFF2-40B4-BE49-F238E27FC236}">
                <a16:creationId xmlns:a16="http://schemas.microsoft.com/office/drawing/2014/main" id="{167390B3-DA8D-45C3-B5A6-EC800AF18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2968625"/>
            <a:ext cx="97631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04</a:t>
            </a:r>
            <a:endParaRPr lang="zh-CN" altLang="en-US" sz="5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5851" name="组合 2">
            <a:extLst>
              <a:ext uri="{FF2B5EF4-FFF2-40B4-BE49-F238E27FC236}">
                <a16:creationId xmlns:a16="http://schemas.microsoft.com/office/drawing/2014/main" id="{B75938D9-7A72-459F-84ED-D6450818F72E}"/>
              </a:ext>
            </a:extLst>
          </p:cNvPr>
          <p:cNvGrpSpPr>
            <a:grpSpLocks/>
          </p:cNvGrpSpPr>
          <p:nvPr/>
        </p:nvGrpSpPr>
        <p:grpSpPr bwMode="auto">
          <a:xfrm>
            <a:off x="3421063" y="3027363"/>
            <a:ext cx="3330575" cy="706437"/>
            <a:chOff x="4494727" y="2977093"/>
            <a:chExt cx="4440700" cy="942340"/>
          </a:xfrm>
        </p:grpSpPr>
        <p:sp>
          <p:nvSpPr>
            <p:cNvPr id="35852" name="文本框 20">
              <a:extLst>
                <a:ext uri="{FF2B5EF4-FFF2-40B4-BE49-F238E27FC236}">
                  <a16:creationId xmlns:a16="http://schemas.microsoft.com/office/drawing/2014/main" id="{257E84E1-789B-4454-9AD1-1E1EB69F0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727" y="2977093"/>
              <a:ext cx="4440700" cy="94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课堂总结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5F137CD-0C74-4F98-A435-AAFFFCD78F24}"/>
                </a:ext>
              </a:extLst>
            </p:cNvPr>
            <p:cNvCxnSpPr/>
            <p:nvPr/>
          </p:nvCxnSpPr>
          <p:spPr>
            <a:xfrm>
              <a:off x="4494727" y="3838963"/>
              <a:ext cx="440471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1">
            <a:extLst>
              <a:ext uri="{FF2B5EF4-FFF2-40B4-BE49-F238E27FC236}">
                <a16:creationId xmlns:a16="http://schemas.microsoft.com/office/drawing/2014/main" id="{8817D30E-FB9B-4A60-A653-DE0CDC7AFD3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2244725"/>
            <a:ext cx="7886700" cy="1649413"/>
            <a:chOff x="837701" y="1782714"/>
            <a:chExt cx="10516598" cy="2199584"/>
          </a:xfrm>
        </p:grpSpPr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45AEF37B-56A6-4889-8BD2-E470406C2A6C}"/>
                </a:ext>
              </a:extLst>
            </p:cNvPr>
            <p:cNvSpPr/>
            <p:nvPr/>
          </p:nvSpPr>
          <p:spPr>
            <a:xfrm rot="900000">
              <a:off x="5460940" y="1782714"/>
              <a:ext cx="1270121" cy="878564"/>
            </a:xfrm>
            <a:custGeom>
              <a:avLst/>
              <a:gdLst>
                <a:gd name="connsiteX0" fmla="*/ 811844 w 815110"/>
                <a:gd name="connsiteY0" fmla="*/ 0 h 753851"/>
                <a:gd name="connsiteX1" fmla="*/ 811221 w 815110"/>
                <a:gd name="connsiteY1" fmla="*/ 3357 h 753851"/>
                <a:gd name="connsiteX2" fmla="*/ 815110 w 815110"/>
                <a:gd name="connsiteY2" fmla="*/ 1718 h 753851"/>
                <a:gd name="connsiteX3" fmla="*/ 810512 w 815110"/>
                <a:gd name="connsiteY3" fmla="*/ 7176 h 753851"/>
                <a:gd name="connsiteX4" fmla="*/ 674407 w 815110"/>
                <a:gd name="connsiteY4" fmla="*/ 740510 h 753851"/>
                <a:gd name="connsiteX5" fmla="*/ 421276 w 815110"/>
                <a:gd name="connsiteY5" fmla="*/ 621270 h 753851"/>
                <a:gd name="connsiteX6" fmla="*/ 293771 w 815110"/>
                <a:gd name="connsiteY6" fmla="*/ 753851 h 753851"/>
                <a:gd name="connsiteX7" fmla="*/ 336279 w 815110"/>
                <a:gd name="connsiteY7" fmla="*/ 581231 h 753851"/>
                <a:gd name="connsiteX8" fmla="*/ 335005 w 815110"/>
                <a:gd name="connsiteY8" fmla="*/ 580631 h 753851"/>
                <a:gd name="connsiteX9" fmla="*/ 337035 w 815110"/>
                <a:gd name="connsiteY9" fmla="*/ 578159 h 753851"/>
                <a:gd name="connsiteX10" fmla="*/ 337278 w 815110"/>
                <a:gd name="connsiteY10" fmla="*/ 577173 h 753851"/>
                <a:gd name="connsiteX11" fmla="*/ 337691 w 815110"/>
                <a:gd name="connsiteY11" fmla="*/ 577360 h 753851"/>
                <a:gd name="connsiteX12" fmla="*/ 628627 w 815110"/>
                <a:gd name="connsiteY12" fmla="*/ 223097 h 753851"/>
                <a:gd name="connsiteX13" fmla="*/ 609342 w 815110"/>
                <a:gd name="connsiteY13" fmla="*/ 245991 h 753851"/>
                <a:gd name="connsiteX14" fmla="*/ 266398 w 815110"/>
                <a:gd name="connsiteY14" fmla="*/ 517542 h 753851"/>
                <a:gd name="connsiteX15" fmla="*/ 0 w 815110"/>
                <a:gd name="connsiteY15" fmla="*/ 345175 h 753851"/>
                <a:gd name="connsiteX16" fmla="*/ 807958 w 815110"/>
                <a:gd name="connsiteY16" fmla="*/ 4731 h 75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110" h="753851">
                  <a:moveTo>
                    <a:pt x="811844" y="0"/>
                  </a:moveTo>
                  <a:lnTo>
                    <a:pt x="811221" y="3357"/>
                  </a:lnTo>
                  <a:lnTo>
                    <a:pt x="815110" y="1718"/>
                  </a:lnTo>
                  <a:lnTo>
                    <a:pt x="810512" y="7176"/>
                  </a:lnTo>
                  <a:lnTo>
                    <a:pt x="674407" y="740510"/>
                  </a:lnTo>
                  <a:lnTo>
                    <a:pt x="421276" y="621270"/>
                  </a:lnTo>
                  <a:lnTo>
                    <a:pt x="293771" y="753851"/>
                  </a:lnTo>
                  <a:lnTo>
                    <a:pt x="336279" y="581231"/>
                  </a:lnTo>
                  <a:lnTo>
                    <a:pt x="335005" y="580631"/>
                  </a:lnTo>
                  <a:lnTo>
                    <a:pt x="337035" y="578159"/>
                  </a:lnTo>
                  <a:lnTo>
                    <a:pt x="337278" y="577173"/>
                  </a:lnTo>
                  <a:lnTo>
                    <a:pt x="337691" y="577360"/>
                  </a:lnTo>
                  <a:lnTo>
                    <a:pt x="628627" y="223097"/>
                  </a:lnTo>
                  <a:lnTo>
                    <a:pt x="609342" y="245991"/>
                  </a:lnTo>
                  <a:lnTo>
                    <a:pt x="266398" y="517542"/>
                  </a:lnTo>
                  <a:lnTo>
                    <a:pt x="0" y="345175"/>
                  </a:lnTo>
                  <a:lnTo>
                    <a:pt x="807958" y="4731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50000"/>
                  </a:schemeClr>
                </a:gs>
                <a:gs pos="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grpSp>
          <p:nvGrpSpPr>
            <p:cNvPr id="36870" name="组合 31">
              <a:extLst>
                <a:ext uri="{FF2B5EF4-FFF2-40B4-BE49-F238E27FC236}">
                  <a16:creationId xmlns:a16="http://schemas.microsoft.com/office/drawing/2014/main" id="{D7DCEE73-9542-4BAE-B352-766170A7D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701" y="2875705"/>
              <a:ext cx="10516598" cy="1106593"/>
              <a:chOff x="837701" y="2875704"/>
              <a:chExt cx="10516598" cy="1106593"/>
            </a:xfrm>
          </p:grpSpPr>
          <p:grpSp>
            <p:nvGrpSpPr>
              <p:cNvPr id="36871" name="组合 8">
                <a:extLst>
                  <a:ext uri="{FF2B5EF4-FFF2-40B4-BE49-F238E27FC236}">
                    <a16:creationId xmlns:a16="http://schemas.microsoft.com/office/drawing/2014/main" id="{EA587397-0F88-4AF9-9297-BED2A9C4C1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7701" y="3295380"/>
                <a:ext cx="10516598" cy="267238"/>
                <a:chOff x="837701" y="3295381"/>
                <a:chExt cx="10516598" cy="267238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6900111D-AC16-4EC5-AB95-3E3EF31483F5}"/>
                    </a:ext>
                  </a:extLst>
                </p:cNvPr>
                <p:cNvSpPr/>
                <p:nvPr/>
              </p:nvSpPr>
              <p:spPr>
                <a:xfrm rot="10800000">
                  <a:off x="2552364" y="3281564"/>
                  <a:ext cx="266725" cy="2815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31DB67D7-DDF2-4C6E-9762-1EA9B98C15A8}"/>
                    </a:ext>
                  </a:extLst>
                </p:cNvPr>
                <p:cNvSpPr/>
                <p:nvPr/>
              </p:nvSpPr>
              <p:spPr>
                <a:xfrm rot="10800000">
                  <a:off x="1913070" y="3328138"/>
                  <a:ext cx="201103" cy="20111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9001C401-329D-44AE-9257-DE3FB01A69EA}"/>
                    </a:ext>
                  </a:extLst>
                </p:cNvPr>
                <p:cNvSpPr/>
                <p:nvPr/>
              </p:nvSpPr>
              <p:spPr>
                <a:xfrm rot="10800000">
                  <a:off x="1341515" y="3362011"/>
                  <a:ext cx="133363" cy="133373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5C44B89-7A9A-4088-A731-13ED11893FC3}"/>
                    </a:ext>
                  </a:extLst>
                </p:cNvPr>
                <p:cNvSpPr/>
                <p:nvPr/>
              </p:nvSpPr>
              <p:spPr>
                <a:xfrm rot="10800000">
                  <a:off x="837701" y="3395883"/>
                  <a:ext cx="67740" cy="65628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5F040D88-D653-4558-8EA9-0E019CD786E6}"/>
                    </a:ext>
                  </a:extLst>
                </p:cNvPr>
                <p:cNvSpPr/>
                <p:nvPr/>
              </p:nvSpPr>
              <p:spPr>
                <a:xfrm>
                  <a:off x="9372911" y="3281564"/>
                  <a:ext cx="266725" cy="2815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2C3E574-4170-42A9-849C-DE8CA53789EF}"/>
                    </a:ext>
                  </a:extLst>
                </p:cNvPr>
                <p:cNvSpPr/>
                <p:nvPr/>
              </p:nvSpPr>
              <p:spPr>
                <a:xfrm>
                  <a:off x="10077829" y="3328138"/>
                  <a:ext cx="201102" cy="20111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56D02AEB-359D-4B7D-88D1-569E0E05CCCA}"/>
                    </a:ext>
                  </a:extLst>
                </p:cNvPr>
                <p:cNvSpPr/>
                <p:nvPr/>
              </p:nvSpPr>
              <p:spPr>
                <a:xfrm>
                  <a:off x="10717123" y="3362011"/>
                  <a:ext cx="133362" cy="133373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4CFA9FBA-9C8A-45BC-9F88-95DE5B459088}"/>
                    </a:ext>
                  </a:extLst>
                </p:cNvPr>
                <p:cNvSpPr/>
                <p:nvPr/>
              </p:nvSpPr>
              <p:spPr>
                <a:xfrm>
                  <a:off x="11286559" y="3395883"/>
                  <a:ext cx="67740" cy="65628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defRPr/>
                  </a:pPr>
                  <a:endParaRPr lang="zh-CN" altLang="en-US" sz="1350" noProof="1"/>
                </a:p>
              </p:txBody>
            </p:sp>
          </p:grpSp>
          <p:sp>
            <p:nvSpPr>
              <p:cNvPr id="36872" name="文本框 37">
                <a:extLst>
                  <a:ext uri="{FF2B5EF4-FFF2-40B4-BE49-F238E27FC236}">
                    <a16:creationId xmlns:a16="http://schemas.microsoft.com/office/drawing/2014/main" id="{4831CFE3-770A-405B-942D-733CDAD8A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4086" y="2875704"/>
                <a:ext cx="4423833" cy="1106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 b="1">
                    <a:solidFill>
                      <a:schemeClr val="bg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 H A N K S</a:t>
                </a: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28">
            <a:extLst>
              <a:ext uri="{FF2B5EF4-FFF2-40B4-BE49-F238E27FC236}">
                <a16:creationId xmlns:a16="http://schemas.microsoft.com/office/drawing/2014/main" id="{1F1855BA-4697-4FC4-9599-1BAC4F627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1023938"/>
            <a:ext cx="23780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300">
                <a:solidFill>
                  <a:srgbClr val="53BAE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CONTENTS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5DC291-A86C-4A33-B348-D342AD4A4546}"/>
              </a:ext>
            </a:extLst>
          </p:cNvPr>
          <p:cNvSpPr/>
          <p:nvPr/>
        </p:nvSpPr>
        <p:spPr>
          <a:xfrm>
            <a:off x="215900" y="2197100"/>
            <a:ext cx="1981200" cy="2635250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500" noProof="1">
              <a:solidFill>
                <a:schemeClr val="bg1"/>
              </a:solidFill>
            </a:endParaRPr>
          </a:p>
        </p:txBody>
      </p:sp>
      <p:grpSp>
        <p:nvGrpSpPr>
          <p:cNvPr id="13316" name="组合 31">
            <a:extLst>
              <a:ext uri="{FF2B5EF4-FFF2-40B4-BE49-F238E27FC236}">
                <a16:creationId xmlns:a16="http://schemas.microsoft.com/office/drawing/2014/main" id="{542816BF-FD86-45C2-91BC-73F8D227CA80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2466975"/>
            <a:ext cx="1746250" cy="2081213"/>
            <a:chOff x="1219615" y="2603424"/>
            <a:chExt cx="1862313" cy="2217155"/>
          </a:xfrm>
        </p:grpSpPr>
        <p:sp>
          <p:nvSpPr>
            <p:cNvPr id="13329" name="文本框 32">
              <a:extLst>
                <a:ext uri="{FF2B5EF4-FFF2-40B4-BE49-F238E27FC236}">
                  <a16:creationId xmlns:a16="http://schemas.microsoft.com/office/drawing/2014/main" id="{FCB48122-3C81-4BD0-A4CE-47EAA0D4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711" y="2603424"/>
              <a:ext cx="996121" cy="108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00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01</a:t>
              </a:r>
              <a:endParaRPr lang="zh-CN" altLang="en-US" sz="6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330" name="文本框 33">
              <a:extLst>
                <a:ext uri="{FF2B5EF4-FFF2-40B4-BE49-F238E27FC236}">
                  <a16:creationId xmlns:a16="http://schemas.microsoft.com/office/drawing/2014/main" id="{C83D42DA-1634-4F81-9DA0-4D3EDE8FC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615" y="4264321"/>
              <a:ext cx="1862313" cy="556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分支语句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0B408909-D164-42F0-9D8C-EE33A54537EC}"/>
              </a:ext>
            </a:extLst>
          </p:cNvPr>
          <p:cNvSpPr/>
          <p:nvPr/>
        </p:nvSpPr>
        <p:spPr>
          <a:xfrm>
            <a:off x="2444750" y="2197100"/>
            <a:ext cx="1982788" cy="2635250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500" noProof="1">
              <a:solidFill>
                <a:schemeClr val="bg1"/>
              </a:solidFill>
            </a:endParaRPr>
          </a:p>
        </p:txBody>
      </p:sp>
      <p:sp>
        <p:nvSpPr>
          <p:cNvPr id="13318" name="文本框 39">
            <a:extLst>
              <a:ext uri="{FF2B5EF4-FFF2-40B4-BE49-F238E27FC236}">
                <a16:creationId xmlns:a16="http://schemas.microsoft.com/office/drawing/2014/main" id="{E61858AD-F898-4412-9EA7-A59E69A3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2466975"/>
            <a:ext cx="1065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endParaRPr lang="zh-CN" altLang="en-US" sz="6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0EC119A-D830-425C-8C0E-32103D45036B}"/>
              </a:ext>
            </a:extLst>
          </p:cNvPr>
          <p:cNvSpPr/>
          <p:nvPr/>
        </p:nvSpPr>
        <p:spPr>
          <a:xfrm>
            <a:off x="4675188" y="2197100"/>
            <a:ext cx="1981200" cy="2635250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500" noProof="1">
              <a:solidFill>
                <a:schemeClr val="bg1"/>
              </a:solidFill>
            </a:endParaRPr>
          </a:p>
        </p:txBody>
      </p:sp>
      <p:sp>
        <p:nvSpPr>
          <p:cNvPr id="13320" name="文本框 53">
            <a:extLst>
              <a:ext uri="{FF2B5EF4-FFF2-40B4-BE49-F238E27FC236}">
                <a16:creationId xmlns:a16="http://schemas.microsoft.com/office/drawing/2014/main" id="{FAC9276B-8A19-4040-A712-B9CDCBF42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2466975"/>
            <a:ext cx="1065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03</a:t>
            </a:r>
            <a:endParaRPr lang="zh-CN" altLang="en-US" sz="6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BD3185B-ECED-4216-B9AD-98CB755D86FB}"/>
              </a:ext>
            </a:extLst>
          </p:cNvPr>
          <p:cNvSpPr/>
          <p:nvPr/>
        </p:nvSpPr>
        <p:spPr>
          <a:xfrm>
            <a:off x="6905625" y="2197100"/>
            <a:ext cx="1981200" cy="2635250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500" noProof="1">
              <a:solidFill>
                <a:schemeClr val="bg1"/>
              </a:solidFill>
            </a:endParaRPr>
          </a:p>
        </p:txBody>
      </p:sp>
      <p:sp>
        <p:nvSpPr>
          <p:cNvPr id="13322" name="文本框 62">
            <a:extLst>
              <a:ext uri="{FF2B5EF4-FFF2-40B4-BE49-F238E27FC236}">
                <a16:creationId xmlns:a16="http://schemas.microsoft.com/office/drawing/2014/main" id="{3365DE5F-1CF1-45FB-81FD-3D2610BD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2466975"/>
            <a:ext cx="1065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04</a:t>
            </a:r>
            <a:endParaRPr lang="zh-CN" altLang="en-US" sz="6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任意多边形 23">
            <a:extLst>
              <a:ext uri="{FF2B5EF4-FFF2-40B4-BE49-F238E27FC236}">
                <a16:creationId xmlns:a16="http://schemas.microsoft.com/office/drawing/2014/main" id="{F5B17445-5C8A-4E80-B91D-54AA3CC9EB5B}"/>
              </a:ext>
            </a:extLst>
          </p:cNvPr>
          <p:cNvSpPr/>
          <p:nvPr/>
        </p:nvSpPr>
        <p:spPr>
          <a:xfrm rot="900000">
            <a:off x="4162425" y="5210175"/>
            <a:ext cx="819150" cy="56673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solidFill>
              <a:srgbClr val="53B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3326" name="文本框 1">
            <a:extLst>
              <a:ext uri="{FF2B5EF4-FFF2-40B4-BE49-F238E27FC236}">
                <a16:creationId xmlns:a16="http://schemas.microsoft.com/office/drawing/2014/main" id="{5576B0E8-ACE7-4084-8666-331263D2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4025900"/>
            <a:ext cx="1747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巩固旧识</a:t>
            </a:r>
          </a:p>
        </p:txBody>
      </p:sp>
      <p:sp>
        <p:nvSpPr>
          <p:cNvPr id="13327" name="文本框 2">
            <a:extLst>
              <a:ext uri="{FF2B5EF4-FFF2-40B4-BE49-F238E27FC236}">
                <a16:creationId xmlns:a16="http://schemas.microsoft.com/office/drawing/2014/main" id="{2E6BC154-7093-4003-BB2E-289A8CD64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4025900"/>
            <a:ext cx="1747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编程体验</a:t>
            </a:r>
          </a:p>
        </p:txBody>
      </p:sp>
      <p:sp>
        <p:nvSpPr>
          <p:cNvPr id="13328" name="文本框 3">
            <a:extLst>
              <a:ext uri="{FF2B5EF4-FFF2-40B4-BE49-F238E27FC236}">
                <a16:creationId xmlns:a16="http://schemas.microsoft.com/office/drawing/2014/main" id="{7B48C438-93EA-4640-B470-69BA69E23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4025900"/>
            <a:ext cx="1746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课堂总结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18B4B1C-ADCA-4FEF-AA9C-2337F829D59F}"/>
              </a:ext>
            </a:extLst>
          </p:cNvPr>
          <p:cNvSpPr/>
          <p:nvPr/>
        </p:nvSpPr>
        <p:spPr>
          <a:xfrm rot="10800000">
            <a:off x="1912938" y="3328988"/>
            <a:ext cx="201612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69664D1-F067-4001-9519-3727007E9482}"/>
              </a:ext>
            </a:extLst>
          </p:cNvPr>
          <p:cNvSpPr/>
          <p:nvPr/>
        </p:nvSpPr>
        <p:spPr>
          <a:xfrm rot="10800000">
            <a:off x="1435100" y="3354388"/>
            <a:ext cx="150813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139D25A-C229-49D9-9682-CAA8F4C8AC39}"/>
              </a:ext>
            </a:extLst>
          </p:cNvPr>
          <p:cNvSpPr/>
          <p:nvPr/>
        </p:nvSpPr>
        <p:spPr>
          <a:xfrm rot="10800000">
            <a:off x="1006475" y="3378200"/>
            <a:ext cx="100013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615BA4-22D5-46D6-95AF-83917072CDAD}"/>
              </a:ext>
            </a:extLst>
          </p:cNvPr>
          <p:cNvSpPr/>
          <p:nvPr/>
        </p:nvSpPr>
        <p:spPr>
          <a:xfrm rot="10800000">
            <a:off x="628650" y="3403600"/>
            <a:ext cx="49213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CD14381-BC72-49A4-9948-F73307D21BBF}"/>
              </a:ext>
            </a:extLst>
          </p:cNvPr>
          <p:cNvSpPr/>
          <p:nvPr/>
        </p:nvSpPr>
        <p:spPr>
          <a:xfrm>
            <a:off x="7029450" y="3328988"/>
            <a:ext cx="201613" cy="200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64C6FD-BA70-4783-B6BB-CC07628D9C8B}"/>
              </a:ext>
            </a:extLst>
          </p:cNvPr>
          <p:cNvSpPr/>
          <p:nvPr/>
        </p:nvSpPr>
        <p:spPr>
          <a:xfrm>
            <a:off x="7558088" y="3354388"/>
            <a:ext cx="150812" cy="149225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BB850C-F144-41AB-BF42-FBD54810244B}"/>
              </a:ext>
            </a:extLst>
          </p:cNvPr>
          <p:cNvSpPr/>
          <p:nvPr/>
        </p:nvSpPr>
        <p:spPr>
          <a:xfrm>
            <a:off x="8037513" y="3378200"/>
            <a:ext cx="100012" cy="10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812E30-9868-41B0-8E5D-FCF8850E6888}"/>
              </a:ext>
            </a:extLst>
          </p:cNvPr>
          <p:cNvSpPr/>
          <p:nvPr/>
        </p:nvSpPr>
        <p:spPr>
          <a:xfrm>
            <a:off x="8466138" y="3403600"/>
            <a:ext cx="49212" cy="508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4346" name="文本框 11">
            <a:extLst>
              <a:ext uri="{FF2B5EF4-FFF2-40B4-BE49-F238E27FC236}">
                <a16:creationId xmlns:a16="http://schemas.microsoft.com/office/drawing/2014/main" id="{FB7ADC66-27E1-4750-831F-70609D824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2968625"/>
            <a:ext cx="85883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endParaRPr lang="zh-CN" altLang="en-US" sz="5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4347" name="组合 12">
            <a:extLst>
              <a:ext uri="{FF2B5EF4-FFF2-40B4-BE49-F238E27FC236}">
                <a16:creationId xmlns:a16="http://schemas.microsoft.com/office/drawing/2014/main" id="{8DB036EC-426C-46F2-B7E3-97416DE44C57}"/>
              </a:ext>
            </a:extLst>
          </p:cNvPr>
          <p:cNvGrpSpPr>
            <a:grpSpLocks/>
          </p:cNvGrpSpPr>
          <p:nvPr/>
        </p:nvGrpSpPr>
        <p:grpSpPr bwMode="auto">
          <a:xfrm>
            <a:off x="3421063" y="3027363"/>
            <a:ext cx="3330575" cy="706437"/>
            <a:chOff x="4494727" y="2977093"/>
            <a:chExt cx="4440700" cy="942340"/>
          </a:xfrm>
        </p:grpSpPr>
        <p:sp>
          <p:nvSpPr>
            <p:cNvPr id="14348" name="文本框 13">
              <a:extLst>
                <a:ext uri="{FF2B5EF4-FFF2-40B4-BE49-F238E27FC236}">
                  <a16:creationId xmlns:a16="http://schemas.microsoft.com/office/drawing/2014/main" id="{CA7BBF8E-B3CA-422E-A321-5048D6B51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727" y="2977093"/>
              <a:ext cx="4440700" cy="94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0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分支语句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1170D4A-76AC-45FD-9C5B-F24A3448870C}"/>
                </a:ext>
              </a:extLst>
            </p:cNvPr>
            <p:cNvCxnSpPr/>
            <p:nvPr/>
          </p:nvCxnSpPr>
          <p:spPr>
            <a:xfrm>
              <a:off x="4494727" y="3838963"/>
              <a:ext cx="440471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>
            <a:extLst>
              <a:ext uri="{FF2B5EF4-FFF2-40B4-BE49-F238E27FC236}">
                <a16:creationId xmlns:a16="http://schemas.microsoft.com/office/drawing/2014/main" id="{2AF8FCF3-8D83-476A-BD19-E87346A2E9AB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1582738"/>
            <a:ext cx="6913563" cy="1751012"/>
            <a:chOff x="2654121" y="941981"/>
            <a:chExt cx="6744510" cy="17073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2F7B1C1-6056-4E41-A6FA-29A496D67A5B}"/>
                </a:ext>
              </a:extLst>
            </p:cNvPr>
            <p:cNvSpPr/>
            <p:nvPr/>
          </p:nvSpPr>
          <p:spPr>
            <a:xfrm>
              <a:off x="2654121" y="941981"/>
              <a:ext cx="6744510" cy="1707345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grpSp>
          <p:nvGrpSpPr>
            <p:cNvPr id="15370" name="组合 21">
              <a:extLst>
                <a:ext uri="{FF2B5EF4-FFF2-40B4-BE49-F238E27FC236}">
                  <a16:creationId xmlns:a16="http://schemas.microsoft.com/office/drawing/2014/main" id="{553AD607-C477-45E6-9C0D-518F5555B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7972" y="1149401"/>
              <a:ext cx="6510658" cy="1179680"/>
              <a:chOff x="2887972" y="1236841"/>
              <a:chExt cx="6510658" cy="1179680"/>
            </a:xfrm>
          </p:grpSpPr>
          <p:sp>
            <p:nvSpPr>
              <p:cNvPr id="23" name="Freeform 63">
                <a:extLst>
                  <a:ext uri="{FF2B5EF4-FFF2-40B4-BE49-F238E27FC236}">
                    <a16:creationId xmlns:a16="http://schemas.microsoft.com/office/drawing/2014/main" id="{2A167A22-75C7-49DA-A9D0-4129401A07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87972" y="1236841"/>
                <a:ext cx="447569" cy="434963"/>
              </a:xfrm>
              <a:custGeom>
                <a:avLst/>
                <a:gdLst>
                  <a:gd name="T0" fmla="*/ 244 w 312"/>
                  <a:gd name="T1" fmla="*/ 0 h 303"/>
                  <a:gd name="T2" fmla="*/ 209 w 312"/>
                  <a:gd name="T3" fmla="*/ 12 h 303"/>
                  <a:gd name="T4" fmla="*/ 181 w 312"/>
                  <a:gd name="T5" fmla="*/ 49 h 303"/>
                  <a:gd name="T6" fmla="*/ 198 w 312"/>
                  <a:gd name="T7" fmla="*/ 112 h 303"/>
                  <a:gd name="T8" fmla="*/ 195 w 312"/>
                  <a:gd name="T9" fmla="*/ 112 h 303"/>
                  <a:gd name="T10" fmla="*/ 177 w 312"/>
                  <a:gd name="T11" fmla="*/ 92 h 303"/>
                  <a:gd name="T12" fmla="*/ 92 w 312"/>
                  <a:gd name="T13" fmla="*/ 177 h 303"/>
                  <a:gd name="T14" fmla="*/ 71 w 312"/>
                  <a:gd name="T15" fmla="*/ 174 h 303"/>
                  <a:gd name="T16" fmla="*/ 29 w 312"/>
                  <a:gd name="T17" fmla="*/ 192 h 303"/>
                  <a:gd name="T18" fmla="*/ 7 w 312"/>
                  <a:gd name="T19" fmla="*/ 255 h 303"/>
                  <a:gd name="T20" fmla="*/ 14 w 312"/>
                  <a:gd name="T21" fmla="*/ 266 h 303"/>
                  <a:gd name="T22" fmla="*/ 14 w 312"/>
                  <a:gd name="T23" fmla="*/ 266 h 303"/>
                  <a:gd name="T24" fmla="*/ 53 w 312"/>
                  <a:gd name="T25" fmla="*/ 228 h 303"/>
                  <a:gd name="T26" fmla="*/ 80 w 312"/>
                  <a:gd name="T27" fmla="*/ 255 h 303"/>
                  <a:gd name="T28" fmla="*/ 40 w 312"/>
                  <a:gd name="T29" fmla="*/ 296 h 303"/>
                  <a:gd name="T30" fmla="*/ 70 w 312"/>
                  <a:gd name="T31" fmla="*/ 303 h 303"/>
                  <a:gd name="T32" fmla="*/ 100 w 312"/>
                  <a:gd name="T33" fmla="*/ 295 h 303"/>
                  <a:gd name="T34" fmla="*/ 134 w 312"/>
                  <a:gd name="T35" fmla="*/ 244 h 303"/>
                  <a:gd name="T36" fmla="*/ 116 w 312"/>
                  <a:gd name="T37" fmla="*/ 191 h 303"/>
                  <a:gd name="T38" fmla="*/ 118 w 312"/>
                  <a:gd name="T39" fmla="*/ 190 h 303"/>
                  <a:gd name="T40" fmla="*/ 138 w 312"/>
                  <a:gd name="T41" fmla="*/ 209 h 303"/>
                  <a:gd name="T42" fmla="*/ 222 w 312"/>
                  <a:gd name="T43" fmla="*/ 126 h 303"/>
                  <a:gd name="T44" fmla="*/ 245 w 312"/>
                  <a:gd name="T45" fmla="*/ 129 h 303"/>
                  <a:gd name="T46" fmla="*/ 256 w 312"/>
                  <a:gd name="T47" fmla="*/ 127 h 303"/>
                  <a:gd name="T48" fmla="*/ 298 w 312"/>
                  <a:gd name="T49" fmla="*/ 97 h 303"/>
                  <a:gd name="T50" fmla="*/ 302 w 312"/>
                  <a:gd name="T51" fmla="*/ 34 h 303"/>
                  <a:gd name="T52" fmla="*/ 260 w 312"/>
                  <a:gd name="T53" fmla="*/ 75 h 303"/>
                  <a:gd name="T54" fmla="*/ 234 w 312"/>
                  <a:gd name="T55" fmla="*/ 48 h 303"/>
                  <a:gd name="T56" fmla="*/ 274 w 312"/>
                  <a:gd name="T57" fmla="*/ 7 h 303"/>
                  <a:gd name="T58" fmla="*/ 244 w 312"/>
                  <a:gd name="T59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2" h="303">
                    <a:moveTo>
                      <a:pt x="244" y="0"/>
                    </a:moveTo>
                    <a:cubicBezTo>
                      <a:pt x="231" y="0"/>
                      <a:pt x="219" y="4"/>
                      <a:pt x="209" y="12"/>
                    </a:cubicBezTo>
                    <a:cubicBezTo>
                      <a:pt x="197" y="22"/>
                      <a:pt x="185" y="34"/>
                      <a:pt x="181" y="49"/>
                    </a:cubicBezTo>
                    <a:cubicBezTo>
                      <a:pt x="175" y="72"/>
                      <a:pt x="184" y="94"/>
                      <a:pt x="198" y="112"/>
                    </a:cubicBezTo>
                    <a:cubicBezTo>
                      <a:pt x="197" y="112"/>
                      <a:pt x="196" y="112"/>
                      <a:pt x="195" y="112"/>
                    </a:cubicBezTo>
                    <a:cubicBezTo>
                      <a:pt x="185" y="112"/>
                      <a:pt x="181" y="101"/>
                      <a:pt x="177" y="92"/>
                    </a:cubicBezTo>
                    <a:cubicBezTo>
                      <a:pt x="148" y="120"/>
                      <a:pt x="121" y="150"/>
                      <a:pt x="92" y="177"/>
                    </a:cubicBezTo>
                    <a:cubicBezTo>
                      <a:pt x="85" y="175"/>
                      <a:pt x="78" y="174"/>
                      <a:pt x="71" y="174"/>
                    </a:cubicBezTo>
                    <a:cubicBezTo>
                      <a:pt x="55" y="174"/>
                      <a:pt x="39" y="180"/>
                      <a:pt x="29" y="192"/>
                    </a:cubicBezTo>
                    <a:cubicBezTo>
                      <a:pt x="11" y="207"/>
                      <a:pt x="0" y="232"/>
                      <a:pt x="7" y="255"/>
                    </a:cubicBezTo>
                    <a:cubicBezTo>
                      <a:pt x="9" y="258"/>
                      <a:pt x="9" y="266"/>
                      <a:pt x="14" y="266"/>
                    </a:cubicBezTo>
                    <a:cubicBezTo>
                      <a:pt x="14" y="266"/>
                      <a:pt x="14" y="266"/>
                      <a:pt x="14" y="266"/>
                    </a:cubicBezTo>
                    <a:cubicBezTo>
                      <a:pt x="28" y="254"/>
                      <a:pt x="40" y="240"/>
                      <a:pt x="53" y="228"/>
                    </a:cubicBezTo>
                    <a:cubicBezTo>
                      <a:pt x="62" y="236"/>
                      <a:pt x="71" y="246"/>
                      <a:pt x="80" y="255"/>
                    </a:cubicBezTo>
                    <a:cubicBezTo>
                      <a:pt x="67" y="269"/>
                      <a:pt x="53" y="282"/>
                      <a:pt x="40" y="296"/>
                    </a:cubicBezTo>
                    <a:cubicBezTo>
                      <a:pt x="49" y="300"/>
                      <a:pt x="60" y="303"/>
                      <a:pt x="70" y="303"/>
                    </a:cubicBezTo>
                    <a:cubicBezTo>
                      <a:pt x="81" y="303"/>
                      <a:pt x="91" y="300"/>
                      <a:pt x="100" y="295"/>
                    </a:cubicBezTo>
                    <a:cubicBezTo>
                      <a:pt x="117" y="282"/>
                      <a:pt x="133" y="265"/>
                      <a:pt x="134" y="244"/>
                    </a:cubicBezTo>
                    <a:cubicBezTo>
                      <a:pt x="137" y="224"/>
                      <a:pt x="127" y="206"/>
                      <a:pt x="116" y="191"/>
                    </a:cubicBezTo>
                    <a:cubicBezTo>
                      <a:pt x="117" y="190"/>
                      <a:pt x="117" y="190"/>
                      <a:pt x="118" y="190"/>
                    </a:cubicBezTo>
                    <a:cubicBezTo>
                      <a:pt x="128" y="190"/>
                      <a:pt x="133" y="202"/>
                      <a:pt x="138" y="209"/>
                    </a:cubicBezTo>
                    <a:cubicBezTo>
                      <a:pt x="166" y="182"/>
                      <a:pt x="194" y="153"/>
                      <a:pt x="222" y="126"/>
                    </a:cubicBezTo>
                    <a:cubicBezTo>
                      <a:pt x="230" y="127"/>
                      <a:pt x="237" y="129"/>
                      <a:pt x="245" y="129"/>
                    </a:cubicBezTo>
                    <a:cubicBezTo>
                      <a:pt x="249" y="129"/>
                      <a:pt x="252" y="128"/>
                      <a:pt x="256" y="127"/>
                    </a:cubicBezTo>
                    <a:cubicBezTo>
                      <a:pt x="274" y="125"/>
                      <a:pt x="286" y="110"/>
                      <a:pt x="298" y="97"/>
                    </a:cubicBezTo>
                    <a:cubicBezTo>
                      <a:pt x="312" y="79"/>
                      <a:pt x="311" y="54"/>
                      <a:pt x="302" y="34"/>
                    </a:cubicBezTo>
                    <a:cubicBezTo>
                      <a:pt x="287" y="47"/>
                      <a:pt x="274" y="62"/>
                      <a:pt x="260" y="75"/>
                    </a:cubicBezTo>
                    <a:cubicBezTo>
                      <a:pt x="251" y="66"/>
                      <a:pt x="242" y="57"/>
                      <a:pt x="234" y="48"/>
                    </a:cubicBezTo>
                    <a:cubicBezTo>
                      <a:pt x="247" y="34"/>
                      <a:pt x="261" y="20"/>
                      <a:pt x="274" y="7"/>
                    </a:cubicBezTo>
                    <a:cubicBezTo>
                      <a:pt x="265" y="2"/>
                      <a:pt x="255" y="0"/>
                      <a:pt x="24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51435" tIns="25717" rIns="51435" bIns="25717"/>
              <a:lstStyle/>
              <a:p>
                <a:pPr fontAlgn="auto">
                  <a:defRPr/>
                </a:pPr>
                <a:endParaRPr lang="zh-CN" altLang="en-US" sz="760" noProof="1"/>
              </a:p>
            </p:txBody>
          </p:sp>
          <p:sp>
            <p:nvSpPr>
              <p:cNvPr id="12306" name="矩形 55">
                <a:extLst>
                  <a:ext uri="{FF2B5EF4-FFF2-40B4-BE49-F238E27FC236}">
                    <a16:creationId xmlns:a16="http://schemas.microsoft.com/office/drawing/2014/main" id="{0A5D7549-A3A1-4281-A9E7-3955900D8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972" y="1246128"/>
                <a:ext cx="6510659" cy="1170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</a:rPr>
                  <a:t>   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</a:rPr>
                  <a:t>当程序中需要根据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楷体_GB2312" panose="02010609030101010101" charset="-122"/>
                    <a:ea typeface="楷体_GB2312" panose="02010609030101010101" charset="-122"/>
                  </a:rPr>
                  <a:t>不同的条件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</a:rPr>
                  <a:t>判断来决定程序执行的走向时，可以使用 </a:t>
                </a:r>
                <a:r>
                  <a:rPr lang="en-US" altLang="zh-CN" sz="2400" b="1" dirty="0">
                    <a:solidFill>
                      <a:srgbClr val="FFFF00"/>
                    </a:solidFill>
                    <a:latin typeface="楷体_GB2312" panose="02010609030101010101" charset="-122"/>
                    <a:ea typeface="楷体_GB2312" panose="02010609030101010101" charset="-122"/>
                  </a:rPr>
                  <a:t>if </a:t>
                </a:r>
                <a:r>
                  <a:rPr lang="zh-CN" altLang="en-US" sz="2400" b="1" dirty="0">
                    <a:solidFill>
                      <a:srgbClr val="FFFF00"/>
                    </a:solidFill>
                    <a:latin typeface="楷体_GB2312" panose="02010609030101010101" charset="-122"/>
                    <a:ea typeface="楷体_GB2312" panose="02010609030101010101" charset="-122"/>
                  </a:rPr>
                  <a:t>分支语句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</a:rPr>
                  <a:t>实现。</a:t>
                </a:r>
              </a:p>
            </p:txBody>
          </p:sp>
        </p:grpSp>
      </p:grpSp>
      <p:sp>
        <p:nvSpPr>
          <p:cNvPr id="15363" name="文本框 42">
            <a:extLst>
              <a:ext uri="{FF2B5EF4-FFF2-40B4-BE49-F238E27FC236}">
                <a16:creationId xmlns:a16="http://schemas.microsoft.com/office/drawing/2014/main" id="{9923FEC4-42AA-49AF-AD03-4233281E7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63525"/>
            <a:ext cx="341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分支结构→分支语句</a:t>
            </a:r>
            <a:endParaRPr lang="zh-CN" altLang="en-US" sz="3200">
              <a:solidFill>
                <a:srgbClr val="53BAE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196" name="文本框 43">
            <a:extLst>
              <a:ext uri="{FF2B5EF4-FFF2-40B4-BE49-F238E27FC236}">
                <a16:creationId xmlns:a16="http://schemas.microsoft.com/office/drawing/2014/main" id="{7A2576C0-85F3-4FA1-B8AB-B1C52734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908425"/>
            <a:ext cx="650875" cy="1566863"/>
          </a:xfrm>
          <a:prstGeom prst="rect">
            <a:avLst/>
          </a:prstGeom>
          <a:noFill/>
          <a:ln w="9525">
            <a:solidFill>
              <a:srgbClr val="53BA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12600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单分支</a:t>
            </a:r>
          </a:p>
        </p:txBody>
      </p:sp>
      <p:sp>
        <p:nvSpPr>
          <p:cNvPr id="8197" name="文本框 50">
            <a:extLst>
              <a:ext uri="{FF2B5EF4-FFF2-40B4-BE49-F238E27FC236}">
                <a16:creationId xmlns:a16="http://schemas.microsoft.com/office/drawing/2014/main" id="{891895DD-83DC-4EE1-B7D1-A195128DD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08425"/>
            <a:ext cx="642938" cy="1566863"/>
          </a:xfrm>
          <a:prstGeom prst="rect">
            <a:avLst/>
          </a:prstGeom>
          <a:solidFill>
            <a:srgbClr val="53BA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18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双分支</a:t>
            </a:r>
          </a:p>
        </p:txBody>
      </p:sp>
      <p:sp>
        <p:nvSpPr>
          <p:cNvPr id="3" name="文本框 43">
            <a:extLst>
              <a:ext uri="{FF2B5EF4-FFF2-40B4-BE49-F238E27FC236}">
                <a16:creationId xmlns:a16="http://schemas.microsoft.com/office/drawing/2014/main" id="{E0E045D7-2A66-4A67-B0CE-EE97A11C4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3908425"/>
            <a:ext cx="650875" cy="156686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eaVert" lIns="12600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多分支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2">
            <a:extLst>
              <a:ext uri="{FF2B5EF4-FFF2-40B4-BE49-F238E27FC236}">
                <a16:creationId xmlns:a16="http://schemas.microsoft.com/office/drawing/2014/main" id="{D65D6E76-61B1-4F9C-8D4C-500725E9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231775"/>
            <a:ext cx="2749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单分支语句  </a:t>
            </a:r>
            <a:r>
              <a:rPr lang="en-US" altLang="zh-CN" sz="32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</a:p>
        </p:txBody>
      </p:sp>
      <p:sp>
        <p:nvSpPr>
          <p:cNvPr id="9219" name="矩形 55">
            <a:extLst>
              <a:ext uri="{FF2B5EF4-FFF2-40B4-BE49-F238E27FC236}">
                <a16:creationId xmlns:a16="http://schemas.microsoft.com/office/drawing/2014/main" id="{3A9E6055-061B-42F5-8894-34FEF626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2182813"/>
            <a:ext cx="3819525" cy="10953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if  </a:t>
            </a:r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语句或</a:t>
            </a:r>
            <a:r>
              <a:rPr lang="zh-CN" altLang="en-US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语句组</a:t>
            </a:r>
          </a:p>
        </p:txBody>
      </p:sp>
      <p:sp>
        <p:nvSpPr>
          <p:cNvPr id="9220" name="文本框 1">
            <a:extLst>
              <a:ext uri="{FF2B5EF4-FFF2-40B4-BE49-F238E27FC236}">
                <a16:creationId xmlns:a16="http://schemas.microsoft.com/office/drawing/2014/main" id="{7DA39CF7-2EF4-4E45-8E43-0A6AC678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1390650"/>
            <a:ext cx="2786062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ea typeface="楷体_GB2312" panose="02010609030101010101" pitchFamily="49" charset="-122"/>
              </a:rPr>
              <a:t>英文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ea typeface="楷体_GB2312" panose="02010609030101010101" pitchFamily="49" charset="-122"/>
              </a:rPr>
              <a:t>不可少，否则会错误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B6CEA43-9E1C-4402-A73F-5A4887D40AB5}"/>
              </a:ext>
            </a:extLst>
          </p:cNvPr>
          <p:cNvCxnSpPr/>
          <p:nvPr/>
        </p:nvCxnSpPr>
        <p:spPr>
          <a:xfrm flipH="1" flipV="1">
            <a:off x="5683250" y="1871663"/>
            <a:ext cx="325438" cy="5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组合 16">
            <a:extLst>
              <a:ext uri="{FF2B5EF4-FFF2-40B4-BE49-F238E27FC236}">
                <a16:creationId xmlns:a16="http://schemas.microsoft.com/office/drawing/2014/main" id="{85F7DA67-2D17-428C-B435-467CF7FF412A}"/>
              </a:ext>
            </a:extLst>
          </p:cNvPr>
          <p:cNvGrpSpPr>
            <a:grpSpLocks/>
          </p:cNvGrpSpPr>
          <p:nvPr/>
        </p:nvGrpSpPr>
        <p:grpSpPr bwMode="auto">
          <a:xfrm>
            <a:off x="1087438" y="1470025"/>
            <a:ext cx="2755900" cy="3727450"/>
            <a:chOff x="1283099" y="2740659"/>
            <a:chExt cx="2134487" cy="2886075"/>
          </a:xfrm>
        </p:grpSpPr>
        <p:pic>
          <p:nvPicPr>
            <p:cNvPr id="16392" name="图片 8">
              <a:extLst>
                <a:ext uri="{FF2B5EF4-FFF2-40B4-BE49-F238E27FC236}">
                  <a16:creationId xmlns:a16="http://schemas.microsoft.com/office/drawing/2014/main" id="{87428629-6A4F-4E94-B5DD-B54062754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099" y="2740659"/>
              <a:ext cx="1704975" cy="288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文本框 9">
              <a:extLst>
                <a:ext uri="{FF2B5EF4-FFF2-40B4-BE49-F238E27FC236}">
                  <a16:creationId xmlns:a16="http://schemas.microsoft.com/office/drawing/2014/main" id="{8E47478F-43FC-48F2-BDB7-63A4B902C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138" y="3940403"/>
              <a:ext cx="8028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16394" name="文本框 10">
              <a:extLst>
                <a:ext uri="{FF2B5EF4-FFF2-40B4-BE49-F238E27FC236}">
                  <a16:creationId xmlns:a16="http://schemas.microsoft.com/office/drawing/2014/main" id="{85FED88E-03B6-4BD4-A341-4880A2DCC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704" y="4002518"/>
              <a:ext cx="80288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False</a:t>
              </a:r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F3084B9-DB23-4900-9CD3-2F5546822694}"/>
              </a:ext>
            </a:extLst>
          </p:cNvPr>
          <p:cNvSpPr txBox="1"/>
          <p:nvPr/>
        </p:nvSpPr>
        <p:spPr>
          <a:xfrm>
            <a:off x="4297082" y="3945549"/>
            <a:ext cx="3819393" cy="1338828"/>
          </a:xfrm>
          <a:prstGeom prst="rect">
            <a:avLst/>
          </a:prstGeom>
          <a:noFill/>
          <a:ln>
            <a:solidFill>
              <a:srgbClr val="53BAE9"/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dirty="0"/>
              <a:t>number = 5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dirty="0"/>
              <a:t>if  number-5&gt;0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dirty="0">
                <a:highlight>
                  <a:srgbClr val="53BAE9"/>
                </a:highlight>
              </a:rPr>
              <a:t>    </a:t>
            </a:r>
            <a:r>
              <a:rPr lang="en-US" altLang="zh-CN" dirty="0"/>
              <a:t>print('number</a:t>
            </a:r>
            <a:r>
              <a:rPr lang="zh-CN" altLang="en-US" dirty="0"/>
              <a:t>的值大于</a:t>
            </a:r>
            <a:r>
              <a:rPr lang="en-US" altLang="zh-CN" dirty="0"/>
              <a:t>5')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2">
            <a:extLst>
              <a:ext uri="{FF2B5EF4-FFF2-40B4-BE49-F238E27FC236}">
                <a16:creationId xmlns:a16="http://schemas.microsoft.com/office/drawing/2014/main" id="{22D1F54D-6679-476C-A6E9-173566FA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93688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双分支语句  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if···else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5367626-0ACD-45E0-9CA6-DBB69699E529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1030288"/>
            <a:ext cx="3740150" cy="1971675"/>
            <a:chOff x="1735" y="7072"/>
            <a:chExt cx="9910" cy="322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2E4F195-3294-4460-80B9-32FC0ED776EC}"/>
                </a:ext>
              </a:extLst>
            </p:cNvPr>
            <p:cNvSpPr/>
            <p:nvPr/>
          </p:nvSpPr>
          <p:spPr>
            <a:xfrm>
              <a:off x="1735" y="7072"/>
              <a:ext cx="9910" cy="3223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17422" name="矩形 55">
              <a:extLst>
                <a:ext uri="{FF2B5EF4-FFF2-40B4-BE49-F238E27FC236}">
                  <a16:creationId xmlns:a16="http://schemas.microsoft.com/office/drawing/2014/main" id="{0555B828-1595-46DF-97D6-F490FADF7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7216"/>
              <a:ext cx="9340" cy="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if  </a:t>
              </a:r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条件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</a:t>
              </a:r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else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</a:t>
              </a:r>
              <a:r>
                <a:rPr lang="zh-CN" altLang="en-US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语句或语句组</a:t>
              </a:r>
              <a:r>
                <a:rPr lang="en-US" altLang="zh-CN" sz="240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B</a:t>
              </a:r>
            </a:p>
          </p:txBody>
        </p:sp>
      </p:grpSp>
      <p:sp>
        <p:nvSpPr>
          <p:cNvPr id="10244" name="文本框 11">
            <a:extLst>
              <a:ext uri="{FF2B5EF4-FFF2-40B4-BE49-F238E27FC236}">
                <a16:creationId xmlns:a16="http://schemas.microsoft.com/office/drawing/2014/main" id="{B088D4C4-C9A8-42ED-A790-C1A102A7F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316288"/>
            <a:ext cx="4589462" cy="3232150"/>
          </a:xfrm>
          <a:prstGeom prst="rect">
            <a:avLst/>
          </a:prstGeom>
          <a:noFill/>
          <a:ln w="9525">
            <a:solidFill>
              <a:srgbClr val="53BA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ea typeface="楷体_GB2312" panose="02010609030101010101" pitchFamily="49" charset="-122"/>
              </a:rPr>
              <a:t>      条件（表达式）可以是布尔值或者变量、比较表达式或逻辑表达式。</a:t>
            </a:r>
            <a:endParaRPr lang="en-US" altLang="zh-CN" sz="2400">
              <a:ea typeface="楷体_GB2312" panose="02010609030101010101" pitchFamily="49" charset="-122"/>
            </a:endParaRPr>
          </a:p>
          <a:p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符合条件：</a:t>
            </a:r>
            <a:endParaRPr lang="en-US" altLang="zh-CN" sz="2400">
              <a:solidFill>
                <a:srgbClr val="53BAE9"/>
              </a:solidFill>
              <a:ea typeface="楷体_GB2312" panose="02010609030101010101" pitchFamily="49" charset="-122"/>
            </a:endParaRPr>
          </a:p>
          <a:p>
            <a:r>
              <a:rPr lang="en-US" altLang="zh-CN" sz="2400">
                <a:solidFill>
                  <a:srgbClr val="53BAE9"/>
                </a:solidFill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执行语句（组）</a:t>
            </a:r>
            <a:r>
              <a:rPr lang="en-US" altLang="zh-CN" sz="2400">
                <a:solidFill>
                  <a:srgbClr val="53BAE9"/>
                </a:solidFill>
                <a:ea typeface="楷体_GB2312" panose="02010609030101010101" pitchFamily="49" charset="-122"/>
              </a:rPr>
              <a:t>A</a:t>
            </a:r>
          </a:p>
          <a:p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否则：</a:t>
            </a:r>
            <a:endParaRPr lang="en-US" altLang="zh-CN" sz="2400">
              <a:solidFill>
                <a:srgbClr val="53BAE9"/>
              </a:solidFill>
              <a:ea typeface="楷体_GB2312" panose="02010609030101010101" pitchFamily="49" charset="-122"/>
            </a:endParaRPr>
          </a:p>
          <a:p>
            <a:r>
              <a:rPr lang="en-US" altLang="zh-CN" sz="2400">
                <a:solidFill>
                  <a:srgbClr val="53BAE9"/>
                </a:solidFill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solidFill>
                  <a:srgbClr val="53BAE9"/>
                </a:solidFill>
                <a:ea typeface="楷体_GB2312" panose="02010609030101010101" pitchFamily="49" charset="-122"/>
              </a:rPr>
              <a:t>执行语句（组）</a:t>
            </a:r>
            <a:r>
              <a:rPr lang="en-US" altLang="zh-CN" sz="2400">
                <a:solidFill>
                  <a:srgbClr val="53BAE9"/>
                </a:solidFill>
                <a:ea typeface="楷体_GB2312" panose="02010609030101010101" pitchFamily="49" charset="-122"/>
              </a:rPr>
              <a:t>B</a:t>
            </a:r>
          </a:p>
        </p:txBody>
      </p:sp>
      <p:sp>
        <p:nvSpPr>
          <p:cNvPr id="10245" name="文本框 1">
            <a:extLst>
              <a:ext uri="{FF2B5EF4-FFF2-40B4-BE49-F238E27FC236}">
                <a16:creationId xmlns:a16="http://schemas.microsoft.com/office/drawing/2014/main" id="{9B101CC0-08B4-4F7B-AD01-83D5B36A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72050"/>
            <a:ext cx="3743325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92D050"/>
                </a:solidFill>
                <a:ea typeface="楷体_GB2312" panose="02010609030101010101" pitchFamily="49" charset="-122"/>
              </a:rPr>
              <a:t>else</a:t>
            </a:r>
            <a:r>
              <a:rPr lang="zh-CN" altLang="en-US" sz="2400">
                <a:ea typeface="楷体_GB2312" panose="02010609030101010101" pitchFamily="49" charset="-122"/>
              </a:rPr>
              <a:t>必须和</a:t>
            </a:r>
            <a:r>
              <a:rPr lang="en-US" altLang="zh-CN" sz="2400">
                <a:solidFill>
                  <a:srgbClr val="92D050"/>
                </a:solidFill>
                <a:ea typeface="楷体_GB2312" panose="02010609030101010101" pitchFamily="49" charset="-122"/>
              </a:rPr>
              <a:t>if</a:t>
            </a:r>
            <a:r>
              <a:rPr lang="zh-CN" altLang="en-US" sz="2400">
                <a:ea typeface="楷体_GB2312" panose="02010609030101010101" pitchFamily="49" charset="-122"/>
              </a:rPr>
              <a:t>一起使用，且</a:t>
            </a:r>
            <a:r>
              <a:rPr lang="en-US" altLang="zh-CN" sz="2400"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FF0000"/>
                </a:solidFill>
                <a:ea typeface="楷体_GB2312" panose="02010609030101010101" pitchFamily="49" charset="-122"/>
              </a:rPr>
              <a:t>按缩进量执行语句</a:t>
            </a:r>
            <a:endParaRPr lang="en-US" altLang="zh-CN" sz="2400">
              <a:solidFill>
                <a:srgbClr val="FF0000"/>
              </a:solidFill>
              <a:ea typeface="楷体_GB2312" panose="02010609030101010101" pitchFamily="49" charset="-122"/>
            </a:endParaRPr>
          </a:p>
          <a:p>
            <a:r>
              <a:rPr lang="zh-CN" altLang="en-US" sz="2400">
                <a:ea typeface="楷体_GB2312" panose="02010609030101010101" pitchFamily="49" charset="-122"/>
              </a:rPr>
              <a:t>（语句组所有语句缩进量相同）</a:t>
            </a: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4F1DA1AE-64C8-4965-BC33-AAF4C5CEC9F3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1308100"/>
            <a:ext cx="3059112" cy="3243263"/>
            <a:chOff x="884238" y="1308100"/>
            <a:chExt cx="3059112" cy="3243263"/>
          </a:xfrm>
        </p:grpSpPr>
        <p:pic>
          <p:nvPicPr>
            <p:cNvPr id="17416" name="Picture 9" descr="F:\盛泽中学·高一信息技术\信息技术（1-8）第四课时\双分支.png">
              <a:extLst>
                <a:ext uri="{FF2B5EF4-FFF2-40B4-BE49-F238E27FC236}">
                  <a16:creationId xmlns:a16="http://schemas.microsoft.com/office/drawing/2014/main" id="{59FDD590-F1F8-4140-9A7A-3AC4869CB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38" y="1308100"/>
              <a:ext cx="3059112" cy="324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Box 2">
              <a:extLst>
                <a:ext uri="{FF2B5EF4-FFF2-40B4-BE49-F238E27FC236}">
                  <a16:creationId xmlns:a16="http://schemas.microsoft.com/office/drawing/2014/main" id="{ED0F8120-F55E-4578-89DD-661A4845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988" y="2514600"/>
              <a:ext cx="600075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17418" name="TextBox 11">
              <a:extLst>
                <a:ext uri="{FF2B5EF4-FFF2-40B4-BE49-F238E27FC236}">
                  <a16:creationId xmlns:a16="http://schemas.microsoft.com/office/drawing/2014/main" id="{B7658144-2516-48C5-8627-37CFCB4F3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2562225"/>
              <a:ext cx="652463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False</a:t>
              </a:r>
              <a:endParaRPr lang="zh-CN" altLang="en-US"/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5EF029-BDB3-48B2-AFE6-46D0AE874ABA}"/>
              </a:ext>
            </a:extLst>
          </p:cNvPr>
          <p:cNvCxnSpPr/>
          <p:nvPr/>
        </p:nvCxnSpPr>
        <p:spPr>
          <a:xfrm flipH="1">
            <a:off x="3536950" y="2457450"/>
            <a:ext cx="1820863" cy="2628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42">
            <a:extLst>
              <a:ext uri="{FF2B5EF4-FFF2-40B4-BE49-F238E27FC236}">
                <a16:creationId xmlns:a16="http://schemas.microsoft.com/office/drawing/2014/main" id="{269A949F-11A9-4D9E-B670-CE54E1E0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93688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双分支语句  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if···else</a:t>
            </a:r>
          </a:p>
        </p:txBody>
      </p:sp>
      <p:sp>
        <p:nvSpPr>
          <p:cNvPr id="18435" name="文本框 11">
            <a:extLst>
              <a:ext uri="{FF2B5EF4-FFF2-40B4-BE49-F238E27FC236}">
                <a16:creationId xmlns:a16="http://schemas.microsoft.com/office/drawing/2014/main" id="{DCA8D5AE-C905-459E-8B9B-88D02FAE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911350"/>
            <a:ext cx="2293938" cy="3416300"/>
          </a:xfrm>
          <a:prstGeom prst="rect">
            <a:avLst/>
          </a:prstGeom>
          <a:noFill/>
          <a:ln w="9525">
            <a:solidFill>
              <a:srgbClr val="53BA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ea typeface="楷体_GB2312" panose="02010609030101010101" pitchFamily="49" charset="-122"/>
              </a:rPr>
              <a:t>a = -9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ea typeface="楷体_GB2312" panose="02010609030101010101" pitchFamily="49" charset="-122"/>
              </a:rPr>
              <a:t>if a&gt;0: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ea typeface="楷体_GB2312" panose="02010609030101010101" pitchFamily="49" charset="-122"/>
              </a:rPr>
              <a:t>    b = a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3BAE9"/>
                </a:solidFill>
                <a:ea typeface="楷体_GB2312" panose="02010609030101010101" pitchFamily="49" charset="-122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3BAE9"/>
                </a:solidFill>
                <a:ea typeface="楷体_GB2312" panose="02010609030101010101" pitchFamily="49" charset="-122"/>
              </a:rPr>
              <a:t>    b = -a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ea typeface="楷体_GB2312" panose="02010609030101010101" pitchFamily="49" charset="-122"/>
              </a:rPr>
              <a:t>print(b)</a:t>
            </a:r>
          </a:p>
        </p:txBody>
      </p:sp>
      <p:sp>
        <p:nvSpPr>
          <p:cNvPr id="11268" name="文本框 11">
            <a:extLst>
              <a:ext uri="{FF2B5EF4-FFF2-40B4-BE49-F238E27FC236}">
                <a16:creationId xmlns:a16="http://schemas.microsoft.com/office/drawing/2014/main" id="{A913B911-1DB0-4D1A-8639-F2259ACE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2951163"/>
            <a:ext cx="3389312" cy="17541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a = -9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b = a if a&gt;0 </a:t>
            </a:r>
            <a:r>
              <a:rPr lang="en-US" altLang="zh-CN" sz="2400">
                <a:solidFill>
                  <a:srgbClr val="53BAE9"/>
                </a:solidFill>
              </a:rPr>
              <a:t>else  -a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print(b)</a:t>
            </a:r>
            <a:endParaRPr lang="zh-CN" altLang="en-US" sz="2400"/>
          </a:p>
        </p:txBody>
      </p:sp>
      <p:sp>
        <p:nvSpPr>
          <p:cNvPr id="2" name="等于号 1">
            <a:extLst>
              <a:ext uri="{FF2B5EF4-FFF2-40B4-BE49-F238E27FC236}">
                <a16:creationId xmlns:a16="http://schemas.microsoft.com/office/drawing/2014/main" id="{F4715EB0-4FC2-4E15-87AC-95C6ABFE0D4B}"/>
              </a:ext>
            </a:extLst>
          </p:cNvPr>
          <p:cNvSpPr/>
          <p:nvPr/>
        </p:nvSpPr>
        <p:spPr>
          <a:xfrm>
            <a:off x="3633788" y="3443288"/>
            <a:ext cx="835025" cy="628650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55">
            <a:extLst>
              <a:ext uri="{FF2B5EF4-FFF2-40B4-BE49-F238E27FC236}">
                <a16:creationId xmlns:a16="http://schemas.microsoft.com/office/drawing/2014/main" id="{0FEF1A90-B2FF-4722-8F83-9F885EFB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801688"/>
            <a:ext cx="5330825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用分支程序来判断飞船是否能够升空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92D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输入飞船速度 （千米</a:t>
            </a:r>
            <a:r>
              <a:rPr lang="en-US" altLang="zh-CN" sz="2400">
                <a:solidFill>
                  <a:srgbClr val="92D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rgbClr val="92D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秒）</a:t>
            </a:r>
            <a:endParaRPr lang="en-US" altLang="zh-CN" sz="2400">
              <a:solidFill>
                <a:srgbClr val="92D05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当飞船速度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"v&gt;=7.91"</a:t>
            </a: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输出飞船成功飞行！</a:t>
            </a:r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否则：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输出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"</a:t>
            </a: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飞船不能升空</a:t>
            </a:r>
            <a:r>
              <a:rPr lang="en-US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!"</a:t>
            </a:r>
          </a:p>
        </p:txBody>
      </p:sp>
      <p:grpSp>
        <p:nvGrpSpPr>
          <p:cNvPr id="2" name="组合 47">
            <a:extLst>
              <a:ext uri="{FF2B5EF4-FFF2-40B4-BE49-F238E27FC236}">
                <a16:creationId xmlns:a16="http://schemas.microsoft.com/office/drawing/2014/main" id="{4D3FE300-D237-4C53-BC68-7ACACCB335F4}"/>
              </a:ext>
            </a:extLst>
          </p:cNvPr>
          <p:cNvGrpSpPr/>
          <p:nvPr/>
        </p:nvGrpSpPr>
        <p:grpSpPr>
          <a:xfrm>
            <a:off x="537334" y="3683505"/>
            <a:ext cx="5835015" cy="2285218"/>
            <a:chOff x="-3788326" y="3848872"/>
            <a:chExt cx="8043945" cy="2974217"/>
          </a:xfrm>
          <a:gradFill>
            <a:gsLst>
              <a:gs pos="0">
                <a:srgbClr val="2A53C4"/>
              </a:gs>
              <a:gs pos="100000">
                <a:srgbClr val="F72862">
                  <a:alpha val="70000"/>
                </a:srgbClr>
              </a:gs>
            </a:gsLst>
            <a:lin ang="5400000" scaled="1"/>
          </a:gra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5EED8E6-E6D8-4915-9414-67A4C0FFFC02}"/>
                </a:ext>
              </a:extLst>
            </p:cNvPr>
            <p:cNvSpPr/>
            <p:nvPr/>
          </p:nvSpPr>
          <p:spPr>
            <a:xfrm>
              <a:off x="-3788326" y="3848872"/>
              <a:ext cx="8043945" cy="2836391"/>
            </a:xfrm>
            <a:prstGeom prst="rect">
              <a:avLst/>
            </a:prstGeom>
            <a:solidFill>
              <a:srgbClr val="53B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350" noProof="1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A364599-9DF4-48A2-BFF7-0E7AEABCD279}"/>
                </a:ext>
              </a:extLst>
            </p:cNvPr>
            <p:cNvSpPr txBox="1"/>
            <p:nvPr/>
          </p:nvSpPr>
          <p:spPr>
            <a:xfrm>
              <a:off x="-3687575" y="3988721"/>
              <a:ext cx="7767481" cy="28343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defRPr/>
              </a:pPr>
              <a:r>
                <a:rPr 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 = </a:t>
              </a:r>
              <a:r>
                <a:rPr lang="en-US" sz="2400" noProof="1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float</a:t>
              </a:r>
              <a:r>
                <a:rPr 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n-US" sz="2400" noProof="1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input</a:t>
              </a:r>
              <a:r>
                <a:rPr 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n-US" sz="2400" noProof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"</a:t>
              </a:r>
              <a:r>
                <a:rPr lang="zh-CN" altLang="en-US" sz="24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请输入速度</a:t>
              </a:r>
              <a:r>
                <a:rPr lang="en-US" altLang="zh-CN" sz="24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(</a:t>
              </a:r>
              <a:r>
                <a:rPr lang="zh-CN" altLang="en-US" sz="24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千米</a:t>
              </a:r>
              <a:r>
                <a:rPr lang="en-US" altLang="zh-CN" sz="24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/</a:t>
              </a:r>
              <a:r>
                <a:rPr lang="zh-CN" altLang="en-US" sz="24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秒</a:t>
              </a:r>
              <a:r>
                <a:rPr lang="en-US" altLang="zh-CN" sz="24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)</a:t>
              </a:r>
              <a:r>
                <a:rPr lang="zh-CN" alt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：</a:t>
              </a:r>
              <a:r>
                <a:rPr lang="en-US" sz="2400" noProof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"</a:t>
              </a:r>
              <a:r>
                <a:rPr lang="en-US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))</a:t>
              </a:r>
            </a:p>
            <a:p>
              <a:pPr fontAlgn="auto">
                <a:defRPr/>
              </a:pPr>
              <a:r>
                <a:rPr lang="en-US" altLang="zh-CN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if  v&gt;=7.91</a:t>
              </a:r>
              <a:r>
                <a:rPr lang="en-US" altLang="zh-CN" sz="2400" noProof="1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:</a:t>
              </a:r>
            </a:p>
            <a:p>
              <a:pPr fontAlgn="auto">
                <a:defRPr/>
              </a:pPr>
              <a:r>
                <a:rPr lang="en-US" altLang="zh-CN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print(</a:t>
              </a:r>
              <a:r>
                <a:rPr lang="en-US" altLang="zh-CN" sz="2400" noProof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"</a:t>
              </a:r>
              <a:r>
                <a:rPr lang="zh-CN" altLang="zh-CN" sz="24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Times New Roman" panose="02020603050405020304" pitchFamily="18" charset="0"/>
                </a:rPr>
                <a:t>飞船成功飞行</a:t>
              </a:r>
              <a:r>
                <a:rPr lang="zh-CN" altLang="zh-CN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！</a:t>
              </a:r>
              <a:r>
                <a:rPr lang="en-US" altLang="zh-CN" sz="2400" noProof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"</a:t>
              </a:r>
              <a:r>
                <a:rPr lang="en-US" altLang="zh-CN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</a:p>
            <a:p>
              <a:pPr fontAlgn="auto">
                <a:defRPr/>
              </a:pPr>
              <a:r>
                <a:rPr lang="en-US" altLang="zh-CN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else</a:t>
              </a:r>
              <a:r>
                <a:rPr lang="en-US" altLang="zh-CN" sz="2400" noProof="1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:</a:t>
              </a:r>
            </a:p>
            <a:p>
              <a:pPr fontAlgn="auto">
                <a:defRPr/>
              </a:pPr>
              <a:r>
                <a:rPr lang="en-US" altLang="zh-CN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print(</a:t>
              </a:r>
              <a:r>
                <a:rPr lang="en-US" altLang="zh-CN" sz="2400" noProof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"</a:t>
              </a:r>
              <a:r>
                <a:rPr lang="zh-CN" altLang="zh-CN" sz="2400" noProof="1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Times New Roman" panose="02020603050405020304" pitchFamily="18" charset="0"/>
                </a:rPr>
                <a:t>飞船不能升空</a:t>
              </a:r>
              <a:r>
                <a:rPr lang="zh-CN" altLang="zh-CN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！</a:t>
              </a:r>
              <a:r>
                <a:rPr lang="en-US" altLang="zh-CN" sz="2400" noProof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"</a:t>
              </a:r>
              <a:r>
                <a:rPr lang="en-US" altLang="zh-CN" sz="2400" noProof="1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</a:p>
          </p:txBody>
        </p:sp>
      </p:grpSp>
      <p:pic>
        <p:nvPicPr>
          <p:cNvPr id="13317" name="图片 2">
            <a:extLst>
              <a:ext uri="{FF2B5EF4-FFF2-40B4-BE49-F238E27FC236}">
                <a16:creationId xmlns:a16="http://schemas.microsoft.com/office/drawing/2014/main" id="{F1778B45-210A-4B73-B3BA-57E7C6A0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620838"/>
            <a:ext cx="376713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文本框 2">
            <a:extLst>
              <a:ext uri="{FF2B5EF4-FFF2-40B4-BE49-F238E27FC236}">
                <a16:creationId xmlns:a16="http://schemas.microsoft.com/office/drawing/2014/main" id="{180D118F-D12A-4156-BAE6-CB7332DA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6164263"/>
            <a:ext cx="8174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53BAE9"/>
                </a:solidFill>
              </a:rPr>
              <a:t>float( ):</a:t>
            </a:r>
            <a:r>
              <a:rPr lang="zh-CN" altLang="zh-CN" sz="2400">
                <a:solidFill>
                  <a:srgbClr val="53BAE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根据一个字符串或整数创建一个新的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浮点数（小数）</a:t>
            </a:r>
          </a:p>
        </p:txBody>
      </p:sp>
      <p:sp>
        <p:nvSpPr>
          <p:cNvPr id="12294" name="文本框 42">
            <a:extLst>
              <a:ext uri="{FF2B5EF4-FFF2-40B4-BE49-F238E27FC236}">
                <a16:creationId xmlns:a16="http://schemas.microsoft.com/office/drawing/2014/main" id="{4FA3013C-E2C5-4440-89B8-6E7AEA0C4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263525"/>
            <a:ext cx="3276600" cy="52228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</a:rPr>
              <a:t>双分支语句  </a:t>
            </a:r>
            <a:r>
              <a:rPr lang="en-US" altLang="zh-CN" sz="2800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</a:rPr>
              <a:t>if</a:t>
            </a:r>
            <a:r>
              <a:rPr lang="en-US" altLang="zh-CN" dirty="0">
                <a:solidFill>
                  <a:srgbClr val="53BAE9"/>
                </a:solidFill>
                <a:latin typeface="+mj-lt"/>
                <a:ea typeface="楷体_GB2312" panose="02010609030101010101" charset="-122"/>
              </a:rPr>
              <a:t>···</a:t>
            </a:r>
            <a:r>
              <a:rPr lang="en-US" altLang="zh-CN" sz="2800" dirty="0">
                <a:solidFill>
                  <a:srgbClr val="53BAE9"/>
                </a:solidFill>
                <a:latin typeface="楷体_GB2312" panose="02010609030101010101" charset="-122"/>
                <a:ea typeface="楷体_GB2312" panose="02010609030101010101" charset="-122"/>
              </a:rPr>
              <a:t>else</a:t>
            </a:r>
            <a:endParaRPr lang="zh-CN" altLang="en-US" sz="2800" dirty="0">
              <a:solidFill>
                <a:srgbClr val="53BAE9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33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9,&quot;width&quot;:760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73,&quot;width&quot;:721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1407</Words>
  <Application>Microsoft Office PowerPoint</Application>
  <PresentationFormat>全屏显示(4:3)</PresentationFormat>
  <Paragraphs>225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Calibri</vt:lpstr>
      <vt:lpstr>宋体</vt:lpstr>
      <vt:lpstr>Arial</vt:lpstr>
      <vt:lpstr>Calibri Light</vt:lpstr>
      <vt:lpstr>FontAwesome</vt:lpstr>
      <vt:lpstr>楷体_GB2312</vt:lpstr>
      <vt:lpstr>华文新魏</vt:lpstr>
      <vt:lpstr>Times New Roman</vt:lpstr>
      <vt:lpstr>华文细黑</vt:lpstr>
      <vt:lpstr>News Gothic MT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119</cp:revision>
  <dcterms:created xsi:type="dcterms:W3CDTF">2015-05-12T15:24:00Z</dcterms:created>
  <dcterms:modified xsi:type="dcterms:W3CDTF">2020-11-02T02:23:35Z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