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396" r:id="rId3"/>
    <p:sldId id="311" r:id="rId4"/>
    <p:sldId id="391" r:id="rId5"/>
    <p:sldId id="394" r:id="rId6"/>
    <p:sldId id="346" r:id="rId7"/>
    <p:sldId id="390" r:id="rId8"/>
    <p:sldId id="395" r:id="rId9"/>
    <p:sldId id="257" r:id="rId10"/>
    <p:sldId id="308" r:id="rId11"/>
    <p:sldId id="309" r:id="rId12"/>
    <p:sldId id="310" r:id="rId13"/>
    <p:sldId id="258" r:id="rId14"/>
    <p:sldId id="393" r:id="rId15"/>
    <p:sldId id="268" r:id="rId16"/>
    <p:sldId id="379" r:id="rId17"/>
    <p:sldId id="398" r:id="rId18"/>
    <p:sldId id="287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D53E"/>
    <a:srgbClr val="E54B80"/>
    <a:srgbClr val="594D7B"/>
    <a:srgbClr val="E54B81"/>
    <a:srgbClr val="C09CC2"/>
    <a:srgbClr val="56ABDD"/>
    <a:srgbClr val="F6B53E"/>
    <a:srgbClr val="FF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>
      <p:cViewPr varScale="1">
        <p:scale>
          <a:sx n="59" d="100"/>
          <a:sy n="59" d="100"/>
        </p:scale>
        <p:origin x="1320" y="72"/>
      </p:cViewPr>
      <p:guideLst>
        <p:guide orient="horz" pos="216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5EDE96-960C-4393-8A6E-8FF37480F7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AD370-B80A-44AF-BEF8-C4A8D8C082E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105D4E2-4AFD-4BAA-AB81-27CE2067B07F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F55DA7B-239C-4A1A-8C46-524EA2C65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2D8FF0D-8084-41FE-BDDC-F3A2DFEA3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2F3A5A-E059-4452-A776-C5F1F494E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A131F-03A2-481F-8B95-8D8FEDEE7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2AAE78-AA2B-45EB-BE4B-810CAC7FCD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79CB73F4-CE3B-470F-AAEE-D8814C927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00AF0DE9-73D3-4104-8DC8-E4E870B90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4DE8948F-4852-4174-8CC3-E4ACAE323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D7DDA6-573D-423D-ACE2-D68D48122BD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B3B2DCA0-0FE5-4F42-8205-A2F4474AF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0DAE5891-58A9-4B24-ACFB-5466F7E56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774A3A2D-9465-4A43-81FA-C8D6D7C050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75DF60-9744-4C1B-966B-F316EE927E9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6E7923D9-7744-4CC1-A65A-BF1DD0ECE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89E1410A-A1F3-4455-B389-209092C2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亮亮图文旗舰店</a:t>
            </a:r>
            <a:r>
              <a:rPr lang="en-US" altLang="zh-CN"/>
              <a:t>https://liangliangtuwen.tmall.com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F13E46C-D152-4522-819D-7A183ADA4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B4D953-820A-42CA-B79A-5213CB1F436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04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F06A2-6FFC-42C9-BBC0-000C3293D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C9BF986-9E89-48CC-B7B4-3952CB977FA0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5A4AE-6550-4D45-9CE3-C6DE6BF10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70D9E-07A9-474A-A07F-FBE0DA559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76D1A16-6E5A-4DEB-B1DC-9044B620DE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ts val="125"/>
        </a:spcBef>
        <a:spcAft>
          <a:spcPct val="0"/>
        </a:spcAft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25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4000" indent="-304800" algn="l" rtl="0" eaLnBrk="0" fontAlgn="base" hangingPunct="0">
        <a:spcBef>
          <a:spcPts val="125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3600" indent="-304800" algn="l" rtl="0" eaLnBrk="0" fontAlgn="base" hangingPunct="0">
        <a:spcBef>
          <a:spcPts val="125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3200" indent="-304800" algn="l" rtl="0" eaLnBrk="0" fontAlgn="base" hangingPunct="0">
        <a:spcBef>
          <a:spcPts val="125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354070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6pPr>
      <a:lvl7pPr marL="3963670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7pPr>
      <a:lvl8pPr marL="4573905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8pPr>
      <a:lvl9pPr marL="5183505" indent="-304800" algn="l" rtl="0" fontAlgn="base">
        <a:spcBef>
          <a:spcPts val="130"/>
        </a:spcBef>
        <a:spcAft>
          <a:spcPct val="0"/>
        </a:spcAft>
        <a:buChar char="»"/>
        <a:defRPr sz="2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47">
            <a:extLst>
              <a:ext uri="{FF2B5EF4-FFF2-40B4-BE49-F238E27FC236}">
                <a16:creationId xmlns:a16="http://schemas.microsoft.com/office/drawing/2014/main" id="{56F325D8-DD04-47A2-93E7-6D08CBDE1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105150"/>
            <a:ext cx="60658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en-US" altLang="zh-CN" sz="3600" b="1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3600" b="1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课时  </a:t>
            </a:r>
            <a:r>
              <a:rPr lang="en-US" altLang="zh-CN" sz="3600" b="1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2.3</a:t>
            </a:r>
            <a:r>
              <a:rPr lang="zh-CN" altLang="en-US" sz="3600" b="1">
                <a:solidFill>
                  <a:srgbClr val="3B3B3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周而复始的循环</a:t>
            </a:r>
          </a:p>
        </p:txBody>
      </p:sp>
      <p:sp>
        <p:nvSpPr>
          <p:cNvPr id="2196" name="Rectangle 148">
            <a:extLst>
              <a:ext uri="{FF2B5EF4-FFF2-40B4-BE49-F238E27FC236}">
                <a16:creationId xmlns:a16="http://schemas.microsoft.com/office/drawing/2014/main" id="{F65EC208-D36D-45E1-9C12-35DACD73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4699000"/>
            <a:ext cx="3644900" cy="368300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lIns="72000" tIns="0" rIns="7200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2020-2021 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第五周</a:t>
            </a:r>
          </a:p>
        </p:txBody>
      </p:sp>
      <p:grpSp>
        <p:nvGrpSpPr>
          <p:cNvPr id="3076" name="组合 2295">
            <a:extLst>
              <a:ext uri="{FF2B5EF4-FFF2-40B4-BE49-F238E27FC236}">
                <a16:creationId xmlns:a16="http://schemas.microsoft.com/office/drawing/2014/main" id="{72A42868-BD91-45F4-A818-51E8DE3B2A6D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-276225"/>
            <a:ext cx="817563" cy="2324100"/>
            <a:chOff x="693612" y="-428263"/>
            <a:chExt cx="1045159" cy="2972458"/>
          </a:xfrm>
        </p:grpSpPr>
        <p:grpSp>
          <p:nvGrpSpPr>
            <p:cNvPr id="3113" name="组合 2241">
              <a:extLst>
                <a:ext uri="{FF2B5EF4-FFF2-40B4-BE49-F238E27FC236}">
                  <a16:creationId xmlns:a16="http://schemas.microsoft.com/office/drawing/2014/main" id="{6576A88A-5166-4661-A4E4-78147B7EA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3115" name="Freeform 264">
                <a:extLst>
                  <a:ext uri="{FF2B5EF4-FFF2-40B4-BE49-F238E27FC236}">
                    <a16:creationId xmlns:a16="http://schemas.microsoft.com/office/drawing/2014/main" id="{392B4B0D-E032-48AC-B000-803F2C572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2147483646 w 328"/>
                  <a:gd name="T1" fmla="*/ 2147483646 h 476"/>
                  <a:gd name="T2" fmla="*/ 2147483646 w 328"/>
                  <a:gd name="T3" fmla="*/ 1690545445 h 476"/>
                  <a:gd name="T4" fmla="*/ 2147483646 w 328"/>
                  <a:gd name="T5" fmla="*/ 384673468 h 476"/>
                  <a:gd name="T6" fmla="*/ 2147483646 w 328"/>
                  <a:gd name="T7" fmla="*/ 313814492 h 476"/>
                  <a:gd name="T8" fmla="*/ 1673383750 w 328"/>
                  <a:gd name="T9" fmla="*/ 0 h 476"/>
                  <a:gd name="T10" fmla="*/ 897175625 w 328"/>
                  <a:gd name="T11" fmla="*/ 303690418 h 476"/>
                  <a:gd name="T12" fmla="*/ 866933750 w 328"/>
                  <a:gd name="T13" fmla="*/ 384673468 h 476"/>
                  <a:gd name="T14" fmla="*/ 856853125 w 328"/>
                  <a:gd name="T15" fmla="*/ 1700669520 h 476"/>
                  <a:gd name="T16" fmla="*/ 262096250 w 328"/>
                  <a:gd name="T17" fmla="*/ 2147483646 h 476"/>
                  <a:gd name="T18" fmla="*/ 0 w 328"/>
                  <a:gd name="T19" fmla="*/ 2147483646 h 476"/>
                  <a:gd name="T20" fmla="*/ 1653222500 w 328"/>
                  <a:gd name="T21" fmla="*/ 2147483646 h 476"/>
                  <a:gd name="T22" fmla="*/ 2147483646 w 328"/>
                  <a:gd name="T23" fmla="*/ 2147483646 h 476"/>
                  <a:gd name="T24" fmla="*/ 2147483646 w 328"/>
                  <a:gd name="T25" fmla="*/ 2147483646 h 4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6" name="Freeform 265">
                <a:extLst>
                  <a:ext uri="{FF2B5EF4-FFF2-40B4-BE49-F238E27FC236}">
                    <a16:creationId xmlns:a16="http://schemas.microsoft.com/office/drawing/2014/main" id="{E0A8A2E4-5F58-4204-8395-2632C9BF88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2147483646 w 327"/>
                  <a:gd name="T1" fmla="*/ 2147483646 h 476"/>
                  <a:gd name="T2" fmla="*/ 2147483646 w 327"/>
                  <a:gd name="T3" fmla="*/ 1690545445 h 476"/>
                  <a:gd name="T4" fmla="*/ 2147483646 w 327"/>
                  <a:gd name="T5" fmla="*/ 313814492 h 476"/>
                  <a:gd name="T6" fmla="*/ 887095000 w 327"/>
                  <a:gd name="T7" fmla="*/ 303690418 h 476"/>
                  <a:gd name="T8" fmla="*/ 846772500 w 327"/>
                  <a:gd name="T9" fmla="*/ 1700669520 h 476"/>
                  <a:gd name="T10" fmla="*/ 0 w 327"/>
                  <a:gd name="T11" fmla="*/ 2147483646 h 476"/>
                  <a:gd name="T12" fmla="*/ 1068546250 w 327"/>
                  <a:gd name="T13" fmla="*/ 566890901 h 476"/>
                  <a:gd name="T14" fmla="*/ 2147483646 w 327"/>
                  <a:gd name="T15" fmla="*/ 1012302452 h 476"/>
                  <a:gd name="T16" fmla="*/ 1068546250 w 327"/>
                  <a:gd name="T17" fmla="*/ 566890901 h 476"/>
                  <a:gd name="T18" fmla="*/ 2147483646 w 327"/>
                  <a:gd name="T19" fmla="*/ 1224885745 h 476"/>
                  <a:gd name="T20" fmla="*/ 2147483646 w 327"/>
                  <a:gd name="T21" fmla="*/ 1427344962 h 476"/>
                  <a:gd name="T22" fmla="*/ 1068546250 w 327"/>
                  <a:gd name="T23" fmla="*/ 1022426527 h 476"/>
                  <a:gd name="T24" fmla="*/ 1592738750 w 327"/>
                  <a:gd name="T25" fmla="*/ 2147483646 h 476"/>
                  <a:gd name="T26" fmla="*/ 1381045625 w 327"/>
                  <a:gd name="T27" fmla="*/ 2147483646 h 476"/>
                  <a:gd name="T28" fmla="*/ 1461690625 w 327"/>
                  <a:gd name="T29" fmla="*/ 1508331195 h 476"/>
                  <a:gd name="T30" fmla="*/ 1723786875 w 327"/>
                  <a:gd name="T31" fmla="*/ 1720914487 h 476"/>
                  <a:gd name="T32" fmla="*/ 1633061250 w 327"/>
                  <a:gd name="T33" fmla="*/ 2147483646 h 476"/>
                  <a:gd name="T34" fmla="*/ 1592738750 w 327"/>
                  <a:gd name="T35" fmla="*/ 2147483646 h 476"/>
                  <a:gd name="T36" fmla="*/ 1592738750 w 327"/>
                  <a:gd name="T37" fmla="*/ 2147483646 h 476"/>
                  <a:gd name="T38" fmla="*/ 1018143125 w 327"/>
                  <a:gd name="T39" fmla="*/ 1852514729 h 476"/>
                  <a:gd name="T40" fmla="*/ 1068546250 w 327"/>
                  <a:gd name="T41" fmla="*/ 1447593111 h 476"/>
                  <a:gd name="T42" fmla="*/ 1360884375 w 327"/>
                  <a:gd name="T43" fmla="*/ 1720914487 h 476"/>
                  <a:gd name="T44" fmla="*/ 1088707500 w 327"/>
                  <a:gd name="T45" fmla="*/ 2147483646 h 476"/>
                  <a:gd name="T46" fmla="*/ 1038304375 w 327"/>
                  <a:gd name="T47" fmla="*/ 2147483646 h 476"/>
                  <a:gd name="T48" fmla="*/ 1350803750 w 327"/>
                  <a:gd name="T49" fmla="*/ 2147483646 h 476"/>
                  <a:gd name="T50" fmla="*/ 1411287500 w 327"/>
                  <a:gd name="T51" fmla="*/ 2147483646 h 476"/>
                  <a:gd name="T52" fmla="*/ 1774190000 w 327"/>
                  <a:gd name="T53" fmla="*/ 2147483646 h 476"/>
                  <a:gd name="T54" fmla="*/ 1824593125 w 327"/>
                  <a:gd name="T55" fmla="*/ 2147483646 h 476"/>
                  <a:gd name="T56" fmla="*/ 2137092500 w 327"/>
                  <a:gd name="T57" fmla="*/ 2147483646 h 476"/>
                  <a:gd name="T58" fmla="*/ 2086689375 w 327"/>
                  <a:gd name="T59" fmla="*/ 2147483646 h 476"/>
                  <a:gd name="T60" fmla="*/ 1814512500 w 327"/>
                  <a:gd name="T61" fmla="*/ 1720914487 h 476"/>
                  <a:gd name="T62" fmla="*/ 2147483646 w 327"/>
                  <a:gd name="T63" fmla="*/ 1639931436 h 476"/>
                  <a:gd name="T64" fmla="*/ 2147483646 w 327"/>
                  <a:gd name="T65" fmla="*/ 1842390654 h 476"/>
                  <a:gd name="T66" fmla="*/ 1643141875 w 327"/>
                  <a:gd name="T67" fmla="*/ 2147483646 h 476"/>
                  <a:gd name="T68" fmla="*/ 1018143125 w 327"/>
                  <a:gd name="T69" fmla="*/ 1852514729 h 476"/>
                  <a:gd name="T70" fmla="*/ 1199594375 w 327"/>
                  <a:gd name="T71" fmla="*/ 2147483646 h 476"/>
                  <a:gd name="T72" fmla="*/ 1068546250 w 327"/>
                  <a:gd name="T73" fmla="*/ 2147483646 h 476"/>
                  <a:gd name="T74" fmla="*/ 1249997500 w 327"/>
                  <a:gd name="T75" fmla="*/ 2147483646 h 476"/>
                  <a:gd name="T76" fmla="*/ 2046366875 w 327"/>
                  <a:gd name="T77" fmla="*/ 2147483646 h 476"/>
                  <a:gd name="T78" fmla="*/ 2096770000 w 327"/>
                  <a:gd name="T79" fmla="*/ 2147483646 h 476"/>
                  <a:gd name="T80" fmla="*/ 1925399375 w 327"/>
                  <a:gd name="T81" fmla="*/ 2147483646 h 47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7" name="Freeform 266">
                <a:extLst>
                  <a:ext uri="{FF2B5EF4-FFF2-40B4-BE49-F238E27FC236}">
                    <a16:creationId xmlns:a16="http://schemas.microsoft.com/office/drawing/2014/main" id="{17863721-DCC3-4956-B25E-4435CABEC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0967500 h 24"/>
                  <a:gd name="T2" fmla="*/ 131048125 w 94"/>
                  <a:gd name="T3" fmla="*/ 241935000 h 24"/>
                  <a:gd name="T4" fmla="*/ 826611250 w 94"/>
                  <a:gd name="T5" fmla="*/ 241935000 h 24"/>
                  <a:gd name="T6" fmla="*/ 947578750 w 94"/>
                  <a:gd name="T7" fmla="*/ 120967500 h 24"/>
                  <a:gd name="T8" fmla="*/ 826611250 w 94"/>
                  <a:gd name="T9" fmla="*/ 0 h 24"/>
                  <a:gd name="T10" fmla="*/ 131048125 w 94"/>
                  <a:gd name="T11" fmla="*/ 0 h 24"/>
                  <a:gd name="T12" fmla="*/ 0 w 94"/>
                  <a:gd name="T13" fmla="*/ 1209675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8" name="Freeform 267">
                <a:extLst>
                  <a:ext uri="{FF2B5EF4-FFF2-40B4-BE49-F238E27FC236}">
                    <a16:creationId xmlns:a16="http://schemas.microsoft.com/office/drawing/2014/main" id="{8A4FC2C1-BD4F-4BD4-A9A1-7A40FDEE9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0967500 w 25"/>
                  <a:gd name="T1" fmla="*/ 0 h 92"/>
                  <a:gd name="T2" fmla="*/ 0 w 25"/>
                  <a:gd name="T3" fmla="*/ 120967500 h 92"/>
                  <a:gd name="T4" fmla="*/ 0 w 25"/>
                  <a:gd name="T5" fmla="*/ 796369375 h 92"/>
                  <a:gd name="T6" fmla="*/ 120967500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20967500 h 92"/>
                  <a:gd name="T12" fmla="*/ 120967500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9" name="Freeform 268">
                <a:extLst>
                  <a:ext uri="{FF2B5EF4-FFF2-40B4-BE49-F238E27FC236}">
                    <a16:creationId xmlns:a16="http://schemas.microsoft.com/office/drawing/2014/main" id="{A9FF7236-15F2-4357-9080-7764EEA8B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1048125 w 94"/>
                  <a:gd name="T1" fmla="*/ 252015625 h 25"/>
                  <a:gd name="T2" fmla="*/ 826611250 w 94"/>
                  <a:gd name="T3" fmla="*/ 252015625 h 25"/>
                  <a:gd name="T4" fmla="*/ 947578750 w 94"/>
                  <a:gd name="T5" fmla="*/ 131048125 h 25"/>
                  <a:gd name="T6" fmla="*/ 826611250 w 94"/>
                  <a:gd name="T7" fmla="*/ 0 h 25"/>
                  <a:gd name="T8" fmla="*/ 131048125 w 94"/>
                  <a:gd name="T9" fmla="*/ 0 h 25"/>
                  <a:gd name="T10" fmla="*/ 0 w 94"/>
                  <a:gd name="T11" fmla="*/ 131048125 h 25"/>
                  <a:gd name="T12" fmla="*/ 131048125 w 94"/>
                  <a:gd name="T13" fmla="*/ 2520156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0" name="Freeform 269">
                <a:extLst>
                  <a:ext uri="{FF2B5EF4-FFF2-40B4-BE49-F238E27FC236}">
                    <a16:creationId xmlns:a16="http://schemas.microsoft.com/office/drawing/2014/main" id="{1BB4A285-858A-4FC3-B7C1-6700015BF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0483750 w 83"/>
                  <a:gd name="T1" fmla="*/ 221773750 h 67"/>
                  <a:gd name="T2" fmla="*/ 614918125 w 83"/>
                  <a:gd name="T3" fmla="*/ 635079375 h 67"/>
                  <a:gd name="T4" fmla="*/ 796369375 w 83"/>
                  <a:gd name="T5" fmla="*/ 604837500 h 67"/>
                  <a:gd name="T6" fmla="*/ 766127500 w 83"/>
                  <a:gd name="T7" fmla="*/ 433466875 h 67"/>
                  <a:gd name="T8" fmla="*/ 221773750 w 83"/>
                  <a:gd name="T9" fmla="*/ 20161250 h 67"/>
                  <a:gd name="T10" fmla="*/ 141128750 w 83"/>
                  <a:gd name="T11" fmla="*/ 0 h 67"/>
                  <a:gd name="T12" fmla="*/ 40322500 w 83"/>
                  <a:gd name="T13" fmla="*/ 50403125 h 67"/>
                  <a:gd name="T14" fmla="*/ 60483750 w 83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1" name="Freeform 270">
                <a:extLst>
                  <a:ext uri="{FF2B5EF4-FFF2-40B4-BE49-F238E27FC236}">
                    <a16:creationId xmlns:a16="http://schemas.microsoft.com/office/drawing/2014/main" id="{B75F7254-2402-444E-9281-3BDB69E16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1773750 w 83"/>
                  <a:gd name="T1" fmla="*/ 635079375 h 67"/>
                  <a:gd name="T2" fmla="*/ 776208125 w 83"/>
                  <a:gd name="T3" fmla="*/ 221773750 h 67"/>
                  <a:gd name="T4" fmla="*/ 796369375 w 83"/>
                  <a:gd name="T5" fmla="*/ 50403125 h 67"/>
                  <a:gd name="T6" fmla="*/ 695563125 w 83"/>
                  <a:gd name="T7" fmla="*/ 0 h 67"/>
                  <a:gd name="T8" fmla="*/ 614918125 w 83"/>
                  <a:gd name="T9" fmla="*/ 20161250 h 67"/>
                  <a:gd name="T10" fmla="*/ 70564375 w 83"/>
                  <a:gd name="T11" fmla="*/ 433466875 h 67"/>
                  <a:gd name="T12" fmla="*/ 40322500 w 83"/>
                  <a:gd name="T13" fmla="*/ 604837500 h 67"/>
                  <a:gd name="T14" fmla="*/ 221773750 w 83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2" name="Freeform 271">
                <a:extLst>
                  <a:ext uri="{FF2B5EF4-FFF2-40B4-BE49-F238E27FC236}">
                    <a16:creationId xmlns:a16="http://schemas.microsoft.com/office/drawing/2014/main" id="{9D04868D-596F-466C-9697-725FB1E8B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4998750 w 76"/>
                  <a:gd name="T1" fmla="*/ 0 h 74"/>
                  <a:gd name="T2" fmla="*/ 534273125 w 76"/>
                  <a:gd name="T3" fmla="*/ 40322500 h 74"/>
                  <a:gd name="T4" fmla="*/ 50403125 w 76"/>
                  <a:gd name="T5" fmla="*/ 514111875 h 74"/>
                  <a:gd name="T6" fmla="*/ 50403125 w 76"/>
                  <a:gd name="T7" fmla="*/ 695563125 h 74"/>
                  <a:gd name="T8" fmla="*/ 231854375 w 76"/>
                  <a:gd name="T9" fmla="*/ 695563125 h 74"/>
                  <a:gd name="T10" fmla="*/ 715724375 w 76"/>
                  <a:gd name="T11" fmla="*/ 221773750 h 74"/>
                  <a:gd name="T12" fmla="*/ 715724375 w 76"/>
                  <a:gd name="T13" fmla="*/ 40322500 h 74"/>
                  <a:gd name="T14" fmla="*/ 624998750 w 76"/>
                  <a:gd name="T15" fmla="*/ 0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3" name="Freeform 272">
                <a:extLst>
                  <a:ext uri="{FF2B5EF4-FFF2-40B4-BE49-F238E27FC236}">
                    <a16:creationId xmlns:a16="http://schemas.microsoft.com/office/drawing/2014/main" id="{93B24D1D-7A47-4EA1-B6BA-835F17859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1854375 w 76"/>
                  <a:gd name="T1" fmla="*/ 40322500 h 74"/>
                  <a:gd name="T2" fmla="*/ 141128750 w 76"/>
                  <a:gd name="T3" fmla="*/ 0 h 74"/>
                  <a:gd name="T4" fmla="*/ 50403125 w 76"/>
                  <a:gd name="T5" fmla="*/ 40322500 h 74"/>
                  <a:gd name="T6" fmla="*/ 50403125 w 76"/>
                  <a:gd name="T7" fmla="*/ 221773750 h 74"/>
                  <a:gd name="T8" fmla="*/ 534273125 w 76"/>
                  <a:gd name="T9" fmla="*/ 695563125 h 74"/>
                  <a:gd name="T10" fmla="*/ 715724375 w 76"/>
                  <a:gd name="T11" fmla="*/ 695563125 h 74"/>
                  <a:gd name="T12" fmla="*/ 715724375 w 76"/>
                  <a:gd name="T13" fmla="*/ 514111875 h 74"/>
                  <a:gd name="T14" fmla="*/ 231854375 w 76"/>
                  <a:gd name="T15" fmla="*/ 40322500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>
              <a:extLst>
                <a:ext uri="{FF2B5EF4-FFF2-40B4-BE49-F238E27FC236}">
                  <a16:creationId xmlns:a16="http://schemas.microsoft.com/office/drawing/2014/main" id="{5EDFA950-0CF1-407D-974C-DF2CC2FE2499}"/>
                </a:ext>
              </a:extLst>
            </p:cNvPr>
            <p:cNvCxnSpPr/>
            <p:nvPr/>
          </p:nvCxnSpPr>
          <p:spPr>
            <a:xfrm flipV="1">
              <a:off x="1223295" y="-428263"/>
              <a:ext cx="0" cy="18902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7" name="组合 2297">
            <a:extLst>
              <a:ext uri="{FF2B5EF4-FFF2-40B4-BE49-F238E27FC236}">
                <a16:creationId xmlns:a16="http://schemas.microsoft.com/office/drawing/2014/main" id="{5C524AD9-E473-4B02-911F-5260C735A30A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-222250"/>
            <a:ext cx="893762" cy="3949700"/>
            <a:chOff x="1775252" y="-770914"/>
            <a:chExt cx="1045160" cy="4614718"/>
          </a:xfrm>
        </p:grpSpPr>
        <p:grpSp>
          <p:nvGrpSpPr>
            <p:cNvPr id="3102" name="组合 2242">
              <a:extLst>
                <a:ext uri="{FF2B5EF4-FFF2-40B4-BE49-F238E27FC236}">
                  <a16:creationId xmlns:a16="http://schemas.microsoft.com/office/drawing/2014/main" id="{3BA481AC-0980-4FEA-A904-886D828A2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104" name="Freeform 273">
                <a:extLst>
                  <a:ext uri="{FF2B5EF4-FFF2-40B4-BE49-F238E27FC236}">
                    <a16:creationId xmlns:a16="http://schemas.microsoft.com/office/drawing/2014/main" id="{A9DD8E40-10C8-47EE-9BD1-B6B9DF066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5" name="Freeform 274">
                <a:extLst>
                  <a:ext uri="{FF2B5EF4-FFF2-40B4-BE49-F238E27FC236}">
                    <a16:creationId xmlns:a16="http://schemas.microsoft.com/office/drawing/2014/main" id="{36B8C41E-3DF5-479A-851D-33DE56BEA4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Freeform 275">
                <a:extLst>
                  <a:ext uri="{FF2B5EF4-FFF2-40B4-BE49-F238E27FC236}">
                    <a16:creationId xmlns:a16="http://schemas.microsoft.com/office/drawing/2014/main" id="{D5F63D98-E196-460E-A271-289540D95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Freeform 276">
                <a:extLst>
                  <a:ext uri="{FF2B5EF4-FFF2-40B4-BE49-F238E27FC236}">
                    <a16:creationId xmlns:a16="http://schemas.microsoft.com/office/drawing/2014/main" id="{E97CADE9-42DF-4F5E-A620-50525B79D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Freeform 277">
                <a:extLst>
                  <a:ext uri="{FF2B5EF4-FFF2-40B4-BE49-F238E27FC236}">
                    <a16:creationId xmlns:a16="http://schemas.microsoft.com/office/drawing/2014/main" id="{5FFDF53A-0303-4B84-9EDE-815CB094F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9" name="Freeform 278">
                <a:extLst>
                  <a:ext uri="{FF2B5EF4-FFF2-40B4-BE49-F238E27FC236}">
                    <a16:creationId xmlns:a16="http://schemas.microsoft.com/office/drawing/2014/main" id="{E75B260D-36CC-4C01-8C98-0AC6BD3F2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0" name="Freeform 279">
                <a:extLst>
                  <a:ext uri="{FF2B5EF4-FFF2-40B4-BE49-F238E27FC236}">
                    <a16:creationId xmlns:a16="http://schemas.microsoft.com/office/drawing/2014/main" id="{F750A074-E30F-4FF5-9A86-8EA4EA4F3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1" name="Freeform 280">
                <a:extLst>
                  <a:ext uri="{FF2B5EF4-FFF2-40B4-BE49-F238E27FC236}">
                    <a16:creationId xmlns:a16="http://schemas.microsoft.com/office/drawing/2014/main" id="{F286F409-6E92-4AB3-9B0F-F91AED989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Freeform 281">
                <a:extLst>
                  <a:ext uri="{FF2B5EF4-FFF2-40B4-BE49-F238E27FC236}">
                    <a16:creationId xmlns:a16="http://schemas.microsoft.com/office/drawing/2014/main" id="{0125B06B-AE06-45AA-BF06-B671522AB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7A96DFCA-899C-4D79-94B7-C7EECCDC196A}"/>
                </a:ext>
              </a:extLst>
            </p:cNvPr>
            <p:cNvCxnSpPr/>
            <p:nvPr/>
          </p:nvCxnSpPr>
          <p:spPr>
            <a:xfrm flipV="1">
              <a:off x="2295048" y="-770914"/>
              <a:ext cx="0" cy="359829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8" name="组合 2298">
            <a:extLst>
              <a:ext uri="{FF2B5EF4-FFF2-40B4-BE49-F238E27FC236}">
                <a16:creationId xmlns:a16="http://schemas.microsoft.com/office/drawing/2014/main" id="{0222E2AD-3CC6-4189-BBD8-9C05E43419E1}"/>
              </a:ext>
            </a:extLst>
          </p:cNvPr>
          <p:cNvGrpSpPr>
            <a:grpSpLocks/>
          </p:cNvGrpSpPr>
          <p:nvPr/>
        </p:nvGrpSpPr>
        <p:grpSpPr bwMode="auto">
          <a:xfrm>
            <a:off x="2254250" y="-222250"/>
            <a:ext cx="820738" cy="2733675"/>
            <a:chOff x="2856892" y="-501184"/>
            <a:chExt cx="1045159" cy="3478582"/>
          </a:xfrm>
        </p:grpSpPr>
        <p:grpSp>
          <p:nvGrpSpPr>
            <p:cNvPr id="3091" name="组合 2243">
              <a:extLst>
                <a:ext uri="{FF2B5EF4-FFF2-40B4-BE49-F238E27FC236}">
                  <a16:creationId xmlns:a16="http://schemas.microsoft.com/office/drawing/2014/main" id="{999FC7D6-E7CE-4FA5-BC62-F3B541682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3093" name="Freeform 254">
                <a:extLst>
                  <a:ext uri="{FF2B5EF4-FFF2-40B4-BE49-F238E27FC236}">
                    <a16:creationId xmlns:a16="http://schemas.microsoft.com/office/drawing/2014/main" id="{92B3C4BB-0205-48EB-A322-2B125D258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80438333 h 475"/>
                  <a:gd name="T4" fmla="*/ 2147483646 w 328"/>
                  <a:gd name="T5" fmla="*/ 374554229 h 475"/>
                  <a:gd name="T6" fmla="*/ 2147483646 w 328"/>
                  <a:gd name="T7" fmla="*/ 303694940 h 475"/>
                  <a:gd name="T8" fmla="*/ 1663303125 w 328"/>
                  <a:gd name="T9" fmla="*/ 0 h 475"/>
                  <a:gd name="T10" fmla="*/ 887095000 w 328"/>
                  <a:gd name="T11" fmla="*/ 303694940 h 475"/>
                  <a:gd name="T12" fmla="*/ 856853125 w 328"/>
                  <a:gd name="T13" fmla="*/ 374554229 h 475"/>
                  <a:gd name="T14" fmla="*/ 856853125 w 328"/>
                  <a:gd name="T15" fmla="*/ 170068338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4" name="Freeform 255">
                <a:extLst>
                  <a:ext uri="{FF2B5EF4-FFF2-40B4-BE49-F238E27FC236}">
                    <a16:creationId xmlns:a16="http://schemas.microsoft.com/office/drawing/2014/main" id="{92203985-E1C4-477C-9740-79677A25D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80438333 h 475"/>
                  <a:gd name="T4" fmla="*/ 2147483646 w 328"/>
                  <a:gd name="T5" fmla="*/ 303694940 h 475"/>
                  <a:gd name="T6" fmla="*/ 897175625 w 328"/>
                  <a:gd name="T7" fmla="*/ 303694940 h 475"/>
                  <a:gd name="T8" fmla="*/ 856853125 w 328"/>
                  <a:gd name="T9" fmla="*/ 1700683389 h 475"/>
                  <a:gd name="T10" fmla="*/ 0 w 328"/>
                  <a:gd name="T11" fmla="*/ 2147483646 h 475"/>
                  <a:gd name="T12" fmla="*/ 1068546250 w 328"/>
                  <a:gd name="T13" fmla="*/ 566893403 h 475"/>
                  <a:gd name="T14" fmla="*/ 2147483646 w 328"/>
                  <a:gd name="T15" fmla="*/ 1002189164 h 475"/>
                  <a:gd name="T16" fmla="*/ 1068546250 w 328"/>
                  <a:gd name="T17" fmla="*/ 566893403 h 475"/>
                  <a:gd name="T18" fmla="*/ 2147483646 w 328"/>
                  <a:gd name="T19" fmla="*/ 1214773395 h 475"/>
                  <a:gd name="T20" fmla="*/ 2147483646 w 328"/>
                  <a:gd name="T21" fmla="*/ 1417236688 h 475"/>
                  <a:gd name="T22" fmla="*/ 1068546250 w 328"/>
                  <a:gd name="T23" fmla="*/ 1012310102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71771250 w 328"/>
                  <a:gd name="T29" fmla="*/ 1508344215 h 475"/>
                  <a:gd name="T30" fmla="*/ 1723786875 w 328"/>
                  <a:gd name="T31" fmla="*/ 1710807508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2408331 h 475"/>
                  <a:gd name="T40" fmla="*/ 1078626875 w 328"/>
                  <a:gd name="T41" fmla="*/ 1437481745 h 475"/>
                  <a:gd name="T42" fmla="*/ 1370965000 w 328"/>
                  <a:gd name="T43" fmla="*/ 1710807508 h 475"/>
                  <a:gd name="T44" fmla="*/ 1098788125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24593125 w 328"/>
                  <a:gd name="T61" fmla="*/ 1710807508 h 475"/>
                  <a:gd name="T62" fmla="*/ 2147483646 w 328"/>
                  <a:gd name="T63" fmla="*/ 1629820919 h 475"/>
                  <a:gd name="T64" fmla="*/ 2147483646 w 328"/>
                  <a:gd name="T65" fmla="*/ 1832284212 h 475"/>
                  <a:gd name="T66" fmla="*/ 1653222500 w 328"/>
                  <a:gd name="T67" fmla="*/ 2147483646 h 475"/>
                  <a:gd name="T68" fmla="*/ 1018143125 w 328"/>
                  <a:gd name="T69" fmla="*/ 1842408331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60078125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5" name="Freeform 256">
                <a:extLst>
                  <a:ext uri="{FF2B5EF4-FFF2-40B4-BE49-F238E27FC236}">
                    <a16:creationId xmlns:a16="http://schemas.microsoft.com/office/drawing/2014/main" id="{3D00D5AD-C826-47C1-84E4-255E6A21F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6" name="Freeform 257">
                <a:extLst>
                  <a:ext uri="{FF2B5EF4-FFF2-40B4-BE49-F238E27FC236}">
                    <a16:creationId xmlns:a16="http://schemas.microsoft.com/office/drawing/2014/main" id="{F8F3A873-540F-44AB-91CD-1212DA13E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7" name="Freeform 258">
                <a:extLst>
                  <a:ext uri="{FF2B5EF4-FFF2-40B4-BE49-F238E27FC236}">
                    <a16:creationId xmlns:a16="http://schemas.microsoft.com/office/drawing/2014/main" id="{A5E9F002-BF62-4292-9144-43DAD098D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8" name="Freeform 259">
                <a:extLst>
                  <a:ext uri="{FF2B5EF4-FFF2-40B4-BE49-F238E27FC236}">
                    <a16:creationId xmlns:a16="http://schemas.microsoft.com/office/drawing/2014/main" id="{057670B5-0AF9-43A9-999E-8E467522F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50403125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Freeform 260">
                <a:extLst>
                  <a:ext uri="{FF2B5EF4-FFF2-40B4-BE49-F238E27FC236}">
                    <a16:creationId xmlns:a16="http://schemas.microsoft.com/office/drawing/2014/main" id="{C0A730FB-4D27-4871-AB74-0FF84A356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Freeform 261">
                <a:extLst>
                  <a:ext uri="{FF2B5EF4-FFF2-40B4-BE49-F238E27FC236}">
                    <a16:creationId xmlns:a16="http://schemas.microsoft.com/office/drawing/2014/main" id="{BE732737-19B8-4555-9452-662940B64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241875 h 73"/>
                  <a:gd name="T4" fmla="*/ 50403125 w 77"/>
                  <a:gd name="T5" fmla="*/ 514111875 h 73"/>
                  <a:gd name="T6" fmla="*/ 50403125 w 77"/>
                  <a:gd name="T7" fmla="*/ 685482500 h 73"/>
                  <a:gd name="T8" fmla="*/ 231854375 w 77"/>
                  <a:gd name="T9" fmla="*/ 685482500 h 73"/>
                  <a:gd name="T10" fmla="*/ 725805000 w 77"/>
                  <a:gd name="T11" fmla="*/ 211693125 h 73"/>
                  <a:gd name="T12" fmla="*/ 725805000 w 77"/>
                  <a:gd name="T13" fmla="*/ 3024187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Freeform 262">
                <a:extLst>
                  <a:ext uri="{FF2B5EF4-FFF2-40B4-BE49-F238E27FC236}">
                    <a16:creationId xmlns:a16="http://schemas.microsoft.com/office/drawing/2014/main" id="{A39C9760-6B6B-41C2-BC1A-061C8499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1854375 w 77"/>
                  <a:gd name="T1" fmla="*/ 30241875 h 73"/>
                  <a:gd name="T2" fmla="*/ 141128750 w 77"/>
                  <a:gd name="T3" fmla="*/ 0 h 73"/>
                  <a:gd name="T4" fmla="*/ 50403125 w 77"/>
                  <a:gd name="T5" fmla="*/ 30241875 h 73"/>
                  <a:gd name="T6" fmla="*/ 50403125 w 77"/>
                  <a:gd name="T7" fmla="*/ 211693125 h 73"/>
                  <a:gd name="T8" fmla="*/ 544353750 w 77"/>
                  <a:gd name="T9" fmla="*/ 685482500 h 73"/>
                  <a:gd name="T10" fmla="*/ 725805000 w 77"/>
                  <a:gd name="T11" fmla="*/ 685482500 h 73"/>
                  <a:gd name="T12" fmla="*/ 725805000 w 77"/>
                  <a:gd name="T13" fmla="*/ 514111875 h 73"/>
                  <a:gd name="T14" fmla="*/ 231854375 w 77"/>
                  <a:gd name="T15" fmla="*/ 3024187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8FA7F736-859F-43E4-BD24-3A6718A7DF7B}"/>
                </a:ext>
              </a:extLst>
            </p:cNvPr>
            <p:cNvCxnSpPr/>
            <p:nvPr/>
          </p:nvCxnSpPr>
          <p:spPr>
            <a:xfrm flipV="1">
              <a:off x="3386547" y="-501184"/>
              <a:ext cx="0" cy="24968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9" name="组合 52">
            <a:extLst>
              <a:ext uri="{FF2B5EF4-FFF2-40B4-BE49-F238E27FC236}">
                <a16:creationId xmlns:a16="http://schemas.microsoft.com/office/drawing/2014/main" id="{15D7BE42-64E2-4B42-A44C-71D368889896}"/>
              </a:ext>
            </a:extLst>
          </p:cNvPr>
          <p:cNvGrpSpPr>
            <a:grpSpLocks/>
          </p:cNvGrpSpPr>
          <p:nvPr/>
        </p:nvGrpSpPr>
        <p:grpSpPr bwMode="auto">
          <a:xfrm>
            <a:off x="120650" y="-273050"/>
            <a:ext cx="877888" cy="3341688"/>
            <a:chOff x="1775252" y="-135764"/>
            <a:chExt cx="1045160" cy="3979568"/>
          </a:xfrm>
        </p:grpSpPr>
        <p:grpSp>
          <p:nvGrpSpPr>
            <p:cNvPr id="3080" name="组合 53">
              <a:extLst>
                <a:ext uri="{FF2B5EF4-FFF2-40B4-BE49-F238E27FC236}">
                  <a16:creationId xmlns:a16="http://schemas.microsoft.com/office/drawing/2014/main" id="{5D0D90D9-0C42-46E0-AA92-91015C987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082" name="Freeform 273">
                <a:extLst>
                  <a:ext uri="{FF2B5EF4-FFF2-40B4-BE49-F238E27FC236}">
                    <a16:creationId xmlns:a16="http://schemas.microsoft.com/office/drawing/2014/main" id="{92C073CF-CCB9-4341-BDD8-E18030F30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" name="Freeform 274">
                <a:extLst>
                  <a:ext uri="{FF2B5EF4-FFF2-40B4-BE49-F238E27FC236}">
                    <a16:creationId xmlns:a16="http://schemas.microsoft.com/office/drawing/2014/main" id="{7F843EFF-198E-4929-888E-ABA700FCA3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4" name="Freeform 275">
                <a:extLst>
                  <a:ext uri="{FF2B5EF4-FFF2-40B4-BE49-F238E27FC236}">
                    <a16:creationId xmlns:a16="http://schemas.microsoft.com/office/drawing/2014/main" id="{6C3B70F9-A807-401E-8297-92432D565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" name="Freeform 276">
                <a:extLst>
                  <a:ext uri="{FF2B5EF4-FFF2-40B4-BE49-F238E27FC236}">
                    <a16:creationId xmlns:a16="http://schemas.microsoft.com/office/drawing/2014/main" id="{B1057D63-2AE5-45E4-9A44-9FB5AA256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" name="Freeform 277">
                <a:extLst>
                  <a:ext uri="{FF2B5EF4-FFF2-40B4-BE49-F238E27FC236}">
                    <a16:creationId xmlns:a16="http://schemas.microsoft.com/office/drawing/2014/main" id="{2DEB31A2-2EB4-477A-A4A6-EC6ED86CA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" name="Freeform 278">
                <a:extLst>
                  <a:ext uri="{FF2B5EF4-FFF2-40B4-BE49-F238E27FC236}">
                    <a16:creationId xmlns:a16="http://schemas.microsoft.com/office/drawing/2014/main" id="{B5EC9EE8-B972-4495-9D0B-BFBEE32BA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" name="Freeform 279">
                <a:extLst>
                  <a:ext uri="{FF2B5EF4-FFF2-40B4-BE49-F238E27FC236}">
                    <a16:creationId xmlns:a16="http://schemas.microsoft.com/office/drawing/2014/main" id="{BE5E863E-06DE-45B0-8E17-3CEB29E16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" name="Freeform 280">
                <a:extLst>
                  <a:ext uri="{FF2B5EF4-FFF2-40B4-BE49-F238E27FC236}">
                    <a16:creationId xmlns:a16="http://schemas.microsoft.com/office/drawing/2014/main" id="{1AC4D5B1-F6A8-4631-A95C-1558DB215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" name="Freeform 281">
                <a:extLst>
                  <a:ext uri="{FF2B5EF4-FFF2-40B4-BE49-F238E27FC236}">
                    <a16:creationId xmlns:a16="http://schemas.microsoft.com/office/drawing/2014/main" id="{452BE2A3-7EF9-496E-B027-AEF39EDAA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52BD002-D633-4B7F-9F1B-C72BC8E144D3}"/>
                </a:ext>
              </a:extLst>
            </p:cNvPr>
            <p:cNvCxnSpPr/>
            <p:nvPr/>
          </p:nvCxnSpPr>
          <p:spPr>
            <a:xfrm flipV="1">
              <a:off x="2294997" y="-135764"/>
              <a:ext cx="9449" cy="296435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1747534-14E6-440E-8C44-FB984950E44E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3343275"/>
            <a:ext cx="466725" cy="469900"/>
            <a:chOff x="1283" y="5266"/>
            <a:chExt cx="734" cy="738"/>
          </a:xfrm>
        </p:grpSpPr>
        <p:sp>
          <p:nvSpPr>
            <p:cNvPr id="5265" name="Oval 145">
              <a:extLst>
                <a:ext uri="{FF2B5EF4-FFF2-40B4-BE49-F238E27FC236}">
                  <a16:creationId xmlns:a16="http://schemas.microsoft.com/office/drawing/2014/main" id="{649B5773-A60D-4D01-880B-CDC1B4ABD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5266"/>
              <a:ext cx="734" cy="73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3341" name="Group 146">
              <a:extLst>
                <a:ext uri="{FF2B5EF4-FFF2-40B4-BE49-F238E27FC236}">
                  <a16:creationId xmlns:a16="http://schemas.microsoft.com/office/drawing/2014/main" id="{EDDE4B34-4AF3-4964-B771-02D899EE9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1" y="5461"/>
              <a:ext cx="375" cy="365"/>
              <a:chOff x="0" y="0"/>
              <a:chExt cx="150" cy="146"/>
            </a:xfrm>
          </p:grpSpPr>
          <p:sp>
            <p:nvSpPr>
              <p:cNvPr id="13342" name="Freeform 147">
                <a:extLst>
                  <a:ext uri="{FF2B5EF4-FFF2-40B4-BE49-F238E27FC236}">
                    <a16:creationId xmlns:a16="http://schemas.microsoft.com/office/drawing/2014/main" id="{A86A6581-E275-4030-AF29-2CC6AE0A07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96" cy="88"/>
              </a:xfrm>
              <a:custGeom>
                <a:avLst/>
                <a:gdLst>
                  <a:gd name="T0" fmla="*/ 171 w 54"/>
                  <a:gd name="T1" fmla="*/ 106 h 50"/>
                  <a:gd name="T2" fmla="*/ 7 w 54"/>
                  <a:gd name="T3" fmla="*/ 106 h 50"/>
                  <a:gd name="T4" fmla="*/ 4 w 54"/>
                  <a:gd name="T5" fmla="*/ 111 h 50"/>
                  <a:gd name="T6" fmla="*/ 60 w 54"/>
                  <a:gd name="T7" fmla="*/ 155 h 50"/>
                  <a:gd name="T8" fmla="*/ 121 w 54"/>
                  <a:gd name="T9" fmla="*/ 155 h 50"/>
                  <a:gd name="T10" fmla="*/ 133 w 54"/>
                  <a:gd name="T11" fmla="*/ 146 h 50"/>
                  <a:gd name="T12" fmla="*/ 126 w 54"/>
                  <a:gd name="T13" fmla="*/ 130 h 50"/>
                  <a:gd name="T14" fmla="*/ 126 w 54"/>
                  <a:gd name="T15" fmla="*/ 123 h 50"/>
                  <a:gd name="T16" fmla="*/ 130 w 54"/>
                  <a:gd name="T17" fmla="*/ 123 h 50"/>
                  <a:gd name="T18" fmla="*/ 142 w 54"/>
                  <a:gd name="T19" fmla="*/ 134 h 50"/>
                  <a:gd name="T20" fmla="*/ 149 w 54"/>
                  <a:gd name="T21" fmla="*/ 130 h 50"/>
                  <a:gd name="T22" fmla="*/ 133 w 54"/>
                  <a:gd name="T23" fmla="*/ 118 h 50"/>
                  <a:gd name="T24" fmla="*/ 135 w 54"/>
                  <a:gd name="T25" fmla="*/ 114 h 50"/>
                  <a:gd name="T26" fmla="*/ 142 w 54"/>
                  <a:gd name="T27" fmla="*/ 111 h 50"/>
                  <a:gd name="T28" fmla="*/ 158 w 54"/>
                  <a:gd name="T29" fmla="*/ 121 h 50"/>
                  <a:gd name="T30" fmla="*/ 171 w 54"/>
                  <a:gd name="T31" fmla="*/ 106 h 50"/>
                  <a:gd name="T32" fmla="*/ 110 w 54"/>
                  <a:gd name="T33" fmla="*/ 97 h 50"/>
                  <a:gd name="T34" fmla="*/ 85 w 54"/>
                  <a:gd name="T35" fmla="*/ 9 h 50"/>
                  <a:gd name="T36" fmla="*/ 92 w 54"/>
                  <a:gd name="T37" fmla="*/ 4 h 50"/>
                  <a:gd name="T38" fmla="*/ 149 w 54"/>
                  <a:gd name="T39" fmla="*/ 46 h 50"/>
                  <a:gd name="T40" fmla="*/ 162 w 54"/>
                  <a:gd name="T41" fmla="*/ 93 h 50"/>
                  <a:gd name="T42" fmla="*/ 155 w 54"/>
                  <a:gd name="T43" fmla="*/ 99 h 50"/>
                  <a:gd name="T44" fmla="*/ 114 w 54"/>
                  <a:gd name="T45" fmla="*/ 99 h 50"/>
                  <a:gd name="T46" fmla="*/ 110 w 54"/>
                  <a:gd name="T47" fmla="*/ 97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4" h="50">
                    <a:moveTo>
                      <a:pt x="54" y="34"/>
                    </a:move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0" y="35"/>
                      <a:pt x="1" y="36"/>
                    </a:cubicBezTo>
                    <a:cubicBezTo>
                      <a:pt x="2" y="45"/>
                      <a:pt x="11" y="50"/>
                      <a:pt x="19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5"/>
                      <a:pt x="40" y="44"/>
                      <a:pt x="40" y="42"/>
                    </a:cubicBezTo>
                    <a:cubicBezTo>
                      <a:pt x="40" y="41"/>
                      <a:pt x="40" y="41"/>
                      <a:pt x="40" y="40"/>
                    </a:cubicBezTo>
                    <a:cubicBezTo>
                      <a:pt x="40" y="40"/>
                      <a:pt x="41" y="39"/>
                      <a:pt x="41" y="40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7"/>
                      <a:pt x="43" y="37"/>
                    </a:cubicBezTo>
                    <a:cubicBezTo>
                      <a:pt x="43" y="36"/>
                      <a:pt x="44" y="36"/>
                      <a:pt x="45" y="36"/>
                    </a:cubicBezTo>
                    <a:cubicBezTo>
                      <a:pt x="47" y="36"/>
                      <a:pt x="49" y="37"/>
                      <a:pt x="50" y="39"/>
                    </a:cubicBezTo>
                    <a:lnTo>
                      <a:pt x="54" y="34"/>
                    </a:lnTo>
                    <a:close/>
                    <a:moveTo>
                      <a:pt x="35" y="31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7" y="0"/>
                      <a:pt x="45" y="7"/>
                      <a:pt x="47" y="15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1" y="32"/>
                      <a:pt x="49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5" y="32"/>
                      <a:pt x="3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Freeform 148">
                <a:extLst>
                  <a:ext uri="{FF2B5EF4-FFF2-40B4-BE49-F238E27FC236}">
                    <a16:creationId xmlns:a16="http://schemas.microsoft.com/office/drawing/2014/main" id="{FB09030E-2D35-4163-B57A-C1C25FECED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" y="60"/>
                <a:ext cx="83" cy="86"/>
              </a:xfrm>
              <a:custGeom>
                <a:avLst/>
                <a:gdLst>
                  <a:gd name="T0" fmla="*/ 143 w 47"/>
                  <a:gd name="T1" fmla="*/ 0 h 49"/>
                  <a:gd name="T2" fmla="*/ 49 w 47"/>
                  <a:gd name="T3" fmla="*/ 0 h 49"/>
                  <a:gd name="T4" fmla="*/ 37 w 47"/>
                  <a:gd name="T5" fmla="*/ 16 h 49"/>
                  <a:gd name="T6" fmla="*/ 41 w 47"/>
                  <a:gd name="T7" fmla="*/ 25 h 49"/>
                  <a:gd name="T8" fmla="*/ 41 w 47"/>
                  <a:gd name="T9" fmla="*/ 28 h 49"/>
                  <a:gd name="T10" fmla="*/ 37 w 47"/>
                  <a:gd name="T11" fmla="*/ 32 h 49"/>
                  <a:gd name="T12" fmla="*/ 28 w 47"/>
                  <a:gd name="T13" fmla="*/ 25 h 49"/>
                  <a:gd name="T14" fmla="*/ 21 w 47"/>
                  <a:gd name="T15" fmla="*/ 28 h 49"/>
                  <a:gd name="T16" fmla="*/ 34 w 47"/>
                  <a:gd name="T17" fmla="*/ 33 h 49"/>
                  <a:gd name="T18" fmla="*/ 32 w 47"/>
                  <a:gd name="T19" fmla="*/ 40 h 49"/>
                  <a:gd name="T20" fmla="*/ 21 w 47"/>
                  <a:gd name="T21" fmla="*/ 44 h 49"/>
                  <a:gd name="T22" fmla="*/ 12 w 47"/>
                  <a:gd name="T23" fmla="*/ 40 h 49"/>
                  <a:gd name="T24" fmla="*/ 0 w 47"/>
                  <a:gd name="T25" fmla="*/ 49 h 49"/>
                  <a:gd name="T26" fmla="*/ 143 w 47"/>
                  <a:gd name="T27" fmla="*/ 49 h 49"/>
                  <a:gd name="T28" fmla="*/ 147 w 47"/>
                  <a:gd name="T29" fmla="*/ 44 h 49"/>
                  <a:gd name="T30" fmla="*/ 147 w 47"/>
                  <a:gd name="T31" fmla="*/ 7 h 49"/>
                  <a:gd name="T32" fmla="*/ 143 w 47"/>
                  <a:gd name="T33" fmla="*/ 0 h 49"/>
                  <a:gd name="T34" fmla="*/ 32 w 47"/>
                  <a:gd name="T35" fmla="*/ 147 h 49"/>
                  <a:gd name="T36" fmla="*/ 9 w 47"/>
                  <a:gd name="T37" fmla="*/ 61 h 49"/>
                  <a:gd name="T38" fmla="*/ 12 w 47"/>
                  <a:gd name="T39" fmla="*/ 56 h 49"/>
                  <a:gd name="T40" fmla="*/ 53 w 47"/>
                  <a:gd name="T41" fmla="*/ 56 h 49"/>
                  <a:gd name="T42" fmla="*/ 60 w 47"/>
                  <a:gd name="T43" fmla="*/ 58 h 49"/>
                  <a:gd name="T44" fmla="*/ 81 w 47"/>
                  <a:gd name="T45" fmla="*/ 132 h 49"/>
                  <a:gd name="T46" fmla="*/ 74 w 47"/>
                  <a:gd name="T47" fmla="*/ 142 h 49"/>
                  <a:gd name="T48" fmla="*/ 37 w 47"/>
                  <a:gd name="T49" fmla="*/ 151 h 49"/>
                  <a:gd name="T50" fmla="*/ 32 w 47"/>
                  <a:gd name="T51" fmla="*/ 147 h 49"/>
                  <a:gd name="T52" fmla="*/ 46 w 47"/>
                  <a:gd name="T53" fmla="*/ 139 h 49"/>
                  <a:gd name="T54" fmla="*/ 62 w 47"/>
                  <a:gd name="T55" fmla="*/ 132 h 49"/>
                  <a:gd name="T56" fmla="*/ 65 w 47"/>
                  <a:gd name="T57" fmla="*/ 126 h 49"/>
                  <a:gd name="T58" fmla="*/ 53 w 47"/>
                  <a:gd name="T59" fmla="*/ 77 h 49"/>
                  <a:gd name="T60" fmla="*/ 46 w 47"/>
                  <a:gd name="T61" fmla="*/ 74 h 49"/>
                  <a:gd name="T62" fmla="*/ 32 w 47"/>
                  <a:gd name="T63" fmla="*/ 77 h 49"/>
                  <a:gd name="T64" fmla="*/ 25 w 47"/>
                  <a:gd name="T65" fmla="*/ 82 h 49"/>
                  <a:gd name="T66" fmla="*/ 41 w 47"/>
                  <a:gd name="T67" fmla="*/ 132 h 49"/>
                  <a:gd name="T68" fmla="*/ 46 w 47"/>
                  <a:gd name="T69" fmla="*/ 139 h 49"/>
                  <a:gd name="T70" fmla="*/ 138 w 47"/>
                  <a:gd name="T71" fmla="*/ 16 h 49"/>
                  <a:gd name="T72" fmla="*/ 138 w 47"/>
                  <a:gd name="T73" fmla="*/ 33 h 49"/>
                  <a:gd name="T74" fmla="*/ 131 w 47"/>
                  <a:gd name="T75" fmla="*/ 40 h 49"/>
                  <a:gd name="T76" fmla="*/ 81 w 47"/>
                  <a:gd name="T77" fmla="*/ 40 h 49"/>
                  <a:gd name="T78" fmla="*/ 74 w 47"/>
                  <a:gd name="T79" fmla="*/ 33 h 49"/>
                  <a:gd name="T80" fmla="*/ 74 w 47"/>
                  <a:gd name="T81" fmla="*/ 16 h 49"/>
                  <a:gd name="T82" fmla="*/ 81 w 47"/>
                  <a:gd name="T83" fmla="*/ 12 h 49"/>
                  <a:gd name="T84" fmla="*/ 131 w 47"/>
                  <a:gd name="T85" fmla="*/ 12 h 49"/>
                  <a:gd name="T86" fmla="*/ 138 w 47"/>
                  <a:gd name="T87" fmla="*/ 16 h 4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7" h="49">
                    <a:moveTo>
                      <a:pt x="4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7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9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7" y="16"/>
                      <a:pt x="47" y="15"/>
                      <a:pt x="47" y="1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0"/>
                      <a:pt x="46" y="0"/>
                    </a:cubicBezTo>
                    <a:close/>
                    <a:moveTo>
                      <a:pt x="10" y="48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8"/>
                      <a:pt x="19" y="19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4"/>
                      <a:pt x="25" y="45"/>
                      <a:pt x="24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9"/>
                      <a:pt x="10" y="48"/>
                      <a:pt x="10" y="48"/>
                    </a:cubicBezTo>
                    <a:close/>
                    <a:moveTo>
                      <a:pt x="15" y="45"/>
                    </a:moveTo>
                    <a:cubicBezTo>
                      <a:pt x="20" y="43"/>
                      <a:pt x="20" y="43"/>
                      <a:pt x="20" y="43"/>
                    </a:cubicBezTo>
                    <a:cubicBezTo>
                      <a:pt x="21" y="43"/>
                      <a:pt x="22" y="42"/>
                      <a:pt x="21" y="4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4"/>
                      <a:pt x="16" y="23"/>
                      <a:pt x="15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8" y="26"/>
                      <a:pt x="8" y="27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4"/>
                      <a:pt x="14" y="45"/>
                      <a:pt x="15" y="45"/>
                    </a:cubicBezTo>
                    <a:close/>
                    <a:moveTo>
                      <a:pt x="44" y="5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3" y="13"/>
                      <a:pt x="42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4"/>
                      <a:pt x="25" y="4"/>
                      <a:pt x="26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4"/>
                      <a:pt x="4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5E98BB-A8D6-4836-8ADF-C32FBACF3921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2068513"/>
            <a:ext cx="466725" cy="469900"/>
            <a:chOff x="831" y="3032"/>
            <a:chExt cx="734" cy="740"/>
          </a:xfrm>
        </p:grpSpPr>
        <p:sp>
          <p:nvSpPr>
            <p:cNvPr id="5270" name="Oval 150">
              <a:extLst>
                <a:ext uri="{FF2B5EF4-FFF2-40B4-BE49-F238E27FC236}">
                  <a16:creationId xmlns:a16="http://schemas.microsoft.com/office/drawing/2014/main" id="{11306F04-340A-423A-AF1C-CD949DD8A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032"/>
              <a:ext cx="734" cy="740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339" name="Freeform 151">
              <a:extLst>
                <a:ext uri="{FF2B5EF4-FFF2-40B4-BE49-F238E27FC236}">
                  <a16:creationId xmlns:a16="http://schemas.microsoft.com/office/drawing/2014/main" id="{D19CB71C-53F8-4DBC-AB7B-67B76972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3252"/>
              <a:ext cx="245" cy="298"/>
            </a:xfrm>
            <a:custGeom>
              <a:avLst/>
              <a:gdLst>
                <a:gd name="T0" fmla="*/ 1033 w 56"/>
                <a:gd name="T1" fmla="*/ 1325 h 67"/>
                <a:gd name="T2" fmla="*/ 153 w 56"/>
                <a:gd name="T3" fmla="*/ 1325 h 67"/>
                <a:gd name="T4" fmla="*/ 0 w 56"/>
                <a:gd name="T5" fmla="*/ 1188 h 67"/>
                <a:gd name="T6" fmla="*/ 0 w 56"/>
                <a:gd name="T7" fmla="*/ 160 h 67"/>
                <a:gd name="T8" fmla="*/ 153 w 56"/>
                <a:gd name="T9" fmla="*/ 0 h 67"/>
                <a:gd name="T10" fmla="*/ 1033 w 56"/>
                <a:gd name="T11" fmla="*/ 0 h 67"/>
                <a:gd name="T12" fmla="*/ 1072 w 56"/>
                <a:gd name="T13" fmla="*/ 40 h 67"/>
                <a:gd name="T14" fmla="*/ 1072 w 56"/>
                <a:gd name="T15" fmla="*/ 218 h 67"/>
                <a:gd name="T16" fmla="*/ 1054 w 56"/>
                <a:gd name="T17" fmla="*/ 236 h 67"/>
                <a:gd name="T18" fmla="*/ 1033 w 56"/>
                <a:gd name="T19" fmla="*/ 236 h 67"/>
                <a:gd name="T20" fmla="*/ 1015 w 56"/>
                <a:gd name="T21" fmla="*/ 218 h 67"/>
                <a:gd name="T22" fmla="*/ 1015 w 56"/>
                <a:gd name="T23" fmla="*/ 98 h 67"/>
                <a:gd name="T24" fmla="*/ 976 w 56"/>
                <a:gd name="T25" fmla="*/ 58 h 67"/>
                <a:gd name="T26" fmla="*/ 153 w 56"/>
                <a:gd name="T27" fmla="*/ 58 h 67"/>
                <a:gd name="T28" fmla="*/ 153 w 56"/>
                <a:gd name="T29" fmla="*/ 276 h 67"/>
                <a:gd name="T30" fmla="*/ 1033 w 56"/>
                <a:gd name="T31" fmla="*/ 276 h 67"/>
                <a:gd name="T32" fmla="*/ 1072 w 56"/>
                <a:gd name="T33" fmla="*/ 316 h 67"/>
                <a:gd name="T34" fmla="*/ 1072 w 56"/>
                <a:gd name="T35" fmla="*/ 1308 h 67"/>
                <a:gd name="T36" fmla="*/ 1033 w 56"/>
                <a:gd name="T37" fmla="*/ 1325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60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1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6"/>
                  </a:cubicBezTo>
                  <a:cubicBezTo>
                    <a:pt x="56" y="67"/>
                    <a:pt x="55" y="67"/>
                    <a:pt x="5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FB5C2E-A85A-45EA-96CB-710B6BF28471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5246688"/>
            <a:ext cx="466725" cy="468312"/>
            <a:chOff x="831" y="7012"/>
            <a:chExt cx="734" cy="738"/>
          </a:xfrm>
        </p:grpSpPr>
        <p:sp>
          <p:nvSpPr>
            <p:cNvPr id="5279" name="Oval 159">
              <a:extLst>
                <a:ext uri="{FF2B5EF4-FFF2-40B4-BE49-F238E27FC236}">
                  <a16:creationId xmlns:a16="http://schemas.microsoft.com/office/drawing/2014/main" id="{9E8F0E86-DB0D-4CB4-B1A7-D10B134CE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7012"/>
              <a:ext cx="734" cy="738"/>
            </a:xfrm>
            <a:prstGeom prst="ellipse">
              <a:avLst/>
            </a:prstGeom>
            <a:solidFill>
              <a:srgbClr val="9DD53E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337" name="Freeform 160">
              <a:extLst>
                <a:ext uri="{FF2B5EF4-FFF2-40B4-BE49-F238E27FC236}">
                  <a16:creationId xmlns:a16="http://schemas.microsoft.com/office/drawing/2014/main" id="{E527BF21-6167-41B7-B8D9-221DF7369C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" y="7212"/>
              <a:ext cx="240" cy="343"/>
            </a:xfrm>
            <a:custGeom>
              <a:avLst/>
              <a:gdLst>
                <a:gd name="T0" fmla="*/ 113 w 55"/>
                <a:gd name="T1" fmla="*/ 1315 h 78"/>
                <a:gd name="T2" fmla="*/ 57 w 55"/>
                <a:gd name="T3" fmla="*/ 985 h 78"/>
                <a:gd name="T4" fmla="*/ 0 w 55"/>
                <a:gd name="T5" fmla="*/ 849 h 78"/>
                <a:gd name="T6" fmla="*/ 96 w 55"/>
                <a:gd name="T7" fmla="*/ 695 h 78"/>
                <a:gd name="T8" fmla="*/ 401 w 55"/>
                <a:gd name="T9" fmla="*/ 308 h 78"/>
                <a:gd name="T10" fmla="*/ 323 w 55"/>
                <a:gd name="T11" fmla="*/ 154 h 78"/>
                <a:gd name="T12" fmla="*/ 284 w 55"/>
                <a:gd name="T13" fmla="*/ 154 h 78"/>
                <a:gd name="T14" fmla="*/ 284 w 55"/>
                <a:gd name="T15" fmla="*/ 97 h 78"/>
                <a:gd name="T16" fmla="*/ 493 w 55"/>
                <a:gd name="T17" fmla="*/ 18 h 78"/>
                <a:gd name="T18" fmla="*/ 532 w 55"/>
                <a:gd name="T19" fmla="*/ 18 h 78"/>
                <a:gd name="T20" fmla="*/ 554 w 55"/>
                <a:gd name="T21" fmla="*/ 79 h 78"/>
                <a:gd name="T22" fmla="*/ 532 w 55"/>
                <a:gd name="T23" fmla="*/ 97 h 78"/>
                <a:gd name="T24" fmla="*/ 781 w 55"/>
                <a:gd name="T25" fmla="*/ 814 h 78"/>
                <a:gd name="T26" fmla="*/ 781 w 55"/>
                <a:gd name="T27" fmla="*/ 831 h 78"/>
                <a:gd name="T28" fmla="*/ 764 w 55"/>
                <a:gd name="T29" fmla="*/ 910 h 78"/>
                <a:gd name="T30" fmla="*/ 668 w 55"/>
                <a:gd name="T31" fmla="*/ 888 h 78"/>
                <a:gd name="T32" fmla="*/ 628 w 55"/>
                <a:gd name="T33" fmla="*/ 871 h 78"/>
                <a:gd name="T34" fmla="*/ 611 w 55"/>
                <a:gd name="T35" fmla="*/ 871 h 78"/>
                <a:gd name="T36" fmla="*/ 436 w 55"/>
                <a:gd name="T37" fmla="*/ 523 h 78"/>
                <a:gd name="T38" fmla="*/ 266 w 55"/>
                <a:gd name="T39" fmla="*/ 792 h 78"/>
                <a:gd name="T40" fmla="*/ 249 w 55"/>
                <a:gd name="T41" fmla="*/ 945 h 78"/>
                <a:gd name="T42" fmla="*/ 436 w 55"/>
                <a:gd name="T43" fmla="*/ 1315 h 78"/>
                <a:gd name="T44" fmla="*/ 951 w 55"/>
                <a:gd name="T45" fmla="*/ 1315 h 78"/>
                <a:gd name="T46" fmla="*/ 1030 w 55"/>
                <a:gd name="T47" fmla="*/ 1429 h 78"/>
                <a:gd name="T48" fmla="*/ 113 w 55"/>
                <a:gd name="T49" fmla="*/ 1508 h 78"/>
                <a:gd name="T50" fmla="*/ 57 w 55"/>
                <a:gd name="T51" fmla="*/ 1394 h 78"/>
                <a:gd name="T52" fmla="*/ 135 w 55"/>
                <a:gd name="T53" fmla="*/ 792 h 78"/>
                <a:gd name="T54" fmla="*/ 135 w 55"/>
                <a:gd name="T55" fmla="*/ 928 h 78"/>
                <a:gd name="T56" fmla="*/ 135 w 55"/>
                <a:gd name="T57" fmla="*/ 792 h 78"/>
                <a:gd name="T58" fmla="*/ 973 w 55"/>
                <a:gd name="T59" fmla="*/ 871 h 78"/>
                <a:gd name="T60" fmla="*/ 1030 w 55"/>
                <a:gd name="T61" fmla="*/ 928 h 78"/>
                <a:gd name="T62" fmla="*/ 589 w 55"/>
                <a:gd name="T63" fmla="*/ 1139 h 78"/>
                <a:gd name="T64" fmla="*/ 515 w 55"/>
                <a:gd name="T65" fmla="*/ 1104 h 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" h="78">
                  <a:moveTo>
                    <a:pt x="6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8" y="68"/>
                    <a:pt x="8" y="67"/>
                    <a:pt x="8" y="66"/>
                  </a:cubicBezTo>
                  <a:cubicBezTo>
                    <a:pt x="5" y="61"/>
                    <a:pt x="3" y="56"/>
                    <a:pt x="3" y="51"/>
                  </a:cubicBezTo>
                  <a:cubicBezTo>
                    <a:pt x="3" y="51"/>
                    <a:pt x="2" y="50"/>
                    <a:pt x="2" y="49"/>
                  </a:cubicBezTo>
                  <a:cubicBezTo>
                    <a:pt x="0" y="48"/>
                    <a:pt x="0" y="46"/>
                    <a:pt x="0" y="44"/>
                  </a:cubicBezTo>
                  <a:cubicBezTo>
                    <a:pt x="0" y="41"/>
                    <a:pt x="1" y="39"/>
                    <a:pt x="3" y="38"/>
                  </a:cubicBezTo>
                  <a:cubicBezTo>
                    <a:pt x="4" y="37"/>
                    <a:pt x="4" y="37"/>
                    <a:pt x="5" y="36"/>
                  </a:cubicBezTo>
                  <a:cubicBezTo>
                    <a:pt x="7" y="28"/>
                    <a:pt x="13" y="22"/>
                    <a:pt x="20" y="18"/>
                  </a:cubicBezTo>
                  <a:cubicBezTo>
                    <a:pt x="21" y="17"/>
                    <a:pt x="21" y="17"/>
                    <a:pt x="21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5" y="9"/>
                    <a:pt x="15" y="8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5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7" y="5"/>
                    <a:pt x="28" y="5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2" y="45"/>
                    <a:pt x="41" y="46"/>
                    <a:pt x="40" y="47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6" y="48"/>
                    <a:pt x="35" y="47"/>
                    <a:pt x="35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2" y="45"/>
                    <a:pt x="32" y="4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5" y="27"/>
                    <a:pt x="24" y="27"/>
                    <a:pt x="23" y="27"/>
                  </a:cubicBezTo>
                  <a:cubicBezTo>
                    <a:pt x="19" y="30"/>
                    <a:pt x="16" y="34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cubicBezTo>
                    <a:pt x="15" y="42"/>
                    <a:pt x="15" y="43"/>
                    <a:pt x="15" y="44"/>
                  </a:cubicBezTo>
                  <a:cubicBezTo>
                    <a:pt x="15" y="46"/>
                    <a:pt x="14" y="48"/>
                    <a:pt x="13" y="49"/>
                  </a:cubicBezTo>
                  <a:cubicBezTo>
                    <a:pt x="13" y="50"/>
                    <a:pt x="12" y="51"/>
                    <a:pt x="13" y="52"/>
                  </a:cubicBezTo>
                  <a:cubicBezTo>
                    <a:pt x="14" y="58"/>
                    <a:pt x="17" y="64"/>
                    <a:pt x="23" y="68"/>
                  </a:cubicBezTo>
                  <a:cubicBezTo>
                    <a:pt x="24" y="68"/>
                    <a:pt x="24" y="68"/>
                    <a:pt x="25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2" y="68"/>
                    <a:pt x="54" y="70"/>
                    <a:pt x="54" y="72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6"/>
                    <a:pt x="52" y="78"/>
                    <a:pt x="50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4" y="78"/>
                    <a:pt x="3" y="76"/>
                    <a:pt x="3" y="74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0"/>
                    <a:pt x="4" y="68"/>
                    <a:pt x="6" y="68"/>
                  </a:cubicBezTo>
                  <a:close/>
                  <a:moveTo>
                    <a:pt x="7" y="41"/>
                  </a:moveTo>
                  <a:cubicBezTo>
                    <a:pt x="9" y="41"/>
                    <a:pt x="11" y="42"/>
                    <a:pt x="11" y="44"/>
                  </a:cubicBezTo>
                  <a:cubicBezTo>
                    <a:pt x="11" y="46"/>
                    <a:pt x="9" y="48"/>
                    <a:pt x="7" y="48"/>
                  </a:cubicBezTo>
                  <a:cubicBezTo>
                    <a:pt x="5" y="48"/>
                    <a:pt x="4" y="46"/>
                    <a:pt x="4" y="44"/>
                  </a:cubicBezTo>
                  <a:cubicBezTo>
                    <a:pt x="4" y="42"/>
                    <a:pt x="5" y="41"/>
                    <a:pt x="7" y="41"/>
                  </a:cubicBezTo>
                  <a:close/>
                  <a:moveTo>
                    <a:pt x="28" y="54"/>
                  </a:moveTo>
                  <a:cubicBezTo>
                    <a:pt x="51" y="45"/>
                    <a:pt x="51" y="45"/>
                    <a:pt x="51" y="45"/>
                  </a:cubicBezTo>
                  <a:cubicBezTo>
                    <a:pt x="52" y="45"/>
                    <a:pt x="53" y="45"/>
                    <a:pt x="54" y="46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9"/>
                    <a:pt x="54" y="50"/>
                    <a:pt x="53" y="50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0" y="60"/>
                    <a:pt x="28" y="59"/>
                    <a:pt x="28" y="58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5"/>
                    <a:pt x="28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99FF73E4-9904-4BBE-8A01-346F99326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2070100"/>
            <a:ext cx="6265863" cy="515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条件循环一般用于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循环次数未知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的情况</a:t>
            </a:r>
          </a:p>
        </p:txBody>
      </p:sp>
      <p:sp>
        <p:nvSpPr>
          <p:cNvPr id="39" name="Text Box 42">
            <a:extLst>
              <a:ext uri="{FF2B5EF4-FFF2-40B4-BE49-F238E27FC236}">
                <a16:creationId xmlns:a16="http://schemas.microsoft.com/office/drawing/2014/main" id="{F980E83A-E400-4033-934D-E7C83BDB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9088"/>
            <a:ext cx="2509837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C09CC2"/>
                </a:solidFill>
                <a:latin typeface="楷体_GB2312" panose="02010609030101010101" charset="-122"/>
                <a:ea typeface="楷体_GB2312" panose="02010609030101010101" charset="-122"/>
              </a:rPr>
              <a:t>条件循环</a:t>
            </a:r>
            <a:r>
              <a:rPr lang="en-US" altLang="zh-CN" sz="2800" b="1" dirty="0">
                <a:solidFill>
                  <a:srgbClr val="C09CC2"/>
                </a:solidFill>
                <a:latin typeface="楷体_GB2312" panose="02010609030101010101" charset="-122"/>
                <a:ea typeface="楷体_GB2312" panose="02010609030101010101" charset="-122"/>
              </a:rPr>
              <a:t>·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P37</a:t>
            </a:r>
          </a:p>
        </p:txBody>
      </p:sp>
      <p:grpSp>
        <p:nvGrpSpPr>
          <p:cNvPr id="13319" name="组合 40">
            <a:extLst>
              <a:ext uri="{FF2B5EF4-FFF2-40B4-BE49-F238E27FC236}">
                <a16:creationId xmlns:a16="http://schemas.microsoft.com/office/drawing/2014/main" id="{B525A217-2429-48DE-8BBD-4C4CAF0CA9A2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58738"/>
            <a:ext cx="473075" cy="804862"/>
            <a:chOff x="1775252" y="2062276"/>
            <a:chExt cx="1045160" cy="1781528"/>
          </a:xfrm>
        </p:grpSpPr>
        <p:grpSp>
          <p:nvGrpSpPr>
            <p:cNvPr id="13325" name="组合 41">
              <a:extLst>
                <a:ext uri="{FF2B5EF4-FFF2-40B4-BE49-F238E27FC236}">
                  <a16:creationId xmlns:a16="http://schemas.microsoft.com/office/drawing/2014/main" id="{E9F1902A-BC24-4AEE-B034-FF1F3C5ED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3327" name="Freeform 273">
                <a:extLst>
                  <a:ext uri="{FF2B5EF4-FFF2-40B4-BE49-F238E27FC236}">
                    <a16:creationId xmlns:a16="http://schemas.microsoft.com/office/drawing/2014/main" id="{E12CC8B7-049C-4D64-BA91-7FCB5B11E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8" name="Freeform 274">
                <a:extLst>
                  <a:ext uri="{FF2B5EF4-FFF2-40B4-BE49-F238E27FC236}">
                    <a16:creationId xmlns:a16="http://schemas.microsoft.com/office/drawing/2014/main" id="{09A792C5-FD8A-47D2-87D0-1A0ECFBBCC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9" name="Freeform 275">
                <a:extLst>
                  <a:ext uri="{FF2B5EF4-FFF2-40B4-BE49-F238E27FC236}">
                    <a16:creationId xmlns:a16="http://schemas.microsoft.com/office/drawing/2014/main" id="{10D1DBCC-1B3F-4830-BB9E-1CE7DDC14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0" name="Freeform 276">
                <a:extLst>
                  <a:ext uri="{FF2B5EF4-FFF2-40B4-BE49-F238E27FC236}">
                    <a16:creationId xmlns:a16="http://schemas.microsoft.com/office/drawing/2014/main" id="{853912B0-A0B8-42F9-994E-4343ED3EB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1" name="Freeform 277">
                <a:extLst>
                  <a:ext uri="{FF2B5EF4-FFF2-40B4-BE49-F238E27FC236}">
                    <a16:creationId xmlns:a16="http://schemas.microsoft.com/office/drawing/2014/main" id="{76189D82-F89B-4761-87A4-D21A9B122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2" name="Freeform 278">
                <a:extLst>
                  <a:ext uri="{FF2B5EF4-FFF2-40B4-BE49-F238E27FC236}">
                    <a16:creationId xmlns:a16="http://schemas.microsoft.com/office/drawing/2014/main" id="{09A65270-3D96-46F1-9E9C-21E1AD533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3" name="Freeform 279">
                <a:extLst>
                  <a:ext uri="{FF2B5EF4-FFF2-40B4-BE49-F238E27FC236}">
                    <a16:creationId xmlns:a16="http://schemas.microsoft.com/office/drawing/2014/main" id="{D5281AC2-C035-4747-8EE0-FE5575FA8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4" name="Freeform 280">
                <a:extLst>
                  <a:ext uri="{FF2B5EF4-FFF2-40B4-BE49-F238E27FC236}">
                    <a16:creationId xmlns:a16="http://schemas.microsoft.com/office/drawing/2014/main" id="{305C2738-B036-47B2-9B4E-2403D1214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Freeform 281">
                <a:extLst>
                  <a:ext uri="{FF2B5EF4-FFF2-40B4-BE49-F238E27FC236}">
                    <a16:creationId xmlns:a16="http://schemas.microsoft.com/office/drawing/2014/main" id="{BED24C93-4134-45C1-BA03-AA28D17D3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A74EFB-D9BC-4B20-B56B-FC18A946D0A7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71">
            <a:extLst>
              <a:ext uri="{FF2B5EF4-FFF2-40B4-BE49-F238E27FC236}">
                <a16:creationId xmlns:a16="http://schemas.microsoft.com/office/drawing/2014/main" id="{9381D7F6-4FBA-4DA2-A97E-2201CF399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3338513"/>
            <a:ext cx="5743575" cy="5159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循环条件成立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执行</a:t>
            </a:r>
            <a:r>
              <a:rPr lang="zh-CN" altLang="en-US" sz="280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循环体</a:t>
            </a:r>
          </a:p>
        </p:txBody>
      </p:sp>
      <p:sp>
        <p:nvSpPr>
          <p:cNvPr id="3" name="Rectangle 171">
            <a:extLst>
              <a:ext uri="{FF2B5EF4-FFF2-40B4-BE49-F238E27FC236}">
                <a16:creationId xmlns:a16="http://schemas.microsoft.com/office/drawing/2014/main" id="{43F21F73-5274-42A1-A5A2-812A43D1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5260975"/>
            <a:ext cx="5743575" cy="517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条件循环 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→ </a:t>
            </a:r>
          </a:p>
        </p:txBody>
      </p:sp>
      <p:sp>
        <p:nvSpPr>
          <p:cNvPr id="2196" name="Rectangle 148">
            <a:extLst>
              <a:ext uri="{FF2B5EF4-FFF2-40B4-BE49-F238E27FC236}">
                <a16:creationId xmlns:a16="http://schemas.microsoft.com/office/drawing/2014/main" id="{55C5D93A-3275-49F6-A145-0AC9AA2C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956300"/>
            <a:ext cx="1584325" cy="614363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lIns="72000" tIns="0" rIns="72000" bIns="0">
            <a:spAutoFit/>
          </a:bodyPr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while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78D5E2-ECFF-4DC4-89D2-E2C62F0C03FE}"/>
              </a:ext>
            </a:extLst>
          </p:cNvPr>
          <p:cNvSpPr txBox="1"/>
          <p:nvPr/>
        </p:nvSpPr>
        <p:spPr>
          <a:xfrm>
            <a:off x="3322638" y="4387850"/>
            <a:ext cx="373856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一组被重复执行的语句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A80297C0-DE0A-4CDB-8565-9555D7E5B874}"/>
              </a:ext>
            </a:extLst>
          </p:cNvPr>
          <p:cNvSpPr/>
          <p:nvPr/>
        </p:nvSpPr>
        <p:spPr>
          <a:xfrm rot="5400000">
            <a:off x="4925219" y="4028282"/>
            <a:ext cx="503237" cy="2159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486 -0.003796 L -0.625903 -0.108611 " pathEditMode="relative" rAng="0" ptsTypes="">
                                      <p:cBhvr>
                                        <p:cTn id="46" dur="500" fill="hold"/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0" y="-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1" grpId="0"/>
      <p:bldP spid="5291" grpId="1"/>
      <p:bldP spid="2" grpId="0"/>
      <p:bldP spid="3" grpId="0"/>
      <p:bldP spid="3" grpId="1"/>
      <p:bldP spid="2196" grpId="0" animBg="1"/>
      <p:bldP spid="17" grpId="0"/>
      <p:bldP spid="17" grpId="1"/>
      <p:bldP spid="17" grpId="2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1">
            <a:extLst>
              <a:ext uri="{FF2B5EF4-FFF2-40B4-BE49-F238E27FC236}">
                <a16:creationId xmlns:a16="http://schemas.microsoft.com/office/drawing/2014/main" id="{DB8C5005-6C5C-471F-A2E7-B64C29F1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3789363"/>
            <a:ext cx="5743575" cy="2233612"/>
          </a:xfrm>
          <a:prstGeom prst="rect">
            <a:avLst/>
          </a:prstGeom>
          <a:noFill/>
          <a:ln w="38100">
            <a:solidFill>
              <a:srgbClr val="594D7B"/>
            </a:solidFill>
            <a:miter lim="800000"/>
          </a:ln>
        </p:spPr>
        <p:txBody>
          <a:bodyPr lIns="0" tIns="0" rIns="0" bIns="0">
            <a:spAutoFit/>
          </a:bodyPr>
          <a:lstStyle/>
          <a:p>
            <a:pPr marL="71755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s = 0              </a:t>
            </a:r>
          </a:p>
          <a:p>
            <a:pPr marL="71755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while 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charset="-122"/>
                <a:ea typeface="楷体_GB2312" panose="02010609030101010101" charset="-122"/>
              </a:rPr>
              <a:t>s&lt;=30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:       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71755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    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s=s+10        </a:t>
            </a:r>
          </a:p>
          <a:p>
            <a:pPr marL="71755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     print(s)    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D7C510-0B3B-4A28-9BA3-77A96D49F487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2139950"/>
            <a:ext cx="466725" cy="469900"/>
            <a:chOff x="831" y="3032"/>
            <a:chExt cx="734" cy="740"/>
          </a:xfrm>
        </p:grpSpPr>
        <p:sp>
          <p:nvSpPr>
            <p:cNvPr id="5270" name="Oval 150">
              <a:extLst>
                <a:ext uri="{FF2B5EF4-FFF2-40B4-BE49-F238E27FC236}">
                  <a16:creationId xmlns:a16="http://schemas.microsoft.com/office/drawing/2014/main" id="{FD1EC542-AF8E-4CA3-B560-FD9B0595A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032"/>
              <a:ext cx="734" cy="740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366" name="Freeform 151">
              <a:extLst>
                <a:ext uri="{FF2B5EF4-FFF2-40B4-BE49-F238E27FC236}">
                  <a16:creationId xmlns:a16="http://schemas.microsoft.com/office/drawing/2014/main" id="{0D22006C-E932-49B7-B727-66BF8E69A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3252"/>
              <a:ext cx="245" cy="298"/>
            </a:xfrm>
            <a:custGeom>
              <a:avLst/>
              <a:gdLst>
                <a:gd name="T0" fmla="*/ 1033 w 56"/>
                <a:gd name="T1" fmla="*/ 1325 h 67"/>
                <a:gd name="T2" fmla="*/ 153 w 56"/>
                <a:gd name="T3" fmla="*/ 1325 h 67"/>
                <a:gd name="T4" fmla="*/ 0 w 56"/>
                <a:gd name="T5" fmla="*/ 1188 h 67"/>
                <a:gd name="T6" fmla="*/ 0 w 56"/>
                <a:gd name="T7" fmla="*/ 160 h 67"/>
                <a:gd name="T8" fmla="*/ 153 w 56"/>
                <a:gd name="T9" fmla="*/ 0 h 67"/>
                <a:gd name="T10" fmla="*/ 1033 w 56"/>
                <a:gd name="T11" fmla="*/ 0 h 67"/>
                <a:gd name="T12" fmla="*/ 1072 w 56"/>
                <a:gd name="T13" fmla="*/ 40 h 67"/>
                <a:gd name="T14" fmla="*/ 1072 w 56"/>
                <a:gd name="T15" fmla="*/ 218 h 67"/>
                <a:gd name="T16" fmla="*/ 1054 w 56"/>
                <a:gd name="T17" fmla="*/ 236 h 67"/>
                <a:gd name="T18" fmla="*/ 1033 w 56"/>
                <a:gd name="T19" fmla="*/ 236 h 67"/>
                <a:gd name="T20" fmla="*/ 1015 w 56"/>
                <a:gd name="T21" fmla="*/ 218 h 67"/>
                <a:gd name="T22" fmla="*/ 1015 w 56"/>
                <a:gd name="T23" fmla="*/ 98 h 67"/>
                <a:gd name="T24" fmla="*/ 976 w 56"/>
                <a:gd name="T25" fmla="*/ 58 h 67"/>
                <a:gd name="T26" fmla="*/ 153 w 56"/>
                <a:gd name="T27" fmla="*/ 58 h 67"/>
                <a:gd name="T28" fmla="*/ 153 w 56"/>
                <a:gd name="T29" fmla="*/ 276 h 67"/>
                <a:gd name="T30" fmla="*/ 1033 w 56"/>
                <a:gd name="T31" fmla="*/ 276 h 67"/>
                <a:gd name="T32" fmla="*/ 1072 w 56"/>
                <a:gd name="T33" fmla="*/ 316 h 67"/>
                <a:gd name="T34" fmla="*/ 1072 w 56"/>
                <a:gd name="T35" fmla="*/ 1308 h 67"/>
                <a:gd name="T36" fmla="*/ 1033 w 56"/>
                <a:gd name="T37" fmla="*/ 1325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60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1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6"/>
                  </a:cubicBezTo>
                  <a:cubicBezTo>
                    <a:pt x="56" y="67"/>
                    <a:pt x="55" y="67"/>
                    <a:pt x="5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4B05938C-60C5-4C90-8544-67A98687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1854200"/>
            <a:ext cx="5741987" cy="103981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while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2400" b="1">
                <a:solidFill>
                  <a:srgbClr val="FFC000"/>
                </a:solidFill>
                <a:latin typeface="楷体_GB2312" panose="02010609030101010101" charset="-122"/>
                <a:ea typeface="楷体_GB2312" panose="02010609030101010101" charset="-122"/>
              </a:rPr>
              <a:t>关系表达式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    </a:t>
            </a:r>
            <a:r>
              <a:rPr lang="zh-CN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语句或语句组</a:t>
            </a:r>
          </a:p>
        </p:txBody>
      </p:sp>
      <p:grpSp>
        <p:nvGrpSpPr>
          <p:cNvPr id="14341" name="组合 40">
            <a:extLst>
              <a:ext uri="{FF2B5EF4-FFF2-40B4-BE49-F238E27FC236}">
                <a16:creationId xmlns:a16="http://schemas.microsoft.com/office/drawing/2014/main" id="{E62CC8F2-19E9-4876-BB0F-6CD660625240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58738"/>
            <a:ext cx="473075" cy="804862"/>
            <a:chOff x="1775252" y="2062276"/>
            <a:chExt cx="1045160" cy="1781528"/>
          </a:xfrm>
        </p:grpSpPr>
        <p:grpSp>
          <p:nvGrpSpPr>
            <p:cNvPr id="14354" name="组合 41">
              <a:extLst>
                <a:ext uri="{FF2B5EF4-FFF2-40B4-BE49-F238E27FC236}">
                  <a16:creationId xmlns:a16="http://schemas.microsoft.com/office/drawing/2014/main" id="{93FCF6B0-9E13-426C-941D-6A32E9279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4356" name="Freeform 273">
                <a:extLst>
                  <a:ext uri="{FF2B5EF4-FFF2-40B4-BE49-F238E27FC236}">
                    <a16:creationId xmlns:a16="http://schemas.microsoft.com/office/drawing/2014/main" id="{CF7DDC44-0EF2-4594-80F6-DBBC23B1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Freeform 274">
                <a:extLst>
                  <a:ext uri="{FF2B5EF4-FFF2-40B4-BE49-F238E27FC236}">
                    <a16:creationId xmlns:a16="http://schemas.microsoft.com/office/drawing/2014/main" id="{728D2855-2A5B-4963-A11C-1867E5E070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Freeform 275">
                <a:extLst>
                  <a:ext uri="{FF2B5EF4-FFF2-40B4-BE49-F238E27FC236}">
                    <a16:creationId xmlns:a16="http://schemas.microsoft.com/office/drawing/2014/main" id="{A67453C8-21F2-44D7-AFBF-13D6A3BF1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Freeform 276">
                <a:extLst>
                  <a:ext uri="{FF2B5EF4-FFF2-40B4-BE49-F238E27FC236}">
                    <a16:creationId xmlns:a16="http://schemas.microsoft.com/office/drawing/2014/main" id="{A036B694-5045-4765-9541-EC507EB5F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Freeform 277">
                <a:extLst>
                  <a:ext uri="{FF2B5EF4-FFF2-40B4-BE49-F238E27FC236}">
                    <a16:creationId xmlns:a16="http://schemas.microsoft.com/office/drawing/2014/main" id="{0C5A6437-BCD6-489D-A42A-73EC90994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Freeform 278">
                <a:extLst>
                  <a:ext uri="{FF2B5EF4-FFF2-40B4-BE49-F238E27FC236}">
                    <a16:creationId xmlns:a16="http://schemas.microsoft.com/office/drawing/2014/main" id="{715A73D4-8B45-429A-AE69-632686562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Freeform 279">
                <a:extLst>
                  <a:ext uri="{FF2B5EF4-FFF2-40B4-BE49-F238E27FC236}">
                    <a16:creationId xmlns:a16="http://schemas.microsoft.com/office/drawing/2014/main" id="{DD9F4E07-6377-4606-8C36-D4A236ECB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Freeform 280">
                <a:extLst>
                  <a:ext uri="{FF2B5EF4-FFF2-40B4-BE49-F238E27FC236}">
                    <a16:creationId xmlns:a16="http://schemas.microsoft.com/office/drawing/2014/main" id="{A953122D-7AAB-4988-8700-BEC176BC4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Freeform 281">
                <a:extLst>
                  <a:ext uri="{FF2B5EF4-FFF2-40B4-BE49-F238E27FC236}">
                    <a16:creationId xmlns:a16="http://schemas.microsoft.com/office/drawing/2014/main" id="{D9699737-D173-4017-A108-D71CDBBC5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FE1EB79-0C55-4618-A43D-21BA3115A80A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2" name="Text Box 42">
            <a:extLst>
              <a:ext uri="{FF2B5EF4-FFF2-40B4-BE49-F238E27FC236}">
                <a16:creationId xmlns:a16="http://schemas.microsoft.com/office/drawing/2014/main" id="{8660DB0C-CB0D-4342-A8A1-4F64BAC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9088"/>
            <a:ext cx="2870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C09CC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</a:t>
            </a:r>
            <a:r>
              <a:rPr lang="en-US" altLang="zh-CN" sz="2800" b="1">
                <a:solidFill>
                  <a:srgbClr val="C09CC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·while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D791741-64DC-4DA5-9E9C-56444BFF9194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4706938"/>
            <a:ext cx="466725" cy="468312"/>
            <a:chOff x="1283" y="5266"/>
            <a:chExt cx="734" cy="738"/>
          </a:xfrm>
        </p:grpSpPr>
        <p:sp>
          <p:nvSpPr>
            <p:cNvPr id="11" name="Oval 145">
              <a:extLst>
                <a:ext uri="{FF2B5EF4-FFF2-40B4-BE49-F238E27FC236}">
                  <a16:creationId xmlns:a16="http://schemas.microsoft.com/office/drawing/2014/main" id="{ADA178B7-4B60-4097-8350-D74A7919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5266"/>
              <a:ext cx="734" cy="73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4351" name="Group 146">
              <a:extLst>
                <a:ext uri="{FF2B5EF4-FFF2-40B4-BE49-F238E27FC236}">
                  <a16:creationId xmlns:a16="http://schemas.microsoft.com/office/drawing/2014/main" id="{053BC79E-B64F-430F-B656-66EFAEC26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1" y="5461"/>
              <a:ext cx="375" cy="365"/>
              <a:chOff x="0" y="0"/>
              <a:chExt cx="150" cy="146"/>
            </a:xfrm>
          </p:grpSpPr>
          <p:sp>
            <p:nvSpPr>
              <p:cNvPr id="14352" name="Freeform 147">
                <a:extLst>
                  <a:ext uri="{FF2B5EF4-FFF2-40B4-BE49-F238E27FC236}">
                    <a16:creationId xmlns:a16="http://schemas.microsoft.com/office/drawing/2014/main" id="{4C05463E-E2EE-43A2-BFC0-560835D4AC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96" cy="88"/>
              </a:xfrm>
              <a:custGeom>
                <a:avLst/>
                <a:gdLst>
                  <a:gd name="T0" fmla="*/ 171 w 54"/>
                  <a:gd name="T1" fmla="*/ 106 h 50"/>
                  <a:gd name="T2" fmla="*/ 7 w 54"/>
                  <a:gd name="T3" fmla="*/ 106 h 50"/>
                  <a:gd name="T4" fmla="*/ 4 w 54"/>
                  <a:gd name="T5" fmla="*/ 111 h 50"/>
                  <a:gd name="T6" fmla="*/ 60 w 54"/>
                  <a:gd name="T7" fmla="*/ 155 h 50"/>
                  <a:gd name="T8" fmla="*/ 121 w 54"/>
                  <a:gd name="T9" fmla="*/ 155 h 50"/>
                  <a:gd name="T10" fmla="*/ 133 w 54"/>
                  <a:gd name="T11" fmla="*/ 146 h 50"/>
                  <a:gd name="T12" fmla="*/ 126 w 54"/>
                  <a:gd name="T13" fmla="*/ 130 h 50"/>
                  <a:gd name="T14" fmla="*/ 126 w 54"/>
                  <a:gd name="T15" fmla="*/ 123 h 50"/>
                  <a:gd name="T16" fmla="*/ 130 w 54"/>
                  <a:gd name="T17" fmla="*/ 123 h 50"/>
                  <a:gd name="T18" fmla="*/ 142 w 54"/>
                  <a:gd name="T19" fmla="*/ 134 h 50"/>
                  <a:gd name="T20" fmla="*/ 149 w 54"/>
                  <a:gd name="T21" fmla="*/ 130 h 50"/>
                  <a:gd name="T22" fmla="*/ 133 w 54"/>
                  <a:gd name="T23" fmla="*/ 118 h 50"/>
                  <a:gd name="T24" fmla="*/ 135 w 54"/>
                  <a:gd name="T25" fmla="*/ 114 h 50"/>
                  <a:gd name="T26" fmla="*/ 142 w 54"/>
                  <a:gd name="T27" fmla="*/ 111 h 50"/>
                  <a:gd name="T28" fmla="*/ 158 w 54"/>
                  <a:gd name="T29" fmla="*/ 121 h 50"/>
                  <a:gd name="T30" fmla="*/ 171 w 54"/>
                  <a:gd name="T31" fmla="*/ 106 h 50"/>
                  <a:gd name="T32" fmla="*/ 110 w 54"/>
                  <a:gd name="T33" fmla="*/ 97 h 50"/>
                  <a:gd name="T34" fmla="*/ 85 w 54"/>
                  <a:gd name="T35" fmla="*/ 9 h 50"/>
                  <a:gd name="T36" fmla="*/ 92 w 54"/>
                  <a:gd name="T37" fmla="*/ 4 h 50"/>
                  <a:gd name="T38" fmla="*/ 149 w 54"/>
                  <a:gd name="T39" fmla="*/ 46 h 50"/>
                  <a:gd name="T40" fmla="*/ 162 w 54"/>
                  <a:gd name="T41" fmla="*/ 93 h 50"/>
                  <a:gd name="T42" fmla="*/ 155 w 54"/>
                  <a:gd name="T43" fmla="*/ 99 h 50"/>
                  <a:gd name="T44" fmla="*/ 114 w 54"/>
                  <a:gd name="T45" fmla="*/ 99 h 50"/>
                  <a:gd name="T46" fmla="*/ 110 w 54"/>
                  <a:gd name="T47" fmla="*/ 97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4" h="50">
                    <a:moveTo>
                      <a:pt x="54" y="34"/>
                    </a:move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0" y="35"/>
                      <a:pt x="1" y="36"/>
                    </a:cubicBezTo>
                    <a:cubicBezTo>
                      <a:pt x="2" y="45"/>
                      <a:pt x="11" y="50"/>
                      <a:pt x="19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5"/>
                      <a:pt x="40" y="44"/>
                      <a:pt x="40" y="42"/>
                    </a:cubicBezTo>
                    <a:cubicBezTo>
                      <a:pt x="40" y="41"/>
                      <a:pt x="40" y="41"/>
                      <a:pt x="40" y="40"/>
                    </a:cubicBezTo>
                    <a:cubicBezTo>
                      <a:pt x="40" y="40"/>
                      <a:pt x="41" y="39"/>
                      <a:pt x="41" y="40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7"/>
                      <a:pt x="43" y="37"/>
                    </a:cubicBezTo>
                    <a:cubicBezTo>
                      <a:pt x="43" y="36"/>
                      <a:pt x="44" y="36"/>
                      <a:pt x="45" y="36"/>
                    </a:cubicBezTo>
                    <a:cubicBezTo>
                      <a:pt x="47" y="36"/>
                      <a:pt x="49" y="37"/>
                      <a:pt x="50" y="39"/>
                    </a:cubicBezTo>
                    <a:lnTo>
                      <a:pt x="54" y="34"/>
                    </a:lnTo>
                    <a:close/>
                    <a:moveTo>
                      <a:pt x="35" y="31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7" y="0"/>
                      <a:pt x="45" y="7"/>
                      <a:pt x="47" y="15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1" y="32"/>
                      <a:pt x="49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5" y="32"/>
                      <a:pt x="3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Freeform 148">
                <a:extLst>
                  <a:ext uri="{FF2B5EF4-FFF2-40B4-BE49-F238E27FC236}">
                    <a16:creationId xmlns:a16="http://schemas.microsoft.com/office/drawing/2014/main" id="{4FBDFB14-6A4F-47FD-B0EC-8E06829993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" y="60"/>
                <a:ext cx="83" cy="86"/>
              </a:xfrm>
              <a:custGeom>
                <a:avLst/>
                <a:gdLst>
                  <a:gd name="T0" fmla="*/ 143 w 47"/>
                  <a:gd name="T1" fmla="*/ 0 h 49"/>
                  <a:gd name="T2" fmla="*/ 49 w 47"/>
                  <a:gd name="T3" fmla="*/ 0 h 49"/>
                  <a:gd name="T4" fmla="*/ 37 w 47"/>
                  <a:gd name="T5" fmla="*/ 16 h 49"/>
                  <a:gd name="T6" fmla="*/ 41 w 47"/>
                  <a:gd name="T7" fmla="*/ 25 h 49"/>
                  <a:gd name="T8" fmla="*/ 41 w 47"/>
                  <a:gd name="T9" fmla="*/ 28 h 49"/>
                  <a:gd name="T10" fmla="*/ 37 w 47"/>
                  <a:gd name="T11" fmla="*/ 32 h 49"/>
                  <a:gd name="T12" fmla="*/ 28 w 47"/>
                  <a:gd name="T13" fmla="*/ 25 h 49"/>
                  <a:gd name="T14" fmla="*/ 21 w 47"/>
                  <a:gd name="T15" fmla="*/ 28 h 49"/>
                  <a:gd name="T16" fmla="*/ 34 w 47"/>
                  <a:gd name="T17" fmla="*/ 33 h 49"/>
                  <a:gd name="T18" fmla="*/ 32 w 47"/>
                  <a:gd name="T19" fmla="*/ 40 h 49"/>
                  <a:gd name="T20" fmla="*/ 21 w 47"/>
                  <a:gd name="T21" fmla="*/ 44 h 49"/>
                  <a:gd name="T22" fmla="*/ 12 w 47"/>
                  <a:gd name="T23" fmla="*/ 40 h 49"/>
                  <a:gd name="T24" fmla="*/ 0 w 47"/>
                  <a:gd name="T25" fmla="*/ 49 h 49"/>
                  <a:gd name="T26" fmla="*/ 143 w 47"/>
                  <a:gd name="T27" fmla="*/ 49 h 49"/>
                  <a:gd name="T28" fmla="*/ 147 w 47"/>
                  <a:gd name="T29" fmla="*/ 44 h 49"/>
                  <a:gd name="T30" fmla="*/ 147 w 47"/>
                  <a:gd name="T31" fmla="*/ 7 h 49"/>
                  <a:gd name="T32" fmla="*/ 143 w 47"/>
                  <a:gd name="T33" fmla="*/ 0 h 49"/>
                  <a:gd name="T34" fmla="*/ 32 w 47"/>
                  <a:gd name="T35" fmla="*/ 147 h 49"/>
                  <a:gd name="T36" fmla="*/ 9 w 47"/>
                  <a:gd name="T37" fmla="*/ 61 h 49"/>
                  <a:gd name="T38" fmla="*/ 12 w 47"/>
                  <a:gd name="T39" fmla="*/ 56 h 49"/>
                  <a:gd name="T40" fmla="*/ 53 w 47"/>
                  <a:gd name="T41" fmla="*/ 56 h 49"/>
                  <a:gd name="T42" fmla="*/ 60 w 47"/>
                  <a:gd name="T43" fmla="*/ 58 h 49"/>
                  <a:gd name="T44" fmla="*/ 81 w 47"/>
                  <a:gd name="T45" fmla="*/ 132 h 49"/>
                  <a:gd name="T46" fmla="*/ 74 w 47"/>
                  <a:gd name="T47" fmla="*/ 142 h 49"/>
                  <a:gd name="T48" fmla="*/ 37 w 47"/>
                  <a:gd name="T49" fmla="*/ 151 h 49"/>
                  <a:gd name="T50" fmla="*/ 32 w 47"/>
                  <a:gd name="T51" fmla="*/ 147 h 49"/>
                  <a:gd name="T52" fmla="*/ 46 w 47"/>
                  <a:gd name="T53" fmla="*/ 139 h 49"/>
                  <a:gd name="T54" fmla="*/ 62 w 47"/>
                  <a:gd name="T55" fmla="*/ 132 h 49"/>
                  <a:gd name="T56" fmla="*/ 65 w 47"/>
                  <a:gd name="T57" fmla="*/ 126 h 49"/>
                  <a:gd name="T58" fmla="*/ 53 w 47"/>
                  <a:gd name="T59" fmla="*/ 77 h 49"/>
                  <a:gd name="T60" fmla="*/ 46 w 47"/>
                  <a:gd name="T61" fmla="*/ 74 h 49"/>
                  <a:gd name="T62" fmla="*/ 32 w 47"/>
                  <a:gd name="T63" fmla="*/ 77 h 49"/>
                  <a:gd name="T64" fmla="*/ 25 w 47"/>
                  <a:gd name="T65" fmla="*/ 82 h 49"/>
                  <a:gd name="T66" fmla="*/ 41 w 47"/>
                  <a:gd name="T67" fmla="*/ 132 h 49"/>
                  <a:gd name="T68" fmla="*/ 46 w 47"/>
                  <a:gd name="T69" fmla="*/ 139 h 49"/>
                  <a:gd name="T70" fmla="*/ 138 w 47"/>
                  <a:gd name="T71" fmla="*/ 16 h 49"/>
                  <a:gd name="T72" fmla="*/ 138 w 47"/>
                  <a:gd name="T73" fmla="*/ 33 h 49"/>
                  <a:gd name="T74" fmla="*/ 131 w 47"/>
                  <a:gd name="T75" fmla="*/ 40 h 49"/>
                  <a:gd name="T76" fmla="*/ 81 w 47"/>
                  <a:gd name="T77" fmla="*/ 40 h 49"/>
                  <a:gd name="T78" fmla="*/ 74 w 47"/>
                  <a:gd name="T79" fmla="*/ 33 h 49"/>
                  <a:gd name="T80" fmla="*/ 74 w 47"/>
                  <a:gd name="T81" fmla="*/ 16 h 49"/>
                  <a:gd name="T82" fmla="*/ 81 w 47"/>
                  <a:gd name="T83" fmla="*/ 12 h 49"/>
                  <a:gd name="T84" fmla="*/ 131 w 47"/>
                  <a:gd name="T85" fmla="*/ 12 h 49"/>
                  <a:gd name="T86" fmla="*/ 138 w 47"/>
                  <a:gd name="T87" fmla="*/ 16 h 4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7" h="49">
                    <a:moveTo>
                      <a:pt x="4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7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9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7" y="16"/>
                      <a:pt x="47" y="15"/>
                      <a:pt x="47" y="1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0"/>
                      <a:pt x="46" y="0"/>
                    </a:cubicBezTo>
                    <a:close/>
                    <a:moveTo>
                      <a:pt x="10" y="48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8"/>
                      <a:pt x="19" y="19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4"/>
                      <a:pt x="25" y="45"/>
                      <a:pt x="24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9"/>
                      <a:pt x="10" y="48"/>
                      <a:pt x="10" y="48"/>
                    </a:cubicBezTo>
                    <a:close/>
                    <a:moveTo>
                      <a:pt x="15" y="45"/>
                    </a:moveTo>
                    <a:cubicBezTo>
                      <a:pt x="20" y="43"/>
                      <a:pt x="20" y="43"/>
                      <a:pt x="20" y="43"/>
                    </a:cubicBezTo>
                    <a:cubicBezTo>
                      <a:pt x="21" y="43"/>
                      <a:pt x="22" y="42"/>
                      <a:pt x="21" y="4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4"/>
                      <a:pt x="16" y="23"/>
                      <a:pt x="15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8" y="26"/>
                      <a:pt x="8" y="27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4"/>
                      <a:pt x="14" y="45"/>
                      <a:pt x="15" y="45"/>
                    </a:cubicBezTo>
                    <a:close/>
                    <a:moveTo>
                      <a:pt x="44" y="5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3" y="13"/>
                      <a:pt x="42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4"/>
                      <a:pt x="25" y="4"/>
                      <a:pt x="26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4"/>
                      <a:pt x="4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" name="Rectangle 171">
            <a:extLst>
              <a:ext uri="{FF2B5EF4-FFF2-40B4-BE49-F238E27FC236}">
                <a16:creationId xmlns:a16="http://schemas.microsoft.com/office/drawing/2014/main" id="{5722B5C1-A2D4-4452-B64A-B94A02F8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3835400"/>
            <a:ext cx="2838450" cy="21590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#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变量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s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初始值为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0</a:t>
            </a:r>
          </a:p>
          <a:p>
            <a:pPr marL="71755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#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判断条件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s&lt;=30</a:t>
            </a:r>
            <a:endParaRPr lang="en-US" altLang="zh-CN" sz="2400" b="1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71755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#</a:t>
            </a:r>
            <a:r>
              <a:rPr lang="zh-CN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循环体 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s</a:t>
            </a:r>
            <a:r>
              <a:rPr lang="zh-CN" altLang="en-US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值增加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10</a:t>
            </a:r>
          </a:p>
          <a:p>
            <a:pPr marL="71755" eaLnBrk="1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#</a:t>
            </a:r>
            <a:r>
              <a:rPr lang="zh-CN" altLang="en-US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循环体 输出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s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A6BBB8-D5FA-492D-848F-21535C2C866C}"/>
              </a:ext>
            </a:extLst>
          </p:cNvPr>
          <p:cNvSpPr/>
          <p:nvPr/>
        </p:nvSpPr>
        <p:spPr>
          <a:xfrm>
            <a:off x="2698750" y="5062538"/>
            <a:ext cx="1374775" cy="931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84BE0ED6-C138-4BF2-8016-BBF31ED194BE}"/>
              </a:ext>
            </a:extLst>
          </p:cNvPr>
          <p:cNvSpPr/>
          <p:nvPr/>
        </p:nvSpPr>
        <p:spPr>
          <a:xfrm>
            <a:off x="4192588" y="534828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97F114-F87C-40A5-94D0-F89A36D05ECD}"/>
              </a:ext>
            </a:extLst>
          </p:cNvPr>
          <p:cNvSpPr/>
          <p:nvPr/>
        </p:nvSpPr>
        <p:spPr>
          <a:xfrm>
            <a:off x="2027238" y="5062538"/>
            <a:ext cx="600075" cy="3508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25D6CF-C9C2-49EA-8DE6-0136EE626826}"/>
              </a:ext>
            </a:extLst>
          </p:cNvPr>
          <p:cNvSpPr/>
          <p:nvPr/>
        </p:nvSpPr>
        <p:spPr>
          <a:xfrm>
            <a:off x="2009775" y="5619750"/>
            <a:ext cx="600075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59DBD-C3F9-4DCC-8E7A-063E2B7F205A}"/>
              </a:ext>
            </a:extLst>
          </p:cNvPr>
          <p:cNvSpPr/>
          <p:nvPr/>
        </p:nvSpPr>
        <p:spPr>
          <a:xfrm>
            <a:off x="2027238" y="2470150"/>
            <a:ext cx="600075" cy="350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5291" grpId="0" bldLvl="0" animBg="1"/>
      <p:bldP spid="15" grpId="0" bldLvl="0" animBg="1"/>
      <p:bldP spid="15" grpId="1"/>
      <p:bldP spid="24" grpId="0" bldLvl="0" animBg="1"/>
      <p:bldP spid="29" grpId="0" animBg="1"/>
      <p:bldP spid="29" grpId="1" bldLvl="0" animBg="1"/>
      <p:bldP spid="25" grpId="0" bldLvl="0" animBg="1"/>
      <p:bldP spid="2" grpId="0" bldLvl="0" animBg="1"/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40">
            <a:extLst>
              <a:ext uri="{FF2B5EF4-FFF2-40B4-BE49-F238E27FC236}">
                <a16:creationId xmlns:a16="http://schemas.microsoft.com/office/drawing/2014/main" id="{5FE602AA-C0BD-4287-8497-65BDD9962ECA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58738"/>
            <a:ext cx="473075" cy="804862"/>
            <a:chOff x="1775252" y="2062276"/>
            <a:chExt cx="1045160" cy="1781528"/>
          </a:xfrm>
        </p:grpSpPr>
        <p:grpSp>
          <p:nvGrpSpPr>
            <p:cNvPr id="15381" name="组合 41">
              <a:extLst>
                <a:ext uri="{FF2B5EF4-FFF2-40B4-BE49-F238E27FC236}">
                  <a16:creationId xmlns:a16="http://schemas.microsoft.com/office/drawing/2014/main" id="{30AE7B63-97C9-4DAA-BEDF-B45001A8C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5383" name="Freeform 273">
                <a:extLst>
                  <a:ext uri="{FF2B5EF4-FFF2-40B4-BE49-F238E27FC236}">
                    <a16:creationId xmlns:a16="http://schemas.microsoft.com/office/drawing/2014/main" id="{8131680B-48CA-4E0C-BDA8-3B335586C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4" name="Freeform 274">
                <a:extLst>
                  <a:ext uri="{FF2B5EF4-FFF2-40B4-BE49-F238E27FC236}">
                    <a16:creationId xmlns:a16="http://schemas.microsoft.com/office/drawing/2014/main" id="{C6A5730B-3A43-4C7F-B435-8A73CECAE7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5" name="Freeform 275">
                <a:extLst>
                  <a:ext uri="{FF2B5EF4-FFF2-40B4-BE49-F238E27FC236}">
                    <a16:creationId xmlns:a16="http://schemas.microsoft.com/office/drawing/2014/main" id="{FA814255-81D1-4695-9D17-4938C7840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6" name="Freeform 276">
                <a:extLst>
                  <a:ext uri="{FF2B5EF4-FFF2-40B4-BE49-F238E27FC236}">
                    <a16:creationId xmlns:a16="http://schemas.microsoft.com/office/drawing/2014/main" id="{5C60DAF7-F1B9-4AAA-8FD6-25DE6FC8F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Freeform 277">
                <a:extLst>
                  <a:ext uri="{FF2B5EF4-FFF2-40B4-BE49-F238E27FC236}">
                    <a16:creationId xmlns:a16="http://schemas.microsoft.com/office/drawing/2014/main" id="{2A0D5173-2EBA-426C-BA72-30E51C7F0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8" name="Freeform 278">
                <a:extLst>
                  <a:ext uri="{FF2B5EF4-FFF2-40B4-BE49-F238E27FC236}">
                    <a16:creationId xmlns:a16="http://schemas.microsoft.com/office/drawing/2014/main" id="{57242A02-2056-4CB7-A1DD-62AB115C6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9" name="Freeform 279">
                <a:extLst>
                  <a:ext uri="{FF2B5EF4-FFF2-40B4-BE49-F238E27FC236}">
                    <a16:creationId xmlns:a16="http://schemas.microsoft.com/office/drawing/2014/main" id="{AC785121-BC65-4483-A898-666E2EF6A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Freeform 280">
                <a:extLst>
                  <a:ext uri="{FF2B5EF4-FFF2-40B4-BE49-F238E27FC236}">
                    <a16:creationId xmlns:a16="http://schemas.microsoft.com/office/drawing/2014/main" id="{1EEFB42D-77DF-4924-8E86-95B6C0519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Freeform 281">
                <a:extLst>
                  <a:ext uri="{FF2B5EF4-FFF2-40B4-BE49-F238E27FC236}">
                    <a16:creationId xmlns:a16="http://schemas.microsoft.com/office/drawing/2014/main" id="{D04F8971-DA4E-47CE-A2B3-2C4AFD83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98AFD36-F45B-4370-9F33-8CD2F45C4BA2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3" name="Text Box 42">
            <a:extLst>
              <a:ext uri="{FF2B5EF4-FFF2-40B4-BE49-F238E27FC236}">
                <a16:creationId xmlns:a16="http://schemas.microsoft.com/office/drawing/2014/main" id="{CF389AC8-44B2-4711-9F43-B9280694E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9088"/>
            <a:ext cx="2870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C09CC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</a:t>
            </a:r>
            <a:r>
              <a:rPr lang="en-US" altLang="zh-CN" sz="2800" b="1">
                <a:solidFill>
                  <a:srgbClr val="C09CC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·while</a:t>
            </a:r>
          </a:p>
        </p:txBody>
      </p:sp>
      <p:grpSp>
        <p:nvGrpSpPr>
          <p:cNvPr id="15364" name="组合 15">
            <a:extLst>
              <a:ext uri="{FF2B5EF4-FFF2-40B4-BE49-F238E27FC236}">
                <a16:creationId xmlns:a16="http://schemas.microsoft.com/office/drawing/2014/main" id="{6D51E6FA-833D-4D06-B020-246E5F0D0D8A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990600"/>
            <a:ext cx="6821487" cy="2233613"/>
            <a:chOff x="1283" y="2012"/>
            <a:chExt cx="10742" cy="3518"/>
          </a:xfrm>
        </p:grpSpPr>
        <p:sp>
          <p:nvSpPr>
            <p:cNvPr id="2" name="Rectangle 171">
              <a:extLst>
                <a:ext uri="{FF2B5EF4-FFF2-40B4-BE49-F238E27FC236}">
                  <a16:creationId xmlns:a16="http://schemas.microsoft.com/office/drawing/2014/main" id="{425DE988-1EB3-4FD3-AB43-C83E96F52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012"/>
              <a:ext cx="9045" cy="3518"/>
            </a:xfrm>
            <a:prstGeom prst="rect">
              <a:avLst/>
            </a:prstGeom>
            <a:noFill/>
            <a:ln w="38100">
              <a:solidFill>
                <a:srgbClr val="594D7B"/>
              </a:solidFill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71755" eaLnBrk="1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charset="-122"/>
                  <a:ea typeface="楷体_GB2312" panose="02010609030101010101" charset="-122"/>
                </a:rPr>
                <a:t>s = 0              </a:t>
              </a:r>
            </a:p>
            <a:p>
              <a:pPr marL="71755" eaLnBrk="1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charset="-122"/>
                  <a:ea typeface="楷体_GB2312" panose="02010609030101010101" charset="-122"/>
                </a:rPr>
                <a:t>while </a:t>
              </a:r>
              <a:r>
                <a:rPr lang="en-US" altLang="zh-CN" sz="2400" b="1">
                  <a:solidFill>
                    <a:srgbClr val="FFC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s&lt;=30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:       </a:t>
              </a:r>
              <a:endPara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endParaRPr>
            </a:p>
            <a:p>
              <a:pPr marL="71755" eaLnBrk="1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charset="-122"/>
                  <a:ea typeface="楷体_GB2312" panose="02010609030101010101" charset="-122"/>
                </a:rPr>
                <a:t>     </a:t>
              </a:r>
              <a:r>
                <a:rPr lang="en-US" altLang="zh-CN" sz="2400" b="1">
                  <a:solidFill>
                    <a:srgbClr val="00B050"/>
                  </a:solidFill>
                  <a:latin typeface="楷体_GB2312" panose="02010609030101010101" charset="-122"/>
                  <a:ea typeface="楷体_GB2312" panose="02010609030101010101" charset="-122"/>
                </a:rPr>
                <a:t>s=s+10        </a:t>
              </a:r>
            </a:p>
            <a:p>
              <a:pPr marL="71755" eaLnBrk="1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400" b="1">
                  <a:solidFill>
                    <a:srgbClr val="00B050"/>
                  </a:solidFill>
                  <a:latin typeface="楷体_GB2312" panose="02010609030101010101" charset="-122"/>
                  <a:ea typeface="楷体_GB2312" panose="02010609030101010101" charset="-122"/>
                </a:rPr>
                <a:t>     print(s)      </a:t>
              </a:r>
            </a:p>
          </p:txBody>
        </p:sp>
        <p:grpSp>
          <p:nvGrpSpPr>
            <p:cNvPr id="15371" name="组合 9">
              <a:extLst>
                <a:ext uri="{FF2B5EF4-FFF2-40B4-BE49-F238E27FC236}">
                  <a16:creationId xmlns:a16="http://schemas.microsoft.com/office/drawing/2014/main" id="{46A3D79F-9EF6-4179-81D5-6B776E70D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3" y="3458"/>
              <a:ext cx="734" cy="738"/>
              <a:chOff x="1283" y="5266"/>
              <a:chExt cx="734" cy="738"/>
            </a:xfrm>
          </p:grpSpPr>
          <p:sp>
            <p:nvSpPr>
              <p:cNvPr id="11" name="Oval 145">
                <a:extLst>
                  <a:ext uri="{FF2B5EF4-FFF2-40B4-BE49-F238E27FC236}">
                    <a16:creationId xmlns:a16="http://schemas.microsoft.com/office/drawing/2014/main" id="{06E2E58F-053B-4952-AF8C-2E258B17F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5265"/>
                <a:ext cx="735" cy="738"/>
              </a:xfrm>
              <a:prstGeom prst="ellipse">
                <a:avLst/>
              </a:prstGeom>
              <a:solidFill>
                <a:srgbClr val="594D7B"/>
              </a:solidFill>
              <a:ln>
                <a:noFill/>
              </a:ln>
              <a:effectLst>
                <a:outerShdw blurRad="63500" dist="63500" dir="2700000" algn="tl" rotWithShape="0">
                  <a:prstClr val="black">
                    <a:alpha val="1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grpSp>
            <p:nvGrpSpPr>
              <p:cNvPr id="15378" name="Group 146">
                <a:extLst>
                  <a:ext uri="{FF2B5EF4-FFF2-40B4-BE49-F238E27FC236}">
                    <a16:creationId xmlns:a16="http://schemas.microsoft.com/office/drawing/2014/main" id="{40C0B4A9-B775-49AF-8FC2-A6554DD33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1" y="5461"/>
                <a:ext cx="375" cy="365"/>
                <a:chOff x="0" y="0"/>
                <a:chExt cx="150" cy="146"/>
              </a:xfrm>
            </p:grpSpPr>
            <p:sp>
              <p:nvSpPr>
                <p:cNvPr id="15379" name="Freeform 147">
                  <a:extLst>
                    <a:ext uri="{FF2B5EF4-FFF2-40B4-BE49-F238E27FC236}">
                      <a16:creationId xmlns:a16="http://schemas.microsoft.com/office/drawing/2014/main" id="{E4961B40-E591-44A0-8562-1EABCA5CD6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96" cy="88"/>
                </a:xfrm>
                <a:custGeom>
                  <a:avLst/>
                  <a:gdLst>
                    <a:gd name="T0" fmla="*/ 171 w 54"/>
                    <a:gd name="T1" fmla="*/ 106 h 50"/>
                    <a:gd name="T2" fmla="*/ 7 w 54"/>
                    <a:gd name="T3" fmla="*/ 106 h 50"/>
                    <a:gd name="T4" fmla="*/ 4 w 54"/>
                    <a:gd name="T5" fmla="*/ 111 h 50"/>
                    <a:gd name="T6" fmla="*/ 60 w 54"/>
                    <a:gd name="T7" fmla="*/ 155 h 50"/>
                    <a:gd name="T8" fmla="*/ 121 w 54"/>
                    <a:gd name="T9" fmla="*/ 155 h 50"/>
                    <a:gd name="T10" fmla="*/ 133 w 54"/>
                    <a:gd name="T11" fmla="*/ 146 h 50"/>
                    <a:gd name="T12" fmla="*/ 126 w 54"/>
                    <a:gd name="T13" fmla="*/ 130 h 50"/>
                    <a:gd name="T14" fmla="*/ 126 w 54"/>
                    <a:gd name="T15" fmla="*/ 123 h 50"/>
                    <a:gd name="T16" fmla="*/ 130 w 54"/>
                    <a:gd name="T17" fmla="*/ 123 h 50"/>
                    <a:gd name="T18" fmla="*/ 142 w 54"/>
                    <a:gd name="T19" fmla="*/ 134 h 50"/>
                    <a:gd name="T20" fmla="*/ 149 w 54"/>
                    <a:gd name="T21" fmla="*/ 130 h 50"/>
                    <a:gd name="T22" fmla="*/ 133 w 54"/>
                    <a:gd name="T23" fmla="*/ 118 h 50"/>
                    <a:gd name="T24" fmla="*/ 135 w 54"/>
                    <a:gd name="T25" fmla="*/ 114 h 50"/>
                    <a:gd name="T26" fmla="*/ 142 w 54"/>
                    <a:gd name="T27" fmla="*/ 111 h 50"/>
                    <a:gd name="T28" fmla="*/ 158 w 54"/>
                    <a:gd name="T29" fmla="*/ 121 h 50"/>
                    <a:gd name="T30" fmla="*/ 171 w 54"/>
                    <a:gd name="T31" fmla="*/ 106 h 50"/>
                    <a:gd name="T32" fmla="*/ 110 w 54"/>
                    <a:gd name="T33" fmla="*/ 97 h 50"/>
                    <a:gd name="T34" fmla="*/ 85 w 54"/>
                    <a:gd name="T35" fmla="*/ 9 h 50"/>
                    <a:gd name="T36" fmla="*/ 92 w 54"/>
                    <a:gd name="T37" fmla="*/ 4 h 50"/>
                    <a:gd name="T38" fmla="*/ 149 w 54"/>
                    <a:gd name="T39" fmla="*/ 46 h 50"/>
                    <a:gd name="T40" fmla="*/ 162 w 54"/>
                    <a:gd name="T41" fmla="*/ 93 h 50"/>
                    <a:gd name="T42" fmla="*/ 155 w 54"/>
                    <a:gd name="T43" fmla="*/ 99 h 50"/>
                    <a:gd name="T44" fmla="*/ 114 w 54"/>
                    <a:gd name="T45" fmla="*/ 99 h 50"/>
                    <a:gd name="T46" fmla="*/ 110 w 54"/>
                    <a:gd name="T47" fmla="*/ 97 h 5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4" h="50">
                      <a:moveTo>
                        <a:pt x="54" y="34"/>
                      </a:moveTo>
                      <a:cubicBezTo>
                        <a:pt x="2" y="34"/>
                        <a:pt x="2" y="34"/>
                        <a:pt x="2" y="34"/>
                      </a:cubicBezTo>
                      <a:cubicBezTo>
                        <a:pt x="1" y="34"/>
                        <a:pt x="0" y="35"/>
                        <a:pt x="1" y="36"/>
                      </a:cubicBezTo>
                      <a:cubicBezTo>
                        <a:pt x="2" y="45"/>
                        <a:pt x="11" y="50"/>
                        <a:pt x="19" y="50"/>
                      </a:cubicBezTo>
                      <a:cubicBezTo>
                        <a:pt x="38" y="50"/>
                        <a:pt x="38" y="50"/>
                        <a:pt x="38" y="50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1" y="45"/>
                        <a:pt x="40" y="44"/>
                        <a:pt x="40" y="42"/>
                      </a:cubicBezTo>
                      <a:cubicBezTo>
                        <a:pt x="40" y="41"/>
                        <a:pt x="40" y="41"/>
                        <a:pt x="40" y="40"/>
                      </a:cubicBezTo>
                      <a:cubicBezTo>
                        <a:pt x="40" y="40"/>
                        <a:pt x="41" y="39"/>
                        <a:pt x="41" y="40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7"/>
                        <a:pt x="43" y="37"/>
                      </a:cubicBezTo>
                      <a:cubicBezTo>
                        <a:pt x="43" y="36"/>
                        <a:pt x="44" y="36"/>
                        <a:pt x="45" y="36"/>
                      </a:cubicBezTo>
                      <a:cubicBezTo>
                        <a:pt x="47" y="36"/>
                        <a:pt x="49" y="37"/>
                        <a:pt x="50" y="39"/>
                      </a:cubicBezTo>
                      <a:lnTo>
                        <a:pt x="54" y="34"/>
                      </a:lnTo>
                      <a:close/>
                      <a:moveTo>
                        <a:pt x="35" y="31"/>
                      </a:move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2"/>
                        <a:pt x="28" y="1"/>
                        <a:pt x="29" y="1"/>
                      </a:cubicBezTo>
                      <a:cubicBezTo>
                        <a:pt x="37" y="0"/>
                        <a:pt x="45" y="7"/>
                        <a:pt x="47" y="15"/>
                      </a:cubicBezTo>
                      <a:cubicBezTo>
                        <a:pt x="51" y="30"/>
                        <a:pt x="51" y="30"/>
                        <a:pt x="51" y="30"/>
                      </a:cubicBezTo>
                      <a:cubicBezTo>
                        <a:pt x="51" y="31"/>
                        <a:pt x="51" y="32"/>
                        <a:pt x="49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5" y="32"/>
                        <a:pt x="35" y="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0" name="Freeform 148">
                  <a:extLst>
                    <a:ext uri="{FF2B5EF4-FFF2-40B4-BE49-F238E27FC236}">
                      <a16:creationId xmlns:a16="http://schemas.microsoft.com/office/drawing/2014/main" id="{349E69DC-3264-4C18-B927-B8781E1ED6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" y="60"/>
                  <a:ext cx="83" cy="86"/>
                </a:xfrm>
                <a:custGeom>
                  <a:avLst/>
                  <a:gdLst>
                    <a:gd name="T0" fmla="*/ 143 w 47"/>
                    <a:gd name="T1" fmla="*/ 0 h 49"/>
                    <a:gd name="T2" fmla="*/ 49 w 47"/>
                    <a:gd name="T3" fmla="*/ 0 h 49"/>
                    <a:gd name="T4" fmla="*/ 37 w 47"/>
                    <a:gd name="T5" fmla="*/ 16 h 49"/>
                    <a:gd name="T6" fmla="*/ 41 w 47"/>
                    <a:gd name="T7" fmla="*/ 25 h 49"/>
                    <a:gd name="T8" fmla="*/ 41 w 47"/>
                    <a:gd name="T9" fmla="*/ 28 h 49"/>
                    <a:gd name="T10" fmla="*/ 37 w 47"/>
                    <a:gd name="T11" fmla="*/ 32 h 49"/>
                    <a:gd name="T12" fmla="*/ 28 w 47"/>
                    <a:gd name="T13" fmla="*/ 25 h 49"/>
                    <a:gd name="T14" fmla="*/ 21 w 47"/>
                    <a:gd name="T15" fmla="*/ 28 h 49"/>
                    <a:gd name="T16" fmla="*/ 34 w 47"/>
                    <a:gd name="T17" fmla="*/ 33 h 49"/>
                    <a:gd name="T18" fmla="*/ 32 w 47"/>
                    <a:gd name="T19" fmla="*/ 40 h 49"/>
                    <a:gd name="T20" fmla="*/ 21 w 47"/>
                    <a:gd name="T21" fmla="*/ 44 h 49"/>
                    <a:gd name="T22" fmla="*/ 12 w 47"/>
                    <a:gd name="T23" fmla="*/ 40 h 49"/>
                    <a:gd name="T24" fmla="*/ 0 w 47"/>
                    <a:gd name="T25" fmla="*/ 49 h 49"/>
                    <a:gd name="T26" fmla="*/ 143 w 47"/>
                    <a:gd name="T27" fmla="*/ 49 h 49"/>
                    <a:gd name="T28" fmla="*/ 147 w 47"/>
                    <a:gd name="T29" fmla="*/ 44 h 49"/>
                    <a:gd name="T30" fmla="*/ 147 w 47"/>
                    <a:gd name="T31" fmla="*/ 7 h 49"/>
                    <a:gd name="T32" fmla="*/ 143 w 47"/>
                    <a:gd name="T33" fmla="*/ 0 h 49"/>
                    <a:gd name="T34" fmla="*/ 32 w 47"/>
                    <a:gd name="T35" fmla="*/ 147 h 49"/>
                    <a:gd name="T36" fmla="*/ 9 w 47"/>
                    <a:gd name="T37" fmla="*/ 61 h 49"/>
                    <a:gd name="T38" fmla="*/ 12 w 47"/>
                    <a:gd name="T39" fmla="*/ 56 h 49"/>
                    <a:gd name="T40" fmla="*/ 53 w 47"/>
                    <a:gd name="T41" fmla="*/ 56 h 49"/>
                    <a:gd name="T42" fmla="*/ 60 w 47"/>
                    <a:gd name="T43" fmla="*/ 58 h 49"/>
                    <a:gd name="T44" fmla="*/ 81 w 47"/>
                    <a:gd name="T45" fmla="*/ 132 h 49"/>
                    <a:gd name="T46" fmla="*/ 74 w 47"/>
                    <a:gd name="T47" fmla="*/ 142 h 49"/>
                    <a:gd name="T48" fmla="*/ 37 w 47"/>
                    <a:gd name="T49" fmla="*/ 151 h 49"/>
                    <a:gd name="T50" fmla="*/ 32 w 47"/>
                    <a:gd name="T51" fmla="*/ 147 h 49"/>
                    <a:gd name="T52" fmla="*/ 46 w 47"/>
                    <a:gd name="T53" fmla="*/ 139 h 49"/>
                    <a:gd name="T54" fmla="*/ 62 w 47"/>
                    <a:gd name="T55" fmla="*/ 132 h 49"/>
                    <a:gd name="T56" fmla="*/ 65 w 47"/>
                    <a:gd name="T57" fmla="*/ 126 h 49"/>
                    <a:gd name="T58" fmla="*/ 53 w 47"/>
                    <a:gd name="T59" fmla="*/ 77 h 49"/>
                    <a:gd name="T60" fmla="*/ 46 w 47"/>
                    <a:gd name="T61" fmla="*/ 74 h 49"/>
                    <a:gd name="T62" fmla="*/ 32 w 47"/>
                    <a:gd name="T63" fmla="*/ 77 h 49"/>
                    <a:gd name="T64" fmla="*/ 25 w 47"/>
                    <a:gd name="T65" fmla="*/ 82 h 49"/>
                    <a:gd name="T66" fmla="*/ 41 w 47"/>
                    <a:gd name="T67" fmla="*/ 132 h 49"/>
                    <a:gd name="T68" fmla="*/ 46 w 47"/>
                    <a:gd name="T69" fmla="*/ 139 h 49"/>
                    <a:gd name="T70" fmla="*/ 138 w 47"/>
                    <a:gd name="T71" fmla="*/ 16 h 49"/>
                    <a:gd name="T72" fmla="*/ 138 w 47"/>
                    <a:gd name="T73" fmla="*/ 33 h 49"/>
                    <a:gd name="T74" fmla="*/ 131 w 47"/>
                    <a:gd name="T75" fmla="*/ 40 h 49"/>
                    <a:gd name="T76" fmla="*/ 81 w 47"/>
                    <a:gd name="T77" fmla="*/ 40 h 49"/>
                    <a:gd name="T78" fmla="*/ 74 w 47"/>
                    <a:gd name="T79" fmla="*/ 33 h 49"/>
                    <a:gd name="T80" fmla="*/ 74 w 47"/>
                    <a:gd name="T81" fmla="*/ 16 h 49"/>
                    <a:gd name="T82" fmla="*/ 81 w 47"/>
                    <a:gd name="T83" fmla="*/ 12 h 49"/>
                    <a:gd name="T84" fmla="*/ 131 w 47"/>
                    <a:gd name="T85" fmla="*/ 12 h 49"/>
                    <a:gd name="T86" fmla="*/ 138 w 47"/>
                    <a:gd name="T87" fmla="*/ 16 h 4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7" h="49">
                      <a:moveTo>
                        <a:pt x="46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3" y="7"/>
                        <a:pt x="13" y="8"/>
                      </a:cubicBezTo>
                      <a:cubicBezTo>
                        <a:pt x="13" y="8"/>
                        <a:pt x="13" y="9"/>
                        <a:pt x="13" y="9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1" y="12"/>
                        <a:pt x="11" y="12"/>
                        <a:pt x="10" y="13"/>
                      </a:cubicBezTo>
                      <a:cubicBezTo>
                        <a:pt x="10" y="13"/>
                        <a:pt x="9" y="14"/>
                        <a:pt x="7" y="14"/>
                      </a:cubicBezTo>
                      <a:cubicBezTo>
                        <a:pt x="6" y="14"/>
                        <a:pt x="5" y="13"/>
                        <a:pt x="4" y="13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7" y="16"/>
                        <a:pt x="47" y="15"/>
                        <a:pt x="47" y="14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7" y="0"/>
                        <a:pt x="46" y="0"/>
                      </a:cubicBezTo>
                      <a:close/>
                      <a:moveTo>
                        <a:pt x="10" y="48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2" y="19"/>
                        <a:pt x="3" y="18"/>
                        <a:pt x="4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8" y="18"/>
                        <a:pt x="19" y="18"/>
                        <a:pt x="19" y="19"/>
                      </a:cubicBezTo>
                      <a:cubicBezTo>
                        <a:pt x="26" y="43"/>
                        <a:pt x="26" y="43"/>
                        <a:pt x="26" y="43"/>
                      </a:cubicBezTo>
                      <a:cubicBezTo>
                        <a:pt x="26" y="44"/>
                        <a:pt x="25" y="45"/>
                        <a:pt x="24" y="46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1" y="49"/>
                        <a:pt x="10" y="48"/>
                        <a:pt x="10" y="48"/>
                      </a:cubicBezTo>
                      <a:close/>
                      <a:moveTo>
                        <a:pt x="15" y="45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1" y="43"/>
                        <a:pt x="22" y="42"/>
                        <a:pt x="21" y="41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cubicBezTo>
                        <a:pt x="17" y="24"/>
                        <a:pt x="16" y="23"/>
                        <a:pt x="15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9" y="25"/>
                        <a:pt x="8" y="26"/>
                        <a:pt x="8" y="27"/>
                      </a:cubicBezTo>
                      <a:cubicBezTo>
                        <a:pt x="13" y="43"/>
                        <a:pt x="13" y="43"/>
                        <a:pt x="13" y="43"/>
                      </a:cubicBezTo>
                      <a:cubicBezTo>
                        <a:pt x="13" y="44"/>
                        <a:pt x="14" y="45"/>
                        <a:pt x="15" y="45"/>
                      </a:cubicBezTo>
                      <a:close/>
                      <a:moveTo>
                        <a:pt x="44" y="5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12"/>
                        <a:pt x="43" y="13"/>
                        <a:pt x="42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5" y="13"/>
                        <a:pt x="24" y="12"/>
                        <a:pt x="24" y="11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4"/>
                        <a:pt x="25" y="4"/>
                        <a:pt x="26" y="4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4" y="4"/>
                        <a:pt x="44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" name="Rectangle 171">
              <a:extLst>
                <a:ext uri="{FF2B5EF4-FFF2-40B4-BE49-F238E27FC236}">
                  <a16:creationId xmlns:a16="http://schemas.microsoft.com/office/drawing/2014/main" id="{58D5B63F-6940-4688-BDF8-020713F56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3" y="2085"/>
              <a:ext cx="4470" cy="3400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marL="71755" eaLnBrk="1" hangingPunct="1">
                <a:lnSpc>
                  <a:spcPct val="115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charset="-122"/>
                  <a:ea typeface="楷体_GB2312" panose="02010609030101010101" charset="-122"/>
                </a:rPr>
                <a:t>#</a:t>
              </a: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charset="-122"/>
                  <a:ea typeface="楷体_GB2312" panose="02010609030101010101" charset="-122"/>
                </a:rPr>
                <a:t>变量</a:t>
              </a: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charset="-122"/>
                  <a:ea typeface="楷体_GB2312" panose="02010609030101010101" charset="-122"/>
                </a:rPr>
                <a:t>s</a:t>
              </a: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charset="-122"/>
                  <a:ea typeface="楷体_GB2312" panose="02010609030101010101" charset="-122"/>
                </a:rPr>
                <a:t>初始值为</a:t>
              </a: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charset="-122"/>
                  <a:ea typeface="楷体_GB2312" panose="02010609030101010101" charset="-122"/>
                </a:rPr>
                <a:t>0</a:t>
              </a:r>
            </a:p>
            <a:p>
              <a:pPr marL="71755" eaLnBrk="1" hangingPunct="1">
                <a:lnSpc>
                  <a:spcPct val="115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#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判断条件 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s&lt;=30</a:t>
              </a:r>
              <a:endPara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endParaRPr>
            </a:p>
            <a:p>
              <a:pPr marL="71755" eaLnBrk="1" hangingPunct="1">
                <a:lnSpc>
                  <a:spcPct val="115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400" b="1">
                  <a:solidFill>
                    <a:srgbClr val="00B050"/>
                  </a:solidFill>
                  <a:latin typeface="楷体_GB2312" panose="02010609030101010101" charset="-122"/>
                  <a:ea typeface="楷体_GB2312" panose="02010609030101010101" charset="-122"/>
                </a:rPr>
                <a:t>#</a:t>
              </a:r>
              <a:r>
                <a:rPr lang="zh-CN" altLang="zh-CN" sz="2400" b="1">
                  <a:solidFill>
                    <a:srgbClr val="00B050"/>
                  </a:solidFill>
                  <a:latin typeface="楷体_GB2312" panose="02010609030101010101" charset="-122"/>
                  <a:ea typeface="楷体_GB2312" panose="02010609030101010101" charset="-122"/>
                </a:rPr>
                <a:t>循环体 </a:t>
              </a:r>
              <a:r>
                <a:rPr lang="en-US" altLang="zh-CN" sz="2400" b="1">
                  <a:solidFill>
                    <a:srgbClr val="00B050"/>
                  </a:solidFill>
                  <a:latin typeface="楷体_GB2312" panose="02010609030101010101" charset="-122"/>
                  <a:ea typeface="楷体_GB2312" panose="02010609030101010101" charset="-122"/>
                </a:rPr>
                <a:t>s</a:t>
              </a:r>
              <a:r>
                <a:rPr lang="zh-CN" altLang="en-US" sz="2400" b="1">
                  <a:solidFill>
                    <a:srgbClr val="00B050"/>
                  </a:solidFill>
                  <a:latin typeface="楷体_GB2312" panose="02010609030101010101" charset="-122"/>
                  <a:ea typeface="楷体_GB2312" panose="02010609030101010101" charset="-122"/>
                </a:rPr>
                <a:t>值增加</a:t>
              </a:r>
              <a:r>
                <a:rPr lang="en-US" altLang="zh-CN" sz="2400" b="1">
                  <a:solidFill>
                    <a:srgbClr val="00B050"/>
                  </a:solidFill>
                  <a:latin typeface="楷体_GB2312" panose="02010609030101010101" charset="-122"/>
                  <a:ea typeface="楷体_GB2312" panose="02010609030101010101" charset="-122"/>
                </a:rPr>
                <a:t>10</a:t>
              </a:r>
            </a:p>
            <a:p>
              <a:pPr marL="71755" eaLnBrk="1" hangingPunct="1">
                <a:lnSpc>
                  <a:spcPct val="115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400" b="1">
                  <a:solidFill>
                    <a:srgbClr val="00B050"/>
                  </a:solidFill>
                  <a:latin typeface="楷体_GB2312" panose="02010609030101010101" charset="-122"/>
                  <a:ea typeface="楷体_GB2312" panose="02010609030101010101" charset="-122"/>
                </a:rPr>
                <a:t>#</a:t>
              </a:r>
              <a:r>
                <a:rPr lang="zh-CN" altLang="en-US" sz="2400" b="1">
                  <a:solidFill>
                    <a:srgbClr val="00B050"/>
                  </a:solidFill>
                  <a:latin typeface="楷体_GB2312" panose="02010609030101010101" charset="-122"/>
                  <a:ea typeface="楷体_GB2312" panose="02010609030101010101" charset="-122"/>
                </a:rPr>
                <a:t>循环体 输出</a:t>
              </a:r>
              <a:r>
                <a:rPr lang="en-US" altLang="zh-CN" sz="2400" b="1">
                  <a:solidFill>
                    <a:srgbClr val="00B050"/>
                  </a:solidFill>
                  <a:latin typeface="楷体_GB2312" panose="02010609030101010101" charset="-122"/>
                  <a:ea typeface="楷体_GB2312" panose="02010609030101010101" charset="-122"/>
                </a:rPr>
                <a:t>s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768DCE-69F8-4EE0-9791-CC1E7C4305F6}"/>
                </a:ext>
              </a:extLst>
            </p:cNvPr>
            <p:cNvSpPr/>
            <p:nvPr/>
          </p:nvSpPr>
          <p:spPr>
            <a:xfrm>
              <a:off x="4250" y="4017"/>
              <a:ext cx="2165" cy="14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右箭头 28">
              <a:extLst>
                <a:ext uri="{FF2B5EF4-FFF2-40B4-BE49-F238E27FC236}">
                  <a16:creationId xmlns:a16="http://schemas.microsoft.com/office/drawing/2014/main" id="{DE6FE1D5-A648-429F-BBA2-A7E2C727DE3E}"/>
                </a:ext>
              </a:extLst>
            </p:cNvPr>
            <p:cNvSpPr/>
            <p:nvPr/>
          </p:nvSpPr>
          <p:spPr>
            <a:xfrm>
              <a:off x="6603" y="4467"/>
              <a:ext cx="1135" cy="568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62EF17B-3E9F-4F1C-A94E-AA5F20092288}"/>
                </a:ext>
              </a:extLst>
            </p:cNvPr>
            <p:cNvSpPr/>
            <p:nvPr/>
          </p:nvSpPr>
          <p:spPr>
            <a:xfrm>
              <a:off x="3193" y="4017"/>
              <a:ext cx="945" cy="5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DB5055-5ACA-42A9-881F-213BDC63E611}"/>
                </a:ext>
              </a:extLst>
            </p:cNvPr>
            <p:cNvSpPr/>
            <p:nvPr/>
          </p:nvSpPr>
          <p:spPr>
            <a:xfrm>
              <a:off x="3165" y="4895"/>
              <a:ext cx="945" cy="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58402B45-DB42-4CF1-8F0D-D10F43A09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3648075"/>
            <a:ext cx="5741987" cy="73977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s=s+10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D3A8662B-F923-4544-A300-AE629C5A4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210175"/>
            <a:ext cx="5741987" cy="44291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②把①式结果的值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赋给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  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此时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=10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A70DCA74-ED2B-4136-AD81-7E1DC8D9D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4619625"/>
            <a:ext cx="5741987" cy="44291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①计算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s+10</a:t>
            </a:r>
            <a:r>
              <a:rPr lang="zh-CN" altLang="en-US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的值       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：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</a:p>
        </p:txBody>
      </p:sp>
      <p:sp>
        <p:nvSpPr>
          <p:cNvPr id="7" name="上弧形箭头 6">
            <a:extLst>
              <a:ext uri="{FF2B5EF4-FFF2-40B4-BE49-F238E27FC236}">
                <a16:creationId xmlns:a16="http://schemas.microsoft.com/office/drawing/2014/main" id="{4673639E-19F2-4835-8715-80016A8ED0B0}"/>
              </a:ext>
            </a:extLst>
          </p:cNvPr>
          <p:cNvSpPr/>
          <p:nvPr/>
        </p:nvSpPr>
        <p:spPr>
          <a:xfrm flipH="1">
            <a:off x="4067175" y="3359150"/>
            <a:ext cx="1225550" cy="454025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171">
            <a:extLst>
              <a:ext uri="{FF2B5EF4-FFF2-40B4-BE49-F238E27FC236}">
                <a16:creationId xmlns:a16="http://schemas.microsoft.com/office/drawing/2014/main" id="{AD4EF850-CD04-418B-B658-AD487CFC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5768975"/>
            <a:ext cx="5741987" cy="44132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s</a:t>
            </a:r>
            <a:r>
              <a:rPr lang="zh-CN" altLang="en-US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由最初的值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0→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10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20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en-US" altLang="zh-CN" sz="2400" b="1">
                <a:solidFill>
                  <a:srgbClr val="FFC000"/>
                </a:solidFill>
                <a:latin typeface="楷体_GB2312" panose="02010609030101010101" charset="-122"/>
                <a:ea typeface="楷体_GB2312" panose="02010609030101010101" charset="-122"/>
              </a:rPr>
              <a:t>30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en-US" altLang="zh-CN" sz="2400" b="1">
                <a:solidFill>
                  <a:srgbClr val="00B050"/>
                </a:solidFill>
                <a:latin typeface="Times New Roman" panose="02020603050405020304" charset="0"/>
                <a:ea typeface="楷体_GB2312" panose="02010609030101010101" charset="-122"/>
                <a:cs typeface="Times New Roman" panose="02020603050405020304" charset="0"/>
              </a:rPr>
              <a:t>···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1" grpId="0" bldLvl="0" animBg="1"/>
      <p:bldP spid="4" grpId="0" bldLvl="0" animBg="1"/>
      <p:bldP spid="5" grpId="0" bldLvl="0" animBg="1"/>
      <p:bldP spid="7" grpId="0" bldLvl="0" animBg="1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9">
            <a:extLst>
              <a:ext uri="{FF2B5EF4-FFF2-40B4-BE49-F238E27FC236}">
                <a16:creationId xmlns:a16="http://schemas.microsoft.com/office/drawing/2014/main" id="{5CD9B58F-4892-4DF2-BEB0-CA5FD8D10B6C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858838"/>
            <a:ext cx="877888" cy="4113212"/>
            <a:chOff x="1775252" y="-1053552"/>
            <a:chExt cx="1045160" cy="4897356"/>
          </a:xfrm>
        </p:grpSpPr>
        <p:grpSp>
          <p:nvGrpSpPr>
            <p:cNvPr id="16389" name="组合 50">
              <a:extLst>
                <a:ext uri="{FF2B5EF4-FFF2-40B4-BE49-F238E27FC236}">
                  <a16:creationId xmlns:a16="http://schemas.microsoft.com/office/drawing/2014/main" id="{D93D55AD-0483-4B00-A09F-EEC37527F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6391" name="Freeform 273">
                <a:extLst>
                  <a:ext uri="{FF2B5EF4-FFF2-40B4-BE49-F238E27FC236}">
                    <a16:creationId xmlns:a16="http://schemas.microsoft.com/office/drawing/2014/main" id="{9DE68B38-E09D-4485-9C71-41A4A14DF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2" name="Freeform 274">
                <a:extLst>
                  <a:ext uri="{FF2B5EF4-FFF2-40B4-BE49-F238E27FC236}">
                    <a16:creationId xmlns:a16="http://schemas.microsoft.com/office/drawing/2014/main" id="{B72F525B-CDA6-40CC-988D-0CDAF25432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3" name="Freeform 275">
                <a:extLst>
                  <a:ext uri="{FF2B5EF4-FFF2-40B4-BE49-F238E27FC236}">
                    <a16:creationId xmlns:a16="http://schemas.microsoft.com/office/drawing/2014/main" id="{63F74930-096D-4D46-885E-20AB8C47D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4" name="Freeform 276">
                <a:extLst>
                  <a:ext uri="{FF2B5EF4-FFF2-40B4-BE49-F238E27FC236}">
                    <a16:creationId xmlns:a16="http://schemas.microsoft.com/office/drawing/2014/main" id="{1F32E77C-84E2-4E7A-ABB2-DCDDE5620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5" name="Freeform 277">
                <a:extLst>
                  <a:ext uri="{FF2B5EF4-FFF2-40B4-BE49-F238E27FC236}">
                    <a16:creationId xmlns:a16="http://schemas.microsoft.com/office/drawing/2014/main" id="{174471B1-BE71-47BB-AC4F-239972F75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6" name="Freeform 278">
                <a:extLst>
                  <a:ext uri="{FF2B5EF4-FFF2-40B4-BE49-F238E27FC236}">
                    <a16:creationId xmlns:a16="http://schemas.microsoft.com/office/drawing/2014/main" id="{B6FCA260-D971-4C86-AA8A-9468AF4BF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Freeform 279">
                <a:extLst>
                  <a:ext uri="{FF2B5EF4-FFF2-40B4-BE49-F238E27FC236}">
                    <a16:creationId xmlns:a16="http://schemas.microsoft.com/office/drawing/2014/main" id="{49B52AC8-ED47-4CF1-96F2-CAA840A7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Freeform 280">
                <a:extLst>
                  <a:ext uri="{FF2B5EF4-FFF2-40B4-BE49-F238E27FC236}">
                    <a16:creationId xmlns:a16="http://schemas.microsoft.com/office/drawing/2014/main" id="{EE5280E1-F75E-480C-BB5F-9BBAACCC8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Freeform 281">
                <a:extLst>
                  <a:ext uri="{FF2B5EF4-FFF2-40B4-BE49-F238E27FC236}">
                    <a16:creationId xmlns:a16="http://schemas.microsoft.com/office/drawing/2014/main" id="{39A46CE7-9960-4859-8069-F3556647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CEC9C88-CE96-4E4D-A784-071F910B8158}"/>
                </a:ext>
              </a:extLst>
            </p:cNvPr>
            <p:cNvCxnSpPr/>
            <p:nvPr/>
          </p:nvCxnSpPr>
          <p:spPr>
            <a:xfrm flipV="1">
              <a:off x="2294997" y="-1053552"/>
              <a:ext cx="0" cy="38804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30">
            <a:extLst>
              <a:ext uri="{FF2B5EF4-FFF2-40B4-BE49-F238E27FC236}">
                <a16:creationId xmlns:a16="http://schemas.microsoft.com/office/drawing/2014/main" id="{F837F998-33D6-43D0-8800-E55AD205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1843022"/>
            <a:ext cx="851610" cy="8305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n>
                  <a:solidFill>
                    <a:srgbClr val="594D7B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03</a:t>
            </a:r>
            <a:endParaRPr lang="zh-CN" altLang="en-US" sz="5400" dirty="0">
              <a:ln>
                <a:solidFill>
                  <a:srgbClr val="594D7B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16388" name="Rectangle 30">
            <a:extLst>
              <a:ext uri="{FF2B5EF4-FFF2-40B4-BE49-F238E27FC236}">
                <a16:creationId xmlns:a16="http://schemas.microsoft.com/office/drawing/2014/main" id="{5F7F08F4-5CBB-4F82-B6E1-576F12AA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1995488"/>
            <a:ext cx="31305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594D7B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程序优化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0">
            <a:extLst>
              <a:ext uri="{FF2B5EF4-FFF2-40B4-BE49-F238E27FC236}">
                <a16:creationId xmlns:a16="http://schemas.microsoft.com/office/drawing/2014/main" id="{1589E999-2DBB-478E-A06F-2E51F7ACEB30}"/>
              </a:ext>
            </a:extLst>
          </p:cNvPr>
          <p:cNvGrpSpPr>
            <a:grpSpLocks/>
          </p:cNvGrpSpPr>
          <p:nvPr/>
        </p:nvGrpSpPr>
        <p:grpSpPr bwMode="auto">
          <a:xfrm>
            <a:off x="-57150" y="5702300"/>
            <a:ext cx="1720850" cy="1158875"/>
            <a:chOff x="0" y="0"/>
            <a:chExt cx="2724" cy="1835"/>
          </a:xfrm>
        </p:grpSpPr>
        <p:sp>
          <p:nvSpPr>
            <p:cNvPr id="29707" name="Oval 11">
              <a:extLst>
                <a:ext uri="{FF2B5EF4-FFF2-40B4-BE49-F238E27FC236}">
                  <a16:creationId xmlns:a16="http://schemas.microsoft.com/office/drawing/2014/main" id="{35C4D40A-451C-4898-AF03-25653E5C5F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8456" name="Group 12">
              <a:extLst>
                <a:ext uri="{FF2B5EF4-FFF2-40B4-BE49-F238E27FC236}">
                  <a16:creationId xmlns:a16="http://schemas.microsoft.com/office/drawing/2014/main" id="{7F784ECC-2949-4BCC-9920-C38C920FC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18457" name="Picture 13" descr="apple icons">
                <a:extLst>
                  <a:ext uri="{FF2B5EF4-FFF2-40B4-BE49-F238E27FC236}">
                    <a16:creationId xmlns:a16="http://schemas.microsoft.com/office/drawing/2014/main" id="{74F10F50-5AFA-4410-BA2C-DFD4FFBCA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10" name="Rectangle 14">
                <a:extLst>
                  <a:ext uri="{FF2B5EF4-FFF2-40B4-BE49-F238E27FC236}">
                    <a16:creationId xmlns:a16="http://schemas.microsoft.com/office/drawing/2014/main" id="{1D593517-6DE4-4B31-A0F0-487D1DFE6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 b="-16791"/>
                </a:stretch>
              </a:blip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grpSp>
        <p:nvGrpSpPr>
          <p:cNvPr id="18435" name="组合 33">
            <a:extLst>
              <a:ext uri="{FF2B5EF4-FFF2-40B4-BE49-F238E27FC236}">
                <a16:creationId xmlns:a16="http://schemas.microsoft.com/office/drawing/2014/main" id="{5EE2D422-FD28-4B99-914C-228CAB98F8E2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58738"/>
            <a:ext cx="473075" cy="804862"/>
            <a:chOff x="1775252" y="2062276"/>
            <a:chExt cx="1045160" cy="1781528"/>
          </a:xfrm>
        </p:grpSpPr>
        <p:grpSp>
          <p:nvGrpSpPr>
            <p:cNvPr id="18444" name="组合 34">
              <a:extLst>
                <a:ext uri="{FF2B5EF4-FFF2-40B4-BE49-F238E27FC236}">
                  <a16:creationId xmlns:a16="http://schemas.microsoft.com/office/drawing/2014/main" id="{E39CA047-5193-43F0-BBAF-6CC85F0B85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8446" name="Freeform 273">
                <a:extLst>
                  <a:ext uri="{FF2B5EF4-FFF2-40B4-BE49-F238E27FC236}">
                    <a16:creationId xmlns:a16="http://schemas.microsoft.com/office/drawing/2014/main" id="{A8B58111-9732-4298-8DDB-5D4F50F96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Freeform 274">
                <a:extLst>
                  <a:ext uri="{FF2B5EF4-FFF2-40B4-BE49-F238E27FC236}">
                    <a16:creationId xmlns:a16="http://schemas.microsoft.com/office/drawing/2014/main" id="{61F33F91-076D-420D-B21F-C091A39BF3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Freeform 275">
                <a:extLst>
                  <a:ext uri="{FF2B5EF4-FFF2-40B4-BE49-F238E27FC236}">
                    <a16:creationId xmlns:a16="http://schemas.microsoft.com/office/drawing/2014/main" id="{A3E48464-BACE-4749-B503-518C19480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Freeform 276">
                <a:extLst>
                  <a:ext uri="{FF2B5EF4-FFF2-40B4-BE49-F238E27FC236}">
                    <a16:creationId xmlns:a16="http://schemas.microsoft.com/office/drawing/2014/main" id="{A859F654-2DA9-472D-8A46-761B77CB4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Freeform 277">
                <a:extLst>
                  <a:ext uri="{FF2B5EF4-FFF2-40B4-BE49-F238E27FC236}">
                    <a16:creationId xmlns:a16="http://schemas.microsoft.com/office/drawing/2014/main" id="{3B892336-8D7D-4561-AA21-F948A865E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" name="Freeform 278">
                <a:extLst>
                  <a:ext uri="{FF2B5EF4-FFF2-40B4-BE49-F238E27FC236}">
                    <a16:creationId xmlns:a16="http://schemas.microsoft.com/office/drawing/2014/main" id="{CC90D0F5-A090-4F56-B218-8B02F575F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" name="Freeform 279">
                <a:extLst>
                  <a:ext uri="{FF2B5EF4-FFF2-40B4-BE49-F238E27FC236}">
                    <a16:creationId xmlns:a16="http://schemas.microsoft.com/office/drawing/2014/main" id="{D2F32151-C9D5-40E8-B14A-1461F47D7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3" name="Freeform 280">
                <a:extLst>
                  <a:ext uri="{FF2B5EF4-FFF2-40B4-BE49-F238E27FC236}">
                    <a16:creationId xmlns:a16="http://schemas.microsoft.com/office/drawing/2014/main" id="{61B20AA7-C820-4982-9EAF-70ED0EFE2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4" name="Freeform 281">
                <a:extLst>
                  <a:ext uri="{FF2B5EF4-FFF2-40B4-BE49-F238E27FC236}">
                    <a16:creationId xmlns:a16="http://schemas.microsoft.com/office/drawing/2014/main" id="{B7CDA8DD-D86C-4CD5-A340-F187A9EB0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E164B11-45B0-4783-9235-2B4FC1EBAD0D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0857449-2E9B-4F04-88CD-AA0FA468C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863600"/>
            <a:ext cx="61404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优化：猜数游戏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(2.0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进阶版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</a:t>
            </a:r>
          </a:p>
        </p:txBody>
      </p:sp>
      <p:sp>
        <p:nvSpPr>
          <p:cNvPr id="18437" name="文本框 7">
            <a:extLst>
              <a:ext uri="{FF2B5EF4-FFF2-40B4-BE49-F238E27FC236}">
                <a16:creationId xmlns:a16="http://schemas.microsoft.com/office/drawing/2014/main" id="{2C257C57-0110-467A-AD10-059B4E268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536700"/>
            <a:ext cx="551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‘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这是一个猜数游戏，数字范围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1-50’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0842A8C7-2917-46FA-BD7A-E0B53C26E3F5}"/>
              </a:ext>
            </a:extLst>
          </p:cNvPr>
          <p:cNvSpPr/>
          <p:nvPr/>
        </p:nvSpPr>
        <p:spPr>
          <a:xfrm>
            <a:off x="468313" y="2155825"/>
            <a:ext cx="719137" cy="35877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1" name="Rectangle 171">
            <a:extLst>
              <a:ext uri="{FF2B5EF4-FFF2-40B4-BE49-F238E27FC236}">
                <a16:creationId xmlns:a16="http://schemas.microsoft.com/office/drawing/2014/main" id="{C9A3FE75-885B-4CEE-B877-8DB7EC8E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2155825"/>
            <a:ext cx="7493000" cy="44132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print(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这是一个猜数游戏，数字范围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1-50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')</a:t>
            </a:r>
          </a:p>
        </p:txBody>
      </p:sp>
      <p:sp>
        <p:nvSpPr>
          <p:cNvPr id="18440" name="文本框 31">
            <a:extLst>
              <a:ext uri="{FF2B5EF4-FFF2-40B4-BE49-F238E27FC236}">
                <a16:creationId xmlns:a16="http://schemas.microsoft.com/office/drawing/2014/main" id="{A4A9376F-50C6-4ED3-82D2-C7BE477DC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865438"/>
            <a:ext cx="19605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设计变量并赋值</a:t>
            </a: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5FB432E2-8A24-462E-967B-A9CED5F002FB}"/>
              </a:ext>
            </a:extLst>
          </p:cNvPr>
          <p:cNvSpPr/>
          <p:nvPr/>
        </p:nvSpPr>
        <p:spPr>
          <a:xfrm>
            <a:off x="2489200" y="2865438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7" name="Rectangle 171">
            <a:extLst>
              <a:ext uri="{FF2B5EF4-FFF2-40B4-BE49-F238E27FC236}">
                <a16:creationId xmlns:a16="http://schemas.microsoft.com/office/drawing/2014/main" id="{AF35D554-D3CE-4FE6-A6DC-4A601F4D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3438525"/>
            <a:ext cx="7493000" cy="157797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set_number = </a:t>
            </a:r>
            <a:r>
              <a:rPr lang="en-US" altLang="zh-CN" sz="2400" b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guess_number = input('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请输入你猜测的数字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')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guess_number = int(guess_number)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443" name="文本框 6">
            <a:extLst>
              <a:ext uri="{FF2B5EF4-FFF2-40B4-BE49-F238E27FC236}">
                <a16:creationId xmlns:a16="http://schemas.microsoft.com/office/drawing/2014/main" id="{ED78FF65-3AE0-40B7-A452-ACE6B616A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16213"/>
            <a:ext cx="4545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答案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set_number</a:t>
            </a:r>
          </a:p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猜测的数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guess_number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要从键盘输入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endParaRPr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  <p:bldP spid="31" grpId="0" bldLvl="0" animBg="1"/>
      <p:bldP spid="4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9">
            <a:extLst>
              <a:ext uri="{FF2B5EF4-FFF2-40B4-BE49-F238E27FC236}">
                <a16:creationId xmlns:a16="http://schemas.microsoft.com/office/drawing/2014/main" id="{CD5CB930-CB4C-4ADD-B30C-66C4613A611A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130175"/>
            <a:ext cx="473075" cy="804863"/>
            <a:chOff x="1775252" y="2062276"/>
            <a:chExt cx="1045160" cy="1781528"/>
          </a:xfrm>
        </p:grpSpPr>
        <p:grpSp>
          <p:nvGrpSpPr>
            <p:cNvPr id="19471" name="组合 20">
              <a:extLst>
                <a:ext uri="{FF2B5EF4-FFF2-40B4-BE49-F238E27FC236}">
                  <a16:creationId xmlns:a16="http://schemas.microsoft.com/office/drawing/2014/main" id="{4F1DCA4D-A101-4DD4-B20E-B68EB9C16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473" name="Freeform 273">
                <a:extLst>
                  <a:ext uri="{FF2B5EF4-FFF2-40B4-BE49-F238E27FC236}">
                    <a16:creationId xmlns:a16="http://schemas.microsoft.com/office/drawing/2014/main" id="{715CDADF-14CA-4DDE-9DF3-B020FCF1F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4" name="Freeform 274">
                <a:extLst>
                  <a:ext uri="{FF2B5EF4-FFF2-40B4-BE49-F238E27FC236}">
                    <a16:creationId xmlns:a16="http://schemas.microsoft.com/office/drawing/2014/main" id="{E622D183-3A24-4BF6-8FC1-8F90FFD5FD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Freeform 275">
                <a:extLst>
                  <a:ext uri="{FF2B5EF4-FFF2-40B4-BE49-F238E27FC236}">
                    <a16:creationId xmlns:a16="http://schemas.microsoft.com/office/drawing/2014/main" id="{D9CC903E-E8E8-4283-B510-04DE0CB1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Freeform 276">
                <a:extLst>
                  <a:ext uri="{FF2B5EF4-FFF2-40B4-BE49-F238E27FC236}">
                    <a16:creationId xmlns:a16="http://schemas.microsoft.com/office/drawing/2014/main" id="{8E5A99F7-8DC2-4C7C-A53E-9D032F578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Freeform 277">
                <a:extLst>
                  <a:ext uri="{FF2B5EF4-FFF2-40B4-BE49-F238E27FC236}">
                    <a16:creationId xmlns:a16="http://schemas.microsoft.com/office/drawing/2014/main" id="{55749FB9-7AC7-4EEE-9B6E-7C00FA3D9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Freeform 278">
                <a:extLst>
                  <a:ext uri="{FF2B5EF4-FFF2-40B4-BE49-F238E27FC236}">
                    <a16:creationId xmlns:a16="http://schemas.microsoft.com/office/drawing/2014/main" id="{C0DF8046-32EB-42C3-A2B6-39A74C71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9" name="Freeform 279">
                <a:extLst>
                  <a:ext uri="{FF2B5EF4-FFF2-40B4-BE49-F238E27FC236}">
                    <a16:creationId xmlns:a16="http://schemas.microsoft.com/office/drawing/2014/main" id="{159CE01C-6991-4336-9344-57AEF12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0" name="Freeform 280">
                <a:extLst>
                  <a:ext uri="{FF2B5EF4-FFF2-40B4-BE49-F238E27FC236}">
                    <a16:creationId xmlns:a16="http://schemas.microsoft.com/office/drawing/2014/main" id="{1086A48E-0B18-42D0-B1FD-2979CDAEB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Freeform 281">
                <a:extLst>
                  <a:ext uri="{FF2B5EF4-FFF2-40B4-BE49-F238E27FC236}">
                    <a16:creationId xmlns:a16="http://schemas.microsoft.com/office/drawing/2014/main" id="{268DFAD9-3890-4D07-BABD-8BC0C8AEF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56F205C-8416-41E1-945A-1254A709B877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59" name="文本框 8">
            <a:extLst>
              <a:ext uri="{FF2B5EF4-FFF2-40B4-BE49-F238E27FC236}">
                <a16:creationId xmlns:a16="http://schemas.microsoft.com/office/drawing/2014/main" id="{3EF69CC6-0DDE-46AD-845A-1B6D105CA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569913"/>
            <a:ext cx="34845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设计循环条件  编写循环语句</a:t>
            </a:r>
          </a:p>
        </p:txBody>
      </p:sp>
      <p:sp>
        <p:nvSpPr>
          <p:cNvPr id="10" name="Rectangle 171">
            <a:extLst>
              <a:ext uri="{FF2B5EF4-FFF2-40B4-BE49-F238E27FC236}">
                <a16:creationId xmlns:a16="http://schemas.microsoft.com/office/drawing/2014/main" id="{836B5E44-14D4-4907-840E-36DEB0F28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6" y="1071245"/>
            <a:ext cx="7505700" cy="454547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while</a:t>
            </a: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guess_number</a:t>
            </a:r>
            <a:r>
              <a:rPr lang="en-US" sz="2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 != </a:t>
            </a:r>
            <a:r>
              <a:rPr lang="en-US" sz="2400" b="1" dirty="0" err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set_number</a:t>
            </a:r>
            <a:r>
              <a:rPr lang="en-US" sz="2400" b="1" dirty="0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if </a:t>
            </a:r>
            <a:r>
              <a:rPr lang="en-US" sz="2400" b="1" dirty="0" err="1">
                <a:latin typeface="楷体_GB2312" panose="02010609030101010101" charset="-122"/>
                <a:ea typeface="楷体_GB2312" panose="02010609030101010101" charset="-122"/>
                <a:sym typeface="+mn-ea"/>
              </a:rPr>
              <a:t>guess_number</a:t>
            </a: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 &gt; </a:t>
            </a:r>
            <a:r>
              <a:rPr lang="en-US" sz="2400" b="1" dirty="0" err="1">
                <a:latin typeface="楷体_GB2312" panose="02010609030101010101" charset="-122"/>
                <a:ea typeface="楷体_GB2312" panose="02010609030101010101" charset="-122"/>
                <a:sym typeface="+mn-ea"/>
              </a:rPr>
              <a:t>set_number</a:t>
            </a: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:</a:t>
            </a:r>
            <a:endParaRPr lang="en-US" sz="24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</a:rPr>
              <a:t>        print('</a:t>
            </a:r>
            <a:r>
              <a:rPr lang="zh-CN" altLang="en-US" sz="2400" b="1" dirty="0">
                <a:latin typeface="楷体_GB2312" panose="02010609030101010101" charset="-122"/>
                <a:ea typeface="楷体_GB2312" panose="02010609030101010101" charset="-122"/>
              </a:rPr>
              <a:t>很遗憾，你猜大了</a:t>
            </a: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</a:rPr>
              <a:t>')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en-US" sz="2400" b="1" strike="dblStrike" dirty="0" err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elif</a:t>
            </a:r>
            <a:r>
              <a:rPr lang="en-US" sz="2400" b="1" strike="dblStrike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en-US" sz="2400" b="1" strike="dblStrike" dirty="0" err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guess_number</a:t>
            </a:r>
            <a:r>
              <a:rPr lang="en-US" sz="2400" b="1" strike="dblStrike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 == </a:t>
            </a:r>
            <a:r>
              <a:rPr lang="en-US" sz="2400" b="1" strike="dblStrike" dirty="0" err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set_number</a:t>
            </a:r>
            <a:r>
              <a:rPr lang="en-US" sz="2400" b="1" strike="dblStrike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strike="dblStrike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        print('</a:t>
            </a:r>
            <a:r>
              <a:rPr lang="en-US" sz="2400" b="1" strike="dblStrike" dirty="0" err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恭喜你，答对啦</a:t>
            </a:r>
            <a:r>
              <a:rPr lang="en-US" sz="2400" b="1" strike="dblStrike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！')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</a:rPr>
              <a:t>    else: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</a:rPr>
              <a:t>        print('</a:t>
            </a:r>
            <a:r>
              <a:rPr lang="zh-CN" altLang="en-US" sz="2400" b="1" dirty="0">
                <a:latin typeface="楷体_GB2312" panose="02010609030101010101" charset="-122"/>
                <a:ea typeface="楷体_GB2312" panose="02010609030101010101" charset="-122"/>
              </a:rPr>
              <a:t>很遗憾，猜小了</a:t>
            </a:r>
            <a:r>
              <a:rPr lang="en-US" sz="2400" b="1" dirty="0">
                <a:latin typeface="楷体_GB2312" panose="02010609030101010101" charset="-122"/>
                <a:ea typeface="楷体_GB2312" panose="02010609030101010101" charset="-122"/>
              </a:rPr>
              <a:t>')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    </a:t>
            </a:r>
            <a:r>
              <a:rPr lang="en-US" altLang="zh-CN" sz="2400" b="1" dirty="0" err="1">
                <a:latin typeface="楷体_GB2312" panose="02010609030101010101" charset="-122"/>
                <a:ea typeface="楷体_GB2312" panose="02010609030101010101" charset="-122"/>
                <a:sym typeface="+mn-ea"/>
              </a:rPr>
              <a:t>guess_number</a:t>
            </a:r>
            <a:r>
              <a:rPr lang="en-US" altLang="zh-CN" sz="24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 = int(input(</a:t>
            </a:r>
            <a:r>
              <a:rPr lang="en-US" altLang="zh-CN" sz="2400" b="1" dirty="0">
                <a:latin typeface="楷体_GB2312" panose="02010609030101010101" charset="-122"/>
                <a:ea typeface="楷体_GB2312" panose="02010609030101010101" charset="-122"/>
              </a:rPr>
              <a:t>'</a:t>
            </a:r>
            <a:r>
              <a:rPr lang="zh-CN" altLang="en-US" sz="2400" b="1" dirty="0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请输入猜测的数字</a:t>
            </a:r>
            <a:r>
              <a:rPr lang="en-US" altLang="zh-CN" sz="2400" b="1" dirty="0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:</a:t>
            </a:r>
            <a:r>
              <a:rPr lang="en-US" altLang="zh-CN" sz="2400" b="1" dirty="0">
                <a:latin typeface="楷体_GB2312" panose="02010609030101010101" charset="-122"/>
                <a:ea typeface="楷体_GB2312" panose="02010609030101010101" charset="-122"/>
              </a:rPr>
              <a:t>'</a:t>
            </a:r>
            <a:r>
              <a:rPr lang="en-US" altLang="zh-CN" sz="24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)</a:t>
            </a:r>
            <a:endParaRPr lang="en-US" sz="24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9461" name="文本框 10">
            <a:extLst>
              <a:ext uri="{FF2B5EF4-FFF2-40B4-BE49-F238E27FC236}">
                <a16:creationId xmlns:a16="http://schemas.microsoft.com/office/drawing/2014/main" id="{A4442927-10A3-4327-901E-28FF55AC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5511800"/>
            <a:ext cx="3738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不符合循环条件之外即输出答对</a:t>
            </a:r>
            <a:endParaRPr lang="en-US" altLang="zh-CN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2" name="Rectangle 171">
            <a:extLst>
              <a:ext uri="{FF2B5EF4-FFF2-40B4-BE49-F238E27FC236}">
                <a16:creationId xmlns:a16="http://schemas.microsoft.com/office/drawing/2014/main" id="{84E6F45B-19B7-4CD4-8401-77DD4C7A0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6054725"/>
            <a:ext cx="7493000" cy="44291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print('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恭喜你，答对啦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')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8EC564-B3F8-4095-8D01-AF94C71A5F40}"/>
              </a:ext>
            </a:extLst>
          </p:cNvPr>
          <p:cNvSpPr/>
          <p:nvPr/>
        </p:nvSpPr>
        <p:spPr>
          <a:xfrm>
            <a:off x="1452563" y="1690688"/>
            <a:ext cx="600075" cy="3508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ABD8DD-8845-4D94-A333-1753D478E86C}"/>
              </a:ext>
            </a:extLst>
          </p:cNvPr>
          <p:cNvSpPr/>
          <p:nvPr/>
        </p:nvSpPr>
        <p:spPr>
          <a:xfrm>
            <a:off x="1436688" y="4759325"/>
            <a:ext cx="600075" cy="350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CE6D-ECAC-4BB1-8BBA-8F1703482FD5}"/>
              </a:ext>
            </a:extLst>
          </p:cNvPr>
          <p:cNvSpPr/>
          <p:nvPr/>
        </p:nvSpPr>
        <p:spPr>
          <a:xfrm>
            <a:off x="1419225" y="3738563"/>
            <a:ext cx="600075" cy="3508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CBC672-4999-41B3-A476-18142E6647B8}"/>
              </a:ext>
            </a:extLst>
          </p:cNvPr>
          <p:cNvSpPr/>
          <p:nvPr/>
        </p:nvSpPr>
        <p:spPr>
          <a:xfrm>
            <a:off x="2049463" y="2214563"/>
            <a:ext cx="600075" cy="350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064E63-B2C6-483B-8513-7841850EAC19}"/>
              </a:ext>
            </a:extLst>
          </p:cNvPr>
          <p:cNvSpPr/>
          <p:nvPr/>
        </p:nvSpPr>
        <p:spPr>
          <a:xfrm>
            <a:off x="2032000" y="4279900"/>
            <a:ext cx="600075" cy="3508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4C269FEE-42CF-4197-B4FA-26A77EB9EA0A}"/>
              </a:ext>
            </a:extLst>
          </p:cNvPr>
          <p:cNvSpPr/>
          <p:nvPr/>
        </p:nvSpPr>
        <p:spPr>
          <a:xfrm>
            <a:off x="468313" y="1150938"/>
            <a:ext cx="719137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3B4A3612-7A06-4B67-8EE7-04CCB8A98097}"/>
              </a:ext>
            </a:extLst>
          </p:cNvPr>
          <p:cNvSpPr/>
          <p:nvPr/>
        </p:nvSpPr>
        <p:spPr>
          <a:xfrm>
            <a:off x="450850" y="2855913"/>
            <a:ext cx="720725" cy="36036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A13F4C63-8AAB-4609-81CB-A8454C0F2686}"/>
              </a:ext>
            </a:extLst>
          </p:cNvPr>
          <p:cNvSpPr/>
          <p:nvPr/>
        </p:nvSpPr>
        <p:spPr>
          <a:xfrm>
            <a:off x="450850" y="4794250"/>
            <a:ext cx="720725" cy="35877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3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9">
            <a:extLst>
              <a:ext uri="{FF2B5EF4-FFF2-40B4-BE49-F238E27FC236}">
                <a16:creationId xmlns:a16="http://schemas.microsoft.com/office/drawing/2014/main" id="{6A3EEA65-5D2B-4446-850C-DDE732DC2162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130175"/>
            <a:ext cx="473075" cy="804863"/>
            <a:chOff x="1775252" y="2062276"/>
            <a:chExt cx="1045160" cy="1781528"/>
          </a:xfrm>
        </p:grpSpPr>
        <p:grpSp>
          <p:nvGrpSpPr>
            <p:cNvPr id="20488" name="组合 20">
              <a:extLst>
                <a:ext uri="{FF2B5EF4-FFF2-40B4-BE49-F238E27FC236}">
                  <a16:creationId xmlns:a16="http://schemas.microsoft.com/office/drawing/2014/main" id="{73482DE0-78FE-4549-9DA5-B8E53DF19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490" name="Freeform 273">
                <a:extLst>
                  <a:ext uri="{FF2B5EF4-FFF2-40B4-BE49-F238E27FC236}">
                    <a16:creationId xmlns:a16="http://schemas.microsoft.com/office/drawing/2014/main" id="{E7C3EB5C-3A89-44B8-8817-6E49E7740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" name="Freeform 274">
                <a:extLst>
                  <a:ext uri="{FF2B5EF4-FFF2-40B4-BE49-F238E27FC236}">
                    <a16:creationId xmlns:a16="http://schemas.microsoft.com/office/drawing/2014/main" id="{7EE8BD67-7AFF-477D-BB7B-D425B68007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2" name="Freeform 275">
                <a:extLst>
                  <a:ext uri="{FF2B5EF4-FFF2-40B4-BE49-F238E27FC236}">
                    <a16:creationId xmlns:a16="http://schemas.microsoft.com/office/drawing/2014/main" id="{15A79A74-C5D3-41A3-A648-99982BAA4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Freeform 276">
                <a:extLst>
                  <a:ext uri="{FF2B5EF4-FFF2-40B4-BE49-F238E27FC236}">
                    <a16:creationId xmlns:a16="http://schemas.microsoft.com/office/drawing/2014/main" id="{6E922A18-B95F-4BEE-80D2-E1AD9065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Freeform 277">
                <a:extLst>
                  <a:ext uri="{FF2B5EF4-FFF2-40B4-BE49-F238E27FC236}">
                    <a16:creationId xmlns:a16="http://schemas.microsoft.com/office/drawing/2014/main" id="{9E54D52E-A06F-4DEE-8EBD-B778388C2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Freeform 278">
                <a:extLst>
                  <a:ext uri="{FF2B5EF4-FFF2-40B4-BE49-F238E27FC236}">
                    <a16:creationId xmlns:a16="http://schemas.microsoft.com/office/drawing/2014/main" id="{66848624-9B6F-44C7-9775-3E50CB61B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Freeform 279">
                <a:extLst>
                  <a:ext uri="{FF2B5EF4-FFF2-40B4-BE49-F238E27FC236}">
                    <a16:creationId xmlns:a16="http://schemas.microsoft.com/office/drawing/2014/main" id="{36FE1953-0315-44EF-A11F-F8D9A8173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Freeform 280">
                <a:extLst>
                  <a:ext uri="{FF2B5EF4-FFF2-40B4-BE49-F238E27FC236}">
                    <a16:creationId xmlns:a16="http://schemas.microsoft.com/office/drawing/2014/main" id="{4D14EB5C-196E-4812-9635-5F5E6E3D3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Freeform 281">
                <a:extLst>
                  <a:ext uri="{FF2B5EF4-FFF2-40B4-BE49-F238E27FC236}">
                    <a16:creationId xmlns:a16="http://schemas.microsoft.com/office/drawing/2014/main" id="{46635616-26A6-4488-A032-BF6C14A80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96598B4-FBB9-45D3-BCC3-BD3BAD467039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3" name="文本框 8">
            <a:extLst>
              <a:ext uri="{FF2B5EF4-FFF2-40B4-BE49-F238E27FC236}">
                <a16:creationId xmlns:a16="http://schemas.microsoft.com/office/drawing/2014/main" id="{94A9E291-6D37-4DF9-B86E-0B663F72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17675"/>
            <a:ext cx="4500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最后，让程序双击运行时，可暂停显示</a:t>
            </a:r>
          </a:p>
        </p:txBody>
      </p:sp>
      <p:sp>
        <p:nvSpPr>
          <p:cNvPr id="10" name="Rectangle 171">
            <a:extLst>
              <a:ext uri="{FF2B5EF4-FFF2-40B4-BE49-F238E27FC236}">
                <a16:creationId xmlns:a16="http://schemas.microsoft.com/office/drawing/2014/main" id="{24EDA94C-9298-40E1-9086-D2C5A966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2362200"/>
            <a:ext cx="7493000" cy="44291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input('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程序运行完毕，按回车键退出</a:t>
            </a:r>
            <a:r>
              <a:rPr lang="en-US" altLang="zh-CN" sz="24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···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')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3AF175CC-7E74-45DB-9979-408A4A216D24}"/>
              </a:ext>
            </a:extLst>
          </p:cNvPr>
          <p:cNvSpPr/>
          <p:nvPr/>
        </p:nvSpPr>
        <p:spPr>
          <a:xfrm>
            <a:off x="468313" y="2362200"/>
            <a:ext cx="719137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A8E340C-0C81-4BF9-A907-68995843D208}"/>
              </a:ext>
            </a:extLst>
          </p:cNvPr>
          <p:cNvSpPr/>
          <p:nvPr/>
        </p:nvSpPr>
        <p:spPr>
          <a:xfrm>
            <a:off x="468313" y="4178300"/>
            <a:ext cx="719137" cy="35877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Rectangle 171">
            <a:extLst>
              <a:ext uri="{FF2B5EF4-FFF2-40B4-BE49-F238E27FC236}">
                <a16:creationId xmlns:a16="http://schemas.microsoft.com/office/drawing/2014/main" id="{2DC0EBDE-C370-4EB1-84B0-BB1D2B1AF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3562350"/>
            <a:ext cx="7493000" cy="163671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菜单栏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File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下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save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保存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保存至桌面  以学号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姓名命名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菜单栏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File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下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Run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9">
            <a:extLst>
              <a:ext uri="{FF2B5EF4-FFF2-40B4-BE49-F238E27FC236}">
                <a16:creationId xmlns:a16="http://schemas.microsoft.com/office/drawing/2014/main" id="{F37511E9-F027-4F94-80CD-61B2CB439AFC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130175"/>
            <a:ext cx="473075" cy="804863"/>
            <a:chOff x="1775252" y="2062276"/>
            <a:chExt cx="1045160" cy="1781528"/>
          </a:xfrm>
        </p:grpSpPr>
        <p:grpSp>
          <p:nvGrpSpPr>
            <p:cNvPr id="21508" name="组合 20">
              <a:extLst>
                <a:ext uri="{FF2B5EF4-FFF2-40B4-BE49-F238E27FC236}">
                  <a16:creationId xmlns:a16="http://schemas.microsoft.com/office/drawing/2014/main" id="{4785E1C6-A25F-4FC0-BF60-737F0865DE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1510" name="Freeform 273">
                <a:extLst>
                  <a:ext uri="{FF2B5EF4-FFF2-40B4-BE49-F238E27FC236}">
                    <a16:creationId xmlns:a16="http://schemas.microsoft.com/office/drawing/2014/main" id="{D2402FE5-B116-4504-8C18-A6A38F761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1" name="Freeform 274">
                <a:extLst>
                  <a:ext uri="{FF2B5EF4-FFF2-40B4-BE49-F238E27FC236}">
                    <a16:creationId xmlns:a16="http://schemas.microsoft.com/office/drawing/2014/main" id="{8156B54B-AC61-4BB1-82F1-B334A5A6F8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2" name="Freeform 275">
                <a:extLst>
                  <a:ext uri="{FF2B5EF4-FFF2-40B4-BE49-F238E27FC236}">
                    <a16:creationId xmlns:a16="http://schemas.microsoft.com/office/drawing/2014/main" id="{59D3EDA6-F8A2-4A12-B01C-0A9787788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3" name="Freeform 276">
                <a:extLst>
                  <a:ext uri="{FF2B5EF4-FFF2-40B4-BE49-F238E27FC236}">
                    <a16:creationId xmlns:a16="http://schemas.microsoft.com/office/drawing/2014/main" id="{394D7C21-7B31-408C-A844-33F87D800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4" name="Freeform 277">
                <a:extLst>
                  <a:ext uri="{FF2B5EF4-FFF2-40B4-BE49-F238E27FC236}">
                    <a16:creationId xmlns:a16="http://schemas.microsoft.com/office/drawing/2014/main" id="{38989D5C-10C6-40C5-AF36-A542528F5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5" name="Freeform 278">
                <a:extLst>
                  <a:ext uri="{FF2B5EF4-FFF2-40B4-BE49-F238E27FC236}">
                    <a16:creationId xmlns:a16="http://schemas.microsoft.com/office/drawing/2014/main" id="{6F876F4E-BC52-43BE-BE0F-367891284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6" name="Freeform 279">
                <a:extLst>
                  <a:ext uri="{FF2B5EF4-FFF2-40B4-BE49-F238E27FC236}">
                    <a16:creationId xmlns:a16="http://schemas.microsoft.com/office/drawing/2014/main" id="{A92A155F-6F1C-42BD-A3DD-9C1A748A2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" name="Freeform 280">
                <a:extLst>
                  <a:ext uri="{FF2B5EF4-FFF2-40B4-BE49-F238E27FC236}">
                    <a16:creationId xmlns:a16="http://schemas.microsoft.com/office/drawing/2014/main" id="{66E90AC9-51BF-4E6F-9C7F-A81049500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" name="Freeform 281">
                <a:extLst>
                  <a:ext uri="{FF2B5EF4-FFF2-40B4-BE49-F238E27FC236}">
                    <a16:creationId xmlns:a16="http://schemas.microsoft.com/office/drawing/2014/main" id="{D5A0F9C5-EA35-4E14-9374-BD4F0E5B3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D15E2BA-1D4B-46EA-9066-BE1B3EDC1083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71">
            <a:extLst>
              <a:ext uri="{FF2B5EF4-FFF2-40B4-BE49-F238E27FC236}">
                <a16:creationId xmlns:a16="http://schemas.microsoft.com/office/drawing/2014/main" id="{02475DCA-D0FD-467E-B5CC-66DCDBC0D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2187575"/>
            <a:ext cx="7493000" cy="4062413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</a:ln>
        </p:spPr>
        <p:txBody>
          <a:bodyPr lIns="0" tIns="0" rIns="0" bIns="0">
            <a:spAutoFit/>
          </a:bodyPr>
          <a:lstStyle/>
          <a:p>
            <a:pPr marL="107950"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>
                <a:latin typeface="楷体_GB2312" panose="02010609030101010101" charset="-122"/>
                <a:ea typeface="楷体_GB2312" panose="02010609030101010101" charset="-122"/>
              </a:rPr>
              <a:t>程序编辑保存后</a:t>
            </a:r>
          </a:p>
          <a:p>
            <a:pPr marL="107950"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>
                <a:latin typeface="楷体_GB2312" panose="02010609030101010101" charset="-122"/>
                <a:ea typeface="楷体_GB2312" panose="02010609030101010101" charset="-122"/>
              </a:rPr>
              <a:t>以</a:t>
            </a:r>
            <a:r>
              <a:rPr lang="zh-CN" altLang="en-US" sz="40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学号</a:t>
            </a:r>
            <a:r>
              <a:rPr lang="en-US" altLang="zh-CN" sz="40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+</a:t>
            </a:r>
            <a:r>
              <a:rPr lang="zh-CN" altLang="en-US" sz="40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姓名</a:t>
            </a:r>
            <a:r>
              <a:rPr lang="zh-CN" altLang="en-US" sz="3200" b="1">
                <a:solidFill>
                  <a:schemeClr val="tx2">
                    <a:lumMod val="95000"/>
                    <a:lumOff val="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的方式命名，</a:t>
            </a:r>
          </a:p>
          <a:p>
            <a:pPr marL="107950"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提交</a:t>
            </a:r>
            <a:r>
              <a:rPr lang="zh-CN" altLang="en-US" sz="3200" b="1">
                <a:solidFill>
                  <a:schemeClr val="tx2">
                    <a:lumMod val="95000"/>
                    <a:lumOff val="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至</a:t>
            </a:r>
            <a:r>
              <a:rPr lang="zh-CN" altLang="en-US" sz="40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学习在线</a:t>
            </a:r>
            <a:r>
              <a:rPr lang="zh-CN" altLang="en-US" sz="3200" b="1">
                <a:solidFill>
                  <a:schemeClr val="tx2">
                    <a:lumMod val="95000"/>
                    <a:lumOff val="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平台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！！！</a:t>
            </a:r>
          </a:p>
          <a:p>
            <a:pPr marL="107950"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课程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第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05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课时下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→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点击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添加作业</a:t>
            </a:r>
            <a:r>
              <a:rPr lang="en-US" altLang="zh-CN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”</a:t>
            </a:r>
          </a:p>
          <a:p>
            <a:pPr marL="107950"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上传即可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47">
            <a:extLst>
              <a:ext uri="{FF2B5EF4-FFF2-40B4-BE49-F238E27FC236}">
                <a16:creationId xmlns:a16="http://schemas.microsoft.com/office/drawing/2014/main" id="{C775BF70-7680-4A0B-B179-08659ED93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179513"/>
            <a:ext cx="28829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531" name="组合 2295">
            <a:extLst>
              <a:ext uri="{FF2B5EF4-FFF2-40B4-BE49-F238E27FC236}">
                <a16:creationId xmlns:a16="http://schemas.microsoft.com/office/drawing/2014/main" id="{BB411465-CC69-4AD0-91B4-3DF3E82C6E64}"/>
              </a:ext>
            </a:extLst>
          </p:cNvPr>
          <p:cNvGrpSpPr>
            <a:grpSpLocks/>
          </p:cNvGrpSpPr>
          <p:nvPr/>
        </p:nvGrpSpPr>
        <p:grpSpPr bwMode="auto">
          <a:xfrm>
            <a:off x="1490663" y="696913"/>
            <a:ext cx="817562" cy="2325687"/>
            <a:chOff x="693612" y="-428263"/>
            <a:chExt cx="1045159" cy="2972458"/>
          </a:xfrm>
        </p:grpSpPr>
        <p:grpSp>
          <p:nvGrpSpPr>
            <p:cNvPr id="22569" name="组合 2241">
              <a:extLst>
                <a:ext uri="{FF2B5EF4-FFF2-40B4-BE49-F238E27FC236}">
                  <a16:creationId xmlns:a16="http://schemas.microsoft.com/office/drawing/2014/main" id="{225ACD89-4C97-44EA-AC3A-E29E75291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22571" name="Freeform 264">
                <a:extLst>
                  <a:ext uri="{FF2B5EF4-FFF2-40B4-BE49-F238E27FC236}">
                    <a16:creationId xmlns:a16="http://schemas.microsoft.com/office/drawing/2014/main" id="{43B19F49-F419-4E8A-950C-7A870D5E6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2147483646 w 328"/>
                  <a:gd name="T1" fmla="*/ 2147483646 h 476"/>
                  <a:gd name="T2" fmla="*/ 2147483646 w 328"/>
                  <a:gd name="T3" fmla="*/ 1690545445 h 476"/>
                  <a:gd name="T4" fmla="*/ 2147483646 w 328"/>
                  <a:gd name="T5" fmla="*/ 384673468 h 476"/>
                  <a:gd name="T6" fmla="*/ 2147483646 w 328"/>
                  <a:gd name="T7" fmla="*/ 313814492 h 476"/>
                  <a:gd name="T8" fmla="*/ 1673383750 w 328"/>
                  <a:gd name="T9" fmla="*/ 0 h 476"/>
                  <a:gd name="T10" fmla="*/ 897175625 w 328"/>
                  <a:gd name="T11" fmla="*/ 303690418 h 476"/>
                  <a:gd name="T12" fmla="*/ 866933750 w 328"/>
                  <a:gd name="T13" fmla="*/ 384673468 h 476"/>
                  <a:gd name="T14" fmla="*/ 856853125 w 328"/>
                  <a:gd name="T15" fmla="*/ 1700669520 h 476"/>
                  <a:gd name="T16" fmla="*/ 262096250 w 328"/>
                  <a:gd name="T17" fmla="*/ 2147483646 h 476"/>
                  <a:gd name="T18" fmla="*/ 0 w 328"/>
                  <a:gd name="T19" fmla="*/ 2147483646 h 476"/>
                  <a:gd name="T20" fmla="*/ 1653222500 w 328"/>
                  <a:gd name="T21" fmla="*/ 2147483646 h 476"/>
                  <a:gd name="T22" fmla="*/ 2147483646 w 328"/>
                  <a:gd name="T23" fmla="*/ 2147483646 h 476"/>
                  <a:gd name="T24" fmla="*/ 2147483646 w 328"/>
                  <a:gd name="T25" fmla="*/ 2147483646 h 4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Freeform 265">
                <a:extLst>
                  <a:ext uri="{FF2B5EF4-FFF2-40B4-BE49-F238E27FC236}">
                    <a16:creationId xmlns:a16="http://schemas.microsoft.com/office/drawing/2014/main" id="{95EDCDB4-2FE8-43BA-84BB-7C6FDE1531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2147483646 w 327"/>
                  <a:gd name="T1" fmla="*/ 2147483646 h 476"/>
                  <a:gd name="T2" fmla="*/ 2147483646 w 327"/>
                  <a:gd name="T3" fmla="*/ 1690545445 h 476"/>
                  <a:gd name="T4" fmla="*/ 2147483646 w 327"/>
                  <a:gd name="T5" fmla="*/ 313814492 h 476"/>
                  <a:gd name="T6" fmla="*/ 887095000 w 327"/>
                  <a:gd name="T7" fmla="*/ 303690418 h 476"/>
                  <a:gd name="T8" fmla="*/ 846772500 w 327"/>
                  <a:gd name="T9" fmla="*/ 1700669520 h 476"/>
                  <a:gd name="T10" fmla="*/ 0 w 327"/>
                  <a:gd name="T11" fmla="*/ 2147483646 h 476"/>
                  <a:gd name="T12" fmla="*/ 1068546250 w 327"/>
                  <a:gd name="T13" fmla="*/ 566890901 h 476"/>
                  <a:gd name="T14" fmla="*/ 2147483646 w 327"/>
                  <a:gd name="T15" fmla="*/ 1012302452 h 476"/>
                  <a:gd name="T16" fmla="*/ 1068546250 w 327"/>
                  <a:gd name="T17" fmla="*/ 566890901 h 476"/>
                  <a:gd name="T18" fmla="*/ 2147483646 w 327"/>
                  <a:gd name="T19" fmla="*/ 1224885745 h 476"/>
                  <a:gd name="T20" fmla="*/ 2147483646 w 327"/>
                  <a:gd name="T21" fmla="*/ 1427344962 h 476"/>
                  <a:gd name="T22" fmla="*/ 1068546250 w 327"/>
                  <a:gd name="T23" fmla="*/ 1022426527 h 476"/>
                  <a:gd name="T24" fmla="*/ 1592738750 w 327"/>
                  <a:gd name="T25" fmla="*/ 2147483646 h 476"/>
                  <a:gd name="T26" fmla="*/ 1381045625 w 327"/>
                  <a:gd name="T27" fmla="*/ 2147483646 h 476"/>
                  <a:gd name="T28" fmla="*/ 1461690625 w 327"/>
                  <a:gd name="T29" fmla="*/ 1508331195 h 476"/>
                  <a:gd name="T30" fmla="*/ 1723786875 w 327"/>
                  <a:gd name="T31" fmla="*/ 1720914487 h 476"/>
                  <a:gd name="T32" fmla="*/ 1633061250 w 327"/>
                  <a:gd name="T33" fmla="*/ 2147483646 h 476"/>
                  <a:gd name="T34" fmla="*/ 1592738750 w 327"/>
                  <a:gd name="T35" fmla="*/ 2147483646 h 476"/>
                  <a:gd name="T36" fmla="*/ 1592738750 w 327"/>
                  <a:gd name="T37" fmla="*/ 2147483646 h 476"/>
                  <a:gd name="T38" fmla="*/ 1018143125 w 327"/>
                  <a:gd name="T39" fmla="*/ 1852514729 h 476"/>
                  <a:gd name="T40" fmla="*/ 1068546250 w 327"/>
                  <a:gd name="T41" fmla="*/ 1447593111 h 476"/>
                  <a:gd name="T42" fmla="*/ 1360884375 w 327"/>
                  <a:gd name="T43" fmla="*/ 1720914487 h 476"/>
                  <a:gd name="T44" fmla="*/ 1088707500 w 327"/>
                  <a:gd name="T45" fmla="*/ 2147483646 h 476"/>
                  <a:gd name="T46" fmla="*/ 1038304375 w 327"/>
                  <a:gd name="T47" fmla="*/ 2147483646 h 476"/>
                  <a:gd name="T48" fmla="*/ 1350803750 w 327"/>
                  <a:gd name="T49" fmla="*/ 2147483646 h 476"/>
                  <a:gd name="T50" fmla="*/ 1411287500 w 327"/>
                  <a:gd name="T51" fmla="*/ 2147483646 h 476"/>
                  <a:gd name="T52" fmla="*/ 1774190000 w 327"/>
                  <a:gd name="T53" fmla="*/ 2147483646 h 476"/>
                  <a:gd name="T54" fmla="*/ 1824593125 w 327"/>
                  <a:gd name="T55" fmla="*/ 2147483646 h 476"/>
                  <a:gd name="T56" fmla="*/ 2137092500 w 327"/>
                  <a:gd name="T57" fmla="*/ 2147483646 h 476"/>
                  <a:gd name="T58" fmla="*/ 2086689375 w 327"/>
                  <a:gd name="T59" fmla="*/ 2147483646 h 476"/>
                  <a:gd name="T60" fmla="*/ 1814512500 w 327"/>
                  <a:gd name="T61" fmla="*/ 1720914487 h 476"/>
                  <a:gd name="T62" fmla="*/ 2147483646 w 327"/>
                  <a:gd name="T63" fmla="*/ 1639931436 h 476"/>
                  <a:gd name="T64" fmla="*/ 2147483646 w 327"/>
                  <a:gd name="T65" fmla="*/ 1842390654 h 476"/>
                  <a:gd name="T66" fmla="*/ 1643141875 w 327"/>
                  <a:gd name="T67" fmla="*/ 2147483646 h 476"/>
                  <a:gd name="T68" fmla="*/ 1018143125 w 327"/>
                  <a:gd name="T69" fmla="*/ 1852514729 h 476"/>
                  <a:gd name="T70" fmla="*/ 1199594375 w 327"/>
                  <a:gd name="T71" fmla="*/ 2147483646 h 476"/>
                  <a:gd name="T72" fmla="*/ 1068546250 w 327"/>
                  <a:gd name="T73" fmla="*/ 2147483646 h 476"/>
                  <a:gd name="T74" fmla="*/ 1249997500 w 327"/>
                  <a:gd name="T75" fmla="*/ 2147483646 h 476"/>
                  <a:gd name="T76" fmla="*/ 2046366875 w 327"/>
                  <a:gd name="T77" fmla="*/ 2147483646 h 476"/>
                  <a:gd name="T78" fmla="*/ 2096770000 w 327"/>
                  <a:gd name="T79" fmla="*/ 2147483646 h 476"/>
                  <a:gd name="T80" fmla="*/ 1925399375 w 327"/>
                  <a:gd name="T81" fmla="*/ 2147483646 h 47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3" name="Freeform 266">
                <a:extLst>
                  <a:ext uri="{FF2B5EF4-FFF2-40B4-BE49-F238E27FC236}">
                    <a16:creationId xmlns:a16="http://schemas.microsoft.com/office/drawing/2014/main" id="{A8CD618C-9455-49A6-9390-538532D3D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0967500 h 24"/>
                  <a:gd name="T2" fmla="*/ 131048125 w 94"/>
                  <a:gd name="T3" fmla="*/ 241935000 h 24"/>
                  <a:gd name="T4" fmla="*/ 826611250 w 94"/>
                  <a:gd name="T5" fmla="*/ 241935000 h 24"/>
                  <a:gd name="T6" fmla="*/ 947578750 w 94"/>
                  <a:gd name="T7" fmla="*/ 120967500 h 24"/>
                  <a:gd name="T8" fmla="*/ 826611250 w 94"/>
                  <a:gd name="T9" fmla="*/ 0 h 24"/>
                  <a:gd name="T10" fmla="*/ 131048125 w 94"/>
                  <a:gd name="T11" fmla="*/ 0 h 24"/>
                  <a:gd name="T12" fmla="*/ 0 w 94"/>
                  <a:gd name="T13" fmla="*/ 1209675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4" name="Freeform 267">
                <a:extLst>
                  <a:ext uri="{FF2B5EF4-FFF2-40B4-BE49-F238E27FC236}">
                    <a16:creationId xmlns:a16="http://schemas.microsoft.com/office/drawing/2014/main" id="{E0AB0B1F-6DEE-4EEE-968C-E03C2F48F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0967500 w 25"/>
                  <a:gd name="T1" fmla="*/ 0 h 92"/>
                  <a:gd name="T2" fmla="*/ 0 w 25"/>
                  <a:gd name="T3" fmla="*/ 120967500 h 92"/>
                  <a:gd name="T4" fmla="*/ 0 w 25"/>
                  <a:gd name="T5" fmla="*/ 796369375 h 92"/>
                  <a:gd name="T6" fmla="*/ 120967500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20967500 h 92"/>
                  <a:gd name="T12" fmla="*/ 120967500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5" name="Freeform 268">
                <a:extLst>
                  <a:ext uri="{FF2B5EF4-FFF2-40B4-BE49-F238E27FC236}">
                    <a16:creationId xmlns:a16="http://schemas.microsoft.com/office/drawing/2014/main" id="{29321206-0806-4221-BFB8-802976631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1048125 w 94"/>
                  <a:gd name="T1" fmla="*/ 252015625 h 25"/>
                  <a:gd name="T2" fmla="*/ 826611250 w 94"/>
                  <a:gd name="T3" fmla="*/ 252015625 h 25"/>
                  <a:gd name="T4" fmla="*/ 947578750 w 94"/>
                  <a:gd name="T5" fmla="*/ 131048125 h 25"/>
                  <a:gd name="T6" fmla="*/ 826611250 w 94"/>
                  <a:gd name="T7" fmla="*/ 0 h 25"/>
                  <a:gd name="T8" fmla="*/ 131048125 w 94"/>
                  <a:gd name="T9" fmla="*/ 0 h 25"/>
                  <a:gd name="T10" fmla="*/ 0 w 94"/>
                  <a:gd name="T11" fmla="*/ 131048125 h 25"/>
                  <a:gd name="T12" fmla="*/ 131048125 w 94"/>
                  <a:gd name="T13" fmla="*/ 2520156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Freeform 269">
                <a:extLst>
                  <a:ext uri="{FF2B5EF4-FFF2-40B4-BE49-F238E27FC236}">
                    <a16:creationId xmlns:a16="http://schemas.microsoft.com/office/drawing/2014/main" id="{A565E478-20DD-442B-BAAB-F8E62C1C5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0483750 w 83"/>
                  <a:gd name="T1" fmla="*/ 221773750 h 67"/>
                  <a:gd name="T2" fmla="*/ 614918125 w 83"/>
                  <a:gd name="T3" fmla="*/ 635079375 h 67"/>
                  <a:gd name="T4" fmla="*/ 796369375 w 83"/>
                  <a:gd name="T5" fmla="*/ 604837500 h 67"/>
                  <a:gd name="T6" fmla="*/ 766127500 w 83"/>
                  <a:gd name="T7" fmla="*/ 433466875 h 67"/>
                  <a:gd name="T8" fmla="*/ 221773750 w 83"/>
                  <a:gd name="T9" fmla="*/ 20161250 h 67"/>
                  <a:gd name="T10" fmla="*/ 141128750 w 83"/>
                  <a:gd name="T11" fmla="*/ 0 h 67"/>
                  <a:gd name="T12" fmla="*/ 40322500 w 83"/>
                  <a:gd name="T13" fmla="*/ 50403125 h 67"/>
                  <a:gd name="T14" fmla="*/ 60483750 w 83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Freeform 270">
                <a:extLst>
                  <a:ext uri="{FF2B5EF4-FFF2-40B4-BE49-F238E27FC236}">
                    <a16:creationId xmlns:a16="http://schemas.microsoft.com/office/drawing/2014/main" id="{BD13AADD-AF71-4D00-BC6A-5A5693617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1773750 w 83"/>
                  <a:gd name="T1" fmla="*/ 635079375 h 67"/>
                  <a:gd name="T2" fmla="*/ 776208125 w 83"/>
                  <a:gd name="T3" fmla="*/ 221773750 h 67"/>
                  <a:gd name="T4" fmla="*/ 796369375 w 83"/>
                  <a:gd name="T5" fmla="*/ 50403125 h 67"/>
                  <a:gd name="T6" fmla="*/ 695563125 w 83"/>
                  <a:gd name="T7" fmla="*/ 0 h 67"/>
                  <a:gd name="T8" fmla="*/ 614918125 w 83"/>
                  <a:gd name="T9" fmla="*/ 20161250 h 67"/>
                  <a:gd name="T10" fmla="*/ 70564375 w 83"/>
                  <a:gd name="T11" fmla="*/ 433466875 h 67"/>
                  <a:gd name="T12" fmla="*/ 40322500 w 83"/>
                  <a:gd name="T13" fmla="*/ 604837500 h 67"/>
                  <a:gd name="T14" fmla="*/ 221773750 w 83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8" name="Freeform 271">
                <a:extLst>
                  <a:ext uri="{FF2B5EF4-FFF2-40B4-BE49-F238E27FC236}">
                    <a16:creationId xmlns:a16="http://schemas.microsoft.com/office/drawing/2014/main" id="{C1A2B4D9-16A7-46E8-8785-7E4B77BF1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4998750 w 76"/>
                  <a:gd name="T1" fmla="*/ 0 h 74"/>
                  <a:gd name="T2" fmla="*/ 534273125 w 76"/>
                  <a:gd name="T3" fmla="*/ 40322500 h 74"/>
                  <a:gd name="T4" fmla="*/ 50403125 w 76"/>
                  <a:gd name="T5" fmla="*/ 514111875 h 74"/>
                  <a:gd name="T6" fmla="*/ 50403125 w 76"/>
                  <a:gd name="T7" fmla="*/ 695563125 h 74"/>
                  <a:gd name="T8" fmla="*/ 231854375 w 76"/>
                  <a:gd name="T9" fmla="*/ 695563125 h 74"/>
                  <a:gd name="T10" fmla="*/ 715724375 w 76"/>
                  <a:gd name="T11" fmla="*/ 221773750 h 74"/>
                  <a:gd name="T12" fmla="*/ 715724375 w 76"/>
                  <a:gd name="T13" fmla="*/ 40322500 h 74"/>
                  <a:gd name="T14" fmla="*/ 624998750 w 76"/>
                  <a:gd name="T15" fmla="*/ 0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9" name="Freeform 272">
                <a:extLst>
                  <a:ext uri="{FF2B5EF4-FFF2-40B4-BE49-F238E27FC236}">
                    <a16:creationId xmlns:a16="http://schemas.microsoft.com/office/drawing/2014/main" id="{2886BAA9-D3E6-4C97-92B4-4C490DCD0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1854375 w 76"/>
                  <a:gd name="T1" fmla="*/ 40322500 h 74"/>
                  <a:gd name="T2" fmla="*/ 141128750 w 76"/>
                  <a:gd name="T3" fmla="*/ 0 h 74"/>
                  <a:gd name="T4" fmla="*/ 50403125 w 76"/>
                  <a:gd name="T5" fmla="*/ 40322500 h 74"/>
                  <a:gd name="T6" fmla="*/ 50403125 w 76"/>
                  <a:gd name="T7" fmla="*/ 221773750 h 74"/>
                  <a:gd name="T8" fmla="*/ 534273125 w 76"/>
                  <a:gd name="T9" fmla="*/ 695563125 h 74"/>
                  <a:gd name="T10" fmla="*/ 715724375 w 76"/>
                  <a:gd name="T11" fmla="*/ 695563125 h 74"/>
                  <a:gd name="T12" fmla="*/ 715724375 w 76"/>
                  <a:gd name="T13" fmla="*/ 514111875 h 74"/>
                  <a:gd name="T14" fmla="*/ 231854375 w 76"/>
                  <a:gd name="T15" fmla="*/ 40322500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58" name="直接连接符 2257">
              <a:extLst>
                <a:ext uri="{FF2B5EF4-FFF2-40B4-BE49-F238E27FC236}">
                  <a16:creationId xmlns:a16="http://schemas.microsoft.com/office/drawing/2014/main" id="{A9B01E94-01AE-4F80-BDB1-03EAF13AD76F}"/>
                </a:ext>
              </a:extLst>
            </p:cNvPr>
            <p:cNvCxnSpPr/>
            <p:nvPr/>
          </p:nvCxnSpPr>
          <p:spPr>
            <a:xfrm flipV="1">
              <a:off x="1223294" y="-428263"/>
              <a:ext cx="0" cy="189101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32" name="组合 2297">
            <a:extLst>
              <a:ext uri="{FF2B5EF4-FFF2-40B4-BE49-F238E27FC236}">
                <a16:creationId xmlns:a16="http://schemas.microsoft.com/office/drawing/2014/main" id="{3EB98BF6-903E-43D4-815C-CA13B8117C02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752475"/>
            <a:ext cx="893763" cy="3949700"/>
            <a:chOff x="1775252" y="-770914"/>
            <a:chExt cx="1045160" cy="4614718"/>
          </a:xfrm>
        </p:grpSpPr>
        <p:grpSp>
          <p:nvGrpSpPr>
            <p:cNvPr id="22558" name="组合 2242">
              <a:extLst>
                <a:ext uri="{FF2B5EF4-FFF2-40B4-BE49-F238E27FC236}">
                  <a16:creationId xmlns:a16="http://schemas.microsoft.com/office/drawing/2014/main" id="{6023A68A-F3B4-42C4-B14F-28BBA9916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2560" name="Freeform 273">
                <a:extLst>
                  <a:ext uri="{FF2B5EF4-FFF2-40B4-BE49-F238E27FC236}">
                    <a16:creationId xmlns:a16="http://schemas.microsoft.com/office/drawing/2014/main" id="{36C4DB62-BB1B-4B82-A13D-5E549CE86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Freeform 274">
                <a:extLst>
                  <a:ext uri="{FF2B5EF4-FFF2-40B4-BE49-F238E27FC236}">
                    <a16:creationId xmlns:a16="http://schemas.microsoft.com/office/drawing/2014/main" id="{67896F59-4F5A-4E92-A621-11B51C5F02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Freeform 275">
                <a:extLst>
                  <a:ext uri="{FF2B5EF4-FFF2-40B4-BE49-F238E27FC236}">
                    <a16:creationId xmlns:a16="http://schemas.microsoft.com/office/drawing/2014/main" id="{326F4F6C-A072-46A7-A4AF-C929642DB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Freeform 276">
                <a:extLst>
                  <a:ext uri="{FF2B5EF4-FFF2-40B4-BE49-F238E27FC236}">
                    <a16:creationId xmlns:a16="http://schemas.microsoft.com/office/drawing/2014/main" id="{80EACF78-A7AF-4D75-B0B3-B4EFDD637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Freeform 277">
                <a:extLst>
                  <a:ext uri="{FF2B5EF4-FFF2-40B4-BE49-F238E27FC236}">
                    <a16:creationId xmlns:a16="http://schemas.microsoft.com/office/drawing/2014/main" id="{9387A35C-6153-41CC-8DD9-D7B7950BA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Freeform 278">
                <a:extLst>
                  <a:ext uri="{FF2B5EF4-FFF2-40B4-BE49-F238E27FC236}">
                    <a16:creationId xmlns:a16="http://schemas.microsoft.com/office/drawing/2014/main" id="{ACBCD380-105B-4BCD-B301-C0B4BA8D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Freeform 279">
                <a:extLst>
                  <a:ext uri="{FF2B5EF4-FFF2-40B4-BE49-F238E27FC236}">
                    <a16:creationId xmlns:a16="http://schemas.microsoft.com/office/drawing/2014/main" id="{F745ECA4-00BE-4EBB-ADB8-3080A0C82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Freeform 280">
                <a:extLst>
                  <a:ext uri="{FF2B5EF4-FFF2-40B4-BE49-F238E27FC236}">
                    <a16:creationId xmlns:a16="http://schemas.microsoft.com/office/drawing/2014/main" id="{41643CC5-3102-4E3D-BB61-59455F9FF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Freeform 281">
                <a:extLst>
                  <a:ext uri="{FF2B5EF4-FFF2-40B4-BE49-F238E27FC236}">
                    <a16:creationId xmlns:a16="http://schemas.microsoft.com/office/drawing/2014/main" id="{457A193C-63D5-4400-BD46-562673D16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0586D6A2-8972-4B34-877A-AC5C363BB4B3}"/>
                </a:ext>
              </a:extLst>
            </p:cNvPr>
            <p:cNvCxnSpPr/>
            <p:nvPr/>
          </p:nvCxnSpPr>
          <p:spPr>
            <a:xfrm flipV="1">
              <a:off x="2295047" y="-770914"/>
              <a:ext cx="0" cy="359829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33" name="组合 2298">
            <a:extLst>
              <a:ext uri="{FF2B5EF4-FFF2-40B4-BE49-F238E27FC236}">
                <a16:creationId xmlns:a16="http://schemas.microsoft.com/office/drawing/2014/main" id="{CF275524-1DDF-4B38-9899-74A3793C3E19}"/>
              </a:ext>
            </a:extLst>
          </p:cNvPr>
          <p:cNvGrpSpPr>
            <a:grpSpLocks/>
          </p:cNvGrpSpPr>
          <p:nvPr/>
        </p:nvGrpSpPr>
        <p:grpSpPr bwMode="auto">
          <a:xfrm>
            <a:off x="2846388" y="752475"/>
            <a:ext cx="822325" cy="2732088"/>
            <a:chOff x="2856892" y="-501184"/>
            <a:chExt cx="1045159" cy="3478582"/>
          </a:xfrm>
        </p:grpSpPr>
        <p:grpSp>
          <p:nvGrpSpPr>
            <p:cNvPr id="22547" name="组合 2243">
              <a:extLst>
                <a:ext uri="{FF2B5EF4-FFF2-40B4-BE49-F238E27FC236}">
                  <a16:creationId xmlns:a16="http://schemas.microsoft.com/office/drawing/2014/main" id="{B1BF1616-701A-4696-97BD-7A6966473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22549" name="Freeform 254">
                <a:extLst>
                  <a:ext uri="{FF2B5EF4-FFF2-40B4-BE49-F238E27FC236}">
                    <a16:creationId xmlns:a16="http://schemas.microsoft.com/office/drawing/2014/main" id="{069C18AF-4904-41AA-88A7-F6F2ACAA3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80438333 h 475"/>
                  <a:gd name="T4" fmla="*/ 2147483646 w 328"/>
                  <a:gd name="T5" fmla="*/ 374554229 h 475"/>
                  <a:gd name="T6" fmla="*/ 2147483646 w 328"/>
                  <a:gd name="T7" fmla="*/ 303694940 h 475"/>
                  <a:gd name="T8" fmla="*/ 1663303125 w 328"/>
                  <a:gd name="T9" fmla="*/ 0 h 475"/>
                  <a:gd name="T10" fmla="*/ 887095000 w 328"/>
                  <a:gd name="T11" fmla="*/ 303694940 h 475"/>
                  <a:gd name="T12" fmla="*/ 856853125 w 328"/>
                  <a:gd name="T13" fmla="*/ 374554229 h 475"/>
                  <a:gd name="T14" fmla="*/ 856853125 w 328"/>
                  <a:gd name="T15" fmla="*/ 170068338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0" name="Freeform 255">
                <a:extLst>
                  <a:ext uri="{FF2B5EF4-FFF2-40B4-BE49-F238E27FC236}">
                    <a16:creationId xmlns:a16="http://schemas.microsoft.com/office/drawing/2014/main" id="{B2F71E2D-06B5-46B2-BAC8-C6F85601E7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80438333 h 475"/>
                  <a:gd name="T4" fmla="*/ 2147483646 w 328"/>
                  <a:gd name="T5" fmla="*/ 303694940 h 475"/>
                  <a:gd name="T6" fmla="*/ 897175625 w 328"/>
                  <a:gd name="T7" fmla="*/ 303694940 h 475"/>
                  <a:gd name="T8" fmla="*/ 856853125 w 328"/>
                  <a:gd name="T9" fmla="*/ 1700683389 h 475"/>
                  <a:gd name="T10" fmla="*/ 0 w 328"/>
                  <a:gd name="T11" fmla="*/ 2147483646 h 475"/>
                  <a:gd name="T12" fmla="*/ 1068546250 w 328"/>
                  <a:gd name="T13" fmla="*/ 566893403 h 475"/>
                  <a:gd name="T14" fmla="*/ 2147483646 w 328"/>
                  <a:gd name="T15" fmla="*/ 1002189164 h 475"/>
                  <a:gd name="T16" fmla="*/ 1068546250 w 328"/>
                  <a:gd name="T17" fmla="*/ 566893403 h 475"/>
                  <a:gd name="T18" fmla="*/ 2147483646 w 328"/>
                  <a:gd name="T19" fmla="*/ 1214773395 h 475"/>
                  <a:gd name="T20" fmla="*/ 2147483646 w 328"/>
                  <a:gd name="T21" fmla="*/ 1417236688 h 475"/>
                  <a:gd name="T22" fmla="*/ 1068546250 w 328"/>
                  <a:gd name="T23" fmla="*/ 1012310102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71771250 w 328"/>
                  <a:gd name="T29" fmla="*/ 1508344215 h 475"/>
                  <a:gd name="T30" fmla="*/ 1723786875 w 328"/>
                  <a:gd name="T31" fmla="*/ 1710807508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2408331 h 475"/>
                  <a:gd name="T40" fmla="*/ 1078626875 w 328"/>
                  <a:gd name="T41" fmla="*/ 1437481745 h 475"/>
                  <a:gd name="T42" fmla="*/ 1370965000 w 328"/>
                  <a:gd name="T43" fmla="*/ 1710807508 h 475"/>
                  <a:gd name="T44" fmla="*/ 1098788125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24593125 w 328"/>
                  <a:gd name="T61" fmla="*/ 1710807508 h 475"/>
                  <a:gd name="T62" fmla="*/ 2147483646 w 328"/>
                  <a:gd name="T63" fmla="*/ 1629820919 h 475"/>
                  <a:gd name="T64" fmla="*/ 2147483646 w 328"/>
                  <a:gd name="T65" fmla="*/ 1832284212 h 475"/>
                  <a:gd name="T66" fmla="*/ 1653222500 w 328"/>
                  <a:gd name="T67" fmla="*/ 2147483646 h 475"/>
                  <a:gd name="T68" fmla="*/ 1018143125 w 328"/>
                  <a:gd name="T69" fmla="*/ 1842408331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60078125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1" name="Freeform 256">
                <a:extLst>
                  <a:ext uri="{FF2B5EF4-FFF2-40B4-BE49-F238E27FC236}">
                    <a16:creationId xmlns:a16="http://schemas.microsoft.com/office/drawing/2014/main" id="{43E638A2-1D3F-4C8A-9C63-672465B08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2" name="Freeform 257">
                <a:extLst>
                  <a:ext uri="{FF2B5EF4-FFF2-40B4-BE49-F238E27FC236}">
                    <a16:creationId xmlns:a16="http://schemas.microsoft.com/office/drawing/2014/main" id="{C3F5C1AF-9B48-4634-99DA-E59F93C5F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3" name="Freeform 258">
                <a:extLst>
                  <a:ext uri="{FF2B5EF4-FFF2-40B4-BE49-F238E27FC236}">
                    <a16:creationId xmlns:a16="http://schemas.microsoft.com/office/drawing/2014/main" id="{C3CBA311-D1D8-42DF-BB42-210D66EDA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4" name="Freeform 259">
                <a:extLst>
                  <a:ext uri="{FF2B5EF4-FFF2-40B4-BE49-F238E27FC236}">
                    <a16:creationId xmlns:a16="http://schemas.microsoft.com/office/drawing/2014/main" id="{768E721F-3A9E-4515-91F3-7C995C273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50403125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Freeform 260">
                <a:extLst>
                  <a:ext uri="{FF2B5EF4-FFF2-40B4-BE49-F238E27FC236}">
                    <a16:creationId xmlns:a16="http://schemas.microsoft.com/office/drawing/2014/main" id="{32DD8FCB-9F2A-4F94-A723-5DCFAAB73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Freeform 261">
                <a:extLst>
                  <a:ext uri="{FF2B5EF4-FFF2-40B4-BE49-F238E27FC236}">
                    <a16:creationId xmlns:a16="http://schemas.microsoft.com/office/drawing/2014/main" id="{465D5460-5BF4-4273-83B3-ECE9E58E1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241875 h 73"/>
                  <a:gd name="T4" fmla="*/ 50403125 w 77"/>
                  <a:gd name="T5" fmla="*/ 514111875 h 73"/>
                  <a:gd name="T6" fmla="*/ 50403125 w 77"/>
                  <a:gd name="T7" fmla="*/ 685482500 h 73"/>
                  <a:gd name="T8" fmla="*/ 231854375 w 77"/>
                  <a:gd name="T9" fmla="*/ 685482500 h 73"/>
                  <a:gd name="T10" fmla="*/ 725805000 w 77"/>
                  <a:gd name="T11" fmla="*/ 211693125 h 73"/>
                  <a:gd name="T12" fmla="*/ 725805000 w 77"/>
                  <a:gd name="T13" fmla="*/ 3024187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Freeform 262">
                <a:extLst>
                  <a:ext uri="{FF2B5EF4-FFF2-40B4-BE49-F238E27FC236}">
                    <a16:creationId xmlns:a16="http://schemas.microsoft.com/office/drawing/2014/main" id="{8B74DB4F-BDD1-471D-ACE2-3D37C6B9D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1854375 w 77"/>
                  <a:gd name="T1" fmla="*/ 30241875 h 73"/>
                  <a:gd name="T2" fmla="*/ 141128750 w 77"/>
                  <a:gd name="T3" fmla="*/ 0 h 73"/>
                  <a:gd name="T4" fmla="*/ 50403125 w 77"/>
                  <a:gd name="T5" fmla="*/ 30241875 h 73"/>
                  <a:gd name="T6" fmla="*/ 50403125 w 77"/>
                  <a:gd name="T7" fmla="*/ 211693125 h 73"/>
                  <a:gd name="T8" fmla="*/ 544353750 w 77"/>
                  <a:gd name="T9" fmla="*/ 685482500 h 73"/>
                  <a:gd name="T10" fmla="*/ 725805000 w 77"/>
                  <a:gd name="T11" fmla="*/ 685482500 h 73"/>
                  <a:gd name="T12" fmla="*/ 725805000 w 77"/>
                  <a:gd name="T13" fmla="*/ 514111875 h 73"/>
                  <a:gd name="T14" fmla="*/ 231854375 w 77"/>
                  <a:gd name="T15" fmla="*/ 3024187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9577F048-C6D2-497A-8312-692150AD65FC}"/>
                </a:ext>
              </a:extLst>
            </p:cNvPr>
            <p:cNvCxnSpPr/>
            <p:nvPr/>
          </p:nvCxnSpPr>
          <p:spPr>
            <a:xfrm flipV="1">
              <a:off x="3385525" y="-501184"/>
              <a:ext cx="0" cy="249625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34" name="组合 52">
            <a:extLst>
              <a:ext uri="{FF2B5EF4-FFF2-40B4-BE49-F238E27FC236}">
                <a16:creationId xmlns:a16="http://schemas.microsoft.com/office/drawing/2014/main" id="{6978224F-1EBE-477C-8907-B66C8238C3A4}"/>
              </a:ext>
            </a:extLst>
          </p:cNvPr>
          <p:cNvGrpSpPr>
            <a:grpSpLocks/>
          </p:cNvGrpSpPr>
          <p:nvPr/>
        </p:nvGrpSpPr>
        <p:grpSpPr bwMode="auto">
          <a:xfrm>
            <a:off x="712788" y="700088"/>
            <a:ext cx="877887" cy="3343275"/>
            <a:chOff x="1775252" y="-135764"/>
            <a:chExt cx="1045160" cy="3979568"/>
          </a:xfrm>
        </p:grpSpPr>
        <p:grpSp>
          <p:nvGrpSpPr>
            <p:cNvPr id="22536" name="组合 53">
              <a:extLst>
                <a:ext uri="{FF2B5EF4-FFF2-40B4-BE49-F238E27FC236}">
                  <a16:creationId xmlns:a16="http://schemas.microsoft.com/office/drawing/2014/main" id="{96C47731-3D8B-4536-8D7B-8F1E67F39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2538" name="Freeform 273">
                <a:extLst>
                  <a:ext uri="{FF2B5EF4-FFF2-40B4-BE49-F238E27FC236}">
                    <a16:creationId xmlns:a16="http://schemas.microsoft.com/office/drawing/2014/main" id="{F841BD36-BA49-4B49-BAD5-78F1F3E35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9" name="Freeform 274">
                <a:extLst>
                  <a:ext uri="{FF2B5EF4-FFF2-40B4-BE49-F238E27FC236}">
                    <a16:creationId xmlns:a16="http://schemas.microsoft.com/office/drawing/2014/main" id="{462F759E-A28B-4FC6-9972-F388F99A95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Freeform 275">
                <a:extLst>
                  <a:ext uri="{FF2B5EF4-FFF2-40B4-BE49-F238E27FC236}">
                    <a16:creationId xmlns:a16="http://schemas.microsoft.com/office/drawing/2014/main" id="{9AB223AA-8142-4AF9-A93C-117F0CEBB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1" name="Freeform 276">
                <a:extLst>
                  <a:ext uri="{FF2B5EF4-FFF2-40B4-BE49-F238E27FC236}">
                    <a16:creationId xmlns:a16="http://schemas.microsoft.com/office/drawing/2014/main" id="{F24F165C-FDFE-4489-A1B4-EAB8E4F64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Freeform 277">
                <a:extLst>
                  <a:ext uri="{FF2B5EF4-FFF2-40B4-BE49-F238E27FC236}">
                    <a16:creationId xmlns:a16="http://schemas.microsoft.com/office/drawing/2014/main" id="{74C4E40F-316A-4DF7-A7B7-4F4C44FD9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Freeform 278">
                <a:extLst>
                  <a:ext uri="{FF2B5EF4-FFF2-40B4-BE49-F238E27FC236}">
                    <a16:creationId xmlns:a16="http://schemas.microsoft.com/office/drawing/2014/main" id="{21C9D0C3-BCF0-4666-93B9-8CBE97ADA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Freeform 279">
                <a:extLst>
                  <a:ext uri="{FF2B5EF4-FFF2-40B4-BE49-F238E27FC236}">
                    <a16:creationId xmlns:a16="http://schemas.microsoft.com/office/drawing/2014/main" id="{3912992F-BE86-45D3-B980-4FAAA35F4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Freeform 280">
                <a:extLst>
                  <a:ext uri="{FF2B5EF4-FFF2-40B4-BE49-F238E27FC236}">
                    <a16:creationId xmlns:a16="http://schemas.microsoft.com/office/drawing/2014/main" id="{FCF538E3-FBD5-43F1-93E2-A0ECD8321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Freeform 281">
                <a:extLst>
                  <a:ext uri="{FF2B5EF4-FFF2-40B4-BE49-F238E27FC236}">
                    <a16:creationId xmlns:a16="http://schemas.microsoft.com/office/drawing/2014/main" id="{A7D7B87A-C1F7-49FD-A4A5-ADD356104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B546FB3-AEEE-4416-B248-1672E553C48E}"/>
                </a:ext>
              </a:extLst>
            </p:cNvPr>
            <p:cNvCxnSpPr/>
            <p:nvPr/>
          </p:nvCxnSpPr>
          <p:spPr>
            <a:xfrm flipV="1">
              <a:off x="2294997" y="-135764"/>
              <a:ext cx="9451" cy="2962945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5" name="文本框 1">
            <a:extLst>
              <a:ext uri="{FF2B5EF4-FFF2-40B4-BE49-F238E27FC236}">
                <a16:creationId xmlns:a16="http://schemas.microsoft.com/office/drawing/2014/main" id="{8D367EA1-AC56-4067-A7AB-95554A865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354388"/>
            <a:ext cx="424656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endParaRPr lang="en-US" altLang="zh-CN" sz="36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/>
              <a:t>　　如何优化程序，使程序猜错</a:t>
            </a:r>
            <a:r>
              <a:rPr lang="en-US" altLang="zh-CN" sz="2800"/>
              <a:t>10</a:t>
            </a:r>
            <a:r>
              <a:rPr lang="zh-CN" altLang="en-US" sz="2800"/>
              <a:t>次自动退出？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49">
            <a:extLst>
              <a:ext uri="{FF2B5EF4-FFF2-40B4-BE49-F238E27FC236}">
                <a16:creationId xmlns:a16="http://schemas.microsoft.com/office/drawing/2014/main" id="{F4D55721-6FCE-4475-B797-40FACF0A88AE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858838"/>
            <a:ext cx="877888" cy="4113212"/>
            <a:chOff x="1775252" y="-1053552"/>
            <a:chExt cx="1045160" cy="4897356"/>
          </a:xfrm>
        </p:grpSpPr>
        <p:grpSp>
          <p:nvGrpSpPr>
            <p:cNvPr id="5125" name="组合 50">
              <a:extLst>
                <a:ext uri="{FF2B5EF4-FFF2-40B4-BE49-F238E27FC236}">
                  <a16:creationId xmlns:a16="http://schemas.microsoft.com/office/drawing/2014/main" id="{F6233181-DE44-4CAC-8DEE-2385100DDE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27" name="Freeform 273">
                <a:extLst>
                  <a:ext uri="{FF2B5EF4-FFF2-40B4-BE49-F238E27FC236}">
                    <a16:creationId xmlns:a16="http://schemas.microsoft.com/office/drawing/2014/main" id="{135B2345-43EF-4AC2-AF9E-BFD8D673B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" name="Freeform 274">
                <a:extLst>
                  <a:ext uri="{FF2B5EF4-FFF2-40B4-BE49-F238E27FC236}">
                    <a16:creationId xmlns:a16="http://schemas.microsoft.com/office/drawing/2014/main" id="{701D48A7-B8F4-42DA-A0A5-C99B5136D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" name="Freeform 275">
                <a:extLst>
                  <a:ext uri="{FF2B5EF4-FFF2-40B4-BE49-F238E27FC236}">
                    <a16:creationId xmlns:a16="http://schemas.microsoft.com/office/drawing/2014/main" id="{2558AAFD-64D9-4019-973D-F54F798DC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" name="Freeform 276">
                <a:extLst>
                  <a:ext uri="{FF2B5EF4-FFF2-40B4-BE49-F238E27FC236}">
                    <a16:creationId xmlns:a16="http://schemas.microsoft.com/office/drawing/2014/main" id="{7D06FEF0-F66B-45F7-9F58-1674BBE76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1" name="Freeform 277">
                <a:extLst>
                  <a:ext uri="{FF2B5EF4-FFF2-40B4-BE49-F238E27FC236}">
                    <a16:creationId xmlns:a16="http://schemas.microsoft.com/office/drawing/2014/main" id="{E01CFC10-E408-4831-885B-06B01939B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" name="Freeform 278">
                <a:extLst>
                  <a:ext uri="{FF2B5EF4-FFF2-40B4-BE49-F238E27FC236}">
                    <a16:creationId xmlns:a16="http://schemas.microsoft.com/office/drawing/2014/main" id="{28961841-B13F-4397-8B95-88D6EA7C9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Freeform 279">
                <a:extLst>
                  <a:ext uri="{FF2B5EF4-FFF2-40B4-BE49-F238E27FC236}">
                    <a16:creationId xmlns:a16="http://schemas.microsoft.com/office/drawing/2014/main" id="{C6B83838-8C57-4862-A298-C22AB43B5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Freeform 280">
                <a:extLst>
                  <a:ext uri="{FF2B5EF4-FFF2-40B4-BE49-F238E27FC236}">
                    <a16:creationId xmlns:a16="http://schemas.microsoft.com/office/drawing/2014/main" id="{CFD71C6F-0594-47C0-895B-9E904FA69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Freeform 281">
                <a:extLst>
                  <a:ext uri="{FF2B5EF4-FFF2-40B4-BE49-F238E27FC236}">
                    <a16:creationId xmlns:a16="http://schemas.microsoft.com/office/drawing/2014/main" id="{327275FF-EBD4-4D25-95A9-C45E9E7F4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608780D-A54F-4F90-A2F4-6528924F14EE}"/>
                </a:ext>
              </a:extLst>
            </p:cNvPr>
            <p:cNvCxnSpPr/>
            <p:nvPr/>
          </p:nvCxnSpPr>
          <p:spPr>
            <a:xfrm flipV="1">
              <a:off x="2294997" y="-1053552"/>
              <a:ext cx="0" cy="38804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30">
            <a:extLst>
              <a:ext uri="{FF2B5EF4-FFF2-40B4-BE49-F238E27FC236}">
                <a16:creationId xmlns:a16="http://schemas.microsoft.com/office/drawing/2014/main" id="{8F0F393B-A6DB-4DF3-9329-92F69D88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1914777"/>
            <a:ext cx="851610" cy="8305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n>
                  <a:solidFill>
                    <a:srgbClr val="9DD53E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01</a:t>
            </a:r>
            <a:endParaRPr lang="zh-CN" altLang="en-US" sz="5400" dirty="0">
              <a:ln>
                <a:solidFill>
                  <a:srgbClr val="9DD53E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sp>
        <p:nvSpPr>
          <p:cNvPr id="5124" name="Rectangle 30">
            <a:extLst>
              <a:ext uri="{FF2B5EF4-FFF2-40B4-BE49-F238E27FC236}">
                <a16:creationId xmlns:a16="http://schemas.microsoft.com/office/drawing/2014/main" id="{89262FF5-0E72-4AB3-87C8-765E551E5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1995488"/>
            <a:ext cx="31305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9DD53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回顾旧识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1">
            <a:extLst>
              <a:ext uri="{FF2B5EF4-FFF2-40B4-BE49-F238E27FC236}">
                <a16:creationId xmlns:a16="http://schemas.microsoft.com/office/drawing/2014/main" id="{73E364F5-CF27-43A2-97AA-EF327BA3C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2374900"/>
            <a:ext cx="7564437" cy="18573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"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体验</a:t>
            </a:r>
            <a:r>
              <a:rPr lang="en-US" altLang="zh-CN" sz="28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sz="28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猜数游戏</a:t>
            </a:r>
            <a:r>
              <a:rPr lang="en-US" altLang="zh-CN" sz="28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2.0”</a:t>
            </a:r>
            <a:r>
              <a:rPr lang="zh-CN" altLang="en-US" sz="28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en-US" altLang="zh-CN" sz="2800" b="1">
                <a:solidFill>
                  <a:srgbClr val="00B050"/>
                </a:solidFill>
                <a:latin typeface="楷体_GB2312" panose="02010609030101010101" charset="-122"/>
                <a:ea typeface="楷体_GB2312" panose="02010609030101010101" charset="-122"/>
              </a:rPr>
              <a:t>30s</a:t>
            </a:r>
            <a:endParaRPr lang="zh-CN" altLang="en-US" sz="2800" b="1">
              <a:solidFill>
                <a:srgbClr val="00B05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71755"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zh-CN" altLang="en-US" sz="2800" b="1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71755"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并思考与上节课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猜数游戏</a:t>
            </a:r>
            <a:r>
              <a:rPr lang="en-US" altLang="zh-CN" sz="28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1.0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的区别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···</a:t>
            </a:r>
          </a:p>
        </p:txBody>
      </p:sp>
      <p:pic>
        <p:nvPicPr>
          <p:cNvPr id="6147" name="图片 1" descr="u=1579613266,1672981401&amp;fm=26&amp;gp=0">
            <a:extLst>
              <a:ext uri="{FF2B5EF4-FFF2-40B4-BE49-F238E27FC236}">
                <a16:creationId xmlns:a16="http://schemas.microsoft.com/office/drawing/2014/main" id="{B8388FC8-490D-4581-BAA7-BFA8BCEC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8400"/>
            <a:ext cx="1874838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9">
            <a:extLst>
              <a:ext uri="{FF2B5EF4-FFF2-40B4-BE49-F238E27FC236}">
                <a16:creationId xmlns:a16="http://schemas.microsoft.com/office/drawing/2014/main" id="{AFC6568B-A7DF-4250-9AF1-D81823D3D6DF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130175"/>
            <a:ext cx="473075" cy="804863"/>
            <a:chOff x="1775252" y="2062276"/>
            <a:chExt cx="1045160" cy="1781528"/>
          </a:xfrm>
        </p:grpSpPr>
        <p:grpSp>
          <p:nvGrpSpPr>
            <p:cNvPr id="7177" name="组合 20">
              <a:extLst>
                <a:ext uri="{FF2B5EF4-FFF2-40B4-BE49-F238E27FC236}">
                  <a16:creationId xmlns:a16="http://schemas.microsoft.com/office/drawing/2014/main" id="{2478B03E-6F9F-4388-950F-29D121068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7179" name="Freeform 273">
                <a:extLst>
                  <a:ext uri="{FF2B5EF4-FFF2-40B4-BE49-F238E27FC236}">
                    <a16:creationId xmlns:a16="http://schemas.microsoft.com/office/drawing/2014/main" id="{1276A3FB-476D-40CC-84F6-E9388F7C3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0" name="Freeform 274">
                <a:extLst>
                  <a:ext uri="{FF2B5EF4-FFF2-40B4-BE49-F238E27FC236}">
                    <a16:creationId xmlns:a16="http://schemas.microsoft.com/office/drawing/2014/main" id="{EB6DF631-C91C-4589-951E-3F7C082278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1" name="Freeform 275">
                <a:extLst>
                  <a:ext uri="{FF2B5EF4-FFF2-40B4-BE49-F238E27FC236}">
                    <a16:creationId xmlns:a16="http://schemas.microsoft.com/office/drawing/2014/main" id="{618A377B-01DF-4B4A-BA5F-87DFDBDF8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" name="Freeform 276">
                <a:extLst>
                  <a:ext uri="{FF2B5EF4-FFF2-40B4-BE49-F238E27FC236}">
                    <a16:creationId xmlns:a16="http://schemas.microsoft.com/office/drawing/2014/main" id="{D3002F15-D6A8-4E44-9ECF-61670618C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" name="Freeform 277">
                <a:extLst>
                  <a:ext uri="{FF2B5EF4-FFF2-40B4-BE49-F238E27FC236}">
                    <a16:creationId xmlns:a16="http://schemas.microsoft.com/office/drawing/2014/main" id="{16F845C3-6891-4E6C-AAF3-0BEB541E0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" name="Freeform 278">
                <a:extLst>
                  <a:ext uri="{FF2B5EF4-FFF2-40B4-BE49-F238E27FC236}">
                    <a16:creationId xmlns:a16="http://schemas.microsoft.com/office/drawing/2014/main" id="{B85B9C36-9D41-4F80-9925-14257DCA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" name="Freeform 279">
                <a:extLst>
                  <a:ext uri="{FF2B5EF4-FFF2-40B4-BE49-F238E27FC236}">
                    <a16:creationId xmlns:a16="http://schemas.microsoft.com/office/drawing/2014/main" id="{C291E488-2C27-4050-BCEB-A21697F25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" name="Freeform 280">
                <a:extLst>
                  <a:ext uri="{FF2B5EF4-FFF2-40B4-BE49-F238E27FC236}">
                    <a16:creationId xmlns:a16="http://schemas.microsoft.com/office/drawing/2014/main" id="{B9C52823-BA66-4790-BB2C-E31191C05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" name="Freeform 281">
                <a:extLst>
                  <a:ext uri="{FF2B5EF4-FFF2-40B4-BE49-F238E27FC236}">
                    <a16:creationId xmlns:a16="http://schemas.microsoft.com/office/drawing/2014/main" id="{46862745-5A7C-43CB-B647-D5E14192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B05F7EA-8AC3-43C8-93E2-2F52EBEECB42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834542B-B000-4206-92C4-0DCA4D363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936875"/>
            <a:ext cx="1960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设计变量并赋值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B2E04FF-13D2-46D5-962D-D2FBE8B12C48}"/>
              </a:ext>
            </a:extLst>
          </p:cNvPr>
          <p:cNvSpPr/>
          <p:nvPr/>
        </p:nvSpPr>
        <p:spPr>
          <a:xfrm>
            <a:off x="2489200" y="2936875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6F5A3E-819E-45A9-90C6-448F36C98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88" y="2720975"/>
            <a:ext cx="4672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答案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set_number</a:t>
            </a:r>
          </a:p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猜测的数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guess_number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要从键盘输入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endParaRPr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EEA8C79C-879B-4A82-A835-49CA8AE5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3652838"/>
            <a:ext cx="7707312" cy="157797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set_number = 7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guess_number = input('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请输入你猜测的数（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1-20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')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guess_number =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int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(guess_number)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105D71-F671-4F1C-BBE6-F42D0592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1652588"/>
            <a:ext cx="61404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回顾：猜数游戏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(1.0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基础版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D8386594-D16C-4564-BDA6-BB128D6D1404}"/>
              </a:ext>
            </a:extLst>
          </p:cNvPr>
          <p:cNvSpPr/>
          <p:nvPr/>
        </p:nvSpPr>
        <p:spPr>
          <a:xfrm>
            <a:off x="396875" y="4341813"/>
            <a:ext cx="720725" cy="35877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bldLvl="0" animBg="1"/>
      <p:bldP spid="11" grpId="0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9">
            <a:extLst>
              <a:ext uri="{FF2B5EF4-FFF2-40B4-BE49-F238E27FC236}">
                <a16:creationId xmlns:a16="http://schemas.microsoft.com/office/drawing/2014/main" id="{81FB6766-9DBE-406D-B5B4-C6B50AA6B9E5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130175"/>
            <a:ext cx="473075" cy="804863"/>
            <a:chOff x="1775252" y="2062276"/>
            <a:chExt cx="1045160" cy="1781528"/>
          </a:xfrm>
        </p:grpSpPr>
        <p:grpSp>
          <p:nvGrpSpPr>
            <p:cNvPr id="8204" name="组合 20">
              <a:extLst>
                <a:ext uri="{FF2B5EF4-FFF2-40B4-BE49-F238E27FC236}">
                  <a16:creationId xmlns:a16="http://schemas.microsoft.com/office/drawing/2014/main" id="{B64F886F-221A-49BF-AA02-D648631EE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8206" name="Freeform 273">
                <a:extLst>
                  <a:ext uri="{FF2B5EF4-FFF2-40B4-BE49-F238E27FC236}">
                    <a16:creationId xmlns:a16="http://schemas.microsoft.com/office/drawing/2014/main" id="{8794B521-0C4D-4720-90B9-4B56AAF87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7" name="Freeform 274">
                <a:extLst>
                  <a:ext uri="{FF2B5EF4-FFF2-40B4-BE49-F238E27FC236}">
                    <a16:creationId xmlns:a16="http://schemas.microsoft.com/office/drawing/2014/main" id="{66FD7D7D-B13B-4FD2-990E-3C7ED35A3F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8" name="Freeform 275">
                <a:extLst>
                  <a:ext uri="{FF2B5EF4-FFF2-40B4-BE49-F238E27FC236}">
                    <a16:creationId xmlns:a16="http://schemas.microsoft.com/office/drawing/2014/main" id="{8B2380DB-D423-48FF-BA15-2AABF834D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9" name="Freeform 276">
                <a:extLst>
                  <a:ext uri="{FF2B5EF4-FFF2-40B4-BE49-F238E27FC236}">
                    <a16:creationId xmlns:a16="http://schemas.microsoft.com/office/drawing/2014/main" id="{B30DFDC2-198A-4F1C-B8E0-B9CC69F55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0" name="Freeform 277">
                <a:extLst>
                  <a:ext uri="{FF2B5EF4-FFF2-40B4-BE49-F238E27FC236}">
                    <a16:creationId xmlns:a16="http://schemas.microsoft.com/office/drawing/2014/main" id="{6422CE69-865C-489C-B73B-B5C031570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1" name="Freeform 278">
                <a:extLst>
                  <a:ext uri="{FF2B5EF4-FFF2-40B4-BE49-F238E27FC236}">
                    <a16:creationId xmlns:a16="http://schemas.microsoft.com/office/drawing/2014/main" id="{42E0F9D5-322E-4499-8297-9948B263A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Freeform 279">
                <a:extLst>
                  <a:ext uri="{FF2B5EF4-FFF2-40B4-BE49-F238E27FC236}">
                    <a16:creationId xmlns:a16="http://schemas.microsoft.com/office/drawing/2014/main" id="{A26390F0-1D57-4887-AB9B-D42594A50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3" name="Freeform 280">
                <a:extLst>
                  <a:ext uri="{FF2B5EF4-FFF2-40B4-BE49-F238E27FC236}">
                    <a16:creationId xmlns:a16="http://schemas.microsoft.com/office/drawing/2014/main" id="{822634EC-63F5-4D9F-AE7E-A9DFC1A25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4" name="Freeform 281">
                <a:extLst>
                  <a:ext uri="{FF2B5EF4-FFF2-40B4-BE49-F238E27FC236}">
                    <a16:creationId xmlns:a16="http://schemas.microsoft.com/office/drawing/2014/main" id="{85066273-97B2-4513-B7A3-0BBA7A59E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A5FBC9-8100-45D8-A754-9047D1FD1BE4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71B0FC9-1092-4582-8589-483CA68F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74800"/>
            <a:ext cx="3484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设计分支语句条件  编写代码</a:t>
            </a:r>
          </a:p>
        </p:txBody>
      </p:sp>
      <p:sp>
        <p:nvSpPr>
          <p:cNvPr id="10" name="Rectangle 171">
            <a:extLst>
              <a:ext uri="{FF2B5EF4-FFF2-40B4-BE49-F238E27FC236}">
                <a16:creationId xmlns:a16="http://schemas.microsoft.com/office/drawing/2014/main" id="{98B16B00-0208-4CED-8244-03CA626E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2147888"/>
            <a:ext cx="7493000" cy="3427412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guess_number &gt; set_number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print('很遗憾，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你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猜大了')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elif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guess_number == set_number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print('恭喜你，答对啦！')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else: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print('抱歉，猜小了')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E3C3CD-EC1F-4F80-BFF0-183F0DA46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792163"/>
            <a:ext cx="61404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回顾：猜数游戏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(1.0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基础版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</a:t>
            </a:r>
          </a:p>
        </p:txBody>
      </p:sp>
      <p:sp>
        <p:nvSpPr>
          <p:cNvPr id="3" name="Rectangle 171">
            <a:extLst>
              <a:ext uri="{FF2B5EF4-FFF2-40B4-BE49-F238E27FC236}">
                <a16:creationId xmlns:a16="http://schemas.microsoft.com/office/drawing/2014/main" id="{5B6D473E-C917-4EAD-9689-7D15A9B0F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6237288"/>
            <a:ext cx="7493000" cy="442912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input('程序运行完毕，按回车键退出···')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AEEA90-65CC-4CEE-96AD-89FDF884C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707063"/>
            <a:ext cx="7169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为防止双击程序闪退，程序最后添加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input()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语句，可暂停界面</a:t>
            </a: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77F036F2-ACA8-452F-B72B-D173CAE73349}"/>
              </a:ext>
            </a:extLst>
          </p:cNvPr>
          <p:cNvSpPr/>
          <p:nvPr/>
        </p:nvSpPr>
        <p:spPr>
          <a:xfrm>
            <a:off x="496888" y="3502025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AB95ED-92E6-417E-B417-0EDE052E1EF7}"/>
              </a:ext>
            </a:extLst>
          </p:cNvPr>
          <p:cNvSpPr/>
          <p:nvPr/>
        </p:nvSpPr>
        <p:spPr>
          <a:xfrm>
            <a:off x="1431925" y="2838450"/>
            <a:ext cx="549275" cy="350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A1788C-AE93-447A-9687-BFD4C003D5BD}"/>
              </a:ext>
            </a:extLst>
          </p:cNvPr>
          <p:cNvSpPr/>
          <p:nvPr/>
        </p:nvSpPr>
        <p:spPr>
          <a:xfrm>
            <a:off x="1431925" y="3995738"/>
            <a:ext cx="549275" cy="3508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588C30-E6A7-4483-A3F9-5F4C74782C44}"/>
              </a:ext>
            </a:extLst>
          </p:cNvPr>
          <p:cNvSpPr/>
          <p:nvPr/>
        </p:nvSpPr>
        <p:spPr>
          <a:xfrm>
            <a:off x="1431925" y="5116513"/>
            <a:ext cx="549275" cy="3508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11" grpId="0"/>
      <p:bldP spid="3" grpId="0" bldLvl="0" animBg="1"/>
      <p:bldP spid="12" grpId="0"/>
      <p:bldP spid="13" grpId="0" bldLvl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0">
            <a:extLst>
              <a:ext uri="{FF2B5EF4-FFF2-40B4-BE49-F238E27FC236}">
                <a16:creationId xmlns:a16="http://schemas.microsoft.com/office/drawing/2014/main" id="{1F4A5302-A5F6-4E8A-898A-15817858B4A5}"/>
              </a:ext>
            </a:extLst>
          </p:cNvPr>
          <p:cNvGrpSpPr>
            <a:grpSpLocks/>
          </p:cNvGrpSpPr>
          <p:nvPr/>
        </p:nvGrpSpPr>
        <p:grpSpPr bwMode="auto">
          <a:xfrm>
            <a:off x="-57150" y="6102350"/>
            <a:ext cx="1258888" cy="758825"/>
            <a:chOff x="0" y="0"/>
            <a:chExt cx="2724" cy="1835"/>
          </a:xfrm>
        </p:grpSpPr>
        <p:sp>
          <p:nvSpPr>
            <p:cNvPr id="29707" name="Oval 11">
              <a:extLst>
                <a:ext uri="{FF2B5EF4-FFF2-40B4-BE49-F238E27FC236}">
                  <a16:creationId xmlns:a16="http://schemas.microsoft.com/office/drawing/2014/main" id="{872D270F-DBE0-4D98-BA3C-26BEBDF1AB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1754"/>
              <a:ext cx="2724" cy="81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9235" name="Group 12">
              <a:extLst>
                <a:ext uri="{FF2B5EF4-FFF2-40B4-BE49-F238E27FC236}">
                  <a16:creationId xmlns:a16="http://schemas.microsoft.com/office/drawing/2014/main" id="{2FF2204A-19EE-453B-984E-DD08195F6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9236" name="Picture 13" descr="apple icons">
                <a:extLst>
                  <a:ext uri="{FF2B5EF4-FFF2-40B4-BE49-F238E27FC236}">
                    <a16:creationId xmlns:a16="http://schemas.microsoft.com/office/drawing/2014/main" id="{8BF09F95-CB7B-4C37-B8B0-DC0D88CCB3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10" name="Rectangle 14">
                <a:extLst>
                  <a:ext uri="{FF2B5EF4-FFF2-40B4-BE49-F238E27FC236}">
                    <a16:creationId xmlns:a16="http://schemas.microsoft.com/office/drawing/2014/main" id="{2CA39809-B8E2-4D54-80E2-CBBB54F0C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 b="-16791"/>
                </a:stretch>
              </a:blip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9219" name="组合 33">
            <a:extLst>
              <a:ext uri="{FF2B5EF4-FFF2-40B4-BE49-F238E27FC236}">
                <a16:creationId xmlns:a16="http://schemas.microsoft.com/office/drawing/2014/main" id="{3E1F91DF-C0E8-4716-8FC6-96F7D00CA249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58738"/>
            <a:ext cx="473075" cy="804862"/>
            <a:chOff x="1775252" y="2062276"/>
            <a:chExt cx="1045160" cy="1781528"/>
          </a:xfrm>
        </p:grpSpPr>
        <p:grpSp>
          <p:nvGrpSpPr>
            <p:cNvPr id="9223" name="组合 34">
              <a:extLst>
                <a:ext uri="{FF2B5EF4-FFF2-40B4-BE49-F238E27FC236}">
                  <a16:creationId xmlns:a16="http://schemas.microsoft.com/office/drawing/2014/main" id="{415BF776-C4E8-44A1-8166-8DDF29E36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9225" name="Freeform 273">
                <a:extLst>
                  <a:ext uri="{FF2B5EF4-FFF2-40B4-BE49-F238E27FC236}">
                    <a16:creationId xmlns:a16="http://schemas.microsoft.com/office/drawing/2014/main" id="{D8CD95E8-C476-4B24-A528-7C162F119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6" name="Freeform 274">
                <a:extLst>
                  <a:ext uri="{FF2B5EF4-FFF2-40B4-BE49-F238E27FC236}">
                    <a16:creationId xmlns:a16="http://schemas.microsoft.com/office/drawing/2014/main" id="{A3C4D87E-712E-45D4-883B-1F86B5BF46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7" name="Freeform 275">
                <a:extLst>
                  <a:ext uri="{FF2B5EF4-FFF2-40B4-BE49-F238E27FC236}">
                    <a16:creationId xmlns:a16="http://schemas.microsoft.com/office/drawing/2014/main" id="{263D3962-0A4A-490E-942D-8CFB88502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8" name="Freeform 276">
                <a:extLst>
                  <a:ext uri="{FF2B5EF4-FFF2-40B4-BE49-F238E27FC236}">
                    <a16:creationId xmlns:a16="http://schemas.microsoft.com/office/drawing/2014/main" id="{4A6A337B-734A-4EFD-AA02-4AF672F9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9" name="Freeform 277">
                <a:extLst>
                  <a:ext uri="{FF2B5EF4-FFF2-40B4-BE49-F238E27FC236}">
                    <a16:creationId xmlns:a16="http://schemas.microsoft.com/office/drawing/2014/main" id="{3AE12371-DCF7-42BD-A6AC-FEFABD4AB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" name="Freeform 278">
                <a:extLst>
                  <a:ext uri="{FF2B5EF4-FFF2-40B4-BE49-F238E27FC236}">
                    <a16:creationId xmlns:a16="http://schemas.microsoft.com/office/drawing/2014/main" id="{64D0AF04-9FFD-4B46-9581-1FB544DA1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1" name="Freeform 279">
                <a:extLst>
                  <a:ext uri="{FF2B5EF4-FFF2-40B4-BE49-F238E27FC236}">
                    <a16:creationId xmlns:a16="http://schemas.microsoft.com/office/drawing/2014/main" id="{A3B4E71E-8767-4C95-A8DC-D3146F699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Freeform 280">
                <a:extLst>
                  <a:ext uri="{FF2B5EF4-FFF2-40B4-BE49-F238E27FC236}">
                    <a16:creationId xmlns:a16="http://schemas.microsoft.com/office/drawing/2014/main" id="{BFBECC73-5E01-4C15-81ED-BE17A6FAD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3" name="Freeform 281">
                <a:extLst>
                  <a:ext uri="{FF2B5EF4-FFF2-40B4-BE49-F238E27FC236}">
                    <a16:creationId xmlns:a16="http://schemas.microsoft.com/office/drawing/2014/main" id="{F3BA7982-00E7-4C2F-9127-9C19B3882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3BD8729-FECC-4868-9857-475DDF23BECA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C76F3A4-E4BA-4C34-97CB-5C9C2C60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863600"/>
            <a:ext cx="61404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回顾：猜数游戏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(1.0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基础版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</a:t>
            </a:r>
          </a:p>
        </p:txBody>
      </p:sp>
      <p:sp>
        <p:nvSpPr>
          <p:cNvPr id="47" name="Rectangle 171">
            <a:extLst>
              <a:ext uri="{FF2B5EF4-FFF2-40B4-BE49-F238E27FC236}">
                <a16:creationId xmlns:a16="http://schemas.microsoft.com/office/drawing/2014/main" id="{E2B6F765-5388-48D5-965D-FC18D2F3A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2289175"/>
            <a:ext cx="7493000" cy="885825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保存程序至桌面 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File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→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Save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→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左侧点击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桌面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'→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命名为 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学号+姓名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9" name="Rectangle 171">
            <a:extLst>
              <a:ext uri="{FF2B5EF4-FFF2-40B4-BE49-F238E27FC236}">
                <a16:creationId xmlns:a16="http://schemas.microsoft.com/office/drawing/2014/main" id="{410E4EA5-C602-443F-88A7-04D7C163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4300538"/>
            <a:ext cx="7493000" cy="442912"/>
          </a:xfrm>
          <a:prstGeom prst="rect">
            <a:avLst/>
          </a:prstGeom>
          <a:noFill/>
          <a:ln w="38100">
            <a:solidFill>
              <a:srgbClr val="C09CC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不关闭编辑界面，菜单栏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Run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Module F5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运行并纠错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 bldLvl="0" animBg="1"/>
      <p:bldP spid="4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0">
            <a:extLst>
              <a:ext uri="{FF2B5EF4-FFF2-40B4-BE49-F238E27FC236}">
                <a16:creationId xmlns:a16="http://schemas.microsoft.com/office/drawing/2014/main" id="{84DEAE44-6ECC-43E7-A92D-CE5D56515FD3}"/>
              </a:ext>
            </a:extLst>
          </p:cNvPr>
          <p:cNvGrpSpPr>
            <a:grpSpLocks/>
          </p:cNvGrpSpPr>
          <p:nvPr/>
        </p:nvGrpSpPr>
        <p:grpSpPr bwMode="auto">
          <a:xfrm>
            <a:off x="-57150" y="5702300"/>
            <a:ext cx="1720850" cy="1158875"/>
            <a:chOff x="0" y="0"/>
            <a:chExt cx="2724" cy="1835"/>
          </a:xfrm>
        </p:grpSpPr>
        <p:sp>
          <p:nvSpPr>
            <p:cNvPr id="29707" name="Oval 11">
              <a:extLst>
                <a:ext uri="{FF2B5EF4-FFF2-40B4-BE49-F238E27FC236}">
                  <a16:creationId xmlns:a16="http://schemas.microsoft.com/office/drawing/2014/main" id="{EC882A44-0291-4842-BB0F-D6D2B6CF1F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0258" name="Group 12">
              <a:extLst>
                <a:ext uri="{FF2B5EF4-FFF2-40B4-BE49-F238E27FC236}">
                  <a16:creationId xmlns:a16="http://schemas.microsoft.com/office/drawing/2014/main" id="{F035728C-1F60-4C7B-9E98-67AD13C9B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10259" name="Picture 13" descr="apple icons">
                <a:extLst>
                  <a:ext uri="{FF2B5EF4-FFF2-40B4-BE49-F238E27FC236}">
                    <a16:creationId xmlns:a16="http://schemas.microsoft.com/office/drawing/2014/main" id="{974627C1-0CF0-4EF2-8F56-2BE0B943A5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10" name="Rectangle 14">
                <a:extLst>
                  <a:ext uri="{FF2B5EF4-FFF2-40B4-BE49-F238E27FC236}">
                    <a16:creationId xmlns:a16="http://schemas.microsoft.com/office/drawing/2014/main" id="{E4496B1E-4997-4BF5-8BD2-1E745ABB9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 b="-16791"/>
                </a:stretch>
              </a:blip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grpSp>
        <p:nvGrpSpPr>
          <p:cNvPr id="10243" name="组合 33">
            <a:extLst>
              <a:ext uri="{FF2B5EF4-FFF2-40B4-BE49-F238E27FC236}">
                <a16:creationId xmlns:a16="http://schemas.microsoft.com/office/drawing/2014/main" id="{B40F89E6-FAE7-4697-A7CF-2EC3AEDD5CAA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58738"/>
            <a:ext cx="473075" cy="804862"/>
            <a:chOff x="1775252" y="2062276"/>
            <a:chExt cx="1045160" cy="1781528"/>
          </a:xfrm>
        </p:grpSpPr>
        <p:grpSp>
          <p:nvGrpSpPr>
            <p:cNvPr id="10246" name="组合 34">
              <a:extLst>
                <a:ext uri="{FF2B5EF4-FFF2-40B4-BE49-F238E27FC236}">
                  <a16:creationId xmlns:a16="http://schemas.microsoft.com/office/drawing/2014/main" id="{239EA033-7480-431E-8DFE-3198F30AA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0248" name="Freeform 273">
                <a:extLst>
                  <a:ext uri="{FF2B5EF4-FFF2-40B4-BE49-F238E27FC236}">
                    <a16:creationId xmlns:a16="http://schemas.microsoft.com/office/drawing/2014/main" id="{041F91A2-E37F-4B50-BFD3-AE3747B21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9" name="Freeform 274">
                <a:extLst>
                  <a:ext uri="{FF2B5EF4-FFF2-40B4-BE49-F238E27FC236}">
                    <a16:creationId xmlns:a16="http://schemas.microsoft.com/office/drawing/2014/main" id="{D564EAD7-92CE-4A44-988A-4F2D66A63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0" name="Freeform 275">
                <a:extLst>
                  <a:ext uri="{FF2B5EF4-FFF2-40B4-BE49-F238E27FC236}">
                    <a16:creationId xmlns:a16="http://schemas.microsoft.com/office/drawing/2014/main" id="{5B82D013-14AF-4122-B67E-52B3AE5F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1" name="Freeform 276">
                <a:extLst>
                  <a:ext uri="{FF2B5EF4-FFF2-40B4-BE49-F238E27FC236}">
                    <a16:creationId xmlns:a16="http://schemas.microsoft.com/office/drawing/2014/main" id="{6CB61CE0-4E9F-46FA-BF77-CA156B196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2" name="Freeform 277">
                <a:extLst>
                  <a:ext uri="{FF2B5EF4-FFF2-40B4-BE49-F238E27FC236}">
                    <a16:creationId xmlns:a16="http://schemas.microsoft.com/office/drawing/2014/main" id="{46E6E3B1-FA44-4D07-8C37-BFA3FC2E7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3" name="Freeform 278">
                <a:extLst>
                  <a:ext uri="{FF2B5EF4-FFF2-40B4-BE49-F238E27FC236}">
                    <a16:creationId xmlns:a16="http://schemas.microsoft.com/office/drawing/2014/main" id="{7ADAE7DF-A2E9-4DDB-8F56-8B9F868EC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4" name="Freeform 279">
                <a:extLst>
                  <a:ext uri="{FF2B5EF4-FFF2-40B4-BE49-F238E27FC236}">
                    <a16:creationId xmlns:a16="http://schemas.microsoft.com/office/drawing/2014/main" id="{2D08854D-3CEF-47AA-8FBB-623C1BA1F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5" name="Freeform 280">
                <a:extLst>
                  <a:ext uri="{FF2B5EF4-FFF2-40B4-BE49-F238E27FC236}">
                    <a16:creationId xmlns:a16="http://schemas.microsoft.com/office/drawing/2014/main" id="{A134AE8D-43FD-43B2-8364-2B6A7A6FB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6" name="Freeform 281">
                <a:extLst>
                  <a:ext uri="{FF2B5EF4-FFF2-40B4-BE49-F238E27FC236}">
                    <a16:creationId xmlns:a16="http://schemas.microsoft.com/office/drawing/2014/main" id="{020D4B57-3400-4868-BDB9-83AD8C3EA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0834DAD-0FDA-44F6-9836-3835CAC2B995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5C978A5-2E3D-4284-ABC7-067D64F67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863600"/>
            <a:ext cx="61404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回顾：猜数游戏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(1.0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基础版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程序代码</a:t>
            </a:r>
          </a:p>
        </p:txBody>
      </p:sp>
      <p:pic>
        <p:nvPicPr>
          <p:cNvPr id="10245" name="图片 1">
            <a:extLst>
              <a:ext uri="{FF2B5EF4-FFF2-40B4-BE49-F238E27FC236}">
                <a16:creationId xmlns:a16="http://schemas.microsoft.com/office/drawing/2014/main" id="{D7ECDAEC-DD61-48F2-A3CD-5B6DD740C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1982788"/>
            <a:ext cx="74041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0">
            <a:extLst>
              <a:ext uri="{FF2B5EF4-FFF2-40B4-BE49-F238E27FC236}">
                <a16:creationId xmlns:a16="http://schemas.microsoft.com/office/drawing/2014/main" id="{B68893A0-49E2-4405-A8DA-877B6C0559D0}"/>
              </a:ext>
            </a:extLst>
          </p:cNvPr>
          <p:cNvGrpSpPr>
            <a:grpSpLocks/>
          </p:cNvGrpSpPr>
          <p:nvPr/>
        </p:nvGrpSpPr>
        <p:grpSpPr bwMode="auto">
          <a:xfrm>
            <a:off x="-57150" y="5702300"/>
            <a:ext cx="1720850" cy="1158875"/>
            <a:chOff x="0" y="0"/>
            <a:chExt cx="2724" cy="1835"/>
          </a:xfrm>
        </p:grpSpPr>
        <p:sp>
          <p:nvSpPr>
            <p:cNvPr id="29707" name="Oval 11">
              <a:extLst>
                <a:ext uri="{FF2B5EF4-FFF2-40B4-BE49-F238E27FC236}">
                  <a16:creationId xmlns:a16="http://schemas.microsoft.com/office/drawing/2014/main" id="{E13679D4-C087-4B52-BE19-430AC76B05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1294" name="Group 12">
              <a:extLst>
                <a:ext uri="{FF2B5EF4-FFF2-40B4-BE49-F238E27FC236}">
                  <a16:creationId xmlns:a16="http://schemas.microsoft.com/office/drawing/2014/main" id="{44398F02-E0A3-491D-B732-2D094016F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11295" name="Picture 13" descr="apple icons">
                <a:extLst>
                  <a:ext uri="{FF2B5EF4-FFF2-40B4-BE49-F238E27FC236}">
                    <a16:creationId xmlns:a16="http://schemas.microsoft.com/office/drawing/2014/main" id="{E3963305-863B-42F3-9806-31DF74749F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10" name="Rectangle 14">
                <a:extLst>
                  <a:ext uri="{FF2B5EF4-FFF2-40B4-BE49-F238E27FC236}">
                    <a16:creationId xmlns:a16="http://schemas.microsoft.com/office/drawing/2014/main" id="{F539BC4F-AA4B-4033-8720-86636965C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 b="-16791"/>
                </a:stretch>
              </a:blip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267" name="组合 33">
            <a:extLst>
              <a:ext uri="{FF2B5EF4-FFF2-40B4-BE49-F238E27FC236}">
                <a16:creationId xmlns:a16="http://schemas.microsoft.com/office/drawing/2014/main" id="{04D40D81-010A-4168-A3C4-042382946AB6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58738"/>
            <a:ext cx="473075" cy="804862"/>
            <a:chOff x="1775252" y="2062276"/>
            <a:chExt cx="1045160" cy="1781528"/>
          </a:xfrm>
        </p:grpSpPr>
        <p:grpSp>
          <p:nvGrpSpPr>
            <p:cNvPr id="11282" name="组合 34">
              <a:extLst>
                <a:ext uri="{FF2B5EF4-FFF2-40B4-BE49-F238E27FC236}">
                  <a16:creationId xmlns:a16="http://schemas.microsoft.com/office/drawing/2014/main" id="{B55CEF02-8E39-4CC4-8E43-61745F591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1284" name="Freeform 273">
                <a:extLst>
                  <a:ext uri="{FF2B5EF4-FFF2-40B4-BE49-F238E27FC236}">
                    <a16:creationId xmlns:a16="http://schemas.microsoft.com/office/drawing/2014/main" id="{2DD4923E-FB19-4BFC-905F-39C7E297F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Freeform 274">
                <a:extLst>
                  <a:ext uri="{FF2B5EF4-FFF2-40B4-BE49-F238E27FC236}">
                    <a16:creationId xmlns:a16="http://schemas.microsoft.com/office/drawing/2014/main" id="{463B3505-AD8F-4764-ADBF-018E58792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Freeform 275">
                <a:extLst>
                  <a:ext uri="{FF2B5EF4-FFF2-40B4-BE49-F238E27FC236}">
                    <a16:creationId xmlns:a16="http://schemas.microsoft.com/office/drawing/2014/main" id="{AED475A2-19F4-4966-922C-0CF003A94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Freeform 276">
                <a:extLst>
                  <a:ext uri="{FF2B5EF4-FFF2-40B4-BE49-F238E27FC236}">
                    <a16:creationId xmlns:a16="http://schemas.microsoft.com/office/drawing/2014/main" id="{67A9FC0D-1782-4DA0-A878-FAF2510A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Freeform 277">
                <a:extLst>
                  <a:ext uri="{FF2B5EF4-FFF2-40B4-BE49-F238E27FC236}">
                    <a16:creationId xmlns:a16="http://schemas.microsoft.com/office/drawing/2014/main" id="{4C64CE6D-0A0B-4D84-9A25-272D338DD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Freeform 278">
                <a:extLst>
                  <a:ext uri="{FF2B5EF4-FFF2-40B4-BE49-F238E27FC236}">
                    <a16:creationId xmlns:a16="http://schemas.microsoft.com/office/drawing/2014/main" id="{8E1D4A0A-2218-4317-9954-F3CE82C9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Freeform 279">
                <a:extLst>
                  <a:ext uri="{FF2B5EF4-FFF2-40B4-BE49-F238E27FC236}">
                    <a16:creationId xmlns:a16="http://schemas.microsoft.com/office/drawing/2014/main" id="{174BFA7F-2312-4C09-B06F-7A0A2BCDC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1" name="Freeform 280">
                <a:extLst>
                  <a:ext uri="{FF2B5EF4-FFF2-40B4-BE49-F238E27FC236}">
                    <a16:creationId xmlns:a16="http://schemas.microsoft.com/office/drawing/2014/main" id="{9566D601-7335-458D-88A2-1D1B3B077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Freeform 281">
                <a:extLst>
                  <a:ext uri="{FF2B5EF4-FFF2-40B4-BE49-F238E27FC236}">
                    <a16:creationId xmlns:a16="http://schemas.microsoft.com/office/drawing/2014/main" id="{854DE0BE-A162-4713-8AB0-5AF464117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B5573C8-A576-4CB4-89B1-A95510549E7E}"/>
                </a:ext>
              </a:extLst>
            </p:cNvPr>
            <p:cNvCxnSpPr/>
            <p:nvPr/>
          </p:nvCxnSpPr>
          <p:spPr>
            <a:xfrm flipV="1">
              <a:off x="2294325" y="2062276"/>
              <a:ext cx="0" cy="76602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17B63E8-0045-4A41-A643-0B0A113F5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1079500"/>
            <a:ext cx="626427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思考：猜数游戏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(2.0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进阶版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区别在哪？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97BACC-540D-4F31-8D82-ABAC25D6E1EE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2068513"/>
            <a:ext cx="466725" cy="469900"/>
            <a:chOff x="831" y="3032"/>
            <a:chExt cx="734" cy="740"/>
          </a:xfrm>
        </p:grpSpPr>
        <p:sp>
          <p:nvSpPr>
            <p:cNvPr id="5270" name="Oval 150">
              <a:extLst>
                <a:ext uri="{FF2B5EF4-FFF2-40B4-BE49-F238E27FC236}">
                  <a16:creationId xmlns:a16="http://schemas.microsoft.com/office/drawing/2014/main" id="{BF66BB7D-9F81-4AB0-87C8-5351D2FE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032"/>
              <a:ext cx="734" cy="740"/>
            </a:xfrm>
            <a:prstGeom prst="ellipse">
              <a:avLst/>
            </a:prstGeom>
            <a:solidFill>
              <a:srgbClr val="C09CC2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281" name="Freeform 151">
              <a:extLst>
                <a:ext uri="{FF2B5EF4-FFF2-40B4-BE49-F238E27FC236}">
                  <a16:creationId xmlns:a16="http://schemas.microsoft.com/office/drawing/2014/main" id="{09BEC2D5-3C91-4C5B-862D-7E34B80A1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3252"/>
              <a:ext cx="245" cy="298"/>
            </a:xfrm>
            <a:custGeom>
              <a:avLst/>
              <a:gdLst>
                <a:gd name="T0" fmla="*/ 1033 w 56"/>
                <a:gd name="T1" fmla="*/ 1325 h 67"/>
                <a:gd name="T2" fmla="*/ 153 w 56"/>
                <a:gd name="T3" fmla="*/ 1325 h 67"/>
                <a:gd name="T4" fmla="*/ 0 w 56"/>
                <a:gd name="T5" fmla="*/ 1188 h 67"/>
                <a:gd name="T6" fmla="*/ 0 w 56"/>
                <a:gd name="T7" fmla="*/ 160 h 67"/>
                <a:gd name="T8" fmla="*/ 153 w 56"/>
                <a:gd name="T9" fmla="*/ 0 h 67"/>
                <a:gd name="T10" fmla="*/ 1033 w 56"/>
                <a:gd name="T11" fmla="*/ 0 h 67"/>
                <a:gd name="T12" fmla="*/ 1072 w 56"/>
                <a:gd name="T13" fmla="*/ 40 h 67"/>
                <a:gd name="T14" fmla="*/ 1072 w 56"/>
                <a:gd name="T15" fmla="*/ 218 h 67"/>
                <a:gd name="T16" fmla="*/ 1054 w 56"/>
                <a:gd name="T17" fmla="*/ 236 h 67"/>
                <a:gd name="T18" fmla="*/ 1033 w 56"/>
                <a:gd name="T19" fmla="*/ 236 h 67"/>
                <a:gd name="T20" fmla="*/ 1015 w 56"/>
                <a:gd name="T21" fmla="*/ 218 h 67"/>
                <a:gd name="T22" fmla="*/ 1015 w 56"/>
                <a:gd name="T23" fmla="*/ 98 h 67"/>
                <a:gd name="T24" fmla="*/ 976 w 56"/>
                <a:gd name="T25" fmla="*/ 58 h 67"/>
                <a:gd name="T26" fmla="*/ 153 w 56"/>
                <a:gd name="T27" fmla="*/ 58 h 67"/>
                <a:gd name="T28" fmla="*/ 153 w 56"/>
                <a:gd name="T29" fmla="*/ 276 h 67"/>
                <a:gd name="T30" fmla="*/ 1033 w 56"/>
                <a:gd name="T31" fmla="*/ 276 h 67"/>
                <a:gd name="T32" fmla="*/ 1072 w 56"/>
                <a:gd name="T33" fmla="*/ 316 h 67"/>
                <a:gd name="T34" fmla="*/ 1072 w 56"/>
                <a:gd name="T35" fmla="*/ 1308 h 67"/>
                <a:gd name="T36" fmla="*/ 1033 w 56"/>
                <a:gd name="T37" fmla="*/ 1325 h 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60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1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6"/>
                  </a:cubicBezTo>
                  <a:cubicBezTo>
                    <a:pt x="56" y="67"/>
                    <a:pt x="55" y="67"/>
                    <a:pt x="5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91" name="Rectangle 171">
            <a:extLst>
              <a:ext uri="{FF2B5EF4-FFF2-40B4-BE49-F238E27FC236}">
                <a16:creationId xmlns:a16="http://schemas.microsoft.com/office/drawing/2014/main" id="{BFF1CB7E-3DD9-4699-B356-8D152082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2070100"/>
            <a:ext cx="6264275" cy="515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不止有一次机会，机会增多，直至猜对。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651C82D-0D81-4C96-8055-DBA35F9F826F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3128963"/>
            <a:ext cx="466725" cy="468312"/>
            <a:chOff x="1283" y="5266"/>
            <a:chExt cx="734" cy="738"/>
          </a:xfrm>
        </p:grpSpPr>
        <p:sp>
          <p:nvSpPr>
            <p:cNvPr id="5265" name="Oval 145">
              <a:extLst>
                <a:ext uri="{FF2B5EF4-FFF2-40B4-BE49-F238E27FC236}">
                  <a16:creationId xmlns:a16="http://schemas.microsoft.com/office/drawing/2014/main" id="{DCF794E6-C08F-46F8-8DB3-8D3F25E6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5266"/>
              <a:ext cx="734" cy="738"/>
            </a:xfrm>
            <a:prstGeom prst="ellipse">
              <a:avLst/>
            </a:prstGeom>
            <a:solidFill>
              <a:srgbClr val="594D7B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11277" name="Group 146">
              <a:extLst>
                <a:ext uri="{FF2B5EF4-FFF2-40B4-BE49-F238E27FC236}">
                  <a16:creationId xmlns:a16="http://schemas.microsoft.com/office/drawing/2014/main" id="{B9A44626-93B4-43C3-962B-8804B69EB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1" y="5461"/>
              <a:ext cx="375" cy="365"/>
              <a:chOff x="0" y="0"/>
              <a:chExt cx="150" cy="146"/>
            </a:xfrm>
          </p:grpSpPr>
          <p:sp>
            <p:nvSpPr>
              <p:cNvPr id="11278" name="Freeform 147">
                <a:extLst>
                  <a:ext uri="{FF2B5EF4-FFF2-40B4-BE49-F238E27FC236}">
                    <a16:creationId xmlns:a16="http://schemas.microsoft.com/office/drawing/2014/main" id="{7DC64937-6D0C-44EF-A933-4AF1BE9DFD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96" cy="88"/>
              </a:xfrm>
              <a:custGeom>
                <a:avLst/>
                <a:gdLst>
                  <a:gd name="T0" fmla="*/ 171 w 54"/>
                  <a:gd name="T1" fmla="*/ 106 h 50"/>
                  <a:gd name="T2" fmla="*/ 7 w 54"/>
                  <a:gd name="T3" fmla="*/ 106 h 50"/>
                  <a:gd name="T4" fmla="*/ 4 w 54"/>
                  <a:gd name="T5" fmla="*/ 111 h 50"/>
                  <a:gd name="T6" fmla="*/ 60 w 54"/>
                  <a:gd name="T7" fmla="*/ 155 h 50"/>
                  <a:gd name="T8" fmla="*/ 121 w 54"/>
                  <a:gd name="T9" fmla="*/ 155 h 50"/>
                  <a:gd name="T10" fmla="*/ 133 w 54"/>
                  <a:gd name="T11" fmla="*/ 146 h 50"/>
                  <a:gd name="T12" fmla="*/ 126 w 54"/>
                  <a:gd name="T13" fmla="*/ 130 h 50"/>
                  <a:gd name="T14" fmla="*/ 126 w 54"/>
                  <a:gd name="T15" fmla="*/ 123 h 50"/>
                  <a:gd name="T16" fmla="*/ 130 w 54"/>
                  <a:gd name="T17" fmla="*/ 123 h 50"/>
                  <a:gd name="T18" fmla="*/ 142 w 54"/>
                  <a:gd name="T19" fmla="*/ 134 h 50"/>
                  <a:gd name="T20" fmla="*/ 149 w 54"/>
                  <a:gd name="T21" fmla="*/ 130 h 50"/>
                  <a:gd name="T22" fmla="*/ 133 w 54"/>
                  <a:gd name="T23" fmla="*/ 118 h 50"/>
                  <a:gd name="T24" fmla="*/ 135 w 54"/>
                  <a:gd name="T25" fmla="*/ 114 h 50"/>
                  <a:gd name="T26" fmla="*/ 142 w 54"/>
                  <a:gd name="T27" fmla="*/ 111 h 50"/>
                  <a:gd name="T28" fmla="*/ 158 w 54"/>
                  <a:gd name="T29" fmla="*/ 121 h 50"/>
                  <a:gd name="T30" fmla="*/ 171 w 54"/>
                  <a:gd name="T31" fmla="*/ 106 h 50"/>
                  <a:gd name="T32" fmla="*/ 110 w 54"/>
                  <a:gd name="T33" fmla="*/ 97 h 50"/>
                  <a:gd name="T34" fmla="*/ 85 w 54"/>
                  <a:gd name="T35" fmla="*/ 9 h 50"/>
                  <a:gd name="T36" fmla="*/ 92 w 54"/>
                  <a:gd name="T37" fmla="*/ 4 h 50"/>
                  <a:gd name="T38" fmla="*/ 149 w 54"/>
                  <a:gd name="T39" fmla="*/ 46 h 50"/>
                  <a:gd name="T40" fmla="*/ 162 w 54"/>
                  <a:gd name="T41" fmla="*/ 93 h 50"/>
                  <a:gd name="T42" fmla="*/ 155 w 54"/>
                  <a:gd name="T43" fmla="*/ 99 h 50"/>
                  <a:gd name="T44" fmla="*/ 114 w 54"/>
                  <a:gd name="T45" fmla="*/ 99 h 50"/>
                  <a:gd name="T46" fmla="*/ 110 w 54"/>
                  <a:gd name="T47" fmla="*/ 97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4" h="50">
                    <a:moveTo>
                      <a:pt x="54" y="34"/>
                    </a:moveTo>
                    <a:cubicBezTo>
                      <a:pt x="2" y="34"/>
                      <a:pt x="2" y="34"/>
                      <a:pt x="2" y="34"/>
                    </a:cubicBezTo>
                    <a:cubicBezTo>
                      <a:pt x="1" y="34"/>
                      <a:pt x="0" y="35"/>
                      <a:pt x="1" y="36"/>
                    </a:cubicBezTo>
                    <a:cubicBezTo>
                      <a:pt x="2" y="45"/>
                      <a:pt x="11" y="50"/>
                      <a:pt x="19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5"/>
                      <a:pt x="40" y="44"/>
                      <a:pt x="40" y="42"/>
                    </a:cubicBezTo>
                    <a:cubicBezTo>
                      <a:pt x="40" y="41"/>
                      <a:pt x="40" y="41"/>
                      <a:pt x="40" y="40"/>
                    </a:cubicBezTo>
                    <a:cubicBezTo>
                      <a:pt x="40" y="40"/>
                      <a:pt x="41" y="39"/>
                      <a:pt x="41" y="40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7"/>
                      <a:pt x="43" y="37"/>
                    </a:cubicBezTo>
                    <a:cubicBezTo>
                      <a:pt x="43" y="36"/>
                      <a:pt x="44" y="36"/>
                      <a:pt x="45" y="36"/>
                    </a:cubicBezTo>
                    <a:cubicBezTo>
                      <a:pt x="47" y="36"/>
                      <a:pt x="49" y="37"/>
                      <a:pt x="50" y="39"/>
                    </a:cubicBezTo>
                    <a:lnTo>
                      <a:pt x="54" y="34"/>
                    </a:lnTo>
                    <a:close/>
                    <a:moveTo>
                      <a:pt x="35" y="31"/>
                    </a:move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7" y="0"/>
                      <a:pt x="45" y="7"/>
                      <a:pt x="47" y="15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1"/>
                      <a:pt x="51" y="32"/>
                      <a:pt x="49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5" y="32"/>
                      <a:pt x="3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Freeform 148">
                <a:extLst>
                  <a:ext uri="{FF2B5EF4-FFF2-40B4-BE49-F238E27FC236}">
                    <a16:creationId xmlns:a16="http://schemas.microsoft.com/office/drawing/2014/main" id="{FA0371EB-AF59-4FF6-880A-6D345C64B3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" y="60"/>
                <a:ext cx="83" cy="86"/>
              </a:xfrm>
              <a:custGeom>
                <a:avLst/>
                <a:gdLst>
                  <a:gd name="T0" fmla="*/ 143 w 47"/>
                  <a:gd name="T1" fmla="*/ 0 h 49"/>
                  <a:gd name="T2" fmla="*/ 49 w 47"/>
                  <a:gd name="T3" fmla="*/ 0 h 49"/>
                  <a:gd name="T4" fmla="*/ 37 w 47"/>
                  <a:gd name="T5" fmla="*/ 16 h 49"/>
                  <a:gd name="T6" fmla="*/ 41 w 47"/>
                  <a:gd name="T7" fmla="*/ 25 h 49"/>
                  <a:gd name="T8" fmla="*/ 41 w 47"/>
                  <a:gd name="T9" fmla="*/ 28 h 49"/>
                  <a:gd name="T10" fmla="*/ 37 w 47"/>
                  <a:gd name="T11" fmla="*/ 32 h 49"/>
                  <a:gd name="T12" fmla="*/ 28 w 47"/>
                  <a:gd name="T13" fmla="*/ 25 h 49"/>
                  <a:gd name="T14" fmla="*/ 21 w 47"/>
                  <a:gd name="T15" fmla="*/ 28 h 49"/>
                  <a:gd name="T16" fmla="*/ 34 w 47"/>
                  <a:gd name="T17" fmla="*/ 33 h 49"/>
                  <a:gd name="T18" fmla="*/ 32 w 47"/>
                  <a:gd name="T19" fmla="*/ 40 h 49"/>
                  <a:gd name="T20" fmla="*/ 21 w 47"/>
                  <a:gd name="T21" fmla="*/ 44 h 49"/>
                  <a:gd name="T22" fmla="*/ 12 w 47"/>
                  <a:gd name="T23" fmla="*/ 40 h 49"/>
                  <a:gd name="T24" fmla="*/ 0 w 47"/>
                  <a:gd name="T25" fmla="*/ 49 h 49"/>
                  <a:gd name="T26" fmla="*/ 143 w 47"/>
                  <a:gd name="T27" fmla="*/ 49 h 49"/>
                  <a:gd name="T28" fmla="*/ 147 w 47"/>
                  <a:gd name="T29" fmla="*/ 44 h 49"/>
                  <a:gd name="T30" fmla="*/ 147 w 47"/>
                  <a:gd name="T31" fmla="*/ 7 h 49"/>
                  <a:gd name="T32" fmla="*/ 143 w 47"/>
                  <a:gd name="T33" fmla="*/ 0 h 49"/>
                  <a:gd name="T34" fmla="*/ 32 w 47"/>
                  <a:gd name="T35" fmla="*/ 147 h 49"/>
                  <a:gd name="T36" fmla="*/ 9 w 47"/>
                  <a:gd name="T37" fmla="*/ 61 h 49"/>
                  <a:gd name="T38" fmla="*/ 12 w 47"/>
                  <a:gd name="T39" fmla="*/ 56 h 49"/>
                  <a:gd name="T40" fmla="*/ 53 w 47"/>
                  <a:gd name="T41" fmla="*/ 56 h 49"/>
                  <a:gd name="T42" fmla="*/ 60 w 47"/>
                  <a:gd name="T43" fmla="*/ 58 h 49"/>
                  <a:gd name="T44" fmla="*/ 81 w 47"/>
                  <a:gd name="T45" fmla="*/ 132 h 49"/>
                  <a:gd name="T46" fmla="*/ 74 w 47"/>
                  <a:gd name="T47" fmla="*/ 142 h 49"/>
                  <a:gd name="T48" fmla="*/ 37 w 47"/>
                  <a:gd name="T49" fmla="*/ 151 h 49"/>
                  <a:gd name="T50" fmla="*/ 32 w 47"/>
                  <a:gd name="T51" fmla="*/ 147 h 49"/>
                  <a:gd name="T52" fmla="*/ 46 w 47"/>
                  <a:gd name="T53" fmla="*/ 139 h 49"/>
                  <a:gd name="T54" fmla="*/ 62 w 47"/>
                  <a:gd name="T55" fmla="*/ 132 h 49"/>
                  <a:gd name="T56" fmla="*/ 65 w 47"/>
                  <a:gd name="T57" fmla="*/ 126 h 49"/>
                  <a:gd name="T58" fmla="*/ 53 w 47"/>
                  <a:gd name="T59" fmla="*/ 77 h 49"/>
                  <a:gd name="T60" fmla="*/ 46 w 47"/>
                  <a:gd name="T61" fmla="*/ 74 h 49"/>
                  <a:gd name="T62" fmla="*/ 32 w 47"/>
                  <a:gd name="T63" fmla="*/ 77 h 49"/>
                  <a:gd name="T64" fmla="*/ 25 w 47"/>
                  <a:gd name="T65" fmla="*/ 82 h 49"/>
                  <a:gd name="T66" fmla="*/ 41 w 47"/>
                  <a:gd name="T67" fmla="*/ 132 h 49"/>
                  <a:gd name="T68" fmla="*/ 46 w 47"/>
                  <a:gd name="T69" fmla="*/ 139 h 49"/>
                  <a:gd name="T70" fmla="*/ 138 w 47"/>
                  <a:gd name="T71" fmla="*/ 16 h 49"/>
                  <a:gd name="T72" fmla="*/ 138 w 47"/>
                  <a:gd name="T73" fmla="*/ 33 h 49"/>
                  <a:gd name="T74" fmla="*/ 131 w 47"/>
                  <a:gd name="T75" fmla="*/ 40 h 49"/>
                  <a:gd name="T76" fmla="*/ 81 w 47"/>
                  <a:gd name="T77" fmla="*/ 40 h 49"/>
                  <a:gd name="T78" fmla="*/ 74 w 47"/>
                  <a:gd name="T79" fmla="*/ 33 h 49"/>
                  <a:gd name="T80" fmla="*/ 74 w 47"/>
                  <a:gd name="T81" fmla="*/ 16 h 49"/>
                  <a:gd name="T82" fmla="*/ 81 w 47"/>
                  <a:gd name="T83" fmla="*/ 12 h 49"/>
                  <a:gd name="T84" fmla="*/ 131 w 47"/>
                  <a:gd name="T85" fmla="*/ 12 h 49"/>
                  <a:gd name="T86" fmla="*/ 138 w 47"/>
                  <a:gd name="T87" fmla="*/ 16 h 4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7" h="49">
                    <a:moveTo>
                      <a:pt x="4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5"/>
                      <a:pt x="13" y="7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9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7" y="16"/>
                      <a:pt x="47" y="15"/>
                      <a:pt x="47" y="14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7" y="0"/>
                      <a:pt x="46" y="0"/>
                    </a:cubicBezTo>
                    <a:close/>
                    <a:moveTo>
                      <a:pt x="10" y="48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8"/>
                      <a:pt x="19" y="18"/>
                      <a:pt x="19" y="19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4"/>
                      <a:pt x="25" y="45"/>
                      <a:pt x="24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1" y="49"/>
                      <a:pt x="10" y="48"/>
                      <a:pt x="10" y="48"/>
                    </a:cubicBezTo>
                    <a:close/>
                    <a:moveTo>
                      <a:pt x="15" y="45"/>
                    </a:moveTo>
                    <a:cubicBezTo>
                      <a:pt x="20" y="43"/>
                      <a:pt x="20" y="43"/>
                      <a:pt x="20" y="43"/>
                    </a:cubicBezTo>
                    <a:cubicBezTo>
                      <a:pt x="21" y="43"/>
                      <a:pt x="22" y="42"/>
                      <a:pt x="21" y="4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4"/>
                      <a:pt x="16" y="23"/>
                      <a:pt x="15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8" y="26"/>
                      <a:pt x="8" y="27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4"/>
                      <a:pt x="14" y="45"/>
                      <a:pt x="15" y="45"/>
                    </a:cubicBezTo>
                    <a:close/>
                    <a:moveTo>
                      <a:pt x="44" y="5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3" y="13"/>
                      <a:pt x="42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4"/>
                      <a:pt x="25" y="4"/>
                      <a:pt x="26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4" y="4"/>
                      <a:pt x="4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Rectangle 171">
            <a:extLst>
              <a:ext uri="{FF2B5EF4-FFF2-40B4-BE49-F238E27FC236}">
                <a16:creationId xmlns:a16="http://schemas.microsoft.com/office/drawing/2014/main" id="{7DD1A64D-BEA2-4FE5-8067-578686E90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3122613"/>
            <a:ext cx="5741988" cy="5159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程序开始有程序信息提示</a:t>
            </a:r>
          </a:p>
        </p:txBody>
      </p:sp>
      <p:sp>
        <p:nvSpPr>
          <p:cNvPr id="49" name="Rectangle 171">
            <a:extLst>
              <a:ext uri="{FF2B5EF4-FFF2-40B4-BE49-F238E27FC236}">
                <a16:creationId xmlns:a16="http://schemas.microsoft.com/office/drawing/2014/main" id="{74301798-A68A-41C7-9FFE-0CEE1045A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4206875"/>
            <a:ext cx="7493000" cy="1638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9CC2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没猜对情况下：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en-US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zh-CN" altLang="en-US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判断并提示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再猜数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判断并提示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···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猜对：显示答对，程序结束</a:t>
            </a: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1AF39CB3-15BA-40E3-8B1C-958054D714E0}"/>
              </a:ext>
            </a:extLst>
          </p:cNvPr>
          <p:cNvSpPr/>
          <p:nvPr/>
        </p:nvSpPr>
        <p:spPr>
          <a:xfrm>
            <a:off x="3810000" y="4343400"/>
            <a:ext cx="720725" cy="36036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ED2AAFDC-C374-4A27-99DA-9F33CAAD3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4265613"/>
            <a:ext cx="4116387" cy="5159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一定条件下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291" grpId="0"/>
      <p:bldP spid="5291" grpId="1"/>
      <p:bldP spid="3" grpId="0"/>
      <p:bldP spid="49" grpId="0" bldLvl="0" animBg="1"/>
      <p:bldP spid="29" grpId="0" bldLvl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9">
            <a:extLst>
              <a:ext uri="{FF2B5EF4-FFF2-40B4-BE49-F238E27FC236}">
                <a16:creationId xmlns:a16="http://schemas.microsoft.com/office/drawing/2014/main" id="{56BF1557-954F-4F24-9B9E-82A4235D369D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68263"/>
            <a:ext cx="877888" cy="4114800"/>
            <a:chOff x="1775252" y="-1053552"/>
            <a:chExt cx="1045160" cy="4897356"/>
          </a:xfrm>
        </p:grpSpPr>
        <p:grpSp>
          <p:nvGrpSpPr>
            <p:cNvPr id="12293" name="组合 50">
              <a:extLst>
                <a:ext uri="{FF2B5EF4-FFF2-40B4-BE49-F238E27FC236}">
                  <a16:creationId xmlns:a16="http://schemas.microsoft.com/office/drawing/2014/main" id="{07789F9D-C99C-4AAA-83ED-3D7F6A095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295" name="Freeform 273">
                <a:extLst>
                  <a:ext uri="{FF2B5EF4-FFF2-40B4-BE49-F238E27FC236}">
                    <a16:creationId xmlns:a16="http://schemas.microsoft.com/office/drawing/2014/main" id="{0395E50B-CC36-4906-8BD1-D2E36C2DD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73769977 h 475"/>
                  <a:gd name="T6" fmla="*/ 2147483646 w 328"/>
                  <a:gd name="T7" fmla="*/ 303055020 h 475"/>
                  <a:gd name="T8" fmla="*/ 1663303125 w 328"/>
                  <a:gd name="T9" fmla="*/ 0 h 475"/>
                  <a:gd name="T10" fmla="*/ 887095000 w 328"/>
                  <a:gd name="T11" fmla="*/ 303055020 h 475"/>
                  <a:gd name="T12" fmla="*/ 856853125 w 328"/>
                  <a:gd name="T13" fmla="*/ 373769977 h 475"/>
                  <a:gd name="T14" fmla="*/ 856853125 w 328"/>
                  <a:gd name="T15" fmla="*/ 1697114469 h 475"/>
                  <a:gd name="T16" fmla="*/ 262096250 w 328"/>
                  <a:gd name="T17" fmla="*/ 2147483646 h 475"/>
                  <a:gd name="T18" fmla="*/ 0 w 328"/>
                  <a:gd name="T19" fmla="*/ 2147483646 h 475"/>
                  <a:gd name="T20" fmla="*/ 1653222500 w 328"/>
                  <a:gd name="T21" fmla="*/ 2147483646 h 475"/>
                  <a:gd name="T22" fmla="*/ 2147483646 w 328"/>
                  <a:gd name="T23" fmla="*/ 2147483646 h 475"/>
                  <a:gd name="T24" fmla="*/ 2147483646 w 328"/>
                  <a:gd name="T25" fmla="*/ 2147483646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" name="Freeform 274">
                <a:extLst>
                  <a:ext uri="{FF2B5EF4-FFF2-40B4-BE49-F238E27FC236}">
                    <a16:creationId xmlns:a16="http://schemas.microsoft.com/office/drawing/2014/main" id="{427BFE30-C7CD-4897-A28B-52C6ED034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2147483646 w 328"/>
                  <a:gd name="T1" fmla="*/ 2147483646 h 475"/>
                  <a:gd name="T2" fmla="*/ 2147483646 w 328"/>
                  <a:gd name="T3" fmla="*/ 1676909742 h 475"/>
                  <a:gd name="T4" fmla="*/ 2147483646 w 328"/>
                  <a:gd name="T5" fmla="*/ 303055020 h 475"/>
                  <a:gd name="T6" fmla="*/ 887095000 w 328"/>
                  <a:gd name="T7" fmla="*/ 303055020 h 475"/>
                  <a:gd name="T8" fmla="*/ 856853125 w 328"/>
                  <a:gd name="T9" fmla="*/ 1697114469 h 475"/>
                  <a:gd name="T10" fmla="*/ 0 w 328"/>
                  <a:gd name="T11" fmla="*/ 2147483646 h 475"/>
                  <a:gd name="T12" fmla="*/ 1068546250 w 328"/>
                  <a:gd name="T13" fmla="*/ 565703764 h 475"/>
                  <a:gd name="T14" fmla="*/ 2147483646 w 328"/>
                  <a:gd name="T15" fmla="*/ 1000084745 h 475"/>
                  <a:gd name="T16" fmla="*/ 1068546250 w 328"/>
                  <a:gd name="T17" fmla="*/ 565703764 h 475"/>
                  <a:gd name="T18" fmla="*/ 2147483646 w 328"/>
                  <a:gd name="T19" fmla="*/ 1212223259 h 475"/>
                  <a:gd name="T20" fmla="*/ 2147483646 w 328"/>
                  <a:gd name="T21" fmla="*/ 1414260998 h 475"/>
                  <a:gd name="T22" fmla="*/ 1068546250 w 328"/>
                  <a:gd name="T23" fmla="*/ 1010185519 h 475"/>
                  <a:gd name="T24" fmla="*/ 1592738750 w 328"/>
                  <a:gd name="T25" fmla="*/ 2147483646 h 475"/>
                  <a:gd name="T26" fmla="*/ 1381045625 w 328"/>
                  <a:gd name="T27" fmla="*/ 2147483646 h 475"/>
                  <a:gd name="T28" fmla="*/ 1461690625 w 328"/>
                  <a:gd name="T29" fmla="*/ 1505177504 h 475"/>
                  <a:gd name="T30" fmla="*/ 1723786875 w 328"/>
                  <a:gd name="T31" fmla="*/ 1707215244 h 475"/>
                  <a:gd name="T32" fmla="*/ 1633061250 w 328"/>
                  <a:gd name="T33" fmla="*/ 2147483646 h 475"/>
                  <a:gd name="T34" fmla="*/ 1592738750 w 328"/>
                  <a:gd name="T35" fmla="*/ 2147483646 h 475"/>
                  <a:gd name="T36" fmla="*/ 1592738750 w 328"/>
                  <a:gd name="T37" fmla="*/ 2147483646 h 475"/>
                  <a:gd name="T38" fmla="*/ 1018143125 w 328"/>
                  <a:gd name="T39" fmla="*/ 1848641979 h 475"/>
                  <a:gd name="T40" fmla="*/ 1078626875 w 328"/>
                  <a:gd name="T41" fmla="*/ 1434465726 h 475"/>
                  <a:gd name="T42" fmla="*/ 1370965000 w 328"/>
                  <a:gd name="T43" fmla="*/ 1707215244 h 475"/>
                  <a:gd name="T44" fmla="*/ 1088707500 w 328"/>
                  <a:gd name="T45" fmla="*/ 2147483646 h 475"/>
                  <a:gd name="T46" fmla="*/ 1038304375 w 328"/>
                  <a:gd name="T47" fmla="*/ 2147483646 h 475"/>
                  <a:gd name="T48" fmla="*/ 1350803750 w 328"/>
                  <a:gd name="T49" fmla="*/ 2147483646 h 475"/>
                  <a:gd name="T50" fmla="*/ 1411287500 w 328"/>
                  <a:gd name="T51" fmla="*/ 2147483646 h 475"/>
                  <a:gd name="T52" fmla="*/ 1774190000 w 328"/>
                  <a:gd name="T53" fmla="*/ 2147483646 h 475"/>
                  <a:gd name="T54" fmla="*/ 1834673750 w 328"/>
                  <a:gd name="T55" fmla="*/ 2147483646 h 475"/>
                  <a:gd name="T56" fmla="*/ 2147173125 w 328"/>
                  <a:gd name="T57" fmla="*/ 2147483646 h 475"/>
                  <a:gd name="T58" fmla="*/ 2096770000 w 328"/>
                  <a:gd name="T59" fmla="*/ 2147483646 h 475"/>
                  <a:gd name="T60" fmla="*/ 1814512500 w 328"/>
                  <a:gd name="T61" fmla="*/ 1707215244 h 475"/>
                  <a:gd name="T62" fmla="*/ 2147483646 w 328"/>
                  <a:gd name="T63" fmla="*/ 1626399512 h 475"/>
                  <a:gd name="T64" fmla="*/ 2147483646 w 328"/>
                  <a:gd name="T65" fmla="*/ 1828437252 h 475"/>
                  <a:gd name="T66" fmla="*/ 1653222500 w 328"/>
                  <a:gd name="T67" fmla="*/ 2147483646 h 475"/>
                  <a:gd name="T68" fmla="*/ 1018143125 w 328"/>
                  <a:gd name="T69" fmla="*/ 1848641979 h 475"/>
                  <a:gd name="T70" fmla="*/ 1199594375 w 328"/>
                  <a:gd name="T71" fmla="*/ 2147483646 h 475"/>
                  <a:gd name="T72" fmla="*/ 1068546250 w 328"/>
                  <a:gd name="T73" fmla="*/ 2147483646 h 475"/>
                  <a:gd name="T74" fmla="*/ 1249997500 w 328"/>
                  <a:gd name="T75" fmla="*/ 2147483646 h 475"/>
                  <a:gd name="T76" fmla="*/ 2046366875 w 328"/>
                  <a:gd name="T77" fmla="*/ 2147483646 h 475"/>
                  <a:gd name="T78" fmla="*/ 2096770000 w 328"/>
                  <a:gd name="T79" fmla="*/ 2147483646 h 475"/>
                  <a:gd name="T80" fmla="*/ 1935480000 w 328"/>
                  <a:gd name="T81" fmla="*/ 2147483646 h 4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" name="Freeform 275">
                <a:extLst>
                  <a:ext uri="{FF2B5EF4-FFF2-40B4-BE49-F238E27FC236}">
                    <a16:creationId xmlns:a16="http://schemas.microsoft.com/office/drawing/2014/main" id="{BFF330C6-E3A4-448B-AADA-40E3757E8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0967500 h 25"/>
                  <a:gd name="T2" fmla="*/ 131048125 w 94"/>
                  <a:gd name="T3" fmla="*/ 252015625 h 25"/>
                  <a:gd name="T4" fmla="*/ 816530625 w 94"/>
                  <a:gd name="T5" fmla="*/ 252015625 h 25"/>
                  <a:gd name="T6" fmla="*/ 947578750 w 94"/>
                  <a:gd name="T7" fmla="*/ 120967500 h 25"/>
                  <a:gd name="T8" fmla="*/ 816530625 w 94"/>
                  <a:gd name="T9" fmla="*/ 0 h 25"/>
                  <a:gd name="T10" fmla="*/ 131048125 w 94"/>
                  <a:gd name="T11" fmla="*/ 0 h 25"/>
                  <a:gd name="T12" fmla="*/ 0 w 94"/>
                  <a:gd name="T13" fmla="*/ 120967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" name="Freeform 276">
                <a:extLst>
                  <a:ext uri="{FF2B5EF4-FFF2-40B4-BE49-F238E27FC236}">
                    <a16:creationId xmlns:a16="http://schemas.microsoft.com/office/drawing/2014/main" id="{E27934C7-C819-4C24-BBA8-C31C5B624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1048125 w 25"/>
                  <a:gd name="T1" fmla="*/ 0 h 92"/>
                  <a:gd name="T2" fmla="*/ 0 w 25"/>
                  <a:gd name="T3" fmla="*/ 131048125 h 92"/>
                  <a:gd name="T4" fmla="*/ 0 w 25"/>
                  <a:gd name="T5" fmla="*/ 796369375 h 92"/>
                  <a:gd name="T6" fmla="*/ 131048125 w 25"/>
                  <a:gd name="T7" fmla="*/ 927417500 h 92"/>
                  <a:gd name="T8" fmla="*/ 252015625 w 25"/>
                  <a:gd name="T9" fmla="*/ 796369375 h 92"/>
                  <a:gd name="T10" fmla="*/ 252015625 w 25"/>
                  <a:gd name="T11" fmla="*/ 131048125 h 92"/>
                  <a:gd name="T12" fmla="*/ 131048125 w 25"/>
                  <a:gd name="T13" fmla="*/ 0 h 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" name="Freeform 277">
                <a:extLst>
                  <a:ext uri="{FF2B5EF4-FFF2-40B4-BE49-F238E27FC236}">
                    <a16:creationId xmlns:a16="http://schemas.microsoft.com/office/drawing/2014/main" id="{DA11D1D9-C401-48A8-93D2-DD4D8C43E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1048125 w 94"/>
                  <a:gd name="T1" fmla="*/ 241935000 h 24"/>
                  <a:gd name="T2" fmla="*/ 816530625 w 94"/>
                  <a:gd name="T3" fmla="*/ 241935000 h 24"/>
                  <a:gd name="T4" fmla="*/ 947578750 w 94"/>
                  <a:gd name="T5" fmla="*/ 120967500 h 24"/>
                  <a:gd name="T6" fmla="*/ 816530625 w 94"/>
                  <a:gd name="T7" fmla="*/ 0 h 24"/>
                  <a:gd name="T8" fmla="*/ 131048125 w 94"/>
                  <a:gd name="T9" fmla="*/ 0 h 24"/>
                  <a:gd name="T10" fmla="*/ 0 w 94"/>
                  <a:gd name="T11" fmla="*/ 120967500 h 24"/>
                  <a:gd name="T12" fmla="*/ 131048125 w 94"/>
                  <a:gd name="T13" fmla="*/ 24193500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" name="Freeform 278">
                <a:extLst>
                  <a:ext uri="{FF2B5EF4-FFF2-40B4-BE49-F238E27FC236}">
                    <a16:creationId xmlns:a16="http://schemas.microsoft.com/office/drawing/2014/main" id="{6F107110-D3B3-4EC6-B3FF-F075FC90E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0564375 w 84"/>
                  <a:gd name="T1" fmla="*/ 221773750 h 67"/>
                  <a:gd name="T2" fmla="*/ 624998750 w 84"/>
                  <a:gd name="T3" fmla="*/ 635079375 h 67"/>
                  <a:gd name="T4" fmla="*/ 796369375 w 84"/>
                  <a:gd name="T5" fmla="*/ 604837500 h 67"/>
                  <a:gd name="T6" fmla="*/ 776208125 w 84"/>
                  <a:gd name="T7" fmla="*/ 433466875 h 67"/>
                  <a:gd name="T8" fmla="*/ 221773750 w 84"/>
                  <a:gd name="T9" fmla="*/ 30241875 h 67"/>
                  <a:gd name="T10" fmla="*/ 151209375 w 84"/>
                  <a:gd name="T11" fmla="*/ 0 h 67"/>
                  <a:gd name="T12" fmla="*/ 40322500 w 84"/>
                  <a:gd name="T13" fmla="*/ 50403125 h 67"/>
                  <a:gd name="T14" fmla="*/ 70564375 w 84"/>
                  <a:gd name="T15" fmla="*/ 221773750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" name="Freeform 279">
                <a:extLst>
                  <a:ext uri="{FF2B5EF4-FFF2-40B4-BE49-F238E27FC236}">
                    <a16:creationId xmlns:a16="http://schemas.microsoft.com/office/drawing/2014/main" id="{0C064383-D0F1-4C43-BB9B-059B6BD44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1773750 w 84"/>
                  <a:gd name="T1" fmla="*/ 635079375 h 67"/>
                  <a:gd name="T2" fmla="*/ 776208125 w 84"/>
                  <a:gd name="T3" fmla="*/ 221773750 h 67"/>
                  <a:gd name="T4" fmla="*/ 796369375 w 84"/>
                  <a:gd name="T5" fmla="*/ 50403125 h 67"/>
                  <a:gd name="T6" fmla="*/ 695563125 w 84"/>
                  <a:gd name="T7" fmla="*/ 0 h 67"/>
                  <a:gd name="T8" fmla="*/ 624998750 w 84"/>
                  <a:gd name="T9" fmla="*/ 30241875 h 67"/>
                  <a:gd name="T10" fmla="*/ 70564375 w 84"/>
                  <a:gd name="T11" fmla="*/ 433466875 h 67"/>
                  <a:gd name="T12" fmla="*/ 50403125 w 84"/>
                  <a:gd name="T13" fmla="*/ 604837500 h 67"/>
                  <a:gd name="T14" fmla="*/ 221773750 w 84"/>
                  <a:gd name="T15" fmla="*/ 635079375 h 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Freeform 280">
                <a:extLst>
                  <a:ext uri="{FF2B5EF4-FFF2-40B4-BE49-F238E27FC236}">
                    <a16:creationId xmlns:a16="http://schemas.microsoft.com/office/drawing/2014/main" id="{93CC3C5F-B1EC-46E1-A09F-E5961B17C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5079375 w 77"/>
                  <a:gd name="T1" fmla="*/ 0 h 73"/>
                  <a:gd name="T2" fmla="*/ 544353750 w 77"/>
                  <a:gd name="T3" fmla="*/ 30656865 h 73"/>
                  <a:gd name="T4" fmla="*/ 50403125 w 77"/>
                  <a:gd name="T5" fmla="*/ 521179498 h 73"/>
                  <a:gd name="T6" fmla="*/ 50403125 w 77"/>
                  <a:gd name="T7" fmla="*/ 694907063 h 73"/>
                  <a:gd name="T8" fmla="*/ 231854375 w 77"/>
                  <a:gd name="T9" fmla="*/ 694907063 h 73"/>
                  <a:gd name="T10" fmla="*/ 725805000 w 77"/>
                  <a:gd name="T11" fmla="*/ 214604451 h 73"/>
                  <a:gd name="T12" fmla="*/ 725805000 w 77"/>
                  <a:gd name="T13" fmla="*/ 30656865 h 73"/>
                  <a:gd name="T14" fmla="*/ 635079375 w 77"/>
                  <a:gd name="T15" fmla="*/ 0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3" name="Freeform 281">
                <a:extLst>
                  <a:ext uri="{FF2B5EF4-FFF2-40B4-BE49-F238E27FC236}">
                    <a16:creationId xmlns:a16="http://schemas.microsoft.com/office/drawing/2014/main" id="{92FBF3BA-74EE-43F6-AA57-1300C27EA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1854375 w 77"/>
                  <a:gd name="T1" fmla="*/ 30656865 h 73"/>
                  <a:gd name="T2" fmla="*/ 141128750 w 77"/>
                  <a:gd name="T3" fmla="*/ 0 h 73"/>
                  <a:gd name="T4" fmla="*/ 50403125 w 77"/>
                  <a:gd name="T5" fmla="*/ 30656865 h 73"/>
                  <a:gd name="T6" fmla="*/ 50403125 w 77"/>
                  <a:gd name="T7" fmla="*/ 214604451 h 73"/>
                  <a:gd name="T8" fmla="*/ 544353750 w 77"/>
                  <a:gd name="T9" fmla="*/ 694907063 h 73"/>
                  <a:gd name="T10" fmla="*/ 725805000 w 77"/>
                  <a:gd name="T11" fmla="*/ 694907063 h 73"/>
                  <a:gd name="T12" fmla="*/ 725805000 w 77"/>
                  <a:gd name="T13" fmla="*/ 521179498 h 73"/>
                  <a:gd name="T14" fmla="*/ 231854375 w 77"/>
                  <a:gd name="T15" fmla="*/ 30656865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21A278-1428-47B9-BEF6-B9F2D0BF9954}"/>
                </a:ext>
              </a:extLst>
            </p:cNvPr>
            <p:cNvCxnSpPr/>
            <p:nvPr/>
          </p:nvCxnSpPr>
          <p:spPr>
            <a:xfrm flipV="1">
              <a:off x="2294997" y="-1053552"/>
              <a:ext cx="0" cy="3880852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1" name="Rectangle 30">
            <a:extLst>
              <a:ext uri="{FF2B5EF4-FFF2-40B4-BE49-F238E27FC236}">
                <a16:creationId xmlns:a16="http://schemas.microsoft.com/office/drawing/2014/main" id="{806DBB79-FC7B-45DA-8E72-A5EA13A1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1995488"/>
            <a:ext cx="31305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C09CC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</a:t>
            </a:r>
          </a:p>
        </p:txBody>
      </p:sp>
      <p:sp>
        <p:nvSpPr>
          <p:cNvPr id="64" name="Rectangle 30">
            <a:extLst>
              <a:ext uri="{FF2B5EF4-FFF2-40B4-BE49-F238E27FC236}">
                <a16:creationId xmlns:a16="http://schemas.microsoft.com/office/drawing/2014/main" id="{72939D1D-4FD6-40A3-9B50-C961E159C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1914777"/>
            <a:ext cx="851610" cy="8305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ln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02</a:t>
            </a:r>
            <a:endParaRPr lang="zh-CN" altLang="en-US" sz="5400" dirty="0">
              <a:ln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全屏显示(4:3)</PresentationFormat>
  <Paragraphs>106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Calibri</vt:lpstr>
      <vt:lpstr>楷体_GB2312</vt:lpstr>
      <vt:lpstr>+mn-ea</vt:lpstr>
      <vt:lpstr>Times New Roman</vt:lpstr>
      <vt:lpstr>微软雅黑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69</cp:revision>
  <dcterms:created xsi:type="dcterms:W3CDTF">2017-06-30T02:02:00Z</dcterms:created>
  <dcterms:modified xsi:type="dcterms:W3CDTF">2020-11-02T03:46:10Z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