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9"/>
  </p:notesMasterIdLst>
  <p:sldIdLst>
    <p:sldId id="344" r:id="rId3"/>
    <p:sldId id="325" r:id="rId4"/>
    <p:sldId id="369" r:id="rId5"/>
    <p:sldId id="326" r:id="rId6"/>
    <p:sldId id="321" r:id="rId7"/>
    <p:sldId id="394" r:id="rId8"/>
    <p:sldId id="396" r:id="rId9"/>
    <p:sldId id="395" r:id="rId10"/>
    <p:sldId id="327" r:id="rId11"/>
    <p:sldId id="370" r:id="rId12"/>
    <p:sldId id="322" r:id="rId13"/>
    <p:sldId id="341" r:id="rId14"/>
    <p:sldId id="420" r:id="rId15"/>
    <p:sldId id="424" r:id="rId16"/>
    <p:sldId id="421" r:id="rId17"/>
    <p:sldId id="338" r:id="rId18"/>
  </p:sldIdLst>
  <p:sldSz cx="9144000" cy="6858000" type="screen4x3"/>
  <p:notesSz cx="6858000" cy="9144000"/>
  <p:embeddedFontLst>
    <p:embeddedFont>
      <p:font typeface="楷体_GB2312" panose="02010609030101010101" pitchFamily="49" charset="-122"/>
      <p:regular r:id="rId20"/>
    </p:embeddedFont>
    <p:embeddedFont>
      <p:font typeface="微软雅黑 Light" panose="020B0502040204020203" pitchFamily="34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egoe Print" panose="02000600000000000000" pitchFamily="2" charset="0"/>
      <p:regular r:id="rId26"/>
      <p:bold r:id="rId27"/>
    </p:embeddedFont>
  </p:embeddedFontLst>
  <p:custDataLst>
    <p:tags r:id="rId28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9CC2"/>
    <a:srgbClr val="7030A0"/>
    <a:srgbClr val="9C7641"/>
    <a:srgbClr val="594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 autoAdjust="0"/>
    <p:restoredTop sz="94598" autoAdjust="0"/>
  </p:normalViewPr>
  <p:slideViewPr>
    <p:cSldViewPr snapToGrid="0">
      <p:cViewPr varScale="1">
        <p:scale>
          <a:sx n="54" d="100"/>
          <a:sy n="54" d="100"/>
        </p:scale>
        <p:origin x="1434" y="78"/>
      </p:cViewPr>
      <p:guideLst>
        <p:guide orient="horz" pos="2174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-433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56247D-37C5-47B4-B9DD-4383AC90B4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894E30-C4A5-4EFC-8378-D7A8AE4BA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9D8026E-5D97-44B9-A6D4-8CF19FB515B0}" type="datetimeFigureOut">
              <a:rPr lang="zh-CN" altLang="en-US"/>
              <a:pPr>
                <a:defRPr/>
              </a:pPr>
              <a:t>2020/11/2</a:t>
            </a:fld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48554D65-D5F0-40FA-84BD-B5ABCD9F8C9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>
            <a:extLst>
              <a:ext uri="{FF2B5EF4-FFF2-40B4-BE49-F238E27FC236}">
                <a16:creationId xmlns:a16="http://schemas.microsoft.com/office/drawing/2014/main" id="{85F37223-723A-4166-AC7A-33A401110B9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146FF-4073-4509-B121-BDECD3F2B8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6677A-50B6-4B18-8B9A-8317E48D7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E03D410-B5A0-4240-B553-63A8C2442495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D5567344-6545-4504-87C6-7E660D94AAE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928F6457-52EA-4566-8439-4D05898A35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8E1612B-D91B-4450-B834-7D4883762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15863DB4-1E12-4E6A-8E13-6319658C9062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6EBB1230-6CEC-4CC9-B580-A359E66F61B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56770D79-7C1C-4F08-898B-FF3FCC6269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FF385E9-5B59-44C8-B488-9E3ADE329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9E9618B1-0842-41EA-9D70-A55BD24A12F2}" type="slidenum">
              <a:rPr lang="zh-CN" altLang="en-US" sz="1200"/>
              <a:pPr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FD0B3CB4-1B79-415B-AA0C-599DF346D3B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8A20532E-D944-4A18-8580-344CDDCFC1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73C344A-A4F1-44F5-82B8-40060FABF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132F97FD-A573-4027-9760-E709299CDA1F}" type="slidenum">
              <a:rPr lang="zh-CN" altLang="en-US" sz="1200"/>
              <a:pPr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7F542492-A551-46B3-BB01-6C38C2FADC3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567545BF-E775-40CE-8C29-1B0A686F49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661C139-CE51-4DAA-89C9-0813DFD9A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F779BC35-0F52-477C-8015-920E2FFDD6C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585DEEE-B5D5-4416-B07A-5AFA7FAF81F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B966227-4B9B-4587-A121-9B2333C559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116596B-05B1-455B-A9CB-3665BEF54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85D5DD7F-C3B4-4B95-9CC2-FB3C5471CBB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1E79EF86-52A2-42BD-87B0-8744DD5039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1FEB387-96EC-4BDF-BD2B-4AB2C637F2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F2B4E06-AAFA-4469-A9ED-4C16E9DF6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58620B47-CD33-4E30-8E1A-EC3B46A7C193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46BA839-2FEB-429F-A5CA-F7D4C83AB5C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75DF9F2-3E48-43B1-86F0-3D0943D9EF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5B5C54E-B9E4-44CA-862B-A59BAEB14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015AF5D7-01DD-4980-9F8B-50BEA788C4D7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6B3152E-8E3A-4959-B2F1-C52FB45688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A3AAFBD5-B6D2-44DA-9E96-6B87A31FEC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B7615B89-09EB-48B6-BC2A-2C73AF0D9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55A87D4F-A66A-4B14-A5DE-F10247B0537F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31D21FF6-A549-4523-B057-2E9D1AFB116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D542D94E-8A34-43D1-B595-F78B1D2A22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DA3277C-A243-41E4-A39E-97F64ED0F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DFB482D7-7E0F-4BDF-A4B3-7100E4CD3E6F}" type="slidenum">
              <a:rPr lang="zh-CN" altLang="en-US" sz="1200"/>
              <a:pPr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6490BD58-D8FD-4422-A792-0A3729FA8D7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3EF6479-71CB-4F94-BD79-EE0C98D3C0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9092EC-ADB9-40DE-8926-4883B5379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42B6E5F4-AABC-44C3-8ED7-A8073AD3BB6A}" type="slidenum">
              <a:rPr lang="zh-CN" altLang="en-US" sz="120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6D13570-89F3-4501-A066-A244647765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A85408BB-479D-4E01-B27E-3ED8E09C56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AC8B595-0B7A-4D77-945B-DA4D9BD76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31E5D8A0-0645-47E1-8FD9-F5618B57CC23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DE84CF11-1144-448A-A770-6B911A978C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E22C23D1-80F9-47A7-B6F8-9D047AA674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55A79BB7-96E4-4A05-A36A-43F9E9345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fld id="{A754213D-A9AA-4F61-AADE-F750EB193F75}" type="slidenum">
              <a:rPr lang="zh-CN" altLang="en-US" sz="1200"/>
              <a:pPr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84959F5F-B380-4CFC-A6CB-74917874CD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15913"/>
            <a:ext cx="42227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17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5845C0B1-B328-4F52-887D-AEC3719B84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15913"/>
            <a:ext cx="42227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18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3D8CC0-5C3C-42C9-87BD-194643A4313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E028A9-12F0-4FD6-877E-4CBEE53555BA}"/>
              </a:ext>
            </a:extLst>
          </p:cNvPr>
          <p:cNvSpPr/>
          <p:nvPr userDrawn="1"/>
        </p:nvSpPr>
        <p:spPr>
          <a:xfrm>
            <a:off x="4763" y="4763"/>
            <a:ext cx="9144000" cy="6858000"/>
          </a:xfrm>
          <a:prstGeom prst="rect">
            <a:avLst/>
          </a:prstGeom>
          <a:noFill/>
          <a:ln w="120650" cmpd="sng">
            <a:solidFill>
              <a:schemeClr val="accent4">
                <a:lumMod val="50000"/>
                <a:alpha val="76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8B2BDC-69E7-4905-95E1-B0F0C6B85C5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C3D86C-DEB8-45CE-A978-4FD0638437F7}"/>
              </a:ext>
            </a:extLst>
          </p:cNvPr>
          <p:cNvSpPr/>
          <p:nvPr userDrawn="1"/>
        </p:nvSpPr>
        <p:spPr>
          <a:xfrm>
            <a:off x="4763" y="4763"/>
            <a:ext cx="9144000" cy="6858000"/>
          </a:xfrm>
          <a:prstGeom prst="rect">
            <a:avLst/>
          </a:prstGeom>
          <a:noFill/>
          <a:ln w="120650" cmpd="sng">
            <a:solidFill>
              <a:schemeClr val="accent4">
                <a:lumMod val="50000"/>
                <a:alpha val="76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3C63A1-4136-4359-ADD5-56C0D887DEA4}"/>
              </a:ext>
            </a:extLst>
          </p:cNvPr>
          <p:cNvSpPr txBox="1"/>
          <p:nvPr/>
        </p:nvSpPr>
        <p:spPr>
          <a:xfrm>
            <a:off x="845839" y="1616753"/>
            <a:ext cx="7604712" cy="3138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defRPr/>
            </a:pPr>
            <a:r>
              <a:rPr lang="zh-CN" altLang="en-US" sz="4000" noProof="1">
                <a:solidFill>
                  <a:schemeClr val="bg1"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00" noProof="1">
                <a:solidFill>
                  <a:schemeClr val="bg1"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 </a:t>
            </a:r>
            <a:r>
              <a:rPr lang="zh-CN" altLang="en-US" sz="4000" noProof="1">
                <a:solidFill>
                  <a:schemeClr val="bg1"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课时</a:t>
            </a:r>
            <a:endParaRPr lang="zh-CN" altLang="en-US" sz="5400" noProof="1">
              <a:solidFill>
                <a:schemeClr val="bg1">
                  <a:alpha val="90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ctr" eaLnBrk="1" fontAlgn="auto" hangingPunct="1">
              <a:lnSpc>
                <a:spcPct val="150000"/>
              </a:lnSpc>
              <a:defRPr/>
            </a:pPr>
            <a:r>
              <a:rPr lang="en-US" altLang="zh-CN" sz="4400" noProof="1">
                <a:solidFill>
                  <a:schemeClr val="bg1"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2.3 </a:t>
            </a:r>
            <a:r>
              <a:rPr lang="zh-CN" altLang="en-US" sz="4400" noProof="1">
                <a:solidFill>
                  <a:schemeClr val="bg1"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周而复始的循环</a:t>
            </a:r>
          </a:p>
          <a:p>
            <a:pPr algn="ctr" eaLnBrk="1" fontAlgn="auto" hangingPunct="1">
              <a:lnSpc>
                <a:spcPct val="150000"/>
              </a:lnSpc>
              <a:defRPr/>
            </a:pPr>
            <a:r>
              <a:rPr lang="zh-CN" altLang="en-US" sz="4800" b="1" noProof="1">
                <a:solidFill>
                  <a:schemeClr val="accent4">
                    <a:lumMod val="60000"/>
                    <a:lumOff val="40000"/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计数循环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925EE-D8BC-420B-9246-4FD01736AAFD}"/>
              </a:ext>
            </a:extLst>
          </p:cNvPr>
          <p:cNvSpPr txBox="1"/>
          <p:nvPr/>
        </p:nvSpPr>
        <p:spPr>
          <a:xfrm>
            <a:off x="3474719" y="5032746"/>
            <a:ext cx="237096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2400" noProof="1">
                <a:solidFill>
                  <a:schemeClr val="bg1"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2020</a:t>
            </a:r>
            <a:r>
              <a:rPr lang="zh-CN" altLang="en-US" sz="2400" noProof="1">
                <a:solidFill>
                  <a:schemeClr val="bg1"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年</a:t>
            </a:r>
            <a:r>
              <a:rPr lang="en-US" altLang="zh-CN" sz="2400" noProof="1">
                <a:solidFill>
                  <a:schemeClr val="bg1"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10</a:t>
            </a:r>
            <a:r>
              <a:rPr lang="zh-CN" altLang="en-US" sz="2400" noProof="1">
                <a:solidFill>
                  <a:schemeClr val="bg1">
                    <a:alpha val="9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月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>
            <a:extLst>
              <a:ext uri="{FF2B5EF4-FFF2-40B4-BE49-F238E27FC236}">
                <a16:creationId xmlns:a16="http://schemas.microsoft.com/office/drawing/2014/main" id="{12780841-B742-4DBD-8B63-520B2815D3E0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3529013" cy="522287"/>
            <a:chOff x="310460" y="230047"/>
            <a:chExt cx="3529330" cy="521653"/>
          </a:xfrm>
        </p:grpSpPr>
        <p:pic>
          <p:nvPicPr>
            <p:cNvPr id="21508" name="图片 24">
              <a:extLst>
                <a:ext uri="{FF2B5EF4-FFF2-40B4-BE49-F238E27FC236}">
                  <a16:creationId xmlns:a16="http://schemas.microsoft.com/office/drawing/2014/main" id="{2E075AB8-39BF-4217-8CEE-192F16C05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7780D7-D2BB-4FBD-857B-E336267AE0B6}"/>
                </a:ext>
              </a:extLst>
            </p:cNvPr>
            <p:cNvSpPr txBox="1"/>
            <p:nvPr/>
          </p:nvSpPr>
          <p:spPr>
            <a:xfrm>
              <a:off x="477163" y="230047"/>
              <a:ext cx="3362627" cy="5216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defRPr/>
              </a:pPr>
              <a:r>
                <a:rPr lang="zh-CN" altLang="en-US" sz="2800" noProof="1">
                  <a:solidFill>
                    <a:schemeClr val="bg1">
                      <a:lumMod val="9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回顾猜数游戏</a:t>
              </a:r>
              <a:r>
                <a:rPr lang="en-US" altLang="zh-CN" sz="2800" noProof="1">
                  <a:solidFill>
                    <a:schemeClr val="bg1">
                      <a:lumMod val="9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2.0</a:t>
              </a:r>
              <a:endParaRPr lang="en-US" altLang="zh-CN" sz="2800" noProof="1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pic>
        <p:nvPicPr>
          <p:cNvPr id="21507" name="图片 3">
            <a:extLst>
              <a:ext uri="{FF2B5EF4-FFF2-40B4-BE49-F238E27FC236}">
                <a16:creationId xmlns:a16="http://schemas.microsoft.com/office/drawing/2014/main" id="{FBD02D16-09B5-4CFF-94A4-733AC9C8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351088"/>
            <a:ext cx="88931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5D8F89C-7B0A-4B84-9E40-484793F3DF27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1428750"/>
            <a:ext cx="1214438" cy="2794000"/>
            <a:chOff x="1419708" y="1270653"/>
            <a:chExt cx="1213870" cy="2792240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9675EA6C-EFCE-432D-A4D8-146AA4143F32}"/>
                </a:ext>
              </a:extLst>
            </p:cNvPr>
            <p:cNvSpPr/>
            <p:nvPr/>
          </p:nvSpPr>
          <p:spPr bwMode="auto">
            <a:xfrm rot="5400000">
              <a:off x="630523" y="2059838"/>
              <a:ext cx="2792240" cy="1213870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noProof="1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C21665D-338F-492A-B43E-1DEA33913EB7}"/>
                </a:ext>
              </a:extLst>
            </p:cNvPr>
            <p:cNvSpPr/>
            <p:nvPr/>
          </p:nvSpPr>
          <p:spPr bwMode="auto">
            <a:xfrm>
              <a:off x="1551409" y="1411852"/>
              <a:ext cx="948881" cy="94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36" name="Text Box 39">
              <a:extLst>
                <a:ext uri="{FF2B5EF4-FFF2-40B4-BE49-F238E27FC236}">
                  <a16:creationId xmlns:a16="http://schemas.microsoft.com/office/drawing/2014/main" id="{15F67F1C-1D8B-47CC-A852-B29CDC888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018" y="1467669"/>
              <a:ext cx="1042932" cy="7385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noProof="1">
                  <a:solidFill>
                    <a:schemeClr val="bg1"/>
                  </a:solidFill>
                  <a:latin typeface="微软雅黑 Light" panose="020B0502040204020203" pitchFamily="34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560" name="Text Box 39">
              <a:extLst>
                <a:ext uri="{FF2B5EF4-FFF2-40B4-BE49-F238E27FC236}">
                  <a16:creationId xmlns:a16="http://schemas.microsoft.com/office/drawing/2014/main" id="{67EBAE3E-3B41-4569-80A4-FFE9AC00E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515" y="2404908"/>
              <a:ext cx="1086190" cy="156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设计</a:t>
              </a:r>
            </a:p>
            <a:p>
              <a:pPr algn="ctr" eaLnBrk="1" hangingPunct="1"/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计数循环</a:t>
              </a:r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D04090F-D203-4ABC-8077-832C684A716F}"/>
              </a:ext>
            </a:extLst>
          </p:cNvPr>
          <p:cNvGrpSpPr>
            <a:grpSpLocks/>
          </p:cNvGrpSpPr>
          <p:nvPr/>
        </p:nvGrpSpPr>
        <p:grpSpPr bwMode="auto">
          <a:xfrm>
            <a:off x="3155950" y="1428750"/>
            <a:ext cx="1214438" cy="2794000"/>
            <a:chOff x="3156431" y="1270653"/>
            <a:chExt cx="1213870" cy="2792240"/>
          </a:xfrm>
        </p:grpSpPr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C0E546F3-1879-4B17-B1E6-99EB799B0E7B}"/>
                </a:ext>
              </a:extLst>
            </p:cNvPr>
            <p:cNvSpPr/>
            <p:nvPr/>
          </p:nvSpPr>
          <p:spPr bwMode="auto">
            <a:xfrm rot="5400000">
              <a:off x="2367246" y="2059838"/>
              <a:ext cx="2792240" cy="1213870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noProof="1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591D82C-10F9-468F-9A12-9FA798476147}"/>
                </a:ext>
              </a:extLst>
            </p:cNvPr>
            <p:cNvSpPr/>
            <p:nvPr/>
          </p:nvSpPr>
          <p:spPr bwMode="auto">
            <a:xfrm>
              <a:off x="3288132" y="1411852"/>
              <a:ext cx="948881" cy="94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43" name="Text Box 39">
              <a:extLst>
                <a:ext uri="{FF2B5EF4-FFF2-40B4-BE49-F238E27FC236}">
                  <a16:creationId xmlns:a16="http://schemas.microsoft.com/office/drawing/2014/main" id="{90D264B2-5670-49FF-BF60-CCBECDB74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1741" y="1467669"/>
              <a:ext cx="1042932" cy="7385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noProof="1">
                  <a:solidFill>
                    <a:schemeClr val="bg1"/>
                  </a:solidFill>
                  <a:latin typeface="微软雅黑 Light" panose="020B0502040204020203" pitchFamily="34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56" name="Text Box 39">
              <a:extLst>
                <a:ext uri="{FF2B5EF4-FFF2-40B4-BE49-F238E27FC236}">
                  <a16:creationId xmlns:a16="http://schemas.microsoft.com/office/drawing/2014/main" id="{CA552DD1-AD14-49BC-B486-90EC68608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112" y="2712116"/>
              <a:ext cx="1086190" cy="82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循环变量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FD1F3E5-E214-4C1C-948A-64D3C9A4B572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1428750"/>
            <a:ext cx="1212850" cy="2794000"/>
            <a:chOff x="4897273" y="1270971"/>
            <a:chExt cx="1213553" cy="2792240"/>
          </a:xfrm>
        </p:grpSpPr>
        <p:sp>
          <p:nvSpPr>
            <p:cNvPr id="68" name="圆角矩形 67">
              <a:extLst>
                <a:ext uri="{FF2B5EF4-FFF2-40B4-BE49-F238E27FC236}">
                  <a16:creationId xmlns:a16="http://schemas.microsoft.com/office/drawing/2014/main" id="{DF90F746-9E7A-4332-B2E1-D11C1A03AA88}"/>
                </a:ext>
              </a:extLst>
            </p:cNvPr>
            <p:cNvSpPr/>
            <p:nvPr/>
          </p:nvSpPr>
          <p:spPr bwMode="auto">
            <a:xfrm rot="5400000">
              <a:off x="4107930" y="2060315"/>
              <a:ext cx="2792240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noProof="1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91A5094-A89C-43D2-A6BC-1AB77FAE8DE5}"/>
                </a:ext>
              </a:extLst>
            </p:cNvPr>
            <p:cNvSpPr/>
            <p:nvPr/>
          </p:nvSpPr>
          <p:spPr bwMode="auto">
            <a:xfrm>
              <a:off x="5029111" y="1410583"/>
              <a:ext cx="948287" cy="9503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16C76103-11B8-4695-B620-966F03EC8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265" y="1467669"/>
              <a:ext cx="1042932" cy="7385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noProof="1">
                  <a:solidFill>
                    <a:schemeClr val="bg1"/>
                  </a:solidFill>
                  <a:latin typeface="微软雅黑 Light" panose="020B0502040204020203" pitchFamily="34" charset="-122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552" name="Text Box 39">
              <a:extLst>
                <a:ext uri="{FF2B5EF4-FFF2-40B4-BE49-F238E27FC236}">
                  <a16:creationId xmlns:a16="http://schemas.microsoft.com/office/drawing/2014/main" id="{61219CB5-8543-48F6-885A-E9867E91D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616" y="2712116"/>
              <a:ext cx="1086190" cy="82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循环次数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C432F7A-D47A-4919-B08B-AC3E15A9E80B}"/>
              </a:ext>
            </a:extLst>
          </p:cNvPr>
          <p:cNvGrpSpPr>
            <a:grpSpLocks/>
          </p:cNvGrpSpPr>
          <p:nvPr/>
        </p:nvGrpSpPr>
        <p:grpSpPr bwMode="auto">
          <a:xfrm>
            <a:off x="6591300" y="1428750"/>
            <a:ext cx="1212850" cy="2794000"/>
            <a:chOff x="6590927" y="1270971"/>
            <a:chExt cx="1213553" cy="2792240"/>
          </a:xfrm>
        </p:grpSpPr>
        <p:sp>
          <p:nvSpPr>
            <p:cNvPr id="74" name="圆角矩形 73">
              <a:extLst>
                <a:ext uri="{FF2B5EF4-FFF2-40B4-BE49-F238E27FC236}">
                  <a16:creationId xmlns:a16="http://schemas.microsoft.com/office/drawing/2014/main" id="{E8747B66-D9A2-4321-A141-13905F80F639}"/>
                </a:ext>
              </a:extLst>
            </p:cNvPr>
            <p:cNvSpPr/>
            <p:nvPr/>
          </p:nvSpPr>
          <p:spPr bwMode="auto">
            <a:xfrm rot="5400000">
              <a:off x="5801584" y="2060315"/>
              <a:ext cx="2792240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noProof="1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BD8171D-93C8-451A-BA02-9A4CC9679EA4}"/>
                </a:ext>
              </a:extLst>
            </p:cNvPr>
            <p:cNvSpPr/>
            <p:nvPr/>
          </p:nvSpPr>
          <p:spPr bwMode="auto">
            <a:xfrm>
              <a:off x="6722766" y="1410583"/>
              <a:ext cx="948286" cy="9503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76" name="Text Box 39">
              <a:extLst>
                <a:ext uri="{FF2B5EF4-FFF2-40B4-BE49-F238E27FC236}">
                  <a16:creationId xmlns:a16="http://schemas.microsoft.com/office/drawing/2014/main" id="{FCEABAE3-3180-41D0-88B0-40AB901AF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919" y="1467669"/>
              <a:ext cx="1042932" cy="7385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noProof="1">
                  <a:solidFill>
                    <a:schemeClr val="bg1"/>
                  </a:solidFill>
                  <a:latin typeface="微软雅黑 Light" panose="020B0502040204020203" pitchFamily="34" charset="-122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548" name="Text Box 39">
              <a:extLst>
                <a:ext uri="{FF2B5EF4-FFF2-40B4-BE49-F238E27FC236}">
                  <a16:creationId xmlns:a16="http://schemas.microsoft.com/office/drawing/2014/main" id="{F0F2441B-1EBA-48FF-9707-256FB76C4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4290" y="2712116"/>
              <a:ext cx="1086190" cy="82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循环终止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4805B65-CD31-4DA8-8215-AE0B8E13D583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5797550" cy="522287"/>
            <a:chOff x="310460" y="230047"/>
            <a:chExt cx="5798706" cy="521653"/>
          </a:xfrm>
        </p:grpSpPr>
        <p:pic>
          <p:nvPicPr>
            <p:cNvPr id="22543" name="图片 24">
              <a:extLst>
                <a:ext uri="{FF2B5EF4-FFF2-40B4-BE49-F238E27FC236}">
                  <a16:creationId xmlns:a16="http://schemas.microsoft.com/office/drawing/2014/main" id="{C1D8742B-88F6-4BC6-98F5-11BBBDF2A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247A87-35D2-4928-9B02-33C2BB1EB1E9}"/>
                </a:ext>
              </a:extLst>
            </p:cNvPr>
            <p:cNvSpPr txBox="1"/>
            <p:nvPr/>
          </p:nvSpPr>
          <p:spPr>
            <a:xfrm>
              <a:off x="477181" y="230047"/>
              <a:ext cx="5631985" cy="5216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defRPr/>
              </a:pPr>
              <a:r>
                <a:rPr lang="zh-CN" altLang="en-US" sz="2800" noProof="1">
                  <a:solidFill>
                    <a:schemeClr val="bg1">
                      <a:lumMod val="9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如何</a:t>
              </a:r>
              <a:r>
                <a:rPr lang="zh-CN" altLang="en-US" sz="2800" noProof="1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升级</a:t>
              </a:r>
              <a:r>
                <a:rPr lang="zh-CN" altLang="en-US" sz="2800" noProof="1">
                  <a:solidFill>
                    <a:schemeClr val="bg1">
                      <a:lumMod val="9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猜数游戏</a:t>
              </a:r>
              <a:r>
                <a:rPr lang="en-US" altLang="zh-CN" sz="2800" noProof="1">
                  <a:solidFill>
                    <a:schemeClr val="bg1">
                      <a:lumMod val="9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3.0</a:t>
              </a:r>
              <a:endParaRPr lang="en-US" altLang="zh-CN" sz="2800" noProof="1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sp>
        <p:nvSpPr>
          <p:cNvPr id="4" name="下箭头 3">
            <a:extLst>
              <a:ext uri="{FF2B5EF4-FFF2-40B4-BE49-F238E27FC236}">
                <a16:creationId xmlns:a16="http://schemas.microsoft.com/office/drawing/2014/main" id="{79DA07ED-D8C1-4470-9038-15F05D9B4A07}"/>
              </a:ext>
            </a:extLst>
          </p:cNvPr>
          <p:cNvSpPr/>
          <p:nvPr/>
        </p:nvSpPr>
        <p:spPr>
          <a:xfrm>
            <a:off x="1782763" y="4368800"/>
            <a:ext cx="500062" cy="654050"/>
          </a:xfrm>
          <a:prstGeom prst="downArrow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895A6EA6-C922-4DFC-9020-8E1F37D27168}"/>
              </a:ext>
            </a:extLst>
          </p:cNvPr>
          <p:cNvSpPr/>
          <p:nvPr/>
        </p:nvSpPr>
        <p:spPr>
          <a:xfrm>
            <a:off x="3511550" y="4384675"/>
            <a:ext cx="500063" cy="654050"/>
          </a:xfrm>
          <a:prstGeom prst="downArrow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554" name="文本框 10">
            <a:extLst>
              <a:ext uri="{FF2B5EF4-FFF2-40B4-BE49-F238E27FC236}">
                <a16:creationId xmlns:a16="http://schemas.microsoft.com/office/drawing/2014/main" id="{670BBBE2-E237-462A-AE6B-F685F502E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5299075"/>
            <a:ext cx="598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00"/>
                </a:solidFill>
              </a:rPr>
              <a:t>for</a:t>
            </a:r>
          </a:p>
        </p:txBody>
      </p:sp>
      <p:sp>
        <p:nvSpPr>
          <p:cNvPr id="22555" name="文本框 11">
            <a:extLst>
              <a:ext uri="{FF2B5EF4-FFF2-40B4-BE49-F238E27FC236}">
                <a16:creationId xmlns:a16="http://schemas.microsoft.com/office/drawing/2014/main" id="{3EB79549-32CE-49D1-A95D-5869B4FB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5300663"/>
            <a:ext cx="1403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控制循环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7F4DA076-13D0-4A46-A6C4-53441A33FADF}"/>
              </a:ext>
            </a:extLst>
          </p:cNvPr>
          <p:cNvSpPr/>
          <p:nvPr/>
        </p:nvSpPr>
        <p:spPr>
          <a:xfrm>
            <a:off x="5265738" y="4383088"/>
            <a:ext cx="500062" cy="654050"/>
          </a:xfrm>
          <a:prstGeom prst="downArrow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557" name="文本框 4">
            <a:extLst>
              <a:ext uri="{FF2B5EF4-FFF2-40B4-BE49-F238E27FC236}">
                <a16:creationId xmlns:a16="http://schemas.microsoft.com/office/drawing/2014/main" id="{FEF97105-C6B1-4C41-9E5E-68F9DDB82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5299075"/>
            <a:ext cx="170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循环几次？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1D21D794-94CA-4755-B71B-3E10E0A1CB64}"/>
              </a:ext>
            </a:extLst>
          </p:cNvPr>
          <p:cNvSpPr/>
          <p:nvPr/>
        </p:nvSpPr>
        <p:spPr>
          <a:xfrm>
            <a:off x="6972300" y="4383088"/>
            <a:ext cx="500063" cy="654050"/>
          </a:xfrm>
          <a:prstGeom prst="downArrow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559" name="文本框 6">
            <a:extLst>
              <a:ext uri="{FF2B5EF4-FFF2-40B4-BE49-F238E27FC236}">
                <a16:creationId xmlns:a16="http://schemas.microsoft.com/office/drawing/2014/main" id="{3AA58568-B66C-49E7-8E80-A82C545B6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299075"/>
            <a:ext cx="2468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 超过循环次数</a:t>
            </a:r>
          </a:p>
          <a:p>
            <a:pPr eaLnBrk="1" hangingPunct="1"/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 提前跳出循环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666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666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6660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decel="6660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2554" grpId="0"/>
      <p:bldP spid="22555" grpId="0"/>
      <p:bldP spid="2" grpId="0" animBg="1"/>
      <p:bldP spid="22557" grpId="0"/>
      <p:bldP spid="6" grpId="0" animBg="1"/>
      <p:bldP spid="225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1">
            <a:extLst>
              <a:ext uri="{FF2B5EF4-FFF2-40B4-BE49-F238E27FC236}">
                <a16:creationId xmlns:a16="http://schemas.microsoft.com/office/drawing/2014/main" id="{1C596242-6B8A-4B52-A7F4-9FCE1617D02D}"/>
              </a:ext>
            </a:extLst>
          </p:cNvPr>
          <p:cNvSpPr/>
          <p:nvPr/>
        </p:nvSpPr>
        <p:spPr>
          <a:xfrm>
            <a:off x="454025" y="1144588"/>
            <a:ext cx="8029575" cy="442912"/>
          </a:xfrm>
          <a:prstGeom prst="rect">
            <a:avLst/>
          </a:prstGeom>
          <a:noFill/>
          <a:ln w="38100" cap="flat" cmpd="sng">
            <a:solidFill>
              <a:srgbClr val="C09CC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</a:t>
            </a:r>
            <a:r>
              <a:rPr lang="zh-CN" altLang="en-US" sz="24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及</a:t>
            </a:r>
            <a:r>
              <a:rPr lang="zh-CN" altLang="en-US" sz="2400" noProof="1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循环变量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并确定</a:t>
            </a:r>
            <a:r>
              <a:rPr lang="zh-CN" altLang="en-US" sz="2400" noProof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循环次数</a:t>
            </a:r>
          </a:p>
        </p:txBody>
      </p:sp>
      <p:sp>
        <p:nvSpPr>
          <p:cNvPr id="47" name="Rectangle 171">
            <a:extLst>
              <a:ext uri="{FF2B5EF4-FFF2-40B4-BE49-F238E27FC236}">
                <a16:creationId xmlns:a16="http://schemas.microsoft.com/office/drawing/2014/main" id="{04E1267E-3037-4CCC-824B-561B3B35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687763"/>
            <a:ext cx="7512050" cy="2646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num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=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int(input('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请输入你猜测的数字（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1-50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）：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'))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if num &gt; a: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print('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大了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elif num == a: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print('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恭喜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else: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print('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小了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')</a:t>
            </a:r>
          </a:p>
        </p:txBody>
      </p:sp>
      <p:sp>
        <p:nvSpPr>
          <p:cNvPr id="24579" name="文本框 6">
            <a:extLst>
              <a:ext uri="{FF2B5EF4-FFF2-40B4-BE49-F238E27FC236}">
                <a16:creationId xmlns:a16="http://schemas.microsoft.com/office/drawing/2014/main" id="{18F7171B-37B8-486B-8B47-F4E8BB9FC986}"/>
              </a:ext>
            </a:extLst>
          </p:cNvPr>
          <p:cNvSpPr txBox="1"/>
          <p:nvPr/>
        </p:nvSpPr>
        <p:spPr>
          <a:xfrm>
            <a:off x="481013" y="3103563"/>
            <a:ext cx="8002587" cy="460375"/>
          </a:xfrm>
          <a:prstGeom prst="rect">
            <a:avLst/>
          </a:prstGeom>
          <a:noFill/>
          <a:ln w="41275" cap="flat" cmpd="sng">
            <a:solidFill>
              <a:srgbClr val="C09CC2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循环次数之内：</a:t>
            </a:r>
            <a:r>
              <a:rPr lang="zh-CN" altLang="en-US" sz="2400" noProof="1">
                <a:solidFill>
                  <a:schemeClr val="accent4">
                    <a:lumMod val="20000"/>
                    <a:lumOff val="8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input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）并</a:t>
            </a:r>
            <a:r>
              <a:rPr lang="zh-CN" altLang="en-US" sz="2400" noProof="1">
                <a:solidFill>
                  <a:schemeClr val="accent4">
                    <a:lumMod val="20000"/>
                    <a:lumOff val="8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判断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是否猜对（分支）</a:t>
            </a:r>
          </a:p>
        </p:txBody>
      </p:sp>
      <p:grpSp>
        <p:nvGrpSpPr>
          <p:cNvPr id="24581" name="组合 5">
            <a:extLst>
              <a:ext uri="{FF2B5EF4-FFF2-40B4-BE49-F238E27FC236}">
                <a16:creationId xmlns:a16="http://schemas.microsoft.com/office/drawing/2014/main" id="{6D8E2EE0-6A73-4CEA-A5DE-8C26F243CCEE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5797550" cy="522287"/>
            <a:chOff x="310460" y="230047"/>
            <a:chExt cx="5798706" cy="521336"/>
          </a:xfrm>
        </p:grpSpPr>
        <p:pic>
          <p:nvPicPr>
            <p:cNvPr id="24583" name="图片 24">
              <a:extLst>
                <a:ext uri="{FF2B5EF4-FFF2-40B4-BE49-F238E27FC236}">
                  <a16:creationId xmlns:a16="http://schemas.microsoft.com/office/drawing/2014/main" id="{1141D8D5-B11F-4DBB-B425-C8C6E58B4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文本框 6">
              <a:extLst>
                <a:ext uri="{FF2B5EF4-FFF2-40B4-BE49-F238E27FC236}">
                  <a16:creationId xmlns:a16="http://schemas.microsoft.com/office/drawing/2014/main" id="{CC98527A-E411-4D9D-86A1-D1A552B4C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45" y="230047"/>
              <a:ext cx="5632321" cy="52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猜数游戏 </a:t>
              </a:r>
              <a:r>
                <a:rPr lang="en-US" altLang="zh-CN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3.0</a:t>
              </a:r>
              <a:r>
                <a:rPr lang="zh-CN" altLang="en-US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升级版</a:t>
              </a:r>
            </a:p>
          </p:txBody>
        </p:sp>
      </p:grpSp>
      <p:sp>
        <p:nvSpPr>
          <p:cNvPr id="8" name="Rectangle 171">
            <a:extLst>
              <a:ext uri="{FF2B5EF4-FFF2-40B4-BE49-F238E27FC236}">
                <a16:creationId xmlns:a16="http://schemas.microsoft.com/office/drawing/2014/main" id="{F47DA8B4-042A-45B2-8852-3A2C79BA0C4E}"/>
              </a:ext>
            </a:extLst>
          </p:cNvPr>
          <p:cNvSpPr/>
          <p:nvPr/>
        </p:nvSpPr>
        <p:spPr>
          <a:xfrm>
            <a:off x="874713" y="1800225"/>
            <a:ext cx="7608887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sz="2800" b="1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sz="32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in </a:t>
            </a:r>
            <a:r>
              <a:rPr lang="en-US" sz="28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[1,2,3,4,5]</a:t>
            </a:r>
            <a:r>
              <a:rPr 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endParaRPr lang="en-US" alt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7" grpId="0" bldLvl="0" animBg="1"/>
      <p:bldP spid="24579" grpId="0" bldLvl="0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1">
            <a:extLst>
              <a:ext uri="{FF2B5EF4-FFF2-40B4-BE49-F238E27FC236}">
                <a16:creationId xmlns:a16="http://schemas.microsoft.com/office/drawing/2014/main" id="{17AE6E18-863C-4C33-AC7C-C8099541B2FF}"/>
              </a:ext>
            </a:extLst>
          </p:cNvPr>
          <p:cNvSpPr/>
          <p:nvPr/>
        </p:nvSpPr>
        <p:spPr>
          <a:xfrm>
            <a:off x="454025" y="1144588"/>
            <a:ext cx="8029575" cy="442912"/>
          </a:xfrm>
          <a:prstGeom prst="rect">
            <a:avLst/>
          </a:prstGeom>
          <a:noFill/>
          <a:ln w="38100" cap="flat" cmpd="sng">
            <a:solidFill>
              <a:srgbClr val="C09CC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猜对如何在</a:t>
            </a:r>
            <a:r>
              <a:rPr lang="zh-CN" altLang="en-US" sz="2400" noProof="1">
                <a:solidFill>
                  <a:schemeClr val="accent4">
                    <a:lumMod val="40000"/>
                    <a:lumOff val="6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次数未完成时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跳出循环？</a:t>
            </a:r>
          </a:p>
        </p:txBody>
      </p:sp>
      <p:sp>
        <p:nvSpPr>
          <p:cNvPr id="47" name="Rectangle 171">
            <a:extLst>
              <a:ext uri="{FF2B5EF4-FFF2-40B4-BE49-F238E27FC236}">
                <a16:creationId xmlns:a16="http://schemas.microsoft.com/office/drawing/2014/main" id="{C7379614-FC0E-4A1A-B535-9308EE3D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500313"/>
            <a:ext cx="8027987" cy="1108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break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语句可以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终止当前的循环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，包括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while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在内的所有控制语句。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E37C24-6A03-47D6-B882-D3FB3C0EBA90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5797550" cy="522287"/>
            <a:chOff x="310460" y="230047"/>
            <a:chExt cx="5798706" cy="521336"/>
          </a:xfrm>
        </p:grpSpPr>
        <p:pic>
          <p:nvPicPr>
            <p:cNvPr id="26631" name="图片 24">
              <a:extLst>
                <a:ext uri="{FF2B5EF4-FFF2-40B4-BE49-F238E27FC236}">
                  <a16:creationId xmlns:a16="http://schemas.microsoft.com/office/drawing/2014/main" id="{0FB62113-4C97-4F39-B797-9B788E6F2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文本框 6">
              <a:extLst>
                <a:ext uri="{FF2B5EF4-FFF2-40B4-BE49-F238E27FC236}">
                  <a16:creationId xmlns:a16="http://schemas.microsoft.com/office/drawing/2014/main" id="{ABA4C495-4B28-43C1-8EDD-89E2D7FDC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45" y="230047"/>
              <a:ext cx="5632321" cy="52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break</a:t>
              </a:r>
              <a:r>
                <a:rPr lang="zh-CN" altLang="en-US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</a:t>
              </a:r>
            </a:p>
          </p:txBody>
        </p:sp>
      </p:grpSp>
      <p:sp>
        <p:nvSpPr>
          <p:cNvPr id="8" name="Rectangle 171">
            <a:extLst>
              <a:ext uri="{FF2B5EF4-FFF2-40B4-BE49-F238E27FC236}">
                <a16:creationId xmlns:a16="http://schemas.microsoft.com/office/drawing/2014/main" id="{31327EC5-2386-4B8C-92C9-1FBC9C661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033463"/>
            <a:ext cx="1936750" cy="6635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break  </a:t>
            </a:r>
            <a:endParaRPr lang="en-US" altLang="en-US" sz="36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205BD813-7977-4A6F-9F99-77D5B24CECA1}"/>
              </a:ext>
            </a:extLst>
          </p:cNvPr>
          <p:cNvSpPr/>
          <p:nvPr/>
        </p:nvSpPr>
        <p:spPr>
          <a:xfrm>
            <a:off x="477838" y="4429125"/>
            <a:ext cx="8035925" cy="11080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break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语句一般会结合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语句进行搭配使用，表示在某种条件下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跳出循环体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。（嵌套情况下跳出</a:t>
            </a:r>
            <a:r>
              <a:rPr lang="zh-CN" altLang="en-US" sz="24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最内层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循环）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7" grpId="0" bldLvl="0" animBg="1"/>
      <p:bldP spid="8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1">
            <a:extLst>
              <a:ext uri="{FF2B5EF4-FFF2-40B4-BE49-F238E27FC236}">
                <a16:creationId xmlns:a16="http://schemas.microsoft.com/office/drawing/2014/main" id="{76F6CDC5-D524-427A-AA11-0C37ECA7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2855913"/>
            <a:ext cx="8029575" cy="1335087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range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可以生成某个范围内的数字，多用于</a:t>
            </a: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循环中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内置的函数，用于生成一系列连续的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整数</a:t>
            </a:r>
          </a:p>
        </p:txBody>
      </p:sp>
      <p:sp>
        <p:nvSpPr>
          <p:cNvPr id="47" name="Rectangle 171">
            <a:extLst>
              <a:ext uri="{FF2B5EF4-FFF2-40B4-BE49-F238E27FC236}">
                <a16:creationId xmlns:a16="http://schemas.microsoft.com/office/drawing/2014/main" id="{F6D01D6D-617E-4B80-9B08-4F0D022DF2E3}"/>
              </a:ext>
            </a:extLst>
          </p:cNvPr>
          <p:cNvSpPr/>
          <p:nvPr/>
        </p:nvSpPr>
        <p:spPr>
          <a:xfrm>
            <a:off x="455613" y="4638675"/>
            <a:ext cx="8027987" cy="1020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语法格式  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range(</a:t>
            </a:r>
            <a:r>
              <a:rPr lang="en-US" altLang="zh-CN" sz="24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start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en-US" altLang="zh-CN" sz="24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end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en-US" altLang="zh-CN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)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#(</a:t>
            </a:r>
            <a:r>
              <a:rPr lang="zh-CN" altLang="en-US" sz="24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起始值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结束值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,  </a:t>
            </a:r>
            <a:r>
              <a:rPr lang="en-US" altLang="zh-CN" sz="2400" b="1" noProof="1">
                <a:solidFill>
                  <a:schemeClr val="accent1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步长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zh-CN" altLang="en-US" sz="2400" b="1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BAB3729-0712-4856-8C11-666F66B35186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8172450" cy="522287"/>
            <a:chOff x="310460" y="230047"/>
            <a:chExt cx="8174079" cy="521336"/>
          </a:xfrm>
        </p:grpSpPr>
        <p:pic>
          <p:nvPicPr>
            <p:cNvPr id="28678" name="图片 24">
              <a:extLst>
                <a:ext uri="{FF2B5EF4-FFF2-40B4-BE49-F238E27FC236}">
                  <a16:creationId xmlns:a16="http://schemas.microsoft.com/office/drawing/2014/main" id="{C94EB7BC-A27A-44D9-8EAB-A0D7ABFAA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文本框 6">
              <a:extLst>
                <a:ext uri="{FF2B5EF4-FFF2-40B4-BE49-F238E27FC236}">
                  <a16:creationId xmlns:a16="http://schemas.microsoft.com/office/drawing/2014/main" id="{1EA9ABEE-5CD5-44E6-85D4-35E63CA21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63" y="230047"/>
              <a:ext cx="8007676" cy="52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思考：循环</a:t>
              </a:r>
              <a:r>
                <a:rPr lang="en-US" altLang="zh-CN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100</a:t>
              </a:r>
              <a:r>
                <a:rPr lang="zh-CN" altLang="en-US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次甚至更多次有没有便利方法？</a:t>
              </a:r>
            </a:p>
          </p:txBody>
        </p:sp>
      </p:grpSp>
      <p:sp>
        <p:nvSpPr>
          <p:cNvPr id="8" name="Rectangle 171">
            <a:extLst>
              <a:ext uri="{FF2B5EF4-FFF2-40B4-BE49-F238E27FC236}">
                <a16:creationId xmlns:a16="http://schemas.microsoft.com/office/drawing/2014/main" id="{8E175E6F-D40F-4412-BEC8-D550C81E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1522413"/>
            <a:ext cx="3049588" cy="66516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range()</a:t>
            </a:r>
            <a:r>
              <a:rPr lang="zh-CN" altLang="en-US" sz="3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</a:t>
            </a:r>
            <a:r>
              <a:rPr lang="en-US" altLang="zh-CN" sz="3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endParaRPr lang="en-US" altLang="en-US" sz="36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7" grpId="0" bldLvl="0" animBg="1"/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1">
            <a:extLst>
              <a:ext uri="{FF2B5EF4-FFF2-40B4-BE49-F238E27FC236}">
                <a16:creationId xmlns:a16="http://schemas.microsoft.com/office/drawing/2014/main" id="{4DCF56EF-C30E-4509-B8EB-7779711A8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1165225"/>
            <a:ext cx="8029575" cy="590550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start: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指定计数的起始值，</a:t>
            </a:r>
            <a:r>
              <a:rPr lang="zh-CN" altLang="en-US" sz="32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可省略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，省略则从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</a:t>
            </a:r>
          </a:p>
        </p:txBody>
      </p:sp>
      <p:sp>
        <p:nvSpPr>
          <p:cNvPr id="47" name="Rectangle 171">
            <a:extLst>
              <a:ext uri="{FF2B5EF4-FFF2-40B4-BE49-F238E27FC236}">
                <a16:creationId xmlns:a16="http://schemas.microsoft.com/office/drawing/2014/main" id="{8E4A80EB-1C89-4013-9242-C50E8DCD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3533775"/>
            <a:ext cx="8027987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range(6)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即  生成列表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[0,1,2,3,4,5]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end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6979C3-25F3-4B03-B58D-5094D0ADCFD8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8172450" cy="522287"/>
            <a:chOff x="310460" y="230047"/>
            <a:chExt cx="8174079" cy="521020"/>
          </a:xfrm>
        </p:grpSpPr>
        <p:pic>
          <p:nvPicPr>
            <p:cNvPr id="30732" name="图片 24">
              <a:extLst>
                <a:ext uri="{FF2B5EF4-FFF2-40B4-BE49-F238E27FC236}">
                  <a16:creationId xmlns:a16="http://schemas.microsoft.com/office/drawing/2014/main" id="{9F05C8C4-6D11-41AB-84F5-8CEBFB7EA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3" name="文本框 6">
              <a:extLst>
                <a:ext uri="{FF2B5EF4-FFF2-40B4-BE49-F238E27FC236}">
                  <a16:creationId xmlns:a16="http://schemas.microsoft.com/office/drawing/2014/main" id="{E611C3C6-8F0B-4554-90BE-9EA1E1157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63" y="230047"/>
              <a:ext cx="8007676" cy="52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range(start,end,step)</a:t>
              </a:r>
              <a:r>
                <a:rPr lang="zh-CN" altLang="en-US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函数</a:t>
              </a:r>
            </a:p>
          </p:txBody>
        </p:sp>
      </p:grpSp>
      <p:sp>
        <p:nvSpPr>
          <p:cNvPr id="2" name="Rectangle 171">
            <a:extLst>
              <a:ext uri="{FF2B5EF4-FFF2-40B4-BE49-F238E27FC236}">
                <a16:creationId xmlns:a16="http://schemas.microsoft.com/office/drawing/2014/main" id="{C030C89C-E83D-4EDB-A4F8-DB504265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5086350"/>
            <a:ext cx="8035925" cy="1106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range(10,20,2)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即  生成列表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[10,12,14,16,18]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start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end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Rectangle 171">
            <a:extLst>
              <a:ext uri="{FF2B5EF4-FFF2-40B4-BE49-F238E27FC236}">
                <a16:creationId xmlns:a16="http://schemas.microsoft.com/office/drawing/2014/main" id="{6024B895-6D57-4ECE-8403-D6AEFDFB4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06875"/>
            <a:ext cx="8027988" cy="466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range(1,6)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即 生成列表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[1,2,3,4,5]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[1,6)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start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,end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784BAC87-CE87-4F5A-A41C-2AC581B4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976438"/>
            <a:ext cx="8029575" cy="590550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end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用于指定计数的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结束值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，但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不包括该值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不能省略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B70AE872-081C-41EE-B5F0-26A1BD5506E2}"/>
              </a:ext>
            </a:extLst>
          </p:cNvPr>
          <p:cNvSpPr/>
          <p:nvPr/>
        </p:nvSpPr>
        <p:spPr>
          <a:xfrm>
            <a:off x="454025" y="2832100"/>
            <a:ext cx="8029575" cy="590550"/>
          </a:xfrm>
          <a:prstGeom prst="rect">
            <a:avLst/>
          </a:prstGeom>
          <a:noFill/>
          <a:ln w="38100" cap="flat" cmpd="sng">
            <a:solidFill>
              <a:srgbClr val="C09CC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step: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用于</a:t>
            </a:r>
            <a:r>
              <a:rPr lang="zh-CN" altLang="en-US" sz="24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指定步长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，即</a:t>
            </a:r>
            <a:r>
              <a:rPr lang="zh-CN" altLang="en-US" sz="24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两数之间间隔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32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可省略</a:t>
            </a:r>
          </a:p>
        </p:txBody>
      </p:sp>
      <p:sp>
        <p:nvSpPr>
          <p:cNvPr id="9" name="Rectangle 171">
            <a:extLst>
              <a:ext uri="{FF2B5EF4-FFF2-40B4-BE49-F238E27FC236}">
                <a16:creationId xmlns:a16="http://schemas.microsoft.com/office/drawing/2014/main" id="{2A0E93A0-9FE4-43D1-8E18-4814E5C7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063" y="3563938"/>
            <a:ext cx="2135187" cy="5159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</p:txBody>
      </p:sp>
      <p:sp>
        <p:nvSpPr>
          <p:cNvPr id="10" name="Rectangle 171">
            <a:extLst>
              <a:ext uri="{FF2B5EF4-FFF2-40B4-BE49-F238E27FC236}">
                <a16:creationId xmlns:a16="http://schemas.microsoft.com/office/drawing/2014/main" id="{78550629-A2B3-4C98-89CB-9AE70B65D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4230688"/>
            <a:ext cx="1782763" cy="5159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</p:txBody>
      </p:sp>
      <p:sp>
        <p:nvSpPr>
          <p:cNvPr id="11" name="Rectangle 171">
            <a:extLst>
              <a:ext uri="{FF2B5EF4-FFF2-40B4-BE49-F238E27FC236}">
                <a16:creationId xmlns:a16="http://schemas.microsoft.com/office/drawing/2014/main" id="{792C1C6B-3EA8-44C2-8DB3-39EA3F82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5156200"/>
            <a:ext cx="3094038" cy="5159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7" grpId="0" bldLvl="0" animBg="1"/>
      <p:bldP spid="2" grpId="0" bldLvl="0" animBg="1"/>
      <p:bldP spid="3" grpId="0" bldLvl="0" animBg="1"/>
      <p:bldP spid="5" grpId="0" bldLvl="0" animBg="1"/>
      <p:bldP spid="7" grpId="0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3C35D3-1A70-4AF8-86BF-C6DA7F22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2435225"/>
            <a:ext cx="395763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5400" b="1">
                <a:solidFill>
                  <a:schemeClr val="bg1"/>
                </a:solidFill>
                <a:latin typeface="Segoe Print" panose="02000600000000000000" pitchFamily="2" charset="0"/>
              </a:rPr>
              <a:t>THANKS!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1">
            <a:extLst>
              <a:ext uri="{FF2B5EF4-FFF2-40B4-BE49-F238E27FC236}">
                <a16:creationId xmlns:a16="http://schemas.microsoft.com/office/drawing/2014/main" id="{57B0CD41-B3CA-4EED-966F-62E02863B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151063"/>
            <a:ext cx="8510587" cy="180975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" algn="ctr" defTabSz="91440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体验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猜数游戏</a:t>
            </a:r>
            <a:r>
              <a:rPr lang="en-US" altLang="zh-C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(3.0</a:t>
            </a:r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增强版</a:t>
            </a:r>
            <a:r>
              <a:rPr lang="en-US" altLang="zh-C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30s</a:t>
            </a:r>
            <a:endParaRPr lang="zh-CN" altLang="en-US" sz="28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 algn="ctr" defTabSz="91440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zh-CN" altLang="en-US" sz="28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 algn="ctr" defTabSz="91440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并思考与上节课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b="1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猜数游戏</a:t>
            </a:r>
            <a:r>
              <a:rPr lang="en-US" altLang="zh-CN" sz="2800" b="1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(2.0</a:t>
            </a:r>
            <a:r>
              <a:rPr lang="zh-CN" altLang="en-US" sz="2800" b="1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进阶版</a:t>
            </a:r>
            <a:r>
              <a:rPr lang="en-US" altLang="zh-CN" sz="2800" b="1" dirty="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的区别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</a:rPr>
              <a:t>···</a:t>
            </a:r>
          </a:p>
        </p:txBody>
      </p:sp>
      <p:pic>
        <p:nvPicPr>
          <p:cNvPr id="8195" name="图片 1" descr="u=1579613266,1672981401&amp;fm=26&amp;gp=0">
            <a:extLst>
              <a:ext uri="{FF2B5EF4-FFF2-40B4-BE49-F238E27FC236}">
                <a16:creationId xmlns:a16="http://schemas.microsoft.com/office/drawing/2014/main" id="{A46F43E0-8DF9-4393-B2B7-8873579561C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4924425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3F4306E1-B0CE-4017-8D13-D3524B2235D5}"/>
              </a:ext>
            </a:extLst>
          </p:cNvPr>
          <p:cNvGrpSpPr>
            <a:grpSpLocks/>
          </p:cNvGrpSpPr>
          <p:nvPr/>
        </p:nvGrpSpPr>
        <p:grpSpPr bwMode="auto">
          <a:xfrm>
            <a:off x="307975" y="354013"/>
            <a:ext cx="620713" cy="622300"/>
            <a:chOff x="2558424" y="1401428"/>
            <a:chExt cx="1318727" cy="131872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74F11D2-AF18-47C9-844C-EE70C113C721}"/>
                </a:ext>
              </a:extLst>
            </p:cNvPr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0253" name="Freeform 11">
              <a:extLst>
                <a:ext uri="{FF2B5EF4-FFF2-40B4-BE49-F238E27FC236}">
                  <a16:creationId xmlns:a16="http://schemas.microsoft.com/office/drawing/2014/main" id="{9A308677-A5C3-4853-8328-F22810CB2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010" y="1814946"/>
              <a:ext cx="1083553" cy="597017"/>
            </a:xfrm>
            <a:custGeom>
              <a:avLst/>
              <a:gdLst>
                <a:gd name="T0" fmla="*/ 11105 w 683"/>
                <a:gd name="T1" fmla="*/ 187362 h 376"/>
                <a:gd name="T2" fmla="*/ 529878 w 683"/>
                <a:gd name="T3" fmla="*/ 1588 h 376"/>
                <a:gd name="T4" fmla="*/ 540983 w 683"/>
                <a:gd name="T5" fmla="*/ 1588 h 376"/>
                <a:gd name="T6" fmla="*/ 1070861 w 683"/>
                <a:gd name="T7" fmla="*/ 187362 h 376"/>
                <a:gd name="T8" fmla="*/ 1083553 w 683"/>
                <a:gd name="T9" fmla="*/ 204828 h 376"/>
                <a:gd name="T10" fmla="*/ 1070861 w 683"/>
                <a:gd name="T11" fmla="*/ 220706 h 376"/>
                <a:gd name="T12" fmla="*/ 890005 w 683"/>
                <a:gd name="T13" fmla="*/ 273104 h 376"/>
                <a:gd name="T14" fmla="*/ 536224 w 683"/>
                <a:gd name="T15" fmla="*/ 188950 h 376"/>
                <a:gd name="T16" fmla="*/ 520359 w 683"/>
                <a:gd name="T17" fmla="*/ 206415 h 376"/>
                <a:gd name="T18" fmla="*/ 536224 w 683"/>
                <a:gd name="T19" fmla="*/ 222294 h 376"/>
                <a:gd name="T20" fmla="*/ 864621 w 683"/>
                <a:gd name="T21" fmla="*/ 293745 h 376"/>
                <a:gd name="T22" fmla="*/ 864621 w 683"/>
                <a:gd name="T23" fmla="*/ 404892 h 376"/>
                <a:gd name="T24" fmla="*/ 864621 w 683"/>
                <a:gd name="T25" fmla="*/ 406480 h 376"/>
                <a:gd name="T26" fmla="*/ 534637 w 683"/>
                <a:gd name="T27" fmla="*/ 484282 h 376"/>
                <a:gd name="T28" fmla="*/ 206240 w 683"/>
                <a:gd name="T29" fmla="*/ 406480 h 376"/>
                <a:gd name="T30" fmla="*/ 206240 w 683"/>
                <a:gd name="T31" fmla="*/ 404892 h 376"/>
                <a:gd name="T32" fmla="*/ 206240 w 683"/>
                <a:gd name="T33" fmla="*/ 276279 h 376"/>
                <a:gd name="T34" fmla="*/ 112639 w 683"/>
                <a:gd name="T35" fmla="*/ 249286 h 376"/>
                <a:gd name="T36" fmla="*/ 112639 w 683"/>
                <a:gd name="T37" fmla="*/ 395365 h 376"/>
                <a:gd name="T38" fmla="*/ 145954 w 683"/>
                <a:gd name="T39" fmla="*/ 439824 h 376"/>
                <a:gd name="T40" fmla="*/ 118985 w 683"/>
                <a:gd name="T41" fmla="*/ 481107 h 376"/>
                <a:gd name="T42" fmla="*/ 130090 w 683"/>
                <a:gd name="T43" fmla="*/ 536680 h 376"/>
                <a:gd name="T44" fmla="*/ 44421 w 683"/>
                <a:gd name="T45" fmla="*/ 573200 h 376"/>
                <a:gd name="T46" fmla="*/ 61872 w 683"/>
                <a:gd name="T47" fmla="*/ 477931 h 376"/>
                <a:gd name="T48" fmla="*/ 41248 w 683"/>
                <a:gd name="T49" fmla="*/ 439824 h 376"/>
                <a:gd name="T50" fmla="*/ 72977 w 683"/>
                <a:gd name="T51" fmla="*/ 395365 h 376"/>
                <a:gd name="T52" fmla="*/ 72977 w 683"/>
                <a:gd name="T53" fmla="*/ 238172 h 376"/>
                <a:gd name="T54" fmla="*/ 12692 w 683"/>
                <a:gd name="T55" fmla="*/ 220706 h 376"/>
                <a:gd name="T56" fmla="*/ 0 w 683"/>
                <a:gd name="T57" fmla="*/ 204828 h 376"/>
                <a:gd name="T58" fmla="*/ 11105 w 683"/>
                <a:gd name="T59" fmla="*/ 187362 h 3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4" name="文本框 1">
            <a:extLst>
              <a:ext uri="{FF2B5EF4-FFF2-40B4-BE49-F238E27FC236}">
                <a16:creationId xmlns:a16="http://schemas.microsoft.com/office/drawing/2014/main" id="{75731408-BE76-479F-BBBF-51C408649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450850"/>
            <a:ext cx="686117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思考：猜数游戏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(3.0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进阶版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变化在哪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2BC0BCF-F446-4C0D-928A-5036AFC4D788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1285875"/>
            <a:ext cx="466725" cy="469900"/>
            <a:chOff x="831" y="3032"/>
            <a:chExt cx="734" cy="740"/>
          </a:xfrm>
        </p:grpSpPr>
        <p:sp>
          <p:nvSpPr>
            <p:cNvPr id="5270" name="Oval 150">
              <a:extLst>
                <a:ext uri="{FF2B5EF4-FFF2-40B4-BE49-F238E27FC236}">
                  <a16:creationId xmlns:a16="http://schemas.microsoft.com/office/drawing/2014/main" id="{9646C0E4-4CD0-4F7B-A837-A495B1A48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32"/>
              <a:ext cx="734" cy="740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914400" eaLnBrk="1" hangingPunct="1">
                <a:defRPr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0251" name="Freeform 151">
              <a:extLst>
                <a:ext uri="{FF2B5EF4-FFF2-40B4-BE49-F238E27FC236}">
                  <a16:creationId xmlns:a16="http://schemas.microsoft.com/office/drawing/2014/main" id="{61724C0C-D8AF-40F5-B470-DCC7549DD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252"/>
              <a:ext cx="245" cy="298"/>
            </a:xfrm>
            <a:custGeom>
              <a:avLst/>
              <a:gdLst>
                <a:gd name="T0" fmla="*/ 236 w 56"/>
                <a:gd name="T1" fmla="*/ 298 h 67"/>
                <a:gd name="T2" fmla="*/ 35 w 56"/>
                <a:gd name="T3" fmla="*/ 298 h 67"/>
                <a:gd name="T4" fmla="*/ 0 w 56"/>
                <a:gd name="T5" fmla="*/ 267 h 67"/>
                <a:gd name="T6" fmla="*/ 0 w 56"/>
                <a:gd name="T7" fmla="*/ 36 h 67"/>
                <a:gd name="T8" fmla="*/ 35 w 56"/>
                <a:gd name="T9" fmla="*/ 0 h 67"/>
                <a:gd name="T10" fmla="*/ 236 w 56"/>
                <a:gd name="T11" fmla="*/ 0 h 67"/>
                <a:gd name="T12" fmla="*/ 245 w 56"/>
                <a:gd name="T13" fmla="*/ 9 h 67"/>
                <a:gd name="T14" fmla="*/ 245 w 56"/>
                <a:gd name="T15" fmla="*/ 49 h 67"/>
                <a:gd name="T16" fmla="*/ 241 w 56"/>
                <a:gd name="T17" fmla="*/ 53 h 67"/>
                <a:gd name="T18" fmla="*/ 236 w 56"/>
                <a:gd name="T19" fmla="*/ 53 h 67"/>
                <a:gd name="T20" fmla="*/ 232 w 56"/>
                <a:gd name="T21" fmla="*/ 49 h 67"/>
                <a:gd name="T22" fmla="*/ 232 w 56"/>
                <a:gd name="T23" fmla="*/ 22 h 67"/>
                <a:gd name="T24" fmla="*/ 223 w 56"/>
                <a:gd name="T25" fmla="*/ 13 h 67"/>
                <a:gd name="T26" fmla="*/ 35 w 56"/>
                <a:gd name="T27" fmla="*/ 13 h 67"/>
                <a:gd name="T28" fmla="*/ 35 w 56"/>
                <a:gd name="T29" fmla="*/ 62 h 67"/>
                <a:gd name="T30" fmla="*/ 236 w 56"/>
                <a:gd name="T31" fmla="*/ 62 h 67"/>
                <a:gd name="T32" fmla="*/ 245 w 56"/>
                <a:gd name="T33" fmla="*/ 71 h 67"/>
                <a:gd name="T34" fmla="*/ 245 w 56"/>
                <a:gd name="T35" fmla="*/ 294 h 67"/>
                <a:gd name="T36" fmla="*/ 236 w 56"/>
                <a:gd name="T37" fmla="*/ 298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60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1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6"/>
                  </a:cubicBezTo>
                  <a:cubicBezTo>
                    <a:pt x="56" y="67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537210F0-0331-4E02-B371-CC64D5AC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246188"/>
            <a:ext cx="7562850" cy="5159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猜数次数有限制，没猜对情况下，</a:t>
            </a:r>
            <a:r>
              <a:rPr lang="zh-CN" alt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最多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</a:t>
            </a:r>
            <a:r>
              <a:rPr lang="en-US" altLang="zh-CN" sz="2800">
                <a:solidFill>
                  <a:schemeClr val="accent4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次。</a:t>
            </a:r>
          </a:p>
        </p:txBody>
      </p:sp>
      <p:sp>
        <p:nvSpPr>
          <p:cNvPr id="49" name="Rectangle 171">
            <a:extLst>
              <a:ext uri="{FF2B5EF4-FFF2-40B4-BE49-F238E27FC236}">
                <a16:creationId xmlns:a16="http://schemas.microsoft.com/office/drawing/2014/main" id="{615182FD-2B13-4A77-8496-8A29E8415677}"/>
              </a:ext>
            </a:extLst>
          </p:cNvPr>
          <p:cNvSpPr/>
          <p:nvPr/>
        </p:nvSpPr>
        <p:spPr>
          <a:xfrm>
            <a:off x="896938" y="1943100"/>
            <a:ext cx="7493000" cy="3394075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没猜对情况下：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①猜  数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判断并提示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②再猜数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判断并提示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③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再猜数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→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判断并提示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④再猜数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→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判断并提示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⑤再猜数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→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判断并提示    </a:t>
            </a:r>
            <a:r>
              <a:rPr lang="en-US" altLang="zh-CN" sz="2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#5</a:t>
            </a:r>
            <a:r>
              <a:rPr lang="zh-CN" altLang="en-US" sz="2400" noProof="1">
                <a:solidFill>
                  <a:schemeClr val="accent4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次未猜中  结束</a:t>
            </a:r>
          </a:p>
          <a:p>
            <a:pPr eaLnBrk="1" fontAlgn="auto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endParaRPr lang="zh-CN" altLang="en-US" sz="2400" noProof="1">
              <a:solidFill>
                <a:schemeClr val="accent4">
                  <a:lumMod val="60000"/>
                  <a:lumOff val="40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443D85C7-E184-424D-85E4-D5E812EF4423}"/>
              </a:ext>
            </a:extLst>
          </p:cNvPr>
          <p:cNvSpPr/>
          <p:nvPr/>
        </p:nvSpPr>
        <p:spPr>
          <a:xfrm>
            <a:off x="3559175" y="2136775"/>
            <a:ext cx="720725" cy="360363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zh-CN" altLang="en-US" sz="1800"/>
          </a:p>
        </p:txBody>
      </p:sp>
      <p:sp>
        <p:nvSpPr>
          <p:cNvPr id="9" name="Rectangle 171">
            <a:extLst>
              <a:ext uri="{FF2B5EF4-FFF2-40B4-BE49-F238E27FC236}">
                <a16:creationId xmlns:a16="http://schemas.microsoft.com/office/drawing/2014/main" id="{DD27C8E6-89F7-4714-8D64-894E8774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2044700"/>
            <a:ext cx="41163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有限次数内循环</a:t>
            </a:r>
          </a:p>
        </p:txBody>
      </p:sp>
      <p:sp>
        <p:nvSpPr>
          <p:cNvPr id="10" name="Rectangle 171">
            <a:extLst>
              <a:ext uri="{FF2B5EF4-FFF2-40B4-BE49-F238E27FC236}">
                <a16:creationId xmlns:a16="http://schemas.microsoft.com/office/drawing/2014/main" id="{E4237350-4B9D-422D-BC45-9DBD7063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5661025"/>
            <a:ext cx="7493000" cy="59055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30000"/>
              </a:lnSpc>
              <a:buFont typeface="Arial" panose="020B0604020202020204" pitchFamily="34" charset="0"/>
              <a:buNone/>
            </a:pPr>
            <a:endParaRPr lang="en-US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猜对：</a:t>
            </a:r>
            <a:r>
              <a:rPr lang="en-US" altLang="zh-CN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次之内显示答对，程序直接结束</a:t>
            </a:r>
          </a:p>
          <a:p>
            <a:pPr eaLnBrk="1" hangingPunct="1">
              <a:lnSpc>
                <a:spcPct val="30000"/>
              </a:lnSpc>
              <a:buFont typeface="Arial" panose="020B0604020202020204" pitchFamily="34" charset="0"/>
              <a:buNone/>
            </a:pPr>
            <a:endParaRPr lang="zh-CN" altLang="en-US" sz="2400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5291" grpId="0"/>
      <p:bldP spid="5291" grpId="1"/>
      <p:bldP spid="49" grpId="0" bldLvl="0" animBg="1"/>
      <p:bldP spid="29" grpId="0" bldLvl="0" animBg="1"/>
      <p:bldP spid="9" grpId="0"/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F6FC6FCE-4363-4148-AD61-6BBC64957CB1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2800350"/>
            <a:ext cx="1130300" cy="1130300"/>
            <a:chOff x="2558424" y="1401428"/>
            <a:chExt cx="1318727" cy="131872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3D0BA4E-7E29-4D80-8B85-1737123DD024}"/>
                </a:ext>
              </a:extLst>
            </p:cNvPr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293" name="Freeform 11">
              <a:extLst>
                <a:ext uri="{FF2B5EF4-FFF2-40B4-BE49-F238E27FC236}">
                  <a16:creationId xmlns:a16="http://schemas.microsoft.com/office/drawing/2014/main" id="{7DCFA931-CB36-4261-B62D-139D3E1D9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010" y="1814946"/>
              <a:ext cx="1083553" cy="597017"/>
            </a:xfrm>
            <a:custGeom>
              <a:avLst/>
              <a:gdLst>
                <a:gd name="T0" fmla="*/ 11105 w 683"/>
                <a:gd name="T1" fmla="*/ 187362 h 376"/>
                <a:gd name="T2" fmla="*/ 529878 w 683"/>
                <a:gd name="T3" fmla="*/ 1588 h 376"/>
                <a:gd name="T4" fmla="*/ 540983 w 683"/>
                <a:gd name="T5" fmla="*/ 1588 h 376"/>
                <a:gd name="T6" fmla="*/ 1070861 w 683"/>
                <a:gd name="T7" fmla="*/ 187362 h 376"/>
                <a:gd name="T8" fmla="*/ 1083553 w 683"/>
                <a:gd name="T9" fmla="*/ 204828 h 376"/>
                <a:gd name="T10" fmla="*/ 1070861 w 683"/>
                <a:gd name="T11" fmla="*/ 220706 h 376"/>
                <a:gd name="T12" fmla="*/ 890005 w 683"/>
                <a:gd name="T13" fmla="*/ 273104 h 376"/>
                <a:gd name="T14" fmla="*/ 536224 w 683"/>
                <a:gd name="T15" fmla="*/ 188950 h 376"/>
                <a:gd name="T16" fmla="*/ 520359 w 683"/>
                <a:gd name="T17" fmla="*/ 206415 h 376"/>
                <a:gd name="T18" fmla="*/ 536224 w 683"/>
                <a:gd name="T19" fmla="*/ 222294 h 376"/>
                <a:gd name="T20" fmla="*/ 864621 w 683"/>
                <a:gd name="T21" fmla="*/ 293745 h 376"/>
                <a:gd name="T22" fmla="*/ 864621 w 683"/>
                <a:gd name="T23" fmla="*/ 404892 h 376"/>
                <a:gd name="T24" fmla="*/ 864621 w 683"/>
                <a:gd name="T25" fmla="*/ 406480 h 376"/>
                <a:gd name="T26" fmla="*/ 534637 w 683"/>
                <a:gd name="T27" fmla="*/ 484282 h 376"/>
                <a:gd name="T28" fmla="*/ 206240 w 683"/>
                <a:gd name="T29" fmla="*/ 406480 h 376"/>
                <a:gd name="T30" fmla="*/ 206240 w 683"/>
                <a:gd name="T31" fmla="*/ 404892 h 376"/>
                <a:gd name="T32" fmla="*/ 206240 w 683"/>
                <a:gd name="T33" fmla="*/ 276279 h 376"/>
                <a:gd name="T34" fmla="*/ 112639 w 683"/>
                <a:gd name="T35" fmla="*/ 249286 h 376"/>
                <a:gd name="T36" fmla="*/ 112639 w 683"/>
                <a:gd name="T37" fmla="*/ 395365 h 376"/>
                <a:gd name="T38" fmla="*/ 145954 w 683"/>
                <a:gd name="T39" fmla="*/ 439824 h 376"/>
                <a:gd name="T40" fmla="*/ 118985 w 683"/>
                <a:gd name="T41" fmla="*/ 481107 h 376"/>
                <a:gd name="T42" fmla="*/ 130090 w 683"/>
                <a:gd name="T43" fmla="*/ 536680 h 376"/>
                <a:gd name="T44" fmla="*/ 44421 w 683"/>
                <a:gd name="T45" fmla="*/ 573200 h 376"/>
                <a:gd name="T46" fmla="*/ 61872 w 683"/>
                <a:gd name="T47" fmla="*/ 477931 h 376"/>
                <a:gd name="T48" fmla="*/ 41248 w 683"/>
                <a:gd name="T49" fmla="*/ 439824 h 376"/>
                <a:gd name="T50" fmla="*/ 72977 w 683"/>
                <a:gd name="T51" fmla="*/ 395365 h 376"/>
                <a:gd name="T52" fmla="*/ 72977 w 683"/>
                <a:gd name="T53" fmla="*/ 238172 h 376"/>
                <a:gd name="T54" fmla="*/ 12692 w 683"/>
                <a:gd name="T55" fmla="*/ 220706 h 376"/>
                <a:gd name="T56" fmla="*/ 0 w 683"/>
                <a:gd name="T57" fmla="*/ 204828 h 376"/>
                <a:gd name="T58" fmla="*/ 11105 w 683"/>
                <a:gd name="T59" fmla="*/ 187362 h 3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1" name="文本框 37">
            <a:extLst>
              <a:ext uri="{FF2B5EF4-FFF2-40B4-BE49-F238E27FC236}">
                <a16:creationId xmlns:a16="http://schemas.microsoft.com/office/drawing/2014/main" id="{2581E5F4-5F71-4240-B04D-E89400AF9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63" y="2984500"/>
            <a:ext cx="3381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zh-CN" sz="4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7EF940D-5E20-4CA2-B35C-588E97111A15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3529013" cy="522287"/>
            <a:chOff x="310460" y="230047"/>
            <a:chExt cx="3529330" cy="521970"/>
          </a:xfrm>
        </p:grpSpPr>
        <p:pic>
          <p:nvPicPr>
            <p:cNvPr id="3" name="图片 24">
              <a:extLst>
                <a:ext uri="{FF2B5EF4-FFF2-40B4-BE49-F238E27FC236}">
                  <a16:creationId xmlns:a16="http://schemas.microsoft.com/office/drawing/2014/main" id="{D2BFFB48-2199-482D-B20C-266161191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4A538AC-5FF4-4B51-9F5C-0060731DF793}"/>
                </a:ext>
              </a:extLst>
            </p:cNvPr>
            <p:cNvSpPr txBox="1"/>
            <p:nvPr/>
          </p:nvSpPr>
          <p:spPr>
            <a:xfrm>
              <a:off x="477163" y="230047"/>
              <a:ext cx="3362627" cy="5219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defRPr/>
              </a:pPr>
              <a:r>
                <a:rPr lang="zh-CN" altLang="en-US" sz="2800" noProof="1">
                  <a:solidFill>
                    <a:schemeClr val="bg1">
                      <a:lumMod val="9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计数循环</a:t>
              </a:r>
              <a:r>
                <a:rPr lang="en-US" altLang="zh-CN" sz="2800" noProof="1">
                  <a:solidFill>
                    <a:schemeClr val="bg1">
                      <a:lumMod val="9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·</a:t>
              </a:r>
              <a:r>
                <a:rPr lang="en-US" altLang="zh-CN" sz="2800" noProof="1">
                  <a:solidFill>
                    <a:schemeClr val="accent4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P36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EB3CCF-EACC-47FC-AE95-AA32F1BB5E7F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1366838"/>
            <a:ext cx="466725" cy="469900"/>
            <a:chOff x="831" y="3032"/>
            <a:chExt cx="734" cy="740"/>
          </a:xfrm>
        </p:grpSpPr>
        <p:sp>
          <p:nvSpPr>
            <p:cNvPr id="5270" name="Oval 150">
              <a:extLst>
                <a:ext uri="{FF2B5EF4-FFF2-40B4-BE49-F238E27FC236}">
                  <a16:creationId xmlns:a16="http://schemas.microsoft.com/office/drawing/2014/main" id="{922E8F07-189D-43E7-92EA-3785A4AE4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32"/>
              <a:ext cx="734" cy="740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914400" eaLnBrk="1" hangingPunct="1">
                <a:defRPr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4357" name="Freeform 151">
              <a:extLst>
                <a:ext uri="{FF2B5EF4-FFF2-40B4-BE49-F238E27FC236}">
                  <a16:creationId xmlns:a16="http://schemas.microsoft.com/office/drawing/2014/main" id="{2B703B70-A9C6-41AF-B928-C29C0BD6C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252"/>
              <a:ext cx="245" cy="298"/>
            </a:xfrm>
            <a:custGeom>
              <a:avLst/>
              <a:gdLst>
                <a:gd name="T0" fmla="*/ 236 w 56"/>
                <a:gd name="T1" fmla="*/ 298 h 67"/>
                <a:gd name="T2" fmla="*/ 35 w 56"/>
                <a:gd name="T3" fmla="*/ 298 h 67"/>
                <a:gd name="T4" fmla="*/ 0 w 56"/>
                <a:gd name="T5" fmla="*/ 267 h 67"/>
                <a:gd name="T6" fmla="*/ 0 w 56"/>
                <a:gd name="T7" fmla="*/ 36 h 67"/>
                <a:gd name="T8" fmla="*/ 35 w 56"/>
                <a:gd name="T9" fmla="*/ 0 h 67"/>
                <a:gd name="T10" fmla="*/ 236 w 56"/>
                <a:gd name="T11" fmla="*/ 0 h 67"/>
                <a:gd name="T12" fmla="*/ 245 w 56"/>
                <a:gd name="T13" fmla="*/ 9 h 67"/>
                <a:gd name="T14" fmla="*/ 245 w 56"/>
                <a:gd name="T15" fmla="*/ 49 h 67"/>
                <a:gd name="T16" fmla="*/ 241 w 56"/>
                <a:gd name="T17" fmla="*/ 53 h 67"/>
                <a:gd name="T18" fmla="*/ 236 w 56"/>
                <a:gd name="T19" fmla="*/ 53 h 67"/>
                <a:gd name="T20" fmla="*/ 232 w 56"/>
                <a:gd name="T21" fmla="*/ 49 h 67"/>
                <a:gd name="T22" fmla="*/ 232 w 56"/>
                <a:gd name="T23" fmla="*/ 22 h 67"/>
                <a:gd name="T24" fmla="*/ 223 w 56"/>
                <a:gd name="T25" fmla="*/ 13 h 67"/>
                <a:gd name="T26" fmla="*/ 35 w 56"/>
                <a:gd name="T27" fmla="*/ 13 h 67"/>
                <a:gd name="T28" fmla="*/ 35 w 56"/>
                <a:gd name="T29" fmla="*/ 62 h 67"/>
                <a:gd name="T30" fmla="*/ 236 w 56"/>
                <a:gd name="T31" fmla="*/ 62 h 67"/>
                <a:gd name="T32" fmla="*/ 245 w 56"/>
                <a:gd name="T33" fmla="*/ 71 h 67"/>
                <a:gd name="T34" fmla="*/ 245 w 56"/>
                <a:gd name="T35" fmla="*/ 294 h 67"/>
                <a:gd name="T36" fmla="*/ 236 w 56"/>
                <a:gd name="T37" fmla="*/ 298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60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1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6"/>
                  </a:cubicBezTo>
                  <a:cubicBezTo>
                    <a:pt x="56" y="67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AF57F8-C562-4D62-9520-6D2F52C53838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2865438"/>
            <a:ext cx="466725" cy="468312"/>
            <a:chOff x="831" y="7012"/>
            <a:chExt cx="734" cy="738"/>
          </a:xfrm>
        </p:grpSpPr>
        <p:sp>
          <p:nvSpPr>
            <p:cNvPr id="5279" name="Oval 159">
              <a:extLst>
                <a:ext uri="{FF2B5EF4-FFF2-40B4-BE49-F238E27FC236}">
                  <a16:creationId xmlns:a16="http://schemas.microsoft.com/office/drawing/2014/main" id="{EA7534A8-EF96-4936-87FE-026BEED3E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7012"/>
              <a:ext cx="734" cy="738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914400" eaLnBrk="1" hangingPunct="1">
                <a:defRPr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4355" name="Freeform 160">
              <a:extLst>
                <a:ext uri="{FF2B5EF4-FFF2-40B4-BE49-F238E27FC236}">
                  <a16:creationId xmlns:a16="http://schemas.microsoft.com/office/drawing/2014/main" id="{F9D83D41-D47E-43BF-A3E8-4B0644C9C1C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81" y="7212"/>
              <a:ext cx="240" cy="343"/>
            </a:xfrm>
            <a:custGeom>
              <a:avLst/>
              <a:gdLst>
                <a:gd name="T0" fmla="*/ 26 w 55"/>
                <a:gd name="T1" fmla="*/ 299 h 78"/>
                <a:gd name="T2" fmla="*/ 13 w 55"/>
                <a:gd name="T3" fmla="*/ 224 h 78"/>
                <a:gd name="T4" fmla="*/ 0 w 55"/>
                <a:gd name="T5" fmla="*/ 193 h 78"/>
                <a:gd name="T6" fmla="*/ 22 w 55"/>
                <a:gd name="T7" fmla="*/ 158 h 78"/>
                <a:gd name="T8" fmla="*/ 92 w 55"/>
                <a:gd name="T9" fmla="*/ 70 h 78"/>
                <a:gd name="T10" fmla="*/ 74 w 55"/>
                <a:gd name="T11" fmla="*/ 35 h 78"/>
                <a:gd name="T12" fmla="*/ 65 w 55"/>
                <a:gd name="T13" fmla="*/ 35 h 78"/>
                <a:gd name="T14" fmla="*/ 65 w 55"/>
                <a:gd name="T15" fmla="*/ 22 h 78"/>
                <a:gd name="T16" fmla="*/ 113 w 55"/>
                <a:gd name="T17" fmla="*/ 4 h 78"/>
                <a:gd name="T18" fmla="*/ 122 w 55"/>
                <a:gd name="T19" fmla="*/ 4 h 78"/>
                <a:gd name="T20" fmla="*/ 127 w 55"/>
                <a:gd name="T21" fmla="*/ 18 h 78"/>
                <a:gd name="T22" fmla="*/ 122 w 55"/>
                <a:gd name="T23" fmla="*/ 22 h 78"/>
                <a:gd name="T24" fmla="*/ 179 w 55"/>
                <a:gd name="T25" fmla="*/ 185 h 78"/>
                <a:gd name="T26" fmla="*/ 179 w 55"/>
                <a:gd name="T27" fmla="*/ 189 h 78"/>
                <a:gd name="T28" fmla="*/ 175 w 55"/>
                <a:gd name="T29" fmla="*/ 207 h 78"/>
                <a:gd name="T30" fmla="*/ 153 w 55"/>
                <a:gd name="T31" fmla="*/ 202 h 78"/>
                <a:gd name="T32" fmla="*/ 144 w 55"/>
                <a:gd name="T33" fmla="*/ 198 h 78"/>
                <a:gd name="T34" fmla="*/ 140 w 55"/>
                <a:gd name="T35" fmla="*/ 198 h 78"/>
                <a:gd name="T36" fmla="*/ 100 w 55"/>
                <a:gd name="T37" fmla="*/ 119 h 78"/>
                <a:gd name="T38" fmla="*/ 61 w 55"/>
                <a:gd name="T39" fmla="*/ 180 h 78"/>
                <a:gd name="T40" fmla="*/ 57 w 55"/>
                <a:gd name="T41" fmla="*/ 215 h 78"/>
                <a:gd name="T42" fmla="*/ 100 w 55"/>
                <a:gd name="T43" fmla="*/ 299 h 78"/>
                <a:gd name="T44" fmla="*/ 218 w 55"/>
                <a:gd name="T45" fmla="*/ 299 h 78"/>
                <a:gd name="T46" fmla="*/ 236 w 55"/>
                <a:gd name="T47" fmla="*/ 325 h 78"/>
                <a:gd name="T48" fmla="*/ 26 w 55"/>
                <a:gd name="T49" fmla="*/ 343 h 78"/>
                <a:gd name="T50" fmla="*/ 13 w 55"/>
                <a:gd name="T51" fmla="*/ 317 h 78"/>
                <a:gd name="T52" fmla="*/ 31 w 55"/>
                <a:gd name="T53" fmla="*/ 180 h 78"/>
                <a:gd name="T54" fmla="*/ 31 w 55"/>
                <a:gd name="T55" fmla="*/ 211 h 78"/>
                <a:gd name="T56" fmla="*/ 31 w 55"/>
                <a:gd name="T57" fmla="*/ 180 h 78"/>
                <a:gd name="T58" fmla="*/ 223 w 55"/>
                <a:gd name="T59" fmla="*/ 198 h 78"/>
                <a:gd name="T60" fmla="*/ 236 w 55"/>
                <a:gd name="T61" fmla="*/ 211 h 78"/>
                <a:gd name="T62" fmla="*/ 135 w 55"/>
                <a:gd name="T63" fmla="*/ 259 h 78"/>
                <a:gd name="T64" fmla="*/ 118 w 55"/>
                <a:gd name="T65" fmla="*/ 251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" h="78">
                  <a:moveTo>
                    <a:pt x="6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8" y="68"/>
                    <a:pt x="8" y="67"/>
                    <a:pt x="8" y="66"/>
                  </a:cubicBezTo>
                  <a:cubicBezTo>
                    <a:pt x="5" y="61"/>
                    <a:pt x="3" y="56"/>
                    <a:pt x="3" y="51"/>
                  </a:cubicBezTo>
                  <a:cubicBezTo>
                    <a:pt x="3" y="51"/>
                    <a:pt x="2" y="50"/>
                    <a:pt x="2" y="49"/>
                  </a:cubicBezTo>
                  <a:cubicBezTo>
                    <a:pt x="0" y="48"/>
                    <a:pt x="0" y="46"/>
                    <a:pt x="0" y="44"/>
                  </a:cubicBezTo>
                  <a:cubicBezTo>
                    <a:pt x="0" y="41"/>
                    <a:pt x="1" y="39"/>
                    <a:pt x="3" y="38"/>
                  </a:cubicBezTo>
                  <a:cubicBezTo>
                    <a:pt x="4" y="37"/>
                    <a:pt x="4" y="37"/>
                    <a:pt x="5" y="36"/>
                  </a:cubicBezTo>
                  <a:cubicBezTo>
                    <a:pt x="7" y="28"/>
                    <a:pt x="13" y="22"/>
                    <a:pt x="20" y="18"/>
                  </a:cubicBezTo>
                  <a:cubicBezTo>
                    <a:pt x="21" y="17"/>
                    <a:pt x="21" y="17"/>
                    <a:pt x="21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5" y="9"/>
                    <a:pt x="15" y="8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5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7" y="5"/>
                    <a:pt x="28" y="5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2" y="45"/>
                    <a:pt x="41" y="46"/>
                    <a:pt x="40" y="4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8"/>
                    <a:pt x="35" y="47"/>
                    <a:pt x="35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2" y="45"/>
                    <a:pt x="32" y="4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7"/>
                    <a:pt x="24" y="27"/>
                    <a:pt x="23" y="27"/>
                  </a:cubicBezTo>
                  <a:cubicBezTo>
                    <a:pt x="19" y="30"/>
                    <a:pt x="16" y="34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cubicBezTo>
                    <a:pt x="15" y="42"/>
                    <a:pt x="15" y="43"/>
                    <a:pt x="15" y="44"/>
                  </a:cubicBezTo>
                  <a:cubicBezTo>
                    <a:pt x="15" y="46"/>
                    <a:pt x="14" y="48"/>
                    <a:pt x="13" y="49"/>
                  </a:cubicBezTo>
                  <a:cubicBezTo>
                    <a:pt x="13" y="50"/>
                    <a:pt x="12" y="51"/>
                    <a:pt x="13" y="52"/>
                  </a:cubicBezTo>
                  <a:cubicBezTo>
                    <a:pt x="14" y="58"/>
                    <a:pt x="17" y="64"/>
                    <a:pt x="23" y="68"/>
                  </a:cubicBezTo>
                  <a:cubicBezTo>
                    <a:pt x="24" y="68"/>
                    <a:pt x="24" y="68"/>
                    <a:pt x="25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2" y="68"/>
                    <a:pt x="54" y="70"/>
                    <a:pt x="54" y="72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6"/>
                    <a:pt x="52" y="78"/>
                    <a:pt x="50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4" y="78"/>
                    <a:pt x="3" y="76"/>
                    <a:pt x="3" y="74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0"/>
                    <a:pt x="4" y="68"/>
                    <a:pt x="6" y="68"/>
                  </a:cubicBezTo>
                  <a:close/>
                  <a:moveTo>
                    <a:pt x="7" y="41"/>
                  </a:moveTo>
                  <a:cubicBezTo>
                    <a:pt x="9" y="41"/>
                    <a:pt x="11" y="42"/>
                    <a:pt x="11" y="44"/>
                  </a:cubicBezTo>
                  <a:cubicBezTo>
                    <a:pt x="11" y="46"/>
                    <a:pt x="9" y="48"/>
                    <a:pt x="7" y="48"/>
                  </a:cubicBezTo>
                  <a:cubicBezTo>
                    <a:pt x="5" y="48"/>
                    <a:pt x="4" y="46"/>
                    <a:pt x="4" y="44"/>
                  </a:cubicBezTo>
                  <a:cubicBezTo>
                    <a:pt x="4" y="42"/>
                    <a:pt x="5" y="41"/>
                    <a:pt x="7" y="41"/>
                  </a:cubicBezTo>
                  <a:close/>
                  <a:moveTo>
                    <a:pt x="28" y="54"/>
                  </a:moveTo>
                  <a:cubicBezTo>
                    <a:pt x="51" y="45"/>
                    <a:pt x="51" y="45"/>
                    <a:pt x="51" y="45"/>
                  </a:cubicBezTo>
                  <a:cubicBezTo>
                    <a:pt x="52" y="45"/>
                    <a:pt x="53" y="45"/>
                    <a:pt x="54" y="46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9"/>
                    <a:pt x="54" y="50"/>
                    <a:pt x="53" y="50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0" y="60"/>
                    <a:pt x="28" y="59"/>
                    <a:pt x="28" y="58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5"/>
                    <a:pt x="28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6C931C5-774A-4C79-97DB-EE2582DC242E}"/>
              </a:ext>
            </a:extLst>
          </p:cNvPr>
          <p:cNvGrpSpPr>
            <a:grpSpLocks/>
          </p:cNvGrpSpPr>
          <p:nvPr/>
        </p:nvGrpSpPr>
        <p:grpSpPr bwMode="auto">
          <a:xfrm>
            <a:off x="738188" y="4438650"/>
            <a:ext cx="466725" cy="468313"/>
            <a:chOff x="1283" y="5266"/>
            <a:chExt cx="734" cy="738"/>
          </a:xfrm>
        </p:grpSpPr>
        <p:sp>
          <p:nvSpPr>
            <p:cNvPr id="14" name="Oval 145">
              <a:extLst>
                <a:ext uri="{FF2B5EF4-FFF2-40B4-BE49-F238E27FC236}">
                  <a16:creationId xmlns:a16="http://schemas.microsoft.com/office/drawing/2014/main" id="{62E76C0C-E8A9-4148-9D5F-74A89FCA6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5266"/>
              <a:ext cx="734" cy="73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914400" eaLnBrk="1" hangingPunct="1">
                <a:defRPr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14351" name="Group 146">
              <a:extLst>
                <a:ext uri="{FF2B5EF4-FFF2-40B4-BE49-F238E27FC236}">
                  <a16:creationId xmlns:a16="http://schemas.microsoft.com/office/drawing/2014/main" id="{5F968C6B-04EA-4105-92BC-DC8EC3949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1" y="5461"/>
              <a:ext cx="375" cy="365"/>
              <a:chOff x="0" y="0"/>
              <a:chExt cx="150" cy="146"/>
            </a:xfrm>
          </p:grpSpPr>
          <p:sp>
            <p:nvSpPr>
              <p:cNvPr id="14352" name="Freeform 147">
                <a:extLst>
                  <a:ext uri="{FF2B5EF4-FFF2-40B4-BE49-F238E27FC236}">
                    <a16:creationId xmlns:a16="http://schemas.microsoft.com/office/drawing/2014/main" id="{8EB979FB-1453-47F7-96D7-8F899BA1A67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96" cy="88"/>
              </a:xfrm>
              <a:custGeom>
                <a:avLst/>
                <a:gdLst>
                  <a:gd name="T0" fmla="*/ 96 w 54"/>
                  <a:gd name="T1" fmla="*/ 60 h 50"/>
                  <a:gd name="T2" fmla="*/ 4 w 54"/>
                  <a:gd name="T3" fmla="*/ 60 h 50"/>
                  <a:gd name="T4" fmla="*/ 2 w 54"/>
                  <a:gd name="T5" fmla="*/ 63 h 50"/>
                  <a:gd name="T6" fmla="*/ 34 w 54"/>
                  <a:gd name="T7" fmla="*/ 88 h 50"/>
                  <a:gd name="T8" fmla="*/ 68 w 54"/>
                  <a:gd name="T9" fmla="*/ 88 h 50"/>
                  <a:gd name="T10" fmla="*/ 75 w 54"/>
                  <a:gd name="T11" fmla="*/ 83 h 50"/>
                  <a:gd name="T12" fmla="*/ 71 w 54"/>
                  <a:gd name="T13" fmla="*/ 74 h 50"/>
                  <a:gd name="T14" fmla="*/ 71 w 54"/>
                  <a:gd name="T15" fmla="*/ 70 h 50"/>
                  <a:gd name="T16" fmla="*/ 73 w 54"/>
                  <a:gd name="T17" fmla="*/ 70 h 50"/>
                  <a:gd name="T18" fmla="*/ 80 w 54"/>
                  <a:gd name="T19" fmla="*/ 76 h 50"/>
                  <a:gd name="T20" fmla="*/ 84 w 54"/>
                  <a:gd name="T21" fmla="*/ 74 h 50"/>
                  <a:gd name="T22" fmla="*/ 75 w 54"/>
                  <a:gd name="T23" fmla="*/ 67 h 50"/>
                  <a:gd name="T24" fmla="*/ 76 w 54"/>
                  <a:gd name="T25" fmla="*/ 65 h 50"/>
                  <a:gd name="T26" fmla="*/ 80 w 54"/>
                  <a:gd name="T27" fmla="*/ 63 h 50"/>
                  <a:gd name="T28" fmla="*/ 89 w 54"/>
                  <a:gd name="T29" fmla="*/ 69 h 50"/>
                  <a:gd name="T30" fmla="*/ 96 w 54"/>
                  <a:gd name="T31" fmla="*/ 60 h 50"/>
                  <a:gd name="T32" fmla="*/ 62 w 54"/>
                  <a:gd name="T33" fmla="*/ 55 h 50"/>
                  <a:gd name="T34" fmla="*/ 48 w 54"/>
                  <a:gd name="T35" fmla="*/ 5 h 50"/>
                  <a:gd name="T36" fmla="*/ 52 w 54"/>
                  <a:gd name="T37" fmla="*/ 2 h 50"/>
                  <a:gd name="T38" fmla="*/ 84 w 54"/>
                  <a:gd name="T39" fmla="*/ 26 h 50"/>
                  <a:gd name="T40" fmla="*/ 91 w 54"/>
                  <a:gd name="T41" fmla="*/ 53 h 50"/>
                  <a:gd name="T42" fmla="*/ 87 w 54"/>
                  <a:gd name="T43" fmla="*/ 56 h 50"/>
                  <a:gd name="T44" fmla="*/ 64 w 54"/>
                  <a:gd name="T45" fmla="*/ 56 h 50"/>
                  <a:gd name="T46" fmla="*/ 62 w 54"/>
                  <a:gd name="T47" fmla="*/ 55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4" h="50">
                    <a:moveTo>
                      <a:pt x="54" y="34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0" y="35"/>
                      <a:pt x="1" y="36"/>
                    </a:cubicBezTo>
                    <a:cubicBezTo>
                      <a:pt x="2" y="45"/>
                      <a:pt x="11" y="50"/>
                      <a:pt x="19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5"/>
                      <a:pt x="40" y="44"/>
                      <a:pt x="40" y="42"/>
                    </a:cubicBezTo>
                    <a:cubicBezTo>
                      <a:pt x="40" y="41"/>
                      <a:pt x="40" y="41"/>
                      <a:pt x="40" y="40"/>
                    </a:cubicBezTo>
                    <a:cubicBezTo>
                      <a:pt x="40" y="40"/>
                      <a:pt x="41" y="39"/>
                      <a:pt x="41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7"/>
                      <a:pt x="43" y="37"/>
                    </a:cubicBezTo>
                    <a:cubicBezTo>
                      <a:pt x="43" y="36"/>
                      <a:pt x="44" y="36"/>
                      <a:pt x="45" y="36"/>
                    </a:cubicBezTo>
                    <a:cubicBezTo>
                      <a:pt x="47" y="36"/>
                      <a:pt x="49" y="37"/>
                      <a:pt x="50" y="39"/>
                    </a:cubicBezTo>
                    <a:lnTo>
                      <a:pt x="54" y="34"/>
                    </a:lnTo>
                    <a:close/>
                    <a:moveTo>
                      <a:pt x="35" y="31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7" y="0"/>
                      <a:pt x="45" y="7"/>
                      <a:pt x="47" y="15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1" y="32"/>
                      <a:pt x="49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5" y="32"/>
                      <a:pt x="3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Freeform 148">
                <a:extLst>
                  <a:ext uri="{FF2B5EF4-FFF2-40B4-BE49-F238E27FC236}">
                    <a16:creationId xmlns:a16="http://schemas.microsoft.com/office/drawing/2014/main" id="{0E9F627B-FFCE-4317-854E-12A1A61F61B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67" y="60"/>
                <a:ext cx="83" cy="86"/>
              </a:xfrm>
              <a:custGeom>
                <a:avLst/>
                <a:gdLst>
                  <a:gd name="T0" fmla="*/ 81 w 47"/>
                  <a:gd name="T1" fmla="*/ 0 h 49"/>
                  <a:gd name="T2" fmla="*/ 28 w 47"/>
                  <a:gd name="T3" fmla="*/ 0 h 49"/>
                  <a:gd name="T4" fmla="*/ 21 w 47"/>
                  <a:gd name="T5" fmla="*/ 9 h 49"/>
                  <a:gd name="T6" fmla="*/ 23 w 47"/>
                  <a:gd name="T7" fmla="*/ 14 h 49"/>
                  <a:gd name="T8" fmla="*/ 23 w 47"/>
                  <a:gd name="T9" fmla="*/ 16 h 49"/>
                  <a:gd name="T10" fmla="*/ 21 w 47"/>
                  <a:gd name="T11" fmla="*/ 18 h 49"/>
                  <a:gd name="T12" fmla="*/ 16 w 47"/>
                  <a:gd name="T13" fmla="*/ 14 h 49"/>
                  <a:gd name="T14" fmla="*/ 12 w 47"/>
                  <a:gd name="T15" fmla="*/ 16 h 49"/>
                  <a:gd name="T16" fmla="*/ 19 w 47"/>
                  <a:gd name="T17" fmla="*/ 19 h 49"/>
                  <a:gd name="T18" fmla="*/ 18 w 47"/>
                  <a:gd name="T19" fmla="*/ 23 h 49"/>
                  <a:gd name="T20" fmla="*/ 12 w 47"/>
                  <a:gd name="T21" fmla="*/ 25 h 49"/>
                  <a:gd name="T22" fmla="*/ 7 w 47"/>
                  <a:gd name="T23" fmla="*/ 23 h 49"/>
                  <a:gd name="T24" fmla="*/ 0 w 47"/>
                  <a:gd name="T25" fmla="*/ 28 h 49"/>
                  <a:gd name="T26" fmla="*/ 81 w 47"/>
                  <a:gd name="T27" fmla="*/ 28 h 49"/>
                  <a:gd name="T28" fmla="*/ 83 w 47"/>
                  <a:gd name="T29" fmla="*/ 25 h 49"/>
                  <a:gd name="T30" fmla="*/ 83 w 47"/>
                  <a:gd name="T31" fmla="*/ 4 h 49"/>
                  <a:gd name="T32" fmla="*/ 81 w 47"/>
                  <a:gd name="T33" fmla="*/ 0 h 49"/>
                  <a:gd name="T34" fmla="*/ 18 w 47"/>
                  <a:gd name="T35" fmla="*/ 84 h 49"/>
                  <a:gd name="T36" fmla="*/ 5 w 47"/>
                  <a:gd name="T37" fmla="*/ 35 h 49"/>
                  <a:gd name="T38" fmla="*/ 7 w 47"/>
                  <a:gd name="T39" fmla="*/ 32 h 49"/>
                  <a:gd name="T40" fmla="*/ 30 w 47"/>
                  <a:gd name="T41" fmla="*/ 32 h 49"/>
                  <a:gd name="T42" fmla="*/ 34 w 47"/>
                  <a:gd name="T43" fmla="*/ 33 h 49"/>
                  <a:gd name="T44" fmla="*/ 46 w 47"/>
                  <a:gd name="T45" fmla="*/ 75 h 49"/>
                  <a:gd name="T46" fmla="*/ 42 w 47"/>
                  <a:gd name="T47" fmla="*/ 81 h 49"/>
                  <a:gd name="T48" fmla="*/ 21 w 47"/>
                  <a:gd name="T49" fmla="*/ 86 h 49"/>
                  <a:gd name="T50" fmla="*/ 18 w 47"/>
                  <a:gd name="T51" fmla="*/ 84 h 49"/>
                  <a:gd name="T52" fmla="*/ 26 w 47"/>
                  <a:gd name="T53" fmla="*/ 79 h 49"/>
                  <a:gd name="T54" fmla="*/ 35 w 47"/>
                  <a:gd name="T55" fmla="*/ 75 h 49"/>
                  <a:gd name="T56" fmla="*/ 37 w 47"/>
                  <a:gd name="T57" fmla="*/ 72 h 49"/>
                  <a:gd name="T58" fmla="*/ 30 w 47"/>
                  <a:gd name="T59" fmla="*/ 44 h 49"/>
                  <a:gd name="T60" fmla="*/ 26 w 47"/>
                  <a:gd name="T61" fmla="*/ 42 h 49"/>
                  <a:gd name="T62" fmla="*/ 18 w 47"/>
                  <a:gd name="T63" fmla="*/ 44 h 49"/>
                  <a:gd name="T64" fmla="*/ 14 w 47"/>
                  <a:gd name="T65" fmla="*/ 47 h 49"/>
                  <a:gd name="T66" fmla="*/ 23 w 47"/>
                  <a:gd name="T67" fmla="*/ 75 h 49"/>
                  <a:gd name="T68" fmla="*/ 26 w 47"/>
                  <a:gd name="T69" fmla="*/ 79 h 49"/>
                  <a:gd name="T70" fmla="*/ 78 w 47"/>
                  <a:gd name="T71" fmla="*/ 9 h 49"/>
                  <a:gd name="T72" fmla="*/ 78 w 47"/>
                  <a:gd name="T73" fmla="*/ 19 h 49"/>
                  <a:gd name="T74" fmla="*/ 74 w 47"/>
                  <a:gd name="T75" fmla="*/ 23 h 49"/>
                  <a:gd name="T76" fmla="*/ 46 w 47"/>
                  <a:gd name="T77" fmla="*/ 23 h 49"/>
                  <a:gd name="T78" fmla="*/ 42 w 47"/>
                  <a:gd name="T79" fmla="*/ 19 h 49"/>
                  <a:gd name="T80" fmla="*/ 42 w 47"/>
                  <a:gd name="T81" fmla="*/ 9 h 49"/>
                  <a:gd name="T82" fmla="*/ 46 w 47"/>
                  <a:gd name="T83" fmla="*/ 7 h 49"/>
                  <a:gd name="T84" fmla="*/ 74 w 47"/>
                  <a:gd name="T85" fmla="*/ 7 h 49"/>
                  <a:gd name="T86" fmla="*/ 78 w 47"/>
                  <a:gd name="T87" fmla="*/ 9 h 4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7" h="49">
                    <a:moveTo>
                      <a:pt x="4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7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9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7" y="16"/>
                      <a:pt x="47" y="15"/>
                      <a:pt x="47" y="1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0"/>
                      <a:pt x="46" y="0"/>
                    </a:cubicBezTo>
                    <a:close/>
                    <a:moveTo>
                      <a:pt x="10" y="48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8"/>
                      <a:pt x="19" y="19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5" y="45"/>
                      <a:pt x="24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9"/>
                      <a:pt x="10" y="48"/>
                      <a:pt x="10" y="48"/>
                    </a:cubicBezTo>
                    <a:close/>
                    <a:moveTo>
                      <a:pt x="15" y="45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2" y="42"/>
                      <a:pt x="21" y="4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6" y="23"/>
                      <a:pt x="15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8" y="26"/>
                      <a:pt x="8" y="27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lose/>
                    <a:moveTo>
                      <a:pt x="44" y="5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3" y="13"/>
                      <a:pt x="42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4"/>
                      <a:pt x="4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F80252C1-63CF-442C-83EB-EF6ADFF62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368425"/>
            <a:ext cx="7399338" cy="515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计数循环一般用于</a:t>
            </a:r>
            <a:r>
              <a:rPr lang="zh-CN" altLang="en-US" sz="2800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循环重复次数一定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的情况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50D8D35F-A30B-40BB-A017-5B7183E7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879725"/>
            <a:ext cx="5743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</a:p>
        </p:txBody>
      </p:sp>
      <p:sp>
        <p:nvSpPr>
          <p:cNvPr id="2196" name="Rectangle 148">
            <a:extLst>
              <a:ext uri="{FF2B5EF4-FFF2-40B4-BE49-F238E27FC236}">
                <a16:creationId xmlns:a16="http://schemas.microsoft.com/office/drawing/2014/main" id="{BE163850-E324-45D2-A66A-C7BEB490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563938"/>
            <a:ext cx="1584325" cy="615950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lIns="72000" tIns="0" rIns="72000" bIns="0">
            <a:spAutoFit/>
          </a:bodyPr>
          <a:lstStyle/>
          <a:p>
            <a:pPr algn="ctr" defTabSz="914400" eaLnBrk="1" hangingPunct="1">
              <a:defRPr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for</a:t>
            </a:r>
          </a:p>
        </p:txBody>
      </p:sp>
      <p:sp>
        <p:nvSpPr>
          <p:cNvPr id="11" name="Rectangle 171">
            <a:extLst>
              <a:ext uri="{FF2B5EF4-FFF2-40B4-BE49-F238E27FC236}">
                <a16:creationId xmlns:a16="http://schemas.microsoft.com/office/drawing/2014/main" id="{08D7BF55-3A2E-4604-AE70-391B6291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156075"/>
            <a:ext cx="5741988" cy="1039813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bg1">
                <a:lumMod val="95000"/>
              </a:schemeClr>
            </a:solidFill>
            <a:prstDash val="sysDot"/>
            <a:miter lim="800000"/>
          </a:ln>
        </p:spPr>
        <p:txBody>
          <a:bodyPr lIns="0" tIns="0" rIns="0" bIns="0">
            <a:spAutoFit/>
          </a:bodyPr>
          <a:lstStyle/>
          <a:p>
            <a:pPr defTabSz="91440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循环变量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defTabSz="91440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语句或语句组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4A71AE-ADF5-4CF0-A2FB-FCFAAC382DB9}"/>
              </a:ext>
            </a:extLst>
          </p:cNvPr>
          <p:cNvSpPr/>
          <p:nvPr/>
        </p:nvSpPr>
        <p:spPr>
          <a:xfrm>
            <a:off x="1511300" y="4794250"/>
            <a:ext cx="600075" cy="3508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zh-CN" altLang="en-US" sz="1800"/>
          </a:p>
        </p:txBody>
      </p:sp>
      <p:sp>
        <p:nvSpPr>
          <p:cNvPr id="15" name="Rectangle 171">
            <a:extLst>
              <a:ext uri="{FF2B5EF4-FFF2-40B4-BE49-F238E27FC236}">
                <a16:creationId xmlns:a16="http://schemas.microsoft.com/office/drawing/2014/main" id="{D891BD79-E12D-4838-B17D-1A911557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4684713"/>
            <a:ext cx="5743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循环体</a:t>
            </a:r>
          </a:p>
        </p:txBody>
      </p:sp>
      <p:sp>
        <p:nvSpPr>
          <p:cNvPr id="16" name="Rectangle 171">
            <a:extLst>
              <a:ext uri="{FF2B5EF4-FFF2-40B4-BE49-F238E27FC236}">
                <a16:creationId xmlns:a16="http://schemas.microsoft.com/office/drawing/2014/main" id="{11ED76E4-6E6C-4A55-B76F-05658838B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37188"/>
            <a:ext cx="5743575" cy="442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>
            <a:spAutoFit/>
          </a:bodyPr>
          <a:lstStyle/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循环体必须对关键词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</a:t>
            </a:r>
          </a:p>
        </p:txBody>
      </p:sp>
      <p:pic>
        <p:nvPicPr>
          <p:cNvPr id="14358" name="图片 1" descr="u=1579613266,1672981401&amp;fm=26&amp;gp=0">
            <a:extLst>
              <a:ext uri="{FF2B5EF4-FFF2-40B4-BE49-F238E27FC236}">
                <a16:creationId xmlns:a16="http://schemas.microsoft.com/office/drawing/2014/main" id="{474B455A-B124-4E8D-B2FA-AD6B1DAC128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4146550"/>
            <a:ext cx="17145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86 -0.003796 L -0.625903 -0.108611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6300" y="-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1" grpId="0"/>
      <p:bldP spid="5291" grpId="1"/>
      <p:bldP spid="7" grpId="0"/>
      <p:bldP spid="7" grpId="1"/>
      <p:bldP spid="2196" grpId="0" bldLvl="0" animBg="1"/>
      <p:bldP spid="11" grpId="0" bldLvl="0" animBg="1"/>
      <p:bldP spid="12" grpId="0" bldLvl="0" animBg="1"/>
      <p:bldP spid="15" grpId="0"/>
      <p:bldP spid="15" grpId="1"/>
      <p:bldP spid="16" grpId="0" bldLvl="0" animBg="1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BEC2F32-F9E7-4DEA-BA65-F4ECBE89A317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3529013" cy="522287"/>
            <a:chOff x="310460" y="230047"/>
            <a:chExt cx="3529330" cy="521970"/>
          </a:xfrm>
        </p:grpSpPr>
        <p:pic>
          <p:nvPicPr>
            <p:cNvPr id="16407" name="图片 24">
              <a:extLst>
                <a:ext uri="{FF2B5EF4-FFF2-40B4-BE49-F238E27FC236}">
                  <a16:creationId xmlns:a16="http://schemas.microsoft.com/office/drawing/2014/main" id="{16902879-EB71-4138-9887-CCEE3B2CC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6877A1-6EFF-4458-8373-32B941B6F768}"/>
                </a:ext>
              </a:extLst>
            </p:cNvPr>
            <p:cNvSpPr txBox="1"/>
            <p:nvPr/>
          </p:nvSpPr>
          <p:spPr>
            <a:xfrm>
              <a:off x="477163" y="230047"/>
              <a:ext cx="3362627" cy="5219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defRPr/>
              </a:pPr>
              <a:r>
                <a:rPr lang="zh-CN" altLang="en-US" sz="2800" noProof="1">
                  <a:solidFill>
                    <a:schemeClr val="bg1">
                      <a:lumMod val="9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列表</a:t>
              </a:r>
              <a:endParaRPr lang="en-US" altLang="zh-CN" sz="2800" noProof="1">
                <a:solidFill>
                  <a:schemeClr val="accent4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7AABD6-FCBD-4A56-8682-4BBE72E16747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2557463"/>
            <a:ext cx="466725" cy="469900"/>
            <a:chOff x="831" y="3032"/>
            <a:chExt cx="734" cy="740"/>
          </a:xfrm>
        </p:grpSpPr>
        <p:sp>
          <p:nvSpPr>
            <p:cNvPr id="5270" name="Oval 150">
              <a:extLst>
                <a:ext uri="{FF2B5EF4-FFF2-40B4-BE49-F238E27FC236}">
                  <a16:creationId xmlns:a16="http://schemas.microsoft.com/office/drawing/2014/main" id="{4D7C71D6-B23D-4C1E-BFB3-CFEF88E22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32"/>
              <a:ext cx="734" cy="740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914400" eaLnBrk="1" hangingPunct="1">
                <a:defRPr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6406" name="Freeform 151">
              <a:extLst>
                <a:ext uri="{FF2B5EF4-FFF2-40B4-BE49-F238E27FC236}">
                  <a16:creationId xmlns:a16="http://schemas.microsoft.com/office/drawing/2014/main" id="{B9340C2C-C54F-413C-984A-E3D9AFF64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252"/>
              <a:ext cx="245" cy="298"/>
            </a:xfrm>
            <a:custGeom>
              <a:avLst/>
              <a:gdLst>
                <a:gd name="T0" fmla="*/ 236 w 56"/>
                <a:gd name="T1" fmla="*/ 298 h 67"/>
                <a:gd name="T2" fmla="*/ 35 w 56"/>
                <a:gd name="T3" fmla="*/ 298 h 67"/>
                <a:gd name="T4" fmla="*/ 0 w 56"/>
                <a:gd name="T5" fmla="*/ 267 h 67"/>
                <a:gd name="T6" fmla="*/ 0 w 56"/>
                <a:gd name="T7" fmla="*/ 36 h 67"/>
                <a:gd name="T8" fmla="*/ 35 w 56"/>
                <a:gd name="T9" fmla="*/ 0 h 67"/>
                <a:gd name="T10" fmla="*/ 236 w 56"/>
                <a:gd name="T11" fmla="*/ 0 h 67"/>
                <a:gd name="T12" fmla="*/ 245 w 56"/>
                <a:gd name="T13" fmla="*/ 9 h 67"/>
                <a:gd name="T14" fmla="*/ 245 w 56"/>
                <a:gd name="T15" fmla="*/ 49 h 67"/>
                <a:gd name="T16" fmla="*/ 241 w 56"/>
                <a:gd name="T17" fmla="*/ 53 h 67"/>
                <a:gd name="T18" fmla="*/ 236 w 56"/>
                <a:gd name="T19" fmla="*/ 53 h 67"/>
                <a:gd name="T20" fmla="*/ 232 w 56"/>
                <a:gd name="T21" fmla="*/ 49 h 67"/>
                <a:gd name="T22" fmla="*/ 232 w 56"/>
                <a:gd name="T23" fmla="*/ 22 h 67"/>
                <a:gd name="T24" fmla="*/ 223 w 56"/>
                <a:gd name="T25" fmla="*/ 13 h 67"/>
                <a:gd name="T26" fmla="*/ 35 w 56"/>
                <a:gd name="T27" fmla="*/ 13 h 67"/>
                <a:gd name="T28" fmla="*/ 35 w 56"/>
                <a:gd name="T29" fmla="*/ 62 h 67"/>
                <a:gd name="T30" fmla="*/ 236 w 56"/>
                <a:gd name="T31" fmla="*/ 62 h 67"/>
                <a:gd name="T32" fmla="*/ 245 w 56"/>
                <a:gd name="T33" fmla="*/ 71 h 67"/>
                <a:gd name="T34" fmla="*/ 245 w 56"/>
                <a:gd name="T35" fmla="*/ 294 h 67"/>
                <a:gd name="T36" fmla="*/ 236 w 56"/>
                <a:gd name="T37" fmla="*/ 298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60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1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6"/>
                  </a:cubicBezTo>
                  <a:cubicBezTo>
                    <a:pt x="56" y="67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7B772BF7-B83F-4E8A-9AF3-04BAE823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2559050"/>
            <a:ext cx="7399337" cy="515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列表可以包含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多个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数据元素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EFA0C6-CCF4-42D1-B758-129AB5CDD7DF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652588"/>
            <a:ext cx="466725" cy="468312"/>
            <a:chOff x="831" y="7012"/>
            <a:chExt cx="734" cy="738"/>
          </a:xfrm>
        </p:grpSpPr>
        <p:sp>
          <p:nvSpPr>
            <p:cNvPr id="5279" name="Oval 159">
              <a:extLst>
                <a:ext uri="{FF2B5EF4-FFF2-40B4-BE49-F238E27FC236}">
                  <a16:creationId xmlns:a16="http://schemas.microsoft.com/office/drawing/2014/main" id="{D7520A14-3041-491A-A933-20D7E0DF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7012"/>
              <a:ext cx="734" cy="738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914400" eaLnBrk="1" hangingPunct="1">
                <a:defRPr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6404" name="Freeform 160">
              <a:extLst>
                <a:ext uri="{FF2B5EF4-FFF2-40B4-BE49-F238E27FC236}">
                  <a16:creationId xmlns:a16="http://schemas.microsoft.com/office/drawing/2014/main" id="{15C05055-CF0E-4C00-9E8F-BF8F105F43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81" y="7212"/>
              <a:ext cx="240" cy="343"/>
            </a:xfrm>
            <a:custGeom>
              <a:avLst/>
              <a:gdLst>
                <a:gd name="T0" fmla="*/ 26 w 55"/>
                <a:gd name="T1" fmla="*/ 299 h 78"/>
                <a:gd name="T2" fmla="*/ 13 w 55"/>
                <a:gd name="T3" fmla="*/ 224 h 78"/>
                <a:gd name="T4" fmla="*/ 0 w 55"/>
                <a:gd name="T5" fmla="*/ 193 h 78"/>
                <a:gd name="T6" fmla="*/ 22 w 55"/>
                <a:gd name="T7" fmla="*/ 158 h 78"/>
                <a:gd name="T8" fmla="*/ 92 w 55"/>
                <a:gd name="T9" fmla="*/ 70 h 78"/>
                <a:gd name="T10" fmla="*/ 74 w 55"/>
                <a:gd name="T11" fmla="*/ 35 h 78"/>
                <a:gd name="T12" fmla="*/ 65 w 55"/>
                <a:gd name="T13" fmla="*/ 35 h 78"/>
                <a:gd name="T14" fmla="*/ 65 w 55"/>
                <a:gd name="T15" fmla="*/ 22 h 78"/>
                <a:gd name="T16" fmla="*/ 113 w 55"/>
                <a:gd name="T17" fmla="*/ 4 h 78"/>
                <a:gd name="T18" fmla="*/ 122 w 55"/>
                <a:gd name="T19" fmla="*/ 4 h 78"/>
                <a:gd name="T20" fmla="*/ 127 w 55"/>
                <a:gd name="T21" fmla="*/ 18 h 78"/>
                <a:gd name="T22" fmla="*/ 122 w 55"/>
                <a:gd name="T23" fmla="*/ 22 h 78"/>
                <a:gd name="T24" fmla="*/ 179 w 55"/>
                <a:gd name="T25" fmla="*/ 185 h 78"/>
                <a:gd name="T26" fmla="*/ 179 w 55"/>
                <a:gd name="T27" fmla="*/ 189 h 78"/>
                <a:gd name="T28" fmla="*/ 175 w 55"/>
                <a:gd name="T29" fmla="*/ 207 h 78"/>
                <a:gd name="T30" fmla="*/ 153 w 55"/>
                <a:gd name="T31" fmla="*/ 202 h 78"/>
                <a:gd name="T32" fmla="*/ 144 w 55"/>
                <a:gd name="T33" fmla="*/ 198 h 78"/>
                <a:gd name="T34" fmla="*/ 140 w 55"/>
                <a:gd name="T35" fmla="*/ 198 h 78"/>
                <a:gd name="T36" fmla="*/ 100 w 55"/>
                <a:gd name="T37" fmla="*/ 119 h 78"/>
                <a:gd name="T38" fmla="*/ 61 w 55"/>
                <a:gd name="T39" fmla="*/ 180 h 78"/>
                <a:gd name="T40" fmla="*/ 57 w 55"/>
                <a:gd name="T41" fmla="*/ 215 h 78"/>
                <a:gd name="T42" fmla="*/ 100 w 55"/>
                <a:gd name="T43" fmla="*/ 299 h 78"/>
                <a:gd name="T44" fmla="*/ 218 w 55"/>
                <a:gd name="T45" fmla="*/ 299 h 78"/>
                <a:gd name="T46" fmla="*/ 236 w 55"/>
                <a:gd name="T47" fmla="*/ 325 h 78"/>
                <a:gd name="T48" fmla="*/ 26 w 55"/>
                <a:gd name="T49" fmla="*/ 343 h 78"/>
                <a:gd name="T50" fmla="*/ 13 w 55"/>
                <a:gd name="T51" fmla="*/ 317 h 78"/>
                <a:gd name="T52" fmla="*/ 31 w 55"/>
                <a:gd name="T53" fmla="*/ 180 h 78"/>
                <a:gd name="T54" fmla="*/ 31 w 55"/>
                <a:gd name="T55" fmla="*/ 211 h 78"/>
                <a:gd name="T56" fmla="*/ 31 w 55"/>
                <a:gd name="T57" fmla="*/ 180 h 78"/>
                <a:gd name="T58" fmla="*/ 223 w 55"/>
                <a:gd name="T59" fmla="*/ 198 h 78"/>
                <a:gd name="T60" fmla="*/ 236 w 55"/>
                <a:gd name="T61" fmla="*/ 211 h 78"/>
                <a:gd name="T62" fmla="*/ 135 w 55"/>
                <a:gd name="T63" fmla="*/ 259 h 78"/>
                <a:gd name="T64" fmla="*/ 118 w 55"/>
                <a:gd name="T65" fmla="*/ 251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" h="78">
                  <a:moveTo>
                    <a:pt x="6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8" y="68"/>
                    <a:pt x="8" y="67"/>
                    <a:pt x="8" y="66"/>
                  </a:cubicBezTo>
                  <a:cubicBezTo>
                    <a:pt x="5" y="61"/>
                    <a:pt x="3" y="56"/>
                    <a:pt x="3" y="51"/>
                  </a:cubicBezTo>
                  <a:cubicBezTo>
                    <a:pt x="3" y="51"/>
                    <a:pt x="2" y="50"/>
                    <a:pt x="2" y="49"/>
                  </a:cubicBezTo>
                  <a:cubicBezTo>
                    <a:pt x="0" y="48"/>
                    <a:pt x="0" y="46"/>
                    <a:pt x="0" y="44"/>
                  </a:cubicBezTo>
                  <a:cubicBezTo>
                    <a:pt x="0" y="41"/>
                    <a:pt x="1" y="39"/>
                    <a:pt x="3" y="38"/>
                  </a:cubicBezTo>
                  <a:cubicBezTo>
                    <a:pt x="4" y="37"/>
                    <a:pt x="4" y="37"/>
                    <a:pt x="5" y="36"/>
                  </a:cubicBezTo>
                  <a:cubicBezTo>
                    <a:pt x="7" y="28"/>
                    <a:pt x="13" y="22"/>
                    <a:pt x="20" y="18"/>
                  </a:cubicBezTo>
                  <a:cubicBezTo>
                    <a:pt x="21" y="17"/>
                    <a:pt x="21" y="17"/>
                    <a:pt x="21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5" y="9"/>
                    <a:pt x="15" y="8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5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7" y="5"/>
                    <a:pt x="28" y="5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2" y="45"/>
                    <a:pt x="41" y="46"/>
                    <a:pt x="40" y="4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8"/>
                    <a:pt x="35" y="47"/>
                    <a:pt x="35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2" y="45"/>
                    <a:pt x="32" y="4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7"/>
                    <a:pt x="24" y="27"/>
                    <a:pt x="23" y="27"/>
                  </a:cubicBezTo>
                  <a:cubicBezTo>
                    <a:pt x="19" y="30"/>
                    <a:pt x="16" y="34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cubicBezTo>
                    <a:pt x="15" y="42"/>
                    <a:pt x="15" y="43"/>
                    <a:pt x="15" y="44"/>
                  </a:cubicBezTo>
                  <a:cubicBezTo>
                    <a:pt x="15" y="46"/>
                    <a:pt x="14" y="48"/>
                    <a:pt x="13" y="49"/>
                  </a:cubicBezTo>
                  <a:cubicBezTo>
                    <a:pt x="13" y="50"/>
                    <a:pt x="12" y="51"/>
                    <a:pt x="13" y="52"/>
                  </a:cubicBezTo>
                  <a:cubicBezTo>
                    <a:pt x="14" y="58"/>
                    <a:pt x="17" y="64"/>
                    <a:pt x="23" y="68"/>
                  </a:cubicBezTo>
                  <a:cubicBezTo>
                    <a:pt x="24" y="68"/>
                    <a:pt x="24" y="68"/>
                    <a:pt x="25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2" y="68"/>
                    <a:pt x="54" y="70"/>
                    <a:pt x="54" y="72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6"/>
                    <a:pt x="52" y="78"/>
                    <a:pt x="50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4" y="78"/>
                    <a:pt x="3" y="76"/>
                    <a:pt x="3" y="74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0"/>
                    <a:pt x="4" y="68"/>
                    <a:pt x="6" y="68"/>
                  </a:cubicBezTo>
                  <a:close/>
                  <a:moveTo>
                    <a:pt x="7" y="41"/>
                  </a:moveTo>
                  <a:cubicBezTo>
                    <a:pt x="9" y="41"/>
                    <a:pt x="11" y="42"/>
                    <a:pt x="11" y="44"/>
                  </a:cubicBezTo>
                  <a:cubicBezTo>
                    <a:pt x="11" y="46"/>
                    <a:pt x="9" y="48"/>
                    <a:pt x="7" y="48"/>
                  </a:cubicBezTo>
                  <a:cubicBezTo>
                    <a:pt x="5" y="48"/>
                    <a:pt x="4" y="46"/>
                    <a:pt x="4" y="44"/>
                  </a:cubicBezTo>
                  <a:cubicBezTo>
                    <a:pt x="4" y="42"/>
                    <a:pt x="5" y="41"/>
                    <a:pt x="7" y="41"/>
                  </a:cubicBezTo>
                  <a:close/>
                  <a:moveTo>
                    <a:pt x="28" y="54"/>
                  </a:moveTo>
                  <a:cubicBezTo>
                    <a:pt x="51" y="45"/>
                    <a:pt x="51" y="45"/>
                    <a:pt x="51" y="45"/>
                  </a:cubicBezTo>
                  <a:cubicBezTo>
                    <a:pt x="52" y="45"/>
                    <a:pt x="53" y="45"/>
                    <a:pt x="54" y="46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9"/>
                    <a:pt x="54" y="50"/>
                    <a:pt x="53" y="50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0" y="60"/>
                    <a:pt x="28" y="59"/>
                    <a:pt x="28" y="58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5"/>
                    <a:pt x="28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171">
            <a:extLst>
              <a:ext uri="{FF2B5EF4-FFF2-40B4-BE49-F238E27FC236}">
                <a16:creationId xmlns:a16="http://schemas.microsoft.com/office/drawing/2014/main" id="{B260AF6F-2C45-4413-B974-55583F39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1666875"/>
            <a:ext cx="5743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列表是一个有序的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集合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F192A63-D36D-4AE5-91A4-36932EF1C89C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3478213"/>
            <a:ext cx="466725" cy="468312"/>
            <a:chOff x="1283" y="5266"/>
            <a:chExt cx="734" cy="738"/>
          </a:xfrm>
        </p:grpSpPr>
        <p:sp>
          <p:nvSpPr>
            <p:cNvPr id="14" name="Oval 145">
              <a:extLst>
                <a:ext uri="{FF2B5EF4-FFF2-40B4-BE49-F238E27FC236}">
                  <a16:creationId xmlns:a16="http://schemas.microsoft.com/office/drawing/2014/main" id="{FA02F650-5A6A-4313-90B6-5927903C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5266"/>
              <a:ext cx="734" cy="73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914400" eaLnBrk="1" hangingPunct="1">
                <a:defRPr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16400" name="Group 146">
              <a:extLst>
                <a:ext uri="{FF2B5EF4-FFF2-40B4-BE49-F238E27FC236}">
                  <a16:creationId xmlns:a16="http://schemas.microsoft.com/office/drawing/2014/main" id="{609FA1D3-2FF3-4570-B9BF-D89A267A0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1" y="5461"/>
              <a:ext cx="375" cy="365"/>
              <a:chOff x="0" y="0"/>
              <a:chExt cx="150" cy="146"/>
            </a:xfrm>
          </p:grpSpPr>
          <p:sp>
            <p:nvSpPr>
              <p:cNvPr id="16401" name="Freeform 147">
                <a:extLst>
                  <a:ext uri="{FF2B5EF4-FFF2-40B4-BE49-F238E27FC236}">
                    <a16:creationId xmlns:a16="http://schemas.microsoft.com/office/drawing/2014/main" id="{C04319F3-1E47-4856-8955-318F9306E30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96" cy="88"/>
              </a:xfrm>
              <a:custGeom>
                <a:avLst/>
                <a:gdLst>
                  <a:gd name="T0" fmla="*/ 96 w 54"/>
                  <a:gd name="T1" fmla="*/ 60 h 50"/>
                  <a:gd name="T2" fmla="*/ 4 w 54"/>
                  <a:gd name="T3" fmla="*/ 60 h 50"/>
                  <a:gd name="T4" fmla="*/ 2 w 54"/>
                  <a:gd name="T5" fmla="*/ 63 h 50"/>
                  <a:gd name="T6" fmla="*/ 34 w 54"/>
                  <a:gd name="T7" fmla="*/ 88 h 50"/>
                  <a:gd name="T8" fmla="*/ 68 w 54"/>
                  <a:gd name="T9" fmla="*/ 88 h 50"/>
                  <a:gd name="T10" fmla="*/ 75 w 54"/>
                  <a:gd name="T11" fmla="*/ 83 h 50"/>
                  <a:gd name="T12" fmla="*/ 71 w 54"/>
                  <a:gd name="T13" fmla="*/ 74 h 50"/>
                  <a:gd name="T14" fmla="*/ 71 w 54"/>
                  <a:gd name="T15" fmla="*/ 70 h 50"/>
                  <a:gd name="T16" fmla="*/ 73 w 54"/>
                  <a:gd name="T17" fmla="*/ 70 h 50"/>
                  <a:gd name="T18" fmla="*/ 80 w 54"/>
                  <a:gd name="T19" fmla="*/ 76 h 50"/>
                  <a:gd name="T20" fmla="*/ 84 w 54"/>
                  <a:gd name="T21" fmla="*/ 74 h 50"/>
                  <a:gd name="T22" fmla="*/ 75 w 54"/>
                  <a:gd name="T23" fmla="*/ 67 h 50"/>
                  <a:gd name="T24" fmla="*/ 76 w 54"/>
                  <a:gd name="T25" fmla="*/ 65 h 50"/>
                  <a:gd name="T26" fmla="*/ 80 w 54"/>
                  <a:gd name="T27" fmla="*/ 63 h 50"/>
                  <a:gd name="T28" fmla="*/ 89 w 54"/>
                  <a:gd name="T29" fmla="*/ 69 h 50"/>
                  <a:gd name="T30" fmla="*/ 96 w 54"/>
                  <a:gd name="T31" fmla="*/ 60 h 50"/>
                  <a:gd name="T32" fmla="*/ 62 w 54"/>
                  <a:gd name="T33" fmla="*/ 55 h 50"/>
                  <a:gd name="T34" fmla="*/ 48 w 54"/>
                  <a:gd name="T35" fmla="*/ 5 h 50"/>
                  <a:gd name="T36" fmla="*/ 52 w 54"/>
                  <a:gd name="T37" fmla="*/ 2 h 50"/>
                  <a:gd name="T38" fmla="*/ 84 w 54"/>
                  <a:gd name="T39" fmla="*/ 26 h 50"/>
                  <a:gd name="T40" fmla="*/ 91 w 54"/>
                  <a:gd name="T41" fmla="*/ 53 h 50"/>
                  <a:gd name="T42" fmla="*/ 87 w 54"/>
                  <a:gd name="T43" fmla="*/ 56 h 50"/>
                  <a:gd name="T44" fmla="*/ 64 w 54"/>
                  <a:gd name="T45" fmla="*/ 56 h 50"/>
                  <a:gd name="T46" fmla="*/ 62 w 54"/>
                  <a:gd name="T47" fmla="*/ 55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4" h="50">
                    <a:moveTo>
                      <a:pt x="54" y="34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0" y="35"/>
                      <a:pt x="1" y="36"/>
                    </a:cubicBezTo>
                    <a:cubicBezTo>
                      <a:pt x="2" y="45"/>
                      <a:pt x="11" y="50"/>
                      <a:pt x="19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5"/>
                      <a:pt x="40" y="44"/>
                      <a:pt x="40" y="42"/>
                    </a:cubicBezTo>
                    <a:cubicBezTo>
                      <a:pt x="40" y="41"/>
                      <a:pt x="40" y="41"/>
                      <a:pt x="40" y="40"/>
                    </a:cubicBezTo>
                    <a:cubicBezTo>
                      <a:pt x="40" y="40"/>
                      <a:pt x="41" y="39"/>
                      <a:pt x="41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7"/>
                      <a:pt x="43" y="37"/>
                    </a:cubicBezTo>
                    <a:cubicBezTo>
                      <a:pt x="43" y="36"/>
                      <a:pt x="44" y="36"/>
                      <a:pt x="45" y="36"/>
                    </a:cubicBezTo>
                    <a:cubicBezTo>
                      <a:pt x="47" y="36"/>
                      <a:pt x="49" y="37"/>
                      <a:pt x="50" y="39"/>
                    </a:cubicBezTo>
                    <a:lnTo>
                      <a:pt x="54" y="34"/>
                    </a:lnTo>
                    <a:close/>
                    <a:moveTo>
                      <a:pt x="35" y="31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7" y="0"/>
                      <a:pt x="45" y="7"/>
                      <a:pt x="47" y="15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1" y="32"/>
                      <a:pt x="49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5" y="32"/>
                      <a:pt x="3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Freeform 148">
                <a:extLst>
                  <a:ext uri="{FF2B5EF4-FFF2-40B4-BE49-F238E27FC236}">
                    <a16:creationId xmlns:a16="http://schemas.microsoft.com/office/drawing/2014/main" id="{04ACA659-D3C4-4B35-8BA6-351332031B3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67" y="60"/>
                <a:ext cx="83" cy="86"/>
              </a:xfrm>
              <a:custGeom>
                <a:avLst/>
                <a:gdLst>
                  <a:gd name="T0" fmla="*/ 81 w 47"/>
                  <a:gd name="T1" fmla="*/ 0 h 49"/>
                  <a:gd name="T2" fmla="*/ 28 w 47"/>
                  <a:gd name="T3" fmla="*/ 0 h 49"/>
                  <a:gd name="T4" fmla="*/ 21 w 47"/>
                  <a:gd name="T5" fmla="*/ 9 h 49"/>
                  <a:gd name="T6" fmla="*/ 23 w 47"/>
                  <a:gd name="T7" fmla="*/ 14 h 49"/>
                  <a:gd name="T8" fmla="*/ 23 w 47"/>
                  <a:gd name="T9" fmla="*/ 16 h 49"/>
                  <a:gd name="T10" fmla="*/ 21 w 47"/>
                  <a:gd name="T11" fmla="*/ 18 h 49"/>
                  <a:gd name="T12" fmla="*/ 16 w 47"/>
                  <a:gd name="T13" fmla="*/ 14 h 49"/>
                  <a:gd name="T14" fmla="*/ 12 w 47"/>
                  <a:gd name="T15" fmla="*/ 16 h 49"/>
                  <a:gd name="T16" fmla="*/ 19 w 47"/>
                  <a:gd name="T17" fmla="*/ 19 h 49"/>
                  <a:gd name="T18" fmla="*/ 18 w 47"/>
                  <a:gd name="T19" fmla="*/ 23 h 49"/>
                  <a:gd name="T20" fmla="*/ 12 w 47"/>
                  <a:gd name="T21" fmla="*/ 25 h 49"/>
                  <a:gd name="T22" fmla="*/ 7 w 47"/>
                  <a:gd name="T23" fmla="*/ 23 h 49"/>
                  <a:gd name="T24" fmla="*/ 0 w 47"/>
                  <a:gd name="T25" fmla="*/ 28 h 49"/>
                  <a:gd name="T26" fmla="*/ 81 w 47"/>
                  <a:gd name="T27" fmla="*/ 28 h 49"/>
                  <a:gd name="T28" fmla="*/ 83 w 47"/>
                  <a:gd name="T29" fmla="*/ 25 h 49"/>
                  <a:gd name="T30" fmla="*/ 83 w 47"/>
                  <a:gd name="T31" fmla="*/ 4 h 49"/>
                  <a:gd name="T32" fmla="*/ 81 w 47"/>
                  <a:gd name="T33" fmla="*/ 0 h 49"/>
                  <a:gd name="T34" fmla="*/ 18 w 47"/>
                  <a:gd name="T35" fmla="*/ 84 h 49"/>
                  <a:gd name="T36" fmla="*/ 5 w 47"/>
                  <a:gd name="T37" fmla="*/ 35 h 49"/>
                  <a:gd name="T38" fmla="*/ 7 w 47"/>
                  <a:gd name="T39" fmla="*/ 32 h 49"/>
                  <a:gd name="T40" fmla="*/ 30 w 47"/>
                  <a:gd name="T41" fmla="*/ 32 h 49"/>
                  <a:gd name="T42" fmla="*/ 34 w 47"/>
                  <a:gd name="T43" fmla="*/ 33 h 49"/>
                  <a:gd name="T44" fmla="*/ 46 w 47"/>
                  <a:gd name="T45" fmla="*/ 75 h 49"/>
                  <a:gd name="T46" fmla="*/ 42 w 47"/>
                  <a:gd name="T47" fmla="*/ 81 h 49"/>
                  <a:gd name="T48" fmla="*/ 21 w 47"/>
                  <a:gd name="T49" fmla="*/ 86 h 49"/>
                  <a:gd name="T50" fmla="*/ 18 w 47"/>
                  <a:gd name="T51" fmla="*/ 84 h 49"/>
                  <a:gd name="T52" fmla="*/ 26 w 47"/>
                  <a:gd name="T53" fmla="*/ 79 h 49"/>
                  <a:gd name="T54" fmla="*/ 35 w 47"/>
                  <a:gd name="T55" fmla="*/ 75 h 49"/>
                  <a:gd name="T56" fmla="*/ 37 w 47"/>
                  <a:gd name="T57" fmla="*/ 72 h 49"/>
                  <a:gd name="T58" fmla="*/ 30 w 47"/>
                  <a:gd name="T59" fmla="*/ 44 h 49"/>
                  <a:gd name="T60" fmla="*/ 26 w 47"/>
                  <a:gd name="T61" fmla="*/ 42 h 49"/>
                  <a:gd name="T62" fmla="*/ 18 w 47"/>
                  <a:gd name="T63" fmla="*/ 44 h 49"/>
                  <a:gd name="T64" fmla="*/ 14 w 47"/>
                  <a:gd name="T65" fmla="*/ 47 h 49"/>
                  <a:gd name="T66" fmla="*/ 23 w 47"/>
                  <a:gd name="T67" fmla="*/ 75 h 49"/>
                  <a:gd name="T68" fmla="*/ 26 w 47"/>
                  <a:gd name="T69" fmla="*/ 79 h 49"/>
                  <a:gd name="T70" fmla="*/ 78 w 47"/>
                  <a:gd name="T71" fmla="*/ 9 h 49"/>
                  <a:gd name="T72" fmla="*/ 78 w 47"/>
                  <a:gd name="T73" fmla="*/ 19 h 49"/>
                  <a:gd name="T74" fmla="*/ 74 w 47"/>
                  <a:gd name="T75" fmla="*/ 23 h 49"/>
                  <a:gd name="T76" fmla="*/ 46 w 47"/>
                  <a:gd name="T77" fmla="*/ 23 h 49"/>
                  <a:gd name="T78" fmla="*/ 42 w 47"/>
                  <a:gd name="T79" fmla="*/ 19 h 49"/>
                  <a:gd name="T80" fmla="*/ 42 w 47"/>
                  <a:gd name="T81" fmla="*/ 9 h 49"/>
                  <a:gd name="T82" fmla="*/ 46 w 47"/>
                  <a:gd name="T83" fmla="*/ 7 h 49"/>
                  <a:gd name="T84" fmla="*/ 74 w 47"/>
                  <a:gd name="T85" fmla="*/ 7 h 49"/>
                  <a:gd name="T86" fmla="*/ 78 w 47"/>
                  <a:gd name="T87" fmla="*/ 9 h 4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7" h="49">
                    <a:moveTo>
                      <a:pt x="4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7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9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7" y="16"/>
                      <a:pt x="47" y="15"/>
                      <a:pt x="47" y="1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0"/>
                      <a:pt x="46" y="0"/>
                    </a:cubicBezTo>
                    <a:close/>
                    <a:moveTo>
                      <a:pt x="10" y="48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8"/>
                      <a:pt x="19" y="19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5" y="45"/>
                      <a:pt x="24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9"/>
                      <a:pt x="10" y="48"/>
                      <a:pt x="10" y="48"/>
                    </a:cubicBezTo>
                    <a:close/>
                    <a:moveTo>
                      <a:pt x="15" y="45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2" y="42"/>
                      <a:pt x="21" y="4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6" y="23"/>
                      <a:pt x="15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8" y="26"/>
                      <a:pt x="8" y="27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lose/>
                    <a:moveTo>
                      <a:pt x="44" y="5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3" y="13"/>
                      <a:pt x="42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4"/>
                      <a:pt x="4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171">
            <a:extLst>
              <a:ext uri="{FF2B5EF4-FFF2-40B4-BE49-F238E27FC236}">
                <a16:creationId xmlns:a16="http://schemas.microsoft.com/office/drawing/2014/main" id="{BCEBA4B5-7D8D-4AC5-845E-1CE46E1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3451225"/>
            <a:ext cx="77962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创建列表：各元素用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逗号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隔开，放在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方括号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[]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内</a:t>
            </a:r>
            <a:endParaRPr lang="en-US" altLang="zh-CN" sz="28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87DAD-D0E1-4F17-B920-5939E08F60AA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4435475"/>
            <a:ext cx="466725" cy="468313"/>
            <a:chOff x="1283" y="5266"/>
            <a:chExt cx="734" cy="738"/>
          </a:xfrm>
        </p:grpSpPr>
        <p:sp>
          <p:nvSpPr>
            <p:cNvPr id="9" name="Oval 145">
              <a:extLst>
                <a:ext uri="{FF2B5EF4-FFF2-40B4-BE49-F238E27FC236}">
                  <a16:creationId xmlns:a16="http://schemas.microsoft.com/office/drawing/2014/main" id="{F604B6DB-D904-4B1E-9F3D-E9FC846D6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5266"/>
              <a:ext cx="734" cy="73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914400" eaLnBrk="1" hangingPunct="1">
                <a:defRPr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16396" name="Group 146">
              <a:extLst>
                <a:ext uri="{FF2B5EF4-FFF2-40B4-BE49-F238E27FC236}">
                  <a16:creationId xmlns:a16="http://schemas.microsoft.com/office/drawing/2014/main" id="{00B0CE65-7B72-4A80-805D-D81ED1DDB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1" y="5461"/>
              <a:ext cx="375" cy="365"/>
              <a:chOff x="0" y="0"/>
              <a:chExt cx="150" cy="146"/>
            </a:xfrm>
          </p:grpSpPr>
          <p:sp>
            <p:nvSpPr>
              <p:cNvPr id="16397" name="Freeform 147">
                <a:extLst>
                  <a:ext uri="{FF2B5EF4-FFF2-40B4-BE49-F238E27FC236}">
                    <a16:creationId xmlns:a16="http://schemas.microsoft.com/office/drawing/2014/main" id="{D6EF58C3-5A2A-4D97-92A4-12466941E93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96" cy="88"/>
              </a:xfrm>
              <a:custGeom>
                <a:avLst/>
                <a:gdLst>
                  <a:gd name="T0" fmla="*/ 96 w 54"/>
                  <a:gd name="T1" fmla="*/ 60 h 50"/>
                  <a:gd name="T2" fmla="*/ 4 w 54"/>
                  <a:gd name="T3" fmla="*/ 60 h 50"/>
                  <a:gd name="T4" fmla="*/ 2 w 54"/>
                  <a:gd name="T5" fmla="*/ 63 h 50"/>
                  <a:gd name="T6" fmla="*/ 34 w 54"/>
                  <a:gd name="T7" fmla="*/ 88 h 50"/>
                  <a:gd name="T8" fmla="*/ 68 w 54"/>
                  <a:gd name="T9" fmla="*/ 88 h 50"/>
                  <a:gd name="T10" fmla="*/ 75 w 54"/>
                  <a:gd name="T11" fmla="*/ 83 h 50"/>
                  <a:gd name="T12" fmla="*/ 71 w 54"/>
                  <a:gd name="T13" fmla="*/ 74 h 50"/>
                  <a:gd name="T14" fmla="*/ 71 w 54"/>
                  <a:gd name="T15" fmla="*/ 70 h 50"/>
                  <a:gd name="T16" fmla="*/ 73 w 54"/>
                  <a:gd name="T17" fmla="*/ 70 h 50"/>
                  <a:gd name="T18" fmla="*/ 80 w 54"/>
                  <a:gd name="T19" fmla="*/ 76 h 50"/>
                  <a:gd name="T20" fmla="*/ 84 w 54"/>
                  <a:gd name="T21" fmla="*/ 74 h 50"/>
                  <a:gd name="T22" fmla="*/ 75 w 54"/>
                  <a:gd name="T23" fmla="*/ 67 h 50"/>
                  <a:gd name="T24" fmla="*/ 76 w 54"/>
                  <a:gd name="T25" fmla="*/ 65 h 50"/>
                  <a:gd name="T26" fmla="*/ 80 w 54"/>
                  <a:gd name="T27" fmla="*/ 63 h 50"/>
                  <a:gd name="T28" fmla="*/ 89 w 54"/>
                  <a:gd name="T29" fmla="*/ 69 h 50"/>
                  <a:gd name="T30" fmla="*/ 96 w 54"/>
                  <a:gd name="T31" fmla="*/ 60 h 50"/>
                  <a:gd name="T32" fmla="*/ 62 w 54"/>
                  <a:gd name="T33" fmla="*/ 55 h 50"/>
                  <a:gd name="T34" fmla="*/ 48 w 54"/>
                  <a:gd name="T35" fmla="*/ 5 h 50"/>
                  <a:gd name="T36" fmla="*/ 52 w 54"/>
                  <a:gd name="T37" fmla="*/ 2 h 50"/>
                  <a:gd name="T38" fmla="*/ 84 w 54"/>
                  <a:gd name="T39" fmla="*/ 26 h 50"/>
                  <a:gd name="T40" fmla="*/ 91 w 54"/>
                  <a:gd name="T41" fmla="*/ 53 h 50"/>
                  <a:gd name="T42" fmla="*/ 87 w 54"/>
                  <a:gd name="T43" fmla="*/ 56 h 50"/>
                  <a:gd name="T44" fmla="*/ 64 w 54"/>
                  <a:gd name="T45" fmla="*/ 56 h 50"/>
                  <a:gd name="T46" fmla="*/ 62 w 54"/>
                  <a:gd name="T47" fmla="*/ 55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4" h="50">
                    <a:moveTo>
                      <a:pt x="54" y="34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0" y="35"/>
                      <a:pt x="1" y="36"/>
                    </a:cubicBezTo>
                    <a:cubicBezTo>
                      <a:pt x="2" y="45"/>
                      <a:pt x="11" y="50"/>
                      <a:pt x="19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5"/>
                      <a:pt x="40" y="44"/>
                      <a:pt x="40" y="42"/>
                    </a:cubicBezTo>
                    <a:cubicBezTo>
                      <a:pt x="40" y="41"/>
                      <a:pt x="40" y="41"/>
                      <a:pt x="40" y="40"/>
                    </a:cubicBezTo>
                    <a:cubicBezTo>
                      <a:pt x="40" y="40"/>
                      <a:pt x="41" y="39"/>
                      <a:pt x="41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7"/>
                      <a:pt x="43" y="37"/>
                    </a:cubicBezTo>
                    <a:cubicBezTo>
                      <a:pt x="43" y="36"/>
                      <a:pt x="44" y="36"/>
                      <a:pt x="45" y="36"/>
                    </a:cubicBezTo>
                    <a:cubicBezTo>
                      <a:pt x="47" y="36"/>
                      <a:pt x="49" y="37"/>
                      <a:pt x="50" y="39"/>
                    </a:cubicBezTo>
                    <a:lnTo>
                      <a:pt x="54" y="34"/>
                    </a:lnTo>
                    <a:close/>
                    <a:moveTo>
                      <a:pt x="35" y="31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7" y="0"/>
                      <a:pt x="45" y="7"/>
                      <a:pt x="47" y="15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1" y="32"/>
                      <a:pt x="49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5" y="32"/>
                      <a:pt x="3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Freeform 148">
                <a:extLst>
                  <a:ext uri="{FF2B5EF4-FFF2-40B4-BE49-F238E27FC236}">
                    <a16:creationId xmlns:a16="http://schemas.microsoft.com/office/drawing/2014/main" id="{F6465E1D-2072-4342-A483-8CC6C3793AF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67" y="60"/>
                <a:ext cx="83" cy="86"/>
              </a:xfrm>
              <a:custGeom>
                <a:avLst/>
                <a:gdLst>
                  <a:gd name="T0" fmla="*/ 81 w 47"/>
                  <a:gd name="T1" fmla="*/ 0 h 49"/>
                  <a:gd name="T2" fmla="*/ 28 w 47"/>
                  <a:gd name="T3" fmla="*/ 0 h 49"/>
                  <a:gd name="T4" fmla="*/ 21 w 47"/>
                  <a:gd name="T5" fmla="*/ 9 h 49"/>
                  <a:gd name="T6" fmla="*/ 23 w 47"/>
                  <a:gd name="T7" fmla="*/ 14 h 49"/>
                  <a:gd name="T8" fmla="*/ 23 w 47"/>
                  <a:gd name="T9" fmla="*/ 16 h 49"/>
                  <a:gd name="T10" fmla="*/ 21 w 47"/>
                  <a:gd name="T11" fmla="*/ 18 h 49"/>
                  <a:gd name="T12" fmla="*/ 16 w 47"/>
                  <a:gd name="T13" fmla="*/ 14 h 49"/>
                  <a:gd name="T14" fmla="*/ 12 w 47"/>
                  <a:gd name="T15" fmla="*/ 16 h 49"/>
                  <a:gd name="T16" fmla="*/ 19 w 47"/>
                  <a:gd name="T17" fmla="*/ 19 h 49"/>
                  <a:gd name="T18" fmla="*/ 18 w 47"/>
                  <a:gd name="T19" fmla="*/ 23 h 49"/>
                  <a:gd name="T20" fmla="*/ 12 w 47"/>
                  <a:gd name="T21" fmla="*/ 25 h 49"/>
                  <a:gd name="T22" fmla="*/ 7 w 47"/>
                  <a:gd name="T23" fmla="*/ 23 h 49"/>
                  <a:gd name="T24" fmla="*/ 0 w 47"/>
                  <a:gd name="T25" fmla="*/ 28 h 49"/>
                  <a:gd name="T26" fmla="*/ 81 w 47"/>
                  <a:gd name="T27" fmla="*/ 28 h 49"/>
                  <a:gd name="T28" fmla="*/ 83 w 47"/>
                  <a:gd name="T29" fmla="*/ 25 h 49"/>
                  <a:gd name="T30" fmla="*/ 83 w 47"/>
                  <a:gd name="T31" fmla="*/ 4 h 49"/>
                  <a:gd name="T32" fmla="*/ 81 w 47"/>
                  <a:gd name="T33" fmla="*/ 0 h 49"/>
                  <a:gd name="T34" fmla="*/ 18 w 47"/>
                  <a:gd name="T35" fmla="*/ 84 h 49"/>
                  <a:gd name="T36" fmla="*/ 5 w 47"/>
                  <a:gd name="T37" fmla="*/ 35 h 49"/>
                  <a:gd name="T38" fmla="*/ 7 w 47"/>
                  <a:gd name="T39" fmla="*/ 32 h 49"/>
                  <a:gd name="T40" fmla="*/ 30 w 47"/>
                  <a:gd name="T41" fmla="*/ 32 h 49"/>
                  <a:gd name="T42" fmla="*/ 34 w 47"/>
                  <a:gd name="T43" fmla="*/ 33 h 49"/>
                  <a:gd name="T44" fmla="*/ 46 w 47"/>
                  <a:gd name="T45" fmla="*/ 75 h 49"/>
                  <a:gd name="T46" fmla="*/ 42 w 47"/>
                  <a:gd name="T47" fmla="*/ 81 h 49"/>
                  <a:gd name="T48" fmla="*/ 21 w 47"/>
                  <a:gd name="T49" fmla="*/ 86 h 49"/>
                  <a:gd name="T50" fmla="*/ 18 w 47"/>
                  <a:gd name="T51" fmla="*/ 84 h 49"/>
                  <a:gd name="T52" fmla="*/ 26 w 47"/>
                  <a:gd name="T53" fmla="*/ 79 h 49"/>
                  <a:gd name="T54" fmla="*/ 35 w 47"/>
                  <a:gd name="T55" fmla="*/ 75 h 49"/>
                  <a:gd name="T56" fmla="*/ 37 w 47"/>
                  <a:gd name="T57" fmla="*/ 72 h 49"/>
                  <a:gd name="T58" fmla="*/ 30 w 47"/>
                  <a:gd name="T59" fmla="*/ 44 h 49"/>
                  <a:gd name="T60" fmla="*/ 26 w 47"/>
                  <a:gd name="T61" fmla="*/ 42 h 49"/>
                  <a:gd name="T62" fmla="*/ 18 w 47"/>
                  <a:gd name="T63" fmla="*/ 44 h 49"/>
                  <a:gd name="T64" fmla="*/ 14 w 47"/>
                  <a:gd name="T65" fmla="*/ 47 h 49"/>
                  <a:gd name="T66" fmla="*/ 23 w 47"/>
                  <a:gd name="T67" fmla="*/ 75 h 49"/>
                  <a:gd name="T68" fmla="*/ 26 w 47"/>
                  <a:gd name="T69" fmla="*/ 79 h 49"/>
                  <a:gd name="T70" fmla="*/ 78 w 47"/>
                  <a:gd name="T71" fmla="*/ 9 h 49"/>
                  <a:gd name="T72" fmla="*/ 78 w 47"/>
                  <a:gd name="T73" fmla="*/ 19 h 49"/>
                  <a:gd name="T74" fmla="*/ 74 w 47"/>
                  <a:gd name="T75" fmla="*/ 23 h 49"/>
                  <a:gd name="T76" fmla="*/ 46 w 47"/>
                  <a:gd name="T77" fmla="*/ 23 h 49"/>
                  <a:gd name="T78" fmla="*/ 42 w 47"/>
                  <a:gd name="T79" fmla="*/ 19 h 49"/>
                  <a:gd name="T80" fmla="*/ 42 w 47"/>
                  <a:gd name="T81" fmla="*/ 9 h 49"/>
                  <a:gd name="T82" fmla="*/ 46 w 47"/>
                  <a:gd name="T83" fmla="*/ 7 h 49"/>
                  <a:gd name="T84" fmla="*/ 74 w 47"/>
                  <a:gd name="T85" fmla="*/ 7 h 49"/>
                  <a:gd name="T86" fmla="*/ 78 w 47"/>
                  <a:gd name="T87" fmla="*/ 9 h 4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7" h="49">
                    <a:moveTo>
                      <a:pt x="4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7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9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7" y="16"/>
                      <a:pt x="47" y="15"/>
                      <a:pt x="47" y="1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0"/>
                      <a:pt x="46" y="0"/>
                    </a:cubicBezTo>
                    <a:close/>
                    <a:moveTo>
                      <a:pt x="10" y="48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8"/>
                      <a:pt x="19" y="19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5" y="45"/>
                      <a:pt x="24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9"/>
                      <a:pt x="10" y="48"/>
                      <a:pt x="10" y="48"/>
                    </a:cubicBezTo>
                    <a:close/>
                    <a:moveTo>
                      <a:pt x="15" y="45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2" y="42"/>
                      <a:pt x="21" y="4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6" y="23"/>
                      <a:pt x="15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8" y="26"/>
                      <a:pt x="8" y="27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lose/>
                    <a:moveTo>
                      <a:pt x="44" y="5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3" y="13"/>
                      <a:pt x="42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4"/>
                      <a:pt x="4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Rectangle 171">
            <a:extLst>
              <a:ext uri="{FF2B5EF4-FFF2-40B4-BE49-F238E27FC236}">
                <a16:creationId xmlns:a16="http://schemas.microsoft.com/office/drawing/2014/main" id="{46A5C643-3420-4E71-B54D-C212CDE2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4410075"/>
            <a:ext cx="73485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列表可以存储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混合类型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的数据</a:t>
            </a:r>
            <a:endParaRPr lang="en-US" altLang="zh-CN" sz="28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1" grpId="0"/>
      <p:bldP spid="5291" grpId="1"/>
      <p:bldP spid="7" grpId="0"/>
      <p:bldP spid="7" grpId="1"/>
      <p:bldP spid="3" grpId="0"/>
      <p:bldP spid="3" grpId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AE41FE0-DC0C-497A-8828-1AA21F61E2B5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3529013" cy="522287"/>
            <a:chOff x="310460" y="230047"/>
            <a:chExt cx="3529330" cy="521970"/>
          </a:xfrm>
        </p:grpSpPr>
        <p:pic>
          <p:nvPicPr>
            <p:cNvPr id="17414" name="图片 24">
              <a:extLst>
                <a:ext uri="{FF2B5EF4-FFF2-40B4-BE49-F238E27FC236}">
                  <a16:creationId xmlns:a16="http://schemas.microsoft.com/office/drawing/2014/main" id="{BC3A0D09-F475-4E6C-8C81-D91989045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文本框 25">
              <a:extLst>
                <a:ext uri="{FF2B5EF4-FFF2-40B4-BE49-F238E27FC236}">
                  <a16:creationId xmlns:a16="http://schemas.microsoft.com/office/drawing/2014/main" id="{791D41BC-C8EA-47F5-B902-BD9247688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30" y="230047"/>
              <a:ext cx="33629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列表</a:t>
              </a:r>
              <a:r>
                <a:rPr lang="en-US" altLang="zh-CN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·1 </a:t>
              </a:r>
              <a:r>
                <a:rPr lang="zh-CN" altLang="en-US" sz="2400">
                  <a:solidFill>
                    <a:srgbClr val="92D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创建列表</a:t>
              </a:r>
            </a:p>
          </p:txBody>
        </p:sp>
      </p:grpSp>
      <p:sp>
        <p:nvSpPr>
          <p:cNvPr id="17" name="Rectangle 171">
            <a:extLst>
              <a:ext uri="{FF2B5EF4-FFF2-40B4-BE49-F238E27FC236}">
                <a16:creationId xmlns:a16="http://schemas.microsoft.com/office/drawing/2014/main" id="{63D87630-8302-4021-A38F-6A01688F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2147888"/>
            <a:ext cx="7261225" cy="1220787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 cmpd="dbl">
            <a:solidFill>
              <a:schemeClr val="bg1"/>
            </a:solidFill>
            <a:prstDash val="sysDot"/>
            <a:miter lim="800000"/>
          </a:ln>
        </p:spPr>
        <p:txBody>
          <a:bodyPr lIns="0" tIns="0" rIns="0" bIns="0">
            <a:spAutoFit/>
          </a:bodyPr>
          <a:lstStyle/>
          <a:p>
            <a:pPr marL="71755" defTabSz="914400" eaLnBrk="1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fruit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= ['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石榴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',1,'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橘子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']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#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列表索引号从</a:t>
            </a:r>
            <a:r>
              <a:rPr lang="en-US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0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开始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endParaRPr lang="en-US" altLang="zh-CN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defTabSz="91440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print(fruit)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en-US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fruit[0]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为石榴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fruit[1]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为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63B626FF-5041-4ABE-AC76-4DEF5AF2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4137025"/>
            <a:ext cx="7261225" cy="8969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dbl">
            <a:solidFill>
              <a:schemeClr val="bg1"/>
            </a:solidFill>
            <a:prstDash val="sysDot"/>
            <a:miter lim="800000"/>
          </a:ln>
        </p:spPr>
        <p:txBody>
          <a:bodyPr lIns="0" tIns="0" rIns="0" bIns="0">
            <a:spAutoFit/>
          </a:bodyPr>
          <a:lstStyle/>
          <a:p>
            <a:pPr marL="71755" defTabSz="914400" eaLnBrk="1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</a:p>
          <a:p>
            <a:pPr marL="71755" defTabSz="9144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运行结果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[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石榴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',1,'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橘子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]    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#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横向输出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71755" defTabSz="914400" eaLnBrk="1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1CDCDC79-830D-442F-9E74-7D1389294EC2}"/>
              </a:ext>
            </a:extLst>
          </p:cNvPr>
          <p:cNvSpPr/>
          <p:nvPr/>
        </p:nvSpPr>
        <p:spPr>
          <a:xfrm>
            <a:off x="444500" y="2651125"/>
            <a:ext cx="719138" cy="360363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r>
              <a:rPr lang="en-US" altLang="zh-CN" sz="32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animBg="1"/>
      <p:bldP spid="6" grpId="0" bldLvl="0" animBg="1"/>
      <p:bldP spid="6" grpId="1" animBg="1"/>
      <p:bldP spid="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1">
            <a:extLst>
              <a:ext uri="{FF2B5EF4-FFF2-40B4-BE49-F238E27FC236}">
                <a16:creationId xmlns:a16="http://schemas.microsoft.com/office/drawing/2014/main" id="{8E7E1131-7B6C-45FC-B89B-2AAF42D3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2493963"/>
            <a:ext cx="7261225" cy="1566862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bg1"/>
            </a:solidFill>
            <a:prstDash val="sysDot"/>
            <a:miter lim="800000"/>
          </a:ln>
        </p:spPr>
        <p:txBody>
          <a:bodyPr lIns="0" tIns="0" rIns="0" bIns="0">
            <a:spAutoFit/>
          </a:bodyPr>
          <a:lstStyle/>
          <a:p>
            <a:pPr marL="71755" defTabSz="914400" eaLnBrk="1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 defTabSz="91440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['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hello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','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world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']:              </a:t>
            </a:r>
          </a:p>
          <a:p>
            <a:pPr marL="71755" defTabSz="91440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print(</a:t>
            </a:r>
            <a:r>
              <a:rPr lang="en-US" altLang="zh-CN" sz="24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</a:p>
          <a:p>
            <a:pPr marL="71755" defTabSz="914400" eaLnBrk="1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</a:p>
        </p:txBody>
      </p:sp>
      <p:sp>
        <p:nvSpPr>
          <p:cNvPr id="15" name="Rectangle 171">
            <a:extLst>
              <a:ext uri="{FF2B5EF4-FFF2-40B4-BE49-F238E27FC236}">
                <a16:creationId xmlns:a16="http://schemas.microsoft.com/office/drawing/2014/main" id="{8BDD0FE4-193F-401A-9F88-FDF501C2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13" y="2776538"/>
            <a:ext cx="2838450" cy="10033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38100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" defTabSz="914400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遍历列表中的元素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 defTabSz="914400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输出变量</a:t>
            </a:r>
            <a:r>
              <a:rPr lang="en-US" altLang="zh-CN" sz="24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A740B7-5F5A-4CA5-95E4-84DCF25FC1B6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90513"/>
            <a:ext cx="4446588" cy="522287"/>
            <a:chOff x="310460" y="230047"/>
            <a:chExt cx="4446905" cy="521970"/>
          </a:xfrm>
        </p:grpSpPr>
        <p:pic>
          <p:nvPicPr>
            <p:cNvPr id="18439" name="图片 24">
              <a:extLst>
                <a:ext uri="{FF2B5EF4-FFF2-40B4-BE49-F238E27FC236}">
                  <a16:creationId xmlns:a16="http://schemas.microsoft.com/office/drawing/2014/main" id="{A3C65606-D5AF-4F4B-A36E-ED0A8E611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0" y="277672"/>
              <a:ext cx="332755" cy="41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0" name="文本框 25">
              <a:extLst>
                <a:ext uri="{FF2B5EF4-FFF2-40B4-BE49-F238E27FC236}">
                  <a16:creationId xmlns:a16="http://schemas.microsoft.com/office/drawing/2014/main" id="{E00ED1A6-5D9F-4074-AAEB-D3B3ECC07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30" y="230047"/>
              <a:ext cx="42805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 Light" panose="020B0502040204020203" pitchFamily="34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列表</a:t>
              </a:r>
              <a:r>
                <a:rPr lang="en-US" altLang="zh-CN" sz="2800">
                  <a:solidFill>
                    <a:srgbClr val="F2F2F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·2 </a:t>
              </a:r>
              <a:r>
                <a:rPr lang="en-US" altLang="zh-CN" sz="2400">
                  <a:solidFill>
                    <a:srgbClr val="00B0F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for</a:t>
              </a:r>
              <a:r>
                <a:rPr lang="zh-CN" altLang="en-US" sz="2400">
                  <a:solidFill>
                    <a:srgbClr val="00B0F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循环遍历列表</a:t>
              </a:r>
            </a:p>
          </p:txBody>
        </p:sp>
      </p:grpSp>
      <p:sp>
        <p:nvSpPr>
          <p:cNvPr id="19" name="右箭头 18">
            <a:extLst>
              <a:ext uri="{FF2B5EF4-FFF2-40B4-BE49-F238E27FC236}">
                <a16:creationId xmlns:a16="http://schemas.microsoft.com/office/drawing/2014/main" id="{D3DE698B-A8A8-47C8-924C-41A339789632}"/>
              </a:ext>
            </a:extLst>
          </p:cNvPr>
          <p:cNvSpPr/>
          <p:nvPr/>
        </p:nvSpPr>
        <p:spPr>
          <a:xfrm>
            <a:off x="384175" y="3094038"/>
            <a:ext cx="720725" cy="360362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r>
              <a:rPr lang="en-US" altLang="zh-CN" sz="3200"/>
              <a:t>2</a:t>
            </a:r>
          </a:p>
        </p:txBody>
      </p:sp>
      <p:sp>
        <p:nvSpPr>
          <p:cNvPr id="11" name="Rectangle 171">
            <a:extLst>
              <a:ext uri="{FF2B5EF4-FFF2-40B4-BE49-F238E27FC236}">
                <a16:creationId xmlns:a16="http://schemas.microsoft.com/office/drawing/2014/main" id="{9171B0FC-7D47-4DF5-9E44-5F8C45B7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4602163"/>
            <a:ext cx="7261225" cy="1155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dbl">
            <a:solidFill>
              <a:schemeClr val="bg1"/>
            </a:solidFill>
            <a:prstDash val="sysDot"/>
            <a:miter lim="800000"/>
          </a:ln>
        </p:spPr>
        <p:txBody>
          <a:bodyPr lIns="0" tIns="0" rIns="0" bIns="0">
            <a:spAutoFit/>
          </a:bodyPr>
          <a:lstStyle/>
          <a:p>
            <a:pPr marL="71755" defTabSz="914400" eaLnBrk="1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</a:p>
          <a:p>
            <a:pPr marL="71755" defTabSz="9144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运行结果  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hello</a:t>
            </a:r>
          </a:p>
          <a:p>
            <a:pPr marL="71755" defTabSz="9144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     world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纵向输出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15" grpId="0" bldLvl="0" animBg="1"/>
      <p:bldP spid="15" grpId="1"/>
      <p:bldP spid="19" grpId="0" bldLvl="0" animBg="1"/>
      <p:bldP spid="11" grpId="0" bldLvl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D70D38-34C5-4EB7-A66F-BE41DEB5EEB1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2801938"/>
            <a:ext cx="1130300" cy="1128712"/>
            <a:chOff x="1928879" y="1944350"/>
            <a:chExt cx="1129689" cy="112968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31DDF89-59D7-4D75-9AB3-4450920CF520}"/>
                </a:ext>
              </a:extLst>
            </p:cNvPr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9461" name="Freeform 7">
              <a:extLst>
                <a:ext uri="{FF2B5EF4-FFF2-40B4-BE49-F238E27FC236}">
                  <a16:creationId xmlns:a16="http://schemas.microsoft.com/office/drawing/2014/main" id="{304430EC-7F74-47D2-9CEC-D2C2E59A720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08994" y="2226858"/>
              <a:ext cx="751325" cy="615695"/>
            </a:xfrm>
            <a:custGeom>
              <a:avLst/>
              <a:gdLst>
                <a:gd name="T0" fmla="*/ 413696 w 563"/>
                <a:gd name="T1" fmla="*/ 496830 h 461"/>
                <a:gd name="T2" fmla="*/ 428375 w 563"/>
                <a:gd name="T3" fmla="*/ 494159 h 461"/>
                <a:gd name="T4" fmla="*/ 736645 w 563"/>
                <a:gd name="T5" fmla="*/ 331220 h 461"/>
                <a:gd name="T6" fmla="*/ 745987 w 563"/>
                <a:gd name="T7" fmla="*/ 301837 h 461"/>
                <a:gd name="T8" fmla="*/ 716628 w 563"/>
                <a:gd name="T9" fmla="*/ 293824 h 461"/>
                <a:gd name="T10" fmla="*/ 415030 w 563"/>
                <a:gd name="T11" fmla="*/ 452756 h 461"/>
                <a:gd name="T12" fmla="*/ 78736 w 563"/>
                <a:gd name="T13" fmla="*/ 380636 h 461"/>
                <a:gd name="T14" fmla="*/ 50711 w 563"/>
                <a:gd name="T15" fmla="*/ 337898 h 461"/>
                <a:gd name="T16" fmla="*/ 94750 w 563"/>
                <a:gd name="T17" fmla="*/ 309851 h 461"/>
                <a:gd name="T18" fmla="*/ 417699 w 563"/>
                <a:gd name="T19" fmla="*/ 377965 h 461"/>
                <a:gd name="T20" fmla="*/ 428375 w 563"/>
                <a:gd name="T21" fmla="*/ 375293 h 461"/>
                <a:gd name="T22" fmla="*/ 736645 w 563"/>
                <a:gd name="T23" fmla="*/ 212355 h 461"/>
                <a:gd name="T24" fmla="*/ 745987 w 563"/>
                <a:gd name="T25" fmla="*/ 184308 h 461"/>
                <a:gd name="T26" fmla="*/ 716628 w 563"/>
                <a:gd name="T27" fmla="*/ 174959 h 461"/>
                <a:gd name="T28" fmla="*/ 413696 w 563"/>
                <a:gd name="T29" fmla="*/ 335227 h 461"/>
                <a:gd name="T30" fmla="*/ 78736 w 563"/>
                <a:gd name="T31" fmla="*/ 263106 h 461"/>
                <a:gd name="T32" fmla="*/ 50711 w 563"/>
                <a:gd name="T33" fmla="*/ 219032 h 461"/>
                <a:gd name="T34" fmla="*/ 94750 w 563"/>
                <a:gd name="T35" fmla="*/ 190986 h 461"/>
                <a:gd name="T36" fmla="*/ 397682 w 563"/>
                <a:gd name="T37" fmla="*/ 255093 h 461"/>
                <a:gd name="T38" fmla="*/ 408358 w 563"/>
                <a:gd name="T39" fmla="*/ 252422 h 461"/>
                <a:gd name="T40" fmla="*/ 717962 w 563"/>
                <a:gd name="T41" fmla="*/ 92154 h 461"/>
                <a:gd name="T42" fmla="*/ 713959 w 563"/>
                <a:gd name="T43" fmla="*/ 64107 h 461"/>
                <a:gd name="T44" fmla="*/ 413696 w 563"/>
                <a:gd name="T45" fmla="*/ 5342 h 461"/>
                <a:gd name="T46" fmla="*/ 332291 w 563"/>
                <a:gd name="T47" fmla="*/ 16027 h 461"/>
                <a:gd name="T48" fmla="*/ 54715 w 563"/>
                <a:gd name="T49" fmla="*/ 152254 h 461"/>
                <a:gd name="T50" fmla="*/ 44039 w 563"/>
                <a:gd name="T51" fmla="*/ 158932 h 461"/>
                <a:gd name="T52" fmla="*/ 9342 w 563"/>
                <a:gd name="T53" fmla="*/ 209684 h 461"/>
                <a:gd name="T54" fmla="*/ 33363 w 563"/>
                <a:gd name="T55" fmla="*/ 285811 h 461"/>
                <a:gd name="T56" fmla="*/ 9342 w 563"/>
                <a:gd name="T57" fmla="*/ 328549 h 461"/>
                <a:gd name="T58" fmla="*/ 33363 w 563"/>
                <a:gd name="T59" fmla="*/ 404676 h 461"/>
                <a:gd name="T60" fmla="*/ 9342 w 563"/>
                <a:gd name="T61" fmla="*/ 447414 h 461"/>
                <a:gd name="T62" fmla="*/ 69394 w 563"/>
                <a:gd name="T63" fmla="*/ 540903 h 461"/>
                <a:gd name="T64" fmla="*/ 415030 w 563"/>
                <a:gd name="T65" fmla="*/ 614359 h 461"/>
                <a:gd name="T66" fmla="*/ 428375 w 563"/>
                <a:gd name="T67" fmla="*/ 613024 h 461"/>
                <a:gd name="T68" fmla="*/ 736645 w 563"/>
                <a:gd name="T69" fmla="*/ 450085 h 461"/>
                <a:gd name="T70" fmla="*/ 745987 w 563"/>
                <a:gd name="T71" fmla="*/ 420703 h 461"/>
                <a:gd name="T72" fmla="*/ 716628 w 563"/>
                <a:gd name="T73" fmla="*/ 411354 h 461"/>
                <a:gd name="T74" fmla="*/ 413696 w 563"/>
                <a:gd name="T75" fmla="*/ 571621 h 461"/>
                <a:gd name="T76" fmla="*/ 78736 w 563"/>
                <a:gd name="T77" fmla="*/ 499501 h 461"/>
                <a:gd name="T78" fmla="*/ 50711 w 563"/>
                <a:gd name="T79" fmla="*/ 455427 h 461"/>
                <a:gd name="T80" fmla="*/ 94750 w 563"/>
                <a:gd name="T81" fmla="*/ 427380 h 461"/>
                <a:gd name="T82" fmla="*/ 413696 w 563"/>
                <a:gd name="T83" fmla="*/ 496830 h 461"/>
                <a:gd name="T84" fmla="*/ 395013 w 563"/>
                <a:gd name="T85" fmla="*/ 76127 h 461"/>
                <a:gd name="T86" fmla="*/ 539139 w 563"/>
                <a:gd name="T87" fmla="*/ 104174 h 461"/>
                <a:gd name="T88" fmla="*/ 476417 w 563"/>
                <a:gd name="T89" fmla="*/ 134892 h 461"/>
                <a:gd name="T90" fmla="*/ 332291 w 563"/>
                <a:gd name="T91" fmla="*/ 105510 h 461"/>
                <a:gd name="T92" fmla="*/ 395013 w 563"/>
                <a:gd name="T93" fmla="*/ 76127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59" name="文本框 37">
            <a:extLst>
              <a:ext uri="{FF2B5EF4-FFF2-40B4-BE49-F238E27FC236}">
                <a16:creationId xmlns:a16="http://schemas.microsoft.com/office/drawing/2014/main" id="{06D0B139-9E70-47C9-9F2F-57D7A11C8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63" y="2984500"/>
            <a:ext cx="3381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zh-CN" sz="4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程序升级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60,&quot;width&quot;:2952.500787401574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60,&quot;width&quot;:2952.5007874015746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lang="zh-CN" altLang="en-US" sz="3600">
            <a:solidFill>
              <a:srgbClr val="FFFF00"/>
            </a:solidFill>
            <a:latin typeface="楷体_GB2312" panose="02010609030101010101" pitchFamily="49" charset="-122"/>
            <a:ea typeface="楷体_GB2312" panose="0201060903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702</Words>
  <Application>Microsoft Office PowerPoint</Application>
  <PresentationFormat>全屏显示(4:3)</PresentationFormat>
  <Paragraphs>116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楷体_GB2312</vt:lpstr>
      <vt:lpstr>Segoe Print</vt:lpstr>
      <vt:lpstr>微软雅黑 Light</vt:lpstr>
      <vt:lpstr>Arial</vt:lpstr>
      <vt:lpstr>Times New Roman</vt:lpstr>
      <vt:lpstr>Calibri</vt:lpstr>
      <vt:lpstr>宋体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117</cp:revision>
  <dcterms:created xsi:type="dcterms:W3CDTF">2015-03-31T05:49:00Z</dcterms:created>
  <dcterms:modified xsi:type="dcterms:W3CDTF">2020-11-02T03:46:26Z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