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  <p:sldMasterId id="2147483744" r:id="rId5"/>
    <p:sldMasterId id="2147483844" r:id="rId6"/>
    <p:sldMasterId id="2147484001" r:id="rId7"/>
  </p:sldMasterIdLst>
  <p:notesMasterIdLst>
    <p:notesMasterId r:id="rId27"/>
  </p:notesMasterIdLst>
  <p:handoutMasterIdLst>
    <p:handoutMasterId r:id="rId28"/>
  </p:handoutMasterIdLst>
  <p:sldIdLst>
    <p:sldId id="256" r:id="rId8"/>
    <p:sldId id="257" r:id="rId9"/>
    <p:sldId id="366" r:id="rId10"/>
    <p:sldId id="258" r:id="rId11"/>
    <p:sldId id="262" r:id="rId12"/>
    <p:sldId id="302" r:id="rId13"/>
    <p:sldId id="322" r:id="rId14"/>
    <p:sldId id="364" r:id="rId15"/>
    <p:sldId id="395" r:id="rId16"/>
    <p:sldId id="396" r:id="rId17"/>
    <p:sldId id="304" r:id="rId18"/>
    <p:sldId id="326" r:id="rId19"/>
    <p:sldId id="327" r:id="rId20"/>
    <p:sldId id="328" r:id="rId21"/>
    <p:sldId id="305" r:id="rId22"/>
    <p:sldId id="430" r:id="rId23"/>
    <p:sldId id="447" r:id="rId24"/>
    <p:sldId id="429" r:id="rId25"/>
    <p:sldId id="34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5B9BD5"/>
    <a:srgbClr val="FED16C"/>
    <a:srgbClr val="2E4C64"/>
    <a:srgbClr val="FF7467"/>
    <a:srgbClr val="4CC8EC"/>
    <a:srgbClr val="F8D36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3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1590" y="78"/>
      </p:cViewPr>
      <p:guideLst>
        <p:guide orient="horz" pos="2161"/>
        <p:guide pos="28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0C67568-6914-40C8-A2BC-025D0F81F4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75951-E123-40D5-802D-8F990F649F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F0AC43-88F3-4165-8C56-0B40B71787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A965F0-FCB1-40E3-9595-4666F96046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E02AC9-6A6E-4DD8-83FC-F9DD94D797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00E123-CE10-47C9-AA61-7194557C67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46909C-8B84-4B82-AEAA-CE36E64A84D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9220" name="幻灯片图像占位符 3">
            <a:extLst>
              <a:ext uri="{FF2B5EF4-FFF2-40B4-BE49-F238E27FC236}">
                <a16:creationId xmlns:a16="http://schemas.microsoft.com/office/drawing/2014/main" id="{8B5636D0-8DB2-488D-8A30-3A10D3FFF3D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F7A458F5-1B21-4362-B99E-3C80F616B526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6A2A3-51F5-48B4-92FF-A2D8ECB55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56FDA-A5B0-48BF-AE90-E2A64A338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F95F37-5B83-455C-9803-FC48E68254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DA72C3E2-A383-46D4-9A78-03A580BCE5E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D4303A0E-2AEB-44EC-8250-0145F2C3BE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402DD26F-678E-451F-A366-1A73B1D51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0E6079D-44BA-40C4-947C-AB9E5B15C32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B2E69D4C-CF3A-4C5C-A33D-EB37FB8D157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F7E3135B-EC15-4EF7-9A1A-524E016FB7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C5843E36-EAF8-4BB3-BB33-FD88831DB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F30D3E-89F1-4915-9D44-3CE6852727CA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3DC3087F-9697-4D82-BFDC-9ACA508D6F2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文本占位符 2">
            <a:extLst>
              <a:ext uri="{FF2B5EF4-FFF2-40B4-BE49-F238E27FC236}">
                <a16:creationId xmlns:a16="http://schemas.microsoft.com/office/drawing/2014/main" id="{2D012D61-8ECF-41F8-8D1B-D93DE5E16D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4323103D-2FE3-4C71-9945-40F957A729C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文本占位符 2">
            <a:extLst>
              <a:ext uri="{FF2B5EF4-FFF2-40B4-BE49-F238E27FC236}">
                <a16:creationId xmlns:a16="http://schemas.microsoft.com/office/drawing/2014/main" id="{9CDF6288-716C-4310-AB8F-4D1B7CDA70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A10D0E0B-337A-4434-ACDB-60C745497B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文本占位符 2">
            <a:extLst>
              <a:ext uri="{FF2B5EF4-FFF2-40B4-BE49-F238E27FC236}">
                <a16:creationId xmlns:a16="http://schemas.microsoft.com/office/drawing/2014/main" id="{57C7D8F0-2A66-4918-B257-2704C71FB0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DC105557-F340-43C4-98F4-4C4FE98DC93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文本占位符 2">
            <a:extLst>
              <a:ext uri="{FF2B5EF4-FFF2-40B4-BE49-F238E27FC236}">
                <a16:creationId xmlns:a16="http://schemas.microsoft.com/office/drawing/2014/main" id="{4E98A0E8-735C-498A-8343-F6B37164EF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3CE5FAE9-67FB-4CBA-BD2C-29D0EFE0E33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79A4C3D9-FF2A-4FD5-AD86-27B2559F77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6346F8F2-F971-4966-B876-2741D8E33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2A95C96-D209-4D58-B5F6-66ECC954C608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F9761-C9DB-415F-97B1-E434FC3A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B5B71-0AC6-42B1-9381-FFA3394E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1D0CC-7C22-423C-9C85-F9F1E865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49CE0-7B13-490A-B586-D51CBE8256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71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5B0A9-B4FA-45FB-96FD-04EAC6F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5311B-868A-4806-A52F-9B3C9520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8667E-22C7-4550-9224-6A880FE6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67497-877B-4A27-A26C-14DFE30417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33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C7679-0448-47C2-AC13-9D9803F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7DD7A-7EFB-4B50-95AF-B81E8702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254F-713A-4827-9007-0145D9CE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71AF9-04A4-4ADD-83F6-7E6A6FF11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03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9CAAC-B300-440A-A77D-9D1CDF7A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CD51E-F4B8-4130-AEC1-7662D58C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FA63-54D2-4F9F-A5EE-27EE6E9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89C64-BCAF-470E-AFEA-05B4D5759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920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E9D2D-ECFA-4DE0-87BA-C35F2551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32E09-EDBF-44DE-8F93-B55EC9CC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A73BC-6A2B-48F7-A803-FA69B08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50BCA-5F71-4989-8A41-A8D6D5CE7F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824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72334-D3EA-44AE-8690-BA2A7C1B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B2C08-4583-40BE-BF3B-487997F9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C8910-D88A-4C37-A4A1-9AAB868E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196BE-7665-4CA2-9DBE-6BEF05ABB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86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91E307A-A6F8-48B8-8764-5CB63C3C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1D5FC0C-4A56-45CA-B060-FED5A9F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494C39D-DE53-42D6-8511-EEC31F1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3B23A-7E9C-4F5B-A7FB-FB6681C07A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948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9026274-446C-430C-8060-CBE8C94B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3870B1B-2B61-4753-A43C-833D65AF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BAF5C94-7B57-4DAB-9D2F-11845D64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66833-F7AF-4F3A-9501-379E04BCAB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46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96CFCC6-AC3F-4230-A7D3-0D89A25D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1A6BCC8-B36E-415E-83FB-E3B5DB32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24192EC-22B4-42B3-AE56-A642BBE1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4A171-E0FD-4169-A01C-7F97822DC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767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AD068EC-2776-4B8B-AF9E-8296415A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6298589-CA7A-4588-860D-04C56095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560DE37-D881-4300-B46A-54836A8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2C724-697F-45C5-8DE4-EA8E2EFC0A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964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A69FD9-53B3-41F1-B9D3-B458C790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61EC732-210D-4EF5-877D-39259877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EE03C37-0321-4782-BED5-C45E4535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EC54-2D7F-41AA-9ED9-3DD754F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69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1847-CAB3-41CA-9B1B-9093F83F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846F5-9A23-4B96-9BF5-FBE596F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E14F8-E3A5-430C-8A8E-6558443C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73F3E-71A9-4096-B204-1D60CC980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492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14775FF-EC48-4F32-95DF-C6EF3EF0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4BAC295-A880-484F-A265-8F3CFA07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BE25660-6804-4DCF-A13E-C08DC497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CE20F-9F70-4FA2-AC79-4F9C4D7B9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935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06DB0-76BB-4FE5-A9CD-4EAE70C8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FEC71-D3BE-4EA4-8E27-C9445D02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B3B7-3E5B-44E0-88E6-5F8BA349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1E0CC-E6BC-4090-97C6-A4D18D90E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964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C5B9D-4A91-4625-8189-07F1EF2E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3639E-822E-4170-9D15-8D07F4AE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9A1DE-1C46-471C-9653-718678C6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77DB6-A335-404D-829D-C86FCEC42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686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852F5-C087-42E6-B0ED-E0BA5E98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57C80-1825-48B4-ADA4-C2418843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89BB7-2A72-4F53-AEE9-05931A12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DBAA-019F-4705-A0BC-F8EFA45481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75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6038D-61DE-4BE1-8BC9-35D9D61C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9DDE5-34AE-4DC1-946E-F1362730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7E8A2-A593-47B5-A2AF-2E3D6B6A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EEC42-3B39-47A6-BDE6-A792A5D91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483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26577-468A-406E-89E4-479E3CF2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437E5-9372-4E68-A782-1E2EDD4D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7868-AE7B-41FB-A61E-596F574E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E6A02-C700-412C-8EA5-431AF84CA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846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6085814-8AAE-4A8F-929D-21B6A525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7866ADE-2F5C-4CFE-A2C4-54A61079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0A254D8-8948-44B2-B8DB-B408C63E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EAA43-1DBB-4358-9FAC-4F31B3CA0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367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3D5CC68-D60B-4BF8-B906-3DCF67EA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522A44D-CDCC-4CC7-AF01-8A1DDCAA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ADC8102-2EA8-43AF-B93C-1EB7FC31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01D0C-35D4-4344-9687-12C86EABA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164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B30172A-A039-4C01-901E-3845B5F1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6522F4C-3805-444B-ADD9-D417D0B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50BBEED-F41F-4BEF-82B2-5FF1722D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5C3F0-FD36-4032-A889-457D7C61EF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810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80C2F8B-F1F0-4838-AFF8-E5EC05CB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85E0B1D-DA34-451E-B2AB-746D70C8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DDF8A0F-F51E-44D7-9F68-5D29667E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C191A-079D-4BD0-8685-169BEB88A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2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DD865-9DBC-4CBD-A19E-9EC06B9A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2129B-03A9-4CD3-B411-856C4937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926B7-D41A-4697-8B26-52D29EF4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93027-1BEB-47AD-98E0-FD612AD59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061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EB7A7A9-C299-4F55-BC4E-4F6F0E8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A9EE39A-84F3-4166-A7FE-34D047F2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091F51F-7191-493D-ACCD-8F247092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BBF1B-9738-4F30-B09D-C0B3B1438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459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AA537C5-506F-4CE5-A911-A60E1183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9E43A39-984B-45B0-AE8D-0586F385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BBB35A9-6952-4497-8356-DAD91C25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CBA44-3BE2-4B50-8B7F-FF1D72D5E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789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190D4-6C0A-413D-824F-9252957D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8F38-8729-47F2-8BE6-0DCDEBCE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1D04D-E57D-46AF-9324-9DCD131D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4F2EA-3889-48E8-B321-F96F06559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EAE38-5075-43E8-ADA7-0B1DAD01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435EE-302E-4E71-AFAA-27AE8234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3B90D-641D-4A3C-92F5-B0F4943B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7162-FA59-433D-9934-136E4FE60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8296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18032-8260-4F8A-A7CC-BBC63F7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3B4B3-99AD-40E6-AE69-4EFD1927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01DF6-1ADC-4D43-9CFA-E5047DD4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0E449-66F2-4C04-AA4E-62E8344A1C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3704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6AF21-5630-48A0-B8F8-4D6EF75E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4BB81-F603-46E0-A35D-33F59D85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1ED17-B080-442B-B931-97B5E519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6AC9-B8AB-44B4-8317-338B4D4C8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776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FA2CC-E95B-445A-8B5B-5A61555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A07C5-2068-40B7-9AD1-B021872D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A1F8B-3170-4C7B-BBBA-9DF5B83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4335A-8038-47AF-A28E-65FA16C5F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6015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832DA05-439F-4AFD-99D6-D2D45255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7BE85C8-1179-4B95-8BB3-BBFB3C88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9850638-CE45-41B8-B2F2-DF68391C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1C379-4FF6-4590-91A8-E0CC57D413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062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BA42D9B-A4A5-4B6F-8886-27A9F559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A93BD07-4BAE-44D5-85FF-06CB1E23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6B99FC5-F03E-4496-80DE-A2A0AEAA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1DCCA-D258-40F3-BF8B-388650590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908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7FDE616-C3C1-4BF6-9551-6C582197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AF17F50-A2B9-47D2-BA0D-C6B92147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857F689-9510-49EC-B5DB-1F27B962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F0970-9782-4E2F-B8BB-8109B64A6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9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243EA44-A96A-471F-AE2C-341449B0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926F94-EA6E-48A5-A4A0-BFAC67BA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A7930D5-2B07-4AC5-BA49-0B3CD55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287AF-D043-43EE-AD58-484180D18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343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726BBB3-706F-47B9-9735-EC36B5F9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ADEAB32-38D4-450A-986D-ABCF4DC9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AE10606-81A5-4827-ADF7-7926C230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F2C09-9216-487F-8225-B98C8F767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0675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46E7CAC-A971-4C99-996F-F3AF4FA2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607E6AC-4EA3-4317-A0CA-4F66C4A1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C29432E-D292-40BE-9049-14C1865F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6B9D9-E5AC-41CD-96BA-5CAE36C183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9463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49BCB9F-36C8-4DF5-8DEC-4216E75A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B9114D7-0A8E-46E8-86F4-92334B4D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FBB6051-A85A-4CCA-A3B1-6C4AFBD4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EA302-2E2A-414A-B8E0-6FA8BB73C6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666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A0B43-BCC7-4EB0-A0F5-E713F649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79874-120D-4809-94A2-D4780BD0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CE670-E39A-49DB-9A4A-95917BFB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3B835-48D9-49B8-83F1-AD5FD03C78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17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E8F50-2376-4B26-AFD7-D441133B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F314D-AE43-449A-A360-25955B42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35FC1-64D8-4EEB-AE77-27DC0E9A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B95CE-DE56-4862-B7AC-90960E339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2865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CFA3C-C90B-449C-A915-18486CF5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CD515-2A61-4CA3-B37C-9D8CC914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2BD32-AAE4-45B0-B780-B57768E2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97CB8-ED67-4DD2-86C2-B76237158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1661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58567-6E59-4EB0-95D8-1AB469D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B8284-71FC-4108-AEF2-36FEFC29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E116D-9AD6-4F25-A9A5-14EE1238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5A741-3063-4E08-AF98-75D0564B8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179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9E6E3-2C9C-44FB-9110-433E990C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695EE-2D9B-43A3-9A77-20BFCBC4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93C86-FD83-47B5-A71B-2A8CFF42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489D9-F141-4C64-80A7-819CB879D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6630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0AA7528-A6FC-456A-85D2-8E3ECAA3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95B187B-5E10-49F3-934E-50E06C2B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D32CDD9-8148-40E4-AD96-6CC4AC05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CF7D7-85EC-480A-AC0F-8475C794A0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8095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F624477-77E5-4318-9EBA-CCAB175E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27BC486-ABE2-4EB2-93A6-0765FFF0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CD672A4-C45F-489B-9B28-D0C12AB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56E52-9BDF-4E7D-BC3B-089266D63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0E84BFE-A34D-44E9-9DE8-31C09612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3D10D68-5DEF-4F01-A020-D95F7ADB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5F033C9-8A51-4FAE-8848-F5B649D4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1A9A2-163A-403A-A33E-2F066E6F94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7630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CA91091-128F-4BCA-A4EB-186FF67B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502D76D-6E1D-4887-B8D8-41DA36F5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D46BE38-9DA9-4B95-B5D6-CA57A4EE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82B1E-7FE0-48B6-A605-5ABEB82AE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7797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F4562A4-FC3F-4490-A5DF-B4B0FE55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661A25D-FBAB-41CC-81E1-BDF35DED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319AEB3-BA25-41A2-BBEE-192FD5BC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9AE91-520D-479F-BDAE-E1C4AF1D9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7728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3192D3C-FB29-4C4B-9426-BC5E1398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636E56D-3C03-4580-8F75-5CD4D1EC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83C53C5-9087-43C5-BFC2-F369518D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78D1E-AC7E-401D-AB7F-D618324CCA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60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A6413D-5884-44C2-B9FF-B7AD1FF6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6DD9D2B-6092-462E-9B94-E05012BF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42DCA7E-ED9C-45B4-8F5F-4C00F33D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E3AEA-7707-4E7B-8B4A-954782F3AA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5644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D2044-2711-467B-AE30-5BE41083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CC14A-D5BB-4961-AE28-412146BC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3BEBB-FC9F-4C5E-AB75-37CDA4B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E510C-A62A-4EF7-B106-C9F4A6E9D6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976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B80D0-1A8D-42D8-92AD-2DCF8181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C7699-0C45-4BC0-9574-8FBB8CFB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2AB53-8AB4-48F3-B039-6A5808A2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680C6-6B1F-41E5-B87C-26CD14EF7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4398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5D239-60FC-4F0A-B951-A99C7F76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277EF-2515-44BA-A5C1-8E4FFC07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2FFF8-704F-49A6-840C-AEFEDE8E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9650F-166A-45F2-91F8-86973465CD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685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3E515-8B95-442D-A048-3D26564C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B261A-58B7-43D7-B2A4-ED7E5F96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D2724-A577-46A4-A345-709A7658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E9314-2370-48E5-A00A-782EEA1720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2895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19805-1637-482D-85ED-F5A51B9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FEB3-411C-46C5-A4A1-E4AB2E05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3D097-AD91-4C7C-A131-893517C0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5BCD9-F980-4767-81F5-DC83BC8ED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9612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C143F12-5B50-412D-ACB7-5ABF150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BBB1C5-0929-4831-9913-23D71DF5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25FD709-6E84-4726-B564-0F116110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A8BEF-DFF4-4963-9900-BB920B360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81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9CE3636-85A3-4630-8F72-93128D3B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64AC809-96E5-422A-9229-79CAA545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6053D6-2C57-475D-8682-35056107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E9A1A-6D45-47BA-B30D-5A273ED1CD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4491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7F5A4CE-A5FA-4360-AB36-214BFED9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B319C8F-57DF-4E7D-AC5F-DE1CDC1B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C070A11-4F93-4A17-8AC4-572BD501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7977-045A-4BDD-AE5D-21EDDFE377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410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BA69255-65CC-46B3-B7B5-AFF9F27F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1663BAE-4607-4221-8ABE-49ECED20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A17D96E-1B75-42F9-BD30-7093B41A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152F7-C089-4A4C-8E2E-A67C8B4110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668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4B126DE-27F0-4529-9BBA-A08E3E5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21A7A82-1434-43D0-BEEF-CAB6AA01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CC3FCBA-DB1E-4EE7-A027-23BE6248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1D36A-9F08-4E10-8A76-5CE538CDC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8612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7072814-940D-41AA-9262-8EAB8AD5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175E1D-CDB0-4AE3-A362-A1C62D1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53AB022-0731-45B1-8B9A-C7411366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7596E-A114-48DA-A54E-BD682E1BF6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5609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8EEFF24-C0AA-4256-839F-DBB96D7D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B844EF8-4E63-4EF2-913B-1C4D109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C03D99D-8349-4097-844A-FC8D6BC9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64DEA-F137-4276-826A-BE5CFA7F3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5206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1A4EE-4826-4E7D-A69C-4C175194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E7105-07C2-4395-A67F-8FF84FC5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0693-EE1E-48CB-91F1-43206F08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05435-6922-4ECF-BC75-4D9777EB2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049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3EF6C-3D38-459A-86AE-2EC76698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41BC7-AF2A-46AD-B664-3C2D4E32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78FAC-7296-4790-B914-56948D70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D5DF-8FF3-48F6-97A8-9E87E59FC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2054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3EA11-639A-4B72-9BD3-9856183E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CFB7B-61B8-48BD-B694-91AF9344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10A59-346F-4A46-9910-4FBDB127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3FB49-BBF8-4691-AE52-14297809E8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9408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E60F9-6330-4493-A6C4-E557CF0A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AE3C1-2AFE-4C64-9CE7-38FCFCDD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D94AA-1324-4919-AD0D-936F217E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A6273-61A5-4653-B5D6-B391615BD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1713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28F83-3E55-45E3-A62B-E1338DC6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92E94-23C5-468C-BC02-5DAA7733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65071-5CC5-4221-916D-0FF0EBC0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F2889-F0A2-4A2C-B4DD-6E0ED5F3B7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58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3FCBA2A-B0DB-45A3-94CB-EA689BE5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FE8F238-6BF6-4A80-BDFA-34F8463F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7CC79A8-F8D8-40E0-ADC9-45C78915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7B9E3-9322-4DE0-80E6-57B87528EC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7211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B69ABA-FEED-4A1B-B6E9-46B940FD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E84C103-104D-4836-B5E3-9898C9A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CB39F7E-04CD-460F-A8C5-6D1E5E9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607E0-98C2-4339-BCD3-A655510F3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079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CE05ADB-D337-43C1-BB0F-39C7F187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B2116F9-89BF-488B-B654-280364A7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8C898F0-DE2C-42A1-9758-843A8D8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93D39-8127-427B-B250-4B50FD6A1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6810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2EF850D-A0BB-480E-A6F7-00320008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A0D2846-C2DE-4367-A2A9-8B34B198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5CAEA7F-4C77-4B0D-AE6E-9640A371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71F2D-0A8E-48C8-9598-145903178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9873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2E39EE-BB23-4062-B6A5-AB0751B2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2A14976-2A86-483D-AD5E-04AAC350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D5FD75E-EF35-491E-AFDB-8A7C4F8F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6F3DE-A912-477B-954B-BC1E8FD558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4081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ADE38B9-6C15-4E8B-8EA2-0D132743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20C517F-8AA4-419A-A5D1-5C43E938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1AC660A-F85D-43DB-B542-A39A1F6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7F7CE-5217-4E68-8383-9BF926570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7455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6F3EDE6-0917-40C0-999D-996E23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C1F3BA0-30AE-439A-BE37-79C13209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9BF837D-0583-4F53-A1F6-09019094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027F1-2CAF-49B8-870E-B351F32BA7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8815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EB717-0A30-489B-B6BB-9C0A595B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2F675-0245-4098-AB7E-DE201D57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39DEE-6EA9-4DF9-B646-2D8EB77A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3E37E-F17B-43C6-BF94-4DC4F2A56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762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DD97D-6E5F-4EFC-A573-D1E908A0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ECB3A-9E1B-434B-9031-B5162F09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9C866-3B2F-4FD4-B7A6-135012E4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B8B1D-3963-41E2-86E1-14CF0F48B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73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DDF3562-299A-434D-B7B9-F99298B9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D8C3BDE-8CA1-49F4-913E-2E5D07B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3C2C3D2-3B97-4F1E-BCAA-96B59084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7CD23-3D27-4A64-A7F8-7AEBBED025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79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6DE66B6-7271-47D6-B3FB-75D88AC8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49B4033-29E1-49FD-A9C3-BE9F4B7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454034C-85D6-4842-9413-09CD8EB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EE787-F0A1-478A-B10C-104EBE472B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93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C957D9B-7283-409A-8DD9-3F7DD9A7FA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22DA96D-785C-4015-B3A8-43B9B7D691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DB6E2-4F26-4003-BD59-00EE6DA7A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FF4C1-FE52-4309-840B-7FBAC111D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57D33-D533-452B-8E9B-4991CCF49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794E98E-95C3-4075-B048-DB4FE21B5F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1" r:id="rId2"/>
    <p:sldLayoutId id="2147484010" r:id="rId3"/>
    <p:sldLayoutId id="2147484009" r:id="rId4"/>
    <p:sldLayoutId id="2147484008" r:id="rId5"/>
    <p:sldLayoutId id="2147484007" r:id="rId6"/>
    <p:sldLayoutId id="2147484006" r:id="rId7"/>
    <p:sldLayoutId id="2147484005" r:id="rId8"/>
    <p:sldLayoutId id="2147484004" r:id="rId9"/>
    <p:sldLayoutId id="2147484003" r:id="rId10"/>
    <p:sldLayoutId id="2147484002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7287922B-B1BD-4686-A561-98BA98ADCF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D0510D05-609A-49F1-9335-D327E1466B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91019-7A05-4567-85B0-F02E31292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ADD96-4890-4E23-95B4-25C03D418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52295-83F8-47F7-AA1D-2FE58057C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A0A5AB6-F4EC-4522-9D9C-536199B82A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2" r:id="rId2"/>
    <p:sldLayoutId id="2147484021" r:id="rId3"/>
    <p:sldLayoutId id="2147484020" r:id="rId4"/>
    <p:sldLayoutId id="2147484019" r:id="rId5"/>
    <p:sldLayoutId id="2147484018" r:id="rId6"/>
    <p:sldLayoutId id="2147484017" r:id="rId7"/>
    <p:sldLayoutId id="2147484016" r:id="rId8"/>
    <p:sldLayoutId id="2147484015" r:id="rId9"/>
    <p:sldLayoutId id="2147484014" r:id="rId10"/>
    <p:sldLayoutId id="214748401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B86D1E72-E3EC-4B64-B51B-9C30032C8B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D0DBB6D3-8562-4804-9BA7-F40A26B812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73404-D7CD-4E0F-A6B5-C5ED6E247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DE496-3AB8-4EF9-AC63-A1195923A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60062-37A5-4709-B0AC-969877099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EE7C786-000C-439E-A7E2-A942CA14B0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3" r:id="rId2"/>
    <p:sldLayoutId id="2147484032" r:id="rId3"/>
    <p:sldLayoutId id="2147484031" r:id="rId4"/>
    <p:sldLayoutId id="2147484030" r:id="rId5"/>
    <p:sldLayoutId id="2147484029" r:id="rId6"/>
    <p:sldLayoutId id="2147484028" r:id="rId7"/>
    <p:sldLayoutId id="2147484027" r:id="rId8"/>
    <p:sldLayoutId id="2147484026" r:id="rId9"/>
    <p:sldLayoutId id="2147484025" r:id="rId10"/>
    <p:sldLayoutId id="214748402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9B4FEB76-3620-449C-A61A-05003493B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A52E1DCA-CD14-4585-B85A-15A564C430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5E9F8-CFAF-4E36-8BE2-D0DAC5AB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75497-48A8-4E8F-BFC6-2A0591CB1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E8236-DD49-4A6D-893D-6F64C487F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AC5EAFC-3EDB-4AF2-9B30-3BA80BFD33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4" r:id="rId2"/>
    <p:sldLayoutId id="2147484043" r:id="rId3"/>
    <p:sldLayoutId id="2147484042" r:id="rId4"/>
    <p:sldLayoutId id="2147484041" r:id="rId5"/>
    <p:sldLayoutId id="2147484040" r:id="rId6"/>
    <p:sldLayoutId id="2147484039" r:id="rId7"/>
    <p:sldLayoutId id="2147484038" r:id="rId8"/>
    <p:sldLayoutId id="2147484037" r:id="rId9"/>
    <p:sldLayoutId id="2147484036" r:id="rId10"/>
    <p:sldLayoutId id="214748403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91BB3643-09EB-4006-8F73-C63C41DFBD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939C76DF-6C5D-4D46-9A49-7BD3FA356B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3ACB1-A020-45BE-9223-7142ED097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6D6F0-677A-485C-ADFC-9D437F10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3735A-94BD-4EBF-AAB9-20356B588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8B59047-7A81-4660-829C-700A27CC64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5" r:id="rId2"/>
    <p:sldLayoutId id="2147484054" r:id="rId3"/>
    <p:sldLayoutId id="2147484053" r:id="rId4"/>
    <p:sldLayoutId id="2147484052" r:id="rId5"/>
    <p:sldLayoutId id="2147484051" r:id="rId6"/>
    <p:sldLayoutId id="2147484050" r:id="rId7"/>
    <p:sldLayoutId id="2147484049" r:id="rId8"/>
    <p:sldLayoutId id="2147484048" r:id="rId9"/>
    <p:sldLayoutId id="2147484047" r:id="rId10"/>
    <p:sldLayoutId id="2147484046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DFF3DD88-56BC-4C33-9ECB-4DDDC14588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FAF9A557-BB0D-46AC-912D-A6C4F6E9BF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20E5E-AE4A-465C-AA12-0F3458C45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BBA9E-2D3E-4C4D-9522-27B10DA3F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0037C-C71E-494D-94BE-20EFC847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ECB578-0F33-4E45-9C3C-400D9A225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6" r:id="rId2"/>
    <p:sldLayoutId id="2147484065" r:id="rId3"/>
    <p:sldLayoutId id="2147484064" r:id="rId4"/>
    <p:sldLayoutId id="2147484063" r:id="rId5"/>
    <p:sldLayoutId id="2147484062" r:id="rId6"/>
    <p:sldLayoutId id="2147484061" r:id="rId7"/>
    <p:sldLayoutId id="2147484060" r:id="rId8"/>
    <p:sldLayoutId id="2147484059" r:id="rId9"/>
    <p:sldLayoutId id="2147484058" r:id="rId10"/>
    <p:sldLayoutId id="214748405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36F4A176-B260-47B2-8F21-9C432C850D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74DC15E9-8333-4FEE-AC1F-9145FA356D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8D97C-92CF-4F1F-8163-583506320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721C4-D5B0-43F5-B83A-8CB292E07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6A116-FC18-4527-A297-EBAA104C9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E8959A3-23C3-40C2-B6D3-C5CB1D7157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7" r:id="rId2"/>
    <p:sldLayoutId id="2147484076" r:id="rId3"/>
    <p:sldLayoutId id="2147484075" r:id="rId4"/>
    <p:sldLayoutId id="2147484074" r:id="rId5"/>
    <p:sldLayoutId id="2147484073" r:id="rId6"/>
    <p:sldLayoutId id="2147484072" r:id="rId7"/>
    <p:sldLayoutId id="2147484071" r:id="rId8"/>
    <p:sldLayoutId id="2147484070" r:id="rId9"/>
    <p:sldLayoutId id="2147484069" r:id="rId10"/>
    <p:sldLayoutId id="214748406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382">
            <a:extLst>
              <a:ext uri="{FF2B5EF4-FFF2-40B4-BE49-F238E27FC236}">
                <a16:creationId xmlns:a16="http://schemas.microsoft.com/office/drawing/2014/main" id="{7F65DF76-D6FE-4D3A-8EAA-0C29E763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2933700"/>
            <a:ext cx="9145588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3" name="组合 773">
            <a:extLst>
              <a:ext uri="{FF2B5EF4-FFF2-40B4-BE49-F238E27FC236}">
                <a16:creationId xmlns:a16="http://schemas.microsoft.com/office/drawing/2014/main" id="{D668C561-0270-4966-B24B-F4FCEFE78377}"/>
              </a:ext>
            </a:extLst>
          </p:cNvPr>
          <p:cNvGrpSpPr>
            <a:grpSpLocks/>
          </p:cNvGrpSpPr>
          <p:nvPr/>
        </p:nvGrpSpPr>
        <p:grpSpPr bwMode="auto">
          <a:xfrm>
            <a:off x="5038725" y="2282825"/>
            <a:ext cx="4103688" cy="3097213"/>
            <a:chOff x="6719888" y="2131781"/>
            <a:chExt cx="5472112" cy="4130676"/>
          </a:xfrm>
        </p:grpSpPr>
        <p:sp>
          <p:nvSpPr>
            <p:cNvPr id="10244" name="AutoShape 380">
              <a:extLst>
                <a:ext uri="{FF2B5EF4-FFF2-40B4-BE49-F238E27FC236}">
                  <a16:creationId xmlns:a16="http://schemas.microsoft.com/office/drawing/2014/main" id="{E388C3F2-F55F-4F0B-8552-9F50BD43E5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Freeform 383">
              <a:extLst>
                <a:ext uri="{FF2B5EF4-FFF2-40B4-BE49-F238E27FC236}">
                  <a16:creationId xmlns:a16="http://schemas.microsoft.com/office/drawing/2014/main" id="{8C6BC134-CCFC-44FF-B81D-F088E68F7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Rectangle 384">
              <a:extLst>
                <a:ext uri="{FF2B5EF4-FFF2-40B4-BE49-F238E27FC236}">
                  <a16:creationId xmlns:a16="http://schemas.microsoft.com/office/drawing/2014/main" id="{361AEAE7-EEFB-4D08-BC3C-F9FAD6095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7" name="Rectangle 385">
              <a:extLst>
                <a:ext uri="{FF2B5EF4-FFF2-40B4-BE49-F238E27FC236}">
                  <a16:creationId xmlns:a16="http://schemas.microsoft.com/office/drawing/2014/main" id="{1907AE5D-1A9E-49DC-956D-9053646E5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8" name="Freeform 386">
              <a:extLst>
                <a:ext uri="{FF2B5EF4-FFF2-40B4-BE49-F238E27FC236}">
                  <a16:creationId xmlns:a16="http://schemas.microsoft.com/office/drawing/2014/main" id="{C3D8A6D2-948A-4843-8F3B-BFB91A46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387">
              <a:extLst>
                <a:ext uri="{FF2B5EF4-FFF2-40B4-BE49-F238E27FC236}">
                  <a16:creationId xmlns:a16="http://schemas.microsoft.com/office/drawing/2014/main" id="{B6C7C18E-1778-4B8E-805A-C125BC861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388">
              <a:extLst>
                <a:ext uri="{FF2B5EF4-FFF2-40B4-BE49-F238E27FC236}">
                  <a16:creationId xmlns:a16="http://schemas.microsoft.com/office/drawing/2014/main" id="{AB04F1B4-B57C-43E1-9BCC-1077BADE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389">
              <a:extLst>
                <a:ext uri="{FF2B5EF4-FFF2-40B4-BE49-F238E27FC236}">
                  <a16:creationId xmlns:a16="http://schemas.microsoft.com/office/drawing/2014/main" id="{A9264B4F-B8D2-49ED-BDE8-B89902E57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390">
              <a:extLst>
                <a:ext uri="{FF2B5EF4-FFF2-40B4-BE49-F238E27FC236}">
                  <a16:creationId xmlns:a16="http://schemas.microsoft.com/office/drawing/2014/main" id="{977FF99D-6549-4E52-B15C-BE44F696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91">
              <a:extLst>
                <a:ext uri="{FF2B5EF4-FFF2-40B4-BE49-F238E27FC236}">
                  <a16:creationId xmlns:a16="http://schemas.microsoft.com/office/drawing/2014/main" id="{452EDD4E-D12B-450D-AD54-CD9063CCB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392">
              <a:extLst>
                <a:ext uri="{FF2B5EF4-FFF2-40B4-BE49-F238E27FC236}">
                  <a16:creationId xmlns:a16="http://schemas.microsoft.com/office/drawing/2014/main" id="{421CAA72-F5FD-49EF-917E-E0E13BF47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393">
              <a:extLst>
                <a:ext uri="{FF2B5EF4-FFF2-40B4-BE49-F238E27FC236}">
                  <a16:creationId xmlns:a16="http://schemas.microsoft.com/office/drawing/2014/main" id="{C89F412F-DAC1-4085-8A46-F186B2435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394">
              <a:extLst>
                <a:ext uri="{FF2B5EF4-FFF2-40B4-BE49-F238E27FC236}">
                  <a16:creationId xmlns:a16="http://schemas.microsoft.com/office/drawing/2014/main" id="{7DE9D8F4-34DF-4788-B374-D0988B28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395">
              <a:extLst>
                <a:ext uri="{FF2B5EF4-FFF2-40B4-BE49-F238E27FC236}">
                  <a16:creationId xmlns:a16="http://schemas.microsoft.com/office/drawing/2014/main" id="{3FD68274-5C60-41DD-8985-2845FDC35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396">
              <a:extLst>
                <a:ext uri="{FF2B5EF4-FFF2-40B4-BE49-F238E27FC236}">
                  <a16:creationId xmlns:a16="http://schemas.microsoft.com/office/drawing/2014/main" id="{05F36107-2548-49CD-A632-0C19A4A68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397">
              <a:extLst>
                <a:ext uri="{FF2B5EF4-FFF2-40B4-BE49-F238E27FC236}">
                  <a16:creationId xmlns:a16="http://schemas.microsoft.com/office/drawing/2014/main" id="{11A090BA-71DA-4F8E-9606-3F9ACEF85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398">
              <a:extLst>
                <a:ext uri="{FF2B5EF4-FFF2-40B4-BE49-F238E27FC236}">
                  <a16:creationId xmlns:a16="http://schemas.microsoft.com/office/drawing/2014/main" id="{49DAB564-8D1A-42FF-A0DA-4B0534DE5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399">
              <a:extLst>
                <a:ext uri="{FF2B5EF4-FFF2-40B4-BE49-F238E27FC236}">
                  <a16:creationId xmlns:a16="http://schemas.microsoft.com/office/drawing/2014/main" id="{C4E84307-DD08-4718-925F-6C7084A58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400">
              <a:extLst>
                <a:ext uri="{FF2B5EF4-FFF2-40B4-BE49-F238E27FC236}">
                  <a16:creationId xmlns:a16="http://schemas.microsoft.com/office/drawing/2014/main" id="{FE36E34E-CCE6-4BD0-A5D7-C3D7DFED9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Freeform 401">
              <a:extLst>
                <a:ext uri="{FF2B5EF4-FFF2-40B4-BE49-F238E27FC236}">
                  <a16:creationId xmlns:a16="http://schemas.microsoft.com/office/drawing/2014/main" id="{105B20A4-35A4-470D-B062-288DAC753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Rectangle 402">
              <a:extLst>
                <a:ext uri="{FF2B5EF4-FFF2-40B4-BE49-F238E27FC236}">
                  <a16:creationId xmlns:a16="http://schemas.microsoft.com/office/drawing/2014/main" id="{6328DF71-7757-4FF5-9111-369CFC2E5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5" name="Rectangle 403">
              <a:extLst>
                <a:ext uri="{FF2B5EF4-FFF2-40B4-BE49-F238E27FC236}">
                  <a16:creationId xmlns:a16="http://schemas.microsoft.com/office/drawing/2014/main" id="{EE323D78-894D-4FC2-8DDC-833B6A9F6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6" name="Oval 404">
              <a:extLst>
                <a:ext uri="{FF2B5EF4-FFF2-40B4-BE49-F238E27FC236}">
                  <a16:creationId xmlns:a16="http://schemas.microsoft.com/office/drawing/2014/main" id="{0E002521-F435-498E-B55F-6063BAC0A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7" name="Oval 405">
              <a:extLst>
                <a:ext uri="{FF2B5EF4-FFF2-40B4-BE49-F238E27FC236}">
                  <a16:creationId xmlns:a16="http://schemas.microsoft.com/office/drawing/2014/main" id="{69A766A4-3ACC-476A-886B-94412F277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8" name="Freeform 406">
              <a:extLst>
                <a:ext uri="{FF2B5EF4-FFF2-40B4-BE49-F238E27FC236}">
                  <a16:creationId xmlns:a16="http://schemas.microsoft.com/office/drawing/2014/main" id="{AC788225-E357-411E-9224-76F3DCBBD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407">
              <a:extLst>
                <a:ext uri="{FF2B5EF4-FFF2-40B4-BE49-F238E27FC236}">
                  <a16:creationId xmlns:a16="http://schemas.microsoft.com/office/drawing/2014/main" id="{2372AA23-A608-46CE-B125-513307B8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408">
              <a:extLst>
                <a:ext uri="{FF2B5EF4-FFF2-40B4-BE49-F238E27FC236}">
                  <a16:creationId xmlns:a16="http://schemas.microsoft.com/office/drawing/2014/main" id="{1F83A2E8-677B-4DBF-BC1F-3507473FF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409">
              <a:extLst>
                <a:ext uri="{FF2B5EF4-FFF2-40B4-BE49-F238E27FC236}">
                  <a16:creationId xmlns:a16="http://schemas.microsoft.com/office/drawing/2014/main" id="{5C007E68-F250-4F2E-8329-EDF3F39FC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410">
              <a:extLst>
                <a:ext uri="{FF2B5EF4-FFF2-40B4-BE49-F238E27FC236}">
                  <a16:creationId xmlns:a16="http://schemas.microsoft.com/office/drawing/2014/main" id="{C963EA9D-E184-4B2D-8284-F2B74DA3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Freeform 411">
              <a:extLst>
                <a:ext uri="{FF2B5EF4-FFF2-40B4-BE49-F238E27FC236}">
                  <a16:creationId xmlns:a16="http://schemas.microsoft.com/office/drawing/2014/main" id="{08B437A2-ECEC-4941-97E3-194F1F01F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412">
              <a:extLst>
                <a:ext uri="{FF2B5EF4-FFF2-40B4-BE49-F238E27FC236}">
                  <a16:creationId xmlns:a16="http://schemas.microsoft.com/office/drawing/2014/main" id="{D393493F-4874-4FF4-8374-0ECA3720A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Freeform 413">
              <a:extLst>
                <a:ext uri="{FF2B5EF4-FFF2-40B4-BE49-F238E27FC236}">
                  <a16:creationId xmlns:a16="http://schemas.microsoft.com/office/drawing/2014/main" id="{95F989C6-04E6-4D35-BE54-4F0BD2A8A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Freeform 414">
              <a:extLst>
                <a:ext uri="{FF2B5EF4-FFF2-40B4-BE49-F238E27FC236}">
                  <a16:creationId xmlns:a16="http://schemas.microsoft.com/office/drawing/2014/main" id="{21597450-16CD-4349-815B-AB994A8B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Freeform 415">
              <a:extLst>
                <a:ext uri="{FF2B5EF4-FFF2-40B4-BE49-F238E27FC236}">
                  <a16:creationId xmlns:a16="http://schemas.microsoft.com/office/drawing/2014/main" id="{9167A38D-B97B-4FEB-A6E5-247245A6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416">
              <a:extLst>
                <a:ext uri="{FF2B5EF4-FFF2-40B4-BE49-F238E27FC236}">
                  <a16:creationId xmlns:a16="http://schemas.microsoft.com/office/drawing/2014/main" id="{1BD72A5E-0C9A-41B0-90D1-7DE9CB17B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417">
              <a:extLst>
                <a:ext uri="{FF2B5EF4-FFF2-40B4-BE49-F238E27FC236}">
                  <a16:creationId xmlns:a16="http://schemas.microsoft.com/office/drawing/2014/main" id="{61231B92-1C5E-4AE4-A542-07264775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418">
              <a:extLst>
                <a:ext uri="{FF2B5EF4-FFF2-40B4-BE49-F238E27FC236}">
                  <a16:creationId xmlns:a16="http://schemas.microsoft.com/office/drawing/2014/main" id="{61D5CF8A-F68E-4F14-B069-7ECF57FE1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419">
              <a:extLst>
                <a:ext uri="{FF2B5EF4-FFF2-40B4-BE49-F238E27FC236}">
                  <a16:creationId xmlns:a16="http://schemas.microsoft.com/office/drawing/2014/main" id="{DDE1D72B-387F-4CD7-83EE-6F82EFAC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420">
              <a:extLst>
                <a:ext uri="{FF2B5EF4-FFF2-40B4-BE49-F238E27FC236}">
                  <a16:creationId xmlns:a16="http://schemas.microsoft.com/office/drawing/2014/main" id="{9C3CABF0-274A-4F12-8819-56BED464D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421">
              <a:extLst>
                <a:ext uri="{FF2B5EF4-FFF2-40B4-BE49-F238E27FC236}">
                  <a16:creationId xmlns:a16="http://schemas.microsoft.com/office/drawing/2014/main" id="{1710C8D0-B1B2-40FA-8979-412460CF3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Freeform 422">
              <a:extLst>
                <a:ext uri="{FF2B5EF4-FFF2-40B4-BE49-F238E27FC236}">
                  <a16:creationId xmlns:a16="http://schemas.microsoft.com/office/drawing/2014/main" id="{EF7C6379-07FE-4D87-9CCC-385646867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423">
              <a:extLst>
                <a:ext uri="{FF2B5EF4-FFF2-40B4-BE49-F238E27FC236}">
                  <a16:creationId xmlns:a16="http://schemas.microsoft.com/office/drawing/2014/main" id="{56E0CED4-1C8D-401B-AE9C-9283CD68D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424">
              <a:extLst>
                <a:ext uri="{FF2B5EF4-FFF2-40B4-BE49-F238E27FC236}">
                  <a16:creationId xmlns:a16="http://schemas.microsoft.com/office/drawing/2014/main" id="{352F2346-C9D2-4D80-B4FC-6A0A15E10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425">
              <a:extLst>
                <a:ext uri="{FF2B5EF4-FFF2-40B4-BE49-F238E27FC236}">
                  <a16:creationId xmlns:a16="http://schemas.microsoft.com/office/drawing/2014/main" id="{CAD9564E-902A-48F5-A36F-9718F0A36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426">
              <a:extLst>
                <a:ext uri="{FF2B5EF4-FFF2-40B4-BE49-F238E27FC236}">
                  <a16:creationId xmlns:a16="http://schemas.microsoft.com/office/drawing/2014/main" id="{88AF3975-A201-404C-B250-61D53D34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427">
              <a:extLst>
                <a:ext uri="{FF2B5EF4-FFF2-40B4-BE49-F238E27FC236}">
                  <a16:creationId xmlns:a16="http://schemas.microsoft.com/office/drawing/2014/main" id="{36BD0333-2659-4E7D-8076-B54F61D6E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428">
              <a:extLst>
                <a:ext uri="{FF2B5EF4-FFF2-40B4-BE49-F238E27FC236}">
                  <a16:creationId xmlns:a16="http://schemas.microsoft.com/office/drawing/2014/main" id="{13189E99-0AD3-44F8-B452-0253D2BAD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429">
              <a:extLst>
                <a:ext uri="{FF2B5EF4-FFF2-40B4-BE49-F238E27FC236}">
                  <a16:creationId xmlns:a16="http://schemas.microsoft.com/office/drawing/2014/main" id="{2656FC31-63D7-4794-8234-BDC91753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430">
              <a:extLst>
                <a:ext uri="{FF2B5EF4-FFF2-40B4-BE49-F238E27FC236}">
                  <a16:creationId xmlns:a16="http://schemas.microsoft.com/office/drawing/2014/main" id="{36F9079E-E1D8-4E20-8A1A-D52FF1715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431">
              <a:extLst>
                <a:ext uri="{FF2B5EF4-FFF2-40B4-BE49-F238E27FC236}">
                  <a16:creationId xmlns:a16="http://schemas.microsoft.com/office/drawing/2014/main" id="{BD244833-171E-4F2F-A3D0-475CABD4A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432">
              <a:extLst>
                <a:ext uri="{FF2B5EF4-FFF2-40B4-BE49-F238E27FC236}">
                  <a16:creationId xmlns:a16="http://schemas.microsoft.com/office/drawing/2014/main" id="{2179B415-27C2-4866-900B-3164D4A4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433">
              <a:extLst>
                <a:ext uri="{FF2B5EF4-FFF2-40B4-BE49-F238E27FC236}">
                  <a16:creationId xmlns:a16="http://schemas.microsoft.com/office/drawing/2014/main" id="{50B3F361-2E78-4B14-848A-52F7A1BBB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Rectangle 434">
              <a:extLst>
                <a:ext uri="{FF2B5EF4-FFF2-40B4-BE49-F238E27FC236}">
                  <a16:creationId xmlns:a16="http://schemas.microsoft.com/office/drawing/2014/main" id="{4D58A1B8-3251-4E50-B9D2-8B6541B5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7" name="Rectangle 435">
              <a:extLst>
                <a:ext uri="{FF2B5EF4-FFF2-40B4-BE49-F238E27FC236}">
                  <a16:creationId xmlns:a16="http://schemas.microsoft.com/office/drawing/2014/main" id="{D8F4EC3D-5449-4EB7-ABE4-61D026B6C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8" name="Freeform 436">
              <a:extLst>
                <a:ext uri="{FF2B5EF4-FFF2-40B4-BE49-F238E27FC236}">
                  <a16:creationId xmlns:a16="http://schemas.microsoft.com/office/drawing/2014/main" id="{EC48DFED-EB86-4CCC-BF4B-4407C500B71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437">
              <a:extLst>
                <a:ext uri="{FF2B5EF4-FFF2-40B4-BE49-F238E27FC236}">
                  <a16:creationId xmlns:a16="http://schemas.microsoft.com/office/drawing/2014/main" id="{F978432A-8FC0-4F04-894F-CF1D791EEBC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438">
              <a:extLst>
                <a:ext uri="{FF2B5EF4-FFF2-40B4-BE49-F238E27FC236}">
                  <a16:creationId xmlns:a16="http://schemas.microsoft.com/office/drawing/2014/main" id="{220E6AA3-D649-41F8-A23E-E19BF5CCD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Freeform 439">
              <a:extLst>
                <a:ext uri="{FF2B5EF4-FFF2-40B4-BE49-F238E27FC236}">
                  <a16:creationId xmlns:a16="http://schemas.microsoft.com/office/drawing/2014/main" id="{C4577262-DA92-46A5-9105-2C56AF6E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440">
              <a:extLst>
                <a:ext uri="{FF2B5EF4-FFF2-40B4-BE49-F238E27FC236}">
                  <a16:creationId xmlns:a16="http://schemas.microsoft.com/office/drawing/2014/main" id="{41A3EFD1-4507-486E-9B6D-DBE74A80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441">
              <a:extLst>
                <a:ext uri="{FF2B5EF4-FFF2-40B4-BE49-F238E27FC236}">
                  <a16:creationId xmlns:a16="http://schemas.microsoft.com/office/drawing/2014/main" id="{4EB9A5BC-24E9-4471-8AE8-781D94BB99A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442">
              <a:extLst>
                <a:ext uri="{FF2B5EF4-FFF2-40B4-BE49-F238E27FC236}">
                  <a16:creationId xmlns:a16="http://schemas.microsoft.com/office/drawing/2014/main" id="{9B9095C2-3778-4579-8755-96D1A3B6F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443">
              <a:extLst>
                <a:ext uri="{FF2B5EF4-FFF2-40B4-BE49-F238E27FC236}">
                  <a16:creationId xmlns:a16="http://schemas.microsoft.com/office/drawing/2014/main" id="{8B01283A-54B8-4D1F-A5F7-125ED620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Freeform 444">
              <a:extLst>
                <a:ext uri="{FF2B5EF4-FFF2-40B4-BE49-F238E27FC236}">
                  <a16:creationId xmlns:a16="http://schemas.microsoft.com/office/drawing/2014/main" id="{015D474E-C65A-42A6-B62A-8586EA9C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Rectangle 445">
              <a:extLst>
                <a:ext uri="{FF2B5EF4-FFF2-40B4-BE49-F238E27FC236}">
                  <a16:creationId xmlns:a16="http://schemas.microsoft.com/office/drawing/2014/main" id="{21D2A735-5CA5-4E60-B8BA-D6DF70320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308" name="Freeform 446">
              <a:extLst>
                <a:ext uri="{FF2B5EF4-FFF2-40B4-BE49-F238E27FC236}">
                  <a16:creationId xmlns:a16="http://schemas.microsoft.com/office/drawing/2014/main" id="{45B76F65-1B68-4F1A-9A14-C771EA87F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447">
              <a:extLst>
                <a:ext uri="{FF2B5EF4-FFF2-40B4-BE49-F238E27FC236}">
                  <a16:creationId xmlns:a16="http://schemas.microsoft.com/office/drawing/2014/main" id="{04F76198-E750-4870-8B33-AF2D80B6C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448">
              <a:extLst>
                <a:ext uri="{FF2B5EF4-FFF2-40B4-BE49-F238E27FC236}">
                  <a16:creationId xmlns:a16="http://schemas.microsoft.com/office/drawing/2014/main" id="{4839FEA4-F062-4B67-B2A9-1133E8FC4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449">
              <a:extLst>
                <a:ext uri="{FF2B5EF4-FFF2-40B4-BE49-F238E27FC236}">
                  <a16:creationId xmlns:a16="http://schemas.microsoft.com/office/drawing/2014/main" id="{24D59979-237D-449C-B6DA-7F7A74EE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450">
              <a:extLst>
                <a:ext uri="{FF2B5EF4-FFF2-40B4-BE49-F238E27FC236}">
                  <a16:creationId xmlns:a16="http://schemas.microsoft.com/office/drawing/2014/main" id="{6C9A8497-8D85-45C2-97B1-F7FC54AC6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451">
              <a:extLst>
                <a:ext uri="{FF2B5EF4-FFF2-40B4-BE49-F238E27FC236}">
                  <a16:creationId xmlns:a16="http://schemas.microsoft.com/office/drawing/2014/main" id="{93CC0A1A-5219-4E89-B13F-49240F4FC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452">
              <a:extLst>
                <a:ext uri="{FF2B5EF4-FFF2-40B4-BE49-F238E27FC236}">
                  <a16:creationId xmlns:a16="http://schemas.microsoft.com/office/drawing/2014/main" id="{4E27D806-BDC0-4C94-B610-CAAC7F7BF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453">
              <a:extLst>
                <a:ext uri="{FF2B5EF4-FFF2-40B4-BE49-F238E27FC236}">
                  <a16:creationId xmlns:a16="http://schemas.microsoft.com/office/drawing/2014/main" id="{B00DB719-8840-4751-94A7-E78F950AD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454">
              <a:extLst>
                <a:ext uri="{FF2B5EF4-FFF2-40B4-BE49-F238E27FC236}">
                  <a16:creationId xmlns:a16="http://schemas.microsoft.com/office/drawing/2014/main" id="{593B32D1-B2A1-444A-9DFD-17AB3DA1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455">
              <a:extLst>
                <a:ext uri="{FF2B5EF4-FFF2-40B4-BE49-F238E27FC236}">
                  <a16:creationId xmlns:a16="http://schemas.microsoft.com/office/drawing/2014/main" id="{9CC3F499-BC45-4B1E-8847-D141FD205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Freeform 456">
              <a:extLst>
                <a:ext uri="{FF2B5EF4-FFF2-40B4-BE49-F238E27FC236}">
                  <a16:creationId xmlns:a16="http://schemas.microsoft.com/office/drawing/2014/main" id="{CFE9A165-CCC5-4519-ACA2-F087286D6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457">
              <a:extLst>
                <a:ext uri="{FF2B5EF4-FFF2-40B4-BE49-F238E27FC236}">
                  <a16:creationId xmlns:a16="http://schemas.microsoft.com/office/drawing/2014/main" id="{266A3793-E30F-43D9-B8FA-E59BF2CB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Freeform 458">
              <a:extLst>
                <a:ext uri="{FF2B5EF4-FFF2-40B4-BE49-F238E27FC236}">
                  <a16:creationId xmlns:a16="http://schemas.microsoft.com/office/drawing/2014/main" id="{08618D6E-D71A-4C6D-914C-443BEDA62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459">
              <a:extLst>
                <a:ext uri="{FF2B5EF4-FFF2-40B4-BE49-F238E27FC236}">
                  <a16:creationId xmlns:a16="http://schemas.microsoft.com/office/drawing/2014/main" id="{7A2D9D5B-A9B6-4697-8B42-069E4C83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460">
              <a:extLst>
                <a:ext uri="{FF2B5EF4-FFF2-40B4-BE49-F238E27FC236}">
                  <a16:creationId xmlns:a16="http://schemas.microsoft.com/office/drawing/2014/main" id="{A994717B-9DDC-45E4-AFA7-3073728F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461">
              <a:extLst>
                <a:ext uri="{FF2B5EF4-FFF2-40B4-BE49-F238E27FC236}">
                  <a16:creationId xmlns:a16="http://schemas.microsoft.com/office/drawing/2014/main" id="{6630F585-6557-44CE-9F96-BCDB20B39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Freeform 462">
              <a:extLst>
                <a:ext uri="{FF2B5EF4-FFF2-40B4-BE49-F238E27FC236}">
                  <a16:creationId xmlns:a16="http://schemas.microsoft.com/office/drawing/2014/main" id="{7F72F8E7-A0D4-469E-9FC1-B6E37F8A5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Freeform 463">
              <a:extLst>
                <a:ext uri="{FF2B5EF4-FFF2-40B4-BE49-F238E27FC236}">
                  <a16:creationId xmlns:a16="http://schemas.microsoft.com/office/drawing/2014/main" id="{42B30214-5BFC-4C57-A614-23DCA0FAC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464">
              <a:extLst>
                <a:ext uri="{FF2B5EF4-FFF2-40B4-BE49-F238E27FC236}">
                  <a16:creationId xmlns:a16="http://schemas.microsoft.com/office/drawing/2014/main" id="{65B93F42-6B48-46EB-9B41-23F7F1146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465">
              <a:extLst>
                <a:ext uri="{FF2B5EF4-FFF2-40B4-BE49-F238E27FC236}">
                  <a16:creationId xmlns:a16="http://schemas.microsoft.com/office/drawing/2014/main" id="{EADCD1C2-4FE7-4DDE-99A2-05A471CA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466">
              <a:extLst>
                <a:ext uri="{FF2B5EF4-FFF2-40B4-BE49-F238E27FC236}">
                  <a16:creationId xmlns:a16="http://schemas.microsoft.com/office/drawing/2014/main" id="{03375438-B1F5-47DB-876F-5F4F3BEA7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Freeform 467">
              <a:extLst>
                <a:ext uri="{FF2B5EF4-FFF2-40B4-BE49-F238E27FC236}">
                  <a16:creationId xmlns:a16="http://schemas.microsoft.com/office/drawing/2014/main" id="{B02F4346-F2C3-4B22-B382-C252E218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Freeform 468">
              <a:extLst>
                <a:ext uri="{FF2B5EF4-FFF2-40B4-BE49-F238E27FC236}">
                  <a16:creationId xmlns:a16="http://schemas.microsoft.com/office/drawing/2014/main" id="{3D511C6B-BCD7-4288-99CF-54B42CD21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Freeform 469">
              <a:extLst>
                <a:ext uri="{FF2B5EF4-FFF2-40B4-BE49-F238E27FC236}">
                  <a16:creationId xmlns:a16="http://schemas.microsoft.com/office/drawing/2014/main" id="{A44586C8-80F8-4B80-A4AB-6B9623BB6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Freeform 470">
              <a:extLst>
                <a:ext uri="{FF2B5EF4-FFF2-40B4-BE49-F238E27FC236}">
                  <a16:creationId xmlns:a16="http://schemas.microsoft.com/office/drawing/2014/main" id="{F1740710-9BF3-4591-B67A-9DD3F11FA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Freeform 471">
              <a:extLst>
                <a:ext uri="{FF2B5EF4-FFF2-40B4-BE49-F238E27FC236}">
                  <a16:creationId xmlns:a16="http://schemas.microsoft.com/office/drawing/2014/main" id="{4E44A64F-4E43-4B18-B2CF-169F130F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Freeform 472">
              <a:extLst>
                <a:ext uri="{FF2B5EF4-FFF2-40B4-BE49-F238E27FC236}">
                  <a16:creationId xmlns:a16="http://schemas.microsoft.com/office/drawing/2014/main" id="{8A092A2E-01BA-482F-BE6B-22ABAA3C0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Freeform 473">
              <a:extLst>
                <a:ext uri="{FF2B5EF4-FFF2-40B4-BE49-F238E27FC236}">
                  <a16:creationId xmlns:a16="http://schemas.microsoft.com/office/drawing/2014/main" id="{FC7E81C8-3EE1-4176-B43D-4B9B9D71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Freeform 474">
              <a:extLst>
                <a:ext uri="{FF2B5EF4-FFF2-40B4-BE49-F238E27FC236}">
                  <a16:creationId xmlns:a16="http://schemas.microsoft.com/office/drawing/2014/main" id="{487A0C4D-FD22-4638-905C-913476DD4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Freeform 475">
              <a:extLst>
                <a:ext uri="{FF2B5EF4-FFF2-40B4-BE49-F238E27FC236}">
                  <a16:creationId xmlns:a16="http://schemas.microsoft.com/office/drawing/2014/main" id="{23510E1F-965C-46F6-8806-3414EB84C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Freeform 476">
              <a:extLst>
                <a:ext uri="{FF2B5EF4-FFF2-40B4-BE49-F238E27FC236}">
                  <a16:creationId xmlns:a16="http://schemas.microsoft.com/office/drawing/2014/main" id="{E461E3A0-A19B-48B9-8967-59E5A441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Freeform 477">
              <a:extLst>
                <a:ext uri="{FF2B5EF4-FFF2-40B4-BE49-F238E27FC236}">
                  <a16:creationId xmlns:a16="http://schemas.microsoft.com/office/drawing/2014/main" id="{23ACFCC4-6454-4141-B9AB-02B645634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Freeform 478">
              <a:extLst>
                <a:ext uri="{FF2B5EF4-FFF2-40B4-BE49-F238E27FC236}">
                  <a16:creationId xmlns:a16="http://schemas.microsoft.com/office/drawing/2014/main" id="{16286D2F-5B58-4069-8FC9-617013923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Freeform 479">
              <a:extLst>
                <a:ext uri="{FF2B5EF4-FFF2-40B4-BE49-F238E27FC236}">
                  <a16:creationId xmlns:a16="http://schemas.microsoft.com/office/drawing/2014/main" id="{6B1D7E99-E73E-44E1-B2CD-95C9D3051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Freeform 480">
              <a:extLst>
                <a:ext uri="{FF2B5EF4-FFF2-40B4-BE49-F238E27FC236}">
                  <a16:creationId xmlns:a16="http://schemas.microsoft.com/office/drawing/2014/main" id="{43B2DEBF-C827-4DE5-B8A0-7A79640D9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Freeform 481">
              <a:extLst>
                <a:ext uri="{FF2B5EF4-FFF2-40B4-BE49-F238E27FC236}">
                  <a16:creationId xmlns:a16="http://schemas.microsoft.com/office/drawing/2014/main" id="{48A44018-0EA5-4153-9D05-367046BD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Freeform 482">
              <a:extLst>
                <a:ext uri="{FF2B5EF4-FFF2-40B4-BE49-F238E27FC236}">
                  <a16:creationId xmlns:a16="http://schemas.microsoft.com/office/drawing/2014/main" id="{630AD944-7AA0-469B-9172-9287A229E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Freeform 483">
              <a:extLst>
                <a:ext uri="{FF2B5EF4-FFF2-40B4-BE49-F238E27FC236}">
                  <a16:creationId xmlns:a16="http://schemas.microsoft.com/office/drawing/2014/main" id="{1E6343E1-6D08-47F0-AD6E-8EAFBE2F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Freeform 484">
              <a:extLst>
                <a:ext uri="{FF2B5EF4-FFF2-40B4-BE49-F238E27FC236}">
                  <a16:creationId xmlns:a16="http://schemas.microsoft.com/office/drawing/2014/main" id="{7D2528AD-3862-420D-89CC-68446A54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Freeform 485">
              <a:extLst>
                <a:ext uri="{FF2B5EF4-FFF2-40B4-BE49-F238E27FC236}">
                  <a16:creationId xmlns:a16="http://schemas.microsoft.com/office/drawing/2014/main" id="{AE73CC80-9E47-4807-8CDD-5C737B6E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Freeform 486">
              <a:extLst>
                <a:ext uri="{FF2B5EF4-FFF2-40B4-BE49-F238E27FC236}">
                  <a16:creationId xmlns:a16="http://schemas.microsoft.com/office/drawing/2014/main" id="{78161622-9375-4AE9-959C-0CF301F01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Freeform 487">
              <a:extLst>
                <a:ext uri="{FF2B5EF4-FFF2-40B4-BE49-F238E27FC236}">
                  <a16:creationId xmlns:a16="http://schemas.microsoft.com/office/drawing/2014/main" id="{1C95EBF0-7368-45D5-8D42-80F38233E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Freeform 488">
              <a:extLst>
                <a:ext uri="{FF2B5EF4-FFF2-40B4-BE49-F238E27FC236}">
                  <a16:creationId xmlns:a16="http://schemas.microsoft.com/office/drawing/2014/main" id="{2E3E7A17-E542-4BB6-BDB2-E33958985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Freeform 489">
              <a:extLst>
                <a:ext uri="{FF2B5EF4-FFF2-40B4-BE49-F238E27FC236}">
                  <a16:creationId xmlns:a16="http://schemas.microsoft.com/office/drawing/2014/main" id="{8A15ACAA-4759-443C-A536-1D4EFD3F7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" name="Freeform 490">
              <a:extLst>
                <a:ext uri="{FF2B5EF4-FFF2-40B4-BE49-F238E27FC236}">
                  <a16:creationId xmlns:a16="http://schemas.microsoft.com/office/drawing/2014/main" id="{EE4ED87F-FD55-43B6-A133-ED2B1EF7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Freeform 491">
              <a:extLst>
                <a:ext uri="{FF2B5EF4-FFF2-40B4-BE49-F238E27FC236}">
                  <a16:creationId xmlns:a16="http://schemas.microsoft.com/office/drawing/2014/main" id="{090D4A13-A1B6-4207-8123-E5BB713B5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4" name="Freeform 492">
              <a:extLst>
                <a:ext uri="{FF2B5EF4-FFF2-40B4-BE49-F238E27FC236}">
                  <a16:creationId xmlns:a16="http://schemas.microsoft.com/office/drawing/2014/main" id="{A5949E32-9CF2-410E-8848-68AD4BC3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5" name="Freeform 493">
              <a:extLst>
                <a:ext uri="{FF2B5EF4-FFF2-40B4-BE49-F238E27FC236}">
                  <a16:creationId xmlns:a16="http://schemas.microsoft.com/office/drawing/2014/main" id="{E286FD87-64B0-48D1-9261-135200A2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Freeform 494">
              <a:extLst>
                <a:ext uri="{FF2B5EF4-FFF2-40B4-BE49-F238E27FC236}">
                  <a16:creationId xmlns:a16="http://schemas.microsoft.com/office/drawing/2014/main" id="{82CC5E53-55AB-4206-9B44-D69E22DAF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Freeform 495">
              <a:extLst>
                <a:ext uri="{FF2B5EF4-FFF2-40B4-BE49-F238E27FC236}">
                  <a16:creationId xmlns:a16="http://schemas.microsoft.com/office/drawing/2014/main" id="{47C6F72F-72E5-4287-8C66-8A2D3B310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Freeform 496">
              <a:extLst>
                <a:ext uri="{FF2B5EF4-FFF2-40B4-BE49-F238E27FC236}">
                  <a16:creationId xmlns:a16="http://schemas.microsoft.com/office/drawing/2014/main" id="{3B6B2EED-F763-48E7-931D-2324DAE2C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Freeform 497">
              <a:extLst>
                <a:ext uri="{FF2B5EF4-FFF2-40B4-BE49-F238E27FC236}">
                  <a16:creationId xmlns:a16="http://schemas.microsoft.com/office/drawing/2014/main" id="{4B983DE9-D61A-4A5E-9D32-10AC535FA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Freeform 498">
              <a:extLst>
                <a:ext uri="{FF2B5EF4-FFF2-40B4-BE49-F238E27FC236}">
                  <a16:creationId xmlns:a16="http://schemas.microsoft.com/office/drawing/2014/main" id="{FE960505-AE64-4705-9939-1EF83CFF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Freeform 499">
              <a:extLst>
                <a:ext uri="{FF2B5EF4-FFF2-40B4-BE49-F238E27FC236}">
                  <a16:creationId xmlns:a16="http://schemas.microsoft.com/office/drawing/2014/main" id="{C98D77F6-F60E-403F-AFA5-F4183B454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Freeform 500">
              <a:extLst>
                <a:ext uri="{FF2B5EF4-FFF2-40B4-BE49-F238E27FC236}">
                  <a16:creationId xmlns:a16="http://schemas.microsoft.com/office/drawing/2014/main" id="{40867CE2-2B91-4F3E-967C-0540F019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Freeform 501">
              <a:extLst>
                <a:ext uri="{FF2B5EF4-FFF2-40B4-BE49-F238E27FC236}">
                  <a16:creationId xmlns:a16="http://schemas.microsoft.com/office/drawing/2014/main" id="{E6229619-805E-440E-9063-6DE2885AF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Freeform 502">
              <a:extLst>
                <a:ext uri="{FF2B5EF4-FFF2-40B4-BE49-F238E27FC236}">
                  <a16:creationId xmlns:a16="http://schemas.microsoft.com/office/drawing/2014/main" id="{2230F0BF-E600-4810-A70E-6652AA64F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Freeform 503">
              <a:extLst>
                <a:ext uri="{FF2B5EF4-FFF2-40B4-BE49-F238E27FC236}">
                  <a16:creationId xmlns:a16="http://schemas.microsoft.com/office/drawing/2014/main" id="{B36AE919-C515-45F0-A025-4F12266AF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Freeform 504">
              <a:extLst>
                <a:ext uri="{FF2B5EF4-FFF2-40B4-BE49-F238E27FC236}">
                  <a16:creationId xmlns:a16="http://schemas.microsoft.com/office/drawing/2014/main" id="{B5088645-7190-46B2-BF93-EAEF9933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Freeform 505">
              <a:extLst>
                <a:ext uri="{FF2B5EF4-FFF2-40B4-BE49-F238E27FC236}">
                  <a16:creationId xmlns:a16="http://schemas.microsoft.com/office/drawing/2014/main" id="{FCA4F1A1-A2FA-422A-B5EA-7FFE3B79D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8" name="Freeform 506">
              <a:extLst>
                <a:ext uri="{FF2B5EF4-FFF2-40B4-BE49-F238E27FC236}">
                  <a16:creationId xmlns:a16="http://schemas.microsoft.com/office/drawing/2014/main" id="{403EF962-4225-4DB9-AD8A-21A810DE8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9" name="Freeform 507">
              <a:extLst>
                <a:ext uri="{FF2B5EF4-FFF2-40B4-BE49-F238E27FC236}">
                  <a16:creationId xmlns:a16="http://schemas.microsoft.com/office/drawing/2014/main" id="{C35D2C93-A7A5-45C1-9517-DE4F6FBF9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0" name="Freeform 508">
              <a:extLst>
                <a:ext uri="{FF2B5EF4-FFF2-40B4-BE49-F238E27FC236}">
                  <a16:creationId xmlns:a16="http://schemas.microsoft.com/office/drawing/2014/main" id="{EED37362-2393-425E-AFD2-60CE685B0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1" name="Freeform 509">
              <a:extLst>
                <a:ext uri="{FF2B5EF4-FFF2-40B4-BE49-F238E27FC236}">
                  <a16:creationId xmlns:a16="http://schemas.microsoft.com/office/drawing/2014/main" id="{2134F1EA-FA2A-420B-ACD1-388AB1155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2" name="Freeform 510">
              <a:extLst>
                <a:ext uri="{FF2B5EF4-FFF2-40B4-BE49-F238E27FC236}">
                  <a16:creationId xmlns:a16="http://schemas.microsoft.com/office/drawing/2014/main" id="{72BA51C8-00F6-4793-8653-E76326C37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3" name="Freeform 511">
              <a:extLst>
                <a:ext uri="{FF2B5EF4-FFF2-40B4-BE49-F238E27FC236}">
                  <a16:creationId xmlns:a16="http://schemas.microsoft.com/office/drawing/2014/main" id="{5C3F65F9-1F0F-4603-8CA9-2C1A44103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4" name="Freeform 512">
              <a:extLst>
                <a:ext uri="{FF2B5EF4-FFF2-40B4-BE49-F238E27FC236}">
                  <a16:creationId xmlns:a16="http://schemas.microsoft.com/office/drawing/2014/main" id="{FD161714-DB9D-4269-A3F5-44198AFF1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5" name="Freeform 513">
              <a:extLst>
                <a:ext uri="{FF2B5EF4-FFF2-40B4-BE49-F238E27FC236}">
                  <a16:creationId xmlns:a16="http://schemas.microsoft.com/office/drawing/2014/main" id="{FCA0C3D9-6C11-477C-A3A6-92E7A578E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6" name="Freeform 514">
              <a:extLst>
                <a:ext uri="{FF2B5EF4-FFF2-40B4-BE49-F238E27FC236}">
                  <a16:creationId xmlns:a16="http://schemas.microsoft.com/office/drawing/2014/main" id="{79DD80D6-CC22-428B-A7D2-548A48B97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7" name="Freeform 515">
              <a:extLst>
                <a:ext uri="{FF2B5EF4-FFF2-40B4-BE49-F238E27FC236}">
                  <a16:creationId xmlns:a16="http://schemas.microsoft.com/office/drawing/2014/main" id="{32E1567A-FB29-4501-A2EC-80470344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8" name="Freeform 516">
              <a:extLst>
                <a:ext uri="{FF2B5EF4-FFF2-40B4-BE49-F238E27FC236}">
                  <a16:creationId xmlns:a16="http://schemas.microsoft.com/office/drawing/2014/main" id="{1CF35A21-9A45-4EFE-8337-249155B9C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Freeform 517">
              <a:extLst>
                <a:ext uri="{FF2B5EF4-FFF2-40B4-BE49-F238E27FC236}">
                  <a16:creationId xmlns:a16="http://schemas.microsoft.com/office/drawing/2014/main" id="{4E4F86C3-DC98-4B62-85EC-94BD19861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Freeform 518">
              <a:extLst>
                <a:ext uri="{FF2B5EF4-FFF2-40B4-BE49-F238E27FC236}">
                  <a16:creationId xmlns:a16="http://schemas.microsoft.com/office/drawing/2014/main" id="{1C61826F-F592-4010-9C6D-328A42A69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Freeform 519">
              <a:extLst>
                <a:ext uri="{FF2B5EF4-FFF2-40B4-BE49-F238E27FC236}">
                  <a16:creationId xmlns:a16="http://schemas.microsoft.com/office/drawing/2014/main" id="{33638C0E-31CB-4C6E-9F43-4AD649B52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Freeform 520">
              <a:extLst>
                <a:ext uri="{FF2B5EF4-FFF2-40B4-BE49-F238E27FC236}">
                  <a16:creationId xmlns:a16="http://schemas.microsoft.com/office/drawing/2014/main" id="{BD698389-6D44-4409-ACDD-9363E9F7D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Freeform 521">
              <a:extLst>
                <a:ext uri="{FF2B5EF4-FFF2-40B4-BE49-F238E27FC236}">
                  <a16:creationId xmlns:a16="http://schemas.microsoft.com/office/drawing/2014/main" id="{2949BC5E-7C9D-4A5F-AC02-100180A8E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Freeform 522">
              <a:extLst>
                <a:ext uri="{FF2B5EF4-FFF2-40B4-BE49-F238E27FC236}">
                  <a16:creationId xmlns:a16="http://schemas.microsoft.com/office/drawing/2014/main" id="{AABCB848-50BB-4E23-9766-900BFDEDC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Freeform 523">
              <a:extLst>
                <a:ext uri="{FF2B5EF4-FFF2-40B4-BE49-F238E27FC236}">
                  <a16:creationId xmlns:a16="http://schemas.microsoft.com/office/drawing/2014/main" id="{FF800CCC-C97C-4767-94AB-B24A03A55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Freeform 524">
              <a:extLst>
                <a:ext uri="{FF2B5EF4-FFF2-40B4-BE49-F238E27FC236}">
                  <a16:creationId xmlns:a16="http://schemas.microsoft.com/office/drawing/2014/main" id="{15BFA0B0-E89C-46D8-A088-A96C61543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Freeform 525">
              <a:extLst>
                <a:ext uri="{FF2B5EF4-FFF2-40B4-BE49-F238E27FC236}">
                  <a16:creationId xmlns:a16="http://schemas.microsoft.com/office/drawing/2014/main" id="{1C69D1D9-8D90-477F-8FC1-C572F7B2F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Freeform 526">
              <a:extLst>
                <a:ext uri="{FF2B5EF4-FFF2-40B4-BE49-F238E27FC236}">
                  <a16:creationId xmlns:a16="http://schemas.microsoft.com/office/drawing/2014/main" id="{E2517B6F-AC28-4A3D-8406-E25B74F9D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Freeform 527">
              <a:extLst>
                <a:ext uri="{FF2B5EF4-FFF2-40B4-BE49-F238E27FC236}">
                  <a16:creationId xmlns:a16="http://schemas.microsoft.com/office/drawing/2014/main" id="{A3553643-ED68-4887-AD37-DC16B4EAB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Freeform 528">
              <a:extLst>
                <a:ext uri="{FF2B5EF4-FFF2-40B4-BE49-F238E27FC236}">
                  <a16:creationId xmlns:a16="http://schemas.microsoft.com/office/drawing/2014/main" id="{A7BCF925-0871-4E04-A90D-ED167B9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1" name="Freeform 529">
              <a:extLst>
                <a:ext uri="{FF2B5EF4-FFF2-40B4-BE49-F238E27FC236}">
                  <a16:creationId xmlns:a16="http://schemas.microsoft.com/office/drawing/2014/main" id="{D3A3F4F0-2D1D-45A3-8178-5CE2BFE1B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2" name="Freeform 530">
              <a:extLst>
                <a:ext uri="{FF2B5EF4-FFF2-40B4-BE49-F238E27FC236}">
                  <a16:creationId xmlns:a16="http://schemas.microsoft.com/office/drawing/2014/main" id="{46613018-30AC-4A57-8A37-75CF62ED0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3" name="Freeform 531">
              <a:extLst>
                <a:ext uri="{FF2B5EF4-FFF2-40B4-BE49-F238E27FC236}">
                  <a16:creationId xmlns:a16="http://schemas.microsoft.com/office/drawing/2014/main" id="{683419A4-BDF7-4168-88DD-A30AEEDD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4" name="Freeform 532">
              <a:extLst>
                <a:ext uri="{FF2B5EF4-FFF2-40B4-BE49-F238E27FC236}">
                  <a16:creationId xmlns:a16="http://schemas.microsoft.com/office/drawing/2014/main" id="{661D5085-8BD6-4511-90EF-5F963E973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5" name="Freeform 533">
              <a:extLst>
                <a:ext uri="{FF2B5EF4-FFF2-40B4-BE49-F238E27FC236}">
                  <a16:creationId xmlns:a16="http://schemas.microsoft.com/office/drawing/2014/main" id="{4A14CE13-5F58-43B5-9F2D-0FA4D3F9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6" name="Freeform 534">
              <a:extLst>
                <a:ext uri="{FF2B5EF4-FFF2-40B4-BE49-F238E27FC236}">
                  <a16:creationId xmlns:a16="http://schemas.microsoft.com/office/drawing/2014/main" id="{D1BF00D3-B13E-4D17-BA4D-44D753D8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7" name="Freeform 535">
              <a:extLst>
                <a:ext uri="{FF2B5EF4-FFF2-40B4-BE49-F238E27FC236}">
                  <a16:creationId xmlns:a16="http://schemas.microsoft.com/office/drawing/2014/main" id="{650E8D53-9A84-447A-9B20-00C45029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8" name="Freeform 536">
              <a:extLst>
                <a:ext uri="{FF2B5EF4-FFF2-40B4-BE49-F238E27FC236}">
                  <a16:creationId xmlns:a16="http://schemas.microsoft.com/office/drawing/2014/main" id="{B6FA180C-D238-452F-A823-8005CF329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9" name="Freeform 537">
              <a:extLst>
                <a:ext uri="{FF2B5EF4-FFF2-40B4-BE49-F238E27FC236}">
                  <a16:creationId xmlns:a16="http://schemas.microsoft.com/office/drawing/2014/main" id="{A87C22BC-4E78-43C6-AE53-4009C1F89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0" name="Freeform 538">
              <a:extLst>
                <a:ext uri="{FF2B5EF4-FFF2-40B4-BE49-F238E27FC236}">
                  <a16:creationId xmlns:a16="http://schemas.microsoft.com/office/drawing/2014/main" id="{96C3FB30-AEB3-4D15-871B-D1D753E8A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1" name="Freeform 539">
              <a:extLst>
                <a:ext uri="{FF2B5EF4-FFF2-40B4-BE49-F238E27FC236}">
                  <a16:creationId xmlns:a16="http://schemas.microsoft.com/office/drawing/2014/main" id="{CAAC76B0-3461-4A26-A0A5-50FFE07D4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Freeform 540">
              <a:extLst>
                <a:ext uri="{FF2B5EF4-FFF2-40B4-BE49-F238E27FC236}">
                  <a16:creationId xmlns:a16="http://schemas.microsoft.com/office/drawing/2014/main" id="{8CC90ED8-6B71-42BB-926C-F8F8D55C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Freeform 541">
              <a:extLst>
                <a:ext uri="{FF2B5EF4-FFF2-40B4-BE49-F238E27FC236}">
                  <a16:creationId xmlns:a16="http://schemas.microsoft.com/office/drawing/2014/main" id="{B41147EA-E678-43AD-ACF4-E0064F153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Freeform 542">
              <a:extLst>
                <a:ext uri="{FF2B5EF4-FFF2-40B4-BE49-F238E27FC236}">
                  <a16:creationId xmlns:a16="http://schemas.microsoft.com/office/drawing/2014/main" id="{19B3BD96-D4DB-4C65-8523-A88B1040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Freeform 543">
              <a:extLst>
                <a:ext uri="{FF2B5EF4-FFF2-40B4-BE49-F238E27FC236}">
                  <a16:creationId xmlns:a16="http://schemas.microsoft.com/office/drawing/2014/main" id="{DB8CD86A-A97A-4260-99D7-E7CDD67C4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Freeform 544">
              <a:extLst>
                <a:ext uri="{FF2B5EF4-FFF2-40B4-BE49-F238E27FC236}">
                  <a16:creationId xmlns:a16="http://schemas.microsoft.com/office/drawing/2014/main" id="{C18194C3-611E-4DD0-8D66-AF28B7D8F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Freeform 545">
              <a:extLst>
                <a:ext uri="{FF2B5EF4-FFF2-40B4-BE49-F238E27FC236}">
                  <a16:creationId xmlns:a16="http://schemas.microsoft.com/office/drawing/2014/main" id="{4F68EDCA-FF70-42EA-B35B-0FB00E53A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Rectangle 546">
              <a:extLst>
                <a:ext uri="{FF2B5EF4-FFF2-40B4-BE49-F238E27FC236}">
                  <a16:creationId xmlns:a16="http://schemas.microsoft.com/office/drawing/2014/main" id="{41BEC36D-C691-470A-8298-AC5288192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409" name="Freeform 547">
              <a:extLst>
                <a:ext uri="{FF2B5EF4-FFF2-40B4-BE49-F238E27FC236}">
                  <a16:creationId xmlns:a16="http://schemas.microsoft.com/office/drawing/2014/main" id="{DF6BD97B-D33C-4771-8AE2-BAE5A3B7B4D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Freeform 548">
              <a:extLst>
                <a:ext uri="{FF2B5EF4-FFF2-40B4-BE49-F238E27FC236}">
                  <a16:creationId xmlns:a16="http://schemas.microsoft.com/office/drawing/2014/main" id="{26F9F77E-3FD7-43D3-98CA-C6763B0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Freeform 549">
              <a:extLst>
                <a:ext uri="{FF2B5EF4-FFF2-40B4-BE49-F238E27FC236}">
                  <a16:creationId xmlns:a16="http://schemas.microsoft.com/office/drawing/2014/main" id="{09784ABC-AE74-402E-9659-8C6EDC712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Freeform 550">
              <a:extLst>
                <a:ext uri="{FF2B5EF4-FFF2-40B4-BE49-F238E27FC236}">
                  <a16:creationId xmlns:a16="http://schemas.microsoft.com/office/drawing/2014/main" id="{7B070B45-4DF0-459B-B79A-CC19C2D01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551">
              <a:extLst>
                <a:ext uri="{FF2B5EF4-FFF2-40B4-BE49-F238E27FC236}">
                  <a16:creationId xmlns:a16="http://schemas.microsoft.com/office/drawing/2014/main" id="{95D2C9F9-0B64-4ED7-B599-48E8BABBE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552">
              <a:extLst>
                <a:ext uri="{FF2B5EF4-FFF2-40B4-BE49-F238E27FC236}">
                  <a16:creationId xmlns:a16="http://schemas.microsoft.com/office/drawing/2014/main" id="{069C8198-5CA5-440E-A73B-EC97EC47B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5" name="Freeform 553">
              <a:extLst>
                <a:ext uri="{FF2B5EF4-FFF2-40B4-BE49-F238E27FC236}">
                  <a16:creationId xmlns:a16="http://schemas.microsoft.com/office/drawing/2014/main" id="{F90B42AD-2A82-4F9B-80C4-84391690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6" name="Freeform 554">
              <a:extLst>
                <a:ext uri="{FF2B5EF4-FFF2-40B4-BE49-F238E27FC236}">
                  <a16:creationId xmlns:a16="http://schemas.microsoft.com/office/drawing/2014/main" id="{5ED13183-5CBD-4816-ABA8-C07EB92F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7" name="Freeform 555">
              <a:extLst>
                <a:ext uri="{FF2B5EF4-FFF2-40B4-BE49-F238E27FC236}">
                  <a16:creationId xmlns:a16="http://schemas.microsoft.com/office/drawing/2014/main" id="{2579EF7A-8554-4030-B8D3-4B64A41E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8" name="Freeform 556">
              <a:extLst>
                <a:ext uri="{FF2B5EF4-FFF2-40B4-BE49-F238E27FC236}">
                  <a16:creationId xmlns:a16="http://schemas.microsoft.com/office/drawing/2014/main" id="{367434A3-DD9E-4A6E-9BEA-0900644E8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9" name="Freeform 557">
              <a:extLst>
                <a:ext uri="{FF2B5EF4-FFF2-40B4-BE49-F238E27FC236}">
                  <a16:creationId xmlns:a16="http://schemas.microsoft.com/office/drawing/2014/main" id="{EEA9FEFE-AAA0-43E6-BBD9-71E6EAD86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0" name="Freeform 558">
              <a:extLst>
                <a:ext uri="{FF2B5EF4-FFF2-40B4-BE49-F238E27FC236}">
                  <a16:creationId xmlns:a16="http://schemas.microsoft.com/office/drawing/2014/main" id="{1E180303-A9C5-4BCB-8B22-CF50B8A25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1" name="Freeform 559">
              <a:extLst>
                <a:ext uri="{FF2B5EF4-FFF2-40B4-BE49-F238E27FC236}">
                  <a16:creationId xmlns:a16="http://schemas.microsoft.com/office/drawing/2014/main" id="{0A0B732E-1DC8-425D-92EC-D356FB91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2" name="Freeform 560">
              <a:extLst>
                <a:ext uri="{FF2B5EF4-FFF2-40B4-BE49-F238E27FC236}">
                  <a16:creationId xmlns:a16="http://schemas.microsoft.com/office/drawing/2014/main" id="{08314E5C-4161-4110-9F0C-EC02B5E1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3" name="Freeform 561">
              <a:extLst>
                <a:ext uri="{FF2B5EF4-FFF2-40B4-BE49-F238E27FC236}">
                  <a16:creationId xmlns:a16="http://schemas.microsoft.com/office/drawing/2014/main" id="{D27C9EDE-CABD-484A-A822-63F8F9DB6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4" name="Freeform 562">
              <a:extLst>
                <a:ext uri="{FF2B5EF4-FFF2-40B4-BE49-F238E27FC236}">
                  <a16:creationId xmlns:a16="http://schemas.microsoft.com/office/drawing/2014/main" id="{D1F9E265-D775-4E87-BB0B-F01F8B3A0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Freeform 563">
              <a:extLst>
                <a:ext uri="{FF2B5EF4-FFF2-40B4-BE49-F238E27FC236}">
                  <a16:creationId xmlns:a16="http://schemas.microsoft.com/office/drawing/2014/main" id="{9A712D96-B5DD-473B-9D69-EF405DB5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Freeform 564">
              <a:extLst>
                <a:ext uri="{FF2B5EF4-FFF2-40B4-BE49-F238E27FC236}">
                  <a16:creationId xmlns:a16="http://schemas.microsoft.com/office/drawing/2014/main" id="{5CE55221-E57C-432F-8AF3-94685286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Freeform 565">
              <a:extLst>
                <a:ext uri="{FF2B5EF4-FFF2-40B4-BE49-F238E27FC236}">
                  <a16:creationId xmlns:a16="http://schemas.microsoft.com/office/drawing/2014/main" id="{7A9EE04B-58A2-48FA-B370-3A5B26048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Freeform 566">
              <a:extLst>
                <a:ext uri="{FF2B5EF4-FFF2-40B4-BE49-F238E27FC236}">
                  <a16:creationId xmlns:a16="http://schemas.microsoft.com/office/drawing/2014/main" id="{8DE3340B-F863-458E-9D23-305FFAACA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Freeform 567">
              <a:extLst>
                <a:ext uri="{FF2B5EF4-FFF2-40B4-BE49-F238E27FC236}">
                  <a16:creationId xmlns:a16="http://schemas.microsoft.com/office/drawing/2014/main" id="{12DD2370-579F-4E67-90C5-1E2AB33D2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Freeform 568">
              <a:extLst>
                <a:ext uri="{FF2B5EF4-FFF2-40B4-BE49-F238E27FC236}">
                  <a16:creationId xmlns:a16="http://schemas.microsoft.com/office/drawing/2014/main" id="{79721F69-CEEC-4FE2-8F1C-1F55B44C5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Freeform 569">
              <a:extLst>
                <a:ext uri="{FF2B5EF4-FFF2-40B4-BE49-F238E27FC236}">
                  <a16:creationId xmlns:a16="http://schemas.microsoft.com/office/drawing/2014/main" id="{03599A85-5CC9-4B2C-BE42-AB4450B48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Freeform 570">
              <a:extLst>
                <a:ext uri="{FF2B5EF4-FFF2-40B4-BE49-F238E27FC236}">
                  <a16:creationId xmlns:a16="http://schemas.microsoft.com/office/drawing/2014/main" id="{736F18F8-F339-4D30-A738-C1D44712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Freeform 571">
              <a:extLst>
                <a:ext uri="{FF2B5EF4-FFF2-40B4-BE49-F238E27FC236}">
                  <a16:creationId xmlns:a16="http://schemas.microsoft.com/office/drawing/2014/main" id="{A832BE02-999D-4E26-8128-12F569DE2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Freeform 572">
              <a:extLst>
                <a:ext uri="{FF2B5EF4-FFF2-40B4-BE49-F238E27FC236}">
                  <a16:creationId xmlns:a16="http://schemas.microsoft.com/office/drawing/2014/main" id="{874D264D-3AFD-4BDB-AC4E-19E99F44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Freeform 573">
              <a:extLst>
                <a:ext uri="{FF2B5EF4-FFF2-40B4-BE49-F238E27FC236}">
                  <a16:creationId xmlns:a16="http://schemas.microsoft.com/office/drawing/2014/main" id="{A0E56730-BBE3-4544-B53D-37BD9B1BF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Freeform 574">
              <a:extLst>
                <a:ext uri="{FF2B5EF4-FFF2-40B4-BE49-F238E27FC236}">
                  <a16:creationId xmlns:a16="http://schemas.microsoft.com/office/drawing/2014/main" id="{25222292-236B-482B-B980-59B5CA60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7" name="Freeform 575">
              <a:extLst>
                <a:ext uri="{FF2B5EF4-FFF2-40B4-BE49-F238E27FC236}">
                  <a16:creationId xmlns:a16="http://schemas.microsoft.com/office/drawing/2014/main" id="{F0197700-D1ED-4958-A4C1-9175165A9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8" name="Freeform 576">
              <a:extLst>
                <a:ext uri="{FF2B5EF4-FFF2-40B4-BE49-F238E27FC236}">
                  <a16:creationId xmlns:a16="http://schemas.microsoft.com/office/drawing/2014/main" id="{38C014E6-A97F-43A3-8F3C-1C1A2BD3D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9" name="Freeform 577">
              <a:extLst>
                <a:ext uri="{FF2B5EF4-FFF2-40B4-BE49-F238E27FC236}">
                  <a16:creationId xmlns:a16="http://schemas.microsoft.com/office/drawing/2014/main" id="{1FC21B61-BFDA-438B-8D6B-8AE8EED2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0" name="Freeform 578">
              <a:extLst>
                <a:ext uri="{FF2B5EF4-FFF2-40B4-BE49-F238E27FC236}">
                  <a16:creationId xmlns:a16="http://schemas.microsoft.com/office/drawing/2014/main" id="{3F351ACE-B5E3-4D76-BCFE-6BDFDB5BD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1" name="Freeform 579">
              <a:extLst>
                <a:ext uri="{FF2B5EF4-FFF2-40B4-BE49-F238E27FC236}">
                  <a16:creationId xmlns:a16="http://schemas.microsoft.com/office/drawing/2014/main" id="{513A39EE-F7D8-40BD-B86B-0390F8DA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2" name="Freeform 580">
              <a:extLst>
                <a:ext uri="{FF2B5EF4-FFF2-40B4-BE49-F238E27FC236}">
                  <a16:creationId xmlns:a16="http://schemas.microsoft.com/office/drawing/2014/main" id="{FA37E869-9FB8-4F3F-B9A8-7CD1E5725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3" name="Freeform 581">
              <a:extLst>
                <a:ext uri="{FF2B5EF4-FFF2-40B4-BE49-F238E27FC236}">
                  <a16:creationId xmlns:a16="http://schemas.microsoft.com/office/drawing/2014/main" id="{0095419D-7B99-41CB-A78C-9461122F3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4" name="Freeform 583">
              <a:extLst>
                <a:ext uri="{FF2B5EF4-FFF2-40B4-BE49-F238E27FC236}">
                  <a16:creationId xmlns:a16="http://schemas.microsoft.com/office/drawing/2014/main" id="{C5D4B776-2343-4DD3-A899-0B60D39C9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" name="Freeform 584">
              <a:extLst>
                <a:ext uri="{FF2B5EF4-FFF2-40B4-BE49-F238E27FC236}">
                  <a16:creationId xmlns:a16="http://schemas.microsoft.com/office/drawing/2014/main" id="{E2AF7AC0-B0BD-4688-A84F-174623F3A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" name="Freeform 585">
              <a:extLst>
                <a:ext uri="{FF2B5EF4-FFF2-40B4-BE49-F238E27FC236}">
                  <a16:creationId xmlns:a16="http://schemas.microsoft.com/office/drawing/2014/main" id="{EB176CD7-6458-4E41-943B-9900C37B9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" name="Freeform 586">
              <a:extLst>
                <a:ext uri="{FF2B5EF4-FFF2-40B4-BE49-F238E27FC236}">
                  <a16:creationId xmlns:a16="http://schemas.microsoft.com/office/drawing/2014/main" id="{027CB185-76D6-473F-B893-9AEE8A94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Freeform 587">
              <a:extLst>
                <a:ext uri="{FF2B5EF4-FFF2-40B4-BE49-F238E27FC236}">
                  <a16:creationId xmlns:a16="http://schemas.microsoft.com/office/drawing/2014/main" id="{00CEE55F-FCA4-447D-8336-E6A369797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Freeform 588">
              <a:extLst>
                <a:ext uri="{FF2B5EF4-FFF2-40B4-BE49-F238E27FC236}">
                  <a16:creationId xmlns:a16="http://schemas.microsoft.com/office/drawing/2014/main" id="{E14FBF5D-D353-484F-B1F0-9778000DF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Freeform 589">
              <a:extLst>
                <a:ext uri="{FF2B5EF4-FFF2-40B4-BE49-F238E27FC236}">
                  <a16:creationId xmlns:a16="http://schemas.microsoft.com/office/drawing/2014/main" id="{B1C9D2A9-B348-408C-8934-8DC5A5D87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Freeform 590">
              <a:extLst>
                <a:ext uri="{FF2B5EF4-FFF2-40B4-BE49-F238E27FC236}">
                  <a16:creationId xmlns:a16="http://schemas.microsoft.com/office/drawing/2014/main" id="{8DDA174D-A664-4124-BC89-D1731C179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Freeform 591">
              <a:extLst>
                <a:ext uri="{FF2B5EF4-FFF2-40B4-BE49-F238E27FC236}">
                  <a16:creationId xmlns:a16="http://schemas.microsoft.com/office/drawing/2014/main" id="{DB5D8BFA-BB91-4FEA-BF08-910609C78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Freeform 592">
              <a:extLst>
                <a:ext uri="{FF2B5EF4-FFF2-40B4-BE49-F238E27FC236}">
                  <a16:creationId xmlns:a16="http://schemas.microsoft.com/office/drawing/2014/main" id="{265CBAA4-3D28-4224-B8F1-7C45D1ACC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Freeform 593">
              <a:extLst>
                <a:ext uri="{FF2B5EF4-FFF2-40B4-BE49-F238E27FC236}">
                  <a16:creationId xmlns:a16="http://schemas.microsoft.com/office/drawing/2014/main" id="{D2567FD8-7307-40E8-B7CE-45A534595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Freeform 594">
              <a:extLst>
                <a:ext uri="{FF2B5EF4-FFF2-40B4-BE49-F238E27FC236}">
                  <a16:creationId xmlns:a16="http://schemas.microsoft.com/office/drawing/2014/main" id="{19F0FBDA-D897-4684-B4FD-C5F7974BF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Freeform 595">
              <a:extLst>
                <a:ext uri="{FF2B5EF4-FFF2-40B4-BE49-F238E27FC236}">
                  <a16:creationId xmlns:a16="http://schemas.microsoft.com/office/drawing/2014/main" id="{0339AEEA-244E-43EE-9C61-0997AFC5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Freeform 596">
              <a:extLst>
                <a:ext uri="{FF2B5EF4-FFF2-40B4-BE49-F238E27FC236}">
                  <a16:creationId xmlns:a16="http://schemas.microsoft.com/office/drawing/2014/main" id="{7AA002A3-2FA1-45F4-8D75-5196ACC1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Freeform 597">
              <a:extLst>
                <a:ext uri="{FF2B5EF4-FFF2-40B4-BE49-F238E27FC236}">
                  <a16:creationId xmlns:a16="http://schemas.microsoft.com/office/drawing/2014/main" id="{A5F860EF-AE3A-4469-B957-1F9C517FB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Freeform 598">
              <a:extLst>
                <a:ext uri="{FF2B5EF4-FFF2-40B4-BE49-F238E27FC236}">
                  <a16:creationId xmlns:a16="http://schemas.microsoft.com/office/drawing/2014/main" id="{25E1E2E0-CAD0-4357-BDC5-DB9588720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0" name="Freeform 599">
              <a:extLst>
                <a:ext uri="{FF2B5EF4-FFF2-40B4-BE49-F238E27FC236}">
                  <a16:creationId xmlns:a16="http://schemas.microsoft.com/office/drawing/2014/main" id="{8394740B-F62F-4E79-BC5B-979E02909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1" name="Freeform 600">
              <a:extLst>
                <a:ext uri="{FF2B5EF4-FFF2-40B4-BE49-F238E27FC236}">
                  <a16:creationId xmlns:a16="http://schemas.microsoft.com/office/drawing/2014/main" id="{777C59A7-9012-471B-9C5F-8C06D1EA4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2" name="Freeform 601">
              <a:extLst>
                <a:ext uri="{FF2B5EF4-FFF2-40B4-BE49-F238E27FC236}">
                  <a16:creationId xmlns:a16="http://schemas.microsoft.com/office/drawing/2014/main" id="{FBA449EB-5D11-4424-8C97-A5D8F54EA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" name="Freeform 602">
              <a:extLst>
                <a:ext uri="{FF2B5EF4-FFF2-40B4-BE49-F238E27FC236}">
                  <a16:creationId xmlns:a16="http://schemas.microsoft.com/office/drawing/2014/main" id="{E3CD1031-A69E-4E82-B9BE-E4B97F05D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4" name="Freeform 603">
              <a:extLst>
                <a:ext uri="{FF2B5EF4-FFF2-40B4-BE49-F238E27FC236}">
                  <a16:creationId xmlns:a16="http://schemas.microsoft.com/office/drawing/2014/main" id="{8A15C7C3-68EC-46D4-A367-FCE1BF04F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5" name="Freeform 604">
              <a:extLst>
                <a:ext uri="{FF2B5EF4-FFF2-40B4-BE49-F238E27FC236}">
                  <a16:creationId xmlns:a16="http://schemas.microsoft.com/office/drawing/2014/main" id="{70BC2906-3027-4A49-9AFC-FD4C44E2D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6" name="Freeform 605">
              <a:extLst>
                <a:ext uri="{FF2B5EF4-FFF2-40B4-BE49-F238E27FC236}">
                  <a16:creationId xmlns:a16="http://schemas.microsoft.com/office/drawing/2014/main" id="{3CB3D6D8-C245-42E9-BE9B-FE7F32CC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7" name="Freeform 606">
              <a:extLst>
                <a:ext uri="{FF2B5EF4-FFF2-40B4-BE49-F238E27FC236}">
                  <a16:creationId xmlns:a16="http://schemas.microsoft.com/office/drawing/2014/main" id="{D7339FA4-A419-4F26-B730-D00806EC9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8" name="Freeform 607">
              <a:extLst>
                <a:ext uri="{FF2B5EF4-FFF2-40B4-BE49-F238E27FC236}">
                  <a16:creationId xmlns:a16="http://schemas.microsoft.com/office/drawing/2014/main" id="{BEF22BA7-8523-4791-B606-EEBC22713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9" name="Freeform 608">
              <a:extLst>
                <a:ext uri="{FF2B5EF4-FFF2-40B4-BE49-F238E27FC236}">
                  <a16:creationId xmlns:a16="http://schemas.microsoft.com/office/drawing/2014/main" id="{2DF1A0CD-FA8A-4A1B-ACE6-8C544F107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0" name="Freeform 609">
              <a:extLst>
                <a:ext uri="{FF2B5EF4-FFF2-40B4-BE49-F238E27FC236}">
                  <a16:creationId xmlns:a16="http://schemas.microsoft.com/office/drawing/2014/main" id="{3D2F027C-8511-49F9-9C45-D9BEC72F1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Freeform 610">
              <a:extLst>
                <a:ext uri="{FF2B5EF4-FFF2-40B4-BE49-F238E27FC236}">
                  <a16:creationId xmlns:a16="http://schemas.microsoft.com/office/drawing/2014/main" id="{77E8C747-7FE2-4051-82BB-E7DD7332D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Freeform 611">
              <a:extLst>
                <a:ext uri="{FF2B5EF4-FFF2-40B4-BE49-F238E27FC236}">
                  <a16:creationId xmlns:a16="http://schemas.microsoft.com/office/drawing/2014/main" id="{03320C21-3590-4CA7-984D-47D69B4A2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Freeform 612">
              <a:extLst>
                <a:ext uri="{FF2B5EF4-FFF2-40B4-BE49-F238E27FC236}">
                  <a16:creationId xmlns:a16="http://schemas.microsoft.com/office/drawing/2014/main" id="{892827F6-DF66-4A66-9DB6-7F940F1CD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Freeform 613">
              <a:extLst>
                <a:ext uri="{FF2B5EF4-FFF2-40B4-BE49-F238E27FC236}">
                  <a16:creationId xmlns:a16="http://schemas.microsoft.com/office/drawing/2014/main" id="{8BC2AFD3-8F24-4FD1-97BD-F517D70A4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Freeform 614">
              <a:extLst>
                <a:ext uri="{FF2B5EF4-FFF2-40B4-BE49-F238E27FC236}">
                  <a16:creationId xmlns:a16="http://schemas.microsoft.com/office/drawing/2014/main" id="{26026238-14F1-460D-8E7E-A970253F5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Freeform 615">
              <a:extLst>
                <a:ext uri="{FF2B5EF4-FFF2-40B4-BE49-F238E27FC236}">
                  <a16:creationId xmlns:a16="http://schemas.microsoft.com/office/drawing/2014/main" id="{7AA47B74-90F4-4E21-BE6A-B2EDC831A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Freeform 616">
              <a:extLst>
                <a:ext uri="{FF2B5EF4-FFF2-40B4-BE49-F238E27FC236}">
                  <a16:creationId xmlns:a16="http://schemas.microsoft.com/office/drawing/2014/main" id="{ED5F25FA-3E94-4381-9A01-317F68A97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Freeform 617">
              <a:extLst>
                <a:ext uri="{FF2B5EF4-FFF2-40B4-BE49-F238E27FC236}">
                  <a16:creationId xmlns:a16="http://schemas.microsoft.com/office/drawing/2014/main" id="{E9B8154A-EB9C-4567-99D0-3C0A6129A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Freeform 618">
              <a:extLst>
                <a:ext uri="{FF2B5EF4-FFF2-40B4-BE49-F238E27FC236}">
                  <a16:creationId xmlns:a16="http://schemas.microsoft.com/office/drawing/2014/main" id="{E34959D3-B06B-40C1-8472-55E6947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Freeform 619">
              <a:extLst>
                <a:ext uri="{FF2B5EF4-FFF2-40B4-BE49-F238E27FC236}">
                  <a16:creationId xmlns:a16="http://schemas.microsoft.com/office/drawing/2014/main" id="{7243F23F-B5BD-4406-8B72-456862477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Freeform 620">
              <a:extLst>
                <a:ext uri="{FF2B5EF4-FFF2-40B4-BE49-F238E27FC236}">
                  <a16:creationId xmlns:a16="http://schemas.microsoft.com/office/drawing/2014/main" id="{B95BA6CD-5D80-40FF-8B9E-4765D76D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Freeform 621">
              <a:extLst>
                <a:ext uri="{FF2B5EF4-FFF2-40B4-BE49-F238E27FC236}">
                  <a16:creationId xmlns:a16="http://schemas.microsoft.com/office/drawing/2014/main" id="{0F8237FB-0651-4B0C-B579-A308BD269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3" name="Freeform 622">
              <a:extLst>
                <a:ext uri="{FF2B5EF4-FFF2-40B4-BE49-F238E27FC236}">
                  <a16:creationId xmlns:a16="http://schemas.microsoft.com/office/drawing/2014/main" id="{AAC552CC-A13D-41AF-BF27-5B046C681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4" name="Freeform 623">
              <a:extLst>
                <a:ext uri="{FF2B5EF4-FFF2-40B4-BE49-F238E27FC236}">
                  <a16:creationId xmlns:a16="http://schemas.microsoft.com/office/drawing/2014/main" id="{0463DE49-ADBB-4F6D-B489-CDD5125A6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5" name="Freeform 624">
              <a:extLst>
                <a:ext uri="{FF2B5EF4-FFF2-40B4-BE49-F238E27FC236}">
                  <a16:creationId xmlns:a16="http://schemas.microsoft.com/office/drawing/2014/main" id="{9776E008-0869-4AFB-90CC-6EB41EEA7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6" name="Freeform 625">
              <a:extLst>
                <a:ext uri="{FF2B5EF4-FFF2-40B4-BE49-F238E27FC236}">
                  <a16:creationId xmlns:a16="http://schemas.microsoft.com/office/drawing/2014/main" id="{36F79590-5571-47CF-9924-589A5FAF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" name="Freeform 626">
              <a:extLst>
                <a:ext uri="{FF2B5EF4-FFF2-40B4-BE49-F238E27FC236}">
                  <a16:creationId xmlns:a16="http://schemas.microsoft.com/office/drawing/2014/main" id="{B91F82CD-267B-4930-A330-7C45CCD38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" name="Freeform 627">
              <a:extLst>
                <a:ext uri="{FF2B5EF4-FFF2-40B4-BE49-F238E27FC236}">
                  <a16:creationId xmlns:a16="http://schemas.microsoft.com/office/drawing/2014/main" id="{267920C2-25E6-40E3-A096-4C1C55A86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" name="Freeform 628">
              <a:extLst>
                <a:ext uri="{FF2B5EF4-FFF2-40B4-BE49-F238E27FC236}">
                  <a16:creationId xmlns:a16="http://schemas.microsoft.com/office/drawing/2014/main" id="{E018377D-B964-47FC-A4CD-961AF197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0" name="Freeform 629">
              <a:extLst>
                <a:ext uri="{FF2B5EF4-FFF2-40B4-BE49-F238E27FC236}">
                  <a16:creationId xmlns:a16="http://schemas.microsoft.com/office/drawing/2014/main" id="{AE37DEDF-3A1D-4AE9-A1DF-8B1AED850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1" name="Freeform 630">
              <a:extLst>
                <a:ext uri="{FF2B5EF4-FFF2-40B4-BE49-F238E27FC236}">
                  <a16:creationId xmlns:a16="http://schemas.microsoft.com/office/drawing/2014/main" id="{CFA42152-614D-48A4-B634-EC2EF2C44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2" name="Freeform 631">
              <a:extLst>
                <a:ext uri="{FF2B5EF4-FFF2-40B4-BE49-F238E27FC236}">
                  <a16:creationId xmlns:a16="http://schemas.microsoft.com/office/drawing/2014/main" id="{2EECBF9B-3C51-42CD-9F23-1C4D7B62F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3" name="Freeform 632">
              <a:extLst>
                <a:ext uri="{FF2B5EF4-FFF2-40B4-BE49-F238E27FC236}">
                  <a16:creationId xmlns:a16="http://schemas.microsoft.com/office/drawing/2014/main" id="{3EF247BD-5400-49D1-8B0B-1AD7B45E4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Freeform 633">
              <a:extLst>
                <a:ext uri="{FF2B5EF4-FFF2-40B4-BE49-F238E27FC236}">
                  <a16:creationId xmlns:a16="http://schemas.microsoft.com/office/drawing/2014/main" id="{749497FF-C73E-473A-AC00-5453F420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Freeform 634">
              <a:extLst>
                <a:ext uri="{FF2B5EF4-FFF2-40B4-BE49-F238E27FC236}">
                  <a16:creationId xmlns:a16="http://schemas.microsoft.com/office/drawing/2014/main" id="{CA688122-CB69-4295-AFDA-DD7224C6E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Freeform 635">
              <a:extLst>
                <a:ext uri="{FF2B5EF4-FFF2-40B4-BE49-F238E27FC236}">
                  <a16:creationId xmlns:a16="http://schemas.microsoft.com/office/drawing/2014/main" id="{81817BBC-2186-48C4-A4FF-4BFBA46E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Freeform 636">
              <a:extLst>
                <a:ext uri="{FF2B5EF4-FFF2-40B4-BE49-F238E27FC236}">
                  <a16:creationId xmlns:a16="http://schemas.microsoft.com/office/drawing/2014/main" id="{DBA3E494-5ED7-473D-BDA7-D724B3824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Freeform 637">
              <a:extLst>
                <a:ext uri="{FF2B5EF4-FFF2-40B4-BE49-F238E27FC236}">
                  <a16:creationId xmlns:a16="http://schemas.microsoft.com/office/drawing/2014/main" id="{BEBA56B5-7532-4598-BE65-17E5BCE8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Freeform 638">
              <a:extLst>
                <a:ext uri="{FF2B5EF4-FFF2-40B4-BE49-F238E27FC236}">
                  <a16:creationId xmlns:a16="http://schemas.microsoft.com/office/drawing/2014/main" id="{7E13182E-5416-49A9-B1AC-C3D1931C7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Freeform 639">
              <a:extLst>
                <a:ext uri="{FF2B5EF4-FFF2-40B4-BE49-F238E27FC236}">
                  <a16:creationId xmlns:a16="http://schemas.microsoft.com/office/drawing/2014/main" id="{F0DC0519-0D5D-4355-BB8D-E3CB79AFC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Freeform 640">
              <a:extLst>
                <a:ext uri="{FF2B5EF4-FFF2-40B4-BE49-F238E27FC236}">
                  <a16:creationId xmlns:a16="http://schemas.microsoft.com/office/drawing/2014/main" id="{CAD74BD4-C853-4FBD-AF29-7838D7193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Freeform 641">
              <a:extLst>
                <a:ext uri="{FF2B5EF4-FFF2-40B4-BE49-F238E27FC236}">
                  <a16:creationId xmlns:a16="http://schemas.microsoft.com/office/drawing/2014/main" id="{A010819E-3C28-448E-A727-940864F44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Freeform 642">
              <a:extLst>
                <a:ext uri="{FF2B5EF4-FFF2-40B4-BE49-F238E27FC236}">
                  <a16:creationId xmlns:a16="http://schemas.microsoft.com/office/drawing/2014/main" id="{CE8F4B04-B54F-4F2E-B644-117D3863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Freeform 643">
              <a:extLst>
                <a:ext uri="{FF2B5EF4-FFF2-40B4-BE49-F238E27FC236}">
                  <a16:creationId xmlns:a16="http://schemas.microsoft.com/office/drawing/2014/main" id="{8607C4B3-B1B0-4BCB-978F-150990230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Rectangle 644">
              <a:extLst>
                <a:ext uri="{FF2B5EF4-FFF2-40B4-BE49-F238E27FC236}">
                  <a16:creationId xmlns:a16="http://schemas.microsoft.com/office/drawing/2014/main" id="{3E289BF1-A419-4ECB-B7F9-B3F1431A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506" name="Freeform 645">
              <a:extLst>
                <a:ext uri="{FF2B5EF4-FFF2-40B4-BE49-F238E27FC236}">
                  <a16:creationId xmlns:a16="http://schemas.microsoft.com/office/drawing/2014/main" id="{35B23D38-BF55-4241-8164-D1C9E0D45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7" name="Freeform 646">
              <a:extLst>
                <a:ext uri="{FF2B5EF4-FFF2-40B4-BE49-F238E27FC236}">
                  <a16:creationId xmlns:a16="http://schemas.microsoft.com/office/drawing/2014/main" id="{5EA03017-3D6C-4F14-99F2-9E0B5A0F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8" name="Freeform 647">
              <a:extLst>
                <a:ext uri="{FF2B5EF4-FFF2-40B4-BE49-F238E27FC236}">
                  <a16:creationId xmlns:a16="http://schemas.microsoft.com/office/drawing/2014/main" id="{7A4A9115-79B7-45CA-877F-E4953718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9" name="Freeform 648">
              <a:extLst>
                <a:ext uri="{FF2B5EF4-FFF2-40B4-BE49-F238E27FC236}">
                  <a16:creationId xmlns:a16="http://schemas.microsoft.com/office/drawing/2014/main" id="{36D8D5B8-F6EA-4D20-AD22-B1023B38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0" name="Freeform 649">
              <a:extLst>
                <a:ext uri="{FF2B5EF4-FFF2-40B4-BE49-F238E27FC236}">
                  <a16:creationId xmlns:a16="http://schemas.microsoft.com/office/drawing/2014/main" id="{9404C208-5155-46C7-8591-E57260A6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1" name="Freeform 650">
              <a:extLst>
                <a:ext uri="{FF2B5EF4-FFF2-40B4-BE49-F238E27FC236}">
                  <a16:creationId xmlns:a16="http://schemas.microsoft.com/office/drawing/2014/main" id="{14CAE214-93D2-43B1-817F-9E935D74E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2" name="Freeform 651">
              <a:extLst>
                <a:ext uri="{FF2B5EF4-FFF2-40B4-BE49-F238E27FC236}">
                  <a16:creationId xmlns:a16="http://schemas.microsoft.com/office/drawing/2014/main" id="{0FA1DB32-D6F1-49ED-BDB7-C4EB09301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3" name="Freeform 652">
              <a:extLst>
                <a:ext uri="{FF2B5EF4-FFF2-40B4-BE49-F238E27FC236}">
                  <a16:creationId xmlns:a16="http://schemas.microsoft.com/office/drawing/2014/main" id="{916AC293-CB42-41D5-9E5E-EF034ECA6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4" name="Freeform 653">
              <a:extLst>
                <a:ext uri="{FF2B5EF4-FFF2-40B4-BE49-F238E27FC236}">
                  <a16:creationId xmlns:a16="http://schemas.microsoft.com/office/drawing/2014/main" id="{F45B7631-1D37-4DAE-8BFA-26C61593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5" name="Freeform 654">
              <a:extLst>
                <a:ext uri="{FF2B5EF4-FFF2-40B4-BE49-F238E27FC236}">
                  <a16:creationId xmlns:a16="http://schemas.microsoft.com/office/drawing/2014/main" id="{3DF98BCD-F453-45A7-AFA5-D42630B83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6" name="Freeform 655">
              <a:extLst>
                <a:ext uri="{FF2B5EF4-FFF2-40B4-BE49-F238E27FC236}">
                  <a16:creationId xmlns:a16="http://schemas.microsoft.com/office/drawing/2014/main" id="{80A0F034-214E-4D78-B12D-E85C5910C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7" name="Freeform 656">
              <a:extLst>
                <a:ext uri="{FF2B5EF4-FFF2-40B4-BE49-F238E27FC236}">
                  <a16:creationId xmlns:a16="http://schemas.microsoft.com/office/drawing/2014/main" id="{84D0891C-8659-4D32-8D05-DC12C59A7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8" name="Freeform 657">
              <a:extLst>
                <a:ext uri="{FF2B5EF4-FFF2-40B4-BE49-F238E27FC236}">
                  <a16:creationId xmlns:a16="http://schemas.microsoft.com/office/drawing/2014/main" id="{92E29009-C6FE-4623-9F51-CC488A2E3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9" name="Freeform 658">
              <a:extLst>
                <a:ext uri="{FF2B5EF4-FFF2-40B4-BE49-F238E27FC236}">
                  <a16:creationId xmlns:a16="http://schemas.microsoft.com/office/drawing/2014/main" id="{F12585CE-6AA9-4D40-B3C8-D798B5E6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0" name="Freeform 659">
              <a:extLst>
                <a:ext uri="{FF2B5EF4-FFF2-40B4-BE49-F238E27FC236}">
                  <a16:creationId xmlns:a16="http://schemas.microsoft.com/office/drawing/2014/main" id="{D4F12574-A48E-4486-B7E8-3DBD7AC4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1" name="Freeform 660">
              <a:extLst>
                <a:ext uri="{FF2B5EF4-FFF2-40B4-BE49-F238E27FC236}">
                  <a16:creationId xmlns:a16="http://schemas.microsoft.com/office/drawing/2014/main" id="{7BD9E642-2DDF-4703-B848-E1ED17BDE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2" name="Freeform 661">
              <a:extLst>
                <a:ext uri="{FF2B5EF4-FFF2-40B4-BE49-F238E27FC236}">
                  <a16:creationId xmlns:a16="http://schemas.microsoft.com/office/drawing/2014/main" id="{7B766023-F357-4C76-8FDC-BEAA80C95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3" name="Freeform 662">
              <a:extLst>
                <a:ext uri="{FF2B5EF4-FFF2-40B4-BE49-F238E27FC236}">
                  <a16:creationId xmlns:a16="http://schemas.microsoft.com/office/drawing/2014/main" id="{2E347696-635A-473B-B53F-4D4C0B01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4" name="Freeform 663">
              <a:extLst>
                <a:ext uri="{FF2B5EF4-FFF2-40B4-BE49-F238E27FC236}">
                  <a16:creationId xmlns:a16="http://schemas.microsoft.com/office/drawing/2014/main" id="{22ABD0A1-BBB0-403B-BAE1-1287DAF4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5" name="Freeform 664">
              <a:extLst>
                <a:ext uri="{FF2B5EF4-FFF2-40B4-BE49-F238E27FC236}">
                  <a16:creationId xmlns:a16="http://schemas.microsoft.com/office/drawing/2014/main" id="{4F3E47E4-A014-4726-A61C-D02FA566F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6" name="Freeform 665">
              <a:extLst>
                <a:ext uri="{FF2B5EF4-FFF2-40B4-BE49-F238E27FC236}">
                  <a16:creationId xmlns:a16="http://schemas.microsoft.com/office/drawing/2014/main" id="{45C7DA5F-0EA9-41CF-A626-414DBE9A2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7" name="Freeform 666">
              <a:extLst>
                <a:ext uri="{FF2B5EF4-FFF2-40B4-BE49-F238E27FC236}">
                  <a16:creationId xmlns:a16="http://schemas.microsoft.com/office/drawing/2014/main" id="{9EAFE91D-A860-4BBD-96D4-8B1973D15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8" name="Freeform 667">
              <a:extLst>
                <a:ext uri="{FF2B5EF4-FFF2-40B4-BE49-F238E27FC236}">
                  <a16:creationId xmlns:a16="http://schemas.microsoft.com/office/drawing/2014/main" id="{92610FAB-607C-4348-88DA-B02BA6C1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9" name="Freeform 668">
              <a:extLst>
                <a:ext uri="{FF2B5EF4-FFF2-40B4-BE49-F238E27FC236}">
                  <a16:creationId xmlns:a16="http://schemas.microsoft.com/office/drawing/2014/main" id="{D3C016BE-8D3D-411E-B5CD-E300EC222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0" name="Freeform 669">
              <a:extLst>
                <a:ext uri="{FF2B5EF4-FFF2-40B4-BE49-F238E27FC236}">
                  <a16:creationId xmlns:a16="http://schemas.microsoft.com/office/drawing/2014/main" id="{7E1FA947-23AD-47A4-9B40-C72AFF6F0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1" name="Freeform 670">
              <a:extLst>
                <a:ext uri="{FF2B5EF4-FFF2-40B4-BE49-F238E27FC236}">
                  <a16:creationId xmlns:a16="http://schemas.microsoft.com/office/drawing/2014/main" id="{42F0B674-D532-40BD-9B91-E38559BB0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2" name="Freeform 671">
              <a:extLst>
                <a:ext uri="{FF2B5EF4-FFF2-40B4-BE49-F238E27FC236}">
                  <a16:creationId xmlns:a16="http://schemas.microsoft.com/office/drawing/2014/main" id="{974A9739-BA60-4358-B4F4-7DC9D9925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3" name="Freeform 672">
              <a:extLst>
                <a:ext uri="{FF2B5EF4-FFF2-40B4-BE49-F238E27FC236}">
                  <a16:creationId xmlns:a16="http://schemas.microsoft.com/office/drawing/2014/main" id="{BF4EE5C1-F0E1-4473-9849-B716D1920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4" name="Freeform 673">
              <a:extLst>
                <a:ext uri="{FF2B5EF4-FFF2-40B4-BE49-F238E27FC236}">
                  <a16:creationId xmlns:a16="http://schemas.microsoft.com/office/drawing/2014/main" id="{5982B42C-374A-4449-9E08-DA08D80FE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5" name="Freeform 674">
              <a:extLst>
                <a:ext uri="{FF2B5EF4-FFF2-40B4-BE49-F238E27FC236}">
                  <a16:creationId xmlns:a16="http://schemas.microsoft.com/office/drawing/2014/main" id="{0154950E-4263-47C4-ADA5-636DC94DD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6" name="Freeform 675">
              <a:extLst>
                <a:ext uri="{FF2B5EF4-FFF2-40B4-BE49-F238E27FC236}">
                  <a16:creationId xmlns:a16="http://schemas.microsoft.com/office/drawing/2014/main" id="{C6205B3A-4775-4A88-AF22-EA1B57E79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7" name="Freeform 676">
              <a:extLst>
                <a:ext uri="{FF2B5EF4-FFF2-40B4-BE49-F238E27FC236}">
                  <a16:creationId xmlns:a16="http://schemas.microsoft.com/office/drawing/2014/main" id="{2B543D88-6243-42C7-A6E3-41D69419E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8" name="Freeform 677">
              <a:extLst>
                <a:ext uri="{FF2B5EF4-FFF2-40B4-BE49-F238E27FC236}">
                  <a16:creationId xmlns:a16="http://schemas.microsoft.com/office/drawing/2014/main" id="{F36F8CA1-219E-4A93-B931-53637B1F8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9" name="Freeform 678">
              <a:extLst>
                <a:ext uri="{FF2B5EF4-FFF2-40B4-BE49-F238E27FC236}">
                  <a16:creationId xmlns:a16="http://schemas.microsoft.com/office/drawing/2014/main" id="{8EE502FA-08D0-481C-A2C0-DB93708D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0" name="Freeform 679">
              <a:extLst>
                <a:ext uri="{FF2B5EF4-FFF2-40B4-BE49-F238E27FC236}">
                  <a16:creationId xmlns:a16="http://schemas.microsoft.com/office/drawing/2014/main" id="{1FD7EF92-2374-4C08-8D5B-C1059A978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1" name="Freeform 680">
              <a:extLst>
                <a:ext uri="{FF2B5EF4-FFF2-40B4-BE49-F238E27FC236}">
                  <a16:creationId xmlns:a16="http://schemas.microsoft.com/office/drawing/2014/main" id="{594AB15F-96E5-4C69-8CB6-6968630D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2" name="Freeform 681">
              <a:extLst>
                <a:ext uri="{FF2B5EF4-FFF2-40B4-BE49-F238E27FC236}">
                  <a16:creationId xmlns:a16="http://schemas.microsoft.com/office/drawing/2014/main" id="{AFF9C0D7-4E71-4E05-9F98-3E5579C3E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3" name="Freeform 682">
              <a:extLst>
                <a:ext uri="{FF2B5EF4-FFF2-40B4-BE49-F238E27FC236}">
                  <a16:creationId xmlns:a16="http://schemas.microsoft.com/office/drawing/2014/main" id="{7B72B9DE-50E1-4F1C-AB80-72F74FE18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4" name="Freeform 683">
              <a:extLst>
                <a:ext uri="{FF2B5EF4-FFF2-40B4-BE49-F238E27FC236}">
                  <a16:creationId xmlns:a16="http://schemas.microsoft.com/office/drawing/2014/main" id="{95B3AA26-515B-49E8-BF36-84F43547F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5" name="Freeform 684">
              <a:extLst>
                <a:ext uri="{FF2B5EF4-FFF2-40B4-BE49-F238E27FC236}">
                  <a16:creationId xmlns:a16="http://schemas.microsoft.com/office/drawing/2014/main" id="{945F0FAD-0A24-4EA0-A1AF-973F8657E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6" name="Freeform 685">
              <a:extLst>
                <a:ext uri="{FF2B5EF4-FFF2-40B4-BE49-F238E27FC236}">
                  <a16:creationId xmlns:a16="http://schemas.microsoft.com/office/drawing/2014/main" id="{8A396528-4CDF-47F8-A094-F569533E7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" name="Freeform 686">
              <a:extLst>
                <a:ext uri="{FF2B5EF4-FFF2-40B4-BE49-F238E27FC236}">
                  <a16:creationId xmlns:a16="http://schemas.microsoft.com/office/drawing/2014/main" id="{7985C9C3-46BF-417E-88FE-189E41627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" name="Freeform 687">
              <a:extLst>
                <a:ext uri="{FF2B5EF4-FFF2-40B4-BE49-F238E27FC236}">
                  <a16:creationId xmlns:a16="http://schemas.microsoft.com/office/drawing/2014/main" id="{A0C77F41-FA2C-457D-9A92-359542D9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" name="Freeform 688">
              <a:extLst>
                <a:ext uri="{FF2B5EF4-FFF2-40B4-BE49-F238E27FC236}">
                  <a16:creationId xmlns:a16="http://schemas.microsoft.com/office/drawing/2014/main" id="{1367AF05-12DC-4F43-86CC-739A67EE8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" name="Freeform 689">
              <a:extLst>
                <a:ext uri="{FF2B5EF4-FFF2-40B4-BE49-F238E27FC236}">
                  <a16:creationId xmlns:a16="http://schemas.microsoft.com/office/drawing/2014/main" id="{69E2FE1A-5FD6-43C8-A7DC-5BB20079A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" name="Freeform 690">
              <a:extLst>
                <a:ext uri="{FF2B5EF4-FFF2-40B4-BE49-F238E27FC236}">
                  <a16:creationId xmlns:a16="http://schemas.microsoft.com/office/drawing/2014/main" id="{F47B4D31-F35F-42F4-9C90-D07FB5530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" name="Freeform 691">
              <a:extLst>
                <a:ext uri="{FF2B5EF4-FFF2-40B4-BE49-F238E27FC236}">
                  <a16:creationId xmlns:a16="http://schemas.microsoft.com/office/drawing/2014/main" id="{71E684BA-5F9F-40DC-A1FC-662FB4AFA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" name="Freeform 692">
              <a:extLst>
                <a:ext uri="{FF2B5EF4-FFF2-40B4-BE49-F238E27FC236}">
                  <a16:creationId xmlns:a16="http://schemas.microsoft.com/office/drawing/2014/main" id="{433521C2-270D-4123-BBAD-47D4A4BB6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" name="Freeform 693">
              <a:extLst>
                <a:ext uri="{FF2B5EF4-FFF2-40B4-BE49-F238E27FC236}">
                  <a16:creationId xmlns:a16="http://schemas.microsoft.com/office/drawing/2014/main" id="{CF8112C3-6D23-4B45-AA79-260BBF97F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" name="Freeform 694">
              <a:extLst>
                <a:ext uri="{FF2B5EF4-FFF2-40B4-BE49-F238E27FC236}">
                  <a16:creationId xmlns:a16="http://schemas.microsoft.com/office/drawing/2014/main" id="{7A1AE899-A447-4D2D-A38F-F5508A208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" name="Freeform 695">
              <a:extLst>
                <a:ext uri="{FF2B5EF4-FFF2-40B4-BE49-F238E27FC236}">
                  <a16:creationId xmlns:a16="http://schemas.microsoft.com/office/drawing/2014/main" id="{4BFF22B9-1155-4DD2-9D93-CB2FF940B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" name="Freeform 696">
              <a:extLst>
                <a:ext uri="{FF2B5EF4-FFF2-40B4-BE49-F238E27FC236}">
                  <a16:creationId xmlns:a16="http://schemas.microsoft.com/office/drawing/2014/main" id="{92B456D9-6FBF-4D89-89B5-DC78C84A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8" name="Freeform 697">
              <a:extLst>
                <a:ext uri="{FF2B5EF4-FFF2-40B4-BE49-F238E27FC236}">
                  <a16:creationId xmlns:a16="http://schemas.microsoft.com/office/drawing/2014/main" id="{1F300977-14AC-4367-A6DC-623BE3FBF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9" name="Freeform 698">
              <a:extLst>
                <a:ext uri="{FF2B5EF4-FFF2-40B4-BE49-F238E27FC236}">
                  <a16:creationId xmlns:a16="http://schemas.microsoft.com/office/drawing/2014/main" id="{5A9B6165-05DA-4E95-8D4B-64FCD2A0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0" name="Freeform 699">
              <a:extLst>
                <a:ext uri="{FF2B5EF4-FFF2-40B4-BE49-F238E27FC236}">
                  <a16:creationId xmlns:a16="http://schemas.microsoft.com/office/drawing/2014/main" id="{3D385E55-B6E4-425A-9465-1141637C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" name="Freeform 700">
              <a:extLst>
                <a:ext uri="{FF2B5EF4-FFF2-40B4-BE49-F238E27FC236}">
                  <a16:creationId xmlns:a16="http://schemas.microsoft.com/office/drawing/2014/main" id="{F778DF95-82E8-4DB8-9095-7858C1FC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" name="Freeform 701">
              <a:extLst>
                <a:ext uri="{FF2B5EF4-FFF2-40B4-BE49-F238E27FC236}">
                  <a16:creationId xmlns:a16="http://schemas.microsoft.com/office/drawing/2014/main" id="{C0143697-D1C1-47A3-B8B1-09B02B01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" name="Freeform 702">
              <a:extLst>
                <a:ext uri="{FF2B5EF4-FFF2-40B4-BE49-F238E27FC236}">
                  <a16:creationId xmlns:a16="http://schemas.microsoft.com/office/drawing/2014/main" id="{1E716582-533D-41B2-B312-1E2FFF90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4" name="Freeform 703">
              <a:extLst>
                <a:ext uri="{FF2B5EF4-FFF2-40B4-BE49-F238E27FC236}">
                  <a16:creationId xmlns:a16="http://schemas.microsoft.com/office/drawing/2014/main" id="{90B0F243-827D-479C-A9AD-E380EB54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5" name="Freeform 704">
              <a:extLst>
                <a:ext uri="{FF2B5EF4-FFF2-40B4-BE49-F238E27FC236}">
                  <a16:creationId xmlns:a16="http://schemas.microsoft.com/office/drawing/2014/main" id="{61DAB294-0BE0-49FC-A26F-4CA4C8A6C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6" name="Freeform 705">
              <a:extLst>
                <a:ext uri="{FF2B5EF4-FFF2-40B4-BE49-F238E27FC236}">
                  <a16:creationId xmlns:a16="http://schemas.microsoft.com/office/drawing/2014/main" id="{84393DD6-FDE9-4498-9AA3-BC8CFD1C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7" name="Freeform 706">
              <a:extLst>
                <a:ext uri="{FF2B5EF4-FFF2-40B4-BE49-F238E27FC236}">
                  <a16:creationId xmlns:a16="http://schemas.microsoft.com/office/drawing/2014/main" id="{2CB764E7-7BD1-4434-B2C4-4FF3A665B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8" name="Freeform 707">
              <a:extLst>
                <a:ext uri="{FF2B5EF4-FFF2-40B4-BE49-F238E27FC236}">
                  <a16:creationId xmlns:a16="http://schemas.microsoft.com/office/drawing/2014/main" id="{FDF9607B-5BBD-4B13-8590-815655B3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9" name="Freeform 708">
              <a:extLst>
                <a:ext uri="{FF2B5EF4-FFF2-40B4-BE49-F238E27FC236}">
                  <a16:creationId xmlns:a16="http://schemas.microsoft.com/office/drawing/2014/main" id="{F1623773-38CB-4FE5-AA25-4E5404591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0" name="Freeform 709">
              <a:extLst>
                <a:ext uri="{FF2B5EF4-FFF2-40B4-BE49-F238E27FC236}">
                  <a16:creationId xmlns:a16="http://schemas.microsoft.com/office/drawing/2014/main" id="{C5B2DE55-6339-462E-88E1-E78C24EC5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1" name="Freeform 710">
              <a:extLst>
                <a:ext uri="{FF2B5EF4-FFF2-40B4-BE49-F238E27FC236}">
                  <a16:creationId xmlns:a16="http://schemas.microsoft.com/office/drawing/2014/main" id="{57C4EC6E-674B-49C7-9192-E18D6062A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2" name="Freeform 711">
              <a:extLst>
                <a:ext uri="{FF2B5EF4-FFF2-40B4-BE49-F238E27FC236}">
                  <a16:creationId xmlns:a16="http://schemas.microsoft.com/office/drawing/2014/main" id="{504D0790-03B2-4646-9F7B-96B9683B7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3" name="Freeform 712">
              <a:extLst>
                <a:ext uri="{FF2B5EF4-FFF2-40B4-BE49-F238E27FC236}">
                  <a16:creationId xmlns:a16="http://schemas.microsoft.com/office/drawing/2014/main" id="{BCDC2E71-B8D1-497C-9D3C-5E8AA518C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4" name="Freeform 713">
              <a:extLst>
                <a:ext uri="{FF2B5EF4-FFF2-40B4-BE49-F238E27FC236}">
                  <a16:creationId xmlns:a16="http://schemas.microsoft.com/office/drawing/2014/main" id="{97658101-D99D-4B25-AD00-227557B2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5" name="Freeform 714">
              <a:extLst>
                <a:ext uri="{FF2B5EF4-FFF2-40B4-BE49-F238E27FC236}">
                  <a16:creationId xmlns:a16="http://schemas.microsoft.com/office/drawing/2014/main" id="{B4F8E1A7-33CF-42C3-AC23-F20F9DB55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6" name="Freeform 715">
              <a:extLst>
                <a:ext uri="{FF2B5EF4-FFF2-40B4-BE49-F238E27FC236}">
                  <a16:creationId xmlns:a16="http://schemas.microsoft.com/office/drawing/2014/main" id="{1801E1B4-25D4-43E9-A3A7-9A3518F6E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7" name="Freeform 716">
              <a:extLst>
                <a:ext uri="{FF2B5EF4-FFF2-40B4-BE49-F238E27FC236}">
                  <a16:creationId xmlns:a16="http://schemas.microsoft.com/office/drawing/2014/main" id="{EC5ED727-B80F-42D6-B9DA-2FB96A27F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8" name="Freeform 717">
              <a:extLst>
                <a:ext uri="{FF2B5EF4-FFF2-40B4-BE49-F238E27FC236}">
                  <a16:creationId xmlns:a16="http://schemas.microsoft.com/office/drawing/2014/main" id="{4E4D39E2-B951-4B17-9973-A698BA88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9" name="Freeform 718">
              <a:extLst>
                <a:ext uri="{FF2B5EF4-FFF2-40B4-BE49-F238E27FC236}">
                  <a16:creationId xmlns:a16="http://schemas.microsoft.com/office/drawing/2014/main" id="{375BD5A0-7C06-4827-A779-CF4EB6DB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0" name="Freeform 719">
              <a:extLst>
                <a:ext uri="{FF2B5EF4-FFF2-40B4-BE49-F238E27FC236}">
                  <a16:creationId xmlns:a16="http://schemas.microsoft.com/office/drawing/2014/main" id="{5DA482AF-B596-48E4-B38F-09CFA6785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1" name="Freeform 720">
              <a:extLst>
                <a:ext uri="{FF2B5EF4-FFF2-40B4-BE49-F238E27FC236}">
                  <a16:creationId xmlns:a16="http://schemas.microsoft.com/office/drawing/2014/main" id="{0D879A39-8BBF-44C9-A30D-885149DA8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2" name="Freeform 721">
              <a:extLst>
                <a:ext uri="{FF2B5EF4-FFF2-40B4-BE49-F238E27FC236}">
                  <a16:creationId xmlns:a16="http://schemas.microsoft.com/office/drawing/2014/main" id="{515D6254-09A0-41C1-81E3-88B21161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3" name="Freeform 722">
              <a:extLst>
                <a:ext uri="{FF2B5EF4-FFF2-40B4-BE49-F238E27FC236}">
                  <a16:creationId xmlns:a16="http://schemas.microsoft.com/office/drawing/2014/main" id="{E4606BCB-59A6-46F1-AE2F-FCBFBE832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4" name="Freeform 723">
              <a:extLst>
                <a:ext uri="{FF2B5EF4-FFF2-40B4-BE49-F238E27FC236}">
                  <a16:creationId xmlns:a16="http://schemas.microsoft.com/office/drawing/2014/main" id="{B088439C-581D-4BB6-A51D-7A6D6EF1B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5" name="Freeform 724">
              <a:extLst>
                <a:ext uri="{FF2B5EF4-FFF2-40B4-BE49-F238E27FC236}">
                  <a16:creationId xmlns:a16="http://schemas.microsoft.com/office/drawing/2014/main" id="{E015860E-7905-4516-9448-DFF3D2E7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6" name="Freeform 725">
              <a:extLst>
                <a:ext uri="{FF2B5EF4-FFF2-40B4-BE49-F238E27FC236}">
                  <a16:creationId xmlns:a16="http://schemas.microsoft.com/office/drawing/2014/main" id="{794CAE76-A9E3-4916-AA98-B288C46E6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7" name="Freeform 726">
              <a:extLst>
                <a:ext uri="{FF2B5EF4-FFF2-40B4-BE49-F238E27FC236}">
                  <a16:creationId xmlns:a16="http://schemas.microsoft.com/office/drawing/2014/main" id="{016F8AB9-1F6F-42C5-ABE8-2BDBF243E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8" name="Freeform 727">
              <a:extLst>
                <a:ext uri="{FF2B5EF4-FFF2-40B4-BE49-F238E27FC236}">
                  <a16:creationId xmlns:a16="http://schemas.microsoft.com/office/drawing/2014/main" id="{E223F785-8C4E-4B65-987D-0D9F990E7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9" name="Freeform 728">
              <a:extLst>
                <a:ext uri="{FF2B5EF4-FFF2-40B4-BE49-F238E27FC236}">
                  <a16:creationId xmlns:a16="http://schemas.microsoft.com/office/drawing/2014/main" id="{27749DE4-D2E3-409B-B494-6C8B67C90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0" name="Freeform 729">
              <a:extLst>
                <a:ext uri="{FF2B5EF4-FFF2-40B4-BE49-F238E27FC236}">
                  <a16:creationId xmlns:a16="http://schemas.microsoft.com/office/drawing/2014/main" id="{9D64A72C-7208-47E8-AD91-64CB11892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1" name="Freeform 730">
              <a:extLst>
                <a:ext uri="{FF2B5EF4-FFF2-40B4-BE49-F238E27FC236}">
                  <a16:creationId xmlns:a16="http://schemas.microsoft.com/office/drawing/2014/main" id="{7DA49867-1BE2-40A2-821B-CAB3EB104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2" name="Freeform 731">
              <a:extLst>
                <a:ext uri="{FF2B5EF4-FFF2-40B4-BE49-F238E27FC236}">
                  <a16:creationId xmlns:a16="http://schemas.microsoft.com/office/drawing/2014/main" id="{48DF40A2-CFFE-48B3-B06C-236E48DD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3" name="Freeform 732">
              <a:extLst>
                <a:ext uri="{FF2B5EF4-FFF2-40B4-BE49-F238E27FC236}">
                  <a16:creationId xmlns:a16="http://schemas.microsoft.com/office/drawing/2014/main" id="{A8B4A8AB-F92B-4CA3-992A-3513C49DF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4" name="Freeform 733">
              <a:extLst>
                <a:ext uri="{FF2B5EF4-FFF2-40B4-BE49-F238E27FC236}">
                  <a16:creationId xmlns:a16="http://schemas.microsoft.com/office/drawing/2014/main" id="{1D59C4A3-88F0-4948-BA86-C765C185E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5" name="Freeform 734">
              <a:extLst>
                <a:ext uri="{FF2B5EF4-FFF2-40B4-BE49-F238E27FC236}">
                  <a16:creationId xmlns:a16="http://schemas.microsoft.com/office/drawing/2014/main" id="{196F1918-CE9A-44F3-ABBC-788F8C579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6" name="Freeform 735">
              <a:extLst>
                <a:ext uri="{FF2B5EF4-FFF2-40B4-BE49-F238E27FC236}">
                  <a16:creationId xmlns:a16="http://schemas.microsoft.com/office/drawing/2014/main" id="{AB6FB303-2726-48A8-B9BE-A4D3C16BB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7" name="Freeform 736">
              <a:extLst>
                <a:ext uri="{FF2B5EF4-FFF2-40B4-BE49-F238E27FC236}">
                  <a16:creationId xmlns:a16="http://schemas.microsoft.com/office/drawing/2014/main" id="{DC9E960E-D071-403C-AF9D-6DBF9927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8" name="Freeform 737">
              <a:extLst>
                <a:ext uri="{FF2B5EF4-FFF2-40B4-BE49-F238E27FC236}">
                  <a16:creationId xmlns:a16="http://schemas.microsoft.com/office/drawing/2014/main" id="{B2C441D5-33C6-4C38-8D7A-71A6B1964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9" name="Freeform 738">
              <a:extLst>
                <a:ext uri="{FF2B5EF4-FFF2-40B4-BE49-F238E27FC236}">
                  <a16:creationId xmlns:a16="http://schemas.microsoft.com/office/drawing/2014/main" id="{713E8E99-2BAD-4AD1-AA71-5743D38B3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0" name="Freeform 739">
              <a:extLst>
                <a:ext uri="{FF2B5EF4-FFF2-40B4-BE49-F238E27FC236}">
                  <a16:creationId xmlns:a16="http://schemas.microsoft.com/office/drawing/2014/main" id="{72B9EAA1-8FE2-4593-8179-684C6E6CD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1" name="Line 740">
              <a:extLst>
                <a:ext uri="{FF2B5EF4-FFF2-40B4-BE49-F238E27FC236}">
                  <a16:creationId xmlns:a16="http://schemas.microsoft.com/office/drawing/2014/main" id="{F5A73B1F-A9FF-4FE2-A8C0-20D3763D3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2" name="Freeform 741">
              <a:extLst>
                <a:ext uri="{FF2B5EF4-FFF2-40B4-BE49-F238E27FC236}">
                  <a16:creationId xmlns:a16="http://schemas.microsoft.com/office/drawing/2014/main" id="{1F6E60FE-2153-4CB5-9CF5-B73A2E7AB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3" name="Freeform 742">
              <a:extLst>
                <a:ext uri="{FF2B5EF4-FFF2-40B4-BE49-F238E27FC236}">
                  <a16:creationId xmlns:a16="http://schemas.microsoft.com/office/drawing/2014/main" id="{DFE98BBE-31C4-4224-9725-2510D8A4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4" name="Freeform 743">
              <a:extLst>
                <a:ext uri="{FF2B5EF4-FFF2-40B4-BE49-F238E27FC236}">
                  <a16:creationId xmlns:a16="http://schemas.microsoft.com/office/drawing/2014/main" id="{AC131497-BD0C-46CF-A992-C88E3EB40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5" name="Freeform 744">
              <a:extLst>
                <a:ext uri="{FF2B5EF4-FFF2-40B4-BE49-F238E27FC236}">
                  <a16:creationId xmlns:a16="http://schemas.microsoft.com/office/drawing/2014/main" id="{738048A2-EF32-48E6-A39F-9147F5575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6" name="Freeform 745">
              <a:extLst>
                <a:ext uri="{FF2B5EF4-FFF2-40B4-BE49-F238E27FC236}">
                  <a16:creationId xmlns:a16="http://schemas.microsoft.com/office/drawing/2014/main" id="{8CA942AB-E3B9-46E0-9C51-04452C44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7" name="Freeform 746">
              <a:extLst>
                <a:ext uri="{FF2B5EF4-FFF2-40B4-BE49-F238E27FC236}">
                  <a16:creationId xmlns:a16="http://schemas.microsoft.com/office/drawing/2014/main" id="{D976BF8A-EA5C-4780-B2C2-8B675F2EA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8" name="Freeform 747">
              <a:extLst>
                <a:ext uri="{FF2B5EF4-FFF2-40B4-BE49-F238E27FC236}">
                  <a16:creationId xmlns:a16="http://schemas.microsoft.com/office/drawing/2014/main" id="{60088042-CCE7-49AB-8245-C965CF65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9" name="Freeform 748">
              <a:extLst>
                <a:ext uri="{FF2B5EF4-FFF2-40B4-BE49-F238E27FC236}">
                  <a16:creationId xmlns:a16="http://schemas.microsoft.com/office/drawing/2014/main" id="{F708CCC9-3DF9-4632-9F15-96BCAECE0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0" name="Freeform 749">
              <a:extLst>
                <a:ext uri="{FF2B5EF4-FFF2-40B4-BE49-F238E27FC236}">
                  <a16:creationId xmlns:a16="http://schemas.microsoft.com/office/drawing/2014/main" id="{5C5795A4-75FF-4C76-8176-EABFEB214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1" name="Freeform 750">
              <a:extLst>
                <a:ext uri="{FF2B5EF4-FFF2-40B4-BE49-F238E27FC236}">
                  <a16:creationId xmlns:a16="http://schemas.microsoft.com/office/drawing/2014/main" id="{93110D80-0F39-4053-8F52-E52A0AEE9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2" name="Freeform 751">
              <a:extLst>
                <a:ext uri="{FF2B5EF4-FFF2-40B4-BE49-F238E27FC236}">
                  <a16:creationId xmlns:a16="http://schemas.microsoft.com/office/drawing/2014/main" id="{298038D1-502E-4C3A-B049-EB6206DA1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3" name="Freeform 752">
              <a:extLst>
                <a:ext uri="{FF2B5EF4-FFF2-40B4-BE49-F238E27FC236}">
                  <a16:creationId xmlns:a16="http://schemas.microsoft.com/office/drawing/2014/main" id="{E49B34A2-25B9-4830-BF1B-371A6DD3B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4" name="Freeform 753">
              <a:extLst>
                <a:ext uri="{FF2B5EF4-FFF2-40B4-BE49-F238E27FC236}">
                  <a16:creationId xmlns:a16="http://schemas.microsoft.com/office/drawing/2014/main" id="{7F0DD97C-6BC0-4A3F-A182-A5C8C382D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5" name="Freeform 754">
              <a:extLst>
                <a:ext uri="{FF2B5EF4-FFF2-40B4-BE49-F238E27FC236}">
                  <a16:creationId xmlns:a16="http://schemas.microsoft.com/office/drawing/2014/main" id="{D0CF0A03-79C5-42BA-ABCE-ECC1F78A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6" name="Freeform 755">
              <a:extLst>
                <a:ext uri="{FF2B5EF4-FFF2-40B4-BE49-F238E27FC236}">
                  <a16:creationId xmlns:a16="http://schemas.microsoft.com/office/drawing/2014/main" id="{26763161-4201-4972-B680-8F4641E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7" name="Freeform 756">
              <a:extLst>
                <a:ext uri="{FF2B5EF4-FFF2-40B4-BE49-F238E27FC236}">
                  <a16:creationId xmlns:a16="http://schemas.microsoft.com/office/drawing/2014/main" id="{BE9D4BC0-6B61-4C54-8DA1-0D5A93C09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8" name="Freeform 757">
              <a:extLst>
                <a:ext uri="{FF2B5EF4-FFF2-40B4-BE49-F238E27FC236}">
                  <a16:creationId xmlns:a16="http://schemas.microsoft.com/office/drawing/2014/main" id="{C9E814CD-B75C-47AC-AD46-F03521F40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9" name="Freeform 758">
              <a:extLst>
                <a:ext uri="{FF2B5EF4-FFF2-40B4-BE49-F238E27FC236}">
                  <a16:creationId xmlns:a16="http://schemas.microsoft.com/office/drawing/2014/main" id="{57DCEF5F-F4A5-406C-9DDD-746E368A4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0" name="Freeform 759">
              <a:extLst>
                <a:ext uri="{FF2B5EF4-FFF2-40B4-BE49-F238E27FC236}">
                  <a16:creationId xmlns:a16="http://schemas.microsoft.com/office/drawing/2014/main" id="{4F7452A4-1165-4D0C-8C8E-22FF72159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1" name="Freeform 760">
              <a:extLst>
                <a:ext uri="{FF2B5EF4-FFF2-40B4-BE49-F238E27FC236}">
                  <a16:creationId xmlns:a16="http://schemas.microsoft.com/office/drawing/2014/main" id="{FAA2748A-C84E-47DC-8921-053E6215D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2" name="Rectangle 761">
              <a:extLst>
                <a:ext uri="{FF2B5EF4-FFF2-40B4-BE49-F238E27FC236}">
                  <a16:creationId xmlns:a16="http://schemas.microsoft.com/office/drawing/2014/main" id="{F202CA4B-CB8C-4CDA-A73B-66692DE1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3" name="Freeform 762">
              <a:extLst>
                <a:ext uri="{FF2B5EF4-FFF2-40B4-BE49-F238E27FC236}">
                  <a16:creationId xmlns:a16="http://schemas.microsoft.com/office/drawing/2014/main" id="{F0265B49-2F84-464B-82AF-13C49A0C2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4" name="Rectangle 763">
              <a:extLst>
                <a:ext uri="{FF2B5EF4-FFF2-40B4-BE49-F238E27FC236}">
                  <a16:creationId xmlns:a16="http://schemas.microsoft.com/office/drawing/2014/main" id="{7D1C95E5-3C29-4003-8F57-28A81F18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5" name="Freeform 764">
              <a:extLst>
                <a:ext uri="{FF2B5EF4-FFF2-40B4-BE49-F238E27FC236}">
                  <a16:creationId xmlns:a16="http://schemas.microsoft.com/office/drawing/2014/main" id="{FF2C1888-D494-4D55-9EE4-2450B55B2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6" name="Rectangle 765">
              <a:extLst>
                <a:ext uri="{FF2B5EF4-FFF2-40B4-BE49-F238E27FC236}">
                  <a16:creationId xmlns:a16="http://schemas.microsoft.com/office/drawing/2014/main" id="{AF878B5A-0D73-4B3F-9265-BDF42309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7" name="Freeform 766">
              <a:extLst>
                <a:ext uri="{FF2B5EF4-FFF2-40B4-BE49-F238E27FC236}">
                  <a16:creationId xmlns:a16="http://schemas.microsoft.com/office/drawing/2014/main" id="{EAD893C3-32A3-4B93-82B8-A86B234D7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8" name="Rectangle 767">
              <a:extLst>
                <a:ext uri="{FF2B5EF4-FFF2-40B4-BE49-F238E27FC236}">
                  <a16:creationId xmlns:a16="http://schemas.microsoft.com/office/drawing/2014/main" id="{F0CFAEDF-656E-4D49-B2E9-D5E3DA01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9" name="Freeform 768">
              <a:extLst>
                <a:ext uri="{FF2B5EF4-FFF2-40B4-BE49-F238E27FC236}">
                  <a16:creationId xmlns:a16="http://schemas.microsoft.com/office/drawing/2014/main" id="{928551AD-20BD-46C3-B9C1-8FAE8DAE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66641A97-F942-403A-B6A2-F11166FD323D}"/>
              </a:ext>
            </a:extLst>
          </p:cNvPr>
          <p:cNvSpPr txBox="1"/>
          <p:nvPr/>
        </p:nvSpPr>
        <p:spPr>
          <a:xfrm>
            <a:off x="231775" y="3181350"/>
            <a:ext cx="4760913" cy="1338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 </a:t>
            </a: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课时 </a:t>
            </a:r>
          </a:p>
          <a:p>
            <a:pPr algn="ctr"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单元学习总结</a:t>
            </a:r>
          </a:p>
        </p:txBody>
      </p:sp>
      <p:sp>
        <p:nvSpPr>
          <p:cNvPr id="10631" name="文本框 776">
            <a:extLst>
              <a:ext uri="{FF2B5EF4-FFF2-40B4-BE49-F238E27FC236}">
                <a16:creationId xmlns:a16="http://schemas.microsoft.com/office/drawing/2014/main" id="{4D7B713E-C583-477C-AD81-97EB641F2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786188"/>
            <a:ext cx="417036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扁平化呈现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绝对专业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超级吸睛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6D15CD41-1DEB-4D7E-A946-591FE4EF6518}"/>
              </a:ext>
            </a:extLst>
          </p:cNvPr>
          <p:cNvSpPr/>
          <p:nvPr/>
        </p:nvSpPr>
        <p:spPr>
          <a:xfrm rot="13773772">
            <a:off x="1735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7C54081A-0926-44DF-A2F3-41A6DAABC29D}"/>
              </a:ext>
            </a:extLst>
          </p:cNvPr>
          <p:cNvSpPr/>
          <p:nvPr/>
        </p:nvSpPr>
        <p:spPr>
          <a:xfrm rot="5400000">
            <a:off x="1725613" y="1687513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10634" name="图片 771">
            <a:extLst>
              <a:ext uri="{FF2B5EF4-FFF2-40B4-BE49-F238E27FC236}">
                <a16:creationId xmlns:a16="http://schemas.microsoft.com/office/drawing/2014/main" id="{13AF8F4B-BA73-4A0B-9E94-024EC10F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9662">
            <a:off x="306388" y="1614488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8DE1CEFC-AEFD-4A59-8A3D-576496061F98}"/>
              </a:ext>
            </a:extLst>
          </p:cNvPr>
          <p:cNvSpPr/>
          <p:nvPr/>
        </p:nvSpPr>
        <p:spPr>
          <a:xfrm rot="3954975" flipH="1">
            <a:off x="1555750" y="1500188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组合 4">
            <a:extLst>
              <a:ext uri="{FF2B5EF4-FFF2-40B4-BE49-F238E27FC236}">
                <a16:creationId xmlns:a16="http://schemas.microsoft.com/office/drawing/2014/main" id="{F7AFD3D8-BE26-4FE5-A1B3-6E80C6CF1C8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346596A-EED8-4D9D-8416-F2E05E08383C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8816B0-9CD9-4ADB-ABD2-9572F998C646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4B1C16-4F90-4873-905E-A0495EC2880E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327728-51A5-441F-8058-13F93A2D5C0E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24582" name="TextBox 13@|17FFC:16777215|FBC:16777215|LFC:16777215|LBC:16777215">
            <a:extLst>
              <a:ext uri="{FF2B5EF4-FFF2-40B4-BE49-F238E27FC236}">
                <a16:creationId xmlns:a16="http://schemas.microsoft.com/office/drawing/2014/main" id="{684B42E2-F91D-4B16-BDDA-DE4E06D42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！注意 ！</a:t>
            </a:r>
          </a:p>
        </p:txBody>
      </p:sp>
      <p:sp>
        <p:nvSpPr>
          <p:cNvPr id="29703" name="流程图: 过程 1">
            <a:extLst>
              <a:ext uri="{FF2B5EF4-FFF2-40B4-BE49-F238E27FC236}">
                <a16:creationId xmlns:a16="http://schemas.microsoft.com/office/drawing/2014/main" id="{2162B456-8FCD-4C3E-A4B4-D66E70A8B376}"/>
              </a:ext>
            </a:extLst>
          </p:cNvPr>
          <p:cNvSpPr/>
          <p:nvPr/>
        </p:nvSpPr>
        <p:spPr>
          <a:xfrm>
            <a:off x="860425" y="1685925"/>
            <a:ext cx="7491413" cy="4679950"/>
          </a:xfrm>
          <a:prstGeom prst="flowChartProcess">
            <a:avLst/>
          </a:prstGeom>
          <a:noFill/>
          <a:ln w="28575" cap="flat" cmpd="dbl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pPr marL="144780">
              <a:lnSpc>
                <a:spcPct val="200000"/>
              </a:lnSpc>
            </a:pPr>
            <a:r>
              <a:rPr lang="en-US" altLang="zh-CN" sz="2400" noProof="1">
                <a:latin typeface="Arial" panose="020B0604020202020204" pitchFamily="34" charset="0"/>
              </a:rPr>
              <a:t>for n in [</a:t>
            </a:r>
            <a:r>
              <a:rPr lang="en-US" altLang="zh-CN" sz="2400" noProof="1">
                <a:solidFill>
                  <a:srgbClr val="FFC000"/>
                </a:solidFill>
                <a:latin typeface="Arial" panose="020B0604020202020204" pitchFamily="34" charset="0"/>
              </a:rPr>
              <a:t>a,3,c,4,e,5,7.8</a:t>
            </a:r>
            <a:r>
              <a:rPr lang="en-US" altLang="zh-CN" sz="2400" noProof="1">
                <a:latin typeface="Arial" panose="020B0604020202020204" pitchFamily="34" charset="0"/>
              </a:rPr>
              <a:t>]:     #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混合型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144780">
              <a:lnSpc>
                <a:spcPct val="200000"/>
              </a:lnSpc>
            </a:pPr>
            <a:r>
              <a:rPr lang="en-US" altLang="zh-CN" sz="2400" noProof="1">
                <a:latin typeface="Arial" panose="020B0604020202020204" pitchFamily="34" charset="0"/>
              </a:rPr>
              <a:t>for t in </a:t>
            </a:r>
            <a:r>
              <a:rPr lang="en-US" altLang="zh-CN" sz="2400" noProof="1">
                <a:solidFill>
                  <a:srgbClr val="00B050"/>
                </a:solidFill>
                <a:latin typeface="Arial" panose="020B0604020202020204" pitchFamily="34" charset="0"/>
              </a:rPr>
              <a:t>range(</a:t>
            </a:r>
            <a:r>
              <a:rPr lang="en-US" altLang="zh-CN" sz="2400" noProof="1">
                <a:solidFill>
                  <a:srgbClr val="FF0000"/>
                </a:solidFill>
                <a:latin typeface="Arial" panose="020B0604020202020204" pitchFamily="34" charset="0"/>
              </a:rPr>
              <a:t>start</a:t>
            </a:r>
            <a:r>
              <a:rPr lang="en-US" altLang="zh-CN" sz="2400" noProof="1">
                <a:solidFill>
                  <a:srgbClr val="00B05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noProof="1">
                <a:solidFill>
                  <a:srgbClr val="FFC000"/>
                </a:solidFill>
                <a:latin typeface="Arial" panose="020B0604020202020204" pitchFamily="34" charset="0"/>
              </a:rPr>
              <a:t>end</a:t>
            </a:r>
            <a:r>
              <a:rPr lang="en-US" altLang="zh-CN" sz="2400" noProof="1">
                <a:solidFill>
                  <a:srgbClr val="00B05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noProof="1">
                <a:solidFill>
                  <a:schemeClr val="accent1"/>
                </a:solidFill>
                <a:latin typeface="Arial" panose="020B0604020202020204" pitchFamily="34" charset="0"/>
              </a:rPr>
              <a:t>step</a:t>
            </a:r>
            <a:r>
              <a:rPr lang="en-US" altLang="zh-CN" sz="2400" noProof="1">
                <a:solidFill>
                  <a:srgbClr val="00B05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 noProof="1">
                <a:latin typeface="Arial" panose="020B0604020202020204" pitchFamily="34" charset="0"/>
              </a:rPr>
              <a:t>:      </a:t>
            </a:r>
          </a:p>
          <a:p>
            <a:pPr marL="144780">
              <a:lnSpc>
                <a:spcPct val="150000"/>
              </a:lnSpc>
            </a:pPr>
            <a:r>
              <a:rPr lang="en-US" altLang="zh-CN" sz="2400" noProof="1">
                <a:latin typeface="Arial" panose="020B0604020202020204" pitchFamily="34" charset="0"/>
              </a:rPr>
              <a:t>#range( )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生成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整数   取不到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end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临界值</a:t>
            </a:r>
          </a:p>
          <a:p>
            <a:pPr marL="144780">
              <a:lnSpc>
                <a:spcPct val="150000"/>
              </a:lnSpc>
            </a:pP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只有一个参数则为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end  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开始，长度为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endParaRPr lang="zh-CN" altLang="en-US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44780">
              <a:lnSpc>
                <a:spcPct val="150000"/>
              </a:lnSpc>
            </a:pP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有两个参数则为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start,end  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长度为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44780">
              <a:lnSpc>
                <a:spcPct val="150000"/>
              </a:lnSpc>
            </a:pP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44780">
              <a:lnSpc>
                <a:spcPct val="120000"/>
              </a:lnSpc>
            </a:pPr>
            <a:r>
              <a:rPr lang="en-US" altLang="zh-CN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  </a:t>
            </a:r>
            <a:r>
              <a:rPr lang="zh-CN" altLang="en-US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导入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随机模块</a:t>
            </a:r>
          </a:p>
          <a:p>
            <a:pPr marL="144780">
              <a:lnSpc>
                <a:spcPct val="120000"/>
              </a:lnSpc>
            </a:pPr>
            <a:r>
              <a:rPr lang="en-US" altLang="zh-CN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random.randint(m,n)   </a:t>
            </a:r>
            <a:r>
              <a:rPr lang="zh-CN" altLang="en-US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即生成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[m,n]</a:t>
            </a:r>
            <a:r>
              <a:rPr lang="zh-CN" altLang="en-US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之间的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随机整数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>
            <a:extLst>
              <a:ext uri="{FF2B5EF4-FFF2-40B4-BE49-F238E27FC236}">
                <a16:creationId xmlns:a16="http://schemas.microsoft.com/office/drawing/2014/main" id="{FB8D7455-24F6-4F65-8EF2-7D9C97350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7D193BBA-A0FB-403E-BCA5-7A08821CA60F}"/>
              </a:ext>
            </a:extLst>
          </p:cNvPr>
          <p:cNvSpPr txBox="1"/>
          <p:nvPr/>
        </p:nvSpPr>
        <p:spPr>
          <a:xfrm>
            <a:off x="5319713" y="2644775"/>
            <a:ext cx="3032125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巩固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练习</a:t>
            </a:r>
          </a:p>
        </p:txBody>
      </p:sp>
      <p:sp>
        <p:nvSpPr>
          <p:cNvPr id="26628" name="文本框 6">
            <a:extLst>
              <a:ext uri="{FF2B5EF4-FFF2-40B4-BE49-F238E27FC236}">
                <a16:creationId xmlns:a16="http://schemas.microsoft.com/office/drawing/2014/main" id="{A79CB8E9-44F0-4FE7-B280-AFCA4778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F5C2C4-3370-4213-9F81-AC44B3C0A3FD}"/>
              </a:ext>
            </a:extLst>
          </p:cNvPr>
          <p:cNvSpPr/>
          <p:nvPr/>
        </p:nvSpPr>
        <p:spPr>
          <a:xfrm>
            <a:off x="8351838" y="2757488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3291DB-1083-433E-85C8-AAB8D614CE81}"/>
              </a:ext>
            </a:extLst>
          </p:cNvPr>
          <p:cNvSpPr/>
          <p:nvPr/>
        </p:nvSpPr>
        <p:spPr>
          <a:xfrm>
            <a:off x="5735638" y="3771900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>
            <a:extLst>
              <a:ext uri="{FF2B5EF4-FFF2-40B4-BE49-F238E27FC236}">
                <a16:creationId xmlns:a16="http://schemas.microsoft.com/office/drawing/2014/main" id="{3B1C8C8D-5C74-482B-AEA7-BACCD15B9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9375"/>
            <a:ext cx="7423150" cy="452120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程序段的运行结果是（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0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sum = 0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while 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 &lt; 10: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lang="en-US" altLang="zh-CN" sz="24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i%3 == 0:</a:t>
            </a:r>
            <a:r>
              <a:rPr lang="en-US" altLang="zh-CN" sz="24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#i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除以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的余数为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	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 + = i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加赋值即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sum =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+ 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 + = 1          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即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 = 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+ 1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print('sum = ',sum)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sum = 9           B. sum = 10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sum = 18          D. sum = 19</a:t>
            </a:r>
          </a:p>
        </p:txBody>
      </p:sp>
      <p:grpSp>
        <p:nvGrpSpPr>
          <p:cNvPr id="27650" name="组合 4">
            <a:extLst>
              <a:ext uri="{FF2B5EF4-FFF2-40B4-BE49-F238E27FC236}">
                <a16:creationId xmlns:a16="http://schemas.microsoft.com/office/drawing/2014/main" id="{AFDCC4BA-C7CD-44CA-8D0F-2599F4A506D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81D5D88-4CC8-4747-9C12-C414B37A9925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D39AD2-E0B0-45DB-A472-3E725BD66CB3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1F0FB2-7E84-40B7-9CB4-97022AD4F2AB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A57287-3F9C-4782-BADC-DE59BB13465D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157FE15-733D-4A23-8779-A9530490C2DF}"/>
              </a:ext>
            </a:extLst>
          </p:cNvPr>
          <p:cNvSpPr/>
          <p:nvPr/>
        </p:nvSpPr>
        <p:spPr>
          <a:xfrm>
            <a:off x="1085850" y="2736850"/>
            <a:ext cx="3263900" cy="17526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B9889C-A0A5-4359-AE4C-A69D869A11E3}"/>
              </a:ext>
            </a:extLst>
          </p:cNvPr>
          <p:cNvSpPr/>
          <p:nvPr/>
        </p:nvSpPr>
        <p:spPr>
          <a:xfrm>
            <a:off x="1846263" y="3152775"/>
            <a:ext cx="2419350" cy="90963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4">
            <a:extLst>
              <a:ext uri="{FF2B5EF4-FFF2-40B4-BE49-F238E27FC236}">
                <a16:creationId xmlns:a16="http://schemas.microsoft.com/office/drawing/2014/main" id="{3D4D38FC-789B-40DE-8E71-3812E2FD4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741488"/>
            <a:ext cx="7423150" cy="39687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程序段运行的结果是（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 = 0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for 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 in range(1, 10):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产生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1-9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之间的整数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 = x + i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print(x)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1+10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1+9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  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1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所有整数的和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1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所有整数的和</a:t>
            </a:r>
          </a:p>
        </p:txBody>
      </p:sp>
      <p:grpSp>
        <p:nvGrpSpPr>
          <p:cNvPr id="28674" name="组合 4">
            <a:extLst>
              <a:ext uri="{FF2B5EF4-FFF2-40B4-BE49-F238E27FC236}">
                <a16:creationId xmlns:a16="http://schemas.microsoft.com/office/drawing/2014/main" id="{76361465-C2E5-44EB-8EB2-2F7A29B93C7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77A6306-654A-41A5-80F5-B114DBFD4969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CA3F8B6-8AE6-404E-8564-06FBC530C82A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401449-C31A-4C57-870C-3532093979F7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24524E3-BC66-4083-94EA-CBC9C2F2CF5F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89F8B43-405E-4E78-93DE-436338805120}"/>
              </a:ext>
            </a:extLst>
          </p:cNvPr>
          <p:cNvSpPr/>
          <p:nvPr/>
        </p:nvSpPr>
        <p:spPr>
          <a:xfrm>
            <a:off x="1014413" y="2974975"/>
            <a:ext cx="3557587" cy="101917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>
            <a:extLst>
              <a:ext uri="{FF2B5EF4-FFF2-40B4-BE49-F238E27FC236}">
                <a16:creationId xmlns:a16="http://schemas.microsoft.com/office/drawing/2014/main" id="{CA2A2E0E-896F-4939-AF0D-22ED7B6D2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847725"/>
            <a:ext cx="8424862" cy="230663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下列关于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random.randint(1, 10)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函数的说法正确的是（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生成一个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到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之间的随机整数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生成数范围不包括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程序中需使用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生成数范围包括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3F75E1B4-441A-4800-9D0A-05EE7FB68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448050"/>
            <a:ext cx="8424862" cy="31924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关于下列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程序段的说法错误的是（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 i in range(0,10,2)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print(i)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0 2 4 6 8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0 2 4 6 8 10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76883B6E-5025-496E-B73A-DA62BD555DF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87338" y="3243263"/>
            <a:ext cx="8418512" cy="76200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99D556-2DCF-41C5-9D78-3B7FE8055A6C}"/>
                </a:ext>
              </a:extLst>
            </p:cNvPr>
            <p:cNvSpPr/>
            <p:nvPr/>
          </p:nvSpPr>
          <p:spPr>
            <a:xfrm>
              <a:off x="2435703" y="480263"/>
              <a:ext cx="1100724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687F26E-9022-4A77-809F-4C58224681AF}"/>
                </a:ext>
              </a:extLst>
            </p:cNvPr>
            <p:cNvSpPr/>
            <p:nvPr/>
          </p:nvSpPr>
          <p:spPr>
            <a:xfrm>
              <a:off x="3536427" y="480263"/>
              <a:ext cx="1100724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E33314-C0FD-4BB3-AAE0-E749BBC2A6CB}"/>
                </a:ext>
              </a:extLst>
            </p:cNvPr>
            <p:cNvSpPr/>
            <p:nvPr/>
          </p:nvSpPr>
          <p:spPr>
            <a:xfrm>
              <a:off x="4637150" y="480263"/>
              <a:ext cx="1099893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FB3EBE3-9EF8-4A32-8C7B-AA8384DFF8E4}"/>
                </a:ext>
              </a:extLst>
            </p:cNvPr>
            <p:cNvSpPr/>
            <p:nvPr/>
          </p:nvSpPr>
          <p:spPr>
            <a:xfrm>
              <a:off x="5737043" y="480263"/>
              <a:ext cx="1100724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0">
            <a:extLst>
              <a:ext uri="{FF2B5EF4-FFF2-40B4-BE49-F238E27FC236}">
                <a16:creationId xmlns:a16="http://schemas.microsoft.com/office/drawing/2014/main" id="{4F85898E-534E-41E5-BF94-C4EB959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431661A9-BE71-4327-A322-8A8F986B5463}"/>
              </a:ext>
            </a:extLst>
          </p:cNvPr>
          <p:cNvSpPr txBox="1"/>
          <p:nvPr/>
        </p:nvSpPr>
        <p:spPr>
          <a:xfrm>
            <a:off x="842963" y="2573338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先导 递归</a:t>
            </a:r>
          </a:p>
        </p:txBody>
      </p:sp>
      <p:sp>
        <p:nvSpPr>
          <p:cNvPr id="30724" name="文本框 12">
            <a:extLst>
              <a:ext uri="{FF2B5EF4-FFF2-40B4-BE49-F238E27FC236}">
                <a16:creationId xmlns:a16="http://schemas.microsoft.com/office/drawing/2014/main" id="{C4BD2241-2F81-472A-85AB-D9CABFF95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3360738"/>
            <a:ext cx="260826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4DAAA-E77A-4F00-9AAD-5B85E52572D3}"/>
              </a:ext>
            </a:extLst>
          </p:cNvPr>
          <p:cNvSpPr/>
          <p:nvPr/>
        </p:nvSpPr>
        <p:spPr>
          <a:xfrm>
            <a:off x="0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15C7EB-54D4-4EA8-870C-9A3ED4CF70D2}"/>
              </a:ext>
            </a:extLst>
          </p:cNvPr>
          <p:cNvSpPr/>
          <p:nvPr/>
        </p:nvSpPr>
        <p:spPr>
          <a:xfrm>
            <a:off x="906463" y="3700463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>
            <a:extLst>
              <a:ext uri="{FF2B5EF4-FFF2-40B4-BE49-F238E27FC236}">
                <a16:creationId xmlns:a16="http://schemas.microsoft.com/office/drawing/2014/main" id="{55F95E19-3B23-48F4-9BE1-1A090FC29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050925"/>
            <a:ext cx="7423150" cy="230663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 sum(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return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+ 1</a:t>
            </a:r>
            <a:endParaRPr lang="en-US" altLang="zh-CN" sz="2400">
              <a:solidFill>
                <a:srgbClr val="27AB7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result = sum(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sum(5)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print('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结果为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{}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.format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(result)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    #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格式化输出</a:t>
            </a:r>
          </a:p>
        </p:txBody>
      </p:sp>
      <p:grpSp>
        <p:nvGrpSpPr>
          <p:cNvPr id="31746" name="组合 4">
            <a:extLst>
              <a:ext uri="{FF2B5EF4-FFF2-40B4-BE49-F238E27FC236}">
                <a16:creationId xmlns:a16="http://schemas.microsoft.com/office/drawing/2014/main" id="{F10438D2-49EF-4875-BB22-D5225476FA9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AE466C-2F63-4F5B-A300-C2B2A2BB8885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89876B-EC56-44A4-9273-8DBBE5D40FF3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C0FE37-D390-44C9-886A-AED8B0465BCF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AFC189-4890-4585-8C0E-21691E171335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2" name="文本框 4">
            <a:extLst>
              <a:ext uri="{FF2B5EF4-FFF2-40B4-BE49-F238E27FC236}">
                <a16:creationId xmlns:a16="http://schemas.microsoft.com/office/drawing/2014/main" id="{04D87B2B-EB9A-46DE-B117-19843D2CD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608388"/>
            <a:ext cx="7423150" cy="64452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sum(5)→return 6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D62DEE96-5F0A-41F7-B741-E27FB675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4479925"/>
            <a:ext cx="7423150" cy="64452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sum(6)→return 7</a:t>
            </a:r>
          </a:p>
        </p:txBody>
      </p:sp>
      <p:sp>
        <p:nvSpPr>
          <p:cNvPr id="4" name="线形标注 2 3">
            <a:extLst>
              <a:ext uri="{FF2B5EF4-FFF2-40B4-BE49-F238E27FC236}">
                <a16:creationId xmlns:a16="http://schemas.microsoft.com/office/drawing/2014/main" id="{AF8B5355-1BFE-441A-B07A-0567D0C4AD09}"/>
              </a:ext>
            </a:extLst>
          </p:cNvPr>
          <p:cNvSpPr/>
          <p:nvPr/>
        </p:nvSpPr>
        <p:spPr>
          <a:xfrm>
            <a:off x="4816475" y="2263775"/>
            <a:ext cx="3443288" cy="554038"/>
          </a:xfrm>
          <a:prstGeom prst="borderCallout2">
            <a:avLst>
              <a:gd name="adj1" fmla="val 34782"/>
              <a:gd name="adj2" fmla="val -4148"/>
              <a:gd name="adj3" fmla="val 52745"/>
              <a:gd name="adj4" fmla="val -15062"/>
              <a:gd name="adj5" fmla="val 112500"/>
              <a:gd name="adj6" fmla="val -46667"/>
            </a:avLst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格式化输出</a:t>
            </a:r>
            <a:r>
              <a:rPr lang="zh-CN" altLang="en-US" noProof="1"/>
              <a:t>  </a:t>
            </a:r>
            <a:r>
              <a:rPr lang="en-US" altLang="zh-CN" noProof="1">
                <a:solidFill>
                  <a:srgbClr val="FF0000"/>
                </a:solidFill>
              </a:rPr>
              <a:t>{}      .format( )</a:t>
            </a:r>
          </a:p>
        </p:txBody>
      </p:sp>
      <p:sp>
        <p:nvSpPr>
          <p:cNvPr id="31754" name="TextBox 13@|17FFC:16777215|FBC:16777215|LFC:16777215|LBC:16777215">
            <a:extLst>
              <a:ext uri="{FF2B5EF4-FFF2-40B4-BE49-F238E27FC236}">
                <a16:creationId xmlns:a16="http://schemas.microsoft.com/office/drawing/2014/main" id="{9417BA57-B652-41F2-A82A-73E53E0B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4">
            <a:extLst>
              <a:ext uri="{FF2B5EF4-FFF2-40B4-BE49-F238E27FC236}">
                <a16:creationId xmlns:a16="http://schemas.microsoft.com/office/drawing/2014/main" id="{82B6F227-CB25-4569-8654-60523F5F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06388"/>
            <a:ext cx="7423150" cy="267652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 f(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return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+ f(n - 1)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result = f(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 </a:t>
            </a:r>
          </a:p>
          <a:p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endParaRPr lang="zh-CN" altLang="en-US" sz="2400">
              <a:solidFill>
                <a:srgbClr val="27AB7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print('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此时结果为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{}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.format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(result))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B8AEBAD1-700F-4A7A-A6D3-37D0AA3A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108325"/>
            <a:ext cx="7434263" cy="64452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f(5)→return 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f(4)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09822316-1733-4AF1-B325-46A0B0B8B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3805238"/>
            <a:ext cx="5224462" cy="646112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f(4)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f(3)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00DFE477-B9A3-49D4-8B2C-D44A58AB98B1}"/>
              </a:ext>
            </a:extLst>
          </p:cNvPr>
          <p:cNvSpPr txBox="1"/>
          <p:nvPr/>
        </p:nvSpPr>
        <p:spPr>
          <a:xfrm>
            <a:off x="4297363" y="4578350"/>
            <a:ext cx="3938587" cy="644525"/>
          </a:xfrm>
          <a:prstGeom prst="rect">
            <a:avLst/>
          </a:prstGeom>
          <a:noFill/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f(3)</a:t>
            </a:r>
            <a:r>
              <a:rPr lang="en-US" altLang="zh-CN" sz="2400" noProof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400" noProof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f(2)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192887-2E4C-4F38-9AF9-306BCA37297F}"/>
              </a:ext>
            </a:extLst>
          </p:cNvPr>
          <p:cNvSpPr txBox="1"/>
          <p:nvPr/>
        </p:nvSpPr>
        <p:spPr>
          <a:xfrm>
            <a:off x="5588000" y="5337175"/>
            <a:ext cx="2668588" cy="644525"/>
          </a:xfrm>
          <a:prstGeom prst="rect">
            <a:avLst/>
          </a:prstGeom>
          <a:noFill/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f(2)</a:t>
            </a:r>
            <a:r>
              <a:rPr lang="en-US" altLang="zh-CN" sz="2400" noProof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→2+f(1)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B9908822-D9E5-4625-8BED-AABD48A86AF0}"/>
              </a:ext>
            </a:extLst>
          </p:cNvPr>
          <p:cNvSpPr/>
          <p:nvPr/>
        </p:nvSpPr>
        <p:spPr>
          <a:xfrm>
            <a:off x="3284538" y="3603625"/>
            <a:ext cx="287337" cy="298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5EFE2CD8-00DC-421A-A6FA-809E1FC989C6}"/>
              </a:ext>
            </a:extLst>
          </p:cNvPr>
          <p:cNvSpPr/>
          <p:nvPr/>
        </p:nvSpPr>
        <p:spPr>
          <a:xfrm>
            <a:off x="4575175" y="4352925"/>
            <a:ext cx="288925" cy="300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48CEEF42-34B5-44C6-ACF6-3B0B243CBC1E}"/>
              </a:ext>
            </a:extLst>
          </p:cNvPr>
          <p:cNvSpPr/>
          <p:nvPr/>
        </p:nvSpPr>
        <p:spPr>
          <a:xfrm>
            <a:off x="5778500" y="5083175"/>
            <a:ext cx="288925" cy="298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4FBE959C-20DF-4348-8A5B-CA5368CE6EDF}"/>
              </a:ext>
            </a:extLst>
          </p:cNvPr>
          <p:cNvSpPr/>
          <p:nvPr/>
        </p:nvSpPr>
        <p:spPr>
          <a:xfrm>
            <a:off x="6961188" y="5819775"/>
            <a:ext cx="287337" cy="300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02338E-5024-4B74-A26F-44F76552E285}"/>
              </a:ext>
            </a:extLst>
          </p:cNvPr>
          <p:cNvSpPr txBox="1"/>
          <p:nvPr/>
        </p:nvSpPr>
        <p:spPr>
          <a:xfrm>
            <a:off x="6569075" y="6073775"/>
            <a:ext cx="1714500" cy="644525"/>
          </a:xfrm>
          <a:prstGeom prst="rect">
            <a:avLst/>
          </a:prstGeom>
          <a:noFill/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f(1)</a:t>
            </a:r>
            <a:r>
              <a:rPr lang="en-US" altLang="zh-CN" sz="2400" noProof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sz="2400" noProof="1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···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DC4AB3-1E64-4537-A41A-4879C648BBA6}"/>
              </a:ext>
            </a:extLst>
          </p:cNvPr>
          <p:cNvSpPr txBox="1"/>
          <p:nvPr/>
        </p:nvSpPr>
        <p:spPr>
          <a:xfrm>
            <a:off x="6569075" y="6073775"/>
            <a:ext cx="1714500" cy="6445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f(1)</a:t>
            </a:r>
            <a:r>
              <a:rPr lang="en-US" altLang="zh-CN" sz="2400" noProof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圆角右箭头 11">
            <a:extLst>
              <a:ext uri="{FF2B5EF4-FFF2-40B4-BE49-F238E27FC236}">
                <a16:creationId xmlns:a16="http://schemas.microsoft.com/office/drawing/2014/main" id="{B3053751-9F01-495F-B1F5-D5D3D858C6A4}"/>
              </a:ext>
            </a:extLst>
          </p:cNvPr>
          <p:cNvSpPr/>
          <p:nvPr/>
        </p:nvSpPr>
        <p:spPr>
          <a:xfrm flipH="1">
            <a:off x="7445375" y="5548313"/>
            <a:ext cx="466725" cy="582612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3" name="圆角右箭头 12">
            <a:extLst>
              <a:ext uri="{FF2B5EF4-FFF2-40B4-BE49-F238E27FC236}">
                <a16:creationId xmlns:a16="http://schemas.microsoft.com/office/drawing/2014/main" id="{BD368CB4-487C-4FD1-85ED-2823C61221B8}"/>
              </a:ext>
            </a:extLst>
          </p:cNvPr>
          <p:cNvSpPr/>
          <p:nvPr/>
        </p:nvSpPr>
        <p:spPr>
          <a:xfrm flipH="1">
            <a:off x="6240463" y="4791075"/>
            <a:ext cx="1008062" cy="669925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4" name="圆角右箭头 13">
            <a:extLst>
              <a:ext uri="{FF2B5EF4-FFF2-40B4-BE49-F238E27FC236}">
                <a16:creationId xmlns:a16="http://schemas.microsoft.com/office/drawing/2014/main" id="{D03BB5AB-FAAF-4F67-8D34-14F20D802BDC}"/>
              </a:ext>
            </a:extLst>
          </p:cNvPr>
          <p:cNvSpPr/>
          <p:nvPr/>
        </p:nvSpPr>
        <p:spPr>
          <a:xfrm flipH="1">
            <a:off x="5057775" y="3981450"/>
            <a:ext cx="1009650" cy="671513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5" name="圆角右箭头 14">
            <a:extLst>
              <a:ext uri="{FF2B5EF4-FFF2-40B4-BE49-F238E27FC236}">
                <a16:creationId xmlns:a16="http://schemas.microsoft.com/office/drawing/2014/main" id="{AB7D5FEB-2BD1-4285-A682-B605B4C6AAEB}"/>
              </a:ext>
            </a:extLst>
          </p:cNvPr>
          <p:cNvSpPr/>
          <p:nvPr/>
        </p:nvSpPr>
        <p:spPr>
          <a:xfrm flipH="1">
            <a:off x="3714750" y="3232150"/>
            <a:ext cx="1009650" cy="669925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6" name="剪去对角的矩形 15">
            <a:extLst>
              <a:ext uri="{FF2B5EF4-FFF2-40B4-BE49-F238E27FC236}">
                <a16:creationId xmlns:a16="http://schemas.microsoft.com/office/drawing/2014/main" id="{CC0699FE-4B35-46F4-B972-20EE443CBD1F}"/>
              </a:ext>
            </a:extLst>
          </p:cNvPr>
          <p:cNvSpPr/>
          <p:nvPr/>
        </p:nvSpPr>
        <p:spPr>
          <a:xfrm>
            <a:off x="2773363" y="4903788"/>
            <a:ext cx="1309687" cy="48895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递推</a:t>
            </a:r>
          </a:p>
        </p:txBody>
      </p:sp>
      <p:sp>
        <p:nvSpPr>
          <p:cNvPr id="18" name="剪去对角的矩形 17">
            <a:extLst>
              <a:ext uri="{FF2B5EF4-FFF2-40B4-BE49-F238E27FC236}">
                <a16:creationId xmlns:a16="http://schemas.microsoft.com/office/drawing/2014/main" id="{5EC879CA-15EE-4DB4-8268-9DA60D694D8D}"/>
              </a:ext>
            </a:extLst>
          </p:cNvPr>
          <p:cNvSpPr/>
          <p:nvPr/>
        </p:nvSpPr>
        <p:spPr>
          <a:xfrm>
            <a:off x="6926263" y="3883025"/>
            <a:ext cx="1309687" cy="48895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回归</a:t>
            </a:r>
          </a:p>
        </p:txBody>
      </p:sp>
      <p:sp>
        <p:nvSpPr>
          <p:cNvPr id="20" name="五边形 19">
            <a:extLst>
              <a:ext uri="{FF2B5EF4-FFF2-40B4-BE49-F238E27FC236}">
                <a16:creationId xmlns:a16="http://schemas.microsoft.com/office/drawing/2014/main" id="{7EB8DF1F-96E2-4E6F-ABCD-A8ABFD2AFEAD}"/>
              </a:ext>
            </a:extLst>
          </p:cNvPr>
          <p:cNvSpPr/>
          <p:nvPr/>
        </p:nvSpPr>
        <p:spPr>
          <a:xfrm>
            <a:off x="298450" y="4638675"/>
            <a:ext cx="1908175" cy="82073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40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递归</a:t>
            </a:r>
          </a:p>
        </p:txBody>
      </p:sp>
      <p:sp>
        <p:nvSpPr>
          <p:cNvPr id="32782" name="文本框 22">
            <a:extLst>
              <a:ext uri="{FF2B5EF4-FFF2-40B4-BE49-F238E27FC236}">
                <a16:creationId xmlns:a16="http://schemas.microsoft.com/office/drawing/2014/main" id="{384F19A2-E3E4-4AB2-BE17-D1648DFAFE23}"/>
              </a:ext>
            </a:extLst>
          </p:cNvPr>
          <p:cNvSpPr txBox="1"/>
          <p:nvPr/>
        </p:nvSpPr>
        <p:spPr>
          <a:xfrm>
            <a:off x="153988" y="5480050"/>
            <a:ext cx="5392737" cy="120015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递推关系是递归的重要组成，</a:t>
            </a:r>
            <a:r>
              <a:rPr lang="zh-CN" altLang="en-US" sz="24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边界条件</a:t>
            </a:r>
            <a:r>
              <a:rPr lang="zh-CN" altLang="en-US" sz="2400" noProof="1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是递归的出口。</a:t>
            </a:r>
            <a:r>
              <a:rPr lang="zh-CN" altLang="en-US" sz="24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递推</a:t>
            </a:r>
            <a:r>
              <a:rPr lang="zh-CN" altLang="en-US" sz="2400" noProof="1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与</a:t>
            </a:r>
            <a:r>
              <a:rPr lang="zh-CN" altLang="en-US" sz="24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回归</a:t>
            </a:r>
            <a:r>
              <a:rPr lang="zh-CN" altLang="en-US" sz="2400" noProof="1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缺一不可。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animBg="1"/>
      <p:bldP spid="7" grpId="0" animBg="1"/>
      <p:bldP spid="8" grpId="0" animBg="1"/>
      <p:bldP spid="9" grpId="0" animBg="1"/>
      <p:bldP spid="10" grpId="0" bldLvl="0" animBg="1"/>
      <p:bldP spid="11" grpId="0" bldLvl="0" animBg="1"/>
      <p:bldP spid="11" grpId="1" bldLvl="0" animBg="1"/>
      <p:bldP spid="12" grpId="0" bldLvl="0" animBg="1"/>
      <p:bldP spid="13" grpId="1" bldLvl="0" animBg="1"/>
      <p:bldP spid="14" grpId="1" bldLvl="0" animBg="1"/>
      <p:bldP spid="15" grpId="1" bldLvl="0" animBg="1"/>
      <p:bldP spid="16" grpId="0" animBg="1"/>
      <p:bldP spid="18" grpId="0" bldLvl="0" animBg="1"/>
      <p:bldP spid="20" grpId="0" animBg="1"/>
      <p:bldP spid="3278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>
            <a:extLst>
              <a:ext uri="{FF2B5EF4-FFF2-40B4-BE49-F238E27FC236}">
                <a16:creationId xmlns:a16="http://schemas.microsoft.com/office/drawing/2014/main" id="{D7A53ED6-F5B0-400B-8A88-1DCE950F2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76313"/>
            <a:ext cx="7423150" cy="39687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 f(n):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if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== 1:</a:t>
            </a:r>
            <a:endParaRPr lang="en-US" altLang="zh-CN" sz="2400">
              <a:solidFill>
                <a:srgbClr val="27AB7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	return 1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else:	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	return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+ f(n - 1)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result = f(5) </a:t>
            </a:r>
            <a:endParaRPr lang="zh-CN" altLang="en-US" sz="2400">
              <a:solidFill>
                <a:srgbClr val="27AB7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print('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此时结果为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{}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.format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(result))</a:t>
            </a:r>
          </a:p>
        </p:txBody>
      </p:sp>
      <p:sp>
        <p:nvSpPr>
          <p:cNvPr id="29714" name="文本框 22">
            <a:extLst>
              <a:ext uri="{FF2B5EF4-FFF2-40B4-BE49-F238E27FC236}">
                <a16:creationId xmlns:a16="http://schemas.microsoft.com/office/drawing/2014/main" id="{68A47766-F9FE-4300-B258-E434663B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000625"/>
            <a:ext cx="8324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递归：直接或间接地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重复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调用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自身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的方法，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遇到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满足终止条件的情况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逐层返回。</a:t>
            </a:r>
            <a:endParaRPr lang="zh-CN" altLang="en-US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4CC8E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递归函数：指用函数自身来定义该函数的方法。</a:t>
            </a:r>
            <a:endParaRPr lang="zh-CN" altLang="en-US" sz="240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8AD79D-3F80-4F20-AFE7-DE7AF352F43A}"/>
              </a:ext>
            </a:extLst>
          </p:cNvPr>
          <p:cNvSpPr/>
          <p:nvPr/>
        </p:nvSpPr>
        <p:spPr>
          <a:xfrm>
            <a:off x="1300163" y="1597025"/>
            <a:ext cx="4572000" cy="22748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3796" name="TextBox 13@|17FFC:16777215|FBC:16777215|LFC:16777215|LBC:16777215">
            <a:extLst>
              <a:ext uri="{FF2B5EF4-FFF2-40B4-BE49-F238E27FC236}">
                <a16:creationId xmlns:a16="http://schemas.microsoft.com/office/drawing/2014/main" id="{3822536C-B579-4C2A-BF6B-056A0A560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更正程序</a:t>
            </a:r>
          </a:p>
        </p:txBody>
      </p:sp>
      <p:sp>
        <p:nvSpPr>
          <p:cNvPr id="33797" name="流程图: 过程 1">
            <a:extLst>
              <a:ext uri="{FF2B5EF4-FFF2-40B4-BE49-F238E27FC236}">
                <a16:creationId xmlns:a16="http://schemas.microsoft.com/office/drawing/2014/main" id="{6D33C585-9FAA-4AA5-B22D-10A1532B6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681163"/>
            <a:ext cx="3313113" cy="1019175"/>
          </a:xfrm>
          <a:prstGeom prst="flowChartProcess">
            <a:avLst/>
          </a:prstGeom>
          <a:noFill/>
          <a:ln w="28575" cmpd="dbl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reeform 382">
            <a:extLst>
              <a:ext uri="{FF2B5EF4-FFF2-40B4-BE49-F238E27FC236}">
                <a16:creationId xmlns:a16="http://schemas.microsoft.com/office/drawing/2014/main" id="{9BD39719-55B0-4072-B4D6-0446301B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2933700"/>
            <a:ext cx="9145588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19" name="组合 773">
            <a:extLst>
              <a:ext uri="{FF2B5EF4-FFF2-40B4-BE49-F238E27FC236}">
                <a16:creationId xmlns:a16="http://schemas.microsoft.com/office/drawing/2014/main" id="{2D327AB3-FEEA-42E0-80A1-175B06B85A39}"/>
              </a:ext>
            </a:extLst>
          </p:cNvPr>
          <p:cNvGrpSpPr>
            <a:grpSpLocks/>
          </p:cNvGrpSpPr>
          <p:nvPr/>
        </p:nvGrpSpPr>
        <p:grpSpPr bwMode="auto">
          <a:xfrm>
            <a:off x="5038725" y="2282825"/>
            <a:ext cx="4103688" cy="3097213"/>
            <a:chOff x="6719888" y="2131781"/>
            <a:chExt cx="5472112" cy="4130676"/>
          </a:xfrm>
        </p:grpSpPr>
        <p:sp>
          <p:nvSpPr>
            <p:cNvPr id="34820" name="AutoShape 380">
              <a:extLst>
                <a:ext uri="{FF2B5EF4-FFF2-40B4-BE49-F238E27FC236}">
                  <a16:creationId xmlns:a16="http://schemas.microsoft.com/office/drawing/2014/main" id="{7C1F6F9D-36C5-45EC-B69E-D6C8D71421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1" name="Freeform 383">
              <a:extLst>
                <a:ext uri="{FF2B5EF4-FFF2-40B4-BE49-F238E27FC236}">
                  <a16:creationId xmlns:a16="http://schemas.microsoft.com/office/drawing/2014/main" id="{CF73EF92-58A5-41F7-A831-02E0D3926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" name="Rectangle 384">
              <a:extLst>
                <a:ext uri="{FF2B5EF4-FFF2-40B4-BE49-F238E27FC236}">
                  <a16:creationId xmlns:a16="http://schemas.microsoft.com/office/drawing/2014/main" id="{5541E4EE-33DC-425A-83B2-CCAEC3988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823" name="Rectangle 385">
              <a:extLst>
                <a:ext uri="{FF2B5EF4-FFF2-40B4-BE49-F238E27FC236}">
                  <a16:creationId xmlns:a16="http://schemas.microsoft.com/office/drawing/2014/main" id="{E79C9198-A460-41F0-9C6D-B5C6EFC4B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824" name="Freeform 386">
              <a:extLst>
                <a:ext uri="{FF2B5EF4-FFF2-40B4-BE49-F238E27FC236}">
                  <a16:creationId xmlns:a16="http://schemas.microsoft.com/office/drawing/2014/main" id="{F25D05C6-5232-4A29-8E76-6DE82D6C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Freeform 387">
              <a:extLst>
                <a:ext uri="{FF2B5EF4-FFF2-40B4-BE49-F238E27FC236}">
                  <a16:creationId xmlns:a16="http://schemas.microsoft.com/office/drawing/2014/main" id="{B34D47C1-CEC4-44E4-B1E0-F5AF657C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Freeform 388">
              <a:extLst>
                <a:ext uri="{FF2B5EF4-FFF2-40B4-BE49-F238E27FC236}">
                  <a16:creationId xmlns:a16="http://schemas.microsoft.com/office/drawing/2014/main" id="{A2FDF5AC-149F-4507-A4BB-9BE242F8E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Freeform 389">
              <a:extLst>
                <a:ext uri="{FF2B5EF4-FFF2-40B4-BE49-F238E27FC236}">
                  <a16:creationId xmlns:a16="http://schemas.microsoft.com/office/drawing/2014/main" id="{36B6159B-7C24-435A-8978-B6D5F49E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Freeform 390">
              <a:extLst>
                <a:ext uri="{FF2B5EF4-FFF2-40B4-BE49-F238E27FC236}">
                  <a16:creationId xmlns:a16="http://schemas.microsoft.com/office/drawing/2014/main" id="{5650FCA9-53C8-44DB-A3DF-8F30EAD33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Freeform 391">
              <a:extLst>
                <a:ext uri="{FF2B5EF4-FFF2-40B4-BE49-F238E27FC236}">
                  <a16:creationId xmlns:a16="http://schemas.microsoft.com/office/drawing/2014/main" id="{B440E211-5794-4B42-B2D8-5905F703A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Freeform 392">
              <a:extLst>
                <a:ext uri="{FF2B5EF4-FFF2-40B4-BE49-F238E27FC236}">
                  <a16:creationId xmlns:a16="http://schemas.microsoft.com/office/drawing/2014/main" id="{CDBA372A-63F6-41AA-B345-1A3ED41D1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Freeform 393">
              <a:extLst>
                <a:ext uri="{FF2B5EF4-FFF2-40B4-BE49-F238E27FC236}">
                  <a16:creationId xmlns:a16="http://schemas.microsoft.com/office/drawing/2014/main" id="{74E7C9E8-2A1C-436A-B9D6-1BFBAD435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Freeform 394">
              <a:extLst>
                <a:ext uri="{FF2B5EF4-FFF2-40B4-BE49-F238E27FC236}">
                  <a16:creationId xmlns:a16="http://schemas.microsoft.com/office/drawing/2014/main" id="{4691F989-E0A9-4302-A0E4-893FBD75D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Freeform 395">
              <a:extLst>
                <a:ext uri="{FF2B5EF4-FFF2-40B4-BE49-F238E27FC236}">
                  <a16:creationId xmlns:a16="http://schemas.microsoft.com/office/drawing/2014/main" id="{D4B82771-76DA-4D32-B1CA-3122D72CB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Freeform 396">
              <a:extLst>
                <a:ext uri="{FF2B5EF4-FFF2-40B4-BE49-F238E27FC236}">
                  <a16:creationId xmlns:a16="http://schemas.microsoft.com/office/drawing/2014/main" id="{20474E7B-F379-4C18-A644-2FE564D6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Freeform 397">
              <a:extLst>
                <a:ext uri="{FF2B5EF4-FFF2-40B4-BE49-F238E27FC236}">
                  <a16:creationId xmlns:a16="http://schemas.microsoft.com/office/drawing/2014/main" id="{AC9C364B-58F2-457F-AA62-EABEF325A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Freeform 398">
              <a:extLst>
                <a:ext uri="{FF2B5EF4-FFF2-40B4-BE49-F238E27FC236}">
                  <a16:creationId xmlns:a16="http://schemas.microsoft.com/office/drawing/2014/main" id="{72D9C7B1-38DF-4A77-AB7C-8C3B47B52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Freeform 399">
              <a:extLst>
                <a:ext uri="{FF2B5EF4-FFF2-40B4-BE49-F238E27FC236}">
                  <a16:creationId xmlns:a16="http://schemas.microsoft.com/office/drawing/2014/main" id="{F7382AEE-733A-4BEB-B950-8D095A7EE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Freeform 400">
              <a:extLst>
                <a:ext uri="{FF2B5EF4-FFF2-40B4-BE49-F238E27FC236}">
                  <a16:creationId xmlns:a16="http://schemas.microsoft.com/office/drawing/2014/main" id="{6EDF8F88-ADCB-4D15-A1FE-2341E002C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Freeform 401">
              <a:extLst>
                <a:ext uri="{FF2B5EF4-FFF2-40B4-BE49-F238E27FC236}">
                  <a16:creationId xmlns:a16="http://schemas.microsoft.com/office/drawing/2014/main" id="{1D2B492F-2759-4D47-91F6-F6911835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Rectangle 402">
              <a:extLst>
                <a:ext uri="{FF2B5EF4-FFF2-40B4-BE49-F238E27FC236}">
                  <a16:creationId xmlns:a16="http://schemas.microsoft.com/office/drawing/2014/main" id="{2A1CE687-A16D-486A-8BE9-E137ED662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841" name="Rectangle 403">
              <a:extLst>
                <a:ext uri="{FF2B5EF4-FFF2-40B4-BE49-F238E27FC236}">
                  <a16:creationId xmlns:a16="http://schemas.microsoft.com/office/drawing/2014/main" id="{4903E49C-C557-4A5C-AE5F-1EBD40153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842" name="Oval 404">
              <a:extLst>
                <a:ext uri="{FF2B5EF4-FFF2-40B4-BE49-F238E27FC236}">
                  <a16:creationId xmlns:a16="http://schemas.microsoft.com/office/drawing/2014/main" id="{BD2F36DC-5D0D-4C56-A026-40935F1D6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843" name="Oval 405">
              <a:extLst>
                <a:ext uri="{FF2B5EF4-FFF2-40B4-BE49-F238E27FC236}">
                  <a16:creationId xmlns:a16="http://schemas.microsoft.com/office/drawing/2014/main" id="{703D1BE9-42B2-4607-B78A-CB2E832BB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844" name="Freeform 406">
              <a:extLst>
                <a:ext uri="{FF2B5EF4-FFF2-40B4-BE49-F238E27FC236}">
                  <a16:creationId xmlns:a16="http://schemas.microsoft.com/office/drawing/2014/main" id="{EA190457-4074-478A-B6CA-C323D2AE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Freeform 407">
              <a:extLst>
                <a:ext uri="{FF2B5EF4-FFF2-40B4-BE49-F238E27FC236}">
                  <a16:creationId xmlns:a16="http://schemas.microsoft.com/office/drawing/2014/main" id="{0F8443B7-0B0C-4708-BB36-AE0C6B45D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Freeform 408">
              <a:extLst>
                <a:ext uri="{FF2B5EF4-FFF2-40B4-BE49-F238E27FC236}">
                  <a16:creationId xmlns:a16="http://schemas.microsoft.com/office/drawing/2014/main" id="{62CE8CE5-FBEC-4FB3-BC62-285219EE8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Freeform 409">
              <a:extLst>
                <a:ext uri="{FF2B5EF4-FFF2-40B4-BE49-F238E27FC236}">
                  <a16:creationId xmlns:a16="http://schemas.microsoft.com/office/drawing/2014/main" id="{B828CE7E-0A89-447E-8E55-52EBB703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Freeform 410">
              <a:extLst>
                <a:ext uri="{FF2B5EF4-FFF2-40B4-BE49-F238E27FC236}">
                  <a16:creationId xmlns:a16="http://schemas.microsoft.com/office/drawing/2014/main" id="{49B63CE6-F69D-4E83-81A4-6E1DD06EF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Freeform 411">
              <a:extLst>
                <a:ext uri="{FF2B5EF4-FFF2-40B4-BE49-F238E27FC236}">
                  <a16:creationId xmlns:a16="http://schemas.microsoft.com/office/drawing/2014/main" id="{16D0E94E-3982-4273-998C-9E3AA78F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Freeform 412">
              <a:extLst>
                <a:ext uri="{FF2B5EF4-FFF2-40B4-BE49-F238E27FC236}">
                  <a16:creationId xmlns:a16="http://schemas.microsoft.com/office/drawing/2014/main" id="{CD572282-86DD-4DDE-966F-0410C7F8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Freeform 413">
              <a:extLst>
                <a:ext uri="{FF2B5EF4-FFF2-40B4-BE49-F238E27FC236}">
                  <a16:creationId xmlns:a16="http://schemas.microsoft.com/office/drawing/2014/main" id="{6915BE43-1121-4A61-A25C-76E0536AC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Freeform 414">
              <a:extLst>
                <a:ext uri="{FF2B5EF4-FFF2-40B4-BE49-F238E27FC236}">
                  <a16:creationId xmlns:a16="http://schemas.microsoft.com/office/drawing/2014/main" id="{EA421D96-31F5-4CEF-A9B2-390B0140B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Freeform 415">
              <a:extLst>
                <a:ext uri="{FF2B5EF4-FFF2-40B4-BE49-F238E27FC236}">
                  <a16:creationId xmlns:a16="http://schemas.microsoft.com/office/drawing/2014/main" id="{F710BBD8-DC65-44B7-B04D-1E17B5ADE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Freeform 416">
              <a:extLst>
                <a:ext uri="{FF2B5EF4-FFF2-40B4-BE49-F238E27FC236}">
                  <a16:creationId xmlns:a16="http://schemas.microsoft.com/office/drawing/2014/main" id="{E3D72A10-204F-41F6-B66C-33D0EFBD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Freeform 417">
              <a:extLst>
                <a:ext uri="{FF2B5EF4-FFF2-40B4-BE49-F238E27FC236}">
                  <a16:creationId xmlns:a16="http://schemas.microsoft.com/office/drawing/2014/main" id="{EE940B25-3CD7-4ABB-9014-2560849AB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Freeform 418">
              <a:extLst>
                <a:ext uri="{FF2B5EF4-FFF2-40B4-BE49-F238E27FC236}">
                  <a16:creationId xmlns:a16="http://schemas.microsoft.com/office/drawing/2014/main" id="{6202D8CD-8761-477F-972D-0227DCA75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Freeform 419">
              <a:extLst>
                <a:ext uri="{FF2B5EF4-FFF2-40B4-BE49-F238E27FC236}">
                  <a16:creationId xmlns:a16="http://schemas.microsoft.com/office/drawing/2014/main" id="{88190F7B-E435-4EFD-B0F3-9A94CDD89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Freeform 420">
              <a:extLst>
                <a:ext uri="{FF2B5EF4-FFF2-40B4-BE49-F238E27FC236}">
                  <a16:creationId xmlns:a16="http://schemas.microsoft.com/office/drawing/2014/main" id="{AC1DEE4A-90DD-48F5-A9EB-8DE890F5E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Freeform 421">
              <a:extLst>
                <a:ext uri="{FF2B5EF4-FFF2-40B4-BE49-F238E27FC236}">
                  <a16:creationId xmlns:a16="http://schemas.microsoft.com/office/drawing/2014/main" id="{DFE37522-CBFF-4D0B-BFBE-53A2D2E1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Freeform 422">
              <a:extLst>
                <a:ext uri="{FF2B5EF4-FFF2-40B4-BE49-F238E27FC236}">
                  <a16:creationId xmlns:a16="http://schemas.microsoft.com/office/drawing/2014/main" id="{CA134022-EE0A-488C-A118-548F77C1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Freeform 423">
              <a:extLst>
                <a:ext uri="{FF2B5EF4-FFF2-40B4-BE49-F238E27FC236}">
                  <a16:creationId xmlns:a16="http://schemas.microsoft.com/office/drawing/2014/main" id="{7A42793A-E871-474C-8AA1-28307FCB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Freeform 424">
              <a:extLst>
                <a:ext uri="{FF2B5EF4-FFF2-40B4-BE49-F238E27FC236}">
                  <a16:creationId xmlns:a16="http://schemas.microsoft.com/office/drawing/2014/main" id="{E542EE32-D49F-4AC5-977E-4E6791784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Freeform 425">
              <a:extLst>
                <a:ext uri="{FF2B5EF4-FFF2-40B4-BE49-F238E27FC236}">
                  <a16:creationId xmlns:a16="http://schemas.microsoft.com/office/drawing/2014/main" id="{12168D02-2999-40A7-9413-83FF4F9F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Freeform 426">
              <a:extLst>
                <a:ext uri="{FF2B5EF4-FFF2-40B4-BE49-F238E27FC236}">
                  <a16:creationId xmlns:a16="http://schemas.microsoft.com/office/drawing/2014/main" id="{34A72813-7DD4-40DB-A048-6E3323B29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Freeform 427">
              <a:extLst>
                <a:ext uri="{FF2B5EF4-FFF2-40B4-BE49-F238E27FC236}">
                  <a16:creationId xmlns:a16="http://schemas.microsoft.com/office/drawing/2014/main" id="{1C4D1E70-52FA-4528-BE8E-07B871775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Freeform 428">
              <a:extLst>
                <a:ext uri="{FF2B5EF4-FFF2-40B4-BE49-F238E27FC236}">
                  <a16:creationId xmlns:a16="http://schemas.microsoft.com/office/drawing/2014/main" id="{9ADDEC73-F8DF-41BA-892C-75DBCEBE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7" name="Freeform 429">
              <a:extLst>
                <a:ext uri="{FF2B5EF4-FFF2-40B4-BE49-F238E27FC236}">
                  <a16:creationId xmlns:a16="http://schemas.microsoft.com/office/drawing/2014/main" id="{6102363C-564C-427C-AC8D-F78AFAC1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Freeform 430">
              <a:extLst>
                <a:ext uri="{FF2B5EF4-FFF2-40B4-BE49-F238E27FC236}">
                  <a16:creationId xmlns:a16="http://schemas.microsoft.com/office/drawing/2014/main" id="{7BD3DD43-0291-46CD-A107-6078C7A70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Freeform 431">
              <a:extLst>
                <a:ext uri="{FF2B5EF4-FFF2-40B4-BE49-F238E27FC236}">
                  <a16:creationId xmlns:a16="http://schemas.microsoft.com/office/drawing/2014/main" id="{12243C06-4FCC-4F1D-82C5-42669CF3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Freeform 432">
              <a:extLst>
                <a:ext uri="{FF2B5EF4-FFF2-40B4-BE49-F238E27FC236}">
                  <a16:creationId xmlns:a16="http://schemas.microsoft.com/office/drawing/2014/main" id="{B2BF5E60-6EBD-4D25-AD7A-D9C91D714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Freeform 433">
              <a:extLst>
                <a:ext uri="{FF2B5EF4-FFF2-40B4-BE49-F238E27FC236}">
                  <a16:creationId xmlns:a16="http://schemas.microsoft.com/office/drawing/2014/main" id="{CE446728-9C6E-4682-AB34-0DBD842D1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Rectangle 434">
              <a:extLst>
                <a:ext uri="{FF2B5EF4-FFF2-40B4-BE49-F238E27FC236}">
                  <a16:creationId xmlns:a16="http://schemas.microsoft.com/office/drawing/2014/main" id="{996E3C4E-8C5B-47D0-9B9B-15B0D1079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873" name="Rectangle 435">
              <a:extLst>
                <a:ext uri="{FF2B5EF4-FFF2-40B4-BE49-F238E27FC236}">
                  <a16:creationId xmlns:a16="http://schemas.microsoft.com/office/drawing/2014/main" id="{CE85CCD6-5CDA-4D94-B66E-8D677FE3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874" name="Freeform 436">
              <a:extLst>
                <a:ext uri="{FF2B5EF4-FFF2-40B4-BE49-F238E27FC236}">
                  <a16:creationId xmlns:a16="http://schemas.microsoft.com/office/drawing/2014/main" id="{51D0FA48-5A6E-44D6-9836-CA3B035D820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5" name="Freeform 437">
              <a:extLst>
                <a:ext uri="{FF2B5EF4-FFF2-40B4-BE49-F238E27FC236}">
                  <a16:creationId xmlns:a16="http://schemas.microsoft.com/office/drawing/2014/main" id="{71F59B70-6BB7-40F2-BA97-7950C61B8F7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Freeform 438">
              <a:extLst>
                <a:ext uri="{FF2B5EF4-FFF2-40B4-BE49-F238E27FC236}">
                  <a16:creationId xmlns:a16="http://schemas.microsoft.com/office/drawing/2014/main" id="{B215051B-6AA6-4FAD-88AE-621E582D0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7" name="Freeform 439">
              <a:extLst>
                <a:ext uri="{FF2B5EF4-FFF2-40B4-BE49-F238E27FC236}">
                  <a16:creationId xmlns:a16="http://schemas.microsoft.com/office/drawing/2014/main" id="{BE3EFA8D-9BAC-4CDB-BBFC-0E68FDF22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8" name="Freeform 440">
              <a:extLst>
                <a:ext uri="{FF2B5EF4-FFF2-40B4-BE49-F238E27FC236}">
                  <a16:creationId xmlns:a16="http://schemas.microsoft.com/office/drawing/2014/main" id="{EF3CBA9F-8BB3-4102-A6CF-D15752AE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9" name="Freeform 441">
              <a:extLst>
                <a:ext uri="{FF2B5EF4-FFF2-40B4-BE49-F238E27FC236}">
                  <a16:creationId xmlns:a16="http://schemas.microsoft.com/office/drawing/2014/main" id="{1CC95AB6-E3A8-4D16-B9EC-50AF1053564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0" name="Freeform 442">
              <a:extLst>
                <a:ext uri="{FF2B5EF4-FFF2-40B4-BE49-F238E27FC236}">
                  <a16:creationId xmlns:a16="http://schemas.microsoft.com/office/drawing/2014/main" id="{FEC44E54-49A4-41C9-8923-E5C5D945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1" name="Freeform 443">
              <a:extLst>
                <a:ext uri="{FF2B5EF4-FFF2-40B4-BE49-F238E27FC236}">
                  <a16:creationId xmlns:a16="http://schemas.microsoft.com/office/drawing/2014/main" id="{413390CE-70C6-4D0A-B143-B793A3444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2" name="Freeform 444">
              <a:extLst>
                <a:ext uri="{FF2B5EF4-FFF2-40B4-BE49-F238E27FC236}">
                  <a16:creationId xmlns:a16="http://schemas.microsoft.com/office/drawing/2014/main" id="{84952585-FC7F-47FB-A946-25E48104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3" name="Rectangle 445">
              <a:extLst>
                <a:ext uri="{FF2B5EF4-FFF2-40B4-BE49-F238E27FC236}">
                  <a16:creationId xmlns:a16="http://schemas.microsoft.com/office/drawing/2014/main" id="{76D0223D-4988-4750-BA3C-B599AAD0B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884" name="Freeform 446">
              <a:extLst>
                <a:ext uri="{FF2B5EF4-FFF2-40B4-BE49-F238E27FC236}">
                  <a16:creationId xmlns:a16="http://schemas.microsoft.com/office/drawing/2014/main" id="{442F7B4B-0A26-4B78-81CC-9A0FF9563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Freeform 447">
              <a:extLst>
                <a:ext uri="{FF2B5EF4-FFF2-40B4-BE49-F238E27FC236}">
                  <a16:creationId xmlns:a16="http://schemas.microsoft.com/office/drawing/2014/main" id="{99CB47B8-2C6A-4126-80FB-05998F581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Freeform 448">
              <a:extLst>
                <a:ext uri="{FF2B5EF4-FFF2-40B4-BE49-F238E27FC236}">
                  <a16:creationId xmlns:a16="http://schemas.microsoft.com/office/drawing/2014/main" id="{86B354EF-4D58-4CAE-930A-D027686BD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Freeform 449">
              <a:extLst>
                <a:ext uri="{FF2B5EF4-FFF2-40B4-BE49-F238E27FC236}">
                  <a16:creationId xmlns:a16="http://schemas.microsoft.com/office/drawing/2014/main" id="{875815AA-1738-416C-A316-1D7B79E2E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Freeform 450">
              <a:extLst>
                <a:ext uri="{FF2B5EF4-FFF2-40B4-BE49-F238E27FC236}">
                  <a16:creationId xmlns:a16="http://schemas.microsoft.com/office/drawing/2014/main" id="{F6C27F9B-5604-4CC7-95DE-AB91EC5B8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9" name="Freeform 451">
              <a:extLst>
                <a:ext uri="{FF2B5EF4-FFF2-40B4-BE49-F238E27FC236}">
                  <a16:creationId xmlns:a16="http://schemas.microsoft.com/office/drawing/2014/main" id="{5B0D27D9-C3DE-4FF0-A3C9-14244C81F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0" name="Freeform 452">
              <a:extLst>
                <a:ext uri="{FF2B5EF4-FFF2-40B4-BE49-F238E27FC236}">
                  <a16:creationId xmlns:a16="http://schemas.microsoft.com/office/drawing/2014/main" id="{77752C0D-9B0B-4024-83D1-D42EA340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Freeform 453">
              <a:extLst>
                <a:ext uri="{FF2B5EF4-FFF2-40B4-BE49-F238E27FC236}">
                  <a16:creationId xmlns:a16="http://schemas.microsoft.com/office/drawing/2014/main" id="{2FB02BC6-B900-4534-91A1-5B7C5DE92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Freeform 454">
              <a:extLst>
                <a:ext uri="{FF2B5EF4-FFF2-40B4-BE49-F238E27FC236}">
                  <a16:creationId xmlns:a16="http://schemas.microsoft.com/office/drawing/2014/main" id="{24490C68-9601-4F8B-8B6D-EACA1228B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Freeform 455">
              <a:extLst>
                <a:ext uri="{FF2B5EF4-FFF2-40B4-BE49-F238E27FC236}">
                  <a16:creationId xmlns:a16="http://schemas.microsoft.com/office/drawing/2014/main" id="{3AB50EB0-6605-4529-B8A0-663958CEF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Freeform 456">
              <a:extLst>
                <a:ext uri="{FF2B5EF4-FFF2-40B4-BE49-F238E27FC236}">
                  <a16:creationId xmlns:a16="http://schemas.microsoft.com/office/drawing/2014/main" id="{75FDDBB7-C297-4EAD-8BA1-67578966F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Freeform 457">
              <a:extLst>
                <a:ext uri="{FF2B5EF4-FFF2-40B4-BE49-F238E27FC236}">
                  <a16:creationId xmlns:a16="http://schemas.microsoft.com/office/drawing/2014/main" id="{FA2C682D-8ADE-4D26-8B12-A752FEFCF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Freeform 458">
              <a:extLst>
                <a:ext uri="{FF2B5EF4-FFF2-40B4-BE49-F238E27FC236}">
                  <a16:creationId xmlns:a16="http://schemas.microsoft.com/office/drawing/2014/main" id="{CD5CF71E-33AD-4E5B-BF1A-9DBAB26EF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Freeform 459">
              <a:extLst>
                <a:ext uri="{FF2B5EF4-FFF2-40B4-BE49-F238E27FC236}">
                  <a16:creationId xmlns:a16="http://schemas.microsoft.com/office/drawing/2014/main" id="{83F85018-2919-43BF-9B35-28D9FC036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Freeform 460">
              <a:extLst>
                <a:ext uri="{FF2B5EF4-FFF2-40B4-BE49-F238E27FC236}">
                  <a16:creationId xmlns:a16="http://schemas.microsoft.com/office/drawing/2014/main" id="{F4EEE23A-AE79-4860-BF4B-A68A4ABA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Freeform 461">
              <a:extLst>
                <a:ext uri="{FF2B5EF4-FFF2-40B4-BE49-F238E27FC236}">
                  <a16:creationId xmlns:a16="http://schemas.microsoft.com/office/drawing/2014/main" id="{AA2BC9BC-70BD-4A63-9B9A-4F627DB0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Freeform 462">
              <a:extLst>
                <a:ext uri="{FF2B5EF4-FFF2-40B4-BE49-F238E27FC236}">
                  <a16:creationId xmlns:a16="http://schemas.microsoft.com/office/drawing/2014/main" id="{B90FBCB5-F37F-4E5F-9808-0C69E17A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Freeform 463">
              <a:extLst>
                <a:ext uri="{FF2B5EF4-FFF2-40B4-BE49-F238E27FC236}">
                  <a16:creationId xmlns:a16="http://schemas.microsoft.com/office/drawing/2014/main" id="{F62A5985-D105-412A-8FB9-4F749CE13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Freeform 464">
              <a:extLst>
                <a:ext uri="{FF2B5EF4-FFF2-40B4-BE49-F238E27FC236}">
                  <a16:creationId xmlns:a16="http://schemas.microsoft.com/office/drawing/2014/main" id="{F202D3AD-58CA-4337-B404-AA394217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Freeform 465">
              <a:extLst>
                <a:ext uri="{FF2B5EF4-FFF2-40B4-BE49-F238E27FC236}">
                  <a16:creationId xmlns:a16="http://schemas.microsoft.com/office/drawing/2014/main" id="{42B44670-3856-455C-9317-5ECEC37A4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4" name="Freeform 466">
              <a:extLst>
                <a:ext uri="{FF2B5EF4-FFF2-40B4-BE49-F238E27FC236}">
                  <a16:creationId xmlns:a16="http://schemas.microsoft.com/office/drawing/2014/main" id="{01F1DC24-C7F0-4EB5-A040-0B9E3598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5" name="Freeform 467">
              <a:extLst>
                <a:ext uri="{FF2B5EF4-FFF2-40B4-BE49-F238E27FC236}">
                  <a16:creationId xmlns:a16="http://schemas.microsoft.com/office/drawing/2014/main" id="{3C062BFD-4B15-47AC-9597-4B47C5450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Freeform 468">
              <a:extLst>
                <a:ext uri="{FF2B5EF4-FFF2-40B4-BE49-F238E27FC236}">
                  <a16:creationId xmlns:a16="http://schemas.microsoft.com/office/drawing/2014/main" id="{D5EA1EB8-D9F3-45B9-B27B-EE9732249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Freeform 469">
              <a:extLst>
                <a:ext uri="{FF2B5EF4-FFF2-40B4-BE49-F238E27FC236}">
                  <a16:creationId xmlns:a16="http://schemas.microsoft.com/office/drawing/2014/main" id="{C4E8C2C7-2472-45A2-A364-C4C752CAC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8" name="Freeform 470">
              <a:extLst>
                <a:ext uri="{FF2B5EF4-FFF2-40B4-BE49-F238E27FC236}">
                  <a16:creationId xmlns:a16="http://schemas.microsoft.com/office/drawing/2014/main" id="{5FC782A9-F0D8-4B19-8F76-15AD181AA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9" name="Freeform 471">
              <a:extLst>
                <a:ext uri="{FF2B5EF4-FFF2-40B4-BE49-F238E27FC236}">
                  <a16:creationId xmlns:a16="http://schemas.microsoft.com/office/drawing/2014/main" id="{F4BADC27-D0B7-4006-8C47-442E096A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0" name="Freeform 472">
              <a:extLst>
                <a:ext uri="{FF2B5EF4-FFF2-40B4-BE49-F238E27FC236}">
                  <a16:creationId xmlns:a16="http://schemas.microsoft.com/office/drawing/2014/main" id="{96DDD132-771C-465B-BA5F-032AAE64A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Freeform 473">
              <a:extLst>
                <a:ext uri="{FF2B5EF4-FFF2-40B4-BE49-F238E27FC236}">
                  <a16:creationId xmlns:a16="http://schemas.microsoft.com/office/drawing/2014/main" id="{51876F1F-E580-4873-B7FC-BE918782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Freeform 474">
              <a:extLst>
                <a:ext uri="{FF2B5EF4-FFF2-40B4-BE49-F238E27FC236}">
                  <a16:creationId xmlns:a16="http://schemas.microsoft.com/office/drawing/2014/main" id="{8EA1D93B-C9B6-4CB9-A449-25E16F26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Freeform 475">
              <a:extLst>
                <a:ext uri="{FF2B5EF4-FFF2-40B4-BE49-F238E27FC236}">
                  <a16:creationId xmlns:a16="http://schemas.microsoft.com/office/drawing/2014/main" id="{D50BE844-C315-4A11-B993-D605D4A18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Freeform 476">
              <a:extLst>
                <a:ext uri="{FF2B5EF4-FFF2-40B4-BE49-F238E27FC236}">
                  <a16:creationId xmlns:a16="http://schemas.microsoft.com/office/drawing/2014/main" id="{8CEF0233-A592-41A4-BF16-15EE0CE2E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Freeform 477">
              <a:extLst>
                <a:ext uri="{FF2B5EF4-FFF2-40B4-BE49-F238E27FC236}">
                  <a16:creationId xmlns:a16="http://schemas.microsoft.com/office/drawing/2014/main" id="{EF034715-1EB1-4D58-98FF-05C2788AE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Freeform 478">
              <a:extLst>
                <a:ext uri="{FF2B5EF4-FFF2-40B4-BE49-F238E27FC236}">
                  <a16:creationId xmlns:a16="http://schemas.microsoft.com/office/drawing/2014/main" id="{BAFE4253-CAC6-40C1-9876-97B6C892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7" name="Freeform 479">
              <a:extLst>
                <a:ext uri="{FF2B5EF4-FFF2-40B4-BE49-F238E27FC236}">
                  <a16:creationId xmlns:a16="http://schemas.microsoft.com/office/drawing/2014/main" id="{348B9C14-B935-4D84-AA1E-1EB4924F0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8" name="Freeform 480">
              <a:extLst>
                <a:ext uri="{FF2B5EF4-FFF2-40B4-BE49-F238E27FC236}">
                  <a16:creationId xmlns:a16="http://schemas.microsoft.com/office/drawing/2014/main" id="{7C884473-8FFD-4BB2-A0F6-7F7AAE88C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9" name="Freeform 481">
              <a:extLst>
                <a:ext uri="{FF2B5EF4-FFF2-40B4-BE49-F238E27FC236}">
                  <a16:creationId xmlns:a16="http://schemas.microsoft.com/office/drawing/2014/main" id="{E85EF668-0CB6-42B7-ADFE-53AFE042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0" name="Freeform 482">
              <a:extLst>
                <a:ext uri="{FF2B5EF4-FFF2-40B4-BE49-F238E27FC236}">
                  <a16:creationId xmlns:a16="http://schemas.microsoft.com/office/drawing/2014/main" id="{8B85ADA0-21FE-4C7A-AC12-31A04BBDA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1" name="Freeform 483">
              <a:extLst>
                <a:ext uri="{FF2B5EF4-FFF2-40B4-BE49-F238E27FC236}">
                  <a16:creationId xmlns:a16="http://schemas.microsoft.com/office/drawing/2014/main" id="{805941EA-BD9F-4433-8836-9F2A82FF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2" name="Freeform 484">
              <a:extLst>
                <a:ext uri="{FF2B5EF4-FFF2-40B4-BE49-F238E27FC236}">
                  <a16:creationId xmlns:a16="http://schemas.microsoft.com/office/drawing/2014/main" id="{46F3546E-21BC-4058-AE1A-1848FC69C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3" name="Freeform 485">
              <a:extLst>
                <a:ext uri="{FF2B5EF4-FFF2-40B4-BE49-F238E27FC236}">
                  <a16:creationId xmlns:a16="http://schemas.microsoft.com/office/drawing/2014/main" id="{D51B58EE-52E4-4427-B35B-A2D8E0C4C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4" name="Freeform 486">
              <a:extLst>
                <a:ext uri="{FF2B5EF4-FFF2-40B4-BE49-F238E27FC236}">
                  <a16:creationId xmlns:a16="http://schemas.microsoft.com/office/drawing/2014/main" id="{B6ECB151-19CA-45E9-A80D-0C742F20A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5" name="Freeform 487">
              <a:extLst>
                <a:ext uri="{FF2B5EF4-FFF2-40B4-BE49-F238E27FC236}">
                  <a16:creationId xmlns:a16="http://schemas.microsoft.com/office/drawing/2014/main" id="{63435597-3665-4AED-AE85-10EC7F1EC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6" name="Freeform 488">
              <a:extLst>
                <a:ext uri="{FF2B5EF4-FFF2-40B4-BE49-F238E27FC236}">
                  <a16:creationId xmlns:a16="http://schemas.microsoft.com/office/drawing/2014/main" id="{820DF3A5-4D5E-498D-8572-01193815E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7" name="Freeform 489">
              <a:extLst>
                <a:ext uri="{FF2B5EF4-FFF2-40B4-BE49-F238E27FC236}">
                  <a16:creationId xmlns:a16="http://schemas.microsoft.com/office/drawing/2014/main" id="{8112EF38-8D4A-4D6B-83E0-686DD369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8" name="Freeform 490">
              <a:extLst>
                <a:ext uri="{FF2B5EF4-FFF2-40B4-BE49-F238E27FC236}">
                  <a16:creationId xmlns:a16="http://schemas.microsoft.com/office/drawing/2014/main" id="{D8552C48-6962-472A-866D-D2C48F0F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9" name="Freeform 491">
              <a:extLst>
                <a:ext uri="{FF2B5EF4-FFF2-40B4-BE49-F238E27FC236}">
                  <a16:creationId xmlns:a16="http://schemas.microsoft.com/office/drawing/2014/main" id="{41198C82-2F04-4BE3-8340-AB2BF4AA2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0" name="Freeform 492">
              <a:extLst>
                <a:ext uri="{FF2B5EF4-FFF2-40B4-BE49-F238E27FC236}">
                  <a16:creationId xmlns:a16="http://schemas.microsoft.com/office/drawing/2014/main" id="{B463506B-4361-4C35-AE20-93C973985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1" name="Freeform 493">
              <a:extLst>
                <a:ext uri="{FF2B5EF4-FFF2-40B4-BE49-F238E27FC236}">
                  <a16:creationId xmlns:a16="http://schemas.microsoft.com/office/drawing/2014/main" id="{5E8519BF-84FC-4467-AB96-D235B6E79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2" name="Freeform 494">
              <a:extLst>
                <a:ext uri="{FF2B5EF4-FFF2-40B4-BE49-F238E27FC236}">
                  <a16:creationId xmlns:a16="http://schemas.microsoft.com/office/drawing/2014/main" id="{30602966-6DAD-4617-983E-151B61AD6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3" name="Freeform 495">
              <a:extLst>
                <a:ext uri="{FF2B5EF4-FFF2-40B4-BE49-F238E27FC236}">
                  <a16:creationId xmlns:a16="http://schemas.microsoft.com/office/drawing/2014/main" id="{DA513128-C261-4CDB-A330-A6D91DE55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4" name="Freeform 496">
              <a:extLst>
                <a:ext uri="{FF2B5EF4-FFF2-40B4-BE49-F238E27FC236}">
                  <a16:creationId xmlns:a16="http://schemas.microsoft.com/office/drawing/2014/main" id="{9A05BC48-696E-4F2E-AD59-814F285D0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5" name="Freeform 497">
              <a:extLst>
                <a:ext uri="{FF2B5EF4-FFF2-40B4-BE49-F238E27FC236}">
                  <a16:creationId xmlns:a16="http://schemas.microsoft.com/office/drawing/2014/main" id="{830FACD6-D19A-41AC-BED0-2587F8A5E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6" name="Freeform 498">
              <a:extLst>
                <a:ext uri="{FF2B5EF4-FFF2-40B4-BE49-F238E27FC236}">
                  <a16:creationId xmlns:a16="http://schemas.microsoft.com/office/drawing/2014/main" id="{0C54433F-FF26-4A68-B256-BD5F7888D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7" name="Freeform 499">
              <a:extLst>
                <a:ext uri="{FF2B5EF4-FFF2-40B4-BE49-F238E27FC236}">
                  <a16:creationId xmlns:a16="http://schemas.microsoft.com/office/drawing/2014/main" id="{06D5584C-BA01-40BA-8777-1104845B2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8" name="Freeform 500">
              <a:extLst>
                <a:ext uri="{FF2B5EF4-FFF2-40B4-BE49-F238E27FC236}">
                  <a16:creationId xmlns:a16="http://schemas.microsoft.com/office/drawing/2014/main" id="{2D45C05F-9367-4AC1-9F8B-518C1478A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9" name="Freeform 501">
              <a:extLst>
                <a:ext uri="{FF2B5EF4-FFF2-40B4-BE49-F238E27FC236}">
                  <a16:creationId xmlns:a16="http://schemas.microsoft.com/office/drawing/2014/main" id="{D4E164A7-E149-452E-8CCC-A87E6B10F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0" name="Freeform 502">
              <a:extLst>
                <a:ext uri="{FF2B5EF4-FFF2-40B4-BE49-F238E27FC236}">
                  <a16:creationId xmlns:a16="http://schemas.microsoft.com/office/drawing/2014/main" id="{E081A3DE-2F93-4AB4-B270-40EE25085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1" name="Freeform 503">
              <a:extLst>
                <a:ext uri="{FF2B5EF4-FFF2-40B4-BE49-F238E27FC236}">
                  <a16:creationId xmlns:a16="http://schemas.microsoft.com/office/drawing/2014/main" id="{E9F9B9DE-DC2B-41F6-9F57-E9CE7670E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2" name="Freeform 504">
              <a:extLst>
                <a:ext uri="{FF2B5EF4-FFF2-40B4-BE49-F238E27FC236}">
                  <a16:creationId xmlns:a16="http://schemas.microsoft.com/office/drawing/2014/main" id="{EA69E551-DAD9-42DF-83BA-CC23A1A57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3" name="Freeform 505">
              <a:extLst>
                <a:ext uri="{FF2B5EF4-FFF2-40B4-BE49-F238E27FC236}">
                  <a16:creationId xmlns:a16="http://schemas.microsoft.com/office/drawing/2014/main" id="{3E5ED7E8-226D-45D7-B71A-6546B5EF2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4" name="Freeform 506">
              <a:extLst>
                <a:ext uri="{FF2B5EF4-FFF2-40B4-BE49-F238E27FC236}">
                  <a16:creationId xmlns:a16="http://schemas.microsoft.com/office/drawing/2014/main" id="{CC185F13-73E0-4738-8D9B-FE0AACA1A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5" name="Freeform 507">
              <a:extLst>
                <a:ext uri="{FF2B5EF4-FFF2-40B4-BE49-F238E27FC236}">
                  <a16:creationId xmlns:a16="http://schemas.microsoft.com/office/drawing/2014/main" id="{E08D0EFB-F4A8-4E2C-82D2-C6F2B4A7D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6" name="Freeform 508">
              <a:extLst>
                <a:ext uri="{FF2B5EF4-FFF2-40B4-BE49-F238E27FC236}">
                  <a16:creationId xmlns:a16="http://schemas.microsoft.com/office/drawing/2014/main" id="{454D12FD-B6CC-45AB-B2A9-F386364A2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7" name="Freeform 509">
              <a:extLst>
                <a:ext uri="{FF2B5EF4-FFF2-40B4-BE49-F238E27FC236}">
                  <a16:creationId xmlns:a16="http://schemas.microsoft.com/office/drawing/2014/main" id="{9AC3B9DD-BF1D-49E1-A6ED-E86F93408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8" name="Freeform 510">
              <a:extLst>
                <a:ext uri="{FF2B5EF4-FFF2-40B4-BE49-F238E27FC236}">
                  <a16:creationId xmlns:a16="http://schemas.microsoft.com/office/drawing/2014/main" id="{0FC1AA1C-EB4B-4151-BAEF-59DDD6100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9" name="Freeform 511">
              <a:extLst>
                <a:ext uri="{FF2B5EF4-FFF2-40B4-BE49-F238E27FC236}">
                  <a16:creationId xmlns:a16="http://schemas.microsoft.com/office/drawing/2014/main" id="{9C0E58AC-811B-4BD6-81B5-A4BDB7DE3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0" name="Freeform 512">
              <a:extLst>
                <a:ext uri="{FF2B5EF4-FFF2-40B4-BE49-F238E27FC236}">
                  <a16:creationId xmlns:a16="http://schemas.microsoft.com/office/drawing/2014/main" id="{FF300411-F39E-4A68-ACB9-BA5640A04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1" name="Freeform 513">
              <a:extLst>
                <a:ext uri="{FF2B5EF4-FFF2-40B4-BE49-F238E27FC236}">
                  <a16:creationId xmlns:a16="http://schemas.microsoft.com/office/drawing/2014/main" id="{3F2A9DEC-9115-4DC8-BEB6-0AE66F24A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2" name="Freeform 514">
              <a:extLst>
                <a:ext uri="{FF2B5EF4-FFF2-40B4-BE49-F238E27FC236}">
                  <a16:creationId xmlns:a16="http://schemas.microsoft.com/office/drawing/2014/main" id="{36B63C8C-451B-4867-AD39-A8601F62A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3" name="Freeform 515">
              <a:extLst>
                <a:ext uri="{FF2B5EF4-FFF2-40B4-BE49-F238E27FC236}">
                  <a16:creationId xmlns:a16="http://schemas.microsoft.com/office/drawing/2014/main" id="{55755B88-07FF-40BD-84C1-190866847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4" name="Freeform 516">
              <a:extLst>
                <a:ext uri="{FF2B5EF4-FFF2-40B4-BE49-F238E27FC236}">
                  <a16:creationId xmlns:a16="http://schemas.microsoft.com/office/drawing/2014/main" id="{F6B6A810-54D8-41C4-9291-5C0B4EDFE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5" name="Freeform 517">
              <a:extLst>
                <a:ext uri="{FF2B5EF4-FFF2-40B4-BE49-F238E27FC236}">
                  <a16:creationId xmlns:a16="http://schemas.microsoft.com/office/drawing/2014/main" id="{0CEFAE48-3229-4863-9D8C-56505C2C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6" name="Freeform 518">
              <a:extLst>
                <a:ext uri="{FF2B5EF4-FFF2-40B4-BE49-F238E27FC236}">
                  <a16:creationId xmlns:a16="http://schemas.microsoft.com/office/drawing/2014/main" id="{BAD849F6-72ED-45DE-BE00-69E5A340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7" name="Freeform 519">
              <a:extLst>
                <a:ext uri="{FF2B5EF4-FFF2-40B4-BE49-F238E27FC236}">
                  <a16:creationId xmlns:a16="http://schemas.microsoft.com/office/drawing/2014/main" id="{F818F725-BD00-4C9C-9403-5A6915A03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8" name="Freeform 520">
              <a:extLst>
                <a:ext uri="{FF2B5EF4-FFF2-40B4-BE49-F238E27FC236}">
                  <a16:creationId xmlns:a16="http://schemas.microsoft.com/office/drawing/2014/main" id="{5213C610-5AA7-442A-9BD2-61D559CB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9" name="Freeform 521">
              <a:extLst>
                <a:ext uri="{FF2B5EF4-FFF2-40B4-BE49-F238E27FC236}">
                  <a16:creationId xmlns:a16="http://schemas.microsoft.com/office/drawing/2014/main" id="{EE9CE426-E0F8-4295-A286-45578142C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0" name="Freeform 522">
              <a:extLst>
                <a:ext uri="{FF2B5EF4-FFF2-40B4-BE49-F238E27FC236}">
                  <a16:creationId xmlns:a16="http://schemas.microsoft.com/office/drawing/2014/main" id="{1BFAF97B-3337-4B30-88CA-D67543561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1" name="Freeform 523">
              <a:extLst>
                <a:ext uri="{FF2B5EF4-FFF2-40B4-BE49-F238E27FC236}">
                  <a16:creationId xmlns:a16="http://schemas.microsoft.com/office/drawing/2014/main" id="{18F1BB42-28AD-4E29-8015-04456D99D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2" name="Freeform 524">
              <a:extLst>
                <a:ext uri="{FF2B5EF4-FFF2-40B4-BE49-F238E27FC236}">
                  <a16:creationId xmlns:a16="http://schemas.microsoft.com/office/drawing/2014/main" id="{DEB7FB99-232D-43D3-BC4B-10EBAA6A6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3" name="Freeform 525">
              <a:extLst>
                <a:ext uri="{FF2B5EF4-FFF2-40B4-BE49-F238E27FC236}">
                  <a16:creationId xmlns:a16="http://schemas.microsoft.com/office/drawing/2014/main" id="{D34699DC-F044-4F44-9947-A5D43A158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4" name="Freeform 526">
              <a:extLst>
                <a:ext uri="{FF2B5EF4-FFF2-40B4-BE49-F238E27FC236}">
                  <a16:creationId xmlns:a16="http://schemas.microsoft.com/office/drawing/2014/main" id="{BF59EF13-7867-4D36-9241-9DEAD745D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5" name="Freeform 527">
              <a:extLst>
                <a:ext uri="{FF2B5EF4-FFF2-40B4-BE49-F238E27FC236}">
                  <a16:creationId xmlns:a16="http://schemas.microsoft.com/office/drawing/2014/main" id="{3A92EBEF-918C-46CC-853E-83387D69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6" name="Freeform 528">
              <a:extLst>
                <a:ext uri="{FF2B5EF4-FFF2-40B4-BE49-F238E27FC236}">
                  <a16:creationId xmlns:a16="http://schemas.microsoft.com/office/drawing/2014/main" id="{F3784507-50DC-4BD0-942A-37A78521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7" name="Freeform 529">
              <a:extLst>
                <a:ext uri="{FF2B5EF4-FFF2-40B4-BE49-F238E27FC236}">
                  <a16:creationId xmlns:a16="http://schemas.microsoft.com/office/drawing/2014/main" id="{A47CFE3B-8DAC-4357-97CE-711BBB1C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8" name="Freeform 530">
              <a:extLst>
                <a:ext uri="{FF2B5EF4-FFF2-40B4-BE49-F238E27FC236}">
                  <a16:creationId xmlns:a16="http://schemas.microsoft.com/office/drawing/2014/main" id="{90B4B1C1-F615-4C6D-89D5-559F39C0F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9" name="Freeform 531">
              <a:extLst>
                <a:ext uri="{FF2B5EF4-FFF2-40B4-BE49-F238E27FC236}">
                  <a16:creationId xmlns:a16="http://schemas.microsoft.com/office/drawing/2014/main" id="{280C17E5-9081-42DD-B130-A0639F75B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0" name="Freeform 532">
              <a:extLst>
                <a:ext uri="{FF2B5EF4-FFF2-40B4-BE49-F238E27FC236}">
                  <a16:creationId xmlns:a16="http://schemas.microsoft.com/office/drawing/2014/main" id="{A07A4DC1-1A2B-4B6E-B417-E7FB3479D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1" name="Freeform 533">
              <a:extLst>
                <a:ext uri="{FF2B5EF4-FFF2-40B4-BE49-F238E27FC236}">
                  <a16:creationId xmlns:a16="http://schemas.microsoft.com/office/drawing/2014/main" id="{1D7D17B6-AC39-41AC-822E-994A04DC6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2" name="Freeform 534">
              <a:extLst>
                <a:ext uri="{FF2B5EF4-FFF2-40B4-BE49-F238E27FC236}">
                  <a16:creationId xmlns:a16="http://schemas.microsoft.com/office/drawing/2014/main" id="{507FF0DB-CFDD-44D3-BBE9-68D27FF88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3" name="Freeform 535">
              <a:extLst>
                <a:ext uri="{FF2B5EF4-FFF2-40B4-BE49-F238E27FC236}">
                  <a16:creationId xmlns:a16="http://schemas.microsoft.com/office/drawing/2014/main" id="{20E539DB-13C0-4B8B-8CD7-56934937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4" name="Freeform 536">
              <a:extLst>
                <a:ext uri="{FF2B5EF4-FFF2-40B4-BE49-F238E27FC236}">
                  <a16:creationId xmlns:a16="http://schemas.microsoft.com/office/drawing/2014/main" id="{045DFA94-5C72-4401-9AFA-40513050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5" name="Freeform 537">
              <a:extLst>
                <a:ext uri="{FF2B5EF4-FFF2-40B4-BE49-F238E27FC236}">
                  <a16:creationId xmlns:a16="http://schemas.microsoft.com/office/drawing/2014/main" id="{BC6F0972-E357-4714-A34C-1B21762C9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6" name="Freeform 538">
              <a:extLst>
                <a:ext uri="{FF2B5EF4-FFF2-40B4-BE49-F238E27FC236}">
                  <a16:creationId xmlns:a16="http://schemas.microsoft.com/office/drawing/2014/main" id="{4255AB4C-2231-46A3-B20F-CDEBCB8F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7" name="Freeform 539">
              <a:extLst>
                <a:ext uri="{FF2B5EF4-FFF2-40B4-BE49-F238E27FC236}">
                  <a16:creationId xmlns:a16="http://schemas.microsoft.com/office/drawing/2014/main" id="{E28B9DF3-428D-463B-95B5-5E6245E9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8" name="Freeform 540">
              <a:extLst>
                <a:ext uri="{FF2B5EF4-FFF2-40B4-BE49-F238E27FC236}">
                  <a16:creationId xmlns:a16="http://schemas.microsoft.com/office/drawing/2014/main" id="{DCB38B5F-B400-4D83-BBFC-AE8376A58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9" name="Freeform 541">
              <a:extLst>
                <a:ext uri="{FF2B5EF4-FFF2-40B4-BE49-F238E27FC236}">
                  <a16:creationId xmlns:a16="http://schemas.microsoft.com/office/drawing/2014/main" id="{47E0D609-5E6C-4163-9D41-65B574390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0" name="Freeform 542">
              <a:extLst>
                <a:ext uri="{FF2B5EF4-FFF2-40B4-BE49-F238E27FC236}">
                  <a16:creationId xmlns:a16="http://schemas.microsoft.com/office/drawing/2014/main" id="{70469D71-6F2E-451B-940F-873A484C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1" name="Freeform 543">
              <a:extLst>
                <a:ext uri="{FF2B5EF4-FFF2-40B4-BE49-F238E27FC236}">
                  <a16:creationId xmlns:a16="http://schemas.microsoft.com/office/drawing/2014/main" id="{0420C692-610F-498F-8B91-A49F26B36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2" name="Freeform 544">
              <a:extLst>
                <a:ext uri="{FF2B5EF4-FFF2-40B4-BE49-F238E27FC236}">
                  <a16:creationId xmlns:a16="http://schemas.microsoft.com/office/drawing/2014/main" id="{D7071CD5-7D25-4EEC-A4B5-8F28828ED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3" name="Freeform 545">
              <a:extLst>
                <a:ext uri="{FF2B5EF4-FFF2-40B4-BE49-F238E27FC236}">
                  <a16:creationId xmlns:a16="http://schemas.microsoft.com/office/drawing/2014/main" id="{1AD9008C-FE68-400A-B2C0-84752307A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4" name="Rectangle 546">
              <a:extLst>
                <a:ext uri="{FF2B5EF4-FFF2-40B4-BE49-F238E27FC236}">
                  <a16:creationId xmlns:a16="http://schemas.microsoft.com/office/drawing/2014/main" id="{0D714DF6-9085-4F71-94A3-34E40E9AB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985" name="Freeform 547">
              <a:extLst>
                <a:ext uri="{FF2B5EF4-FFF2-40B4-BE49-F238E27FC236}">
                  <a16:creationId xmlns:a16="http://schemas.microsoft.com/office/drawing/2014/main" id="{9A7AF29B-50B2-4236-807F-291A7B0716B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6" name="Freeform 548">
              <a:extLst>
                <a:ext uri="{FF2B5EF4-FFF2-40B4-BE49-F238E27FC236}">
                  <a16:creationId xmlns:a16="http://schemas.microsoft.com/office/drawing/2014/main" id="{CB439491-5DE7-4E70-874D-5158C18D8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7" name="Freeform 549">
              <a:extLst>
                <a:ext uri="{FF2B5EF4-FFF2-40B4-BE49-F238E27FC236}">
                  <a16:creationId xmlns:a16="http://schemas.microsoft.com/office/drawing/2014/main" id="{D60FA923-B1C7-456C-A1F3-549FF8389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8" name="Freeform 550">
              <a:extLst>
                <a:ext uri="{FF2B5EF4-FFF2-40B4-BE49-F238E27FC236}">
                  <a16:creationId xmlns:a16="http://schemas.microsoft.com/office/drawing/2014/main" id="{60F17A93-05FD-46A2-90B1-3429F5218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9" name="Freeform 551">
              <a:extLst>
                <a:ext uri="{FF2B5EF4-FFF2-40B4-BE49-F238E27FC236}">
                  <a16:creationId xmlns:a16="http://schemas.microsoft.com/office/drawing/2014/main" id="{733C797A-94F1-42B1-83B7-48E041C2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0" name="Freeform 552">
              <a:extLst>
                <a:ext uri="{FF2B5EF4-FFF2-40B4-BE49-F238E27FC236}">
                  <a16:creationId xmlns:a16="http://schemas.microsoft.com/office/drawing/2014/main" id="{EE828375-C344-470C-B341-D1B6068D2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1" name="Freeform 553">
              <a:extLst>
                <a:ext uri="{FF2B5EF4-FFF2-40B4-BE49-F238E27FC236}">
                  <a16:creationId xmlns:a16="http://schemas.microsoft.com/office/drawing/2014/main" id="{C85822D2-087C-4E63-ADF7-9CFF4EDEE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2" name="Freeform 554">
              <a:extLst>
                <a:ext uri="{FF2B5EF4-FFF2-40B4-BE49-F238E27FC236}">
                  <a16:creationId xmlns:a16="http://schemas.microsoft.com/office/drawing/2014/main" id="{2D4A6BD9-78B8-44F8-98C9-3F1249103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3" name="Freeform 555">
              <a:extLst>
                <a:ext uri="{FF2B5EF4-FFF2-40B4-BE49-F238E27FC236}">
                  <a16:creationId xmlns:a16="http://schemas.microsoft.com/office/drawing/2014/main" id="{8188CA2B-7811-419A-9D23-DE9C3EC4C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4" name="Freeform 556">
              <a:extLst>
                <a:ext uri="{FF2B5EF4-FFF2-40B4-BE49-F238E27FC236}">
                  <a16:creationId xmlns:a16="http://schemas.microsoft.com/office/drawing/2014/main" id="{5BEB4D7F-A9F6-4DB4-B804-71E6049E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5" name="Freeform 557">
              <a:extLst>
                <a:ext uri="{FF2B5EF4-FFF2-40B4-BE49-F238E27FC236}">
                  <a16:creationId xmlns:a16="http://schemas.microsoft.com/office/drawing/2014/main" id="{F08947B3-5576-4B95-9480-4F0ED5FE4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6" name="Freeform 558">
              <a:extLst>
                <a:ext uri="{FF2B5EF4-FFF2-40B4-BE49-F238E27FC236}">
                  <a16:creationId xmlns:a16="http://schemas.microsoft.com/office/drawing/2014/main" id="{88AA755C-F6C5-40C9-99A8-C09A8A574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7" name="Freeform 559">
              <a:extLst>
                <a:ext uri="{FF2B5EF4-FFF2-40B4-BE49-F238E27FC236}">
                  <a16:creationId xmlns:a16="http://schemas.microsoft.com/office/drawing/2014/main" id="{D8C7B683-BE95-4378-98DD-4CD5C3252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8" name="Freeform 560">
              <a:extLst>
                <a:ext uri="{FF2B5EF4-FFF2-40B4-BE49-F238E27FC236}">
                  <a16:creationId xmlns:a16="http://schemas.microsoft.com/office/drawing/2014/main" id="{854FCB05-CE4E-4D2A-8E68-22FA0FE1F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9" name="Freeform 561">
              <a:extLst>
                <a:ext uri="{FF2B5EF4-FFF2-40B4-BE49-F238E27FC236}">
                  <a16:creationId xmlns:a16="http://schemas.microsoft.com/office/drawing/2014/main" id="{334A0745-1534-464B-BD7A-8B5365B1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0" name="Freeform 562">
              <a:extLst>
                <a:ext uri="{FF2B5EF4-FFF2-40B4-BE49-F238E27FC236}">
                  <a16:creationId xmlns:a16="http://schemas.microsoft.com/office/drawing/2014/main" id="{6AD7B827-52E8-4FBD-921B-746E5258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1" name="Freeform 563">
              <a:extLst>
                <a:ext uri="{FF2B5EF4-FFF2-40B4-BE49-F238E27FC236}">
                  <a16:creationId xmlns:a16="http://schemas.microsoft.com/office/drawing/2014/main" id="{4FAF53B4-CD25-4319-8A52-608FC7481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2" name="Freeform 564">
              <a:extLst>
                <a:ext uri="{FF2B5EF4-FFF2-40B4-BE49-F238E27FC236}">
                  <a16:creationId xmlns:a16="http://schemas.microsoft.com/office/drawing/2014/main" id="{E8ACA16B-EB5C-4784-B0E8-9DE70A585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3" name="Freeform 565">
              <a:extLst>
                <a:ext uri="{FF2B5EF4-FFF2-40B4-BE49-F238E27FC236}">
                  <a16:creationId xmlns:a16="http://schemas.microsoft.com/office/drawing/2014/main" id="{68561137-AABF-4DE5-B4F7-5BC4BBC30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4" name="Freeform 566">
              <a:extLst>
                <a:ext uri="{FF2B5EF4-FFF2-40B4-BE49-F238E27FC236}">
                  <a16:creationId xmlns:a16="http://schemas.microsoft.com/office/drawing/2014/main" id="{F78F1B46-FF3E-440E-A126-460CB4E94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5" name="Freeform 567">
              <a:extLst>
                <a:ext uri="{FF2B5EF4-FFF2-40B4-BE49-F238E27FC236}">
                  <a16:creationId xmlns:a16="http://schemas.microsoft.com/office/drawing/2014/main" id="{9FD52CB0-283B-4CDE-AC63-6141ED72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6" name="Freeform 568">
              <a:extLst>
                <a:ext uri="{FF2B5EF4-FFF2-40B4-BE49-F238E27FC236}">
                  <a16:creationId xmlns:a16="http://schemas.microsoft.com/office/drawing/2014/main" id="{445D1712-4660-427F-B99D-DBD1B94C7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7" name="Freeform 569">
              <a:extLst>
                <a:ext uri="{FF2B5EF4-FFF2-40B4-BE49-F238E27FC236}">
                  <a16:creationId xmlns:a16="http://schemas.microsoft.com/office/drawing/2014/main" id="{32BC4FC6-C94D-447A-9F64-4FFE1B48B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8" name="Freeform 570">
              <a:extLst>
                <a:ext uri="{FF2B5EF4-FFF2-40B4-BE49-F238E27FC236}">
                  <a16:creationId xmlns:a16="http://schemas.microsoft.com/office/drawing/2014/main" id="{3F5721D0-0D57-41F2-BEE3-2BD575891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9" name="Freeform 571">
              <a:extLst>
                <a:ext uri="{FF2B5EF4-FFF2-40B4-BE49-F238E27FC236}">
                  <a16:creationId xmlns:a16="http://schemas.microsoft.com/office/drawing/2014/main" id="{D23372A3-38D1-4D66-AFB4-5AACF35D7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0" name="Freeform 572">
              <a:extLst>
                <a:ext uri="{FF2B5EF4-FFF2-40B4-BE49-F238E27FC236}">
                  <a16:creationId xmlns:a16="http://schemas.microsoft.com/office/drawing/2014/main" id="{BA0FBB8D-32B6-40D7-A8D6-DCC3BCDF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1" name="Freeform 573">
              <a:extLst>
                <a:ext uri="{FF2B5EF4-FFF2-40B4-BE49-F238E27FC236}">
                  <a16:creationId xmlns:a16="http://schemas.microsoft.com/office/drawing/2014/main" id="{D29B1AA2-AEE2-494F-8D32-4B7269B48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2" name="Freeform 574">
              <a:extLst>
                <a:ext uri="{FF2B5EF4-FFF2-40B4-BE49-F238E27FC236}">
                  <a16:creationId xmlns:a16="http://schemas.microsoft.com/office/drawing/2014/main" id="{E37448B9-D098-42B2-AD86-C58D3AC5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3" name="Freeform 575">
              <a:extLst>
                <a:ext uri="{FF2B5EF4-FFF2-40B4-BE49-F238E27FC236}">
                  <a16:creationId xmlns:a16="http://schemas.microsoft.com/office/drawing/2014/main" id="{2865150D-8FA1-4368-9895-213757083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4" name="Freeform 576">
              <a:extLst>
                <a:ext uri="{FF2B5EF4-FFF2-40B4-BE49-F238E27FC236}">
                  <a16:creationId xmlns:a16="http://schemas.microsoft.com/office/drawing/2014/main" id="{0F3E7028-EF50-417E-8889-012D860CA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5" name="Freeform 577">
              <a:extLst>
                <a:ext uri="{FF2B5EF4-FFF2-40B4-BE49-F238E27FC236}">
                  <a16:creationId xmlns:a16="http://schemas.microsoft.com/office/drawing/2014/main" id="{F75E1E21-A14D-4F14-A3C3-3779250B4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6" name="Freeform 578">
              <a:extLst>
                <a:ext uri="{FF2B5EF4-FFF2-40B4-BE49-F238E27FC236}">
                  <a16:creationId xmlns:a16="http://schemas.microsoft.com/office/drawing/2014/main" id="{FC86E5FC-2108-4621-A51A-FA70C113B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7" name="Freeform 579">
              <a:extLst>
                <a:ext uri="{FF2B5EF4-FFF2-40B4-BE49-F238E27FC236}">
                  <a16:creationId xmlns:a16="http://schemas.microsoft.com/office/drawing/2014/main" id="{1364D43A-1935-4C5A-8E78-79E6D9C42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8" name="Freeform 580">
              <a:extLst>
                <a:ext uri="{FF2B5EF4-FFF2-40B4-BE49-F238E27FC236}">
                  <a16:creationId xmlns:a16="http://schemas.microsoft.com/office/drawing/2014/main" id="{6BA35232-1676-4B17-9E8A-C05337F8E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9" name="Freeform 581">
              <a:extLst>
                <a:ext uri="{FF2B5EF4-FFF2-40B4-BE49-F238E27FC236}">
                  <a16:creationId xmlns:a16="http://schemas.microsoft.com/office/drawing/2014/main" id="{64B6A142-100C-4995-B528-2A3CA9124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0" name="Freeform 583">
              <a:extLst>
                <a:ext uri="{FF2B5EF4-FFF2-40B4-BE49-F238E27FC236}">
                  <a16:creationId xmlns:a16="http://schemas.microsoft.com/office/drawing/2014/main" id="{BF5BF6E9-683C-4E9B-9925-B2C44D2C6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1" name="Freeform 584">
              <a:extLst>
                <a:ext uri="{FF2B5EF4-FFF2-40B4-BE49-F238E27FC236}">
                  <a16:creationId xmlns:a16="http://schemas.microsoft.com/office/drawing/2014/main" id="{C01BD5C9-CEAC-4E4E-8508-37F26A836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2" name="Freeform 585">
              <a:extLst>
                <a:ext uri="{FF2B5EF4-FFF2-40B4-BE49-F238E27FC236}">
                  <a16:creationId xmlns:a16="http://schemas.microsoft.com/office/drawing/2014/main" id="{96DF11BA-17A7-4E3D-86C3-ABCCAD73E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3" name="Freeform 586">
              <a:extLst>
                <a:ext uri="{FF2B5EF4-FFF2-40B4-BE49-F238E27FC236}">
                  <a16:creationId xmlns:a16="http://schemas.microsoft.com/office/drawing/2014/main" id="{547E6B74-7ED3-40D6-9321-F932049A8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4" name="Freeform 587">
              <a:extLst>
                <a:ext uri="{FF2B5EF4-FFF2-40B4-BE49-F238E27FC236}">
                  <a16:creationId xmlns:a16="http://schemas.microsoft.com/office/drawing/2014/main" id="{54A7F95D-9520-4CDA-B73A-0958A8D3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5" name="Freeform 588">
              <a:extLst>
                <a:ext uri="{FF2B5EF4-FFF2-40B4-BE49-F238E27FC236}">
                  <a16:creationId xmlns:a16="http://schemas.microsoft.com/office/drawing/2014/main" id="{9D4211A6-4420-47C1-87E4-C4EF7D2A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6" name="Freeform 589">
              <a:extLst>
                <a:ext uri="{FF2B5EF4-FFF2-40B4-BE49-F238E27FC236}">
                  <a16:creationId xmlns:a16="http://schemas.microsoft.com/office/drawing/2014/main" id="{4C404931-48E6-46DE-B56C-51A4A9933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7" name="Freeform 590">
              <a:extLst>
                <a:ext uri="{FF2B5EF4-FFF2-40B4-BE49-F238E27FC236}">
                  <a16:creationId xmlns:a16="http://schemas.microsoft.com/office/drawing/2014/main" id="{50BF36C7-D41B-41F0-A3E1-74979FBED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8" name="Freeform 591">
              <a:extLst>
                <a:ext uri="{FF2B5EF4-FFF2-40B4-BE49-F238E27FC236}">
                  <a16:creationId xmlns:a16="http://schemas.microsoft.com/office/drawing/2014/main" id="{2FF53C7B-13C6-4D04-81AC-3E7D41F0A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9" name="Freeform 592">
              <a:extLst>
                <a:ext uri="{FF2B5EF4-FFF2-40B4-BE49-F238E27FC236}">
                  <a16:creationId xmlns:a16="http://schemas.microsoft.com/office/drawing/2014/main" id="{CFAD375A-20DB-4157-B189-946C70F2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0" name="Freeform 593">
              <a:extLst>
                <a:ext uri="{FF2B5EF4-FFF2-40B4-BE49-F238E27FC236}">
                  <a16:creationId xmlns:a16="http://schemas.microsoft.com/office/drawing/2014/main" id="{A7782CA7-8CD3-4896-91F6-EBCAC794E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1" name="Freeform 594">
              <a:extLst>
                <a:ext uri="{FF2B5EF4-FFF2-40B4-BE49-F238E27FC236}">
                  <a16:creationId xmlns:a16="http://schemas.microsoft.com/office/drawing/2014/main" id="{3DA68ACD-031C-4D8E-85B5-020DE295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2" name="Freeform 595">
              <a:extLst>
                <a:ext uri="{FF2B5EF4-FFF2-40B4-BE49-F238E27FC236}">
                  <a16:creationId xmlns:a16="http://schemas.microsoft.com/office/drawing/2014/main" id="{1BEB8C6C-161F-4FE6-82AC-319343AF7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3" name="Freeform 596">
              <a:extLst>
                <a:ext uri="{FF2B5EF4-FFF2-40B4-BE49-F238E27FC236}">
                  <a16:creationId xmlns:a16="http://schemas.microsoft.com/office/drawing/2014/main" id="{106EC554-CA66-4783-8A29-323AB0A4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4" name="Freeform 597">
              <a:extLst>
                <a:ext uri="{FF2B5EF4-FFF2-40B4-BE49-F238E27FC236}">
                  <a16:creationId xmlns:a16="http://schemas.microsoft.com/office/drawing/2014/main" id="{F78AB3D5-0890-4933-8946-6A7FA8D2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5" name="Freeform 598">
              <a:extLst>
                <a:ext uri="{FF2B5EF4-FFF2-40B4-BE49-F238E27FC236}">
                  <a16:creationId xmlns:a16="http://schemas.microsoft.com/office/drawing/2014/main" id="{D68872A8-45FC-46AA-9A41-E7389C3C0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6" name="Freeform 599">
              <a:extLst>
                <a:ext uri="{FF2B5EF4-FFF2-40B4-BE49-F238E27FC236}">
                  <a16:creationId xmlns:a16="http://schemas.microsoft.com/office/drawing/2014/main" id="{4F025074-5486-45A6-B2E9-C4D204DC0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7" name="Freeform 600">
              <a:extLst>
                <a:ext uri="{FF2B5EF4-FFF2-40B4-BE49-F238E27FC236}">
                  <a16:creationId xmlns:a16="http://schemas.microsoft.com/office/drawing/2014/main" id="{51BE41C5-E2FC-45E8-949D-01B2D8200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8" name="Freeform 601">
              <a:extLst>
                <a:ext uri="{FF2B5EF4-FFF2-40B4-BE49-F238E27FC236}">
                  <a16:creationId xmlns:a16="http://schemas.microsoft.com/office/drawing/2014/main" id="{000EB8A3-ACF7-44BC-A0E9-A898442D1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9" name="Freeform 602">
              <a:extLst>
                <a:ext uri="{FF2B5EF4-FFF2-40B4-BE49-F238E27FC236}">
                  <a16:creationId xmlns:a16="http://schemas.microsoft.com/office/drawing/2014/main" id="{05C1A2A3-0576-4F30-BA27-F9DF6DA35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0" name="Freeform 603">
              <a:extLst>
                <a:ext uri="{FF2B5EF4-FFF2-40B4-BE49-F238E27FC236}">
                  <a16:creationId xmlns:a16="http://schemas.microsoft.com/office/drawing/2014/main" id="{2D2837DA-2E8B-410A-A04B-D2C670E82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1" name="Freeform 604">
              <a:extLst>
                <a:ext uri="{FF2B5EF4-FFF2-40B4-BE49-F238E27FC236}">
                  <a16:creationId xmlns:a16="http://schemas.microsoft.com/office/drawing/2014/main" id="{CD3491B7-6768-4ABC-841B-F83E74202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2" name="Freeform 605">
              <a:extLst>
                <a:ext uri="{FF2B5EF4-FFF2-40B4-BE49-F238E27FC236}">
                  <a16:creationId xmlns:a16="http://schemas.microsoft.com/office/drawing/2014/main" id="{66B28C46-42C4-46E8-B37A-27CC5A86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3" name="Freeform 606">
              <a:extLst>
                <a:ext uri="{FF2B5EF4-FFF2-40B4-BE49-F238E27FC236}">
                  <a16:creationId xmlns:a16="http://schemas.microsoft.com/office/drawing/2014/main" id="{E44A51B2-7F05-4CC3-99FE-0F68F46D5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4" name="Freeform 607">
              <a:extLst>
                <a:ext uri="{FF2B5EF4-FFF2-40B4-BE49-F238E27FC236}">
                  <a16:creationId xmlns:a16="http://schemas.microsoft.com/office/drawing/2014/main" id="{9D2C68D3-905F-479E-AB73-C382177BF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5" name="Freeform 608">
              <a:extLst>
                <a:ext uri="{FF2B5EF4-FFF2-40B4-BE49-F238E27FC236}">
                  <a16:creationId xmlns:a16="http://schemas.microsoft.com/office/drawing/2014/main" id="{A4AFAB70-B76A-4FE2-A9A6-A51F597D8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6" name="Freeform 609">
              <a:extLst>
                <a:ext uri="{FF2B5EF4-FFF2-40B4-BE49-F238E27FC236}">
                  <a16:creationId xmlns:a16="http://schemas.microsoft.com/office/drawing/2014/main" id="{A8B38430-FFDB-4CE4-BDEB-4C39FD0D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7" name="Freeform 610">
              <a:extLst>
                <a:ext uri="{FF2B5EF4-FFF2-40B4-BE49-F238E27FC236}">
                  <a16:creationId xmlns:a16="http://schemas.microsoft.com/office/drawing/2014/main" id="{E40A3D73-CA65-4419-AE17-E8521ADFA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8" name="Freeform 611">
              <a:extLst>
                <a:ext uri="{FF2B5EF4-FFF2-40B4-BE49-F238E27FC236}">
                  <a16:creationId xmlns:a16="http://schemas.microsoft.com/office/drawing/2014/main" id="{EFAE312D-102B-4877-A13D-AEC1948E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9" name="Freeform 612">
              <a:extLst>
                <a:ext uri="{FF2B5EF4-FFF2-40B4-BE49-F238E27FC236}">
                  <a16:creationId xmlns:a16="http://schemas.microsoft.com/office/drawing/2014/main" id="{80D1C6E1-6E36-493B-A6A4-FA9097067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0" name="Freeform 613">
              <a:extLst>
                <a:ext uri="{FF2B5EF4-FFF2-40B4-BE49-F238E27FC236}">
                  <a16:creationId xmlns:a16="http://schemas.microsoft.com/office/drawing/2014/main" id="{7CCBA778-911C-4F8E-A65B-46D7C2C43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1" name="Freeform 614">
              <a:extLst>
                <a:ext uri="{FF2B5EF4-FFF2-40B4-BE49-F238E27FC236}">
                  <a16:creationId xmlns:a16="http://schemas.microsoft.com/office/drawing/2014/main" id="{9CFBB081-0BC2-49A7-A70F-52C1EA605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2" name="Freeform 615">
              <a:extLst>
                <a:ext uri="{FF2B5EF4-FFF2-40B4-BE49-F238E27FC236}">
                  <a16:creationId xmlns:a16="http://schemas.microsoft.com/office/drawing/2014/main" id="{5225289F-D836-43DD-B895-8E664662C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3" name="Freeform 616">
              <a:extLst>
                <a:ext uri="{FF2B5EF4-FFF2-40B4-BE49-F238E27FC236}">
                  <a16:creationId xmlns:a16="http://schemas.microsoft.com/office/drawing/2014/main" id="{46371E77-C1D5-451F-9538-E282E2645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4" name="Freeform 617">
              <a:extLst>
                <a:ext uri="{FF2B5EF4-FFF2-40B4-BE49-F238E27FC236}">
                  <a16:creationId xmlns:a16="http://schemas.microsoft.com/office/drawing/2014/main" id="{667CFAB7-A1BE-4594-BE81-E9C31F2B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5" name="Freeform 618">
              <a:extLst>
                <a:ext uri="{FF2B5EF4-FFF2-40B4-BE49-F238E27FC236}">
                  <a16:creationId xmlns:a16="http://schemas.microsoft.com/office/drawing/2014/main" id="{2318926E-2B22-435B-9531-C3AF2A7E2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6" name="Freeform 619">
              <a:extLst>
                <a:ext uri="{FF2B5EF4-FFF2-40B4-BE49-F238E27FC236}">
                  <a16:creationId xmlns:a16="http://schemas.microsoft.com/office/drawing/2014/main" id="{6B551A7A-C37C-409A-93DA-C35D7DF4C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7" name="Freeform 620">
              <a:extLst>
                <a:ext uri="{FF2B5EF4-FFF2-40B4-BE49-F238E27FC236}">
                  <a16:creationId xmlns:a16="http://schemas.microsoft.com/office/drawing/2014/main" id="{15C2712A-25AB-4846-BFB0-155BCD26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8" name="Freeform 621">
              <a:extLst>
                <a:ext uri="{FF2B5EF4-FFF2-40B4-BE49-F238E27FC236}">
                  <a16:creationId xmlns:a16="http://schemas.microsoft.com/office/drawing/2014/main" id="{8B1063DA-0677-4E27-A4C4-3A45FF80F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9" name="Freeform 622">
              <a:extLst>
                <a:ext uri="{FF2B5EF4-FFF2-40B4-BE49-F238E27FC236}">
                  <a16:creationId xmlns:a16="http://schemas.microsoft.com/office/drawing/2014/main" id="{62C7CE70-95B1-42D9-A420-FF568F33C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0" name="Freeform 623">
              <a:extLst>
                <a:ext uri="{FF2B5EF4-FFF2-40B4-BE49-F238E27FC236}">
                  <a16:creationId xmlns:a16="http://schemas.microsoft.com/office/drawing/2014/main" id="{E900E147-8ED4-4C45-8E53-820BA0BF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1" name="Freeform 624">
              <a:extLst>
                <a:ext uri="{FF2B5EF4-FFF2-40B4-BE49-F238E27FC236}">
                  <a16:creationId xmlns:a16="http://schemas.microsoft.com/office/drawing/2014/main" id="{8344BCDC-84CF-46F5-BE7B-4E488C81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2" name="Freeform 625">
              <a:extLst>
                <a:ext uri="{FF2B5EF4-FFF2-40B4-BE49-F238E27FC236}">
                  <a16:creationId xmlns:a16="http://schemas.microsoft.com/office/drawing/2014/main" id="{5E03CCE5-577B-43A8-87A5-625EA7DD4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3" name="Freeform 626">
              <a:extLst>
                <a:ext uri="{FF2B5EF4-FFF2-40B4-BE49-F238E27FC236}">
                  <a16:creationId xmlns:a16="http://schemas.microsoft.com/office/drawing/2014/main" id="{FBFEDA0A-A933-4716-B438-95C2E8B3D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4" name="Freeform 627">
              <a:extLst>
                <a:ext uri="{FF2B5EF4-FFF2-40B4-BE49-F238E27FC236}">
                  <a16:creationId xmlns:a16="http://schemas.microsoft.com/office/drawing/2014/main" id="{F0F1ED28-BFA6-441D-AAF5-AF2F1088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5" name="Freeform 628">
              <a:extLst>
                <a:ext uri="{FF2B5EF4-FFF2-40B4-BE49-F238E27FC236}">
                  <a16:creationId xmlns:a16="http://schemas.microsoft.com/office/drawing/2014/main" id="{2087343E-2B05-4501-9327-569474199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6" name="Freeform 629">
              <a:extLst>
                <a:ext uri="{FF2B5EF4-FFF2-40B4-BE49-F238E27FC236}">
                  <a16:creationId xmlns:a16="http://schemas.microsoft.com/office/drawing/2014/main" id="{F78F2C6C-A851-4BF4-98BB-1CBD4C952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7" name="Freeform 630">
              <a:extLst>
                <a:ext uri="{FF2B5EF4-FFF2-40B4-BE49-F238E27FC236}">
                  <a16:creationId xmlns:a16="http://schemas.microsoft.com/office/drawing/2014/main" id="{33F49984-E563-4FBF-8B4C-11E850F1C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8" name="Freeform 631">
              <a:extLst>
                <a:ext uri="{FF2B5EF4-FFF2-40B4-BE49-F238E27FC236}">
                  <a16:creationId xmlns:a16="http://schemas.microsoft.com/office/drawing/2014/main" id="{1B3687AC-830D-42C4-8E20-8FA2BCDAC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9" name="Freeform 632">
              <a:extLst>
                <a:ext uri="{FF2B5EF4-FFF2-40B4-BE49-F238E27FC236}">
                  <a16:creationId xmlns:a16="http://schemas.microsoft.com/office/drawing/2014/main" id="{7586BB47-D5D9-463B-A6B4-641503A31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0" name="Freeform 633">
              <a:extLst>
                <a:ext uri="{FF2B5EF4-FFF2-40B4-BE49-F238E27FC236}">
                  <a16:creationId xmlns:a16="http://schemas.microsoft.com/office/drawing/2014/main" id="{B93C2D7D-E876-4D38-880D-C12D89F87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1" name="Freeform 634">
              <a:extLst>
                <a:ext uri="{FF2B5EF4-FFF2-40B4-BE49-F238E27FC236}">
                  <a16:creationId xmlns:a16="http://schemas.microsoft.com/office/drawing/2014/main" id="{7D7F7814-36D4-4B7A-81A1-66460675F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2" name="Freeform 635">
              <a:extLst>
                <a:ext uri="{FF2B5EF4-FFF2-40B4-BE49-F238E27FC236}">
                  <a16:creationId xmlns:a16="http://schemas.microsoft.com/office/drawing/2014/main" id="{098635A1-2ABD-4A80-AC43-5E05A5EEA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3" name="Freeform 636">
              <a:extLst>
                <a:ext uri="{FF2B5EF4-FFF2-40B4-BE49-F238E27FC236}">
                  <a16:creationId xmlns:a16="http://schemas.microsoft.com/office/drawing/2014/main" id="{E5A136F4-9F77-46DC-8E98-052C08245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4" name="Freeform 637">
              <a:extLst>
                <a:ext uri="{FF2B5EF4-FFF2-40B4-BE49-F238E27FC236}">
                  <a16:creationId xmlns:a16="http://schemas.microsoft.com/office/drawing/2014/main" id="{7F2E94D8-D596-4D11-9BDA-1C0900C33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5" name="Freeform 638">
              <a:extLst>
                <a:ext uri="{FF2B5EF4-FFF2-40B4-BE49-F238E27FC236}">
                  <a16:creationId xmlns:a16="http://schemas.microsoft.com/office/drawing/2014/main" id="{B24E318E-443E-47A0-91B1-9A867D409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6" name="Freeform 639">
              <a:extLst>
                <a:ext uri="{FF2B5EF4-FFF2-40B4-BE49-F238E27FC236}">
                  <a16:creationId xmlns:a16="http://schemas.microsoft.com/office/drawing/2014/main" id="{B7EEAE3B-73D8-42A5-B998-8D2C77B41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7" name="Freeform 640">
              <a:extLst>
                <a:ext uri="{FF2B5EF4-FFF2-40B4-BE49-F238E27FC236}">
                  <a16:creationId xmlns:a16="http://schemas.microsoft.com/office/drawing/2014/main" id="{B710066F-6593-4623-A090-AD7C900E3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8" name="Freeform 641">
              <a:extLst>
                <a:ext uri="{FF2B5EF4-FFF2-40B4-BE49-F238E27FC236}">
                  <a16:creationId xmlns:a16="http://schemas.microsoft.com/office/drawing/2014/main" id="{DF0E3881-2AA0-4AA2-96D5-7CBD24D01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9" name="Freeform 642">
              <a:extLst>
                <a:ext uri="{FF2B5EF4-FFF2-40B4-BE49-F238E27FC236}">
                  <a16:creationId xmlns:a16="http://schemas.microsoft.com/office/drawing/2014/main" id="{CBCF0A0B-EFE3-4417-8760-BBD962591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0" name="Freeform 643">
              <a:extLst>
                <a:ext uri="{FF2B5EF4-FFF2-40B4-BE49-F238E27FC236}">
                  <a16:creationId xmlns:a16="http://schemas.microsoft.com/office/drawing/2014/main" id="{3C93C039-F7EA-4737-ACDF-F95F3B832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1" name="Rectangle 644">
              <a:extLst>
                <a:ext uri="{FF2B5EF4-FFF2-40B4-BE49-F238E27FC236}">
                  <a16:creationId xmlns:a16="http://schemas.microsoft.com/office/drawing/2014/main" id="{1F221BE1-6C7B-4479-9AF4-65FC92677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5082" name="Freeform 645">
              <a:extLst>
                <a:ext uri="{FF2B5EF4-FFF2-40B4-BE49-F238E27FC236}">
                  <a16:creationId xmlns:a16="http://schemas.microsoft.com/office/drawing/2014/main" id="{46CA51EA-056A-42A8-8590-6545DB1B7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3" name="Freeform 646">
              <a:extLst>
                <a:ext uri="{FF2B5EF4-FFF2-40B4-BE49-F238E27FC236}">
                  <a16:creationId xmlns:a16="http://schemas.microsoft.com/office/drawing/2014/main" id="{16DAFFCB-065F-4952-8DA6-700030272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4" name="Freeform 647">
              <a:extLst>
                <a:ext uri="{FF2B5EF4-FFF2-40B4-BE49-F238E27FC236}">
                  <a16:creationId xmlns:a16="http://schemas.microsoft.com/office/drawing/2014/main" id="{E1FE4EE8-E6A8-45E1-B444-21177345F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5" name="Freeform 648">
              <a:extLst>
                <a:ext uri="{FF2B5EF4-FFF2-40B4-BE49-F238E27FC236}">
                  <a16:creationId xmlns:a16="http://schemas.microsoft.com/office/drawing/2014/main" id="{81AD426A-F625-4D9A-848B-B4FFF146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6" name="Freeform 649">
              <a:extLst>
                <a:ext uri="{FF2B5EF4-FFF2-40B4-BE49-F238E27FC236}">
                  <a16:creationId xmlns:a16="http://schemas.microsoft.com/office/drawing/2014/main" id="{6B25E558-455D-45E3-A4E2-AD9CCDE3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7" name="Freeform 650">
              <a:extLst>
                <a:ext uri="{FF2B5EF4-FFF2-40B4-BE49-F238E27FC236}">
                  <a16:creationId xmlns:a16="http://schemas.microsoft.com/office/drawing/2014/main" id="{DEFE5A8D-E575-4CBA-96D3-1577593C5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8" name="Freeform 651">
              <a:extLst>
                <a:ext uri="{FF2B5EF4-FFF2-40B4-BE49-F238E27FC236}">
                  <a16:creationId xmlns:a16="http://schemas.microsoft.com/office/drawing/2014/main" id="{FAAB8AF2-895B-4BF8-87EE-35CCD559A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9" name="Freeform 652">
              <a:extLst>
                <a:ext uri="{FF2B5EF4-FFF2-40B4-BE49-F238E27FC236}">
                  <a16:creationId xmlns:a16="http://schemas.microsoft.com/office/drawing/2014/main" id="{256AB79C-E3CD-4341-8C3D-92D74663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0" name="Freeform 653">
              <a:extLst>
                <a:ext uri="{FF2B5EF4-FFF2-40B4-BE49-F238E27FC236}">
                  <a16:creationId xmlns:a16="http://schemas.microsoft.com/office/drawing/2014/main" id="{507FDAEA-1363-49AA-93EF-DE61B6CDA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1" name="Freeform 654">
              <a:extLst>
                <a:ext uri="{FF2B5EF4-FFF2-40B4-BE49-F238E27FC236}">
                  <a16:creationId xmlns:a16="http://schemas.microsoft.com/office/drawing/2014/main" id="{E715C067-D70E-4181-A4B2-D75C0F833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2" name="Freeform 655">
              <a:extLst>
                <a:ext uri="{FF2B5EF4-FFF2-40B4-BE49-F238E27FC236}">
                  <a16:creationId xmlns:a16="http://schemas.microsoft.com/office/drawing/2014/main" id="{C2291724-B812-4313-85AF-1A38020F6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3" name="Freeform 656">
              <a:extLst>
                <a:ext uri="{FF2B5EF4-FFF2-40B4-BE49-F238E27FC236}">
                  <a16:creationId xmlns:a16="http://schemas.microsoft.com/office/drawing/2014/main" id="{2A319140-59F6-4431-A426-FA6A0FF0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4" name="Freeform 657">
              <a:extLst>
                <a:ext uri="{FF2B5EF4-FFF2-40B4-BE49-F238E27FC236}">
                  <a16:creationId xmlns:a16="http://schemas.microsoft.com/office/drawing/2014/main" id="{AE026E33-A64F-45CF-9B4D-F57595D52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5" name="Freeform 658">
              <a:extLst>
                <a:ext uri="{FF2B5EF4-FFF2-40B4-BE49-F238E27FC236}">
                  <a16:creationId xmlns:a16="http://schemas.microsoft.com/office/drawing/2014/main" id="{8B526487-5BBA-411D-AF4D-4DDBFB979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6" name="Freeform 659">
              <a:extLst>
                <a:ext uri="{FF2B5EF4-FFF2-40B4-BE49-F238E27FC236}">
                  <a16:creationId xmlns:a16="http://schemas.microsoft.com/office/drawing/2014/main" id="{956BBBB6-0CE8-4252-BEB7-8BEA41BA4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7" name="Freeform 660">
              <a:extLst>
                <a:ext uri="{FF2B5EF4-FFF2-40B4-BE49-F238E27FC236}">
                  <a16:creationId xmlns:a16="http://schemas.microsoft.com/office/drawing/2014/main" id="{AF986E70-20B0-4563-B991-A75D89F5B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8" name="Freeform 661">
              <a:extLst>
                <a:ext uri="{FF2B5EF4-FFF2-40B4-BE49-F238E27FC236}">
                  <a16:creationId xmlns:a16="http://schemas.microsoft.com/office/drawing/2014/main" id="{A5B373FE-6EDF-4C88-9124-9F36BFC4E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9" name="Freeform 662">
              <a:extLst>
                <a:ext uri="{FF2B5EF4-FFF2-40B4-BE49-F238E27FC236}">
                  <a16:creationId xmlns:a16="http://schemas.microsoft.com/office/drawing/2014/main" id="{38EBE925-1A55-42AE-8393-CF8F25966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0" name="Freeform 663">
              <a:extLst>
                <a:ext uri="{FF2B5EF4-FFF2-40B4-BE49-F238E27FC236}">
                  <a16:creationId xmlns:a16="http://schemas.microsoft.com/office/drawing/2014/main" id="{7C08C486-9267-4CF4-B49D-14A67A9B4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1" name="Freeform 664">
              <a:extLst>
                <a:ext uri="{FF2B5EF4-FFF2-40B4-BE49-F238E27FC236}">
                  <a16:creationId xmlns:a16="http://schemas.microsoft.com/office/drawing/2014/main" id="{9AF0EF6D-53F5-4F67-A7E4-6D90BE08A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2" name="Freeform 665">
              <a:extLst>
                <a:ext uri="{FF2B5EF4-FFF2-40B4-BE49-F238E27FC236}">
                  <a16:creationId xmlns:a16="http://schemas.microsoft.com/office/drawing/2014/main" id="{D1375E45-9FDC-486A-9EA9-F60C40432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3" name="Freeform 666">
              <a:extLst>
                <a:ext uri="{FF2B5EF4-FFF2-40B4-BE49-F238E27FC236}">
                  <a16:creationId xmlns:a16="http://schemas.microsoft.com/office/drawing/2014/main" id="{AA51C86F-CCAD-4A47-86B3-704A011C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4" name="Freeform 667">
              <a:extLst>
                <a:ext uri="{FF2B5EF4-FFF2-40B4-BE49-F238E27FC236}">
                  <a16:creationId xmlns:a16="http://schemas.microsoft.com/office/drawing/2014/main" id="{82AA9572-D27B-4929-8ED8-DED13D5F1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5" name="Freeform 668">
              <a:extLst>
                <a:ext uri="{FF2B5EF4-FFF2-40B4-BE49-F238E27FC236}">
                  <a16:creationId xmlns:a16="http://schemas.microsoft.com/office/drawing/2014/main" id="{524EFF37-2D66-4BE0-AFF2-4CE3CEB95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6" name="Freeform 669">
              <a:extLst>
                <a:ext uri="{FF2B5EF4-FFF2-40B4-BE49-F238E27FC236}">
                  <a16:creationId xmlns:a16="http://schemas.microsoft.com/office/drawing/2014/main" id="{1A7514AA-BC53-4337-B3F8-3C97B20DF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7" name="Freeform 670">
              <a:extLst>
                <a:ext uri="{FF2B5EF4-FFF2-40B4-BE49-F238E27FC236}">
                  <a16:creationId xmlns:a16="http://schemas.microsoft.com/office/drawing/2014/main" id="{CEA47C84-BD6E-4822-A97E-3DF554049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8" name="Freeform 671">
              <a:extLst>
                <a:ext uri="{FF2B5EF4-FFF2-40B4-BE49-F238E27FC236}">
                  <a16:creationId xmlns:a16="http://schemas.microsoft.com/office/drawing/2014/main" id="{EB296EF3-CED2-4107-9D97-673AA5F25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9" name="Freeform 672">
              <a:extLst>
                <a:ext uri="{FF2B5EF4-FFF2-40B4-BE49-F238E27FC236}">
                  <a16:creationId xmlns:a16="http://schemas.microsoft.com/office/drawing/2014/main" id="{486756CB-FA4E-4D71-936A-9BF89BE3E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0" name="Freeform 673">
              <a:extLst>
                <a:ext uri="{FF2B5EF4-FFF2-40B4-BE49-F238E27FC236}">
                  <a16:creationId xmlns:a16="http://schemas.microsoft.com/office/drawing/2014/main" id="{3C8C3452-D52B-4FDE-B8EA-CD210646E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1" name="Freeform 674">
              <a:extLst>
                <a:ext uri="{FF2B5EF4-FFF2-40B4-BE49-F238E27FC236}">
                  <a16:creationId xmlns:a16="http://schemas.microsoft.com/office/drawing/2014/main" id="{0C5387B6-F689-444F-A063-B9FC6D89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2" name="Freeform 675">
              <a:extLst>
                <a:ext uri="{FF2B5EF4-FFF2-40B4-BE49-F238E27FC236}">
                  <a16:creationId xmlns:a16="http://schemas.microsoft.com/office/drawing/2014/main" id="{2A4A9F3E-F7A1-4076-BDA8-43EA39F01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3" name="Freeform 676">
              <a:extLst>
                <a:ext uri="{FF2B5EF4-FFF2-40B4-BE49-F238E27FC236}">
                  <a16:creationId xmlns:a16="http://schemas.microsoft.com/office/drawing/2014/main" id="{B9FE4732-C3CF-4CB8-9D9A-174CB7441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4" name="Freeform 677">
              <a:extLst>
                <a:ext uri="{FF2B5EF4-FFF2-40B4-BE49-F238E27FC236}">
                  <a16:creationId xmlns:a16="http://schemas.microsoft.com/office/drawing/2014/main" id="{1075D28E-1EA5-4F9B-AAA1-FEA162233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5" name="Freeform 678">
              <a:extLst>
                <a:ext uri="{FF2B5EF4-FFF2-40B4-BE49-F238E27FC236}">
                  <a16:creationId xmlns:a16="http://schemas.microsoft.com/office/drawing/2014/main" id="{21AFC8F7-BC59-4A81-B82A-8DD2C525C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6" name="Freeform 679">
              <a:extLst>
                <a:ext uri="{FF2B5EF4-FFF2-40B4-BE49-F238E27FC236}">
                  <a16:creationId xmlns:a16="http://schemas.microsoft.com/office/drawing/2014/main" id="{009284D3-1E87-4DE7-B1DF-26D1B0F8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7" name="Freeform 680">
              <a:extLst>
                <a:ext uri="{FF2B5EF4-FFF2-40B4-BE49-F238E27FC236}">
                  <a16:creationId xmlns:a16="http://schemas.microsoft.com/office/drawing/2014/main" id="{C2E9FFDC-81AB-43EE-8EC1-AECB77431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8" name="Freeform 681">
              <a:extLst>
                <a:ext uri="{FF2B5EF4-FFF2-40B4-BE49-F238E27FC236}">
                  <a16:creationId xmlns:a16="http://schemas.microsoft.com/office/drawing/2014/main" id="{06A24F84-CD02-41C9-B534-C7DCEA5F7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9" name="Freeform 682">
              <a:extLst>
                <a:ext uri="{FF2B5EF4-FFF2-40B4-BE49-F238E27FC236}">
                  <a16:creationId xmlns:a16="http://schemas.microsoft.com/office/drawing/2014/main" id="{D6F0AA32-77D4-4948-A851-4C9A4A041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0" name="Freeform 683">
              <a:extLst>
                <a:ext uri="{FF2B5EF4-FFF2-40B4-BE49-F238E27FC236}">
                  <a16:creationId xmlns:a16="http://schemas.microsoft.com/office/drawing/2014/main" id="{028C2BE4-E24F-4C6C-9BDB-B9F6C7EE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1" name="Freeform 684">
              <a:extLst>
                <a:ext uri="{FF2B5EF4-FFF2-40B4-BE49-F238E27FC236}">
                  <a16:creationId xmlns:a16="http://schemas.microsoft.com/office/drawing/2014/main" id="{B14A084A-1579-4FF9-AD37-F35F8EE7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2" name="Freeform 685">
              <a:extLst>
                <a:ext uri="{FF2B5EF4-FFF2-40B4-BE49-F238E27FC236}">
                  <a16:creationId xmlns:a16="http://schemas.microsoft.com/office/drawing/2014/main" id="{D91DF49F-43C6-4835-BD19-DF74E050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3" name="Freeform 686">
              <a:extLst>
                <a:ext uri="{FF2B5EF4-FFF2-40B4-BE49-F238E27FC236}">
                  <a16:creationId xmlns:a16="http://schemas.microsoft.com/office/drawing/2014/main" id="{5E007F29-3297-4CD7-9A62-347B6926B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4" name="Freeform 687">
              <a:extLst>
                <a:ext uri="{FF2B5EF4-FFF2-40B4-BE49-F238E27FC236}">
                  <a16:creationId xmlns:a16="http://schemas.microsoft.com/office/drawing/2014/main" id="{69C44303-6BC2-4893-AC61-44D4C3A0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5" name="Freeform 688">
              <a:extLst>
                <a:ext uri="{FF2B5EF4-FFF2-40B4-BE49-F238E27FC236}">
                  <a16:creationId xmlns:a16="http://schemas.microsoft.com/office/drawing/2014/main" id="{CA7C7812-0112-42D2-AE8E-70FECF0D8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6" name="Freeform 689">
              <a:extLst>
                <a:ext uri="{FF2B5EF4-FFF2-40B4-BE49-F238E27FC236}">
                  <a16:creationId xmlns:a16="http://schemas.microsoft.com/office/drawing/2014/main" id="{9A58AE14-3358-4970-AE9B-1B2B96EC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7" name="Freeform 690">
              <a:extLst>
                <a:ext uri="{FF2B5EF4-FFF2-40B4-BE49-F238E27FC236}">
                  <a16:creationId xmlns:a16="http://schemas.microsoft.com/office/drawing/2014/main" id="{0583D497-2B20-4187-9D82-2051520F2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8" name="Freeform 691">
              <a:extLst>
                <a:ext uri="{FF2B5EF4-FFF2-40B4-BE49-F238E27FC236}">
                  <a16:creationId xmlns:a16="http://schemas.microsoft.com/office/drawing/2014/main" id="{DD4BDE8C-91D3-4264-AD22-4860AB23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9" name="Freeform 692">
              <a:extLst>
                <a:ext uri="{FF2B5EF4-FFF2-40B4-BE49-F238E27FC236}">
                  <a16:creationId xmlns:a16="http://schemas.microsoft.com/office/drawing/2014/main" id="{1CABAD8C-BBFE-438D-832D-9083322F6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0" name="Freeform 693">
              <a:extLst>
                <a:ext uri="{FF2B5EF4-FFF2-40B4-BE49-F238E27FC236}">
                  <a16:creationId xmlns:a16="http://schemas.microsoft.com/office/drawing/2014/main" id="{B848D0AE-834B-4B60-88CF-F0F08D4B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1" name="Freeform 694">
              <a:extLst>
                <a:ext uri="{FF2B5EF4-FFF2-40B4-BE49-F238E27FC236}">
                  <a16:creationId xmlns:a16="http://schemas.microsoft.com/office/drawing/2014/main" id="{A82AD450-F64F-40F1-9C90-EF3DFEB8D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2" name="Freeform 695">
              <a:extLst>
                <a:ext uri="{FF2B5EF4-FFF2-40B4-BE49-F238E27FC236}">
                  <a16:creationId xmlns:a16="http://schemas.microsoft.com/office/drawing/2014/main" id="{8659C7EF-2938-4E40-8C40-5E94488EB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3" name="Freeform 696">
              <a:extLst>
                <a:ext uri="{FF2B5EF4-FFF2-40B4-BE49-F238E27FC236}">
                  <a16:creationId xmlns:a16="http://schemas.microsoft.com/office/drawing/2014/main" id="{C73BC96C-074D-495A-A115-844A93338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4" name="Freeform 697">
              <a:extLst>
                <a:ext uri="{FF2B5EF4-FFF2-40B4-BE49-F238E27FC236}">
                  <a16:creationId xmlns:a16="http://schemas.microsoft.com/office/drawing/2014/main" id="{90511124-276C-43BB-80E5-2DA13A0B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5" name="Freeform 698">
              <a:extLst>
                <a:ext uri="{FF2B5EF4-FFF2-40B4-BE49-F238E27FC236}">
                  <a16:creationId xmlns:a16="http://schemas.microsoft.com/office/drawing/2014/main" id="{81BDD15C-4016-410A-A882-DDAAFEA0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6" name="Freeform 699">
              <a:extLst>
                <a:ext uri="{FF2B5EF4-FFF2-40B4-BE49-F238E27FC236}">
                  <a16:creationId xmlns:a16="http://schemas.microsoft.com/office/drawing/2014/main" id="{CA5C967F-6A37-47CE-9E59-688300013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7" name="Freeform 700">
              <a:extLst>
                <a:ext uri="{FF2B5EF4-FFF2-40B4-BE49-F238E27FC236}">
                  <a16:creationId xmlns:a16="http://schemas.microsoft.com/office/drawing/2014/main" id="{BD14EFC6-2BD2-4596-AD8E-4C427A0DA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8" name="Freeform 701">
              <a:extLst>
                <a:ext uri="{FF2B5EF4-FFF2-40B4-BE49-F238E27FC236}">
                  <a16:creationId xmlns:a16="http://schemas.microsoft.com/office/drawing/2014/main" id="{4D4F7258-B90C-4D47-BBD1-C47FF57D5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9" name="Freeform 702">
              <a:extLst>
                <a:ext uri="{FF2B5EF4-FFF2-40B4-BE49-F238E27FC236}">
                  <a16:creationId xmlns:a16="http://schemas.microsoft.com/office/drawing/2014/main" id="{2EA5A983-A638-4D54-9A9F-75396397A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0" name="Freeform 703">
              <a:extLst>
                <a:ext uri="{FF2B5EF4-FFF2-40B4-BE49-F238E27FC236}">
                  <a16:creationId xmlns:a16="http://schemas.microsoft.com/office/drawing/2014/main" id="{57225D24-47CF-435E-B377-39038F9BB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1" name="Freeform 704">
              <a:extLst>
                <a:ext uri="{FF2B5EF4-FFF2-40B4-BE49-F238E27FC236}">
                  <a16:creationId xmlns:a16="http://schemas.microsoft.com/office/drawing/2014/main" id="{F7D723C9-4C16-4510-9826-04BCC5E5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2" name="Freeform 705">
              <a:extLst>
                <a:ext uri="{FF2B5EF4-FFF2-40B4-BE49-F238E27FC236}">
                  <a16:creationId xmlns:a16="http://schemas.microsoft.com/office/drawing/2014/main" id="{1141B613-ED32-46C6-BBE6-DDF37AA4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3" name="Freeform 706">
              <a:extLst>
                <a:ext uri="{FF2B5EF4-FFF2-40B4-BE49-F238E27FC236}">
                  <a16:creationId xmlns:a16="http://schemas.microsoft.com/office/drawing/2014/main" id="{38AB1BB5-ED57-4D08-9BBB-1D7834D42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4" name="Freeform 707">
              <a:extLst>
                <a:ext uri="{FF2B5EF4-FFF2-40B4-BE49-F238E27FC236}">
                  <a16:creationId xmlns:a16="http://schemas.microsoft.com/office/drawing/2014/main" id="{F0281610-F621-4C0D-8702-22F9E62CC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5" name="Freeform 708">
              <a:extLst>
                <a:ext uri="{FF2B5EF4-FFF2-40B4-BE49-F238E27FC236}">
                  <a16:creationId xmlns:a16="http://schemas.microsoft.com/office/drawing/2014/main" id="{EED5137D-A7C8-4D8B-83BE-B297A101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6" name="Freeform 709">
              <a:extLst>
                <a:ext uri="{FF2B5EF4-FFF2-40B4-BE49-F238E27FC236}">
                  <a16:creationId xmlns:a16="http://schemas.microsoft.com/office/drawing/2014/main" id="{2115495B-4C49-4B18-A271-6E0226B77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7" name="Freeform 710">
              <a:extLst>
                <a:ext uri="{FF2B5EF4-FFF2-40B4-BE49-F238E27FC236}">
                  <a16:creationId xmlns:a16="http://schemas.microsoft.com/office/drawing/2014/main" id="{0AEFB964-4B51-444C-9CB5-127C66C28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8" name="Freeform 711">
              <a:extLst>
                <a:ext uri="{FF2B5EF4-FFF2-40B4-BE49-F238E27FC236}">
                  <a16:creationId xmlns:a16="http://schemas.microsoft.com/office/drawing/2014/main" id="{22DDF8C0-5C5D-4244-B192-0832E7E21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9" name="Freeform 712">
              <a:extLst>
                <a:ext uri="{FF2B5EF4-FFF2-40B4-BE49-F238E27FC236}">
                  <a16:creationId xmlns:a16="http://schemas.microsoft.com/office/drawing/2014/main" id="{C57EB7A3-D9AD-4AA1-95DF-61943FE83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0" name="Freeform 713">
              <a:extLst>
                <a:ext uri="{FF2B5EF4-FFF2-40B4-BE49-F238E27FC236}">
                  <a16:creationId xmlns:a16="http://schemas.microsoft.com/office/drawing/2014/main" id="{6CCB8F72-81B1-4BFF-A500-89798D98C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1" name="Freeform 714">
              <a:extLst>
                <a:ext uri="{FF2B5EF4-FFF2-40B4-BE49-F238E27FC236}">
                  <a16:creationId xmlns:a16="http://schemas.microsoft.com/office/drawing/2014/main" id="{73EB536F-25F9-4ABB-A347-EBCC2573A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2" name="Freeform 715">
              <a:extLst>
                <a:ext uri="{FF2B5EF4-FFF2-40B4-BE49-F238E27FC236}">
                  <a16:creationId xmlns:a16="http://schemas.microsoft.com/office/drawing/2014/main" id="{C66501EF-F254-4DDF-9696-619B4CEE9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3" name="Freeform 716">
              <a:extLst>
                <a:ext uri="{FF2B5EF4-FFF2-40B4-BE49-F238E27FC236}">
                  <a16:creationId xmlns:a16="http://schemas.microsoft.com/office/drawing/2014/main" id="{E8D32983-8FCC-440F-986B-72911FD96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4" name="Freeform 717">
              <a:extLst>
                <a:ext uri="{FF2B5EF4-FFF2-40B4-BE49-F238E27FC236}">
                  <a16:creationId xmlns:a16="http://schemas.microsoft.com/office/drawing/2014/main" id="{49D70D2F-5F54-4001-8D31-D23D879F6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5" name="Freeform 718">
              <a:extLst>
                <a:ext uri="{FF2B5EF4-FFF2-40B4-BE49-F238E27FC236}">
                  <a16:creationId xmlns:a16="http://schemas.microsoft.com/office/drawing/2014/main" id="{68BEC7D4-19D0-4E70-A576-6193285E3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6" name="Freeform 719">
              <a:extLst>
                <a:ext uri="{FF2B5EF4-FFF2-40B4-BE49-F238E27FC236}">
                  <a16:creationId xmlns:a16="http://schemas.microsoft.com/office/drawing/2014/main" id="{F2493739-D0BD-48B6-92E4-DB37D8D2C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7" name="Freeform 720">
              <a:extLst>
                <a:ext uri="{FF2B5EF4-FFF2-40B4-BE49-F238E27FC236}">
                  <a16:creationId xmlns:a16="http://schemas.microsoft.com/office/drawing/2014/main" id="{FBD58DA9-DCB7-46F2-A60A-690862B25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8" name="Freeform 721">
              <a:extLst>
                <a:ext uri="{FF2B5EF4-FFF2-40B4-BE49-F238E27FC236}">
                  <a16:creationId xmlns:a16="http://schemas.microsoft.com/office/drawing/2014/main" id="{C477C7CD-D74D-4350-AAF8-18330BA8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9" name="Freeform 722">
              <a:extLst>
                <a:ext uri="{FF2B5EF4-FFF2-40B4-BE49-F238E27FC236}">
                  <a16:creationId xmlns:a16="http://schemas.microsoft.com/office/drawing/2014/main" id="{97F4F63C-E386-449B-8488-4D0AC6BA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0" name="Freeform 723">
              <a:extLst>
                <a:ext uri="{FF2B5EF4-FFF2-40B4-BE49-F238E27FC236}">
                  <a16:creationId xmlns:a16="http://schemas.microsoft.com/office/drawing/2014/main" id="{F5EB03BC-CDCA-4D4D-9C2D-3E3886D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1" name="Freeform 724">
              <a:extLst>
                <a:ext uri="{FF2B5EF4-FFF2-40B4-BE49-F238E27FC236}">
                  <a16:creationId xmlns:a16="http://schemas.microsoft.com/office/drawing/2014/main" id="{0C7044F6-4CB5-49CC-8CA8-F909814B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2" name="Freeform 725">
              <a:extLst>
                <a:ext uri="{FF2B5EF4-FFF2-40B4-BE49-F238E27FC236}">
                  <a16:creationId xmlns:a16="http://schemas.microsoft.com/office/drawing/2014/main" id="{D6235E34-9A7A-47DA-85E3-2A5994746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3" name="Freeform 726">
              <a:extLst>
                <a:ext uri="{FF2B5EF4-FFF2-40B4-BE49-F238E27FC236}">
                  <a16:creationId xmlns:a16="http://schemas.microsoft.com/office/drawing/2014/main" id="{EC8F7047-C6AD-44C1-87F5-0E3B77BDE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4" name="Freeform 727">
              <a:extLst>
                <a:ext uri="{FF2B5EF4-FFF2-40B4-BE49-F238E27FC236}">
                  <a16:creationId xmlns:a16="http://schemas.microsoft.com/office/drawing/2014/main" id="{F1393FAE-2536-4954-9E68-EF4FDE41B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5" name="Freeform 728">
              <a:extLst>
                <a:ext uri="{FF2B5EF4-FFF2-40B4-BE49-F238E27FC236}">
                  <a16:creationId xmlns:a16="http://schemas.microsoft.com/office/drawing/2014/main" id="{3D2A50E6-300B-49C5-B825-0F338E3C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6" name="Freeform 729">
              <a:extLst>
                <a:ext uri="{FF2B5EF4-FFF2-40B4-BE49-F238E27FC236}">
                  <a16:creationId xmlns:a16="http://schemas.microsoft.com/office/drawing/2014/main" id="{D41EBAEA-CFB4-490C-8213-BB1F1255A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7" name="Freeform 730">
              <a:extLst>
                <a:ext uri="{FF2B5EF4-FFF2-40B4-BE49-F238E27FC236}">
                  <a16:creationId xmlns:a16="http://schemas.microsoft.com/office/drawing/2014/main" id="{207087BF-AFB4-47FE-952A-45D325918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8" name="Freeform 731">
              <a:extLst>
                <a:ext uri="{FF2B5EF4-FFF2-40B4-BE49-F238E27FC236}">
                  <a16:creationId xmlns:a16="http://schemas.microsoft.com/office/drawing/2014/main" id="{2A16774C-BF9D-436C-BFFE-17E21564B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9" name="Freeform 732">
              <a:extLst>
                <a:ext uri="{FF2B5EF4-FFF2-40B4-BE49-F238E27FC236}">
                  <a16:creationId xmlns:a16="http://schemas.microsoft.com/office/drawing/2014/main" id="{73DD4244-D282-4B12-924F-2DCA60531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0" name="Freeform 733">
              <a:extLst>
                <a:ext uri="{FF2B5EF4-FFF2-40B4-BE49-F238E27FC236}">
                  <a16:creationId xmlns:a16="http://schemas.microsoft.com/office/drawing/2014/main" id="{2DDB2D7D-F7AE-4BC4-95B8-92D3C0C68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1" name="Freeform 734">
              <a:extLst>
                <a:ext uri="{FF2B5EF4-FFF2-40B4-BE49-F238E27FC236}">
                  <a16:creationId xmlns:a16="http://schemas.microsoft.com/office/drawing/2014/main" id="{E1FAAE8A-F1F9-44DE-A8F3-631FCB01D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2" name="Freeform 735">
              <a:extLst>
                <a:ext uri="{FF2B5EF4-FFF2-40B4-BE49-F238E27FC236}">
                  <a16:creationId xmlns:a16="http://schemas.microsoft.com/office/drawing/2014/main" id="{3ECFF287-65E6-4703-8860-2D6B53574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3" name="Freeform 736">
              <a:extLst>
                <a:ext uri="{FF2B5EF4-FFF2-40B4-BE49-F238E27FC236}">
                  <a16:creationId xmlns:a16="http://schemas.microsoft.com/office/drawing/2014/main" id="{F84205B6-8197-47FA-94DC-A18FB2E99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4" name="Freeform 737">
              <a:extLst>
                <a:ext uri="{FF2B5EF4-FFF2-40B4-BE49-F238E27FC236}">
                  <a16:creationId xmlns:a16="http://schemas.microsoft.com/office/drawing/2014/main" id="{90945A48-4F9F-49DB-80FF-CC45EA650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5" name="Freeform 738">
              <a:extLst>
                <a:ext uri="{FF2B5EF4-FFF2-40B4-BE49-F238E27FC236}">
                  <a16:creationId xmlns:a16="http://schemas.microsoft.com/office/drawing/2014/main" id="{05D9A781-05EB-4BB9-A363-508DEFAB0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6" name="Freeform 739">
              <a:extLst>
                <a:ext uri="{FF2B5EF4-FFF2-40B4-BE49-F238E27FC236}">
                  <a16:creationId xmlns:a16="http://schemas.microsoft.com/office/drawing/2014/main" id="{BFEBBD40-69C6-492A-893F-56295EB5E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7" name="Line 740">
              <a:extLst>
                <a:ext uri="{FF2B5EF4-FFF2-40B4-BE49-F238E27FC236}">
                  <a16:creationId xmlns:a16="http://schemas.microsoft.com/office/drawing/2014/main" id="{AB0E3548-6D0A-484C-BF5A-D1CDBE23C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8" name="Freeform 741">
              <a:extLst>
                <a:ext uri="{FF2B5EF4-FFF2-40B4-BE49-F238E27FC236}">
                  <a16:creationId xmlns:a16="http://schemas.microsoft.com/office/drawing/2014/main" id="{F6C6FB86-59FD-4245-85CC-3B548A5E6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9" name="Freeform 742">
              <a:extLst>
                <a:ext uri="{FF2B5EF4-FFF2-40B4-BE49-F238E27FC236}">
                  <a16:creationId xmlns:a16="http://schemas.microsoft.com/office/drawing/2014/main" id="{A98F2826-D213-46E6-8E1C-7ABF4097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0" name="Freeform 743">
              <a:extLst>
                <a:ext uri="{FF2B5EF4-FFF2-40B4-BE49-F238E27FC236}">
                  <a16:creationId xmlns:a16="http://schemas.microsoft.com/office/drawing/2014/main" id="{8B366C74-54FC-47AB-845B-7929EC57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1" name="Freeform 744">
              <a:extLst>
                <a:ext uri="{FF2B5EF4-FFF2-40B4-BE49-F238E27FC236}">
                  <a16:creationId xmlns:a16="http://schemas.microsoft.com/office/drawing/2014/main" id="{46641239-9A60-471F-B5C4-029CCF49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2" name="Freeform 745">
              <a:extLst>
                <a:ext uri="{FF2B5EF4-FFF2-40B4-BE49-F238E27FC236}">
                  <a16:creationId xmlns:a16="http://schemas.microsoft.com/office/drawing/2014/main" id="{2EFFB9C9-3F4F-4EA3-BC6C-A57B9DBBB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3" name="Freeform 746">
              <a:extLst>
                <a:ext uri="{FF2B5EF4-FFF2-40B4-BE49-F238E27FC236}">
                  <a16:creationId xmlns:a16="http://schemas.microsoft.com/office/drawing/2014/main" id="{36271EB1-D2A7-4C54-BC85-129B2B4E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4" name="Freeform 747">
              <a:extLst>
                <a:ext uri="{FF2B5EF4-FFF2-40B4-BE49-F238E27FC236}">
                  <a16:creationId xmlns:a16="http://schemas.microsoft.com/office/drawing/2014/main" id="{0EA9831A-DA4C-4735-8CDA-0BE855B22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5" name="Freeform 748">
              <a:extLst>
                <a:ext uri="{FF2B5EF4-FFF2-40B4-BE49-F238E27FC236}">
                  <a16:creationId xmlns:a16="http://schemas.microsoft.com/office/drawing/2014/main" id="{7DFC3892-C25A-45F1-9976-A4D0F1E8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6" name="Freeform 749">
              <a:extLst>
                <a:ext uri="{FF2B5EF4-FFF2-40B4-BE49-F238E27FC236}">
                  <a16:creationId xmlns:a16="http://schemas.microsoft.com/office/drawing/2014/main" id="{48F5FD25-6D7B-4428-B57B-BA57029E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7" name="Freeform 750">
              <a:extLst>
                <a:ext uri="{FF2B5EF4-FFF2-40B4-BE49-F238E27FC236}">
                  <a16:creationId xmlns:a16="http://schemas.microsoft.com/office/drawing/2014/main" id="{B7BAA78C-A9A2-45ED-BD14-FACE15F8A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8" name="Freeform 751">
              <a:extLst>
                <a:ext uri="{FF2B5EF4-FFF2-40B4-BE49-F238E27FC236}">
                  <a16:creationId xmlns:a16="http://schemas.microsoft.com/office/drawing/2014/main" id="{207A4C98-E2C0-40B9-B05D-0C1C64F65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9" name="Freeform 752">
              <a:extLst>
                <a:ext uri="{FF2B5EF4-FFF2-40B4-BE49-F238E27FC236}">
                  <a16:creationId xmlns:a16="http://schemas.microsoft.com/office/drawing/2014/main" id="{F9F300D4-E90E-49FE-ADBE-6408648A5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0" name="Freeform 753">
              <a:extLst>
                <a:ext uri="{FF2B5EF4-FFF2-40B4-BE49-F238E27FC236}">
                  <a16:creationId xmlns:a16="http://schemas.microsoft.com/office/drawing/2014/main" id="{3F184F3F-E58C-47C6-AADE-FEA0EBAB1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1" name="Freeform 754">
              <a:extLst>
                <a:ext uri="{FF2B5EF4-FFF2-40B4-BE49-F238E27FC236}">
                  <a16:creationId xmlns:a16="http://schemas.microsoft.com/office/drawing/2014/main" id="{5D2CB6FD-2476-452E-9972-63F08FD7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2" name="Freeform 755">
              <a:extLst>
                <a:ext uri="{FF2B5EF4-FFF2-40B4-BE49-F238E27FC236}">
                  <a16:creationId xmlns:a16="http://schemas.microsoft.com/office/drawing/2014/main" id="{A96038EB-7478-4EEC-9528-0FAF7102B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3" name="Freeform 756">
              <a:extLst>
                <a:ext uri="{FF2B5EF4-FFF2-40B4-BE49-F238E27FC236}">
                  <a16:creationId xmlns:a16="http://schemas.microsoft.com/office/drawing/2014/main" id="{60D8EAF9-0F98-47C8-8E00-33F470D1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4" name="Freeform 757">
              <a:extLst>
                <a:ext uri="{FF2B5EF4-FFF2-40B4-BE49-F238E27FC236}">
                  <a16:creationId xmlns:a16="http://schemas.microsoft.com/office/drawing/2014/main" id="{40012D43-F492-4E9E-BE51-014731135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5" name="Freeform 758">
              <a:extLst>
                <a:ext uri="{FF2B5EF4-FFF2-40B4-BE49-F238E27FC236}">
                  <a16:creationId xmlns:a16="http://schemas.microsoft.com/office/drawing/2014/main" id="{A5DB965B-2D27-4148-8444-45398E475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6" name="Freeform 759">
              <a:extLst>
                <a:ext uri="{FF2B5EF4-FFF2-40B4-BE49-F238E27FC236}">
                  <a16:creationId xmlns:a16="http://schemas.microsoft.com/office/drawing/2014/main" id="{040D0575-7C8C-47E9-8433-9C10B5E20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7" name="Freeform 760">
              <a:extLst>
                <a:ext uri="{FF2B5EF4-FFF2-40B4-BE49-F238E27FC236}">
                  <a16:creationId xmlns:a16="http://schemas.microsoft.com/office/drawing/2014/main" id="{66D0BF9D-8A4B-4FFA-9951-CBB2159D9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8" name="Rectangle 761">
              <a:extLst>
                <a:ext uri="{FF2B5EF4-FFF2-40B4-BE49-F238E27FC236}">
                  <a16:creationId xmlns:a16="http://schemas.microsoft.com/office/drawing/2014/main" id="{ACFA0CAA-7D55-4A63-85B6-92350E1B3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5199" name="Freeform 762">
              <a:extLst>
                <a:ext uri="{FF2B5EF4-FFF2-40B4-BE49-F238E27FC236}">
                  <a16:creationId xmlns:a16="http://schemas.microsoft.com/office/drawing/2014/main" id="{C5019BFA-2D63-4630-87B6-50C0603E4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00" name="Rectangle 763">
              <a:extLst>
                <a:ext uri="{FF2B5EF4-FFF2-40B4-BE49-F238E27FC236}">
                  <a16:creationId xmlns:a16="http://schemas.microsoft.com/office/drawing/2014/main" id="{0CD11F39-A52D-4D73-97D7-971FFA9A4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5201" name="Freeform 764">
              <a:extLst>
                <a:ext uri="{FF2B5EF4-FFF2-40B4-BE49-F238E27FC236}">
                  <a16:creationId xmlns:a16="http://schemas.microsoft.com/office/drawing/2014/main" id="{2BC028E0-8034-40A2-890C-7F17536E4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02" name="Rectangle 765">
              <a:extLst>
                <a:ext uri="{FF2B5EF4-FFF2-40B4-BE49-F238E27FC236}">
                  <a16:creationId xmlns:a16="http://schemas.microsoft.com/office/drawing/2014/main" id="{EF605FBC-C272-4600-891F-C464F2714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5203" name="Freeform 766">
              <a:extLst>
                <a:ext uri="{FF2B5EF4-FFF2-40B4-BE49-F238E27FC236}">
                  <a16:creationId xmlns:a16="http://schemas.microsoft.com/office/drawing/2014/main" id="{EE335895-B8DF-4822-A129-5AC679251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04" name="Rectangle 767">
              <a:extLst>
                <a:ext uri="{FF2B5EF4-FFF2-40B4-BE49-F238E27FC236}">
                  <a16:creationId xmlns:a16="http://schemas.microsoft.com/office/drawing/2014/main" id="{F0958E41-ABC3-4A3F-8B70-298FB0BF5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5205" name="Freeform 768">
              <a:extLst>
                <a:ext uri="{FF2B5EF4-FFF2-40B4-BE49-F238E27FC236}">
                  <a16:creationId xmlns:a16="http://schemas.microsoft.com/office/drawing/2014/main" id="{15DD9FE3-8A44-426D-A7BB-571B40AA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206" name="文本框 775">
            <a:extLst>
              <a:ext uri="{FF2B5EF4-FFF2-40B4-BE49-F238E27FC236}">
                <a16:creationId xmlns:a16="http://schemas.microsoft.com/office/drawing/2014/main" id="{9077B7A7-57B0-4109-875E-7808D684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3373438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07" name="文本框 777">
            <a:extLst>
              <a:ext uri="{FF2B5EF4-FFF2-40B4-BE49-F238E27FC236}">
                <a16:creationId xmlns:a16="http://schemas.microsoft.com/office/drawing/2014/main" id="{0C045B89-6A46-4E12-A3D2-46C13024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4075113"/>
            <a:ext cx="419576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PROFESSIONAL BUSINESS TEMPLATE</a:t>
            </a:r>
            <a:endParaRPr lang="zh-CN" altLang="en-US" sz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E9338476-13BE-4E68-B134-4BFB3995F1F0}"/>
              </a:ext>
            </a:extLst>
          </p:cNvPr>
          <p:cNvSpPr/>
          <p:nvPr/>
        </p:nvSpPr>
        <p:spPr>
          <a:xfrm rot="13773772">
            <a:off x="1735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7E3CC240-A6D0-4B82-804A-792A58027D57}"/>
              </a:ext>
            </a:extLst>
          </p:cNvPr>
          <p:cNvSpPr/>
          <p:nvPr/>
        </p:nvSpPr>
        <p:spPr>
          <a:xfrm rot="5400000">
            <a:off x="1725613" y="1687513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5210" name="图片 771">
            <a:extLst>
              <a:ext uri="{FF2B5EF4-FFF2-40B4-BE49-F238E27FC236}">
                <a16:creationId xmlns:a16="http://schemas.microsoft.com/office/drawing/2014/main" id="{AF3FA74F-849C-4C31-B803-D967A2AA8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9662">
            <a:off x="306388" y="1614488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CE791F1C-A9A8-491F-9433-AF0013865A89}"/>
              </a:ext>
            </a:extLst>
          </p:cNvPr>
          <p:cNvSpPr/>
          <p:nvPr/>
        </p:nvSpPr>
        <p:spPr>
          <a:xfrm rot="3954975" flipH="1">
            <a:off x="1555750" y="1500188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922">
            <a:extLst>
              <a:ext uri="{FF2B5EF4-FFF2-40B4-BE49-F238E27FC236}">
                <a16:creationId xmlns:a16="http://schemas.microsoft.com/office/drawing/2014/main" id="{4AEABBC7-0A10-451F-902D-A7FCD178C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355725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924">
            <a:extLst>
              <a:ext uri="{FF2B5EF4-FFF2-40B4-BE49-F238E27FC236}">
                <a16:creationId xmlns:a16="http://schemas.microsoft.com/office/drawing/2014/main" id="{BA72496B-0872-4958-92AD-FC1FD606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671888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C12053C7-F5DC-4358-83E0-DCF63FE7CF2F}"/>
              </a:ext>
            </a:extLst>
          </p:cNvPr>
          <p:cNvSpPr/>
          <p:nvPr/>
        </p:nvSpPr>
        <p:spPr>
          <a:xfrm>
            <a:off x="0" y="434975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2293" name="文本框 3118">
            <a:extLst>
              <a:ext uri="{FF2B5EF4-FFF2-40B4-BE49-F238E27FC236}">
                <a16:creationId xmlns:a16="http://schemas.microsoft.com/office/drawing/2014/main" id="{7A75610C-B14A-44A7-8621-9A6B58B1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34975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2294" name="文本框 3119">
            <a:extLst>
              <a:ext uri="{FF2B5EF4-FFF2-40B4-BE49-F238E27FC236}">
                <a16:creationId xmlns:a16="http://schemas.microsoft.com/office/drawing/2014/main" id="{E6BFE57F-37CE-4EDC-9194-DD8FB039B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38"/>
            <a:ext cx="72263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2295" name="文本框 3121">
            <a:extLst>
              <a:ext uri="{FF2B5EF4-FFF2-40B4-BE49-F238E27FC236}">
                <a16:creationId xmlns:a16="http://schemas.microsoft.com/office/drawing/2014/main" id="{9FE46EAF-9BF6-4084-8A63-E032F7CF8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546475"/>
            <a:ext cx="4708525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课程笔记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在平台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栏目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下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笔记整理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，期中考试前每节课都可以随时交给我查看！！！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期中考试回来后一周是</a:t>
            </a: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必检查周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</a:t>
            </a:r>
          </a:p>
        </p:txBody>
      </p:sp>
      <p:grpSp>
        <p:nvGrpSpPr>
          <p:cNvPr id="12296" name="组合 4">
            <a:extLst>
              <a:ext uri="{FF2B5EF4-FFF2-40B4-BE49-F238E27FC236}">
                <a16:creationId xmlns:a16="http://schemas.microsoft.com/office/drawing/2014/main" id="{9833571D-B863-45B4-BF92-7DDD6582BE85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966788"/>
            <a:ext cx="6000750" cy="5227637"/>
            <a:chOff x="13146" y="2338"/>
            <a:chExt cx="9450" cy="8234"/>
          </a:xfrm>
        </p:grpSpPr>
        <p:pic>
          <p:nvPicPr>
            <p:cNvPr id="12297" name="图片 1" descr="笔记">
              <a:extLst>
                <a:ext uri="{FF2B5EF4-FFF2-40B4-BE49-F238E27FC236}">
                  <a16:creationId xmlns:a16="http://schemas.microsoft.com/office/drawing/2014/main" id="{DF6877F8-DEEC-4E9B-9E00-70E518ACE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C206F8-9938-4E6C-999D-2D3EBC4BC19B}"/>
                </a:ext>
              </a:extLst>
            </p:cNvPr>
            <p:cNvSpPr/>
            <p:nvPr/>
          </p:nvSpPr>
          <p:spPr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94909A-7C5D-4D0F-8506-1B89F13113F4}"/>
                </a:ext>
              </a:extLst>
            </p:cNvPr>
            <p:cNvSpPr/>
            <p:nvPr/>
          </p:nvSpPr>
          <p:spPr>
            <a:xfrm>
              <a:off x="13374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921">
            <a:extLst>
              <a:ext uri="{FF2B5EF4-FFF2-40B4-BE49-F238E27FC236}">
                <a16:creationId xmlns:a16="http://schemas.microsoft.com/office/drawing/2014/main" id="{E425A8B0-7BA1-43FB-AA12-023E1EBE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532063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6922">
            <a:extLst>
              <a:ext uri="{FF2B5EF4-FFF2-40B4-BE49-F238E27FC236}">
                <a16:creationId xmlns:a16="http://schemas.microsoft.com/office/drawing/2014/main" id="{1E5C7AD6-7478-4AC6-8B5D-6351CB26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532063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6923">
            <a:extLst>
              <a:ext uri="{FF2B5EF4-FFF2-40B4-BE49-F238E27FC236}">
                <a16:creationId xmlns:a16="http://schemas.microsoft.com/office/drawing/2014/main" id="{822AD1C8-B4B7-4A81-9003-9DC35AFD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2389188"/>
            <a:ext cx="19812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6924">
            <a:extLst>
              <a:ext uri="{FF2B5EF4-FFF2-40B4-BE49-F238E27FC236}">
                <a16:creationId xmlns:a16="http://schemas.microsoft.com/office/drawing/2014/main" id="{629EDEE5-2751-4AAD-93CC-EB45F9A8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2532063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1D59FCEA-B2F8-41BF-9E3D-439609F55E92}"/>
              </a:ext>
            </a:extLst>
          </p:cNvPr>
          <p:cNvSpPr/>
          <p:nvPr/>
        </p:nvSpPr>
        <p:spPr>
          <a:xfrm>
            <a:off x="0" y="434975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3319" name="文本框 3118">
            <a:extLst>
              <a:ext uri="{FF2B5EF4-FFF2-40B4-BE49-F238E27FC236}">
                <a16:creationId xmlns:a16="http://schemas.microsoft.com/office/drawing/2014/main" id="{56EA5157-E88F-4B06-9371-20BC62F0D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34975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第二单元学习总结</a:t>
            </a:r>
          </a:p>
        </p:txBody>
      </p:sp>
      <p:sp>
        <p:nvSpPr>
          <p:cNvPr id="13320" name="文本框 3119">
            <a:extLst>
              <a:ext uri="{FF2B5EF4-FFF2-40B4-BE49-F238E27FC236}">
                <a16:creationId xmlns:a16="http://schemas.microsoft.com/office/drawing/2014/main" id="{EF365F74-7D21-4F90-9EFE-B77A9669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4322763"/>
            <a:ext cx="1435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累加编程</a:t>
            </a:r>
          </a:p>
        </p:txBody>
      </p:sp>
      <p:sp>
        <p:nvSpPr>
          <p:cNvPr id="13321" name="文本框 3121">
            <a:extLst>
              <a:ext uri="{FF2B5EF4-FFF2-40B4-BE49-F238E27FC236}">
                <a16:creationId xmlns:a16="http://schemas.microsoft.com/office/drawing/2014/main" id="{0F9D835E-F635-47FF-94F8-D20B50C82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4322763"/>
            <a:ext cx="1463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知识回顾</a:t>
            </a:r>
          </a:p>
        </p:txBody>
      </p:sp>
      <p:sp>
        <p:nvSpPr>
          <p:cNvPr id="13322" name="文本框 3123">
            <a:extLst>
              <a:ext uri="{FF2B5EF4-FFF2-40B4-BE49-F238E27FC236}">
                <a16:creationId xmlns:a16="http://schemas.microsoft.com/office/drawing/2014/main" id="{BE3229BC-52EF-4040-8FE6-8D5DB5F3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4322763"/>
            <a:ext cx="1689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巩固练习</a:t>
            </a:r>
          </a:p>
        </p:txBody>
      </p:sp>
      <p:sp>
        <p:nvSpPr>
          <p:cNvPr id="13323" name="文本框 3125">
            <a:extLst>
              <a:ext uri="{FF2B5EF4-FFF2-40B4-BE49-F238E27FC236}">
                <a16:creationId xmlns:a16="http://schemas.microsoft.com/office/drawing/2014/main" id="{0FFE2AA5-9FF7-4D0F-A930-4C2A7D16B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4322763"/>
            <a:ext cx="151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知识先导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4">
            <a:extLst>
              <a:ext uri="{FF2B5EF4-FFF2-40B4-BE49-F238E27FC236}">
                <a16:creationId xmlns:a16="http://schemas.microsoft.com/office/drawing/2014/main" id="{9F8B2C24-EE1B-4FAB-8ECA-90546EEC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976438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文本框 5">
            <a:extLst>
              <a:ext uri="{FF2B5EF4-FFF2-40B4-BE49-F238E27FC236}">
                <a16:creationId xmlns:a16="http://schemas.microsoft.com/office/drawing/2014/main" id="{7D5CAF00-30A3-49D9-A329-BB978B091514}"/>
              </a:ext>
            </a:extLst>
          </p:cNvPr>
          <p:cNvSpPr txBox="1"/>
          <p:nvPr/>
        </p:nvSpPr>
        <p:spPr>
          <a:xfrm>
            <a:off x="842963" y="2573338"/>
            <a:ext cx="4029075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累加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编程</a:t>
            </a:r>
          </a:p>
        </p:txBody>
      </p:sp>
      <p:sp>
        <p:nvSpPr>
          <p:cNvPr id="14340" name="文本框 6">
            <a:extLst>
              <a:ext uri="{FF2B5EF4-FFF2-40B4-BE49-F238E27FC236}">
                <a16:creationId xmlns:a16="http://schemas.microsoft.com/office/drawing/2014/main" id="{09C8438B-290E-473E-9D5C-0898977DC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3360738"/>
            <a:ext cx="260826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sz="10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C2659C-7AC0-414D-86CF-D9B44DF8149F}"/>
              </a:ext>
            </a:extLst>
          </p:cNvPr>
          <p:cNvSpPr/>
          <p:nvPr/>
        </p:nvSpPr>
        <p:spPr>
          <a:xfrm>
            <a:off x="0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11A3A2-4C3E-4DBF-AF58-7B8B729A6B0F}"/>
              </a:ext>
            </a:extLst>
          </p:cNvPr>
          <p:cNvSpPr/>
          <p:nvPr/>
        </p:nvSpPr>
        <p:spPr>
          <a:xfrm>
            <a:off x="906463" y="3700463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2">
            <a:extLst>
              <a:ext uri="{FF2B5EF4-FFF2-40B4-BE49-F238E27FC236}">
                <a16:creationId xmlns:a16="http://schemas.microsoft.com/office/drawing/2014/main" id="{3B369083-14B9-4F02-848F-612FDEF08BCF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1236663"/>
            <a:ext cx="7040563" cy="5078412"/>
            <a:chOff x="1299" y="1947"/>
            <a:chExt cx="11087" cy="7999"/>
          </a:xfrm>
        </p:grpSpPr>
        <p:sp>
          <p:nvSpPr>
            <p:cNvPr id="16387" name="矩形 158">
              <a:extLst>
                <a:ext uri="{FF2B5EF4-FFF2-40B4-BE49-F238E27FC236}">
                  <a16:creationId xmlns:a16="http://schemas.microsoft.com/office/drawing/2014/main" id="{D9BFA706-E096-408B-AFA4-6C3B75A8B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1947"/>
              <a:ext cx="11087" cy="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2">
                <a:lnSpc>
                  <a:spcPct val="150000"/>
                </a:lnSpc>
              </a:pPr>
              <a:r>
                <a:rPr lang="en-US" altLang="zh-CN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def</a:t>
              </a:r>
              <a:r>
                <a:rPr lang="en-US" altLang="zh-CN" sz="2800" b="1"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sum</a:t>
              </a:r>
              <a:r>
                <a:rPr lang="en-US" altLang="zh-CN" sz="2800" b="1">
                  <a:solidFill>
                    <a:srgbClr val="2E75B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n</a:t>
              </a:r>
              <a:r>
                <a:rPr lang="en-US" altLang="zh-CN" sz="2800" b="1">
                  <a:solidFill>
                    <a:srgbClr val="2E75B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:</a:t>
              </a:r>
              <a:endParaRPr lang="zh-CN" altLang="en-US" sz="2800">
                <a:solidFill>
                  <a:srgbClr val="548235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2800"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      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 = 0</a:t>
              </a:r>
              <a:endParaRPr lang="en-US" altLang="zh-CN" sz="28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</a:t>
              </a:r>
              <a:r>
                <a:rPr lang="en-US" altLang="zh-CN" sz="2800" b="1">
                  <a:solidFill>
                    <a:srgbClr val="385723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for</a:t>
              </a:r>
              <a:r>
                <a:rPr lang="en-US" altLang="zh-CN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</a:t>
              </a:r>
              <a:r>
                <a:rPr lang="en-US" altLang="zh-CN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in</a:t>
              </a:r>
              <a:r>
                <a:rPr lang="en-US" altLang="zh-CN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range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(1,n+1)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8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    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 = s + 1/i</a:t>
              </a:r>
              <a:endParaRPr lang="zh-CN" altLang="en-US" sz="28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  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return s</a:t>
              </a:r>
              <a:endParaRPr lang="en-US" altLang="zh-CN" sz="28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 =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sum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10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  <a:endParaRPr lang="zh-CN" altLang="en-US" sz="28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print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'</a:t>
              </a:r>
              <a:r>
                <a:rPr lang="zh-CN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和为：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',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total)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input('</a:t>
              </a:r>
              <a:r>
                <a:rPr lang="zh-CN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程序运行结束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···')</a:t>
              </a:r>
            </a:p>
          </p:txBody>
        </p:sp>
        <p:sp>
          <p:nvSpPr>
            <p:cNvPr id="16388" name="流程图: 过程 4">
              <a:extLst>
                <a:ext uri="{FF2B5EF4-FFF2-40B4-BE49-F238E27FC236}">
                  <a16:creationId xmlns:a16="http://schemas.microsoft.com/office/drawing/2014/main" id="{9557FFDE-2958-4ACB-A2D7-64B22FCD8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281"/>
              <a:ext cx="8767" cy="4706"/>
            </a:xfrm>
            <a:prstGeom prst="flowChartProcess">
              <a:avLst/>
            </a:prstGeom>
            <a:noFill/>
            <a:ln w="28575" cmpd="dbl">
              <a:solidFill>
                <a:srgbClr val="00B05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389" name="流程图: 过程 1">
              <a:extLst>
                <a:ext uri="{FF2B5EF4-FFF2-40B4-BE49-F238E27FC236}">
                  <a16:creationId xmlns:a16="http://schemas.microsoft.com/office/drawing/2014/main" id="{4C5B04A5-19D6-4357-BF7B-CB47FA19E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5024"/>
              <a:ext cx="6998" cy="1798"/>
            </a:xfrm>
            <a:prstGeom prst="flowChartProcess">
              <a:avLst/>
            </a:prstGeom>
            <a:noFill/>
            <a:ln w="28575" cmpd="dbl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6390" name="组合 4">
            <a:extLst>
              <a:ext uri="{FF2B5EF4-FFF2-40B4-BE49-F238E27FC236}">
                <a16:creationId xmlns:a16="http://schemas.microsoft.com/office/drawing/2014/main" id="{64C2A5E8-6B47-4DD3-AC24-205B3306125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29C991-2AC0-40D8-A5A5-1824A0AD725D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5407F26-190D-4E8D-BCC3-0CCF2D892711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FDC629-A600-446D-8176-2BCD3A2FB4E5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DF8C20-1AEC-4FDF-8650-4F64F3339296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11" name="Oval 80">
            <a:extLst>
              <a:ext uri="{FF2B5EF4-FFF2-40B4-BE49-F238E27FC236}">
                <a16:creationId xmlns:a16="http://schemas.microsoft.com/office/drawing/2014/main" id="{F0BA1EC3-EB87-4E13-9F7E-9AFF4D797B30}"/>
              </a:ext>
            </a:extLst>
          </p:cNvPr>
          <p:cNvSpPr/>
          <p:nvPr/>
        </p:nvSpPr>
        <p:spPr>
          <a:xfrm>
            <a:off x="722313" y="4392613"/>
            <a:ext cx="525462" cy="525462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2100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Oval 92">
            <a:extLst>
              <a:ext uri="{FF2B5EF4-FFF2-40B4-BE49-F238E27FC236}">
                <a16:creationId xmlns:a16="http://schemas.microsoft.com/office/drawing/2014/main" id="{5CC810FD-D2B8-4FBA-B7D4-88758D9A3C4A}"/>
              </a:ext>
            </a:extLst>
          </p:cNvPr>
          <p:cNvSpPr/>
          <p:nvPr/>
        </p:nvSpPr>
        <p:spPr>
          <a:xfrm>
            <a:off x="722313" y="1449388"/>
            <a:ext cx="525462" cy="523875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2100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3" name="Oval 97">
            <a:extLst>
              <a:ext uri="{FF2B5EF4-FFF2-40B4-BE49-F238E27FC236}">
                <a16:creationId xmlns:a16="http://schemas.microsoft.com/office/drawing/2014/main" id="{8B06F268-08DE-421A-90ED-8A8E308CB399}"/>
              </a:ext>
            </a:extLst>
          </p:cNvPr>
          <p:cNvSpPr/>
          <p:nvPr/>
        </p:nvSpPr>
        <p:spPr>
          <a:xfrm>
            <a:off x="4452938" y="4392613"/>
            <a:ext cx="525462" cy="525462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2100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4" name="Oval 102">
            <a:extLst>
              <a:ext uri="{FF2B5EF4-FFF2-40B4-BE49-F238E27FC236}">
                <a16:creationId xmlns:a16="http://schemas.microsoft.com/office/drawing/2014/main" id="{812EEDCB-2C01-451C-8B35-1C3C2DF2776C}"/>
              </a:ext>
            </a:extLst>
          </p:cNvPr>
          <p:cNvSpPr/>
          <p:nvPr/>
        </p:nvSpPr>
        <p:spPr>
          <a:xfrm>
            <a:off x="722313" y="5119688"/>
            <a:ext cx="525462" cy="523875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2100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6399" name="TextBox 13@|17FFC:16777215|FBC:16777215|LFC:16777215|LBC:16777215">
            <a:extLst>
              <a:ext uri="{FF2B5EF4-FFF2-40B4-BE49-F238E27FC236}">
                <a16:creationId xmlns:a16="http://schemas.microsoft.com/office/drawing/2014/main" id="{451E0005-E854-4C8D-B3F4-D37385929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280988"/>
            <a:ext cx="26352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累加函数</a:t>
            </a:r>
            <a:r>
              <a:rPr lang="en-US" altLang="zh-CN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5min</a:t>
            </a:r>
          </a:p>
        </p:txBody>
      </p:sp>
      <p:sp>
        <p:nvSpPr>
          <p:cNvPr id="16400" name="线形标注 1 2">
            <a:extLst>
              <a:ext uri="{FF2B5EF4-FFF2-40B4-BE49-F238E27FC236}">
                <a16:creationId xmlns:a16="http://schemas.microsoft.com/office/drawing/2014/main" id="{B18FB74A-A86A-49EC-B163-892F7A82E378}"/>
              </a:ext>
            </a:extLst>
          </p:cNvPr>
          <p:cNvSpPr>
            <a:spLocks/>
          </p:cNvSpPr>
          <p:nvPr/>
        </p:nvSpPr>
        <p:spPr bwMode="auto">
          <a:xfrm>
            <a:off x="6515100" y="939800"/>
            <a:ext cx="2476500" cy="387350"/>
          </a:xfrm>
          <a:prstGeom prst="borderCallout1">
            <a:avLst>
              <a:gd name="adj1" fmla="val 44889"/>
              <a:gd name="adj2" fmla="val -7435"/>
              <a:gd name="adj3" fmla="val 155884"/>
              <a:gd name="adj4" fmla="val -34343"/>
            </a:avLst>
          </a:prstGeom>
          <a:solidFill>
            <a:srgbClr val="4AC3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定义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函数缩进！</a:t>
            </a:r>
          </a:p>
        </p:txBody>
      </p:sp>
      <p:sp>
        <p:nvSpPr>
          <p:cNvPr id="16401" name="线形标注 1 1">
            <a:extLst>
              <a:ext uri="{FF2B5EF4-FFF2-40B4-BE49-F238E27FC236}">
                <a16:creationId xmlns:a16="http://schemas.microsoft.com/office/drawing/2014/main" id="{BFE6CAF6-2B4B-4E11-898F-AB20161A8A76}"/>
              </a:ext>
            </a:extLst>
          </p:cNvPr>
          <p:cNvSpPr>
            <a:spLocks/>
          </p:cNvSpPr>
          <p:nvPr/>
        </p:nvSpPr>
        <p:spPr bwMode="auto">
          <a:xfrm>
            <a:off x="6992938" y="2857500"/>
            <a:ext cx="1998662" cy="641350"/>
          </a:xfrm>
          <a:prstGeom prst="borderCallout1">
            <a:avLst>
              <a:gd name="adj1" fmla="val 44889"/>
              <a:gd name="adj2" fmla="val -7435"/>
              <a:gd name="adj3" fmla="val 155884"/>
              <a:gd name="adj4" fmla="val -34343"/>
            </a:avLst>
          </a:prstGeom>
          <a:solidFill>
            <a:srgbClr val="EDA06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range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生成整数  缩进！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4">
            <a:extLst>
              <a:ext uri="{FF2B5EF4-FFF2-40B4-BE49-F238E27FC236}">
                <a16:creationId xmlns:a16="http://schemas.microsoft.com/office/drawing/2014/main" id="{C39530F2-AFEC-4B76-9580-044551B1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13" y="1808163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5">
            <a:extLst>
              <a:ext uri="{FF2B5EF4-FFF2-40B4-BE49-F238E27FC236}">
                <a16:creationId xmlns:a16="http://schemas.microsoft.com/office/drawing/2014/main" id="{B4BAD1EE-7D8E-4B4C-AB4F-54C7714FDF09}"/>
              </a:ext>
            </a:extLst>
          </p:cNvPr>
          <p:cNvSpPr txBox="1"/>
          <p:nvPr/>
        </p:nvSpPr>
        <p:spPr>
          <a:xfrm>
            <a:off x="4749800" y="2644775"/>
            <a:ext cx="3602038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</a:t>
            </a:r>
          </a:p>
        </p:txBody>
      </p:sp>
      <p:sp>
        <p:nvSpPr>
          <p:cNvPr id="17412" name="文本框 6">
            <a:extLst>
              <a:ext uri="{FF2B5EF4-FFF2-40B4-BE49-F238E27FC236}">
                <a16:creationId xmlns:a16="http://schemas.microsoft.com/office/drawing/2014/main" id="{5BF131BC-C1D4-41FD-A329-31939C30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6B344D-292C-4172-8B6E-4EB995DC8CA6}"/>
              </a:ext>
            </a:extLst>
          </p:cNvPr>
          <p:cNvSpPr/>
          <p:nvPr/>
        </p:nvSpPr>
        <p:spPr>
          <a:xfrm>
            <a:off x="8351838" y="2757488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E51D6-E7EA-431E-95F6-F75CC9363EF0}"/>
              </a:ext>
            </a:extLst>
          </p:cNvPr>
          <p:cNvSpPr/>
          <p:nvPr/>
        </p:nvSpPr>
        <p:spPr>
          <a:xfrm>
            <a:off x="5735638" y="3771900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4">
            <a:extLst>
              <a:ext uri="{FF2B5EF4-FFF2-40B4-BE49-F238E27FC236}">
                <a16:creationId xmlns:a16="http://schemas.microsoft.com/office/drawing/2014/main" id="{3B4CE943-2287-4C66-AD2C-E6E7CE970D9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DCAA74-D03E-45FE-83A7-EAB9FAFD3C75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BB26C1-CD84-4F0A-BC53-3905C7DF4E57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2B8823-22F0-4921-96A2-604D6C97C88A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4F4786B-244D-4152-B914-B23C800E9ED2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18439" name="TextBox 13@|17FFC:16777215|FBC:16777215|LFC:16777215|LBC:16777215">
            <a:extLst>
              <a:ext uri="{FF2B5EF4-FFF2-40B4-BE49-F238E27FC236}">
                <a16:creationId xmlns:a16="http://schemas.microsoft.com/office/drawing/2014/main" id="{331A0AAE-1C03-45EB-9395-C6F62FB1A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python </a:t>
            </a: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基础知识</a:t>
            </a:r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A24FBEB6-E683-4C4E-B712-09FC0A6F2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3219450"/>
            <a:ext cx="3243262" cy="1014413"/>
          </a:xfrm>
          <a:prstGeom prst="rect">
            <a:avLst/>
          </a:prstGeom>
          <a:noFill/>
          <a:ln w="28575">
            <a:solidFill>
              <a:srgbClr val="A8D37A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赋值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表达式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先算右，再赋值给左侧变量 </a:t>
            </a:r>
          </a:p>
        </p:txBody>
      </p:sp>
      <p:sp>
        <p:nvSpPr>
          <p:cNvPr id="12" name="Rectangle 171">
            <a:extLst>
              <a:ext uri="{FF2B5EF4-FFF2-40B4-BE49-F238E27FC236}">
                <a16:creationId xmlns:a16="http://schemas.microsoft.com/office/drawing/2014/main" id="{1FFE51B9-EB44-4942-A636-4C649A6F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4394200"/>
            <a:ext cx="3243262" cy="1108075"/>
          </a:xfrm>
          <a:prstGeom prst="rect">
            <a:avLst/>
          </a:prstGeom>
          <a:noFill/>
          <a:ln w="28575">
            <a:solidFill>
              <a:srgbClr val="5B9BD5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变量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值可以被改变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字母/下划线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/数字组成</a:t>
            </a:r>
          </a:p>
        </p:txBody>
      </p:sp>
      <p:grpSp>
        <p:nvGrpSpPr>
          <p:cNvPr id="18442" name="组合 2">
            <a:extLst>
              <a:ext uri="{FF2B5EF4-FFF2-40B4-BE49-F238E27FC236}">
                <a16:creationId xmlns:a16="http://schemas.microsoft.com/office/drawing/2014/main" id="{4836430A-E742-4357-8DDB-8CF17E3DCC75}"/>
              </a:ext>
            </a:extLst>
          </p:cNvPr>
          <p:cNvGrpSpPr>
            <a:grpSpLocks/>
          </p:cNvGrpSpPr>
          <p:nvPr/>
        </p:nvGrpSpPr>
        <p:grpSpPr bwMode="auto">
          <a:xfrm>
            <a:off x="-315913" y="1171575"/>
            <a:ext cx="6256338" cy="4946650"/>
            <a:chOff x="1945" y="1947"/>
            <a:chExt cx="9883" cy="7793"/>
          </a:xfrm>
        </p:grpSpPr>
        <p:sp>
          <p:nvSpPr>
            <p:cNvPr id="47105" name="矩形 158">
              <a:extLst>
                <a:ext uri="{FF2B5EF4-FFF2-40B4-BE49-F238E27FC236}">
                  <a16:creationId xmlns:a16="http://schemas.microsoft.com/office/drawing/2014/main" id="{ABEA467E-7258-4D38-BA6B-BFA0ADE2A2CC}"/>
                </a:ext>
              </a:extLst>
            </p:cNvPr>
            <p:cNvSpPr/>
            <p:nvPr/>
          </p:nvSpPr>
          <p:spPr>
            <a:xfrm>
              <a:off x="1945" y="1947"/>
              <a:ext cx="9883" cy="77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504190" lvl="2">
                <a:lnSpc>
                  <a:spcPct val="150000"/>
                </a:lnSpc>
                <a:defRPr/>
              </a:pPr>
              <a:r>
                <a:rPr lang="en-US" altLang="zh-CN" sz="2800" b="1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def</a:t>
              </a:r>
              <a:r>
                <a:rPr lang="en-US" altLang="zh-CN" sz="2800" b="1" noProof="1"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sum</a:t>
              </a:r>
              <a:r>
                <a:rPr lang="en-US" altLang="zh-CN" sz="2800" b="1" noProof="1">
                  <a:solidFill>
                    <a:schemeClr val="accent1">
                      <a:lumMod val="7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n</a:t>
              </a:r>
              <a:r>
                <a:rPr lang="en-US" altLang="zh-CN" sz="2800" b="1" noProof="1">
                  <a:solidFill>
                    <a:schemeClr val="accent1">
                      <a:lumMod val="7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  <a:r>
                <a:rPr lang="en-US" altLang="zh-CN" sz="2800" b="1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:</a:t>
              </a:r>
              <a:endParaRPr lang="en-US" altLang="zh-CN" sz="28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marL="504190" lvl="2">
                <a:lnSpc>
                  <a:spcPct val="150000"/>
                </a:lnSpc>
                <a:defRPr/>
              </a:pPr>
              <a:r>
                <a:rPr lang="en-US" altLang="zh-CN" sz="2800" noProof="1"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	#</a:t>
              </a:r>
              <a:r>
                <a:rPr lang="zh-CN" altLang="en-US" sz="2400" noProof="1">
                  <a:solidFill>
                    <a:schemeClr val="accent6">
                      <a:lumMod val="7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求</a:t>
              </a:r>
              <a:r>
                <a:rPr lang="en-US" altLang="zh-CN" sz="2400" noProof="1">
                  <a:solidFill>
                    <a:schemeClr val="accent6">
                      <a:lumMod val="7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1+1/2+1/3+···+1/n</a:t>
              </a:r>
              <a:r>
                <a:rPr lang="zh-CN" altLang="en-US" sz="2400" noProof="1">
                  <a:solidFill>
                    <a:schemeClr val="accent6">
                      <a:lumMod val="7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的和</a:t>
              </a:r>
              <a:endParaRPr lang="zh-CN" altLang="en-US" sz="2800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marL="961390" lvl="1">
                <a:spcBef>
                  <a:spcPts val="1200"/>
                </a:spcBef>
                <a:defRPr/>
              </a:pPr>
              <a:r>
                <a:rPr lang="en-US" altLang="zh-CN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 = 0</a:t>
              </a:r>
              <a:endParaRPr lang="en-US" altLang="zh-CN" sz="28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marL="961390" lvl="1">
                <a:spcBef>
                  <a:spcPts val="1200"/>
                </a:spcBef>
                <a:defRPr/>
              </a:pPr>
              <a:r>
                <a:rPr lang="en-US" altLang="zh-CN" sz="2800" b="1" noProof="1">
                  <a:solidFill>
                    <a:schemeClr val="accent6">
                      <a:lumMod val="50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for</a:t>
              </a:r>
              <a:r>
                <a:rPr lang="en-US" altLang="zh-CN" sz="2800" b="1" noProof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</a:t>
              </a:r>
              <a:r>
                <a:rPr lang="en-US" altLang="zh-CN" sz="2800" b="1" noProof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in</a:t>
              </a:r>
              <a:r>
                <a:rPr lang="en-US" altLang="zh-CN" sz="2800" b="1" noProof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range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(1,n+1)</a:t>
              </a:r>
              <a:r>
                <a:rPr lang="en-US" altLang="zh-CN" sz="2800" b="1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8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marL="504190">
                <a:spcBef>
                  <a:spcPts val="1200"/>
                </a:spcBef>
                <a:defRPr/>
              </a:pPr>
              <a:r>
                <a:rPr lang="en-US" altLang="zh-CN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		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 </a:t>
              </a:r>
              <a:r>
                <a:rPr lang="zh-CN" altLang="en-US" sz="2800" b="1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=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s + 1/i</a:t>
              </a:r>
              <a:endParaRPr lang="zh-CN" altLang="en-US" sz="28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marL="504190" lvl="2">
                <a:lnSpc>
                  <a:spcPct val="150000"/>
                </a:lnSpc>
                <a:defRPr/>
              </a:pPr>
              <a:r>
                <a:rPr lang="en-US" altLang="zh-CN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	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return s</a:t>
              </a:r>
              <a:endParaRPr lang="en-US" altLang="zh-CN" sz="28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marL="504190" lvl="2">
                <a:lnSpc>
                  <a:spcPct val="120000"/>
                </a:lnSpc>
                <a:defRPr/>
              </a:pPr>
              <a:r>
                <a:rPr lang="en-US" altLang="zh-CN" sz="2800" b="1" noProof="1">
                  <a:solidFill>
                    <a:srgbClr val="5B9BD5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= 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sum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10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</a:p>
            <a:p>
              <a:pPr marL="504190" lvl="2">
                <a:lnSpc>
                  <a:spcPct val="150000"/>
                </a:lnSpc>
                <a:defRPr/>
              </a:pPr>
              <a:r>
                <a:rPr lang="en-US" altLang="zh-CN" sz="2800" b="1" err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print</a:t>
              </a:r>
              <a:r>
                <a:rPr lang="en-US" altLang="zh-CN" sz="2800" b="1" err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 err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'</a:t>
              </a:r>
              <a:r>
                <a:rPr lang="zh-CN" altLang="zh-CN" sz="2800" b="1" err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和为：</a:t>
              </a:r>
              <a:r>
                <a:rPr lang="en-US" altLang="zh-CN" sz="2800" b="1" err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',</a:t>
              </a:r>
              <a:r>
                <a:rPr lang="en-US" altLang="zh-CN" sz="2800" b="1" err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  <a:endParaRPr lang="en-US" altLang="zh-CN" sz="2800" b="1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44" name="流程图: 过程 4">
              <a:extLst>
                <a:ext uri="{FF2B5EF4-FFF2-40B4-BE49-F238E27FC236}">
                  <a16:creationId xmlns:a16="http://schemas.microsoft.com/office/drawing/2014/main" id="{3D30E627-FDEE-4BE9-88C8-D86A9873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240"/>
              <a:ext cx="8482" cy="5564"/>
            </a:xfrm>
            <a:prstGeom prst="flowChartProcess">
              <a:avLst/>
            </a:prstGeom>
            <a:noFill/>
            <a:ln w="28575" cmpd="dbl">
              <a:solidFill>
                <a:srgbClr val="00B05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445" name="流程图: 过程 1">
              <a:extLst>
                <a:ext uri="{FF2B5EF4-FFF2-40B4-BE49-F238E27FC236}">
                  <a16:creationId xmlns:a16="http://schemas.microsoft.com/office/drawing/2014/main" id="{2D764EBE-F43C-4450-B356-84BDAD1BC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5024"/>
              <a:ext cx="6998" cy="1798"/>
            </a:xfrm>
            <a:prstGeom prst="flowChartProcess">
              <a:avLst/>
            </a:prstGeom>
            <a:noFill/>
            <a:ln w="28575" cmpd="dbl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04EE015D-C9C6-4286-A8CF-709D345E873B}"/>
              </a:ext>
            </a:extLst>
          </p:cNvPr>
          <p:cNvCxnSpPr/>
          <p:nvPr/>
        </p:nvCxnSpPr>
        <p:spPr>
          <a:xfrm flipV="1">
            <a:off x="1795463" y="4171950"/>
            <a:ext cx="3917950" cy="22225"/>
          </a:xfrm>
          <a:prstGeom prst="straightConnector1">
            <a:avLst/>
          </a:prstGeom>
          <a:ln w="349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AFF82A9-6E15-4329-B136-E233123C7E1B}"/>
              </a:ext>
            </a:extLst>
          </p:cNvPr>
          <p:cNvCxnSpPr/>
          <p:nvPr/>
        </p:nvCxnSpPr>
        <p:spPr>
          <a:xfrm flipV="1">
            <a:off x="796925" y="5392738"/>
            <a:ext cx="4883150" cy="44450"/>
          </a:xfrm>
          <a:prstGeom prst="straightConnector1">
            <a:avLst/>
          </a:prstGeom>
          <a:ln w="34925">
            <a:solidFill>
              <a:srgbClr val="5B9B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71">
            <a:extLst>
              <a:ext uri="{FF2B5EF4-FFF2-40B4-BE49-F238E27FC236}">
                <a16:creationId xmlns:a16="http://schemas.microsoft.com/office/drawing/2014/main" id="{6B17759E-D0BB-470C-B519-B2E12819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5592763"/>
            <a:ext cx="3200400" cy="110807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输出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print( )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多个项用,隔开  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''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里原样输出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18751E6-F5A4-4C2E-9252-0E7A72B0B169}"/>
              </a:ext>
            </a:extLst>
          </p:cNvPr>
          <p:cNvCxnSpPr/>
          <p:nvPr/>
        </p:nvCxnSpPr>
        <p:spPr>
          <a:xfrm flipV="1">
            <a:off x="730250" y="6016625"/>
            <a:ext cx="4949825" cy="11113"/>
          </a:xfrm>
          <a:prstGeom prst="straightConnector1">
            <a:avLst/>
          </a:prstGeom>
          <a:ln w="34925">
            <a:solidFill>
              <a:srgbClr val="FED16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上弧形箭头 15">
            <a:extLst>
              <a:ext uri="{FF2B5EF4-FFF2-40B4-BE49-F238E27FC236}">
                <a16:creationId xmlns:a16="http://schemas.microsoft.com/office/drawing/2014/main" id="{C4FDD45B-400B-45B5-A89F-AC2CB10A34E9}"/>
              </a:ext>
            </a:extLst>
          </p:cNvPr>
          <p:cNvSpPr/>
          <p:nvPr/>
        </p:nvSpPr>
        <p:spPr>
          <a:xfrm flipH="1">
            <a:off x="1795463" y="3609975"/>
            <a:ext cx="1225550" cy="233363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420" name="表格 17419">
            <a:extLst>
              <a:ext uri="{FF2B5EF4-FFF2-40B4-BE49-F238E27FC236}">
                <a16:creationId xmlns:a16="http://schemas.microsoft.com/office/drawing/2014/main" id="{A148BB14-4ACF-47CA-8025-117988DE1554}"/>
              </a:ext>
            </a:extLst>
          </p:cNvPr>
          <p:cNvGraphicFramePr/>
          <p:nvPr/>
        </p:nvGraphicFramePr>
        <p:xfrm>
          <a:off x="641350" y="1908175"/>
          <a:ext cx="7299325" cy="1096963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89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运算符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+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-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*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**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/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//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%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6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功能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加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减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乘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幂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除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整除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取模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求余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bldLvl="0" animBg="1"/>
      <p:bldP spid="12" grpId="0" animBg="1"/>
      <p:bldP spid="12" grpId="1" bldLvl="0" animBg="1"/>
      <p:bldP spid="14" grpId="0" animBg="1"/>
      <p:bldP spid="14" grpId="1" bldLvl="0" animBg="1"/>
      <p:bldP spid="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4">
            <a:extLst>
              <a:ext uri="{FF2B5EF4-FFF2-40B4-BE49-F238E27FC236}">
                <a16:creationId xmlns:a16="http://schemas.microsoft.com/office/drawing/2014/main" id="{92CC2BC5-0E6D-451F-BCA4-69389F48C69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391326E-6A61-4AB4-A3F8-2E65B1C673EA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333D77D-22F0-4756-91B2-AF15518731B0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9E05F3-873E-471E-960E-D12C04C121C6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72FFF4-D0E8-45C6-B6DB-0154EED11153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20487" name="TextBox 13@|17FFC:16777215|FBC:16777215|LFC:16777215|LBC:16777215">
            <a:extLst>
              <a:ext uri="{FF2B5EF4-FFF2-40B4-BE49-F238E27FC236}">
                <a16:creationId xmlns:a16="http://schemas.microsoft.com/office/drawing/2014/main" id="{8EA125E7-6F32-4B54-9486-B7034A06D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python </a:t>
            </a: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基础知识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02B4E7A7-82F2-473D-9605-89513E4D3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5580063"/>
            <a:ext cx="7261225" cy="1108075"/>
          </a:xfrm>
          <a:prstGeom prst="rect">
            <a:avLst/>
          </a:prstGeom>
          <a:noFill/>
          <a:ln w="28575">
            <a:solidFill>
              <a:srgbClr val="ED6B6D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数据类型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float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/浮点型(小数)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int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/整数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str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/字符型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1F712524-41D7-4F42-B118-1BEB0A22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4960938"/>
            <a:ext cx="7261225" cy="554037"/>
          </a:xfrm>
          <a:prstGeom prst="rect">
            <a:avLst/>
          </a:prstGeom>
          <a:noFill/>
          <a:ln w="28575">
            <a:solidFill>
              <a:srgbClr val="87C7E3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输入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input( )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从键盘输入  作为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字符串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处理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</p:txBody>
      </p:sp>
      <p:grpSp>
        <p:nvGrpSpPr>
          <p:cNvPr id="20490" name="组合 2">
            <a:extLst>
              <a:ext uri="{FF2B5EF4-FFF2-40B4-BE49-F238E27FC236}">
                <a16:creationId xmlns:a16="http://schemas.microsoft.com/office/drawing/2014/main" id="{E5F02321-F9EB-4F63-BA94-61EC70148C4C}"/>
              </a:ext>
            </a:extLst>
          </p:cNvPr>
          <p:cNvGrpSpPr>
            <a:grpSpLocks/>
          </p:cNvGrpSpPr>
          <p:nvPr/>
        </p:nvGrpSpPr>
        <p:grpSpPr bwMode="auto">
          <a:xfrm>
            <a:off x="-195263" y="1236663"/>
            <a:ext cx="7040563" cy="1382712"/>
            <a:chOff x="1656" y="1947"/>
            <a:chExt cx="11087" cy="2179"/>
          </a:xfrm>
        </p:grpSpPr>
        <p:sp>
          <p:nvSpPr>
            <p:cNvPr id="20491" name="矩形 158">
              <a:extLst>
                <a:ext uri="{FF2B5EF4-FFF2-40B4-BE49-F238E27FC236}">
                  <a16:creationId xmlns:a16="http://schemas.microsoft.com/office/drawing/2014/main" id="{4E4414D9-E632-4246-A750-8D4CC8748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947"/>
              <a:ext cx="11087" cy="2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2">
                <a:lnSpc>
                  <a:spcPct val="150000"/>
                </a:lnSpc>
              </a:pP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 = </a:t>
              </a:r>
              <a:r>
                <a:rPr lang="en-US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sum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10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  <a:endParaRPr lang="en-US" altLang="en-US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print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(total)</a:t>
              </a:r>
            </a:p>
          </p:txBody>
        </p:sp>
        <p:sp>
          <p:nvSpPr>
            <p:cNvPr id="20492" name="流程图: 过程 4">
              <a:extLst>
                <a:ext uri="{FF2B5EF4-FFF2-40B4-BE49-F238E27FC236}">
                  <a16:creationId xmlns:a16="http://schemas.microsoft.com/office/drawing/2014/main" id="{EBDEF2AD-2AA8-403C-A55B-D497B24BF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240"/>
              <a:ext cx="8767" cy="1886"/>
            </a:xfrm>
            <a:prstGeom prst="flowChartProcess">
              <a:avLst/>
            </a:prstGeom>
            <a:noFill/>
            <a:ln w="28575" cmpd="dbl">
              <a:solidFill>
                <a:srgbClr val="00B05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组合 2">
            <a:extLst>
              <a:ext uri="{FF2B5EF4-FFF2-40B4-BE49-F238E27FC236}">
                <a16:creationId xmlns:a16="http://schemas.microsoft.com/office/drawing/2014/main" id="{C5D50121-DF3A-4629-99A2-A6B5E2531319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2619375"/>
            <a:ext cx="8685212" cy="2030413"/>
            <a:chOff x="1248" y="1947"/>
            <a:chExt cx="13675" cy="3197"/>
          </a:xfrm>
        </p:grpSpPr>
        <p:sp>
          <p:nvSpPr>
            <p:cNvPr id="11" name="矩形 158">
              <a:extLst>
                <a:ext uri="{FF2B5EF4-FFF2-40B4-BE49-F238E27FC236}">
                  <a16:creationId xmlns:a16="http://schemas.microsoft.com/office/drawing/2014/main" id="{F9B349E6-593A-4A68-A09E-8D6BC663EF6C}"/>
                </a:ext>
              </a:extLst>
            </p:cNvPr>
            <p:cNvSpPr/>
            <p:nvPr/>
          </p:nvSpPr>
          <p:spPr>
            <a:xfrm>
              <a:off x="1248" y="1947"/>
              <a:ext cx="13265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10210" lvl="2">
                <a:lnSpc>
                  <a:spcPct val="150000"/>
                </a:lnSpc>
                <a:defRPr/>
              </a:pP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a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= 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int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input('</a:t>
              </a:r>
              <a:r>
                <a:rPr lang="zh-CN" altLang="en-US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请输入需计算到</a:t>
              </a:r>
              <a:r>
                <a:rPr lang="en-US" altLang="zh-CN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1+1/2+···+1/</a:t>
              </a:r>
              <a:r>
                <a:rPr lang="zh-CN" altLang="en-US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？的和：</a:t>
              </a:r>
              <a:r>
                <a:rPr lang="en-US" altLang="zh-CN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')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</a:p>
            <a:p>
              <a:pPr marL="410210" lvl="2">
                <a:lnSpc>
                  <a:spcPct val="150000"/>
                </a:lnSpc>
                <a:defRPr/>
              </a:pP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</a:t>
              </a:r>
              <a:r>
                <a:rPr lang="en-US" altLang="zh-CN" sz="2800" b="1" noProof="1">
                  <a:solidFill>
                    <a:schemeClr val="accent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= 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sum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(a)</a:t>
              </a:r>
            </a:p>
            <a:p>
              <a:pPr marL="410210" lvl="2">
                <a:lnSpc>
                  <a:spcPct val="150000"/>
                </a:lnSpc>
                <a:defRPr/>
              </a:pP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print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(total</a:t>
              </a:r>
              <a:r>
                <a:rPr lang="en-US" altLang="zh-CN" sz="2800" b="1">
                  <a:solidFill>
                    <a:schemeClr val="accent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3" name="流程图: 过程 4">
              <a:extLst>
                <a:ext uri="{FF2B5EF4-FFF2-40B4-BE49-F238E27FC236}">
                  <a16:creationId xmlns:a16="http://schemas.microsoft.com/office/drawing/2014/main" id="{D10460C7-5611-489F-903D-E28E2B07536A}"/>
                </a:ext>
              </a:extLst>
            </p:cNvPr>
            <p:cNvSpPr/>
            <p:nvPr/>
          </p:nvSpPr>
          <p:spPr>
            <a:xfrm>
              <a:off x="1490" y="2239"/>
              <a:ext cx="13433" cy="2905"/>
            </a:xfrm>
            <a:prstGeom prst="flowChartProcess">
              <a:avLst/>
            </a:prstGeom>
            <a:noFill/>
            <a:ln w="28575" cap="flat" cmpd="dbl">
              <a:solidFill>
                <a:schemeClr val="accent5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下箭头 14">
            <a:extLst>
              <a:ext uri="{FF2B5EF4-FFF2-40B4-BE49-F238E27FC236}">
                <a16:creationId xmlns:a16="http://schemas.microsoft.com/office/drawing/2014/main" id="{4D06EE82-FDF8-4CBF-A4D5-B7CCEFA41288}"/>
              </a:ext>
            </a:extLst>
          </p:cNvPr>
          <p:cNvSpPr/>
          <p:nvPr/>
        </p:nvSpPr>
        <p:spPr>
          <a:xfrm>
            <a:off x="3105150" y="2195513"/>
            <a:ext cx="366713" cy="5778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CDD6D85-EF62-4312-803E-8880839BB4C7}"/>
              </a:ext>
            </a:extLst>
          </p:cNvPr>
          <p:cNvCxnSpPr/>
          <p:nvPr/>
        </p:nvCxnSpPr>
        <p:spPr>
          <a:xfrm flipH="1">
            <a:off x="1917700" y="3273425"/>
            <a:ext cx="989013" cy="1985963"/>
          </a:xfrm>
          <a:prstGeom prst="straightConnector1">
            <a:avLst/>
          </a:prstGeom>
          <a:ln w="34925">
            <a:solidFill>
              <a:srgbClr val="5B9B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397EA74-6272-46C0-B78D-13B7DF4741A3}"/>
              </a:ext>
            </a:extLst>
          </p:cNvPr>
          <p:cNvCxnSpPr/>
          <p:nvPr/>
        </p:nvCxnSpPr>
        <p:spPr>
          <a:xfrm flipH="1">
            <a:off x="1851025" y="3273425"/>
            <a:ext cx="304800" cy="2606675"/>
          </a:xfrm>
          <a:prstGeom prst="straightConnector1">
            <a:avLst/>
          </a:prstGeom>
          <a:ln w="34925">
            <a:solidFill>
              <a:srgbClr val="5B9B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animBg="1"/>
      <p:bldP spid="7" grpId="1" bldLvl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4">
            <a:extLst>
              <a:ext uri="{FF2B5EF4-FFF2-40B4-BE49-F238E27FC236}">
                <a16:creationId xmlns:a16="http://schemas.microsoft.com/office/drawing/2014/main" id="{7491EF4C-C730-42C4-A80F-1CC8D973C22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091DCCC-791F-48CB-8D9B-45273F860CA9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84137A-BCF4-43DE-A3B2-D642BD44EA05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777451-35DE-4843-87BA-41B923B877E2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728901-20C9-4A1E-BD67-188B130A9B5B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22535" name="TextBox 13@|17FFC:16777215|FBC:16777215|LFC:16777215|LBC:16777215">
            <a:extLst>
              <a:ext uri="{FF2B5EF4-FFF2-40B4-BE49-F238E27FC236}">
                <a16:creationId xmlns:a16="http://schemas.microsoft.com/office/drawing/2014/main" id="{30179AC4-FF4A-467B-BCF9-B521373E7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！注意 ！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76F3BF6C-19CF-4FFE-98F6-92DDBAC7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1811338"/>
            <a:ext cx="8702675" cy="3324225"/>
          </a:xfrm>
          <a:prstGeom prst="rect">
            <a:avLst/>
          </a:prstGeom>
          <a:noFill/>
          <a:ln w="28575">
            <a:solidFill>
              <a:srgbClr val="A8D37A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2.2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分支语句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              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猜数游戏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1.0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2.3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while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关系表达式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#猜数游戏2.0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2.3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循环变量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in [  ]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猜数游戏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3.0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循环变量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in range(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范围参数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2.4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定义函数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函数名(参数)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累加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1+1/2+···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！！！其下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语句块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均需对关键词进行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全屏显示(4:3)</PresentationFormat>
  <Paragraphs>158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Calibri Light</vt:lpstr>
      <vt:lpstr>微软雅黑</vt:lpstr>
      <vt:lpstr>楷体_GB2312</vt:lpstr>
      <vt:lpstr>+mn-ea</vt:lpstr>
      <vt:lpstr>Segoe Print</vt:lpstr>
      <vt:lpstr>Times New Roman</vt:lpstr>
      <vt:lpstr>Arial Unicode MS</vt:lpstr>
      <vt:lpstr>楷体</vt:lpstr>
      <vt:lpstr>华文新魏</vt:lpstr>
      <vt:lpstr>华文楷体</vt:lpstr>
      <vt:lpstr>华文琥珀</vt:lpstr>
      <vt:lpstr>华文细黑</vt:lpstr>
      <vt:lpstr>新宋体</vt:lpstr>
      <vt:lpstr>黑体</vt:lpstr>
      <vt:lpstr>DFKai-SB</vt:lpstr>
      <vt:lpstr>MingLiU-ExtB</vt:lpstr>
      <vt:lpstr>Arial Unicode MS</vt:lpstr>
      <vt:lpstr>Office 主题</vt:lpstr>
      <vt:lpstr>2_Office 主题</vt:lpstr>
      <vt:lpstr>3_Office 主题</vt:lpstr>
      <vt:lpstr>4_Office 主题</vt:lpstr>
      <vt:lpstr>8_Office 主题</vt:lpstr>
      <vt:lpstr>9_Office 主题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hongming xu</cp:lastModifiedBy>
  <cp:revision>168</cp:revision>
  <dcterms:created xsi:type="dcterms:W3CDTF">2015-06-27T04:33:00Z</dcterms:created>
  <dcterms:modified xsi:type="dcterms:W3CDTF">2020-11-03T04:46:20Z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