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1" r:id="rId3"/>
    <p:sldMasterId id="2147483721" r:id="rId4"/>
    <p:sldMasterId id="2147483797" r:id="rId5"/>
    <p:sldMasterId id="2147483802" r:id="rId6"/>
    <p:sldMasterId id="2147483834" r:id="rId7"/>
  </p:sldMasterIdLst>
  <p:sldIdLst>
    <p:sldId id="269" r:id="rId8"/>
    <p:sldId id="444" r:id="rId9"/>
    <p:sldId id="276" r:id="rId10"/>
    <p:sldId id="277" r:id="rId11"/>
    <p:sldId id="297" r:id="rId12"/>
    <p:sldId id="340" r:id="rId13"/>
    <p:sldId id="364" r:id="rId14"/>
    <p:sldId id="366" r:id="rId15"/>
    <p:sldId id="292" r:id="rId16"/>
    <p:sldId id="423" r:id="rId17"/>
    <p:sldId id="435" r:id="rId18"/>
    <p:sldId id="436" r:id="rId19"/>
    <p:sldId id="437" r:id="rId20"/>
    <p:sldId id="383" r:id="rId21"/>
    <p:sldId id="425" r:id="rId22"/>
    <p:sldId id="430" r:id="rId23"/>
    <p:sldId id="287" r:id="rId24"/>
    <p:sldId id="290" r:id="rId25"/>
    <p:sldId id="43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9311A"/>
    <a:srgbClr val="8ABA12"/>
    <a:srgbClr val="009600"/>
    <a:srgbClr val="C0EE4C"/>
    <a:srgbClr val="11FF7D"/>
    <a:srgbClr val="004821"/>
    <a:srgbClr val="ACE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9096" autoAdjust="0"/>
  </p:normalViewPr>
  <p:slideViewPr>
    <p:cSldViewPr>
      <p:cViewPr varScale="1">
        <p:scale>
          <a:sx n="59" d="100"/>
          <a:sy n="59" d="100"/>
        </p:scale>
        <p:origin x="1290" y="60"/>
      </p:cViewPr>
      <p:guideLst>
        <p:guide orient="horz" pos="2040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80" d="100"/>
        <a:sy n="80" d="100"/>
      </p:scale>
      <p:origin x="0" y="67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56D3BC6C-0179-44D4-A273-D1FD3E0515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754C8AFC-B6D3-4990-85C8-B0784E22C6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5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/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300" y="1854000"/>
            <a:ext cx="4006800" cy="4395600"/>
          </a:xfrm>
        </p:spPr>
        <p:txBody>
          <a:bodyPr lIns="101600" tIns="0" rIns="82550" bIns="0"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76813" y="1421729"/>
            <a:ext cx="4006800" cy="381600"/>
          </a:xfrm>
        </p:spPr>
        <p:txBody>
          <a:bodyPr lIns="101600" tIns="38100" rIns="76200" bIns="38100"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854000"/>
            <a:ext cx="4006800" cy="4395600"/>
          </a:xfrm>
        </p:spPr>
        <p:txBody>
          <a:bodyPr lIns="101600" tIns="0" rIns="82550" bIns="0"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163F657-1AE6-4386-ACAC-CE0E9699FAA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4A26440-B0A2-4291-A782-1953AD0E16B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B80709A-9144-4D63-9E5E-F8DA98419A3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290760-82F3-4876-B05F-FAE29D764E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05ABED2-F713-4541-8019-A7806ECF4F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0C61C7A-FF03-4D94-8AA8-A50D03A26DE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CD4595D-F323-4C13-B39F-35B30D797B0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3B08A34-D2DE-43C2-8EED-90F8A4DEBF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2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29D1989-C7EB-4BD6-9A59-99E99164EE3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FA200FB-41A3-41A4-ABDD-8872365AD66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374BD16-1C82-4E1A-9C21-894A95CEF6D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7F6D9CB-1683-4813-8F9A-C5D36CCC12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63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6300" y="1555200"/>
            <a:ext cx="3924808" cy="4608000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62800" y="1555200"/>
            <a:ext cx="3920400" cy="4608000"/>
          </a:xfrm>
        </p:spPr>
        <p:txBody>
          <a:bodyPr/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5CF8BFB-FF0D-4253-B6CE-B535FD3AD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611EAEB-88D0-4DF8-ADDB-B56C84158D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43BD61-5E8A-4885-AF82-6265C029BFC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F64589D-D176-4649-8985-05AADBC595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1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6876900" cy="5029200"/>
          </a:xfrm>
        </p:spPr>
        <p:txBody>
          <a:bodyPr vert="eaVert" lIns="46800" rIns="46800"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7A846-6E6D-4C31-8054-7609E4A2CEC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37185-3D50-4B26-9E93-3BEFA4E9A56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C4629-743D-4884-93DA-4593607073A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D71B3B1-5E2D-47AA-9E32-5DE6B9D584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3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15430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9226B16-A203-4F3D-BDE8-338DC31F2891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5A0D368-8C47-4873-84F4-9ADDCBE1371F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D5BA2BF-C904-4692-8DA4-4EEFE142D98F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B6A4BA9-45D5-4789-B323-A8663F8328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7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00" y="2484000"/>
            <a:ext cx="7349400" cy="1018800"/>
          </a:xfrm>
        </p:spPr>
        <p:txBody>
          <a:bodyPr lIns="90000" tIns="46800" rIns="90000" bIns="4680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99100" y="3560400"/>
            <a:ext cx="7349400" cy="471600"/>
          </a:xfrm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0A78A-24A6-4CAA-997D-D61227D4C76C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26267-83E2-4662-8C46-B6F90336ED42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2FCBF-0C28-4870-886A-D7B1B347A7AA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104E2F-3F06-474C-A25E-2D4A7AE765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57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A2132C8D-E67C-4F5F-B17A-B29817E6D9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4D642D4F-8790-4187-9E8A-D5C65011F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092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0ACDA03E-AB80-4E9A-A620-4698AF14B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85CB3366-F05A-41EC-9E03-39FB345527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202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CCD31512-2222-4FBA-8826-C4E14544CD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BC5501C4-45D3-4915-B924-C1503CEA9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78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9195D352-F5B2-4534-AD93-83225B8FF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62C04BD1-3534-4A21-BDAF-6EFFF3542D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48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57D97DB-0213-417D-81D9-B4D414D7E6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C32D251-5758-4716-91DB-52605FE423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6A50BCC-C80A-42ED-B73C-C9A2B9FBC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02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3BB7C8DD-8F06-4AA9-99FE-029CA5BF16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BC29845B-5764-400D-A616-E344F62D2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99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FC7005BC-95A0-4B61-B534-B00F4F7B5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EBCB8D91-24C7-455C-A385-840C4CF4DD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528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F47420E1-4AE2-46E8-909D-53443C61DB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7CC34B08-ABAB-43AF-B00A-72CB29F602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6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34FE796-2F18-44B5-B965-F6C5BE5C85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533BEC6-18EF-41A0-A673-B33B2B294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FFC280F-E497-4B25-BC55-D9C9EEAD46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516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E879B39C-8F87-450F-8E9F-1D0673C1E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691036C4-C793-4B7D-9AD6-5A329AA5B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19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7DD784C0-EC45-4CB6-B7AD-F77E4B287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A8393BF3-6515-42DF-AB8B-83C6530554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87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78E7FD15-0DBF-4712-9F1C-D541B3FBE5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DEB99994-F039-471A-B383-48A35A02D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489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5F9C9E3-3BD9-461D-A8F2-6FB7D9BBE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0BF6126-86DA-40B9-89FB-802A7091F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113A12D-2BFE-4151-B66F-28AE79F72F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752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B914F768-E47F-491F-814B-DB21A191C5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0590D740-BEDA-4D8E-AA50-7C5F225C2F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1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B462888B-B153-48A7-8039-55F886BD9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8F0C3F89-55EB-4B18-B343-9F0B2D4F5F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623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5159C0EC-2DD5-4ABD-A19A-35C922066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1168D9C1-6BFA-4281-827B-EE15221DCA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630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65A050EA-42ED-4405-8311-D6C7BD250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5D37AC7A-9EAC-47C0-809F-AA88F5C318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230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7FBFFD2A-BFD4-4FCD-95BB-672D745E8B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0B0FAD5-28CE-43E8-BA50-8F28D8FF6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D249040-0660-4E40-B614-7D64AB653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774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58EB4F-C019-4525-836E-1D0535BD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82F288E0-7875-42C4-84C8-98DBBD3BF4D2}" type="datetimeFigureOut">
              <a:rPr lang="zh-CN" altLang="en-US"/>
              <a:pPr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91640-2032-4B7A-A201-EE2224F6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DE8C5F-9C03-4F29-BCBD-63A5BB36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fld id="{315B6674-33B0-459A-9A64-0F3E6EF38E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722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未标题-1.png">
            <a:extLst>
              <a:ext uri="{FF2B5EF4-FFF2-40B4-BE49-F238E27FC236}">
                <a16:creationId xmlns:a16="http://schemas.microsoft.com/office/drawing/2014/main" id="{42E3FC62-E5E5-43A3-9C91-E0389E3D85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5588"/>
            <a:ext cx="620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EBC80A7D-A44B-4952-B2D2-BD57A143D5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5983288"/>
            <a:ext cx="8032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9822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6" descr="粉笔画.png">
            <a:extLst>
              <a:ext uri="{FF2B5EF4-FFF2-40B4-BE49-F238E27FC236}">
                <a16:creationId xmlns:a16="http://schemas.microsoft.com/office/drawing/2014/main" id="{11C43CC4-0299-459B-B738-E0AA8846C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88188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教育\PNG\002.png">
            <a:extLst>
              <a:ext uri="{FF2B5EF4-FFF2-40B4-BE49-F238E27FC236}">
                <a16:creationId xmlns:a16="http://schemas.microsoft.com/office/drawing/2014/main" id="{FFB61305-1DD7-40E5-B11D-6272721790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4150"/>
            <a:ext cx="5667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0274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教育\PNG\004.png">
            <a:extLst>
              <a:ext uri="{FF2B5EF4-FFF2-40B4-BE49-F238E27FC236}">
                <a16:creationId xmlns:a16="http://schemas.microsoft.com/office/drawing/2014/main" id="{4601829D-5665-4E0A-9299-353F955ED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55588"/>
            <a:ext cx="6969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Users\Administrator\Desktop\教育\PNG\008.png">
            <a:extLst>
              <a:ext uri="{FF2B5EF4-FFF2-40B4-BE49-F238E27FC236}">
                <a16:creationId xmlns:a16="http://schemas.microsoft.com/office/drawing/2014/main" id="{82C6F279-05A7-4350-B4E0-CBBEA4FD6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003925"/>
            <a:ext cx="10509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8114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CD56050-B66C-4EFE-AA41-B7007B81E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56CEF95-956B-479D-831D-B05BC1BFB3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F79F7D3-B993-4160-8DD4-1F9CF964A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78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D3F9702-2E0D-4802-9D7E-EC198B196A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6659563"/>
            <a:ext cx="4572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D0956BE-C323-4581-8219-0ED77D92D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659563"/>
            <a:ext cx="293687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03D8416-07D4-45BA-9B78-B929CC540B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443663"/>
            <a:ext cx="88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6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B49E8E-D19B-4155-94F0-3660B16C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noProof="1"/>
            </a:lvl1pPr>
          </a:lstStyle>
          <a:p>
            <a:fld id="{82F288E0-7875-42C4-84C8-98DBBD3BF4D2}" type="datetimeFigureOut">
              <a:rPr lang="zh-CN" altLang="en-US"/>
              <a:pPr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1DB2D-04E7-4315-9739-DB52799A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noProof="1"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B446A-1C76-4C52-9368-D6088B96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413285-E32F-4C90-933D-7EFFAD8A84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7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100" y="3560400"/>
            <a:ext cx="7349400" cy="1472400"/>
          </a:xfrm>
        </p:spPr>
        <p:txBody>
          <a:bodyPr/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5EC02-A218-4F04-B387-F9EEF46DF85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CEFA5-1833-4090-902A-373E852D905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09506-CFA2-412F-B96B-69034D475FD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FF4A09B-2D98-4955-B6AD-1D00F097F4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2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300" y="1490400"/>
            <a:ext cx="8226900" cy="4759200"/>
          </a:xfrm>
        </p:spPr>
        <p:txBody>
          <a:bodyPr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1714500" indent="0">
              <a:buNone/>
              <a:defRPr/>
            </a:lvl6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973FB-23C9-43F1-AE96-6453F6B1041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1DFF2-C22A-4BF3-BD97-6017D11E2C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BE47A-FA91-4117-8551-49F12B9C869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3541010-6DB0-462A-9006-0DC200BCA0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3100" y="4615200"/>
            <a:ext cx="5826600" cy="867600"/>
          </a:xfrm>
        </p:spPr>
        <p:txBody>
          <a:bodyPr/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DAC86-46CF-45AD-B1AB-8826C84CDA7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0D33A-C3C9-45C4-873E-D3607F8198F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7D4D6-552D-4DED-A8F2-26578FB576F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A387AB5-43F6-4C92-B0C1-A289A0F855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0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lIns="90000" tIns="46800" rIns="90000" bIns="46800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300" y="1501200"/>
            <a:ext cx="3882600" cy="4748400"/>
          </a:xfrm>
        </p:spPr>
        <p:txBody>
          <a:bodyPr/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0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8700" y="1501200"/>
            <a:ext cx="3882600" cy="4748400"/>
          </a:xfrm>
        </p:spPr>
        <p:txBody>
          <a:bodyPr/>
          <a:lstStyle>
            <a:lvl1pPr marL="171450" indent="-17145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2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05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05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C9ED1C4-5051-4CE4-86C7-D6363747E01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E070503-2188-4A49-8C43-694FC737815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AA0A9C-0F6C-43A5-9591-9389C5B91B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8AB6CC2-1857-4B05-BAB9-62D6EFE92E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.jpe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4FC63DB-8C8C-47E4-AECE-598597C5742C}"/>
              </a:ext>
            </a:extLst>
          </p:cNvPr>
          <p:cNvSpPr/>
          <p:nvPr/>
        </p:nvSpPr>
        <p:spPr>
          <a:xfrm>
            <a:off x="90000" y="116998"/>
            <a:ext cx="8963984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3FE95A-95C1-4275-80C2-D790AB86D60D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895D5-92BD-402B-82C7-BDD8D6392F84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3A4D0A-6312-4040-A592-43870F6A3C25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60EEF5-5BC3-4A9C-89C1-66059A5F488A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97A7FB-267F-47FB-9281-8C303B6FD852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50D1944C-353C-45FA-9107-37E18AA66A7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455613" y="608013"/>
            <a:ext cx="82280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4D29C20E-4336-4CC9-934E-402127D2BBE5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455613" y="1490663"/>
            <a:ext cx="8228012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A4DBE-2131-47C8-A27D-825822A00EAA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458788" y="6315075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75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62E3B-05AB-400F-91F8-DECBADC7A81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087688" y="6315075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75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FC6FE-7FCC-4AD7-8C96-EE1F2C0BA24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657975" y="6315075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74D2511E-12EB-4C53-AE83-B786B5B90268}" type="slidenum">
              <a:rPr lang="zh-CN" altLang="en-US"/>
              <a:pPr/>
              <a:t>‹#›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fontAlgn="base">
        <a:spcBef>
          <a:spcPct val="0"/>
        </a:spcBef>
        <a:spcAft>
          <a:spcPct val="0"/>
        </a:spcAft>
        <a:defRPr sz="27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27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3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206500" algn="l"/>
          <a:tab pos="1206500" algn="l"/>
          <a:tab pos="1206500" algn="l"/>
          <a:tab pos="1206500" algn="l"/>
        </a:tabLst>
        <a:defRPr sz="12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tabLst>
          <a:tab pos="1206500" algn="l"/>
          <a:tab pos="1206500" algn="l"/>
          <a:tab pos="1206500" algn="l"/>
          <a:tab pos="1206500" algn="l"/>
        </a:tabLst>
        <a:defRPr sz="10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tabLst>
          <a:tab pos="1206500" algn="l"/>
          <a:tab pos="1206500" algn="l"/>
          <a:tab pos="1206500" algn="l"/>
          <a:tab pos="1206500" algn="l"/>
        </a:tabLst>
        <a:defRPr sz="10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616543E-E9D7-4777-92B3-C16B3E30196A}"/>
              </a:ext>
            </a:extLst>
          </p:cNvPr>
          <p:cNvSpPr/>
          <p:nvPr/>
        </p:nvSpPr>
        <p:spPr>
          <a:xfrm>
            <a:off x="90000" y="116998"/>
            <a:ext cx="8963985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C9FFCA-8F8E-4937-82D0-C521C3CA6C20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DDB83B-56FA-4EF6-9B54-B9E69DC5820F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746C9-E2B6-43AD-9FC4-1924FA0614B3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C79AFC-0120-4A1F-9CE4-7E6D9EC2F2F0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71AD16-1B72-4005-BE11-64B0F0BC8CD7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C4BC37A-0A8D-45F1-9668-D316B57751F7}"/>
              </a:ext>
            </a:extLst>
          </p:cNvPr>
          <p:cNvSpPr/>
          <p:nvPr/>
        </p:nvSpPr>
        <p:spPr>
          <a:xfrm>
            <a:off x="90000" y="116998"/>
            <a:ext cx="8963986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AA1A10-E613-475E-937F-6F4BA6941D2C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1EED07-E4F9-4B49-84F9-5FD9CABDD1D7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E8B116-68C4-4B0B-B0D4-7F35F926AFBD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98F22-EA2C-469A-98AB-FF3DC97FEF07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2D1706-CFAC-4E27-96C5-F94D858FFFF6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4654958-3128-4DF2-BDDF-AC346B34DB48}"/>
              </a:ext>
            </a:extLst>
          </p:cNvPr>
          <p:cNvSpPr/>
          <p:nvPr/>
        </p:nvSpPr>
        <p:spPr>
          <a:xfrm>
            <a:off x="90000" y="116998"/>
            <a:ext cx="8963986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F3FB44-F65E-4C15-95EB-1A03FE071703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2270F2-5EEA-4ADC-A1A4-52CCFB85BB72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9B4839-FBC9-4C66-9017-2E10FD1DE613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F2DF84-47E4-43A3-99EC-D678E944566A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64C2DA-BA22-4906-A838-636DF7843BD3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825B0B-1B2A-47EF-8D00-E6DB26BDD141}"/>
              </a:ext>
            </a:extLst>
          </p:cNvPr>
          <p:cNvSpPr/>
          <p:nvPr/>
        </p:nvSpPr>
        <p:spPr>
          <a:xfrm>
            <a:off x="90000" y="116998"/>
            <a:ext cx="8963987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58051-936A-4088-B41B-D217F0064A0F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EC6C0F-4D32-4C4B-B6E8-7CB141FA1118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8E8114-6F55-477A-9294-E1332999777B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570753-A998-4649-8482-E81573C3D182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0024FF-4D70-4940-AFFA-F38D6723AC02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3A2A49C-7D0E-4FC3-97BD-4ED289C942DD}"/>
              </a:ext>
            </a:extLst>
          </p:cNvPr>
          <p:cNvSpPr/>
          <p:nvPr/>
        </p:nvSpPr>
        <p:spPr>
          <a:xfrm>
            <a:off x="90000" y="116998"/>
            <a:ext cx="8963987" cy="6624000"/>
          </a:xfrm>
          <a:prstGeom prst="rect">
            <a:avLst/>
          </a:prstGeom>
          <a:solidFill>
            <a:srgbClr val="19311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02305F-C711-45D9-80E9-3A8C16E4B58D}"/>
              </a:ext>
            </a:extLst>
          </p:cNvPr>
          <p:cNvSpPr/>
          <p:nvPr/>
        </p:nvSpPr>
        <p:spPr>
          <a:xfrm>
            <a:off x="6804025" y="115888"/>
            <a:ext cx="360363" cy="144462"/>
          </a:xfrm>
          <a:prstGeom prst="rect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71D0F5-77C4-4BAC-9C6F-D2464F3DCD23}"/>
              </a:ext>
            </a:extLst>
          </p:cNvPr>
          <p:cNvSpPr/>
          <p:nvPr/>
        </p:nvSpPr>
        <p:spPr>
          <a:xfrm>
            <a:off x="8604250" y="115888"/>
            <a:ext cx="360363" cy="144462"/>
          </a:xfrm>
          <a:prstGeom prst="rect">
            <a:avLst/>
          </a:prstGeom>
          <a:solidFill>
            <a:srgbClr val="F79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5940AC-6C11-45C7-B271-41B63C9762D9}"/>
              </a:ext>
            </a:extLst>
          </p:cNvPr>
          <p:cNvSpPr/>
          <p:nvPr/>
        </p:nvSpPr>
        <p:spPr>
          <a:xfrm>
            <a:off x="7254875" y="115888"/>
            <a:ext cx="358775" cy="144462"/>
          </a:xfrm>
          <a:prstGeom prst="rect">
            <a:avLst/>
          </a:prstGeom>
          <a:solidFill>
            <a:srgbClr val="82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0F66A8-DCCF-45AE-8A74-4E4EE50C7895}"/>
              </a:ext>
            </a:extLst>
          </p:cNvPr>
          <p:cNvSpPr/>
          <p:nvPr/>
        </p:nvSpPr>
        <p:spPr>
          <a:xfrm>
            <a:off x="8154988" y="115888"/>
            <a:ext cx="358775" cy="144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D492A6-05CF-42A8-93F6-818B1A5B0733}"/>
              </a:ext>
            </a:extLst>
          </p:cNvPr>
          <p:cNvSpPr/>
          <p:nvPr/>
        </p:nvSpPr>
        <p:spPr>
          <a:xfrm>
            <a:off x="7704138" y="115888"/>
            <a:ext cx="360362" cy="144462"/>
          </a:xfrm>
          <a:prstGeom prst="rect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</p:sldLayoutIdLst>
  <p:txStyles>
    <p:titleStyle>
      <a:lvl1pPr algn="ctr" defTabSz="1219200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1920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7200" indent="-4572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fontAlgn="base">
        <a:spcBef>
          <a:spcPts val="125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4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0">
            <a:extLst>
              <a:ext uri="{FF2B5EF4-FFF2-40B4-BE49-F238E27FC236}">
                <a16:creationId xmlns:a16="http://schemas.microsoft.com/office/drawing/2014/main" id="{A32DA1B6-7920-4D9B-BB39-417F81A10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620838"/>
            <a:ext cx="49847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zh-CN" altLang="en-US" sz="4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4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 课时 </a:t>
            </a:r>
            <a:r>
              <a:rPr lang="zh-CN" altLang="en-US" sz="32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4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</a:t>
            </a:r>
          </a:p>
        </p:txBody>
      </p:sp>
      <p:pic>
        <p:nvPicPr>
          <p:cNvPr id="46082" name="Picture 4" descr="C:\Users\Administrator\Desktop\新建文件夹\PNG\001.png">
            <a:extLst>
              <a:ext uri="{FF2B5EF4-FFF2-40B4-BE49-F238E27FC236}">
                <a16:creationId xmlns:a16="http://schemas.microsoft.com/office/drawing/2014/main" id="{51C143F2-FE64-435F-BC88-F862EEBE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716588"/>
            <a:ext cx="110807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Box 10">
            <a:extLst>
              <a:ext uri="{FF2B5EF4-FFF2-40B4-BE49-F238E27FC236}">
                <a16:creationId xmlns:a16="http://schemas.microsoft.com/office/drawing/2014/main" id="{E2D658A5-22E9-4A3F-B982-7B1C7A4FE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3956050"/>
            <a:ext cx="2971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 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C:\Users\Administrator\Desktop\教育\PNG\未标题-1.png">
            <a:extLst>
              <a:ext uri="{FF2B5EF4-FFF2-40B4-BE49-F238E27FC236}">
                <a16:creationId xmlns:a16="http://schemas.microsoft.com/office/drawing/2014/main" id="{3B530747-A4CC-4B04-89E1-2C883637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1873250"/>
            <a:ext cx="1495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Text Box 22">
            <a:extLst>
              <a:ext uri="{FF2B5EF4-FFF2-40B4-BE49-F238E27FC236}">
                <a16:creationId xmlns:a16="http://schemas.microsoft.com/office/drawing/2014/main" id="{EF2BA51B-F0F2-410F-AFF9-FE7BF9F7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232025"/>
            <a:ext cx="3914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  <p:sp>
        <p:nvSpPr>
          <p:cNvPr id="55299" name="矩形 6">
            <a:extLst>
              <a:ext uri="{FF2B5EF4-FFF2-40B4-BE49-F238E27FC236}">
                <a16:creationId xmlns:a16="http://schemas.microsoft.com/office/drawing/2014/main" id="{B11811E2-BD76-439D-95D6-F4968FFD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2320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sp>
        <p:nvSpPr>
          <p:cNvPr id="55300" name="TextBox 10">
            <a:extLst>
              <a:ext uri="{FF2B5EF4-FFF2-40B4-BE49-F238E27FC236}">
                <a16:creationId xmlns:a16="http://schemas.microsoft.com/office/drawing/2014/main" id="{D1CDF6AE-C328-45B4-902E-AFFC5B28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2851150"/>
            <a:ext cx="35115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三人一排   余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五人一排   余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endParaRPr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七人一排   余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范围 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1000 - 1100</a:t>
            </a:r>
          </a:p>
        </p:txBody>
      </p:sp>
      <p:pic>
        <p:nvPicPr>
          <p:cNvPr id="55301" name="图片 1">
            <a:extLst>
              <a:ext uri="{FF2B5EF4-FFF2-40B4-BE49-F238E27FC236}">
                <a16:creationId xmlns:a16="http://schemas.microsoft.com/office/drawing/2014/main" id="{CF727716-5C49-4E0B-95C9-0E8B672D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438650"/>
            <a:ext cx="2251075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2">
            <a:extLst>
              <a:ext uri="{FF2B5EF4-FFF2-40B4-BE49-F238E27FC236}">
                <a16:creationId xmlns:a16="http://schemas.microsoft.com/office/drawing/2014/main" id="{5D5F1EFF-485B-49A8-A589-400F9E90B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741363"/>
            <a:ext cx="8653462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秦朝末年，楚汉争霸天下，汉军经常被项羽打得落花流水。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05D71B-6D6E-4A1E-8648-2F8CF3D1182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2197100"/>
            <a:ext cx="594677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1CE48C07-7658-4CA3-9DBD-3B8E09CBB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457450"/>
            <a:ext cx="8653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危急时刻，汉刘邦拜韩信为将，统领三军。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CE6AB9-EFC9-4F40-8D03-3870D236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240088"/>
            <a:ext cx="2455862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1779FE-3080-44A7-982F-588A8410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3240088"/>
            <a:ext cx="4344987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2">
            <a:extLst>
              <a:ext uri="{FF2B5EF4-FFF2-40B4-BE49-F238E27FC236}">
                <a16:creationId xmlns:a16="http://schemas.microsoft.com/office/drawing/2014/main" id="{217A0DDE-92CD-4EFE-B31E-591E7A0A7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3917950"/>
            <a:ext cx="865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韩信，后来被人称为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战神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，其用兵之道，神鬼莫测，经常以少胜多。</a:t>
            </a:r>
          </a:p>
        </p:txBody>
      </p:sp>
      <p:sp>
        <p:nvSpPr>
          <p:cNvPr id="56327" name="Text Box 22">
            <a:extLst>
              <a:ext uri="{FF2B5EF4-FFF2-40B4-BE49-F238E27FC236}">
                <a16:creationId xmlns:a16="http://schemas.microsoft.com/office/drawing/2014/main" id="{1E3A6CC8-81B7-4E3F-A3FA-D9ED821C2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44F19AD-495F-438E-AB38-CEC01AB0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2646363"/>
            <a:ext cx="8837612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ext Box 22">
            <a:extLst>
              <a:ext uri="{FF2B5EF4-FFF2-40B4-BE49-F238E27FC236}">
                <a16:creationId xmlns:a16="http://schemas.microsoft.com/office/drawing/2014/main" id="{67D778EE-6A6A-4C10-ABAC-95FBB140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904875"/>
            <a:ext cx="8653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韩信刚刚当上将军时，他手下的人都不服他。</a:t>
            </a:r>
          </a:p>
        </p:txBody>
      </p:sp>
      <p:sp>
        <p:nvSpPr>
          <p:cNvPr id="2" name="Text Box 22">
            <a:extLst>
              <a:ext uri="{FF2B5EF4-FFF2-40B4-BE49-F238E27FC236}">
                <a16:creationId xmlns:a16="http://schemas.microsoft.com/office/drawing/2014/main" id="{7A745FC0-7008-41A0-AE8E-CB502EAB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1838325"/>
            <a:ext cx="8653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</a:t>
            </a:r>
            <a:r>
              <a:rPr lang="zh-CN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：副将，我们还有多少兵马？</a:t>
            </a:r>
          </a:p>
        </p:txBody>
      </p:sp>
      <p:sp>
        <p:nvSpPr>
          <p:cNvPr id="57348" name="Text Box 22">
            <a:extLst>
              <a:ext uri="{FF2B5EF4-FFF2-40B4-BE49-F238E27FC236}">
                <a16:creationId xmlns:a16="http://schemas.microsoft.com/office/drawing/2014/main" id="{E1AD0EBF-5E00-4A83-8104-AFDFE2215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23B69E47-6679-4BB2-8EF0-8EEAF52C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2844800"/>
            <a:ext cx="865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副将</a:t>
            </a:r>
            <a:r>
              <a:rPr lang="zh-CN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：大概有几百人吧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···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，哦，不不，可能有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···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，大概、可能、差不多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1000-1100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799FC68F-856E-443B-AC99-3CEF96B7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4087813"/>
            <a:ext cx="86534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</a:t>
            </a:r>
            <a:r>
              <a:rPr lang="zh-CN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：你竟然不知道有多少士兵吗？我要准确的数据。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zh-CN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副将：遵命，末将马上去数。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2">
            <a:extLst>
              <a:ext uri="{FF2B5EF4-FFF2-40B4-BE49-F238E27FC236}">
                <a16:creationId xmlns:a16="http://schemas.microsoft.com/office/drawing/2014/main" id="{EC527A10-017F-48A8-B9D3-E84AEFE7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863600"/>
            <a:ext cx="8653462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</a:t>
            </a:r>
            <a:r>
              <a:rPr lang="zh-CN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：且慢，不用那么麻烦了，你让大家排一下队，告诉我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人排一列，多出几人？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人排一列，多出几人？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人排一列，多出几人？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27C62D29-6BD3-4B18-97F3-0E56EA4F3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2768600"/>
            <a:ext cx="865346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副将</a:t>
            </a:r>
            <a:r>
              <a:rPr lang="zh-CN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：遵命！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···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3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人一列，多出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名士兵；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人一列，多出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名士兵；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人一列，多出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名士兵。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AF63247C-4A96-40E9-B9F3-F026AE4D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5402263"/>
            <a:ext cx="86534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韩信微微一笑，宣布了汉军人数。</a:t>
            </a:r>
          </a:p>
        </p:txBody>
      </p:sp>
      <p:sp>
        <p:nvSpPr>
          <p:cNvPr id="58372" name="Text Box 22">
            <a:extLst>
              <a:ext uri="{FF2B5EF4-FFF2-40B4-BE49-F238E27FC236}">
                <a16:creationId xmlns:a16="http://schemas.microsoft.com/office/drawing/2014/main" id="{E21C0D8B-9245-4332-A9B0-E34602732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文本框 2">
            <a:extLst>
              <a:ext uri="{FF2B5EF4-FFF2-40B4-BE49-F238E27FC236}">
                <a16:creationId xmlns:a16="http://schemas.microsoft.com/office/drawing/2014/main" id="{E74E8280-E141-466E-B98A-A7A44170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533525"/>
            <a:ext cx="370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÷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 =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··· 2     </a:t>
            </a:r>
            <a:endParaRPr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9394" name="Text Box 22">
            <a:extLst>
              <a:ext uri="{FF2B5EF4-FFF2-40B4-BE49-F238E27FC236}">
                <a16:creationId xmlns:a16="http://schemas.microsoft.com/office/drawing/2014/main" id="{D978E14B-EECB-4EF3-BFA7-F7F7ABB8C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5535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分析问题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</a:t>
            </a: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2E9859DF-50D0-4586-AD1E-E6D8DDAC0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1533525"/>
            <a:ext cx="7872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可以是：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2,5,8,11,14,17,20,23,26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9396" name="文本框 2">
            <a:extLst>
              <a:ext uri="{FF2B5EF4-FFF2-40B4-BE49-F238E27FC236}">
                <a16:creationId xmlns:a16="http://schemas.microsoft.com/office/drawing/2014/main" id="{83EAF19F-FC7A-4396-830E-C91A36EDA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2378075"/>
            <a:ext cx="3709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÷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 =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3     </a:t>
            </a:r>
            <a:endParaRPr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157B6C48-5C94-4DCD-B82F-07CEBDFC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2378075"/>
            <a:ext cx="7872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可以是：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3,8,13,18,23,28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9398" name="文本框 2">
            <a:extLst>
              <a:ext uri="{FF2B5EF4-FFF2-40B4-BE49-F238E27FC236}">
                <a16:creationId xmlns:a16="http://schemas.microsoft.com/office/drawing/2014/main" id="{2CA88444-F72A-45BA-B3C1-6D70731AA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3238500"/>
            <a:ext cx="3709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÷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7 =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 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2     </a:t>
            </a:r>
            <a:endParaRPr lang="zh-CN" altLang="en-US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AE4AA9D3-D1CD-46A8-9351-ABD6DBF29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3238500"/>
            <a:ext cx="7872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可以是：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2,9,16,23,30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2BC3C6-EE67-4431-9CA2-6CA1EC50205A}"/>
              </a:ext>
            </a:extLst>
          </p:cNvPr>
          <p:cNvSpPr/>
          <p:nvPr/>
        </p:nvSpPr>
        <p:spPr>
          <a:xfrm>
            <a:off x="7673975" y="1565275"/>
            <a:ext cx="584200" cy="39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9DA074-6A69-49A6-9784-560138353A7A}"/>
              </a:ext>
            </a:extLst>
          </p:cNvPr>
          <p:cNvSpPr/>
          <p:nvPr/>
        </p:nvSpPr>
        <p:spPr>
          <a:xfrm>
            <a:off x="6437313" y="2409825"/>
            <a:ext cx="584200" cy="39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46F39-6D8F-4F80-AD76-4C23A06B9BFE}"/>
              </a:ext>
            </a:extLst>
          </p:cNvPr>
          <p:cNvSpPr/>
          <p:nvPr/>
        </p:nvSpPr>
        <p:spPr>
          <a:xfrm>
            <a:off x="6007100" y="3270250"/>
            <a:ext cx="584200" cy="395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8600EACB-6EEC-4EBC-A332-25C45F67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083050"/>
            <a:ext cx="453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军队人数：</a:t>
            </a:r>
            <a:r>
              <a:rPr lang="en-US" altLang="zh-CN" sz="3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23</a:t>
            </a: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CEBDDF-B168-484A-AC0D-40CF3D55185E}"/>
              </a:ext>
            </a:extLst>
          </p:cNvPr>
          <p:cNvSpPr/>
          <p:nvPr/>
        </p:nvSpPr>
        <p:spPr>
          <a:xfrm>
            <a:off x="5265738" y="4100513"/>
            <a:ext cx="2633662" cy="49530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1000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&lt; a &lt;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1100</a:t>
            </a: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286E9B56-F477-402E-AD55-ACBC18FA7E2F}"/>
              </a:ext>
            </a:extLst>
          </p:cNvPr>
          <p:cNvSpPr/>
          <p:nvPr/>
        </p:nvSpPr>
        <p:spPr>
          <a:xfrm>
            <a:off x="3563938" y="1917700"/>
            <a:ext cx="360362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BDB786D5-E7C8-4E46-87DE-4A7440C29867}"/>
              </a:ext>
            </a:extLst>
          </p:cNvPr>
          <p:cNvSpPr/>
          <p:nvPr/>
        </p:nvSpPr>
        <p:spPr>
          <a:xfrm>
            <a:off x="3536950" y="2733675"/>
            <a:ext cx="360363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D600B0-4FC4-4003-A95C-6ABE59FFCD89}"/>
              </a:ext>
            </a:extLst>
          </p:cNvPr>
          <p:cNvSpPr/>
          <p:nvPr/>
        </p:nvSpPr>
        <p:spPr>
          <a:xfrm>
            <a:off x="1584325" y="4906963"/>
            <a:ext cx="5046663" cy="611187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循环：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让 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a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在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1000-1100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中获取值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630647-5D16-44C7-966B-868AEF0A0A5B}"/>
              </a:ext>
            </a:extLst>
          </p:cNvPr>
          <p:cNvSpPr/>
          <p:nvPr/>
        </p:nvSpPr>
        <p:spPr>
          <a:xfrm>
            <a:off x="1587500" y="5695950"/>
            <a:ext cx="5045075" cy="61277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判断：</a:t>
            </a:r>
            <a:r>
              <a:rPr lang="en-US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a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满足上述条件则输出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0" grpId="0" animBg="1"/>
      <p:bldP spid="11" grpId="0" bldLvl="0" animBg="1"/>
      <p:bldP spid="12" grpId="0" bldLvl="0" animBg="1"/>
      <p:bldP spid="13" grpId="0"/>
      <p:bldP spid="14" grpId="0" bldLvl="0" animBg="1"/>
      <p:bldP spid="15" grpId="0" animBg="1"/>
      <p:bldP spid="16" grpId="0" bldLvl="0" animBg="1"/>
      <p:bldP spid="17" grpId="0" bldLvl="0" animBg="1"/>
      <p:bldP spid="1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22">
            <a:extLst>
              <a:ext uri="{FF2B5EF4-FFF2-40B4-BE49-F238E27FC236}">
                <a16:creationId xmlns:a16="http://schemas.microsoft.com/office/drawing/2014/main" id="{852B302C-7EF5-44E7-A126-36185C11F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1B177A1E-6754-4BA9-BFA8-2B316EBD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981075"/>
            <a:ext cx="8678862" cy="5046663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print('</a:t>
            </a: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这是韩信点兵的程序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''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三人一排   余 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五人一排   余 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七人一排   余 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范围 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1000 - 1100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''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range(1000,1100)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              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zh-CN" sz="28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if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%3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==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2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if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 5 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3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if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% 7 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2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                          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判断         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  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print('军队人数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{}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.format(a)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input(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···'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A05DB8-4A7F-4BC3-B3FD-E557C1D569AB}"/>
              </a:ext>
            </a:extLst>
          </p:cNvPr>
          <p:cNvSpPr/>
          <p:nvPr/>
        </p:nvSpPr>
        <p:spPr>
          <a:xfrm>
            <a:off x="482600" y="3495675"/>
            <a:ext cx="7362825" cy="198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4FD76FA1-D874-469D-A321-8FDB32F00A1E}"/>
              </a:ext>
            </a:extLst>
          </p:cNvPr>
          <p:cNvSpPr/>
          <p:nvPr/>
        </p:nvSpPr>
        <p:spPr>
          <a:xfrm>
            <a:off x="4706938" y="2365375"/>
            <a:ext cx="3470275" cy="550863"/>
          </a:xfrm>
          <a:prstGeom prst="borderCallout1">
            <a:avLst>
              <a:gd name="adj1" fmla="val 18750"/>
              <a:gd name="adj2" fmla="val -8333"/>
              <a:gd name="adj3" fmla="val 397001"/>
              <a:gd name="adj4" fmla="val -77836"/>
            </a:avLst>
          </a:prstGeom>
          <a:noFill/>
          <a:ln>
            <a:solidFill>
              <a:srgbClr val="11F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% 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即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中的 求余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6" grpId="1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2">
            <a:extLst>
              <a:ext uri="{FF2B5EF4-FFF2-40B4-BE49-F238E27FC236}">
                <a16:creationId xmlns:a16="http://schemas.microsoft.com/office/drawing/2014/main" id="{37BDABB1-B26B-4015-835D-C3B3511DD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韩信点兵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优化算法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55AADD96-EB05-4559-99B5-420BCB45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981075"/>
            <a:ext cx="8678863" cy="5108575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print('</a:t>
            </a: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这是韩信点兵的程序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''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三人一排   余 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五人一排   余 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七人一排   余 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范围 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1000 - 1100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''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range(1000,1100)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        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zh-CN" sz="28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if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 == 2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% 5 == 3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and 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% 7 == 2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判断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print('军队人数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{}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.format(a)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input(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···'</a:t>
            </a:r>
            <a:r>
              <a:rPr lang="zh-CN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3FC5D-D036-4ED8-8E09-24EFA9AA5690}"/>
              </a:ext>
            </a:extLst>
          </p:cNvPr>
          <p:cNvSpPr/>
          <p:nvPr/>
        </p:nvSpPr>
        <p:spPr>
          <a:xfrm>
            <a:off x="452438" y="3848100"/>
            <a:ext cx="8166100" cy="1452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B55C0C0E-8C97-457F-B006-10B78295B2AF}"/>
              </a:ext>
            </a:extLst>
          </p:cNvPr>
          <p:cNvSpPr/>
          <p:nvPr/>
        </p:nvSpPr>
        <p:spPr>
          <a:xfrm>
            <a:off x="4171950" y="2365375"/>
            <a:ext cx="4597400" cy="804863"/>
          </a:xfrm>
          <a:prstGeom prst="borderCallout1">
            <a:avLst>
              <a:gd name="adj1" fmla="val 18750"/>
              <a:gd name="adj2" fmla="val -8333"/>
              <a:gd name="adj3" fmla="val 221073"/>
              <a:gd name="adj4" fmla="val -26032"/>
            </a:avLst>
          </a:prstGeom>
          <a:noFill/>
          <a:ln>
            <a:solidFill>
              <a:srgbClr val="11F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and 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表示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且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</a:t>
            </a:r>
          </a:p>
          <a:p>
            <a:pPr algn="ctr"/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同 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or 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或者功能类似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6" grpId="1" bldLvl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C:\Users\Administrator\Desktop\教育\PNG\003.png">
            <a:extLst>
              <a:ext uri="{FF2B5EF4-FFF2-40B4-BE49-F238E27FC236}">
                <a16:creationId xmlns:a16="http://schemas.microsoft.com/office/drawing/2014/main" id="{87F90098-0DEC-4EA4-AC04-C84950B3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17500"/>
            <a:ext cx="5508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Text Box 22">
            <a:extLst>
              <a:ext uri="{FF2B5EF4-FFF2-40B4-BE49-F238E27FC236}">
                <a16:creationId xmlns:a16="http://schemas.microsoft.com/office/drawing/2014/main" id="{E422F563-EFC4-40C8-9492-45B912DF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课堂总结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9B4D8CA6-48B4-430D-9EC8-712C160C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627188"/>
            <a:ext cx="8442325" cy="4354512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枚举算法：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一一列举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→  </a:t>
            </a:r>
            <a:r>
              <a:rPr lang="zh-CN" altLang="en-US" sz="2800">
                <a:solidFill>
                  <a:srgbClr val="ACE8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逐一检验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→  </a:t>
            </a:r>
            <a:r>
              <a:rPr lang="zh-CN" altLang="en-US" sz="2800">
                <a:solidFill>
                  <a:srgbClr val="ACE8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判断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注意：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对于可能的答案做到：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不重不漏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优化算法：通过判断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缩小范围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，提高问题解决的效率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图片 16" descr="粉笔画.png">
            <a:extLst>
              <a:ext uri="{FF2B5EF4-FFF2-40B4-BE49-F238E27FC236}">
                <a16:creationId xmlns:a16="http://schemas.microsoft.com/office/drawing/2014/main" id="{E06611F6-8D86-44A3-9C8E-5C602C5C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49892" r="6442" b="24506"/>
          <a:stretch>
            <a:fillRect/>
          </a:stretch>
        </p:blipFill>
        <p:spPr bwMode="auto">
          <a:xfrm>
            <a:off x="7016750" y="5899150"/>
            <a:ext cx="20161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文本框 1">
            <a:extLst>
              <a:ext uri="{FF2B5EF4-FFF2-40B4-BE49-F238E27FC236}">
                <a16:creationId xmlns:a16="http://schemas.microsoft.com/office/drawing/2014/main" id="{2A3B28CE-6ADC-4383-9E93-AC835B12B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921000"/>
            <a:ext cx="3543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6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</a:t>
            </a:r>
          </a:p>
        </p:txBody>
      </p:sp>
      <p:sp>
        <p:nvSpPr>
          <p:cNvPr id="63491" name="文本框 1">
            <a:extLst>
              <a:ext uri="{FF2B5EF4-FFF2-40B4-BE49-F238E27FC236}">
                <a16:creationId xmlns:a16="http://schemas.microsoft.com/office/drawing/2014/main" id="{960945F8-5EB4-4A4C-935E-BA0C013C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4557713"/>
            <a:ext cx="4127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信息技术  第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11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课时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文本框 1">
            <a:extLst>
              <a:ext uri="{FF2B5EF4-FFF2-40B4-BE49-F238E27FC236}">
                <a16:creationId xmlns:a16="http://schemas.microsoft.com/office/drawing/2014/main" id="{F6BFD1B1-8C9A-4930-B6FE-A505A6B7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041400"/>
            <a:ext cx="8562975" cy="4752975"/>
          </a:xfrm>
          <a:prstGeom prst="rect">
            <a:avLst/>
          </a:prstGeom>
          <a:noFill/>
          <a:ln w="28575">
            <a:solidFill>
              <a:srgbClr val="0D0D0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print('这是一个由1,2,3各位数字不相同组成三位数的程序')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for a in [1,2,3]:                          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循环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为百位上的数</a:t>
            </a:r>
            <a:endParaRPr lang="zh-CN" altLang="zh-CN" sz="26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    for b in [1,2,3]:                               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#b 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为十位上的数</a:t>
            </a:r>
            <a:endParaRPr lang="zh-CN" altLang="zh-CN" sz="26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        for c in [1,2,3]:                           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#c 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为个位上的数</a:t>
            </a:r>
            <a:endParaRPr lang="zh-CN" altLang="zh-CN" sz="26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            if a != b and b != c and a != c :            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判断</a:t>
            </a:r>
            <a:endParaRPr lang="zh-CN" altLang="zh-CN" sz="26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                print('1,2,3可以组成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{}</a:t>
            </a: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'.format(a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*100+b*10+c</a:t>
            </a: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))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input(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en-US" sz="2600"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···'</a:t>
            </a:r>
            <a:r>
              <a:rPr lang="zh-CN" altLang="zh-CN" sz="260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9A3449-491C-49BF-A367-8CFF2875F44C}"/>
              </a:ext>
            </a:extLst>
          </p:cNvPr>
          <p:cNvSpPr/>
          <p:nvPr/>
        </p:nvSpPr>
        <p:spPr>
          <a:xfrm>
            <a:off x="252413" y="1665288"/>
            <a:ext cx="8315325" cy="3373437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FB3AD8-CA54-4CBB-ADB0-5446E2DA870A}"/>
              </a:ext>
            </a:extLst>
          </p:cNvPr>
          <p:cNvSpPr/>
          <p:nvPr/>
        </p:nvSpPr>
        <p:spPr>
          <a:xfrm>
            <a:off x="447675" y="2498725"/>
            <a:ext cx="8135938" cy="2538413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3FF9BC-7B42-47B2-8DF7-31E0F56FB894}"/>
              </a:ext>
            </a:extLst>
          </p:cNvPr>
          <p:cNvSpPr/>
          <p:nvPr/>
        </p:nvSpPr>
        <p:spPr>
          <a:xfrm>
            <a:off x="884238" y="3048000"/>
            <a:ext cx="7699375" cy="199072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137D99-DA8B-4C0F-B41D-5A656CAF7472}"/>
              </a:ext>
            </a:extLst>
          </p:cNvPr>
          <p:cNvSpPr/>
          <p:nvPr/>
        </p:nvSpPr>
        <p:spPr>
          <a:xfrm>
            <a:off x="1082675" y="3768725"/>
            <a:ext cx="7500938" cy="1268413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6922">
            <a:extLst>
              <a:ext uri="{FF2B5EF4-FFF2-40B4-BE49-F238E27FC236}">
                <a16:creationId xmlns:a16="http://schemas.microsoft.com/office/drawing/2014/main" id="{F61D947E-AD51-4F19-AF7F-55DBAAB01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355725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图片 6924">
            <a:extLst>
              <a:ext uri="{FF2B5EF4-FFF2-40B4-BE49-F238E27FC236}">
                <a16:creationId xmlns:a16="http://schemas.microsoft.com/office/drawing/2014/main" id="{DDE13975-E7F8-4360-B93E-2790C334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3671888"/>
            <a:ext cx="1663701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9AE33F-5F62-4DFB-8490-6B48676A10F7}"/>
              </a:ext>
            </a:extLst>
          </p:cNvPr>
          <p:cNvSpPr/>
          <p:nvPr/>
        </p:nvSpPr>
        <p:spPr>
          <a:xfrm>
            <a:off x="1636713" y="3616325"/>
            <a:ext cx="5221287" cy="1854200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E805D6-BA43-4562-A7B8-07D02AD65E31}"/>
              </a:ext>
            </a:extLst>
          </p:cNvPr>
          <p:cNvSpPr/>
          <p:nvPr/>
        </p:nvSpPr>
        <p:spPr>
          <a:xfrm>
            <a:off x="1636713" y="1265238"/>
            <a:ext cx="5221287" cy="1852612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7109" name="文本框 3118">
            <a:extLst>
              <a:ext uri="{FF2B5EF4-FFF2-40B4-BE49-F238E27FC236}">
                <a16:creationId xmlns:a16="http://schemas.microsoft.com/office/drawing/2014/main" id="{A5AC8A4F-8F36-4604-BB34-9EE43E1E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171450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！！！</a:t>
            </a:r>
          </a:p>
        </p:txBody>
      </p:sp>
      <p:grpSp>
        <p:nvGrpSpPr>
          <p:cNvPr id="47110" name="组合 4">
            <a:extLst>
              <a:ext uri="{FF2B5EF4-FFF2-40B4-BE49-F238E27FC236}">
                <a16:creationId xmlns:a16="http://schemas.microsoft.com/office/drawing/2014/main" id="{07673AD0-64FE-4943-964D-69072BFB7147}"/>
              </a:ext>
            </a:extLst>
          </p:cNvPr>
          <p:cNvGrpSpPr>
            <a:grpSpLocks/>
          </p:cNvGrpSpPr>
          <p:nvPr/>
        </p:nvGrpSpPr>
        <p:grpSpPr bwMode="auto">
          <a:xfrm>
            <a:off x="5773738" y="966788"/>
            <a:ext cx="6000750" cy="5227637"/>
            <a:chOff x="13146" y="2338"/>
            <a:chExt cx="9450" cy="8234"/>
          </a:xfrm>
        </p:grpSpPr>
        <p:pic>
          <p:nvPicPr>
            <p:cNvPr id="47111" name="图片 1" descr="笔记">
              <a:extLst>
                <a:ext uri="{FF2B5EF4-FFF2-40B4-BE49-F238E27FC236}">
                  <a16:creationId xmlns:a16="http://schemas.microsoft.com/office/drawing/2014/main" id="{D791D87A-5221-4293-B6A0-691AF4E7C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6" y="2338"/>
              <a:ext cx="9450" cy="8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6B1256-9524-4A87-B54A-32BF67EA9B6E}"/>
                </a:ext>
              </a:extLst>
            </p:cNvPr>
            <p:cNvSpPr/>
            <p:nvPr/>
          </p:nvSpPr>
          <p:spPr>
            <a:xfrm>
              <a:off x="13373" y="4433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DBBE24F-1462-4ABE-BCFC-218FE89CD8F5}"/>
                </a:ext>
              </a:extLst>
            </p:cNvPr>
            <p:cNvSpPr/>
            <p:nvPr/>
          </p:nvSpPr>
          <p:spPr>
            <a:xfrm>
              <a:off x="13373" y="6706"/>
              <a:ext cx="4480" cy="69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7114" name="文本框 3119">
            <a:extLst>
              <a:ext uri="{FF2B5EF4-FFF2-40B4-BE49-F238E27FC236}">
                <a16:creationId xmlns:a16="http://schemas.microsoft.com/office/drawing/2014/main" id="{96620148-CD10-437F-910B-36BA02F32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65238"/>
            <a:ext cx="7226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课前先登录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学习在线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平台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账号: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2020LL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XXXX（饭卡号）</a:t>
            </a:r>
            <a:r>
              <a:rPr lang="zh-CN" altLang="en-US" sz="24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endParaRPr lang="en-US" altLang="zh-CN" sz="24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密码: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(小写全拼)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@1943</a:t>
            </a:r>
          </a:p>
        </p:txBody>
      </p:sp>
      <p:sp>
        <p:nvSpPr>
          <p:cNvPr id="47115" name="文本框 3121">
            <a:extLst>
              <a:ext uri="{FF2B5EF4-FFF2-40B4-BE49-F238E27FC236}">
                <a16:creationId xmlns:a16="http://schemas.microsoft.com/office/drawing/2014/main" id="{613B692E-43CB-4B06-BF99-CA8ED0722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546475"/>
            <a:ext cx="5537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编程练习提交：</a:t>
            </a:r>
            <a:endParaRPr lang="zh-CN" altLang="en-US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开学第一课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”栏目下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代码提交处</a:t>
            </a:r>
            <a:r>
              <a:rPr lang="en-US" altLang="zh-CN" sz="24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编辑作业 - 提交 - 保存更改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2">
            <a:extLst>
              <a:ext uri="{FF2B5EF4-FFF2-40B4-BE49-F238E27FC236}">
                <a16:creationId xmlns:a16="http://schemas.microsoft.com/office/drawing/2014/main" id="{6B8C34F4-D2EE-4961-81BA-CD90688FA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232025"/>
            <a:ext cx="4578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牛刀小试 </a:t>
            </a:r>
            <a:r>
              <a:rPr lang="en-US" altLang="zh-CN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· </a:t>
            </a:r>
            <a:r>
              <a:rPr lang="zh-CN" altLang="en-US" sz="3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聪明如你</a:t>
            </a:r>
          </a:p>
        </p:txBody>
      </p:sp>
      <p:sp>
        <p:nvSpPr>
          <p:cNvPr id="48130" name="矩形 6">
            <a:extLst>
              <a:ext uri="{FF2B5EF4-FFF2-40B4-BE49-F238E27FC236}">
                <a16:creationId xmlns:a16="http://schemas.microsoft.com/office/drawing/2014/main" id="{5D5AA282-E870-4DAE-BDB7-110F3650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232025"/>
            <a:ext cx="588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§</a:t>
            </a:r>
          </a:p>
        </p:txBody>
      </p:sp>
      <p:sp>
        <p:nvSpPr>
          <p:cNvPr id="48131" name="TextBox 10">
            <a:extLst>
              <a:ext uri="{FF2B5EF4-FFF2-40B4-BE49-F238E27FC236}">
                <a16:creationId xmlns:a16="http://schemas.microsoft.com/office/drawing/2014/main" id="{1D8F5EFD-8A92-4A6B-A171-09259AFE0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2851150"/>
            <a:ext cx="421481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数字三个：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1  2  3</a:t>
            </a:r>
            <a:endParaRPr lang="zh-CN" altLang="en-US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条件：各位数字不相同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要求：组成一个三位数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答案： ？？？</a:t>
            </a:r>
          </a:p>
        </p:txBody>
      </p:sp>
      <p:pic>
        <p:nvPicPr>
          <p:cNvPr id="48132" name="Picture 2" descr="C:\Users\Administrator\Desktop\教育\PNG\002.png">
            <a:extLst>
              <a:ext uri="{FF2B5EF4-FFF2-40B4-BE49-F238E27FC236}">
                <a16:creationId xmlns:a16="http://schemas.microsoft.com/office/drawing/2014/main" id="{7DCAA589-BE7E-4D24-92D7-4028805B7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871663"/>
            <a:ext cx="106203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1">
            <a:extLst>
              <a:ext uri="{FF2B5EF4-FFF2-40B4-BE49-F238E27FC236}">
                <a16:creationId xmlns:a16="http://schemas.microsoft.com/office/drawing/2014/main" id="{934F930B-6B11-446B-B085-91A7935ED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"/>
          <a:stretch>
            <a:fillRect/>
          </a:stretch>
        </p:blipFill>
        <p:spPr bwMode="auto">
          <a:xfrm>
            <a:off x="71438" y="4391025"/>
            <a:ext cx="2039937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22">
            <a:extLst>
              <a:ext uri="{FF2B5EF4-FFF2-40B4-BE49-F238E27FC236}">
                <a16:creationId xmlns:a16="http://schemas.microsoft.com/office/drawing/2014/main" id="{9BC1262B-3A21-4E4E-8879-C171B700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1185863"/>
            <a:ext cx="3082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三位数可能性：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*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* </a:t>
            </a:r>
            <a:r>
              <a:rPr lang="en-US" altLang="zh-CN" sz="28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</a:p>
        </p:txBody>
      </p:sp>
      <p:sp>
        <p:nvSpPr>
          <p:cNvPr id="49154" name="Text Box 22">
            <a:extLst>
              <a:ext uri="{FF2B5EF4-FFF2-40B4-BE49-F238E27FC236}">
                <a16:creationId xmlns:a16="http://schemas.microsoft.com/office/drawing/2014/main" id="{B3953C39-0F32-4046-9405-59437540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答案揭晓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E9AF05-17F3-4E5C-B7EC-8BF45A4D6614}"/>
              </a:ext>
            </a:extLst>
          </p:cNvPr>
          <p:cNvSpPr/>
          <p:nvPr/>
        </p:nvSpPr>
        <p:spPr>
          <a:xfrm>
            <a:off x="179388" y="1797050"/>
            <a:ext cx="2236787" cy="557213"/>
          </a:xfrm>
          <a:prstGeom prst="rect">
            <a:avLst/>
          </a:prstGeom>
          <a:solidFill>
            <a:srgbClr val="19311A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11351E-BBD8-4E8A-BDB6-38F91FD5ABF6}"/>
              </a:ext>
            </a:extLst>
          </p:cNvPr>
          <p:cNvGraphicFramePr/>
          <p:nvPr/>
        </p:nvGraphicFramePr>
        <p:xfrm>
          <a:off x="2501900" y="841375"/>
          <a:ext cx="6324600" cy="5500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百位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十位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个位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组成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答案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111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112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113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121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122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900"/>
                        <a:t>×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rgbClr val="FF0000"/>
                          </a:solidFill>
                        </a:rPr>
                        <a:t>123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√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131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500">
                          <a:sym typeface="+mn-ea"/>
                        </a:rPr>
                        <a:t>×</a:t>
                      </a:r>
                      <a:endParaRPr lang="zh-CN" altLang="en-US" sz="1900"/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rgbClr val="FF0000"/>
                          </a:solidFill>
                        </a:rPr>
                        <a:t>132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√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133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500">
                          <a:sym typeface="+mn-ea"/>
                        </a:rPr>
                        <a:t>×</a:t>
                      </a:r>
                      <a:endParaRPr lang="zh-CN" altLang="en-US" sz="1900"/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211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500">
                          <a:sym typeface="+mn-ea"/>
                        </a:rPr>
                        <a:t>×</a:t>
                      </a:r>
                      <a:endParaRPr lang="zh-CN" altLang="en-US" sz="1900"/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/>
                        <a:t>···</a:t>
                      </a:r>
                    </a:p>
                  </a:txBody>
                  <a:tcPr marT="47026" marB="4702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9236" name="Text Box 22">
            <a:extLst>
              <a:ext uri="{FF2B5EF4-FFF2-40B4-BE49-F238E27FC236}">
                <a16:creationId xmlns:a16="http://schemas.microsoft.com/office/drawing/2014/main" id="{CDDE8DE2-82F4-415E-BCF3-109BA1ECF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448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正确：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783160-60C5-4E32-8A77-92DC8439F2D1}"/>
              </a:ext>
            </a:extLst>
          </p:cNvPr>
          <p:cNvSpPr/>
          <p:nvPr/>
        </p:nvSpPr>
        <p:spPr>
          <a:xfrm>
            <a:off x="1187450" y="2844800"/>
            <a:ext cx="784225" cy="557213"/>
          </a:xfrm>
          <a:prstGeom prst="rect">
            <a:avLst/>
          </a:prstGeom>
          <a:solidFill>
            <a:srgbClr val="19311A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2">
            <a:extLst>
              <a:ext uri="{FF2B5EF4-FFF2-40B4-BE49-F238E27FC236}">
                <a16:creationId xmlns:a16="http://schemas.microsoft.com/office/drawing/2014/main" id="{78DA7651-A048-4053-A26E-89341294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308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穷举 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P91</a:t>
            </a:r>
          </a:p>
        </p:txBody>
      </p:sp>
      <p:sp>
        <p:nvSpPr>
          <p:cNvPr id="50178" name="文本框 1">
            <a:extLst>
              <a:ext uri="{FF2B5EF4-FFF2-40B4-BE49-F238E27FC236}">
                <a16:creationId xmlns:a16="http://schemas.microsoft.com/office/drawing/2014/main" id="{8873E43B-F5DF-42F1-B6B0-6EE6BC59E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38313"/>
            <a:ext cx="8496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一一列举</a:t>
            </a:r>
            <a:r>
              <a:rPr lang="zh-CN" altLang="en-US" sz="2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所有可能的答案，</a:t>
            </a:r>
            <a:r>
              <a:rPr lang="zh-CN" altLang="en-US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合适就保留</a:t>
            </a:r>
            <a:r>
              <a:rPr lang="zh-CN" altLang="en-US" sz="2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，</a:t>
            </a:r>
            <a:r>
              <a:rPr lang="zh-CN" altLang="en-US" sz="2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不合适就丢弃</a:t>
            </a:r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D335DE0B-3A0B-4E25-B110-7CEC83E7D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30625"/>
            <a:ext cx="67849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枚举法解决问题一般结构：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循环 </a:t>
            </a: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+ 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判断</a:t>
            </a:r>
          </a:p>
        </p:txBody>
      </p:sp>
      <p:sp>
        <p:nvSpPr>
          <p:cNvPr id="3" name="上箭头 2">
            <a:extLst>
              <a:ext uri="{FF2B5EF4-FFF2-40B4-BE49-F238E27FC236}">
                <a16:creationId xmlns:a16="http://schemas.microsoft.com/office/drawing/2014/main" id="{481093A6-A9A5-42FA-9224-9E93BD34C5ED}"/>
              </a:ext>
            </a:extLst>
          </p:cNvPr>
          <p:cNvSpPr/>
          <p:nvPr/>
        </p:nvSpPr>
        <p:spPr>
          <a:xfrm rot="17460000">
            <a:off x="3719513" y="1223963"/>
            <a:ext cx="215900" cy="3365500"/>
          </a:xfrm>
          <a:prstGeom prst="upArrow">
            <a:avLst/>
          </a:prstGeom>
          <a:solidFill>
            <a:srgbClr val="00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上箭头 3">
            <a:extLst>
              <a:ext uri="{FF2B5EF4-FFF2-40B4-BE49-F238E27FC236}">
                <a16:creationId xmlns:a16="http://schemas.microsoft.com/office/drawing/2014/main" id="{A14E3709-6A74-4CF7-A2B6-ABDA4462E95A}"/>
              </a:ext>
            </a:extLst>
          </p:cNvPr>
          <p:cNvSpPr/>
          <p:nvPr/>
        </p:nvSpPr>
        <p:spPr>
          <a:xfrm rot="540000" flipH="1">
            <a:off x="6616700" y="2579688"/>
            <a:ext cx="187325" cy="931862"/>
          </a:xfrm>
          <a:prstGeom prst="upArrow">
            <a:avLst/>
          </a:prstGeom>
          <a:solidFill>
            <a:srgbClr val="8AB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/>
      <p:bldP spid="31747" grpId="0"/>
      <p:bldP spid="3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2">
            <a:extLst>
              <a:ext uri="{FF2B5EF4-FFF2-40B4-BE49-F238E27FC236}">
                <a16:creationId xmlns:a16="http://schemas.microsoft.com/office/drawing/2014/main" id="{100C5ED2-2CF4-4553-927C-413C5CE6F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组成的各位不相同的三位数</a:t>
            </a:r>
          </a:p>
        </p:txBody>
      </p:sp>
      <p:sp>
        <p:nvSpPr>
          <p:cNvPr id="43010" name="文本框 3">
            <a:extLst>
              <a:ext uri="{FF2B5EF4-FFF2-40B4-BE49-F238E27FC236}">
                <a16:creationId xmlns:a16="http://schemas.microsoft.com/office/drawing/2014/main" id="{C272D3CC-8895-47BF-9DCC-38F3693FC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257300"/>
            <a:ext cx="6719888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三个数字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组成三位数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三位数各位不相同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6FBA1E-E02B-48CC-8B69-F64AC74902CE}"/>
              </a:ext>
            </a:extLst>
          </p:cNvPr>
          <p:cNvSpPr/>
          <p:nvPr/>
        </p:nvSpPr>
        <p:spPr>
          <a:xfrm>
            <a:off x="550863" y="1816100"/>
            <a:ext cx="1751012" cy="492125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分析问题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AAA6B3-117D-4550-B76C-75A9A6B5EBD1}"/>
              </a:ext>
            </a:extLst>
          </p:cNvPr>
          <p:cNvSpPr/>
          <p:nvPr/>
        </p:nvSpPr>
        <p:spPr>
          <a:xfrm>
            <a:off x="550863" y="4406900"/>
            <a:ext cx="1765300" cy="493713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设计算法</a:t>
            </a:r>
          </a:p>
        </p:txBody>
      </p:sp>
      <p:sp>
        <p:nvSpPr>
          <p:cNvPr id="43013" name="文本框 3">
            <a:extLst>
              <a:ext uri="{FF2B5EF4-FFF2-40B4-BE49-F238E27FC236}">
                <a16:creationId xmlns:a16="http://schemas.microsoft.com/office/drawing/2014/main" id="{6FACECC4-32F7-4B54-85DE-0F9B476F8416}"/>
              </a:ext>
            </a:extLst>
          </p:cNvPr>
          <p:cNvSpPr txBox="1"/>
          <p:nvPr/>
        </p:nvSpPr>
        <p:spPr>
          <a:xfrm>
            <a:off x="2316163" y="3616325"/>
            <a:ext cx="6969125" cy="2028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循环：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计数循环（嵌套）语句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a,b,c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分别获取</a:t>
            </a:r>
            <a:r>
              <a:rPr lang="en-US" altLang="zh-CN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[1,2,3]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列表中的元素</a:t>
            </a:r>
            <a:endParaRPr lang="en-US" altLang="zh-CN" sz="28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判断：</a:t>
            </a:r>
            <a:r>
              <a:rPr lang="zh-CN" altLang="en-US" sz="28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各位数不相同就输出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E8ADDC7-1062-43D6-9F72-A3A3FA663844}"/>
              </a:ext>
            </a:extLst>
          </p:cNvPr>
          <p:cNvSpPr/>
          <p:nvPr/>
        </p:nvSpPr>
        <p:spPr>
          <a:xfrm>
            <a:off x="185738" y="2030413"/>
            <a:ext cx="354012" cy="2655887"/>
          </a:xfrm>
          <a:prstGeom prst="leftBrace">
            <a:avLst>
              <a:gd name="adj1" fmla="val 8333"/>
              <a:gd name="adj2" fmla="val 51044"/>
            </a:avLst>
          </a:prstGeom>
          <a:ln w="2857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文本框 4">
            <a:extLst>
              <a:ext uri="{FF2B5EF4-FFF2-40B4-BE49-F238E27FC236}">
                <a16:creationId xmlns:a16="http://schemas.microsoft.com/office/drawing/2014/main" id="{6B7FA8E1-109A-4F89-A06E-B01BEDA4E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076450"/>
            <a:ext cx="7724775" cy="830263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('这是一个由1,2,3组成各位数不相同的三位数的程序')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2226" name="文本框 4">
            <a:extLst>
              <a:ext uri="{FF2B5EF4-FFF2-40B4-BE49-F238E27FC236}">
                <a16:creationId xmlns:a16="http://schemas.microsoft.com/office/drawing/2014/main" id="{BCB6964C-49AE-4A63-8E3C-5BCF3177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1003300"/>
            <a:ext cx="70897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01  输出程序提示信息                  print</a:t>
            </a:r>
          </a:p>
        </p:txBody>
      </p:sp>
      <p:grpSp>
        <p:nvGrpSpPr>
          <p:cNvPr id="187" name="组合 795">
            <a:extLst>
              <a:ext uri="{FF2B5EF4-FFF2-40B4-BE49-F238E27FC236}">
                <a16:creationId xmlns:a16="http://schemas.microsoft.com/office/drawing/2014/main" id="{9EC6C707-8AAD-4EE1-8264-DECA8A0568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913" y="2132013"/>
            <a:ext cx="539750" cy="557212"/>
            <a:chOff x="-2819400" y="4149726"/>
            <a:chExt cx="3040063" cy="3127374"/>
          </a:xfrm>
        </p:grpSpPr>
        <p:sp>
          <p:nvSpPr>
            <p:cNvPr id="52228" name="Oval 752">
              <a:extLst>
                <a:ext uri="{FF2B5EF4-FFF2-40B4-BE49-F238E27FC236}">
                  <a16:creationId xmlns:a16="http://schemas.microsoft.com/office/drawing/2014/main" id="{B5C28982-E873-4D4A-BA9D-9A5842D3E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19400" y="4237038"/>
              <a:ext cx="3040063" cy="3040062"/>
            </a:xfrm>
            <a:prstGeom prst="ellipse">
              <a:avLst/>
            </a:prstGeom>
            <a:solidFill>
              <a:srgbClr val="006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29" name="Freeform 753">
              <a:extLst>
                <a:ext uri="{FF2B5EF4-FFF2-40B4-BE49-F238E27FC236}">
                  <a16:creationId xmlns:a16="http://schemas.microsoft.com/office/drawing/2014/main" id="{1BD424E2-7245-4A8D-847D-8685FC74B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8975" y="6181725"/>
              <a:ext cx="381000" cy="417512"/>
            </a:xfrm>
            <a:custGeom>
              <a:avLst/>
              <a:gdLst>
                <a:gd name="T0" fmla="*/ 96 w 101"/>
                <a:gd name="T1" fmla="*/ 67 h 111"/>
                <a:gd name="T2" fmla="*/ 19 w 101"/>
                <a:gd name="T3" fmla="*/ 97 h 111"/>
                <a:gd name="T4" fmla="*/ 29 w 101"/>
                <a:gd name="T5" fmla="*/ 14 h 111"/>
                <a:gd name="T6" fmla="*/ 82 w 101"/>
                <a:gd name="T7" fmla="*/ 15 h 111"/>
                <a:gd name="T8" fmla="*/ 96 w 101"/>
                <a:gd name="T9" fmla="*/ 6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11">
                  <a:moveTo>
                    <a:pt x="96" y="67"/>
                  </a:moveTo>
                  <a:cubicBezTo>
                    <a:pt x="87" y="79"/>
                    <a:pt x="38" y="111"/>
                    <a:pt x="19" y="97"/>
                  </a:cubicBezTo>
                  <a:cubicBezTo>
                    <a:pt x="0" y="83"/>
                    <a:pt x="19" y="26"/>
                    <a:pt x="29" y="14"/>
                  </a:cubicBezTo>
                  <a:cubicBezTo>
                    <a:pt x="40" y="8"/>
                    <a:pt x="63" y="0"/>
                    <a:pt x="82" y="15"/>
                  </a:cubicBezTo>
                  <a:cubicBezTo>
                    <a:pt x="101" y="29"/>
                    <a:pt x="100" y="53"/>
                    <a:pt x="96" y="67"/>
                  </a:cubicBez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0" name="Freeform 754">
              <a:extLst>
                <a:ext uri="{FF2B5EF4-FFF2-40B4-BE49-F238E27FC236}">
                  <a16:creationId xmlns:a16="http://schemas.microsoft.com/office/drawing/2014/main" id="{C9680C7B-3C6F-4CB7-A9C3-D6EAF078A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74837" y="6192838"/>
              <a:ext cx="300038" cy="312737"/>
            </a:xfrm>
            <a:custGeom>
              <a:avLst/>
              <a:gdLst>
                <a:gd name="T0" fmla="*/ 73 w 80"/>
                <a:gd name="T1" fmla="*/ 47 h 83"/>
                <a:gd name="T2" fmla="*/ 14 w 80"/>
                <a:gd name="T3" fmla="*/ 72 h 83"/>
                <a:gd name="T4" fmla="*/ 23 w 80"/>
                <a:gd name="T5" fmla="*/ 8 h 83"/>
                <a:gd name="T6" fmla="*/ 60 w 80"/>
                <a:gd name="T7" fmla="*/ 12 h 83"/>
                <a:gd name="T8" fmla="*/ 73 w 80"/>
                <a:gd name="T9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73" y="47"/>
                  </a:moveTo>
                  <a:cubicBezTo>
                    <a:pt x="66" y="56"/>
                    <a:pt x="28" y="83"/>
                    <a:pt x="14" y="72"/>
                  </a:cubicBezTo>
                  <a:cubicBezTo>
                    <a:pt x="0" y="61"/>
                    <a:pt x="16" y="17"/>
                    <a:pt x="23" y="8"/>
                  </a:cubicBezTo>
                  <a:cubicBezTo>
                    <a:pt x="30" y="0"/>
                    <a:pt x="46" y="1"/>
                    <a:pt x="60" y="12"/>
                  </a:cubicBezTo>
                  <a:cubicBezTo>
                    <a:pt x="74" y="22"/>
                    <a:pt x="80" y="38"/>
                    <a:pt x="73" y="47"/>
                  </a:cubicBezTo>
                  <a:close/>
                </a:path>
              </a:pathLst>
            </a:custGeom>
            <a:solidFill>
              <a:srgbClr val="F26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1" name="Freeform 755">
              <a:extLst>
                <a:ext uri="{FF2B5EF4-FFF2-40B4-BE49-F238E27FC236}">
                  <a16:creationId xmlns:a16="http://schemas.microsoft.com/office/drawing/2014/main" id="{11860923-5122-4933-BE9E-77452AAF5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8687" y="5354638"/>
              <a:ext cx="717550" cy="676275"/>
            </a:xfrm>
            <a:custGeom>
              <a:avLst/>
              <a:gdLst>
                <a:gd name="T0" fmla="*/ 170 w 191"/>
                <a:gd name="T1" fmla="*/ 55 h 180"/>
                <a:gd name="T2" fmla="*/ 9 w 191"/>
                <a:gd name="T3" fmla="*/ 127 h 180"/>
                <a:gd name="T4" fmla="*/ 131 w 191"/>
                <a:gd name="T5" fmla="*/ 147 h 180"/>
                <a:gd name="T6" fmla="*/ 170 w 191"/>
                <a:gd name="T7" fmla="*/ 5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80">
                  <a:moveTo>
                    <a:pt x="170" y="55"/>
                  </a:moveTo>
                  <a:cubicBezTo>
                    <a:pt x="99" y="0"/>
                    <a:pt x="0" y="106"/>
                    <a:pt x="9" y="127"/>
                  </a:cubicBezTo>
                  <a:cubicBezTo>
                    <a:pt x="19" y="147"/>
                    <a:pt x="107" y="87"/>
                    <a:pt x="131" y="147"/>
                  </a:cubicBezTo>
                  <a:cubicBezTo>
                    <a:pt x="143" y="180"/>
                    <a:pt x="191" y="71"/>
                    <a:pt x="170" y="55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Freeform 756">
              <a:extLst>
                <a:ext uri="{FF2B5EF4-FFF2-40B4-BE49-F238E27FC236}">
                  <a16:creationId xmlns:a16="http://schemas.microsoft.com/office/drawing/2014/main" id="{FD5C9E24-D488-4B85-ABB5-612D6C2EB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62087" y="5899150"/>
              <a:ext cx="696913" cy="730250"/>
            </a:xfrm>
            <a:custGeom>
              <a:avLst/>
              <a:gdLst>
                <a:gd name="T0" fmla="*/ 113 w 185"/>
                <a:gd name="T1" fmla="*/ 16 h 194"/>
                <a:gd name="T2" fmla="*/ 87 w 185"/>
                <a:gd name="T3" fmla="*/ 190 h 194"/>
                <a:gd name="T4" fmla="*/ 34 w 185"/>
                <a:gd name="T5" fmla="*/ 78 h 194"/>
                <a:gd name="T6" fmla="*/ 113 w 185"/>
                <a:gd name="T7" fmla="*/ 1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94">
                  <a:moveTo>
                    <a:pt x="113" y="16"/>
                  </a:moveTo>
                  <a:cubicBezTo>
                    <a:pt x="185" y="70"/>
                    <a:pt x="108" y="194"/>
                    <a:pt x="87" y="190"/>
                  </a:cubicBezTo>
                  <a:cubicBezTo>
                    <a:pt x="65" y="186"/>
                    <a:pt x="99" y="85"/>
                    <a:pt x="34" y="78"/>
                  </a:cubicBezTo>
                  <a:cubicBezTo>
                    <a:pt x="0" y="75"/>
                    <a:pt x="93" y="0"/>
                    <a:pt x="113" y="16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3" name="Freeform 757">
              <a:extLst>
                <a:ext uri="{FF2B5EF4-FFF2-40B4-BE49-F238E27FC236}">
                  <a16:creationId xmlns:a16="http://schemas.microsoft.com/office/drawing/2014/main" id="{4F1802FB-F1E4-4217-8C65-254BF6D6B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1337" y="4910138"/>
              <a:ext cx="1196975" cy="1430337"/>
            </a:xfrm>
            <a:custGeom>
              <a:avLst/>
              <a:gdLst>
                <a:gd name="T0" fmla="*/ 247 w 318"/>
                <a:gd name="T1" fmla="*/ 238 h 380"/>
                <a:gd name="T2" fmla="*/ 42 w 318"/>
                <a:gd name="T3" fmla="*/ 348 h 380"/>
                <a:gd name="T4" fmla="*/ 94 w 318"/>
                <a:gd name="T5" fmla="*/ 122 h 380"/>
                <a:gd name="T6" fmla="*/ 299 w 318"/>
                <a:gd name="T7" fmla="*/ 11 h 380"/>
                <a:gd name="T8" fmla="*/ 247 w 318"/>
                <a:gd name="T9" fmla="*/ 23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80">
                  <a:moveTo>
                    <a:pt x="247" y="238"/>
                  </a:moveTo>
                  <a:cubicBezTo>
                    <a:pt x="176" y="331"/>
                    <a:pt x="84" y="380"/>
                    <a:pt x="42" y="348"/>
                  </a:cubicBezTo>
                  <a:cubicBezTo>
                    <a:pt x="0" y="316"/>
                    <a:pt x="23" y="215"/>
                    <a:pt x="94" y="122"/>
                  </a:cubicBezTo>
                  <a:cubicBezTo>
                    <a:pt x="165" y="28"/>
                    <a:pt x="284" y="0"/>
                    <a:pt x="299" y="11"/>
                  </a:cubicBezTo>
                  <a:cubicBezTo>
                    <a:pt x="314" y="23"/>
                    <a:pt x="318" y="145"/>
                    <a:pt x="247" y="238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Freeform 758">
              <a:extLst>
                <a:ext uri="{FF2B5EF4-FFF2-40B4-BE49-F238E27FC236}">
                  <a16:creationId xmlns:a16="http://schemas.microsoft.com/office/drawing/2014/main" id="{C943AFE1-BF8A-42F1-AC72-2BEA87900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57375" y="6088063"/>
              <a:ext cx="365125" cy="349250"/>
            </a:xfrm>
            <a:custGeom>
              <a:avLst/>
              <a:gdLst>
                <a:gd name="T0" fmla="*/ 164 w 230"/>
                <a:gd name="T1" fmla="*/ 220 h 220"/>
                <a:gd name="T2" fmla="*/ 0 w 230"/>
                <a:gd name="T3" fmla="*/ 95 h 220"/>
                <a:gd name="T4" fmla="*/ 105 w 230"/>
                <a:gd name="T5" fmla="*/ 0 h 220"/>
                <a:gd name="T6" fmla="*/ 230 w 230"/>
                <a:gd name="T7" fmla="*/ 97 h 220"/>
                <a:gd name="T8" fmla="*/ 164 w 230"/>
                <a:gd name="T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0">
                  <a:moveTo>
                    <a:pt x="164" y="220"/>
                  </a:moveTo>
                  <a:lnTo>
                    <a:pt x="0" y="95"/>
                  </a:lnTo>
                  <a:lnTo>
                    <a:pt x="105" y="0"/>
                  </a:lnTo>
                  <a:lnTo>
                    <a:pt x="230" y="97"/>
                  </a:lnTo>
                  <a:lnTo>
                    <a:pt x="164" y="22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Freeform 759">
              <a:extLst>
                <a:ext uri="{FF2B5EF4-FFF2-40B4-BE49-F238E27FC236}">
                  <a16:creationId xmlns:a16="http://schemas.microsoft.com/office/drawing/2014/main" id="{D1DC5651-02FF-484B-BD04-9765B1920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1575" y="5211763"/>
              <a:ext cx="315913" cy="315912"/>
            </a:xfrm>
            <a:custGeom>
              <a:avLst/>
              <a:gdLst>
                <a:gd name="T0" fmla="*/ 72 w 84"/>
                <a:gd name="T1" fmla="*/ 65 h 84"/>
                <a:gd name="T2" fmla="*/ 19 w 84"/>
                <a:gd name="T3" fmla="*/ 72 h 84"/>
                <a:gd name="T4" fmla="*/ 12 w 84"/>
                <a:gd name="T5" fmla="*/ 19 h 84"/>
                <a:gd name="T6" fmla="*/ 65 w 84"/>
                <a:gd name="T7" fmla="*/ 12 h 84"/>
                <a:gd name="T8" fmla="*/ 72 w 84"/>
                <a:gd name="T9" fmla="*/ 6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72" y="65"/>
                  </a:moveTo>
                  <a:cubicBezTo>
                    <a:pt x="59" y="81"/>
                    <a:pt x="36" y="84"/>
                    <a:pt x="19" y="72"/>
                  </a:cubicBezTo>
                  <a:cubicBezTo>
                    <a:pt x="3" y="59"/>
                    <a:pt x="0" y="36"/>
                    <a:pt x="12" y="19"/>
                  </a:cubicBezTo>
                  <a:cubicBezTo>
                    <a:pt x="25" y="3"/>
                    <a:pt x="48" y="0"/>
                    <a:pt x="65" y="12"/>
                  </a:cubicBezTo>
                  <a:cubicBezTo>
                    <a:pt x="81" y="25"/>
                    <a:pt x="84" y="48"/>
                    <a:pt x="72" y="65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Freeform 760">
              <a:extLst>
                <a:ext uri="{FF2B5EF4-FFF2-40B4-BE49-F238E27FC236}">
                  <a16:creationId xmlns:a16="http://schemas.microsoft.com/office/drawing/2014/main" id="{5DFA28E8-C2E0-4FBB-9FD5-98FAFF59544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-1190625" y="5211763"/>
              <a:ext cx="334963" cy="315912"/>
            </a:xfrm>
            <a:custGeom>
              <a:avLst/>
              <a:gdLst>
                <a:gd name="T0" fmla="*/ 52 w 89"/>
                <a:gd name="T1" fmla="*/ 83 h 84"/>
                <a:gd name="T2" fmla="*/ 22 w 89"/>
                <a:gd name="T3" fmla="*/ 75 h 84"/>
                <a:gd name="T4" fmla="*/ 14 w 89"/>
                <a:gd name="T5" fmla="*/ 17 h 84"/>
                <a:gd name="T6" fmla="*/ 41 w 89"/>
                <a:gd name="T7" fmla="*/ 1 h 84"/>
                <a:gd name="T8" fmla="*/ 72 w 89"/>
                <a:gd name="T9" fmla="*/ 9 h 84"/>
                <a:gd name="T10" fmla="*/ 88 w 89"/>
                <a:gd name="T11" fmla="*/ 37 h 84"/>
                <a:gd name="T12" fmla="*/ 80 w 89"/>
                <a:gd name="T13" fmla="*/ 67 h 84"/>
                <a:gd name="T14" fmla="*/ 52 w 89"/>
                <a:gd name="T15" fmla="*/ 83 h 84"/>
                <a:gd name="T16" fmla="*/ 42 w 89"/>
                <a:gd name="T17" fmla="*/ 9 h 84"/>
                <a:gd name="T18" fmla="*/ 20 w 89"/>
                <a:gd name="T19" fmla="*/ 22 h 84"/>
                <a:gd name="T20" fmla="*/ 26 w 89"/>
                <a:gd name="T21" fmla="*/ 69 h 84"/>
                <a:gd name="T22" fmla="*/ 51 w 89"/>
                <a:gd name="T23" fmla="*/ 75 h 84"/>
                <a:gd name="T24" fmla="*/ 74 w 89"/>
                <a:gd name="T25" fmla="*/ 63 h 84"/>
                <a:gd name="T26" fmla="*/ 80 w 89"/>
                <a:gd name="T27" fmla="*/ 38 h 84"/>
                <a:gd name="T28" fmla="*/ 67 w 89"/>
                <a:gd name="T29" fmla="*/ 15 h 84"/>
                <a:gd name="T30" fmla="*/ 42 w 89"/>
                <a:gd name="T31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84">
                  <a:moveTo>
                    <a:pt x="52" y="83"/>
                  </a:moveTo>
                  <a:cubicBezTo>
                    <a:pt x="41" y="84"/>
                    <a:pt x="31" y="82"/>
                    <a:pt x="22" y="75"/>
                  </a:cubicBezTo>
                  <a:cubicBezTo>
                    <a:pt x="4" y="61"/>
                    <a:pt x="0" y="35"/>
                    <a:pt x="14" y="17"/>
                  </a:cubicBezTo>
                  <a:cubicBezTo>
                    <a:pt x="21" y="8"/>
                    <a:pt x="30" y="3"/>
                    <a:pt x="41" y="1"/>
                  </a:cubicBezTo>
                  <a:cubicBezTo>
                    <a:pt x="52" y="0"/>
                    <a:pt x="63" y="3"/>
                    <a:pt x="72" y="9"/>
                  </a:cubicBezTo>
                  <a:cubicBezTo>
                    <a:pt x="81" y="16"/>
                    <a:pt x="86" y="26"/>
                    <a:pt x="88" y="37"/>
                  </a:cubicBezTo>
                  <a:cubicBezTo>
                    <a:pt x="89" y="48"/>
                    <a:pt x="86" y="58"/>
                    <a:pt x="80" y="67"/>
                  </a:cubicBezTo>
                  <a:cubicBezTo>
                    <a:pt x="73" y="76"/>
                    <a:pt x="63" y="81"/>
                    <a:pt x="52" y="83"/>
                  </a:cubicBezTo>
                  <a:close/>
                  <a:moveTo>
                    <a:pt x="42" y="9"/>
                  </a:moveTo>
                  <a:cubicBezTo>
                    <a:pt x="33" y="10"/>
                    <a:pt x="26" y="15"/>
                    <a:pt x="20" y="22"/>
                  </a:cubicBezTo>
                  <a:cubicBezTo>
                    <a:pt x="9" y="36"/>
                    <a:pt x="12" y="58"/>
                    <a:pt x="26" y="69"/>
                  </a:cubicBezTo>
                  <a:cubicBezTo>
                    <a:pt x="34" y="74"/>
                    <a:pt x="42" y="77"/>
                    <a:pt x="51" y="75"/>
                  </a:cubicBezTo>
                  <a:cubicBezTo>
                    <a:pt x="60" y="74"/>
                    <a:pt x="68" y="70"/>
                    <a:pt x="74" y="63"/>
                  </a:cubicBezTo>
                  <a:cubicBezTo>
                    <a:pt x="79" y="55"/>
                    <a:pt x="81" y="47"/>
                    <a:pt x="80" y="38"/>
                  </a:cubicBezTo>
                  <a:cubicBezTo>
                    <a:pt x="79" y="29"/>
                    <a:pt x="74" y="21"/>
                    <a:pt x="67" y="15"/>
                  </a:cubicBezTo>
                  <a:cubicBezTo>
                    <a:pt x="60" y="10"/>
                    <a:pt x="51" y="8"/>
                    <a:pt x="42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Freeform 761">
              <a:extLst>
                <a:ext uri="{FF2B5EF4-FFF2-40B4-BE49-F238E27FC236}">
                  <a16:creationId xmlns:a16="http://schemas.microsoft.com/office/drawing/2014/main" id="{99021ABA-7F58-4405-B4BC-0D7A22A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36675" y="5538788"/>
              <a:ext cx="228600" cy="233362"/>
            </a:xfrm>
            <a:custGeom>
              <a:avLst/>
              <a:gdLst>
                <a:gd name="T0" fmla="*/ 52 w 61"/>
                <a:gd name="T1" fmla="*/ 48 h 62"/>
                <a:gd name="T2" fmla="*/ 14 w 61"/>
                <a:gd name="T3" fmla="*/ 53 h 62"/>
                <a:gd name="T4" fmla="*/ 9 w 61"/>
                <a:gd name="T5" fmla="*/ 15 h 62"/>
                <a:gd name="T6" fmla="*/ 47 w 61"/>
                <a:gd name="T7" fmla="*/ 9 h 62"/>
                <a:gd name="T8" fmla="*/ 52 w 61"/>
                <a:gd name="T9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2">
                  <a:moveTo>
                    <a:pt x="52" y="48"/>
                  </a:moveTo>
                  <a:cubicBezTo>
                    <a:pt x="43" y="60"/>
                    <a:pt x="26" y="62"/>
                    <a:pt x="14" y="53"/>
                  </a:cubicBezTo>
                  <a:cubicBezTo>
                    <a:pt x="2" y="44"/>
                    <a:pt x="0" y="27"/>
                    <a:pt x="9" y="15"/>
                  </a:cubicBezTo>
                  <a:cubicBezTo>
                    <a:pt x="18" y="3"/>
                    <a:pt x="35" y="0"/>
                    <a:pt x="47" y="9"/>
                  </a:cubicBezTo>
                  <a:cubicBezTo>
                    <a:pt x="59" y="19"/>
                    <a:pt x="61" y="36"/>
                    <a:pt x="52" y="48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Freeform 762">
              <a:extLst>
                <a:ext uri="{FF2B5EF4-FFF2-40B4-BE49-F238E27FC236}">
                  <a16:creationId xmlns:a16="http://schemas.microsoft.com/office/drawing/2014/main" id="{8A630C26-5FDB-455D-B64A-0649BA39B66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-1341437" y="5534025"/>
              <a:ext cx="249238" cy="241300"/>
            </a:xfrm>
            <a:custGeom>
              <a:avLst/>
              <a:gdLst>
                <a:gd name="T0" fmla="*/ 35 w 66"/>
                <a:gd name="T1" fmla="*/ 63 h 64"/>
                <a:gd name="T2" fmla="*/ 13 w 66"/>
                <a:gd name="T3" fmla="*/ 57 h 64"/>
                <a:gd name="T4" fmla="*/ 1 w 66"/>
                <a:gd name="T5" fmla="*/ 36 h 64"/>
                <a:gd name="T6" fmla="*/ 7 w 66"/>
                <a:gd name="T7" fmla="*/ 13 h 64"/>
                <a:gd name="T8" fmla="*/ 27 w 66"/>
                <a:gd name="T9" fmla="*/ 1 h 64"/>
                <a:gd name="T10" fmla="*/ 50 w 66"/>
                <a:gd name="T11" fmla="*/ 7 h 64"/>
                <a:gd name="T12" fmla="*/ 56 w 66"/>
                <a:gd name="T13" fmla="*/ 51 h 64"/>
                <a:gd name="T14" fmla="*/ 35 w 66"/>
                <a:gd name="T15" fmla="*/ 63 h 64"/>
                <a:gd name="T16" fmla="*/ 28 w 66"/>
                <a:gd name="T17" fmla="*/ 9 h 64"/>
                <a:gd name="T18" fmla="*/ 13 w 66"/>
                <a:gd name="T19" fmla="*/ 18 h 64"/>
                <a:gd name="T20" fmla="*/ 8 w 66"/>
                <a:gd name="T21" fmla="*/ 35 h 64"/>
                <a:gd name="T22" fmla="*/ 17 w 66"/>
                <a:gd name="T23" fmla="*/ 51 h 64"/>
                <a:gd name="T24" fmla="*/ 34 w 66"/>
                <a:gd name="T25" fmla="*/ 55 h 64"/>
                <a:gd name="T26" fmla="*/ 50 w 66"/>
                <a:gd name="T27" fmla="*/ 46 h 64"/>
                <a:gd name="T28" fmla="*/ 46 w 66"/>
                <a:gd name="T29" fmla="*/ 13 h 64"/>
                <a:gd name="T30" fmla="*/ 28 w 66"/>
                <a:gd name="T31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4">
                  <a:moveTo>
                    <a:pt x="35" y="63"/>
                  </a:moveTo>
                  <a:cubicBezTo>
                    <a:pt x="27" y="64"/>
                    <a:pt x="19" y="62"/>
                    <a:pt x="13" y="57"/>
                  </a:cubicBezTo>
                  <a:cubicBezTo>
                    <a:pt x="6" y="52"/>
                    <a:pt x="2" y="44"/>
                    <a:pt x="1" y="36"/>
                  </a:cubicBezTo>
                  <a:cubicBezTo>
                    <a:pt x="0" y="28"/>
                    <a:pt x="2" y="20"/>
                    <a:pt x="7" y="13"/>
                  </a:cubicBezTo>
                  <a:cubicBezTo>
                    <a:pt x="12" y="7"/>
                    <a:pt x="19" y="2"/>
                    <a:pt x="27" y="1"/>
                  </a:cubicBezTo>
                  <a:cubicBezTo>
                    <a:pt x="35" y="0"/>
                    <a:pt x="44" y="2"/>
                    <a:pt x="50" y="7"/>
                  </a:cubicBezTo>
                  <a:cubicBezTo>
                    <a:pt x="64" y="18"/>
                    <a:pt x="66" y="37"/>
                    <a:pt x="56" y="51"/>
                  </a:cubicBezTo>
                  <a:cubicBezTo>
                    <a:pt x="51" y="57"/>
                    <a:pt x="44" y="62"/>
                    <a:pt x="35" y="63"/>
                  </a:cubicBezTo>
                  <a:close/>
                  <a:moveTo>
                    <a:pt x="28" y="9"/>
                  </a:moveTo>
                  <a:cubicBezTo>
                    <a:pt x="22" y="10"/>
                    <a:pt x="16" y="13"/>
                    <a:pt x="13" y="18"/>
                  </a:cubicBezTo>
                  <a:cubicBezTo>
                    <a:pt x="9" y="23"/>
                    <a:pt x="7" y="29"/>
                    <a:pt x="8" y="35"/>
                  </a:cubicBezTo>
                  <a:cubicBezTo>
                    <a:pt x="9" y="41"/>
                    <a:pt x="12" y="47"/>
                    <a:pt x="17" y="51"/>
                  </a:cubicBezTo>
                  <a:cubicBezTo>
                    <a:pt x="22" y="55"/>
                    <a:pt x="28" y="56"/>
                    <a:pt x="34" y="55"/>
                  </a:cubicBezTo>
                  <a:cubicBezTo>
                    <a:pt x="41" y="55"/>
                    <a:pt x="46" y="51"/>
                    <a:pt x="50" y="46"/>
                  </a:cubicBezTo>
                  <a:cubicBezTo>
                    <a:pt x="58" y="36"/>
                    <a:pt x="56" y="21"/>
                    <a:pt x="46" y="13"/>
                  </a:cubicBezTo>
                  <a:cubicBezTo>
                    <a:pt x="41" y="10"/>
                    <a:pt x="34" y="8"/>
                    <a:pt x="2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Freeform 763">
              <a:extLst>
                <a:ext uri="{FF2B5EF4-FFF2-40B4-BE49-F238E27FC236}">
                  <a16:creationId xmlns:a16="http://schemas.microsoft.com/office/drawing/2014/main" id="{C617AF52-C82E-4691-8A73-D7A6B7E1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44725" y="5500688"/>
              <a:ext cx="1339850" cy="1230312"/>
            </a:xfrm>
            <a:custGeom>
              <a:avLst/>
              <a:gdLst>
                <a:gd name="T0" fmla="*/ 310 w 356"/>
                <a:gd name="T1" fmla="*/ 280 h 327"/>
                <a:gd name="T2" fmla="*/ 108 w 356"/>
                <a:gd name="T3" fmla="*/ 261 h 327"/>
                <a:gd name="T4" fmla="*/ 36 w 356"/>
                <a:gd name="T5" fmla="*/ 72 h 327"/>
                <a:gd name="T6" fmla="*/ 238 w 356"/>
                <a:gd name="T7" fmla="*/ 90 h 327"/>
                <a:gd name="T8" fmla="*/ 310 w 356"/>
                <a:gd name="T9" fmla="*/ 28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4"/>
                    <a:pt x="0" y="119"/>
                    <a:pt x="36" y="72"/>
                  </a:cubicBezTo>
                  <a:cubicBezTo>
                    <a:pt x="72" y="24"/>
                    <a:pt x="120" y="0"/>
                    <a:pt x="238" y="90"/>
                  </a:cubicBezTo>
                  <a:cubicBezTo>
                    <a:pt x="356" y="180"/>
                    <a:pt x="346" y="233"/>
                    <a:pt x="310" y="280"/>
                  </a:cubicBezTo>
                  <a:close/>
                </a:path>
              </a:pathLst>
            </a:custGeom>
            <a:solidFill>
              <a:srgbClr val="C42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Freeform 764">
              <a:extLst>
                <a:ext uri="{FF2B5EF4-FFF2-40B4-BE49-F238E27FC236}">
                  <a16:creationId xmlns:a16="http://schemas.microsoft.com/office/drawing/2014/main" id="{BA90A75F-ACDA-4903-81DB-418CF939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28725" y="4149726"/>
              <a:ext cx="1339850" cy="1230312"/>
            </a:xfrm>
            <a:custGeom>
              <a:avLst/>
              <a:gdLst>
                <a:gd name="T0" fmla="*/ 310 w 356"/>
                <a:gd name="T1" fmla="*/ 280 h 327"/>
                <a:gd name="T2" fmla="*/ 108 w 356"/>
                <a:gd name="T3" fmla="*/ 261 h 327"/>
                <a:gd name="T4" fmla="*/ 36 w 356"/>
                <a:gd name="T5" fmla="*/ 71 h 327"/>
                <a:gd name="T6" fmla="*/ 238 w 356"/>
                <a:gd name="T7" fmla="*/ 90 h 327"/>
                <a:gd name="T8" fmla="*/ 310 w 356"/>
                <a:gd name="T9" fmla="*/ 28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327">
                  <a:moveTo>
                    <a:pt x="310" y="280"/>
                  </a:moveTo>
                  <a:cubicBezTo>
                    <a:pt x="274" y="327"/>
                    <a:pt x="183" y="319"/>
                    <a:pt x="108" y="261"/>
                  </a:cubicBezTo>
                  <a:cubicBezTo>
                    <a:pt x="32" y="203"/>
                    <a:pt x="0" y="118"/>
                    <a:pt x="36" y="71"/>
                  </a:cubicBezTo>
                  <a:cubicBezTo>
                    <a:pt x="72" y="24"/>
                    <a:pt x="121" y="0"/>
                    <a:pt x="238" y="90"/>
                  </a:cubicBezTo>
                  <a:cubicBezTo>
                    <a:pt x="356" y="180"/>
                    <a:pt x="346" y="232"/>
                    <a:pt x="310" y="280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Freeform 765">
              <a:extLst>
                <a:ext uri="{FF2B5EF4-FFF2-40B4-BE49-F238E27FC236}">
                  <a16:creationId xmlns:a16="http://schemas.microsoft.com/office/drawing/2014/main" id="{04B3ADAF-6EFA-4574-A7DB-86F754880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28787" y="5895975"/>
              <a:ext cx="365125" cy="414337"/>
            </a:xfrm>
            <a:custGeom>
              <a:avLst/>
              <a:gdLst>
                <a:gd name="T0" fmla="*/ 58 w 97"/>
                <a:gd name="T1" fmla="*/ 5 h 110"/>
                <a:gd name="T2" fmla="*/ 92 w 97"/>
                <a:gd name="T3" fmla="*/ 31 h 110"/>
                <a:gd name="T4" fmla="*/ 10 w 97"/>
                <a:gd name="T5" fmla="*/ 103 h 110"/>
                <a:gd name="T6" fmla="*/ 58 w 97"/>
                <a:gd name="T7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10">
                  <a:moveTo>
                    <a:pt x="58" y="5"/>
                  </a:moveTo>
                  <a:cubicBezTo>
                    <a:pt x="61" y="0"/>
                    <a:pt x="97" y="25"/>
                    <a:pt x="92" y="31"/>
                  </a:cubicBezTo>
                  <a:cubicBezTo>
                    <a:pt x="87" y="36"/>
                    <a:pt x="19" y="110"/>
                    <a:pt x="10" y="103"/>
                  </a:cubicBezTo>
                  <a:cubicBezTo>
                    <a:pt x="0" y="96"/>
                    <a:pt x="55" y="9"/>
                    <a:pt x="58" y="5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Freeform 766">
              <a:extLst>
                <a:ext uri="{FF2B5EF4-FFF2-40B4-BE49-F238E27FC236}">
                  <a16:creationId xmlns:a16="http://schemas.microsoft.com/office/drawing/2014/main" id="{17CDD336-7D15-42F6-A3F2-97DF79D3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33475" y="4525963"/>
              <a:ext cx="127000" cy="117475"/>
            </a:xfrm>
            <a:custGeom>
              <a:avLst/>
              <a:gdLst>
                <a:gd name="T0" fmla="*/ 40 w 80"/>
                <a:gd name="T1" fmla="*/ 0 h 74"/>
                <a:gd name="T2" fmla="*/ 52 w 80"/>
                <a:gd name="T3" fmla="*/ 24 h 74"/>
                <a:gd name="T4" fmla="*/ 80 w 80"/>
                <a:gd name="T5" fmla="*/ 29 h 74"/>
                <a:gd name="T6" fmla="*/ 59 w 80"/>
                <a:gd name="T7" fmla="*/ 48 h 74"/>
                <a:gd name="T8" fmla="*/ 64 w 80"/>
                <a:gd name="T9" fmla="*/ 74 h 74"/>
                <a:gd name="T10" fmla="*/ 40 w 80"/>
                <a:gd name="T11" fmla="*/ 62 h 74"/>
                <a:gd name="T12" fmla="*/ 16 w 80"/>
                <a:gd name="T13" fmla="*/ 74 h 74"/>
                <a:gd name="T14" fmla="*/ 21 w 80"/>
                <a:gd name="T15" fmla="*/ 48 h 74"/>
                <a:gd name="T16" fmla="*/ 0 w 80"/>
                <a:gd name="T17" fmla="*/ 29 h 74"/>
                <a:gd name="T18" fmla="*/ 28 w 80"/>
                <a:gd name="T19" fmla="*/ 24 h 74"/>
                <a:gd name="T20" fmla="*/ 40 w 80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4">
                  <a:moveTo>
                    <a:pt x="40" y="0"/>
                  </a:moveTo>
                  <a:lnTo>
                    <a:pt x="52" y="24"/>
                  </a:lnTo>
                  <a:lnTo>
                    <a:pt x="80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21" y="48"/>
                  </a:lnTo>
                  <a:lnTo>
                    <a:pt x="0" y="29"/>
                  </a:lnTo>
                  <a:lnTo>
                    <a:pt x="28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Freeform 767">
              <a:extLst>
                <a:ext uri="{FF2B5EF4-FFF2-40B4-BE49-F238E27FC236}">
                  <a16:creationId xmlns:a16="http://schemas.microsoft.com/office/drawing/2014/main" id="{8FD96B85-2580-4014-9EAC-81E39430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1825" y="5173663"/>
              <a:ext cx="123825" cy="120650"/>
            </a:xfrm>
            <a:custGeom>
              <a:avLst/>
              <a:gdLst>
                <a:gd name="T0" fmla="*/ 38 w 78"/>
                <a:gd name="T1" fmla="*/ 0 h 76"/>
                <a:gd name="T2" fmla="*/ 50 w 78"/>
                <a:gd name="T3" fmla="*/ 24 h 76"/>
                <a:gd name="T4" fmla="*/ 78 w 78"/>
                <a:gd name="T5" fmla="*/ 28 h 76"/>
                <a:gd name="T6" fmla="*/ 59 w 78"/>
                <a:gd name="T7" fmla="*/ 47 h 76"/>
                <a:gd name="T8" fmla="*/ 64 w 78"/>
                <a:gd name="T9" fmla="*/ 76 h 76"/>
                <a:gd name="T10" fmla="*/ 38 w 78"/>
                <a:gd name="T11" fmla="*/ 62 h 76"/>
                <a:gd name="T12" fmla="*/ 14 w 78"/>
                <a:gd name="T13" fmla="*/ 76 h 76"/>
                <a:gd name="T14" fmla="*/ 19 w 78"/>
                <a:gd name="T15" fmla="*/ 47 h 76"/>
                <a:gd name="T16" fmla="*/ 0 w 78"/>
                <a:gd name="T17" fmla="*/ 28 h 76"/>
                <a:gd name="T18" fmla="*/ 26 w 78"/>
                <a:gd name="T19" fmla="*/ 24 h 76"/>
                <a:gd name="T20" fmla="*/ 38 w 78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6">
                  <a:moveTo>
                    <a:pt x="38" y="0"/>
                  </a:moveTo>
                  <a:lnTo>
                    <a:pt x="50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6"/>
                  </a:lnTo>
                  <a:lnTo>
                    <a:pt x="38" y="62"/>
                  </a:lnTo>
                  <a:lnTo>
                    <a:pt x="14" y="76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6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Freeform 768">
              <a:extLst>
                <a:ext uri="{FF2B5EF4-FFF2-40B4-BE49-F238E27FC236}">
                  <a16:creationId xmlns:a16="http://schemas.microsoft.com/office/drawing/2014/main" id="{AF3294F6-CDCD-4D2B-BD28-72E3E5C34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4362" y="6667500"/>
              <a:ext cx="123825" cy="117475"/>
            </a:xfrm>
            <a:custGeom>
              <a:avLst/>
              <a:gdLst>
                <a:gd name="T0" fmla="*/ 40 w 78"/>
                <a:gd name="T1" fmla="*/ 0 h 74"/>
                <a:gd name="T2" fmla="*/ 52 w 78"/>
                <a:gd name="T3" fmla="*/ 24 h 74"/>
                <a:gd name="T4" fmla="*/ 78 w 78"/>
                <a:gd name="T5" fmla="*/ 28 h 74"/>
                <a:gd name="T6" fmla="*/ 59 w 78"/>
                <a:gd name="T7" fmla="*/ 47 h 74"/>
                <a:gd name="T8" fmla="*/ 64 w 78"/>
                <a:gd name="T9" fmla="*/ 74 h 74"/>
                <a:gd name="T10" fmla="*/ 40 w 78"/>
                <a:gd name="T11" fmla="*/ 62 h 74"/>
                <a:gd name="T12" fmla="*/ 16 w 78"/>
                <a:gd name="T13" fmla="*/ 74 h 74"/>
                <a:gd name="T14" fmla="*/ 19 w 78"/>
                <a:gd name="T15" fmla="*/ 47 h 74"/>
                <a:gd name="T16" fmla="*/ 0 w 78"/>
                <a:gd name="T17" fmla="*/ 28 h 74"/>
                <a:gd name="T18" fmla="*/ 28 w 78"/>
                <a:gd name="T19" fmla="*/ 24 h 74"/>
                <a:gd name="T20" fmla="*/ 40 w 78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8"/>
                  </a:lnTo>
                  <a:lnTo>
                    <a:pt x="59" y="47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6" y="74"/>
                  </a:lnTo>
                  <a:lnTo>
                    <a:pt x="19" y="47"/>
                  </a:lnTo>
                  <a:lnTo>
                    <a:pt x="0" y="28"/>
                  </a:lnTo>
                  <a:lnTo>
                    <a:pt x="28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Freeform 769">
              <a:extLst>
                <a:ext uri="{FF2B5EF4-FFF2-40B4-BE49-F238E27FC236}">
                  <a16:creationId xmlns:a16="http://schemas.microsoft.com/office/drawing/2014/main" id="{B7A5CD38-04DD-4379-B824-8D1E87DD8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2" y="5403850"/>
              <a:ext cx="125413" cy="119062"/>
            </a:xfrm>
            <a:custGeom>
              <a:avLst/>
              <a:gdLst>
                <a:gd name="T0" fmla="*/ 41 w 79"/>
                <a:gd name="T1" fmla="*/ 0 h 75"/>
                <a:gd name="T2" fmla="*/ 53 w 79"/>
                <a:gd name="T3" fmla="*/ 26 h 75"/>
                <a:gd name="T4" fmla="*/ 79 w 79"/>
                <a:gd name="T5" fmla="*/ 28 h 75"/>
                <a:gd name="T6" fmla="*/ 60 w 79"/>
                <a:gd name="T7" fmla="*/ 49 h 75"/>
                <a:gd name="T8" fmla="*/ 64 w 79"/>
                <a:gd name="T9" fmla="*/ 75 h 75"/>
                <a:gd name="T10" fmla="*/ 41 w 79"/>
                <a:gd name="T11" fmla="*/ 64 h 75"/>
                <a:gd name="T12" fmla="*/ 15 w 79"/>
                <a:gd name="T13" fmla="*/ 75 h 75"/>
                <a:gd name="T14" fmla="*/ 19 w 79"/>
                <a:gd name="T15" fmla="*/ 49 h 75"/>
                <a:gd name="T16" fmla="*/ 0 w 79"/>
                <a:gd name="T17" fmla="*/ 28 h 75"/>
                <a:gd name="T18" fmla="*/ 27 w 79"/>
                <a:gd name="T19" fmla="*/ 26 h 75"/>
                <a:gd name="T20" fmla="*/ 41 w 79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75">
                  <a:moveTo>
                    <a:pt x="41" y="0"/>
                  </a:moveTo>
                  <a:lnTo>
                    <a:pt x="53" y="26"/>
                  </a:lnTo>
                  <a:lnTo>
                    <a:pt x="79" y="28"/>
                  </a:lnTo>
                  <a:lnTo>
                    <a:pt x="60" y="49"/>
                  </a:lnTo>
                  <a:lnTo>
                    <a:pt x="64" y="75"/>
                  </a:lnTo>
                  <a:lnTo>
                    <a:pt x="41" y="64"/>
                  </a:lnTo>
                  <a:lnTo>
                    <a:pt x="15" y="75"/>
                  </a:lnTo>
                  <a:lnTo>
                    <a:pt x="19" y="49"/>
                  </a:lnTo>
                  <a:lnTo>
                    <a:pt x="0" y="28"/>
                  </a:lnTo>
                  <a:lnTo>
                    <a:pt x="27" y="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Freeform 770">
              <a:extLst>
                <a:ext uri="{FF2B5EF4-FFF2-40B4-BE49-F238E27FC236}">
                  <a16:creationId xmlns:a16="http://schemas.microsoft.com/office/drawing/2014/main" id="{DD65880B-E11F-44DC-8107-F6765C9CB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4225" y="6008688"/>
              <a:ext cx="123825" cy="117475"/>
            </a:xfrm>
            <a:custGeom>
              <a:avLst/>
              <a:gdLst>
                <a:gd name="T0" fmla="*/ 40 w 78"/>
                <a:gd name="T1" fmla="*/ 0 h 74"/>
                <a:gd name="T2" fmla="*/ 52 w 78"/>
                <a:gd name="T3" fmla="*/ 24 h 74"/>
                <a:gd name="T4" fmla="*/ 78 w 78"/>
                <a:gd name="T5" fmla="*/ 29 h 74"/>
                <a:gd name="T6" fmla="*/ 59 w 78"/>
                <a:gd name="T7" fmla="*/ 48 h 74"/>
                <a:gd name="T8" fmla="*/ 64 w 78"/>
                <a:gd name="T9" fmla="*/ 74 h 74"/>
                <a:gd name="T10" fmla="*/ 40 w 78"/>
                <a:gd name="T11" fmla="*/ 62 h 74"/>
                <a:gd name="T12" fmla="*/ 14 w 78"/>
                <a:gd name="T13" fmla="*/ 74 h 74"/>
                <a:gd name="T14" fmla="*/ 19 w 78"/>
                <a:gd name="T15" fmla="*/ 48 h 74"/>
                <a:gd name="T16" fmla="*/ 0 w 78"/>
                <a:gd name="T17" fmla="*/ 29 h 74"/>
                <a:gd name="T18" fmla="*/ 26 w 78"/>
                <a:gd name="T19" fmla="*/ 24 h 74"/>
                <a:gd name="T20" fmla="*/ 40 w 78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2" y="24"/>
                  </a:lnTo>
                  <a:lnTo>
                    <a:pt x="78" y="29"/>
                  </a:lnTo>
                  <a:lnTo>
                    <a:pt x="59" y="48"/>
                  </a:lnTo>
                  <a:lnTo>
                    <a:pt x="64" y="74"/>
                  </a:lnTo>
                  <a:lnTo>
                    <a:pt x="40" y="62"/>
                  </a:lnTo>
                  <a:lnTo>
                    <a:pt x="14" y="74"/>
                  </a:lnTo>
                  <a:lnTo>
                    <a:pt x="19" y="48"/>
                  </a:lnTo>
                  <a:lnTo>
                    <a:pt x="0" y="29"/>
                  </a:lnTo>
                  <a:lnTo>
                    <a:pt x="26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Freeform 771">
              <a:extLst>
                <a:ext uri="{FF2B5EF4-FFF2-40B4-BE49-F238E27FC236}">
                  <a16:creationId xmlns:a16="http://schemas.microsoft.com/office/drawing/2014/main" id="{E4F9429F-5AF8-41D1-877D-D89408E1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97112" y="6516688"/>
              <a:ext cx="74613" cy="71437"/>
            </a:xfrm>
            <a:custGeom>
              <a:avLst/>
              <a:gdLst>
                <a:gd name="T0" fmla="*/ 24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6 w 47"/>
                <a:gd name="T7" fmla="*/ 29 h 45"/>
                <a:gd name="T8" fmla="*/ 38 w 47"/>
                <a:gd name="T9" fmla="*/ 45 h 45"/>
                <a:gd name="T10" fmla="*/ 24 w 47"/>
                <a:gd name="T11" fmla="*/ 38 h 45"/>
                <a:gd name="T12" fmla="*/ 9 w 47"/>
                <a:gd name="T13" fmla="*/ 45 h 45"/>
                <a:gd name="T14" fmla="*/ 12 w 47"/>
                <a:gd name="T15" fmla="*/ 29 h 45"/>
                <a:gd name="T16" fmla="*/ 0 w 47"/>
                <a:gd name="T17" fmla="*/ 17 h 45"/>
                <a:gd name="T18" fmla="*/ 17 w 47"/>
                <a:gd name="T19" fmla="*/ 14 h 45"/>
                <a:gd name="T20" fmla="*/ 24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Freeform 772">
              <a:extLst>
                <a:ext uri="{FF2B5EF4-FFF2-40B4-BE49-F238E27FC236}">
                  <a16:creationId xmlns:a16="http://schemas.microsoft.com/office/drawing/2014/main" id="{8B586E60-7895-4E6D-86D8-4305849C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7137" y="5918200"/>
              <a:ext cx="49213" cy="49212"/>
            </a:xfrm>
            <a:custGeom>
              <a:avLst/>
              <a:gdLst>
                <a:gd name="T0" fmla="*/ 15 w 31"/>
                <a:gd name="T1" fmla="*/ 0 h 31"/>
                <a:gd name="T2" fmla="*/ 19 w 31"/>
                <a:gd name="T3" fmla="*/ 12 h 31"/>
                <a:gd name="T4" fmla="*/ 31 w 31"/>
                <a:gd name="T5" fmla="*/ 12 h 31"/>
                <a:gd name="T6" fmla="*/ 24 w 31"/>
                <a:gd name="T7" fmla="*/ 19 h 31"/>
                <a:gd name="T8" fmla="*/ 24 w 31"/>
                <a:gd name="T9" fmla="*/ 31 h 31"/>
                <a:gd name="T10" fmla="*/ 15 w 31"/>
                <a:gd name="T11" fmla="*/ 26 h 31"/>
                <a:gd name="T12" fmla="*/ 5 w 31"/>
                <a:gd name="T13" fmla="*/ 31 h 31"/>
                <a:gd name="T14" fmla="*/ 7 w 31"/>
                <a:gd name="T15" fmla="*/ 19 h 31"/>
                <a:gd name="T16" fmla="*/ 0 w 31"/>
                <a:gd name="T17" fmla="*/ 12 h 31"/>
                <a:gd name="T18" fmla="*/ 10 w 31"/>
                <a:gd name="T19" fmla="*/ 12 h 31"/>
                <a:gd name="T20" fmla="*/ 15 w 31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lnTo>
                    <a:pt x="19" y="12"/>
                  </a:lnTo>
                  <a:lnTo>
                    <a:pt x="31" y="12"/>
                  </a:lnTo>
                  <a:lnTo>
                    <a:pt x="24" y="19"/>
                  </a:lnTo>
                  <a:lnTo>
                    <a:pt x="24" y="31"/>
                  </a:lnTo>
                  <a:lnTo>
                    <a:pt x="15" y="26"/>
                  </a:lnTo>
                  <a:lnTo>
                    <a:pt x="5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0" y="1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Freeform 773">
              <a:extLst>
                <a:ext uri="{FF2B5EF4-FFF2-40B4-BE49-F238E27FC236}">
                  <a16:creationId xmlns:a16="http://schemas.microsoft.com/office/drawing/2014/main" id="{BD59572D-E90F-42B8-87FD-64F5CD51B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4812" y="5211763"/>
              <a:ext cx="49213" cy="47625"/>
            </a:xfrm>
            <a:custGeom>
              <a:avLst/>
              <a:gdLst>
                <a:gd name="T0" fmla="*/ 15 w 31"/>
                <a:gd name="T1" fmla="*/ 0 h 30"/>
                <a:gd name="T2" fmla="*/ 19 w 31"/>
                <a:gd name="T3" fmla="*/ 9 h 30"/>
                <a:gd name="T4" fmla="*/ 31 w 31"/>
                <a:gd name="T5" fmla="*/ 11 h 30"/>
                <a:gd name="T6" fmla="*/ 24 w 31"/>
                <a:gd name="T7" fmla="*/ 19 h 30"/>
                <a:gd name="T8" fmla="*/ 24 w 31"/>
                <a:gd name="T9" fmla="*/ 30 h 30"/>
                <a:gd name="T10" fmla="*/ 15 w 31"/>
                <a:gd name="T11" fmla="*/ 26 h 30"/>
                <a:gd name="T12" fmla="*/ 5 w 31"/>
                <a:gd name="T13" fmla="*/ 30 h 30"/>
                <a:gd name="T14" fmla="*/ 8 w 31"/>
                <a:gd name="T15" fmla="*/ 19 h 30"/>
                <a:gd name="T16" fmla="*/ 0 w 31"/>
                <a:gd name="T17" fmla="*/ 11 h 30"/>
                <a:gd name="T18" fmla="*/ 10 w 31"/>
                <a:gd name="T19" fmla="*/ 9 h 30"/>
                <a:gd name="T20" fmla="*/ 15 w 31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19" y="9"/>
                  </a:lnTo>
                  <a:lnTo>
                    <a:pt x="31" y="11"/>
                  </a:lnTo>
                  <a:lnTo>
                    <a:pt x="24" y="19"/>
                  </a:lnTo>
                  <a:lnTo>
                    <a:pt x="24" y="30"/>
                  </a:lnTo>
                  <a:lnTo>
                    <a:pt x="15" y="26"/>
                  </a:lnTo>
                  <a:lnTo>
                    <a:pt x="5" y="30"/>
                  </a:lnTo>
                  <a:lnTo>
                    <a:pt x="8" y="19"/>
                  </a:lnTo>
                  <a:lnTo>
                    <a:pt x="0" y="11"/>
                  </a:lnTo>
                  <a:lnTo>
                    <a:pt x="10" y="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Freeform 774">
              <a:extLst>
                <a:ext uri="{FF2B5EF4-FFF2-40B4-BE49-F238E27FC236}">
                  <a16:creationId xmlns:a16="http://schemas.microsoft.com/office/drawing/2014/main" id="{8173B7E0-07B7-4C4F-80BF-9399FB9E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24050" y="4635500"/>
              <a:ext cx="74613" cy="71437"/>
            </a:xfrm>
            <a:custGeom>
              <a:avLst/>
              <a:gdLst>
                <a:gd name="T0" fmla="*/ 23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5 w 47"/>
                <a:gd name="T7" fmla="*/ 28 h 45"/>
                <a:gd name="T8" fmla="*/ 38 w 47"/>
                <a:gd name="T9" fmla="*/ 45 h 45"/>
                <a:gd name="T10" fmla="*/ 23 w 47"/>
                <a:gd name="T11" fmla="*/ 38 h 45"/>
                <a:gd name="T12" fmla="*/ 7 w 47"/>
                <a:gd name="T13" fmla="*/ 45 h 45"/>
                <a:gd name="T14" fmla="*/ 12 w 47"/>
                <a:gd name="T15" fmla="*/ 28 h 45"/>
                <a:gd name="T16" fmla="*/ 0 w 47"/>
                <a:gd name="T17" fmla="*/ 17 h 45"/>
                <a:gd name="T18" fmla="*/ 16 w 47"/>
                <a:gd name="T19" fmla="*/ 14 h 45"/>
                <a:gd name="T20" fmla="*/ 23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8"/>
                  </a:lnTo>
                  <a:lnTo>
                    <a:pt x="38" y="45"/>
                  </a:lnTo>
                  <a:lnTo>
                    <a:pt x="23" y="38"/>
                  </a:lnTo>
                  <a:lnTo>
                    <a:pt x="7" y="45"/>
                  </a:lnTo>
                  <a:lnTo>
                    <a:pt x="12" y="28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Freeform 775">
              <a:extLst>
                <a:ext uri="{FF2B5EF4-FFF2-40B4-BE49-F238E27FC236}">
                  <a16:creationId xmlns:a16="http://schemas.microsoft.com/office/drawing/2014/main" id="{16E229C8-59C9-4D67-8D7D-F21E7A482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1487" y="4706938"/>
              <a:ext cx="79375" cy="74612"/>
            </a:xfrm>
            <a:custGeom>
              <a:avLst/>
              <a:gdLst>
                <a:gd name="T0" fmla="*/ 26 w 50"/>
                <a:gd name="T1" fmla="*/ 0 h 47"/>
                <a:gd name="T2" fmla="*/ 33 w 50"/>
                <a:gd name="T3" fmla="*/ 17 h 47"/>
                <a:gd name="T4" fmla="*/ 50 w 50"/>
                <a:gd name="T5" fmla="*/ 19 h 47"/>
                <a:gd name="T6" fmla="*/ 38 w 50"/>
                <a:gd name="T7" fmla="*/ 31 h 47"/>
                <a:gd name="T8" fmla="*/ 40 w 50"/>
                <a:gd name="T9" fmla="*/ 47 h 47"/>
                <a:gd name="T10" fmla="*/ 26 w 50"/>
                <a:gd name="T11" fmla="*/ 40 h 47"/>
                <a:gd name="T12" fmla="*/ 9 w 50"/>
                <a:gd name="T13" fmla="*/ 47 h 47"/>
                <a:gd name="T14" fmla="*/ 14 w 50"/>
                <a:gd name="T15" fmla="*/ 31 h 47"/>
                <a:gd name="T16" fmla="*/ 0 w 50"/>
                <a:gd name="T17" fmla="*/ 19 h 47"/>
                <a:gd name="T18" fmla="*/ 16 w 50"/>
                <a:gd name="T19" fmla="*/ 17 h 47"/>
                <a:gd name="T20" fmla="*/ 26 w 5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7">
                  <a:moveTo>
                    <a:pt x="26" y="0"/>
                  </a:moveTo>
                  <a:lnTo>
                    <a:pt x="33" y="17"/>
                  </a:lnTo>
                  <a:lnTo>
                    <a:pt x="50" y="19"/>
                  </a:lnTo>
                  <a:lnTo>
                    <a:pt x="38" y="31"/>
                  </a:lnTo>
                  <a:lnTo>
                    <a:pt x="40" y="47"/>
                  </a:lnTo>
                  <a:lnTo>
                    <a:pt x="26" y="40"/>
                  </a:lnTo>
                  <a:lnTo>
                    <a:pt x="9" y="47"/>
                  </a:lnTo>
                  <a:lnTo>
                    <a:pt x="14" y="31"/>
                  </a:lnTo>
                  <a:lnTo>
                    <a:pt x="0" y="19"/>
                  </a:lnTo>
                  <a:lnTo>
                    <a:pt x="16" y="1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Freeform 776">
              <a:extLst>
                <a:ext uri="{FF2B5EF4-FFF2-40B4-BE49-F238E27FC236}">
                  <a16:creationId xmlns:a16="http://schemas.microsoft.com/office/drawing/2014/main" id="{9C7897C7-2FD5-483E-A5E9-80E9EC875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0487" y="5011738"/>
              <a:ext cx="52388" cy="49212"/>
            </a:xfrm>
            <a:custGeom>
              <a:avLst/>
              <a:gdLst>
                <a:gd name="T0" fmla="*/ 17 w 33"/>
                <a:gd name="T1" fmla="*/ 0 h 31"/>
                <a:gd name="T2" fmla="*/ 22 w 33"/>
                <a:gd name="T3" fmla="*/ 9 h 31"/>
                <a:gd name="T4" fmla="*/ 33 w 33"/>
                <a:gd name="T5" fmla="*/ 12 h 31"/>
                <a:gd name="T6" fmla="*/ 24 w 33"/>
                <a:gd name="T7" fmla="*/ 19 h 31"/>
                <a:gd name="T8" fmla="*/ 26 w 33"/>
                <a:gd name="T9" fmla="*/ 31 h 31"/>
                <a:gd name="T10" fmla="*/ 17 w 33"/>
                <a:gd name="T11" fmla="*/ 26 h 31"/>
                <a:gd name="T12" fmla="*/ 7 w 33"/>
                <a:gd name="T13" fmla="*/ 31 h 31"/>
                <a:gd name="T14" fmla="*/ 7 w 33"/>
                <a:gd name="T15" fmla="*/ 19 h 31"/>
                <a:gd name="T16" fmla="*/ 0 w 33"/>
                <a:gd name="T17" fmla="*/ 12 h 31"/>
                <a:gd name="T18" fmla="*/ 12 w 33"/>
                <a:gd name="T19" fmla="*/ 9 h 31"/>
                <a:gd name="T20" fmla="*/ 17 w 33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4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7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Freeform 777">
              <a:extLst>
                <a:ext uri="{FF2B5EF4-FFF2-40B4-BE49-F238E27FC236}">
                  <a16:creationId xmlns:a16="http://schemas.microsoft.com/office/drawing/2014/main" id="{DBE88647-A5D9-41E6-8A65-60638CD1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562" y="6162675"/>
              <a:ext cx="76200" cy="76200"/>
            </a:xfrm>
            <a:custGeom>
              <a:avLst/>
              <a:gdLst>
                <a:gd name="T0" fmla="*/ 24 w 48"/>
                <a:gd name="T1" fmla="*/ 0 h 48"/>
                <a:gd name="T2" fmla="*/ 31 w 48"/>
                <a:gd name="T3" fmla="*/ 17 h 48"/>
                <a:gd name="T4" fmla="*/ 48 w 48"/>
                <a:gd name="T5" fmla="*/ 19 h 48"/>
                <a:gd name="T6" fmla="*/ 36 w 48"/>
                <a:gd name="T7" fmla="*/ 31 h 48"/>
                <a:gd name="T8" fmla="*/ 41 w 48"/>
                <a:gd name="T9" fmla="*/ 48 h 48"/>
                <a:gd name="T10" fmla="*/ 24 w 48"/>
                <a:gd name="T11" fmla="*/ 38 h 48"/>
                <a:gd name="T12" fmla="*/ 10 w 48"/>
                <a:gd name="T13" fmla="*/ 48 h 48"/>
                <a:gd name="T14" fmla="*/ 12 w 48"/>
                <a:gd name="T15" fmla="*/ 31 h 48"/>
                <a:gd name="T16" fmla="*/ 0 w 48"/>
                <a:gd name="T17" fmla="*/ 19 h 48"/>
                <a:gd name="T18" fmla="*/ 17 w 48"/>
                <a:gd name="T19" fmla="*/ 17 h 48"/>
                <a:gd name="T20" fmla="*/ 24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lnTo>
                    <a:pt x="31" y="17"/>
                  </a:lnTo>
                  <a:lnTo>
                    <a:pt x="48" y="19"/>
                  </a:lnTo>
                  <a:lnTo>
                    <a:pt x="36" y="31"/>
                  </a:lnTo>
                  <a:lnTo>
                    <a:pt x="41" y="48"/>
                  </a:lnTo>
                  <a:lnTo>
                    <a:pt x="24" y="38"/>
                  </a:lnTo>
                  <a:lnTo>
                    <a:pt x="10" y="48"/>
                  </a:lnTo>
                  <a:lnTo>
                    <a:pt x="12" y="31"/>
                  </a:lnTo>
                  <a:lnTo>
                    <a:pt x="0" y="19"/>
                  </a:lnTo>
                  <a:lnTo>
                    <a:pt x="17" y="1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Freeform 778">
              <a:extLst>
                <a:ext uri="{FF2B5EF4-FFF2-40B4-BE49-F238E27FC236}">
                  <a16:creationId xmlns:a16="http://schemas.microsoft.com/office/drawing/2014/main" id="{3E1DFB03-EB0A-4A4D-8118-23D930558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90625" y="6708775"/>
              <a:ext cx="74613" cy="71437"/>
            </a:xfrm>
            <a:custGeom>
              <a:avLst/>
              <a:gdLst>
                <a:gd name="T0" fmla="*/ 24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6 w 47"/>
                <a:gd name="T7" fmla="*/ 29 h 45"/>
                <a:gd name="T8" fmla="*/ 38 w 47"/>
                <a:gd name="T9" fmla="*/ 45 h 45"/>
                <a:gd name="T10" fmla="*/ 24 w 47"/>
                <a:gd name="T11" fmla="*/ 38 h 45"/>
                <a:gd name="T12" fmla="*/ 7 w 47"/>
                <a:gd name="T13" fmla="*/ 45 h 45"/>
                <a:gd name="T14" fmla="*/ 12 w 47"/>
                <a:gd name="T15" fmla="*/ 29 h 45"/>
                <a:gd name="T16" fmla="*/ 0 w 47"/>
                <a:gd name="T17" fmla="*/ 17 h 45"/>
                <a:gd name="T18" fmla="*/ 17 w 47"/>
                <a:gd name="T19" fmla="*/ 14 h 45"/>
                <a:gd name="T20" fmla="*/ 24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4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7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Freeform 779">
              <a:extLst>
                <a:ext uri="{FF2B5EF4-FFF2-40B4-BE49-F238E27FC236}">
                  <a16:creationId xmlns:a16="http://schemas.microsoft.com/office/drawing/2014/main" id="{E274736A-DDD0-4E66-87C8-4170B6FF8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5125" y="6592888"/>
              <a:ext cx="52388" cy="52387"/>
            </a:xfrm>
            <a:custGeom>
              <a:avLst/>
              <a:gdLst>
                <a:gd name="T0" fmla="*/ 17 w 33"/>
                <a:gd name="T1" fmla="*/ 0 h 33"/>
                <a:gd name="T2" fmla="*/ 22 w 33"/>
                <a:gd name="T3" fmla="*/ 11 h 33"/>
                <a:gd name="T4" fmla="*/ 33 w 33"/>
                <a:gd name="T5" fmla="*/ 11 h 33"/>
                <a:gd name="T6" fmla="*/ 24 w 33"/>
                <a:gd name="T7" fmla="*/ 21 h 33"/>
                <a:gd name="T8" fmla="*/ 26 w 33"/>
                <a:gd name="T9" fmla="*/ 33 h 33"/>
                <a:gd name="T10" fmla="*/ 17 w 33"/>
                <a:gd name="T11" fmla="*/ 26 h 33"/>
                <a:gd name="T12" fmla="*/ 5 w 33"/>
                <a:gd name="T13" fmla="*/ 33 h 33"/>
                <a:gd name="T14" fmla="*/ 7 w 33"/>
                <a:gd name="T15" fmla="*/ 21 h 33"/>
                <a:gd name="T16" fmla="*/ 0 w 33"/>
                <a:gd name="T17" fmla="*/ 11 h 33"/>
                <a:gd name="T18" fmla="*/ 12 w 33"/>
                <a:gd name="T19" fmla="*/ 11 h 33"/>
                <a:gd name="T20" fmla="*/ 17 w 3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2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780">
              <a:extLst>
                <a:ext uri="{FF2B5EF4-FFF2-40B4-BE49-F238E27FC236}">
                  <a16:creationId xmlns:a16="http://schemas.microsoft.com/office/drawing/2014/main" id="{6FAF6272-FE33-4CF5-B3E2-6AA40621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36612" y="7032625"/>
              <a:ext cx="55563" cy="49212"/>
            </a:xfrm>
            <a:custGeom>
              <a:avLst/>
              <a:gdLst>
                <a:gd name="T0" fmla="*/ 16 w 35"/>
                <a:gd name="T1" fmla="*/ 0 h 31"/>
                <a:gd name="T2" fmla="*/ 24 w 35"/>
                <a:gd name="T3" fmla="*/ 9 h 31"/>
                <a:gd name="T4" fmla="*/ 35 w 35"/>
                <a:gd name="T5" fmla="*/ 12 h 31"/>
                <a:gd name="T6" fmla="*/ 26 w 35"/>
                <a:gd name="T7" fmla="*/ 19 h 31"/>
                <a:gd name="T8" fmla="*/ 28 w 35"/>
                <a:gd name="T9" fmla="*/ 31 h 31"/>
                <a:gd name="T10" fmla="*/ 16 w 35"/>
                <a:gd name="T11" fmla="*/ 26 h 31"/>
                <a:gd name="T12" fmla="*/ 7 w 35"/>
                <a:gd name="T13" fmla="*/ 31 h 31"/>
                <a:gd name="T14" fmla="*/ 9 w 35"/>
                <a:gd name="T15" fmla="*/ 19 h 31"/>
                <a:gd name="T16" fmla="*/ 0 w 35"/>
                <a:gd name="T17" fmla="*/ 12 h 31"/>
                <a:gd name="T18" fmla="*/ 12 w 35"/>
                <a:gd name="T19" fmla="*/ 9 h 31"/>
                <a:gd name="T20" fmla="*/ 16 w 35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1">
                  <a:moveTo>
                    <a:pt x="16" y="0"/>
                  </a:moveTo>
                  <a:lnTo>
                    <a:pt x="24" y="9"/>
                  </a:lnTo>
                  <a:lnTo>
                    <a:pt x="35" y="12"/>
                  </a:lnTo>
                  <a:lnTo>
                    <a:pt x="26" y="19"/>
                  </a:lnTo>
                  <a:lnTo>
                    <a:pt x="28" y="31"/>
                  </a:lnTo>
                  <a:lnTo>
                    <a:pt x="16" y="26"/>
                  </a:lnTo>
                  <a:lnTo>
                    <a:pt x="7" y="31"/>
                  </a:lnTo>
                  <a:lnTo>
                    <a:pt x="9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781">
              <a:extLst>
                <a:ext uri="{FF2B5EF4-FFF2-40B4-BE49-F238E27FC236}">
                  <a16:creationId xmlns:a16="http://schemas.microsoft.com/office/drawing/2014/main" id="{8B6A6AAB-64B8-487B-A8BE-30BAA40C8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9850" y="5797550"/>
              <a:ext cx="53975" cy="49212"/>
            </a:xfrm>
            <a:custGeom>
              <a:avLst/>
              <a:gdLst>
                <a:gd name="T0" fmla="*/ 17 w 34"/>
                <a:gd name="T1" fmla="*/ 0 h 31"/>
                <a:gd name="T2" fmla="*/ 22 w 34"/>
                <a:gd name="T3" fmla="*/ 10 h 31"/>
                <a:gd name="T4" fmla="*/ 34 w 34"/>
                <a:gd name="T5" fmla="*/ 12 h 31"/>
                <a:gd name="T6" fmla="*/ 26 w 34"/>
                <a:gd name="T7" fmla="*/ 22 h 31"/>
                <a:gd name="T8" fmla="*/ 26 w 34"/>
                <a:gd name="T9" fmla="*/ 31 h 31"/>
                <a:gd name="T10" fmla="*/ 17 w 34"/>
                <a:gd name="T11" fmla="*/ 26 h 31"/>
                <a:gd name="T12" fmla="*/ 8 w 34"/>
                <a:gd name="T13" fmla="*/ 31 h 31"/>
                <a:gd name="T14" fmla="*/ 8 w 34"/>
                <a:gd name="T15" fmla="*/ 22 h 31"/>
                <a:gd name="T16" fmla="*/ 0 w 34"/>
                <a:gd name="T17" fmla="*/ 12 h 31"/>
                <a:gd name="T18" fmla="*/ 12 w 34"/>
                <a:gd name="T19" fmla="*/ 10 h 31"/>
                <a:gd name="T20" fmla="*/ 17 w 34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10"/>
                  </a:lnTo>
                  <a:lnTo>
                    <a:pt x="34" y="12"/>
                  </a:lnTo>
                  <a:lnTo>
                    <a:pt x="26" y="22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8" y="31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12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782">
              <a:extLst>
                <a:ext uri="{FF2B5EF4-FFF2-40B4-BE49-F238E27FC236}">
                  <a16:creationId xmlns:a16="http://schemas.microsoft.com/office/drawing/2014/main" id="{68FFD7B5-6A8E-4638-8D16-731576167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63812" y="6359525"/>
              <a:ext cx="52388" cy="47625"/>
            </a:xfrm>
            <a:custGeom>
              <a:avLst/>
              <a:gdLst>
                <a:gd name="T0" fmla="*/ 16 w 33"/>
                <a:gd name="T1" fmla="*/ 0 h 30"/>
                <a:gd name="T2" fmla="*/ 21 w 33"/>
                <a:gd name="T3" fmla="*/ 9 h 30"/>
                <a:gd name="T4" fmla="*/ 33 w 33"/>
                <a:gd name="T5" fmla="*/ 11 h 30"/>
                <a:gd name="T6" fmla="*/ 26 w 33"/>
                <a:gd name="T7" fmla="*/ 19 h 30"/>
                <a:gd name="T8" fmla="*/ 28 w 33"/>
                <a:gd name="T9" fmla="*/ 30 h 30"/>
                <a:gd name="T10" fmla="*/ 16 w 33"/>
                <a:gd name="T11" fmla="*/ 26 h 30"/>
                <a:gd name="T12" fmla="*/ 7 w 33"/>
                <a:gd name="T13" fmla="*/ 30 h 30"/>
                <a:gd name="T14" fmla="*/ 9 w 33"/>
                <a:gd name="T15" fmla="*/ 19 h 30"/>
                <a:gd name="T16" fmla="*/ 0 w 33"/>
                <a:gd name="T17" fmla="*/ 11 h 30"/>
                <a:gd name="T18" fmla="*/ 12 w 33"/>
                <a:gd name="T19" fmla="*/ 9 h 30"/>
                <a:gd name="T20" fmla="*/ 16 w 33"/>
                <a:gd name="T2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0">
                  <a:moveTo>
                    <a:pt x="16" y="0"/>
                  </a:moveTo>
                  <a:lnTo>
                    <a:pt x="21" y="9"/>
                  </a:lnTo>
                  <a:lnTo>
                    <a:pt x="33" y="11"/>
                  </a:lnTo>
                  <a:lnTo>
                    <a:pt x="26" y="19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7" y="30"/>
                  </a:lnTo>
                  <a:lnTo>
                    <a:pt x="9" y="19"/>
                  </a:lnTo>
                  <a:lnTo>
                    <a:pt x="0" y="11"/>
                  </a:lnTo>
                  <a:lnTo>
                    <a:pt x="12" y="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783">
              <a:extLst>
                <a:ext uri="{FF2B5EF4-FFF2-40B4-BE49-F238E27FC236}">
                  <a16:creationId xmlns:a16="http://schemas.microsoft.com/office/drawing/2014/main" id="{B1C20ABB-70F8-4934-AC0F-D9C43429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70175" y="5538788"/>
              <a:ext cx="53975" cy="49212"/>
            </a:xfrm>
            <a:custGeom>
              <a:avLst/>
              <a:gdLst>
                <a:gd name="T0" fmla="*/ 17 w 34"/>
                <a:gd name="T1" fmla="*/ 0 h 31"/>
                <a:gd name="T2" fmla="*/ 22 w 34"/>
                <a:gd name="T3" fmla="*/ 9 h 31"/>
                <a:gd name="T4" fmla="*/ 34 w 34"/>
                <a:gd name="T5" fmla="*/ 12 h 31"/>
                <a:gd name="T6" fmla="*/ 26 w 34"/>
                <a:gd name="T7" fmla="*/ 19 h 31"/>
                <a:gd name="T8" fmla="*/ 26 w 34"/>
                <a:gd name="T9" fmla="*/ 31 h 31"/>
                <a:gd name="T10" fmla="*/ 17 w 34"/>
                <a:gd name="T11" fmla="*/ 26 h 31"/>
                <a:gd name="T12" fmla="*/ 7 w 34"/>
                <a:gd name="T13" fmla="*/ 31 h 31"/>
                <a:gd name="T14" fmla="*/ 10 w 34"/>
                <a:gd name="T15" fmla="*/ 19 h 31"/>
                <a:gd name="T16" fmla="*/ 0 w 34"/>
                <a:gd name="T17" fmla="*/ 12 h 31"/>
                <a:gd name="T18" fmla="*/ 12 w 34"/>
                <a:gd name="T19" fmla="*/ 9 h 31"/>
                <a:gd name="T20" fmla="*/ 17 w 34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1">
                  <a:moveTo>
                    <a:pt x="17" y="0"/>
                  </a:moveTo>
                  <a:lnTo>
                    <a:pt x="22" y="9"/>
                  </a:lnTo>
                  <a:lnTo>
                    <a:pt x="34" y="12"/>
                  </a:lnTo>
                  <a:lnTo>
                    <a:pt x="26" y="19"/>
                  </a:lnTo>
                  <a:lnTo>
                    <a:pt x="26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784">
              <a:extLst>
                <a:ext uri="{FF2B5EF4-FFF2-40B4-BE49-F238E27FC236}">
                  <a16:creationId xmlns:a16="http://schemas.microsoft.com/office/drawing/2014/main" id="{C1AAAE0E-AB18-496C-8D3F-D2813942B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68525" y="4860925"/>
              <a:ext cx="52388" cy="52387"/>
            </a:xfrm>
            <a:custGeom>
              <a:avLst/>
              <a:gdLst>
                <a:gd name="T0" fmla="*/ 16 w 33"/>
                <a:gd name="T1" fmla="*/ 0 h 33"/>
                <a:gd name="T2" fmla="*/ 23 w 33"/>
                <a:gd name="T3" fmla="*/ 12 h 33"/>
                <a:gd name="T4" fmla="*/ 33 w 33"/>
                <a:gd name="T5" fmla="*/ 12 h 33"/>
                <a:gd name="T6" fmla="*/ 26 w 33"/>
                <a:gd name="T7" fmla="*/ 21 h 33"/>
                <a:gd name="T8" fmla="*/ 28 w 33"/>
                <a:gd name="T9" fmla="*/ 33 h 33"/>
                <a:gd name="T10" fmla="*/ 16 w 33"/>
                <a:gd name="T11" fmla="*/ 26 h 33"/>
                <a:gd name="T12" fmla="*/ 7 w 33"/>
                <a:gd name="T13" fmla="*/ 33 h 33"/>
                <a:gd name="T14" fmla="*/ 9 w 33"/>
                <a:gd name="T15" fmla="*/ 21 h 33"/>
                <a:gd name="T16" fmla="*/ 0 w 33"/>
                <a:gd name="T17" fmla="*/ 12 h 33"/>
                <a:gd name="T18" fmla="*/ 11 w 33"/>
                <a:gd name="T19" fmla="*/ 12 h 33"/>
                <a:gd name="T20" fmla="*/ 16 w 3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16" y="0"/>
                  </a:moveTo>
                  <a:lnTo>
                    <a:pt x="23" y="12"/>
                  </a:lnTo>
                  <a:lnTo>
                    <a:pt x="33" y="12"/>
                  </a:lnTo>
                  <a:lnTo>
                    <a:pt x="26" y="21"/>
                  </a:lnTo>
                  <a:lnTo>
                    <a:pt x="28" y="33"/>
                  </a:lnTo>
                  <a:lnTo>
                    <a:pt x="16" y="26"/>
                  </a:lnTo>
                  <a:lnTo>
                    <a:pt x="7" y="33"/>
                  </a:lnTo>
                  <a:lnTo>
                    <a:pt x="9" y="21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785">
              <a:extLst>
                <a:ext uri="{FF2B5EF4-FFF2-40B4-BE49-F238E27FC236}">
                  <a16:creationId xmlns:a16="http://schemas.microsoft.com/office/drawing/2014/main" id="{B6D5E8EA-9699-479D-915F-AD8714458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5" y="4432300"/>
              <a:ext cx="53975" cy="52387"/>
            </a:xfrm>
            <a:custGeom>
              <a:avLst/>
              <a:gdLst>
                <a:gd name="T0" fmla="*/ 17 w 34"/>
                <a:gd name="T1" fmla="*/ 0 h 33"/>
                <a:gd name="T2" fmla="*/ 22 w 34"/>
                <a:gd name="T3" fmla="*/ 12 h 33"/>
                <a:gd name="T4" fmla="*/ 34 w 34"/>
                <a:gd name="T5" fmla="*/ 14 h 33"/>
                <a:gd name="T6" fmla="*/ 24 w 34"/>
                <a:gd name="T7" fmla="*/ 21 h 33"/>
                <a:gd name="T8" fmla="*/ 26 w 34"/>
                <a:gd name="T9" fmla="*/ 33 h 33"/>
                <a:gd name="T10" fmla="*/ 17 w 34"/>
                <a:gd name="T11" fmla="*/ 26 h 33"/>
                <a:gd name="T12" fmla="*/ 5 w 34"/>
                <a:gd name="T13" fmla="*/ 33 h 33"/>
                <a:gd name="T14" fmla="*/ 8 w 34"/>
                <a:gd name="T15" fmla="*/ 21 h 33"/>
                <a:gd name="T16" fmla="*/ 0 w 34"/>
                <a:gd name="T17" fmla="*/ 14 h 33"/>
                <a:gd name="T18" fmla="*/ 10 w 34"/>
                <a:gd name="T19" fmla="*/ 12 h 33"/>
                <a:gd name="T20" fmla="*/ 17 w 34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3">
                  <a:moveTo>
                    <a:pt x="17" y="0"/>
                  </a:moveTo>
                  <a:lnTo>
                    <a:pt x="22" y="12"/>
                  </a:lnTo>
                  <a:lnTo>
                    <a:pt x="34" y="14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8" y="21"/>
                  </a:lnTo>
                  <a:lnTo>
                    <a:pt x="0" y="14"/>
                  </a:lnTo>
                  <a:lnTo>
                    <a:pt x="10" y="1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786">
              <a:extLst>
                <a:ext uri="{FF2B5EF4-FFF2-40B4-BE49-F238E27FC236}">
                  <a16:creationId xmlns:a16="http://schemas.microsoft.com/office/drawing/2014/main" id="{3437AAB1-4A89-4A35-9D3B-A12F4BB1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100" y="5749925"/>
              <a:ext cx="52388" cy="52387"/>
            </a:xfrm>
            <a:custGeom>
              <a:avLst/>
              <a:gdLst>
                <a:gd name="T0" fmla="*/ 17 w 33"/>
                <a:gd name="T1" fmla="*/ 0 h 33"/>
                <a:gd name="T2" fmla="*/ 21 w 33"/>
                <a:gd name="T3" fmla="*/ 11 h 33"/>
                <a:gd name="T4" fmla="*/ 33 w 33"/>
                <a:gd name="T5" fmla="*/ 11 h 33"/>
                <a:gd name="T6" fmla="*/ 24 w 33"/>
                <a:gd name="T7" fmla="*/ 21 h 33"/>
                <a:gd name="T8" fmla="*/ 26 w 33"/>
                <a:gd name="T9" fmla="*/ 33 h 33"/>
                <a:gd name="T10" fmla="*/ 17 w 33"/>
                <a:gd name="T11" fmla="*/ 26 h 33"/>
                <a:gd name="T12" fmla="*/ 5 w 33"/>
                <a:gd name="T13" fmla="*/ 33 h 33"/>
                <a:gd name="T14" fmla="*/ 7 w 33"/>
                <a:gd name="T15" fmla="*/ 21 h 33"/>
                <a:gd name="T16" fmla="*/ 0 w 33"/>
                <a:gd name="T17" fmla="*/ 11 h 33"/>
                <a:gd name="T18" fmla="*/ 12 w 33"/>
                <a:gd name="T19" fmla="*/ 11 h 33"/>
                <a:gd name="T20" fmla="*/ 17 w 3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3">
                  <a:moveTo>
                    <a:pt x="17" y="0"/>
                  </a:moveTo>
                  <a:lnTo>
                    <a:pt x="21" y="11"/>
                  </a:lnTo>
                  <a:lnTo>
                    <a:pt x="33" y="11"/>
                  </a:lnTo>
                  <a:lnTo>
                    <a:pt x="24" y="21"/>
                  </a:lnTo>
                  <a:lnTo>
                    <a:pt x="26" y="33"/>
                  </a:lnTo>
                  <a:lnTo>
                    <a:pt x="17" y="26"/>
                  </a:lnTo>
                  <a:lnTo>
                    <a:pt x="5" y="33"/>
                  </a:lnTo>
                  <a:lnTo>
                    <a:pt x="7" y="21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787">
              <a:extLst>
                <a:ext uri="{FF2B5EF4-FFF2-40B4-BE49-F238E27FC236}">
                  <a16:creationId xmlns:a16="http://schemas.microsoft.com/office/drawing/2014/main" id="{ED8163B9-9D00-450E-9265-1F18B3EC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9762" y="6848475"/>
              <a:ext cx="52388" cy="49212"/>
            </a:xfrm>
            <a:custGeom>
              <a:avLst/>
              <a:gdLst>
                <a:gd name="T0" fmla="*/ 17 w 33"/>
                <a:gd name="T1" fmla="*/ 0 h 31"/>
                <a:gd name="T2" fmla="*/ 22 w 33"/>
                <a:gd name="T3" fmla="*/ 9 h 31"/>
                <a:gd name="T4" fmla="*/ 33 w 33"/>
                <a:gd name="T5" fmla="*/ 12 h 31"/>
                <a:gd name="T6" fmla="*/ 26 w 33"/>
                <a:gd name="T7" fmla="*/ 19 h 31"/>
                <a:gd name="T8" fmla="*/ 29 w 33"/>
                <a:gd name="T9" fmla="*/ 31 h 31"/>
                <a:gd name="T10" fmla="*/ 17 w 33"/>
                <a:gd name="T11" fmla="*/ 26 h 31"/>
                <a:gd name="T12" fmla="*/ 7 w 33"/>
                <a:gd name="T13" fmla="*/ 31 h 31"/>
                <a:gd name="T14" fmla="*/ 10 w 33"/>
                <a:gd name="T15" fmla="*/ 19 h 31"/>
                <a:gd name="T16" fmla="*/ 0 w 33"/>
                <a:gd name="T17" fmla="*/ 12 h 31"/>
                <a:gd name="T18" fmla="*/ 12 w 33"/>
                <a:gd name="T19" fmla="*/ 9 h 31"/>
                <a:gd name="T20" fmla="*/ 17 w 33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1">
                  <a:moveTo>
                    <a:pt x="17" y="0"/>
                  </a:moveTo>
                  <a:lnTo>
                    <a:pt x="22" y="9"/>
                  </a:lnTo>
                  <a:lnTo>
                    <a:pt x="33" y="12"/>
                  </a:lnTo>
                  <a:lnTo>
                    <a:pt x="26" y="19"/>
                  </a:lnTo>
                  <a:lnTo>
                    <a:pt x="29" y="31"/>
                  </a:lnTo>
                  <a:lnTo>
                    <a:pt x="17" y="26"/>
                  </a:lnTo>
                  <a:lnTo>
                    <a:pt x="7" y="31"/>
                  </a:lnTo>
                  <a:lnTo>
                    <a:pt x="10" y="19"/>
                  </a:lnTo>
                  <a:lnTo>
                    <a:pt x="0" y="12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788">
              <a:extLst>
                <a:ext uri="{FF2B5EF4-FFF2-40B4-BE49-F238E27FC236}">
                  <a16:creationId xmlns:a16="http://schemas.microsoft.com/office/drawing/2014/main" id="{C50A8268-C53C-4FE6-9F34-9775CB995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3850" y="7107238"/>
              <a:ext cx="76200" cy="71437"/>
            </a:xfrm>
            <a:custGeom>
              <a:avLst/>
              <a:gdLst>
                <a:gd name="T0" fmla="*/ 24 w 48"/>
                <a:gd name="T1" fmla="*/ 0 h 45"/>
                <a:gd name="T2" fmla="*/ 31 w 48"/>
                <a:gd name="T3" fmla="*/ 15 h 45"/>
                <a:gd name="T4" fmla="*/ 48 w 48"/>
                <a:gd name="T5" fmla="*/ 17 h 45"/>
                <a:gd name="T6" fmla="*/ 36 w 48"/>
                <a:gd name="T7" fmla="*/ 29 h 45"/>
                <a:gd name="T8" fmla="*/ 38 w 48"/>
                <a:gd name="T9" fmla="*/ 45 h 45"/>
                <a:gd name="T10" fmla="*/ 24 w 48"/>
                <a:gd name="T11" fmla="*/ 38 h 45"/>
                <a:gd name="T12" fmla="*/ 10 w 48"/>
                <a:gd name="T13" fmla="*/ 45 h 45"/>
                <a:gd name="T14" fmla="*/ 12 w 48"/>
                <a:gd name="T15" fmla="*/ 29 h 45"/>
                <a:gd name="T16" fmla="*/ 0 w 48"/>
                <a:gd name="T17" fmla="*/ 17 h 45"/>
                <a:gd name="T18" fmla="*/ 17 w 48"/>
                <a:gd name="T19" fmla="*/ 15 h 45"/>
                <a:gd name="T20" fmla="*/ 24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24" y="0"/>
                  </a:moveTo>
                  <a:lnTo>
                    <a:pt x="31" y="15"/>
                  </a:lnTo>
                  <a:lnTo>
                    <a:pt x="48" y="17"/>
                  </a:lnTo>
                  <a:lnTo>
                    <a:pt x="36" y="29"/>
                  </a:lnTo>
                  <a:lnTo>
                    <a:pt x="38" y="45"/>
                  </a:lnTo>
                  <a:lnTo>
                    <a:pt x="24" y="38"/>
                  </a:lnTo>
                  <a:lnTo>
                    <a:pt x="10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7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789">
              <a:extLst>
                <a:ext uri="{FF2B5EF4-FFF2-40B4-BE49-F238E27FC236}">
                  <a16:creationId xmlns:a16="http://schemas.microsoft.com/office/drawing/2014/main" id="{F7764DC5-330A-460B-ADDF-D6F522364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92375" y="5176838"/>
              <a:ext cx="74613" cy="71437"/>
            </a:xfrm>
            <a:custGeom>
              <a:avLst/>
              <a:gdLst>
                <a:gd name="T0" fmla="*/ 23 w 47"/>
                <a:gd name="T1" fmla="*/ 0 h 45"/>
                <a:gd name="T2" fmla="*/ 31 w 47"/>
                <a:gd name="T3" fmla="*/ 14 h 45"/>
                <a:gd name="T4" fmla="*/ 47 w 47"/>
                <a:gd name="T5" fmla="*/ 17 h 45"/>
                <a:gd name="T6" fmla="*/ 35 w 47"/>
                <a:gd name="T7" fmla="*/ 29 h 45"/>
                <a:gd name="T8" fmla="*/ 40 w 47"/>
                <a:gd name="T9" fmla="*/ 45 h 45"/>
                <a:gd name="T10" fmla="*/ 23 w 47"/>
                <a:gd name="T11" fmla="*/ 38 h 45"/>
                <a:gd name="T12" fmla="*/ 9 w 47"/>
                <a:gd name="T13" fmla="*/ 45 h 45"/>
                <a:gd name="T14" fmla="*/ 12 w 47"/>
                <a:gd name="T15" fmla="*/ 29 h 45"/>
                <a:gd name="T16" fmla="*/ 0 w 47"/>
                <a:gd name="T17" fmla="*/ 17 h 45"/>
                <a:gd name="T18" fmla="*/ 16 w 47"/>
                <a:gd name="T19" fmla="*/ 14 h 45"/>
                <a:gd name="T20" fmla="*/ 23 w 4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5">
                  <a:moveTo>
                    <a:pt x="23" y="0"/>
                  </a:moveTo>
                  <a:lnTo>
                    <a:pt x="31" y="14"/>
                  </a:lnTo>
                  <a:lnTo>
                    <a:pt x="47" y="17"/>
                  </a:lnTo>
                  <a:lnTo>
                    <a:pt x="35" y="29"/>
                  </a:lnTo>
                  <a:lnTo>
                    <a:pt x="40" y="45"/>
                  </a:lnTo>
                  <a:lnTo>
                    <a:pt x="23" y="38"/>
                  </a:lnTo>
                  <a:lnTo>
                    <a:pt x="9" y="45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16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4" name="文本框 4">
            <a:extLst>
              <a:ext uri="{FF2B5EF4-FFF2-40B4-BE49-F238E27FC236}">
                <a16:creationId xmlns:a16="http://schemas.microsoft.com/office/drawing/2014/main" id="{DBE7F43A-D2B4-479D-80EE-410FF342E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3024188"/>
            <a:ext cx="910431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02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一一列举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三位数分别可能是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1,2,3    for  ?  in [1,2,3]: 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91D04E5F-F129-4629-AA36-58734505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3940175"/>
            <a:ext cx="7724775" cy="17526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in [1,2,3]:          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#a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为百位上数字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for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 [1,2,3]:      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#b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为十位上数字</a:t>
            </a:r>
            <a:endParaRPr lang="zh-CN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for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 [1,2,3]:     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#c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为个位上数字</a:t>
            </a:r>
          </a:p>
        </p:txBody>
      </p:sp>
      <p:grpSp>
        <p:nvGrpSpPr>
          <p:cNvPr id="63" name="组合 724">
            <a:extLst>
              <a:ext uri="{FF2B5EF4-FFF2-40B4-BE49-F238E27FC236}">
                <a16:creationId xmlns:a16="http://schemas.microsoft.com/office/drawing/2014/main" id="{AF94247D-ADD7-437B-9846-8FF8D7F0AD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5913" y="3960813"/>
            <a:ext cx="539750" cy="539750"/>
            <a:chOff x="776288" y="2278063"/>
            <a:chExt cx="3040063" cy="3038475"/>
          </a:xfrm>
        </p:grpSpPr>
        <p:sp>
          <p:nvSpPr>
            <p:cNvPr id="52269" name="Oval 701">
              <a:extLst>
                <a:ext uri="{FF2B5EF4-FFF2-40B4-BE49-F238E27FC236}">
                  <a16:creationId xmlns:a16="http://schemas.microsoft.com/office/drawing/2014/main" id="{586BDC15-1DEE-41BB-919B-9C59322FE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2278063"/>
              <a:ext cx="3040063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70" name="Freeform 702">
              <a:extLst>
                <a:ext uri="{FF2B5EF4-FFF2-40B4-BE49-F238E27FC236}">
                  <a16:creationId xmlns:a16="http://schemas.microsoft.com/office/drawing/2014/main" id="{BD7CC82E-37D6-43AB-A9EC-D427BE8F1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654550"/>
              <a:ext cx="1990725" cy="661987"/>
            </a:xfrm>
            <a:custGeom>
              <a:avLst/>
              <a:gdLst>
                <a:gd name="T0" fmla="*/ 327 w 529"/>
                <a:gd name="T1" fmla="*/ 0 h 176"/>
                <a:gd name="T2" fmla="*/ 241 w 529"/>
                <a:gd name="T3" fmla="*/ 95 h 176"/>
                <a:gd name="T4" fmla="*/ 156 w 529"/>
                <a:gd name="T5" fmla="*/ 2 h 176"/>
                <a:gd name="T6" fmla="*/ 55 w 529"/>
                <a:gd name="T7" fmla="*/ 114 h 176"/>
                <a:gd name="T8" fmla="*/ 16 w 529"/>
                <a:gd name="T9" fmla="*/ 71 h 176"/>
                <a:gd name="T10" fmla="*/ 0 w 529"/>
                <a:gd name="T11" fmla="*/ 89 h 176"/>
                <a:gd name="T12" fmla="*/ 251 w 529"/>
                <a:gd name="T13" fmla="*/ 176 h 176"/>
                <a:gd name="T14" fmla="*/ 529 w 529"/>
                <a:gd name="T15" fmla="*/ 66 h 176"/>
                <a:gd name="T16" fmla="*/ 504 w 529"/>
                <a:gd name="T17" fmla="*/ 38 h 176"/>
                <a:gd name="T18" fmla="*/ 432 w 529"/>
                <a:gd name="T19" fmla="*/ 117 h 176"/>
                <a:gd name="T20" fmla="*/ 327 w 529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9" h="176">
                  <a:moveTo>
                    <a:pt x="327" y="0"/>
                  </a:moveTo>
                  <a:cubicBezTo>
                    <a:pt x="241" y="95"/>
                    <a:pt x="241" y="95"/>
                    <a:pt x="241" y="95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69" y="144"/>
                    <a:pt x="156" y="176"/>
                    <a:pt x="251" y="176"/>
                  </a:cubicBezTo>
                  <a:cubicBezTo>
                    <a:pt x="359" y="176"/>
                    <a:pt x="457" y="134"/>
                    <a:pt x="529" y="66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432" y="117"/>
                    <a:pt x="432" y="117"/>
                    <a:pt x="432" y="117"/>
                  </a:cubicBezTo>
                  <a:cubicBezTo>
                    <a:pt x="327" y="0"/>
                    <a:pt x="327" y="0"/>
                    <a:pt x="327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1" name="Freeform 703">
              <a:extLst>
                <a:ext uri="{FF2B5EF4-FFF2-40B4-BE49-F238E27FC236}">
                  <a16:creationId xmlns:a16="http://schemas.microsoft.com/office/drawing/2014/main" id="{47729925-B13F-4F05-8641-D41E57F66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788" y="2732088"/>
              <a:ext cx="869950" cy="568325"/>
            </a:xfrm>
            <a:custGeom>
              <a:avLst/>
              <a:gdLst>
                <a:gd name="T0" fmla="*/ 78 w 231"/>
                <a:gd name="T1" fmla="*/ 0 h 151"/>
                <a:gd name="T2" fmla="*/ 44 w 231"/>
                <a:gd name="T3" fmla="*/ 27 h 151"/>
                <a:gd name="T4" fmla="*/ 36 w 231"/>
                <a:gd name="T5" fmla="*/ 26 h 151"/>
                <a:gd name="T6" fmla="*/ 0 w 231"/>
                <a:gd name="T7" fmla="*/ 61 h 151"/>
                <a:gd name="T8" fmla="*/ 10 w 231"/>
                <a:gd name="T9" fmla="*/ 86 h 151"/>
                <a:gd name="T10" fmla="*/ 3 w 231"/>
                <a:gd name="T11" fmla="*/ 108 h 151"/>
                <a:gd name="T12" fmla="*/ 38 w 231"/>
                <a:gd name="T13" fmla="*/ 143 h 151"/>
                <a:gd name="T14" fmla="*/ 62 w 231"/>
                <a:gd name="T15" fmla="*/ 135 h 151"/>
                <a:gd name="T16" fmla="*/ 90 w 231"/>
                <a:gd name="T17" fmla="*/ 149 h 151"/>
                <a:gd name="T18" fmla="*/ 119 w 231"/>
                <a:gd name="T19" fmla="*/ 134 h 151"/>
                <a:gd name="T20" fmla="*/ 149 w 231"/>
                <a:gd name="T21" fmla="*/ 151 h 151"/>
                <a:gd name="T22" fmla="*/ 176 w 231"/>
                <a:gd name="T23" fmla="*/ 140 h 151"/>
                <a:gd name="T24" fmla="*/ 195 w 231"/>
                <a:gd name="T25" fmla="*/ 145 h 151"/>
                <a:gd name="T26" fmla="*/ 231 w 231"/>
                <a:gd name="T27" fmla="*/ 110 h 151"/>
                <a:gd name="T28" fmla="*/ 220 w 231"/>
                <a:gd name="T29" fmla="*/ 84 h 151"/>
                <a:gd name="T30" fmla="*/ 224 w 231"/>
                <a:gd name="T31" fmla="*/ 68 h 151"/>
                <a:gd name="T32" fmla="*/ 188 w 231"/>
                <a:gd name="T33" fmla="*/ 32 h 151"/>
                <a:gd name="T34" fmla="*/ 171 w 231"/>
                <a:gd name="T35" fmla="*/ 37 h 151"/>
                <a:gd name="T36" fmla="*/ 136 w 231"/>
                <a:gd name="T37" fmla="*/ 9 h 151"/>
                <a:gd name="T38" fmla="*/ 110 w 231"/>
                <a:gd name="T39" fmla="*/ 20 h 151"/>
                <a:gd name="T40" fmla="*/ 78 w 231"/>
                <a:gd name="T4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151">
                  <a:moveTo>
                    <a:pt x="78" y="0"/>
                  </a:moveTo>
                  <a:cubicBezTo>
                    <a:pt x="62" y="0"/>
                    <a:pt x="48" y="11"/>
                    <a:pt x="44" y="27"/>
                  </a:cubicBezTo>
                  <a:cubicBezTo>
                    <a:pt x="41" y="26"/>
                    <a:pt x="38" y="26"/>
                    <a:pt x="36" y="26"/>
                  </a:cubicBezTo>
                  <a:cubicBezTo>
                    <a:pt x="16" y="26"/>
                    <a:pt x="0" y="42"/>
                    <a:pt x="0" y="61"/>
                  </a:cubicBezTo>
                  <a:cubicBezTo>
                    <a:pt x="0" y="71"/>
                    <a:pt x="4" y="80"/>
                    <a:pt x="10" y="86"/>
                  </a:cubicBezTo>
                  <a:cubicBezTo>
                    <a:pt x="5" y="92"/>
                    <a:pt x="3" y="100"/>
                    <a:pt x="3" y="108"/>
                  </a:cubicBezTo>
                  <a:cubicBezTo>
                    <a:pt x="3" y="127"/>
                    <a:pt x="18" y="143"/>
                    <a:pt x="38" y="143"/>
                  </a:cubicBezTo>
                  <a:cubicBezTo>
                    <a:pt x="47" y="143"/>
                    <a:pt x="55" y="140"/>
                    <a:pt x="62" y="135"/>
                  </a:cubicBezTo>
                  <a:cubicBezTo>
                    <a:pt x="68" y="143"/>
                    <a:pt x="78" y="149"/>
                    <a:pt x="90" y="149"/>
                  </a:cubicBezTo>
                  <a:cubicBezTo>
                    <a:pt x="102" y="149"/>
                    <a:pt x="112" y="143"/>
                    <a:pt x="119" y="134"/>
                  </a:cubicBezTo>
                  <a:cubicBezTo>
                    <a:pt x="125" y="144"/>
                    <a:pt x="136" y="151"/>
                    <a:pt x="149" y="151"/>
                  </a:cubicBezTo>
                  <a:cubicBezTo>
                    <a:pt x="160" y="151"/>
                    <a:pt x="169" y="147"/>
                    <a:pt x="176" y="140"/>
                  </a:cubicBezTo>
                  <a:cubicBezTo>
                    <a:pt x="181" y="143"/>
                    <a:pt x="188" y="145"/>
                    <a:pt x="195" y="145"/>
                  </a:cubicBezTo>
                  <a:cubicBezTo>
                    <a:pt x="215" y="145"/>
                    <a:pt x="231" y="129"/>
                    <a:pt x="231" y="110"/>
                  </a:cubicBezTo>
                  <a:cubicBezTo>
                    <a:pt x="231" y="100"/>
                    <a:pt x="227" y="90"/>
                    <a:pt x="220" y="84"/>
                  </a:cubicBezTo>
                  <a:cubicBezTo>
                    <a:pt x="222" y="79"/>
                    <a:pt x="224" y="74"/>
                    <a:pt x="224" y="68"/>
                  </a:cubicBezTo>
                  <a:cubicBezTo>
                    <a:pt x="224" y="48"/>
                    <a:pt x="208" y="32"/>
                    <a:pt x="188" y="32"/>
                  </a:cubicBezTo>
                  <a:cubicBezTo>
                    <a:pt x="182" y="32"/>
                    <a:pt x="176" y="34"/>
                    <a:pt x="171" y="37"/>
                  </a:cubicBezTo>
                  <a:cubicBezTo>
                    <a:pt x="167" y="21"/>
                    <a:pt x="153" y="9"/>
                    <a:pt x="136" y="9"/>
                  </a:cubicBezTo>
                  <a:cubicBezTo>
                    <a:pt x="126" y="9"/>
                    <a:pt x="117" y="13"/>
                    <a:pt x="110" y="20"/>
                  </a:cubicBezTo>
                  <a:cubicBezTo>
                    <a:pt x="105" y="8"/>
                    <a:pt x="92" y="0"/>
                    <a:pt x="7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Freeform 704">
              <a:extLst>
                <a:ext uri="{FF2B5EF4-FFF2-40B4-BE49-F238E27FC236}">
                  <a16:creationId xmlns:a16="http://schemas.microsoft.com/office/drawing/2014/main" id="{27D1D47A-20B6-4791-83C8-21A4E899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270250"/>
              <a:ext cx="869950" cy="571500"/>
            </a:xfrm>
            <a:custGeom>
              <a:avLst/>
              <a:gdLst>
                <a:gd name="T0" fmla="*/ 152 w 231"/>
                <a:gd name="T1" fmla="*/ 0 h 152"/>
                <a:gd name="T2" fmla="*/ 120 w 231"/>
                <a:gd name="T3" fmla="*/ 21 h 152"/>
                <a:gd name="T4" fmla="*/ 94 w 231"/>
                <a:gd name="T5" fmla="*/ 10 h 152"/>
                <a:gd name="T6" fmla="*/ 60 w 231"/>
                <a:gd name="T7" fmla="*/ 37 h 152"/>
                <a:gd name="T8" fmla="*/ 42 w 231"/>
                <a:gd name="T9" fmla="*/ 33 h 152"/>
                <a:gd name="T10" fmla="*/ 7 w 231"/>
                <a:gd name="T11" fmla="*/ 68 h 152"/>
                <a:gd name="T12" fmla="*/ 11 w 231"/>
                <a:gd name="T13" fmla="*/ 85 h 152"/>
                <a:gd name="T14" fmla="*/ 0 w 231"/>
                <a:gd name="T15" fmla="*/ 110 h 152"/>
                <a:gd name="T16" fmla="*/ 35 w 231"/>
                <a:gd name="T17" fmla="*/ 146 h 152"/>
                <a:gd name="T18" fmla="*/ 55 w 231"/>
                <a:gd name="T19" fmla="*/ 140 h 152"/>
                <a:gd name="T20" fmla="*/ 81 w 231"/>
                <a:gd name="T21" fmla="*/ 152 h 152"/>
                <a:gd name="T22" fmla="*/ 112 w 231"/>
                <a:gd name="T23" fmla="*/ 134 h 152"/>
                <a:gd name="T24" fmla="*/ 141 w 231"/>
                <a:gd name="T25" fmla="*/ 149 h 152"/>
                <a:gd name="T26" fmla="*/ 169 w 231"/>
                <a:gd name="T27" fmla="*/ 135 h 152"/>
                <a:gd name="T28" fmla="*/ 192 w 231"/>
                <a:gd name="T29" fmla="*/ 144 h 152"/>
                <a:gd name="T30" fmla="*/ 228 w 231"/>
                <a:gd name="T31" fmla="*/ 109 h 152"/>
                <a:gd name="T32" fmla="*/ 221 w 231"/>
                <a:gd name="T33" fmla="*/ 87 h 152"/>
                <a:gd name="T34" fmla="*/ 231 w 231"/>
                <a:gd name="T35" fmla="*/ 62 h 152"/>
                <a:gd name="T36" fmla="*/ 195 w 231"/>
                <a:gd name="T37" fmla="*/ 26 h 152"/>
                <a:gd name="T38" fmla="*/ 187 w 231"/>
                <a:gd name="T39" fmla="*/ 27 h 152"/>
                <a:gd name="T40" fmla="*/ 152 w 231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152">
                  <a:moveTo>
                    <a:pt x="152" y="0"/>
                  </a:moveTo>
                  <a:cubicBezTo>
                    <a:pt x="138" y="0"/>
                    <a:pt x="126" y="9"/>
                    <a:pt x="120" y="21"/>
                  </a:cubicBezTo>
                  <a:cubicBezTo>
                    <a:pt x="114" y="14"/>
                    <a:pt x="104" y="10"/>
                    <a:pt x="94" y="10"/>
                  </a:cubicBezTo>
                  <a:cubicBezTo>
                    <a:pt x="77" y="10"/>
                    <a:pt x="63" y="21"/>
                    <a:pt x="60" y="37"/>
                  </a:cubicBezTo>
                  <a:cubicBezTo>
                    <a:pt x="54" y="34"/>
                    <a:pt x="49" y="33"/>
                    <a:pt x="42" y="33"/>
                  </a:cubicBezTo>
                  <a:cubicBezTo>
                    <a:pt x="23" y="33"/>
                    <a:pt x="7" y="49"/>
                    <a:pt x="7" y="68"/>
                  </a:cubicBezTo>
                  <a:cubicBezTo>
                    <a:pt x="7" y="74"/>
                    <a:pt x="8" y="80"/>
                    <a:pt x="11" y="85"/>
                  </a:cubicBezTo>
                  <a:cubicBezTo>
                    <a:pt x="4" y="91"/>
                    <a:pt x="0" y="100"/>
                    <a:pt x="0" y="110"/>
                  </a:cubicBezTo>
                  <a:cubicBezTo>
                    <a:pt x="0" y="130"/>
                    <a:pt x="16" y="146"/>
                    <a:pt x="35" y="146"/>
                  </a:cubicBezTo>
                  <a:cubicBezTo>
                    <a:pt x="43" y="146"/>
                    <a:pt x="49" y="144"/>
                    <a:pt x="55" y="140"/>
                  </a:cubicBezTo>
                  <a:cubicBezTo>
                    <a:pt x="61" y="147"/>
                    <a:pt x="71" y="152"/>
                    <a:pt x="81" y="152"/>
                  </a:cubicBezTo>
                  <a:cubicBezTo>
                    <a:pt x="94" y="152"/>
                    <a:pt x="106" y="145"/>
                    <a:pt x="112" y="134"/>
                  </a:cubicBezTo>
                  <a:cubicBezTo>
                    <a:pt x="118" y="143"/>
                    <a:pt x="129" y="149"/>
                    <a:pt x="141" y="149"/>
                  </a:cubicBezTo>
                  <a:cubicBezTo>
                    <a:pt x="152" y="149"/>
                    <a:pt x="162" y="144"/>
                    <a:pt x="169" y="135"/>
                  </a:cubicBezTo>
                  <a:cubicBezTo>
                    <a:pt x="175" y="141"/>
                    <a:pt x="183" y="144"/>
                    <a:pt x="192" y="144"/>
                  </a:cubicBezTo>
                  <a:cubicBezTo>
                    <a:pt x="212" y="144"/>
                    <a:pt x="228" y="128"/>
                    <a:pt x="228" y="109"/>
                  </a:cubicBezTo>
                  <a:cubicBezTo>
                    <a:pt x="228" y="100"/>
                    <a:pt x="225" y="93"/>
                    <a:pt x="221" y="87"/>
                  </a:cubicBezTo>
                  <a:cubicBezTo>
                    <a:pt x="227" y="80"/>
                    <a:pt x="231" y="72"/>
                    <a:pt x="231" y="62"/>
                  </a:cubicBezTo>
                  <a:cubicBezTo>
                    <a:pt x="231" y="42"/>
                    <a:pt x="215" y="26"/>
                    <a:pt x="195" y="26"/>
                  </a:cubicBezTo>
                  <a:cubicBezTo>
                    <a:pt x="192" y="26"/>
                    <a:pt x="189" y="27"/>
                    <a:pt x="187" y="27"/>
                  </a:cubicBezTo>
                  <a:cubicBezTo>
                    <a:pt x="183" y="12"/>
                    <a:pt x="169" y="0"/>
                    <a:pt x="152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Freeform 705">
              <a:extLst>
                <a:ext uri="{FF2B5EF4-FFF2-40B4-BE49-F238E27FC236}">
                  <a16:creationId xmlns:a16="http://schemas.microsoft.com/office/drawing/2014/main" id="{A959BCC8-1EF7-49C4-9995-C7137A45F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4240213"/>
              <a:ext cx="639763" cy="417512"/>
            </a:xfrm>
            <a:custGeom>
              <a:avLst/>
              <a:gdLst>
                <a:gd name="T0" fmla="*/ 58 w 170"/>
                <a:gd name="T1" fmla="*/ 0 h 111"/>
                <a:gd name="T2" fmla="*/ 32 w 170"/>
                <a:gd name="T3" fmla="*/ 19 h 111"/>
                <a:gd name="T4" fmla="*/ 26 w 170"/>
                <a:gd name="T5" fmla="*/ 19 h 111"/>
                <a:gd name="T6" fmla="*/ 0 w 170"/>
                <a:gd name="T7" fmla="*/ 45 h 111"/>
                <a:gd name="T8" fmla="*/ 7 w 170"/>
                <a:gd name="T9" fmla="*/ 63 h 111"/>
                <a:gd name="T10" fmla="*/ 2 w 170"/>
                <a:gd name="T11" fmla="*/ 79 h 111"/>
                <a:gd name="T12" fmla="*/ 28 w 170"/>
                <a:gd name="T13" fmla="*/ 105 h 111"/>
                <a:gd name="T14" fmla="*/ 45 w 170"/>
                <a:gd name="T15" fmla="*/ 99 h 111"/>
                <a:gd name="T16" fmla="*/ 66 w 170"/>
                <a:gd name="T17" fmla="*/ 109 h 111"/>
                <a:gd name="T18" fmla="*/ 87 w 170"/>
                <a:gd name="T19" fmla="*/ 98 h 111"/>
                <a:gd name="T20" fmla="*/ 110 w 170"/>
                <a:gd name="T21" fmla="*/ 111 h 111"/>
                <a:gd name="T22" fmla="*/ 129 w 170"/>
                <a:gd name="T23" fmla="*/ 102 h 111"/>
                <a:gd name="T24" fmla="*/ 144 w 170"/>
                <a:gd name="T25" fmla="*/ 107 h 111"/>
                <a:gd name="T26" fmla="*/ 170 w 170"/>
                <a:gd name="T27" fmla="*/ 81 h 111"/>
                <a:gd name="T28" fmla="*/ 162 w 170"/>
                <a:gd name="T29" fmla="*/ 62 h 111"/>
                <a:gd name="T30" fmla="*/ 165 w 170"/>
                <a:gd name="T31" fmla="*/ 50 h 111"/>
                <a:gd name="T32" fmla="*/ 138 w 170"/>
                <a:gd name="T33" fmla="*/ 24 h 111"/>
                <a:gd name="T34" fmla="*/ 126 w 170"/>
                <a:gd name="T35" fmla="*/ 27 h 111"/>
                <a:gd name="T36" fmla="*/ 100 w 170"/>
                <a:gd name="T37" fmla="*/ 6 h 111"/>
                <a:gd name="T38" fmla="*/ 81 w 170"/>
                <a:gd name="T39" fmla="*/ 15 h 111"/>
                <a:gd name="T40" fmla="*/ 58 w 170"/>
                <a:gd name="T4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111">
                  <a:moveTo>
                    <a:pt x="58" y="0"/>
                  </a:moveTo>
                  <a:cubicBezTo>
                    <a:pt x="45" y="0"/>
                    <a:pt x="35" y="8"/>
                    <a:pt x="32" y="19"/>
                  </a:cubicBezTo>
                  <a:cubicBezTo>
                    <a:pt x="30" y="19"/>
                    <a:pt x="28" y="19"/>
                    <a:pt x="26" y="19"/>
                  </a:cubicBezTo>
                  <a:cubicBezTo>
                    <a:pt x="12" y="19"/>
                    <a:pt x="0" y="30"/>
                    <a:pt x="0" y="45"/>
                  </a:cubicBezTo>
                  <a:cubicBezTo>
                    <a:pt x="0" y="52"/>
                    <a:pt x="3" y="58"/>
                    <a:pt x="7" y="63"/>
                  </a:cubicBezTo>
                  <a:cubicBezTo>
                    <a:pt x="4" y="68"/>
                    <a:pt x="2" y="73"/>
                    <a:pt x="2" y="79"/>
                  </a:cubicBezTo>
                  <a:cubicBezTo>
                    <a:pt x="2" y="94"/>
                    <a:pt x="14" y="105"/>
                    <a:pt x="28" y="105"/>
                  </a:cubicBezTo>
                  <a:cubicBezTo>
                    <a:pt x="35" y="105"/>
                    <a:pt x="41" y="103"/>
                    <a:pt x="45" y="99"/>
                  </a:cubicBezTo>
                  <a:cubicBezTo>
                    <a:pt x="50" y="105"/>
                    <a:pt x="58" y="109"/>
                    <a:pt x="66" y="109"/>
                  </a:cubicBezTo>
                  <a:cubicBezTo>
                    <a:pt x="75" y="109"/>
                    <a:pt x="83" y="105"/>
                    <a:pt x="87" y="98"/>
                  </a:cubicBezTo>
                  <a:cubicBezTo>
                    <a:pt x="92" y="106"/>
                    <a:pt x="100" y="111"/>
                    <a:pt x="110" y="111"/>
                  </a:cubicBezTo>
                  <a:cubicBezTo>
                    <a:pt x="118" y="111"/>
                    <a:pt x="124" y="108"/>
                    <a:pt x="129" y="102"/>
                  </a:cubicBezTo>
                  <a:cubicBezTo>
                    <a:pt x="133" y="105"/>
                    <a:pt x="138" y="107"/>
                    <a:pt x="144" y="107"/>
                  </a:cubicBezTo>
                  <a:cubicBezTo>
                    <a:pt x="158" y="107"/>
                    <a:pt x="170" y="95"/>
                    <a:pt x="170" y="81"/>
                  </a:cubicBezTo>
                  <a:cubicBezTo>
                    <a:pt x="170" y="73"/>
                    <a:pt x="167" y="66"/>
                    <a:pt x="162" y="62"/>
                  </a:cubicBezTo>
                  <a:cubicBezTo>
                    <a:pt x="164" y="58"/>
                    <a:pt x="165" y="54"/>
                    <a:pt x="165" y="50"/>
                  </a:cubicBezTo>
                  <a:cubicBezTo>
                    <a:pt x="165" y="35"/>
                    <a:pt x="153" y="24"/>
                    <a:pt x="138" y="24"/>
                  </a:cubicBezTo>
                  <a:cubicBezTo>
                    <a:pt x="134" y="24"/>
                    <a:pt x="130" y="25"/>
                    <a:pt x="126" y="27"/>
                  </a:cubicBezTo>
                  <a:cubicBezTo>
                    <a:pt x="123" y="15"/>
                    <a:pt x="113" y="6"/>
                    <a:pt x="100" y="6"/>
                  </a:cubicBezTo>
                  <a:cubicBezTo>
                    <a:pt x="93" y="6"/>
                    <a:pt x="86" y="10"/>
                    <a:pt x="81" y="15"/>
                  </a:cubicBezTo>
                  <a:cubicBezTo>
                    <a:pt x="77" y="6"/>
                    <a:pt x="68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Freeform 706">
              <a:extLst>
                <a:ext uri="{FF2B5EF4-FFF2-40B4-BE49-F238E27FC236}">
                  <a16:creationId xmlns:a16="http://schemas.microsoft.com/office/drawing/2014/main" id="{524717D3-949D-43E0-B90A-D5BED257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238" y="2762250"/>
              <a:ext cx="387350" cy="255587"/>
            </a:xfrm>
            <a:custGeom>
              <a:avLst/>
              <a:gdLst>
                <a:gd name="T0" fmla="*/ 68 w 103"/>
                <a:gd name="T1" fmla="*/ 0 h 68"/>
                <a:gd name="T2" fmla="*/ 54 w 103"/>
                <a:gd name="T3" fmla="*/ 9 h 68"/>
                <a:gd name="T4" fmla="*/ 42 w 103"/>
                <a:gd name="T5" fmla="*/ 4 h 68"/>
                <a:gd name="T6" fmla="*/ 27 w 103"/>
                <a:gd name="T7" fmla="*/ 17 h 68"/>
                <a:gd name="T8" fmla="*/ 19 w 103"/>
                <a:gd name="T9" fmla="*/ 15 h 68"/>
                <a:gd name="T10" fmla="*/ 3 w 103"/>
                <a:gd name="T11" fmla="*/ 31 h 68"/>
                <a:gd name="T12" fmla="*/ 5 w 103"/>
                <a:gd name="T13" fmla="*/ 38 h 68"/>
                <a:gd name="T14" fmla="*/ 0 w 103"/>
                <a:gd name="T15" fmla="*/ 49 h 68"/>
                <a:gd name="T16" fmla="*/ 16 w 103"/>
                <a:gd name="T17" fmla="*/ 65 h 68"/>
                <a:gd name="T18" fmla="*/ 25 w 103"/>
                <a:gd name="T19" fmla="*/ 63 h 68"/>
                <a:gd name="T20" fmla="*/ 36 w 103"/>
                <a:gd name="T21" fmla="*/ 68 h 68"/>
                <a:gd name="T22" fmla="*/ 50 w 103"/>
                <a:gd name="T23" fmla="*/ 60 h 68"/>
                <a:gd name="T24" fmla="*/ 63 w 103"/>
                <a:gd name="T25" fmla="*/ 67 h 68"/>
                <a:gd name="T26" fmla="*/ 76 w 103"/>
                <a:gd name="T27" fmla="*/ 61 h 68"/>
                <a:gd name="T28" fmla="*/ 86 w 103"/>
                <a:gd name="T29" fmla="*/ 64 h 68"/>
                <a:gd name="T30" fmla="*/ 102 w 103"/>
                <a:gd name="T31" fmla="*/ 49 h 68"/>
                <a:gd name="T32" fmla="*/ 99 w 103"/>
                <a:gd name="T33" fmla="*/ 39 h 68"/>
                <a:gd name="T34" fmla="*/ 103 w 103"/>
                <a:gd name="T35" fmla="*/ 28 h 68"/>
                <a:gd name="T36" fmla="*/ 87 w 103"/>
                <a:gd name="T37" fmla="*/ 12 h 68"/>
                <a:gd name="T38" fmla="*/ 84 w 103"/>
                <a:gd name="T39" fmla="*/ 12 h 68"/>
                <a:gd name="T40" fmla="*/ 68 w 103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68">
                  <a:moveTo>
                    <a:pt x="68" y="0"/>
                  </a:moveTo>
                  <a:cubicBezTo>
                    <a:pt x="62" y="0"/>
                    <a:pt x="56" y="4"/>
                    <a:pt x="54" y="9"/>
                  </a:cubicBezTo>
                  <a:cubicBezTo>
                    <a:pt x="51" y="6"/>
                    <a:pt x="47" y="4"/>
                    <a:pt x="42" y="4"/>
                  </a:cubicBezTo>
                  <a:cubicBezTo>
                    <a:pt x="35" y="4"/>
                    <a:pt x="28" y="10"/>
                    <a:pt x="27" y="17"/>
                  </a:cubicBezTo>
                  <a:cubicBezTo>
                    <a:pt x="25" y="16"/>
                    <a:pt x="22" y="15"/>
                    <a:pt x="19" y="15"/>
                  </a:cubicBezTo>
                  <a:cubicBezTo>
                    <a:pt x="10" y="15"/>
                    <a:pt x="3" y="22"/>
                    <a:pt x="3" y="31"/>
                  </a:cubicBezTo>
                  <a:cubicBezTo>
                    <a:pt x="3" y="33"/>
                    <a:pt x="4" y="36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7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6"/>
                    <a:pt x="32" y="68"/>
                    <a:pt x="36" y="68"/>
                  </a:cubicBezTo>
                  <a:cubicBezTo>
                    <a:pt x="42" y="68"/>
                    <a:pt x="47" y="65"/>
                    <a:pt x="50" y="60"/>
                  </a:cubicBezTo>
                  <a:cubicBezTo>
                    <a:pt x="53" y="64"/>
                    <a:pt x="58" y="67"/>
                    <a:pt x="63" y="67"/>
                  </a:cubicBezTo>
                  <a:cubicBezTo>
                    <a:pt x="68" y="67"/>
                    <a:pt x="73" y="64"/>
                    <a:pt x="76" y="61"/>
                  </a:cubicBezTo>
                  <a:cubicBezTo>
                    <a:pt x="78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9"/>
                  </a:cubicBezTo>
                  <a:cubicBezTo>
                    <a:pt x="102" y="45"/>
                    <a:pt x="101" y="42"/>
                    <a:pt x="99" y="39"/>
                  </a:cubicBezTo>
                  <a:cubicBezTo>
                    <a:pt x="101" y="36"/>
                    <a:pt x="103" y="32"/>
                    <a:pt x="103" y="28"/>
                  </a:cubicBezTo>
                  <a:cubicBezTo>
                    <a:pt x="103" y="19"/>
                    <a:pt x="96" y="12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Freeform 707">
              <a:extLst>
                <a:ext uri="{FF2B5EF4-FFF2-40B4-BE49-F238E27FC236}">
                  <a16:creationId xmlns:a16="http://schemas.microsoft.com/office/drawing/2014/main" id="{4F8EEBF4-F5F9-4CFB-8D48-7029BE24E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4029075"/>
              <a:ext cx="388938" cy="257175"/>
            </a:xfrm>
            <a:custGeom>
              <a:avLst/>
              <a:gdLst>
                <a:gd name="T0" fmla="*/ 35 w 103"/>
                <a:gd name="T1" fmla="*/ 0 h 68"/>
                <a:gd name="T2" fmla="*/ 19 w 103"/>
                <a:gd name="T3" fmla="*/ 12 h 68"/>
                <a:gd name="T4" fmla="*/ 16 w 103"/>
                <a:gd name="T5" fmla="*/ 12 h 68"/>
                <a:gd name="T6" fmla="*/ 0 w 103"/>
                <a:gd name="T7" fmla="*/ 28 h 68"/>
                <a:gd name="T8" fmla="*/ 4 w 103"/>
                <a:gd name="T9" fmla="*/ 39 h 68"/>
                <a:gd name="T10" fmla="*/ 1 w 103"/>
                <a:gd name="T11" fmla="*/ 49 h 68"/>
                <a:gd name="T12" fmla="*/ 17 w 103"/>
                <a:gd name="T13" fmla="*/ 64 h 68"/>
                <a:gd name="T14" fmla="*/ 27 w 103"/>
                <a:gd name="T15" fmla="*/ 60 h 68"/>
                <a:gd name="T16" fmla="*/ 40 w 103"/>
                <a:gd name="T17" fmla="*/ 67 h 68"/>
                <a:gd name="T18" fmla="*/ 53 w 103"/>
                <a:gd name="T19" fmla="*/ 60 h 68"/>
                <a:gd name="T20" fmla="*/ 66 w 103"/>
                <a:gd name="T21" fmla="*/ 68 h 68"/>
                <a:gd name="T22" fmla="*/ 78 w 103"/>
                <a:gd name="T23" fmla="*/ 63 h 68"/>
                <a:gd name="T24" fmla="*/ 87 w 103"/>
                <a:gd name="T25" fmla="*/ 65 h 68"/>
                <a:gd name="T26" fmla="*/ 103 w 103"/>
                <a:gd name="T27" fmla="*/ 49 h 68"/>
                <a:gd name="T28" fmla="*/ 98 w 103"/>
                <a:gd name="T29" fmla="*/ 38 h 68"/>
                <a:gd name="T30" fmla="*/ 100 w 103"/>
                <a:gd name="T31" fmla="*/ 31 h 68"/>
                <a:gd name="T32" fmla="*/ 84 w 103"/>
                <a:gd name="T33" fmla="*/ 15 h 68"/>
                <a:gd name="T34" fmla="*/ 76 w 103"/>
                <a:gd name="T35" fmla="*/ 17 h 68"/>
                <a:gd name="T36" fmla="*/ 61 w 103"/>
                <a:gd name="T37" fmla="*/ 4 h 68"/>
                <a:gd name="T38" fmla="*/ 49 w 103"/>
                <a:gd name="T39" fmla="*/ 9 h 68"/>
                <a:gd name="T40" fmla="*/ 35 w 103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68">
                  <a:moveTo>
                    <a:pt x="35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7" y="12"/>
                    <a:pt x="0" y="19"/>
                    <a:pt x="0" y="28"/>
                  </a:cubicBezTo>
                  <a:cubicBezTo>
                    <a:pt x="0" y="32"/>
                    <a:pt x="1" y="36"/>
                    <a:pt x="4" y="39"/>
                  </a:cubicBezTo>
                  <a:cubicBezTo>
                    <a:pt x="2" y="41"/>
                    <a:pt x="1" y="45"/>
                    <a:pt x="1" y="49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5" y="67"/>
                    <a:pt x="40" y="67"/>
                  </a:cubicBezTo>
                  <a:cubicBezTo>
                    <a:pt x="45" y="67"/>
                    <a:pt x="50" y="64"/>
                    <a:pt x="53" y="60"/>
                  </a:cubicBezTo>
                  <a:cubicBezTo>
                    <a:pt x="56" y="65"/>
                    <a:pt x="61" y="68"/>
                    <a:pt x="66" y="68"/>
                  </a:cubicBezTo>
                  <a:cubicBezTo>
                    <a:pt x="71" y="68"/>
                    <a:pt x="75" y="66"/>
                    <a:pt x="78" y="63"/>
                  </a:cubicBezTo>
                  <a:cubicBezTo>
                    <a:pt x="81" y="64"/>
                    <a:pt x="84" y="65"/>
                    <a:pt x="87" y="65"/>
                  </a:cubicBezTo>
                  <a:cubicBezTo>
                    <a:pt x="96" y="65"/>
                    <a:pt x="103" y="58"/>
                    <a:pt x="103" y="49"/>
                  </a:cubicBezTo>
                  <a:cubicBezTo>
                    <a:pt x="103" y="45"/>
                    <a:pt x="101" y="41"/>
                    <a:pt x="98" y="38"/>
                  </a:cubicBezTo>
                  <a:cubicBezTo>
                    <a:pt x="99" y="36"/>
                    <a:pt x="100" y="33"/>
                    <a:pt x="100" y="31"/>
                  </a:cubicBezTo>
                  <a:cubicBezTo>
                    <a:pt x="100" y="22"/>
                    <a:pt x="92" y="15"/>
                    <a:pt x="84" y="15"/>
                  </a:cubicBezTo>
                  <a:cubicBezTo>
                    <a:pt x="81" y="15"/>
                    <a:pt x="78" y="15"/>
                    <a:pt x="76" y="17"/>
                  </a:cubicBezTo>
                  <a:cubicBezTo>
                    <a:pt x="74" y="10"/>
                    <a:pt x="68" y="4"/>
                    <a:pt x="61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Freeform 708">
              <a:extLst>
                <a:ext uri="{FF2B5EF4-FFF2-40B4-BE49-F238E27FC236}">
                  <a16:creationId xmlns:a16="http://schemas.microsoft.com/office/drawing/2014/main" id="{6CF89D52-4148-45C3-BAA7-7AE20D9A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210050"/>
              <a:ext cx="42863" cy="165100"/>
            </a:xfrm>
            <a:custGeom>
              <a:avLst/>
              <a:gdLst>
                <a:gd name="T0" fmla="*/ 0 w 27"/>
                <a:gd name="T1" fmla="*/ 0 h 104"/>
                <a:gd name="T2" fmla="*/ 15 w 27"/>
                <a:gd name="T3" fmla="*/ 104 h 104"/>
                <a:gd name="T4" fmla="*/ 27 w 27"/>
                <a:gd name="T5" fmla="*/ 104 h 104"/>
                <a:gd name="T6" fmla="*/ 15 w 27"/>
                <a:gd name="T7" fmla="*/ 0 h 104"/>
                <a:gd name="T8" fmla="*/ 0 w 27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4">
                  <a:moveTo>
                    <a:pt x="0" y="0"/>
                  </a:moveTo>
                  <a:lnTo>
                    <a:pt x="15" y="104"/>
                  </a:lnTo>
                  <a:lnTo>
                    <a:pt x="27" y="104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Rectangle 709">
              <a:extLst>
                <a:ext uri="{FF2B5EF4-FFF2-40B4-BE49-F238E27FC236}">
                  <a16:creationId xmlns:a16="http://schemas.microsoft.com/office/drawing/2014/main" id="{55643DCC-4C33-4EA6-8E1C-C455D20BF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113" y="4210050"/>
              <a:ext cx="17463" cy="165100"/>
            </a:xfrm>
            <a:prstGeom prst="rect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78" name="Freeform 710">
              <a:extLst>
                <a:ext uri="{FF2B5EF4-FFF2-40B4-BE49-F238E27FC236}">
                  <a16:creationId xmlns:a16="http://schemas.microsoft.com/office/drawing/2014/main" id="{826BE2F1-CFD8-4038-92AC-B97F0E60E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38" y="4210050"/>
              <a:ext cx="36513" cy="165100"/>
            </a:xfrm>
            <a:custGeom>
              <a:avLst/>
              <a:gdLst>
                <a:gd name="T0" fmla="*/ 11 w 23"/>
                <a:gd name="T1" fmla="*/ 0 h 104"/>
                <a:gd name="T2" fmla="*/ 0 w 23"/>
                <a:gd name="T3" fmla="*/ 104 h 104"/>
                <a:gd name="T4" fmla="*/ 14 w 23"/>
                <a:gd name="T5" fmla="*/ 104 h 104"/>
                <a:gd name="T6" fmla="*/ 23 w 23"/>
                <a:gd name="T7" fmla="*/ 0 h 104"/>
                <a:gd name="T8" fmla="*/ 11 w 23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4">
                  <a:moveTo>
                    <a:pt x="11" y="0"/>
                  </a:moveTo>
                  <a:lnTo>
                    <a:pt x="0" y="104"/>
                  </a:lnTo>
                  <a:lnTo>
                    <a:pt x="14" y="104"/>
                  </a:lnTo>
                  <a:lnTo>
                    <a:pt x="2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Freeform 711">
              <a:extLst>
                <a:ext uri="{FF2B5EF4-FFF2-40B4-BE49-F238E27FC236}">
                  <a16:creationId xmlns:a16="http://schemas.microsoft.com/office/drawing/2014/main" id="{9A36AFE3-DB85-4921-A5DE-29DEACDBC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2894013"/>
              <a:ext cx="1060450" cy="1260475"/>
            </a:xfrm>
            <a:custGeom>
              <a:avLst/>
              <a:gdLst>
                <a:gd name="T0" fmla="*/ 261 w 282"/>
                <a:gd name="T1" fmla="*/ 66 h 335"/>
                <a:gd name="T2" fmla="*/ 268 w 282"/>
                <a:gd name="T3" fmla="*/ 185 h 335"/>
                <a:gd name="T4" fmla="*/ 142 w 282"/>
                <a:gd name="T5" fmla="*/ 335 h 335"/>
                <a:gd name="T6" fmla="*/ 14 w 282"/>
                <a:gd name="T7" fmla="*/ 187 h 335"/>
                <a:gd name="T8" fmla="*/ 18 w 282"/>
                <a:gd name="T9" fmla="*/ 69 h 335"/>
                <a:gd name="T10" fmla="*/ 111 w 282"/>
                <a:gd name="T11" fmla="*/ 8 h 335"/>
                <a:gd name="T12" fmla="*/ 140 w 282"/>
                <a:gd name="T13" fmla="*/ 12 h 335"/>
                <a:gd name="T14" fmla="*/ 165 w 282"/>
                <a:gd name="T15" fmla="*/ 7 h 335"/>
                <a:gd name="T16" fmla="*/ 261 w 282"/>
                <a:gd name="T17" fmla="*/ 6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35">
                  <a:moveTo>
                    <a:pt x="261" y="66"/>
                  </a:moveTo>
                  <a:cubicBezTo>
                    <a:pt x="280" y="99"/>
                    <a:pt x="282" y="143"/>
                    <a:pt x="268" y="185"/>
                  </a:cubicBezTo>
                  <a:cubicBezTo>
                    <a:pt x="240" y="272"/>
                    <a:pt x="167" y="335"/>
                    <a:pt x="142" y="335"/>
                  </a:cubicBezTo>
                  <a:cubicBezTo>
                    <a:pt x="117" y="335"/>
                    <a:pt x="43" y="273"/>
                    <a:pt x="14" y="187"/>
                  </a:cubicBezTo>
                  <a:cubicBezTo>
                    <a:pt x="0" y="146"/>
                    <a:pt x="1" y="103"/>
                    <a:pt x="18" y="69"/>
                  </a:cubicBezTo>
                  <a:cubicBezTo>
                    <a:pt x="33" y="40"/>
                    <a:pt x="75" y="4"/>
                    <a:pt x="111" y="8"/>
                  </a:cubicBezTo>
                  <a:cubicBezTo>
                    <a:pt x="119" y="8"/>
                    <a:pt x="131" y="9"/>
                    <a:pt x="140" y="12"/>
                  </a:cubicBezTo>
                  <a:cubicBezTo>
                    <a:pt x="147" y="8"/>
                    <a:pt x="158" y="8"/>
                    <a:pt x="165" y="7"/>
                  </a:cubicBezTo>
                  <a:cubicBezTo>
                    <a:pt x="199" y="0"/>
                    <a:pt x="246" y="38"/>
                    <a:pt x="261" y="66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Freeform 712">
              <a:extLst>
                <a:ext uri="{FF2B5EF4-FFF2-40B4-BE49-F238E27FC236}">
                  <a16:creationId xmlns:a16="http://schemas.microsoft.com/office/drawing/2014/main" id="{9942F0A5-E458-4E21-9324-369EB779D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675" y="4368800"/>
              <a:ext cx="165100" cy="112712"/>
            </a:xfrm>
            <a:custGeom>
              <a:avLst/>
              <a:gdLst>
                <a:gd name="T0" fmla="*/ 44 w 44"/>
                <a:gd name="T1" fmla="*/ 0 h 30"/>
                <a:gd name="T2" fmla="*/ 44 w 44"/>
                <a:gd name="T3" fmla="*/ 4 h 30"/>
                <a:gd name="T4" fmla="*/ 33 w 44"/>
                <a:gd name="T5" fmla="*/ 30 h 30"/>
                <a:gd name="T6" fmla="*/ 12 w 44"/>
                <a:gd name="T7" fmla="*/ 30 h 30"/>
                <a:gd name="T8" fmla="*/ 0 w 44"/>
                <a:gd name="T9" fmla="*/ 5 h 30"/>
                <a:gd name="T10" fmla="*/ 0 w 44"/>
                <a:gd name="T11" fmla="*/ 1 h 30"/>
                <a:gd name="T12" fmla="*/ 44 w 44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0">
                  <a:moveTo>
                    <a:pt x="44" y="0"/>
                  </a:moveTo>
                  <a:cubicBezTo>
                    <a:pt x="44" y="2"/>
                    <a:pt x="44" y="3"/>
                    <a:pt x="44" y="4"/>
                  </a:cubicBezTo>
                  <a:cubicBezTo>
                    <a:pt x="44" y="15"/>
                    <a:pt x="40" y="25"/>
                    <a:pt x="33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5" y="25"/>
                    <a:pt x="0" y="15"/>
                    <a:pt x="0" y="5"/>
                  </a:cubicBezTo>
                  <a:cubicBezTo>
                    <a:pt x="0" y="3"/>
                    <a:pt x="0" y="2"/>
                    <a:pt x="0" y="1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1" name="Freeform 713">
              <a:extLst>
                <a:ext uri="{FF2B5EF4-FFF2-40B4-BE49-F238E27FC236}">
                  <a16:creationId xmlns:a16="http://schemas.microsoft.com/office/drawing/2014/main" id="{7D000179-1E71-4B4D-A652-673C6F17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2905125"/>
              <a:ext cx="927100" cy="1249362"/>
            </a:xfrm>
            <a:custGeom>
              <a:avLst/>
              <a:gdLst>
                <a:gd name="T0" fmla="*/ 200 w 246"/>
                <a:gd name="T1" fmla="*/ 31 h 332"/>
                <a:gd name="T2" fmla="*/ 230 w 246"/>
                <a:gd name="T3" fmla="*/ 183 h 332"/>
                <a:gd name="T4" fmla="*/ 124 w 246"/>
                <a:gd name="T5" fmla="*/ 332 h 332"/>
                <a:gd name="T6" fmla="*/ 17 w 246"/>
                <a:gd name="T7" fmla="*/ 184 h 332"/>
                <a:gd name="T8" fmla="*/ 43 w 246"/>
                <a:gd name="T9" fmla="*/ 33 h 332"/>
                <a:gd name="T10" fmla="*/ 105 w 246"/>
                <a:gd name="T11" fmla="*/ 5 h 332"/>
                <a:gd name="T12" fmla="*/ 122 w 246"/>
                <a:gd name="T13" fmla="*/ 8 h 332"/>
                <a:gd name="T14" fmla="*/ 139 w 246"/>
                <a:gd name="T15" fmla="*/ 4 h 332"/>
                <a:gd name="T16" fmla="*/ 200 w 246"/>
                <a:gd name="T17" fmla="*/ 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32">
                  <a:moveTo>
                    <a:pt x="200" y="31"/>
                  </a:moveTo>
                  <a:cubicBezTo>
                    <a:pt x="236" y="65"/>
                    <a:pt x="246" y="125"/>
                    <a:pt x="230" y="183"/>
                  </a:cubicBezTo>
                  <a:cubicBezTo>
                    <a:pt x="206" y="269"/>
                    <a:pt x="145" y="332"/>
                    <a:pt x="124" y="332"/>
                  </a:cubicBezTo>
                  <a:cubicBezTo>
                    <a:pt x="103" y="332"/>
                    <a:pt x="41" y="270"/>
                    <a:pt x="17" y="184"/>
                  </a:cubicBezTo>
                  <a:cubicBezTo>
                    <a:pt x="0" y="127"/>
                    <a:pt x="9" y="67"/>
                    <a:pt x="43" y="33"/>
                  </a:cubicBezTo>
                  <a:cubicBezTo>
                    <a:pt x="59" y="17"/>
                    <a:pt x="80" y="1"/>
                    <a:pt x="105" y="5"/>
                  </a:cubicBezTo>
                  <a:cubicBezTo>
                    <a:pt x="110" y="6"/>
                    <a:pt x="117" y="6"/>
                    <a:pt x="122" y="8"/>
                  </a:cubicBezTo>
                  <a:cubicBezTo>
                    <a:pt x="127" y="5"/>
                    <a:pt x="133" y="5"/>
                    <a:pt x="139" y="4"/>
                  </a:cubicBezTo>
                  <a:cubicBezTo>
                    <a:pt x="161" y="0"/>
                    <a:pt x="186" y="18"/>
                    <a:pt x="20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2" name="Freeform 714">
              <a:extLst>
                <a:ext uri="{FF2B5EF4-FFF2-40B4-BE49-F238E27FC236}">
                  <a16:creationId xmlns:a16="http://schemas.microsoft.com/office/drawing/2014/main" id="{9DB33E69-09DB-4794-8C1A-1B2C17039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2897188"/>
              <a:ext cx="647700" cy="1257300"/>
            </a:xfrm>
            <a:custGeom>
              <a:avLst/>
              <a:gdLst>
                <a:gd name="T0" fmla="*/ 146 w 172"/>
                <a:gd name="T1" fmla="*/ 41 h 334"/>
                <a:gd name="T2" fmla="*/ 162 w 172"/>
                <a:gd name="T3" fmla="*/ 185 h 334"/>
                <a:gd name="T4" fmla="*/ 87 w 172"/>
                <a:gd name="T5" fmla="*/ 334 h 334"/>
                <a:gd name="T6" fmla="*/ 11 w 172"/>
                <a:gd name="T7" fmla="*/ 186 h 334"/>
                <a:gd name="T8" fmla="*/ 25 w 172"/>
                <a:gd name="T9" fmla="*/ 40 h 334"/>
                <a:gd name="T10" fmla="*/ 80 w 172"/>
                <a:gd name="T11" fmla="*/ 7 h 334"/>
                <a:gd name="T12" fmla="*/ 85 w 172"/>
                <a:gd name="T13" fmla="*/ 9 h 334"/>
                <a:gd name="T14" fmla="*/ 90 w 172"/>
                <a:gd name="T15" fmla="*/ 7 h 334"/>
                <a:gd name="T16" fmla="*/ 146 w 172"/>
                <a:gd name="T17" fmla="*/ 4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34">
                  <a:moveTo>
                    <a:pt x="146" y="41"/>
                  </a:moveTo>
                  <a:cubicBezTo>
                    <a:pt x="167" y="75"/>
                    <a:pt x="172" y="131"/>
                    <a:pt x="162" y="185"/>
                  </a:cubicBezTo>
                  <a:cubicBezTo>
                    <a:pt x="145" y="271"/>
                    <a:pt x="102" y="334"/>
                    <a:pt x="87" y="334"/>
                  </a:cubicBezTo>
                  <a:cubicBezTo>
                    <a:pt x="72" y="334"/>
                    <a:pt x="28" y="272"/>
                    <a:pt x="11" y="186"/>
                  </a:cubicBezTo>
                  <a:cubicBezTo>
                    <a:pt x="0" y="132"/>
                    <a:pt x="4" y="75"/>
                    <a:pt x="25" y="40"/>
                  </a:cubicBezTo>
                  <a:cubicBezTo>
                    <a:pt x="37" y="21"/>
                    <a:pt x="59" y="3"/>
                    <a:pt x="80" y="7"/>
                  </a:cubicBezTo>
                  <a:cubicBezTo>
                    <a:pt x="81" y="7"/>
                    <a:pt x="83" y="8"/>
                    <a:pt x="85" y="9"/>
                  </a:cubicBezTo>
                  <a:cubicBezTo>
                    <a:pt x="86" y="8"/>
                    <a:pt x="88" y="7"/>
                    <a:pt x="90" y="7"/>
                  </a:cubicBezTo>
                  <a:cubicBezTo>
                    <a:pt x="110" y="0"/>
                    <a:pt x="135" y="22"/>
                    <a:pt x="146" y="41"/>
                  </a:cubicBez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3" name="Freeform 715">
              <a:extLst>
                <a:ext uri="{FF2B5EF4-FFF2-40B4-BE49-F238E27FC236}">
                  <a16:creationId xmlns:a16="http://schemas.microsoft.com/office/drawing/2014/main" id="{AA6AA643-7ABE-43D5-A53A-463A2F8B8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2913063"/>
              <a:ext cx="292100" cy="1241425"/>
            </a:xfrm>
            <a:custGeom>
              <a:avLst/>
              <a:gdLst>
                <a:gd name="T0" fmla="*/ 53 w 78"/>
                <a:gd name="T1" fmla="*/ 10 h 330"/>
                <a:gd name="T2" fmla="*/ 72 w 78"/>
                <a:gd name="T3" fmla="*/ 181 h 330"/>
                <a:gd name="T4" fmla="*/ 40 w 78"/>
                <a:gd name="T5" fmla="*/ 330 h 330"/>
                <a:gd name="T6" fmla="*/ 7 w 78"/>
                <a:gd name="T7" fmla="*/ 181 h 330"/>
                <a:gd name="T8" fmla="*/ 24 w 78"/>
                <a:gd name="T9" fmla="*/ 10 h 330"/>
                <a:gd name="T10" fmla="*/ 53 w 78"/>
                <a:gd name="T11" fmla="*/ 1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330">
                  <a:moveTo>
                    <a:pt x="53" y="10"/>
                  </a:moveTo>
                  <a:cubicBezTo>
                    <a:pt x="71" y="34"/>
                    <a:pt x="78" y="109"/>
                    <a:pt x="72" y="181"/>
                  </a:cubicBezTo>
                  <a:cubicBezTo>
                    <a:pt x="65" y="268"/>
                    <a:pt x="47" y="330"/>
                    <a:pt x="40" y="330"/>
                  </a:cubicBezTo>
                  <a:cubicBezTo>
                    <a:pt x="34" y="330"/>
                    <a:pt x="15" y="268"/>
                    <a:pt x="7" y="181"/>
                  </a:cubicBezTo>
                  <a:cubicBezTo>
                    <a:pt x="0" y="109"/>
                    <a:pt x="5" y="33"/>
                    <a:pt x="24" y="10"/>
                  </a:cubicBezTo>
                  <a:cubicBezTo>
                    <a:pt x="32" y="0"/>
                    <a:pt x="45" y="0"/>
                    <a:pt x="5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Freeform 716">
              <a:extLst>
                <a:ext uri="{FF2B5EF4-FFF2-40B4-BE49-F238E27FC236}">
                  <a16:creationId xmlns:a16="http://schemas.microsoft.com/office/drawing/2014/main" id="{8DEF1537-737A-4938-9318-FD0538A55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650" y="3946525"/>
              <a:ext cx="557213" cy="230187"/>
            </a:xfrm>
            <a:custGeom>
              <a:avLst/>
              <a:gdLst>
                <a:gd name="T0" fmla="*/ 351 w 351"/>
                <a:gd name="T1" fmla="*/ 0 h 145"/>
                <a:gd name="T2" fmla="*/ 237 w 351"/>
                <a:gd name="T3" fmla="*/ 145 h 145"/>
                <a:gd name="T4" fmla="*/ 114 w 351"/>
                <a:gd name="T5" fmla="*/ 145 h 145"/>
                <a:gd name="T6" fmla="*/ 0 w 351"/>
                <a:gd name="T7" fmla="*/ 3 h 145"/>
                <a:gd name="T8" fmla="*/ 351 w 351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45">
                  <a:moveTo>
                    <a:pt x="351" y="0"/>
                  </a:moveTo>
                  <a:lnTo>
                    <a:pt x="237" y="145"/>
                  </a:lnTo>
                  <a:lnTo>
                    <a:pt x="114" y="145"/>
                  </a:lnTo>
                  <a:lnTo>
                    <a:pt x="0" y="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5" name="Rectangle 717">
              <a:extLst>
                <a:ext uri="{FF2B5EF4-FFF2-40B4-BE49-F238E27FC236}">
                  <a16:creationId xmlns:a16="http://schemas.microsoft.com/office/drawing/2014/main" id="{C0E22458-AA8C-41AC-B56C-6EF0A4BE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975" y="4176713"/>
              <a:ext cx="185738" cy="49212"/>
            </a:xfrm>
            <a:prstGeom prst="rect">
              <a:avLst/>
            </a:pr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86" name="Freeform 718">
              <a:extLst>
                <a:ext uri="{FF2B5EF4-FFF2-40B4-BE49-F238E27FC236}">
                  <a16:creationId xmlns:a16="http://schemas.microsoft.com/office/drawing/2014/main" id="{A6463FE8-4121-48FC-A961-5AA4B5CE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014788"/>
              <a:ext cx="211138" cy="63500"/>
            </a:xfrm>
            <a:custGeom>
              <a:avLst/>
              <a:gdLst>
                <a:gd name="T0" fmla="*/ 9 w 56"/>
                <a:gd name="T1" fmla="*/ 1 h 17"/>
                <a:gd name="T2" fmla="*/ 19 w 56"/>
                <a:gd name="T3" fmla="*/ 8 h 17"/>
                <a:gd name="T4" fmla="*/ 25 w 56"/>
                <a:gd name="T5" fmla="*/ 11 h 17"/>
                <a:gd name="T6" fmla="*/ 27 w 56"/>
                <a:gd name="T7" fmla="*/ 12 h 17"/>
                <a:gd name="T8" fmla="*/ 30 w 56"/>
                <a:gd name="T9" fmla="*/ 15 h 17"/>
                <a:gd name="T10" fmla="*/ 38 w 56"/>
                <a:gd name="T11" fmla="*/ 4 h 17"/>
                <a:gd name="T12" fmla="*/ 43 w 56"/>
                <a:gd name="T13" fmla="*/ 2 h 17"/>
                <a:gd name="T14" fmla="*/ 56 w 56"/>
                <a:gd name="T15" fmla="*/ 10 h 17"/>
                <a:gd name="T16" fmla="*/ 36 w 56"/>
                <a:gd name="T17" fmla="*/ 11 h 17"/>
                <a:gd name="T18" fmla="*/ 28 w 56"/>
                <a:gd name="T19" fmla="*/ 17 h 17"/>
                <a:gd name="T20" fmla="*/ 12 w 56"/>
                <a:gd name="T21" fmla="*/ 6 h 17"/>
                <a:gd name="T22" fmla="*/ 0 w 56"/>
                <a:gd name="T23" fmla="*/ 7 h 17"/>
                <a:gd name="T24" fmla="*/ 9 w 56"/>
                <a:gd name="T2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17">
                  <a:moveTo>
                    <a:pt x="9" y="1"/>
                  </a:moveTo>
                  <a:cubicBezTo>
                    <a:pt x="11" y="1"/>
                    <a:pt x="13" y="0"/>
                    <a:pt x="19" y="8"/>
                  </a:cubicBezTo>
                  <a:cubicBezTo>
                    <a:pt x="24" y="15"/>
                    <a:pt x="25" y="11"/>
                    <a:pt x="25" y="11"/>
                  </a:cubicBezTo>
                  <a:cubicBezTo>
                    <a:pt x="25" y="11"/>
                    <a:pt x="25" y="9"/>
                    <a:pt x="27" y="12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4" y="7"/>
                    <a:pt x="38" y="4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50" y="2"/>
                    <a:pt x="56" y="10"/>
                    <a:pt x="56" y="10"/>
                  </a:cubicBezTo>
                  <a:cubicBezTo>
                    <a:pt x="56" y="10"/>
                    <a:pt x="44" y="4"/>
                    <a:pt x="36" y="11"/>
                  </a:cubicBezTo>
                  <a:cubicBezTo>
                    <a:pt x="31" y="16"/>
                    <a:pt x="33" y="16"/>
                    <a:pt x="28" y="17"/>
                  </a:cubicBezTo>
                  <a:cubicBezTo>
                    <a:pt x="23" y="17"/>
                    <a:pt x="19" y="9"/>
                    <a:pt x="12" y="6"/>
                  </a:cubicBezTo>
                  <a:cubicBezTo>
                    <a:pt x="5" y="2"/>
                    <a:pt x="4" y="7"/>
                    <a:pt x="0" y="7"/>
                  </a:cubicBezTo>
                  <a:cubicBezTo>
                    <a:pt x="4" y="3"/>
                    <a:pt x="6" y="1"/>
                    <a:pt x="9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Freeform 719">
              <a:extLst>
                <a:ext uri="{FF2B5EF4-FFF2-40B4-BE49-F238E27FC236}">
                  <a16:creationId xmlns:a16="http://schemas.microsoft.com/office/drawing/2014/main" id="{06283412-C879-44DA-A2A5-672A0A7A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3690938"/>
              <a:ext cx="153988" cy="60325"/>
            </a:xfrm>
            <a:custGeom>
              <a:avLst/>
              <a:gdLst>
                <a:gd name="T0" fmla="*/ 33 w 41"/>
                <a:gd name="T1" fmla="*/ 2 h 16"/>
                <a:gd name="T2" fmla="*/ 21 w 41"/>
                <a:gd name="T3" fmla="*/ 13 h 16"/>
                <a:gd name="T4" fmla="*/ 10 w 41"/>
                <a:gd name="T5" fmla="*/ 8 h 16"/>
                <a:gd name="T6" fmla="*/ 9 w 41"/>
                <a:gd name="T7" fmla="*/ 7 h 16"/>
                <a:gd name="T8" fmla="*/ 0 w 41"/>
                <a:gd name="T9" fmla="*/ 5 h 16"/>
                <a:gd name="T10" fmla="*/ 10 w 41"/>
                <a:gd name="T11" fmla="*/ 10 h 16"/>
                <a:gd name="T12" fmla="*/ 20 w 41"/>
                <a:gd name="T13" fmla="*/ 15 h 16"/>
                <a:gd name="T14" fmla="*/ 24 w 41"/>
                <a:gd name="T15" fmla="*/ 14 h 16"/>
                <a:gd name="T16" fmla="*/ 27 w 41"/>
                <a:gd name="T17" fmla="*/ 10 h 16"/>
                <a:gd name="T18" fmla="*/ 38 w 41"/>
                <a:gd name="T19" fmla="*/ 2 h 16"/>
                <a:gd name="T20" fmla="*/ 41 w 41"/>
                <a:gd name="T21" fmla="*/ 2 h 16"/>
                <a:gd name="T22" fmla="*/ 33 w 41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6">
                  <a:moveTo>
                    <a:pt x="33" y="2"/>
                  </a:moveTo>
                  <a:cubicBezTo>
                    <a:pt x="28" y="3"/>
                    <a:pt x="23" y="11"/>
                    <a:pt x="21" y="13"/>
                  </a:cubicBezTo>
                  <a:cubicBezTo>
                    <a:pt x="19" y="15"/>
                    <a:pt x="13" y="10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5"/>
                    <a:pt x="0" y="5"/>
                    <a:pt x="0" y="5"/>
                  </a:cubicBezTo>
                  <a:cubicBezTo>
                    <a:pt x="0" y="5"/>
                    <a:pt x="8" y="8"/>
                    <a:pt x="10" y="10"/>
                  </a:cubicBezTo>
                  <a:cubicBezTo>
                    <a:pt x="13" y="12"/>
                    <a:pt x="20" y="15"/>
                    <a:pt x="20" y="15"/>
                  </a:cubicBezTo>
                  <a:cubicBezTo>
                    <a:pt x="20" y="15"/>
                    <a:pt x="24" y="16"/>
                    <a:pt x="24" y="14"/>
                  </a:cubicBezTo>
                  <a:cubicBezTo>
                    <a:pt x="24" y="13"/>
                    <a:pt x="25" y="11"/>
                    <a:pt x="27" y="10"/>
                  </a:cubicBezTo>
                  <a:cubicBezTo>
                    <a:pt x="28" y="9"/>
                    <a:pt x="34" y="2"/>
                    <a:pt x="38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38" y="0"/>
                    <a:pt x="33" y="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8" name="Freeform 720">
              <a:extLst>
                <a:ext uri="{FF2B5EF4-FFF2-40B4-BE49-F238E27FC236}">
                  <a16:creationId xmlns:a16="http://schemas.microsoft.com/office/drawing/2014/main" id="{C8F45959-E35D-44A6-8768-2CF86FA5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4691063"/>
              <a:ext cx="219075" cy="76200"/>
            </a:xfrm>
            <a:custGeom>
              <a:avLst/>
              <a:gdLst>
                <a:gd name="T0" fmla="*/ 0 w 58"/>
                <a:gd name="T1" fmla="*/ 18 h 20"/>
                <a:gd name="T2" fmla="*/ 7 w 58"/>
                <a:gd name="T3" fmla="*/ 9 h 20"/>
                <a:gd name="T4" fmla="*/ 17 w 58"/>
                <a:gd name="T5" fmla="*/ 11 h 20"/>
                <a:gd name="T6" fmla="*/ 21 w 58"/>
                <a:gd name="T7" fmla="*/ 10 h 20"/>
                <a:gd name="T8" fmla="*/ 21 w 58"/>
                <a:gd name="T9" fmla="*/ 9 h 20"/>
                <a:gd name="T10" fmla="*/ 26 w 58"/>
                <a:gd name="T11" fmla="*/ 11 h 20"/>
                <a:gd name="T12" fmla="*/ 35 w 58"/>
                <a:gd name="T13" fmla="*/ 6 h 20"/>
                <a:gd name="T14" fmla="*/ 50 w 58"/>
                <a:gd name="T15" fmla="*/ 7 h 20"/>
                <a:gd name="T16" fmla="*/ 58 w 58"/>
                <a:gd name="T17" fmla="*/ 14 h 20"/>
                <a:gd name="T18" fmla="*/ 41 w 58"/>
                <a:gd name="T19" fmla="*/ 9 h 20"/>
                <a:gd name="T20" fmla="*/ 27 w 58"/>
                <a:gd name="T21" fmla="*/ 17 h 20"/>
                <a:gd name="T22" fmla="*/ 29 w 58"/>
                <a:gd name="T23" fmla="*/ 19 h 20"/>
                <a:gd name="T24" fmla="*/ 27 w 58"/>
                <a:gd name="T25" fmla="*/ 20 h 20"/>
                <a:gd name="T26" fmla="*/ 25 w 58"/>
                <a:gd name="T27" fmla="*/ 17 h 20"/>
                <a:gd name="T28" fmla="*/ 17 w 58"/>
                <a:gd name="T29" fmla="*/ 16 h 20"/>
                <a:gd name="T30" fmla="*/ 6 w 58"/>
                <a:gd name="T31" fmla="*/ 13 h 20"/>
                <a:gd name="T32" fmla="*/ 0 w 58"/>
                <a:gd name="T3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20">
                  <a:moveTo>
                    <a:pt x="0" y="18"/>
                  </a:moveTo>
                  <a:cubicBezTo>
                    <a:pt x="0" y="18"/>
                    <a:pt x="1" y="11"/>
                    <a:pt x="7" y="9"/>
                  </a:cubicBezTo>
                  <a:cubicBezTo>
                    <a:pt x="10" y="8"/>
                    <a:pt x="13" y="9"/>
                    <a:pt x="17" y="11"/>
                  </a:cubicBezTo>
                  <a:cubicBezTo>
                    <a:pt x="24" y="13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8"/>
                    <a:pt x="25" y="11"/>
                    <a:pt x="26" y="11"/>
                  </a:cubicBezTo>
                  <a:cubicBezTo>
                    <a:pt x="29" y="10"/>
                    <a:pt x="32" y="10"/>
                    <a:pt x="35" y="6"/>
                  </a:cubicBezTo>
                  <a:cubicBezTo>
                    <a:pt x="40" y="0"/>
                    <a:pt x="44" y="4"/>
                    <a:pt x="50" y="7"/>
                  </a:cubicBezTo>
                  <a:cubicBezTo>
                    <a:pt x="56" y="11"/>
                    <a:pt x="58" y="14"/>
                    <a:pt x="58" y="14"/>
                  </a:cubicBezTo>
                  <a:cubicBezTo>
                    <a:pt x="58" y="14"/>
                    <a:pt x="49" y="8"/>
                    <a:pt x="41" y="9"/>
                  </a:cubicBezTo>
                  <a:cubicBezTo>
                    <a:pt x="36" y="10"/>
                    <a:pt x="32" y="17"/>
                    <a:pt x="27" y="17"/>
                  </a:cubicBezTo>
                  <a:cubicBezTo>
                    <a:pt x="27" y="17"/>
                    <a:pt x="29" y="19"/>
                    <a:pt x="29" y="19"/>
                  </a:cubicBezTo>
                  <a:cubicBezTo>
                    <a:pt x="28" y="19"/>
                    <a:pt x="28" y="19"/>
                    <a:pt x="27" y="20"/>
                  </a:cubicBezTo>
                  <a:cubicBezTo>
                    <a:pt x="27" y="20"/>
                    <a:pt x="25" y="17"/>
                    <a:pt x="25" y="17"/>
                  </a:cubicBezTo>
                  <a:cubicBezTo>
                    <a:pt x="23" y="18"/>
                    <a:pt x="20" y="17"/>
                    <a:pt x="17" y="16"/>
                  </a:cubicBezTo>
                  <a:cubicBezTo>
                    <a:pt x="12" y="14"/>
                    <a:pt x="14" y="12"/>
                    <a:pt x="6" y="13"/>
                  </a:cubicBezTo>
                  <a:cubicBezTo>
                    <a:pt x="3" y="14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89" name="Text Box 22">
            <a:extLst>
              <a:ext uri="{FF2B5EF4-FFF2-40B4-BE49-F238E27FC236}">
                <a16:creationId xmlns:a16="http://schemas.microsoft.com/office/drawing/2014/main" id="{09BFB5BE-3B06-4E78-8A49-58F190E97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组成的各位不相同的三位数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nimBg="1"/>
      <p:bldP spid="46124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4">
            <a:extLst>
              <a:ext uri="{FF2B5EF4-FFF2-40B4-BE49-F238E27FC236}">
                <a16:creationId xmlns:a16="http://schemas.microsoft.com/office/drawing/2014/main" id="{551DB87F-86C2-4095-B42E-B44FC9C8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850900"/>
            <a:ext cx="70897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03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一一筛选   合适就保留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B76B6FA6-34BC-42B2-AF60-47EE6DAC9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738313"/>
            <a:ext cx="7204075" cy="522287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974725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3"/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!= b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and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 != c 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and </a:t>
            </a:r>
            <a:r>
              <a:rPr lang="zh-CN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 != c </a:t>
            </a:r>
            <a:r>
              <a:rPr lang="zh-CN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53251" name="文本框 4">
            <a:extLst>
              <a:ext uri="{FF2B5EF4-FFF2-40B4-BE49-F238E27FC236}">
                <a16:creationId xmlns:a16="http://schemas.microsoft.com/office/drawing/2014/main" id="{6E7BABC4-6E64-4647-A516-5637AC5EC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2625725"/>
            <a:ext cx="93027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04  输出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可能的结果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print( )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.format()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格式化输出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A0D5EBAF-9BA2-4959-A0AC-CB3F6674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3657600"/>
            <a:ext cx="9020175" cy="460375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903288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3"/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	  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print('1,2,3</a:t>
            </a:r>
            <a:r>
              <a:rPr lang="zh-CN" altLang="zh-CN" sz="20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可以组成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{}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'.format(a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*100+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b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*10+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c))</a:t>
            </a:r>
          </a:p>
        </p:txBody>
      </p:sp>
      <p:sp>
        <p:nvSpPr>
          <p:cNvPr id="53253" name="文本框 4">
            <a:extLst>
              <a:ext uri="{FF2B5EF4-FFF2-40B4-BE49-F238E27FC236}">
                <a16:creationId xmlns:a16="http://schemas.microsoft.com/office/drawing/2014/main" id="{EAC18A3E-1960-4704-8E0D-E4241E192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4400550"/>
            <a:ext cx="70897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05 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防止程序双击运行闪退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input( )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A907E7B8-A17C-4807-B11C-053E2F88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286375"/>
            <a:ext cx="7200900" cy="736600"/>
          </a:xfrm>
          <a:prstGeom prst="rect">
            <a:avLst/>
          </a:prstGeom>
          <a:noFill/>
          <a:ln w="28575">
            <a:solidFill>
              <a:srgbClr val="41719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input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('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···'))</a:t>
            </a:r>
          </a:p>
        </p:txBody>
      </p:sp>
      <p:grpSp>
        <p:nvGrpSpPr>
          <p:cNvPr id="12" name="组合 1080">
            <a:extLst>
              <a:ext uri="{FF2B5EF4-FFF2-40B4-BE49-F238E27FC236}">
                <a16:creationId xmlns:a16="http://schemas.microsoft.com/office/drawing/2014/main" id="{74E4D7E8-827B-4B6F-90AB-0B12D98CAD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3038" y="5354638"/>
            <a:ext cx="539750" cy="539750"/>
            <a:chOff x="11426825" y="2573338"/>
            <a:chExt cx="3038475" cy="3041650"/>
          </a:xfrm>
        </p:grpSpPr>
        <p:sp>
          <p:nvSpPr>
            <p:cNvPr id="53256" name="Oval 1021">
              <a:extLst>
                <a:ext uri="{FF2B5EF4-FFF2-40B4-BE49-F238E27FC236}">
                  <a16:creationId xmlns:a16="http://schemas.microsoft.com/office/drawing/2014/main" id="{A746C99B-EF0C-4497-8A16-ED5609A30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2573338"/>
              <a:ext cx="3038475" cy="3041650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57" name="Freeform 1022">
              <a:extLst>
                <a:ext uri="{FF2B5EF4-FFF2-40B4-BE49-F238E27FC236}">
                  <a16:creationId xmlns:a16="http://schemas.microsoft.com/office/drawing/2014/main" id="{6CFEED49-31D4-46BB-8349-B6700E320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6825" y="3311526"/>
              <a:ext cx="1398588" cy="1806575"/>
            </a:xfrm>
            <a:custGeom>
              <a:avLst/>
              <a:gdLst>
                <a:gd name="T0" fmla="*/ 156 w 372"/>
                <a:gd name="T1" fmla="*/ 0 h 480"/>
                <a:gd name="T2" fmla="*/ 36 w 372"/>
                <a:gd name="T3" fmla="*/ 40 h 480"/>
                <a:gd name="T4" fmla="*/ 0 w 372"/>
                <a:gd name="T5" fmla="*/ 208 h 480"/>
                <a:gd name="T6" fmla="*/ 97 w 372"/>
                <a:gd name="T7" fmla="*/ 471 h 480"/>
                <a:gd name="T8" fmla="*/ 156 w 372"/>
                <a:gd name="T9" fmla="*/ 480 h 480"/>
                <a:gd name="T10" fmla="*/ 372 w 372"/>
                <a:gd name="T11" fmla="*/ 240 h 480"/>
                <a:gd name="T12" fmla="*/ 156 w 372"/>
                <a:gd name="T1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480">
                  <a:moveTo>
                    <a:pt x="156" y="0"/>
                  </a:moveTo>
                  <a:cubicBezTo>
                    <a:pt x="111" y="0"/>
                    <a:pt x="70" y="15"/>
                    <a:pt x="36" y="40"/>
                  </a:cubicBezTo>
                  <a:cubicBezTo>
                    <a:pt x="13" y="91"/>
                    <a:pt x="0" y="148"/>
                    <a:pt x="0" y="208"/>
                  </a:cubicBezTo>
                  <a:cubicBezTo>
                    <a:pt x="0" y="308"/>
                    <a:pt x="36" y="400"/>
                    <a:pt x="97" y="471"/>
                  </a:cubicBezTo>
                  <a:cubicBezTo>
                    <a:pt x="116" y="477"/>
                    <a:pt x="135" y="480"/>
                    <a:pt x="156" y="480"/>
                  </a:cubicBezTo>
                  <a:cubicBezTo>
                    <a:pt x="275" y="480"/>
                    <a:pt x="372" y="373"/>
                    <a:pt x="372" y="240"/>
                  </a:cubicBezTo>
                  <a:cubicBezTo>
                    <a:pt x="372" y="107"/>
                    <a:pt x="275" y="0"/>
                    <a:pt x="156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Freeform 1023">
              <a:extLst>
                <a:ext uri="{FF2B5EF4-FFF2-40B4-BE49-F238E27FC236}">
                  <a16:creationId xmlns:a16="http://schemas.microsoft.com/office/drawing/2014/main" id="{81905D05-D661-4A9B-862B-55A26DF68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350" y="3608388"/>
              <a:ext cx="1123950" cy="1727200"/>
            </a:xfrm>
            <a:custGeom>
              <a:avLst/>
              <a:gdLst>
                <a:gd name="T0" fmla="*/ 217 w 299"/>
                <a:gd name="T1" fmla="*/ 0 h 459"/>
                <a:gd name="T2" fmla="*/ 0 w 299"/>
                <a:gd name="T3" fmla="*/ 240 h 459"/>
                <a:gd name="T4" fmla="*/ 128 w 299"/>
                <a:gd name="T5" fmla="*/ 459 h 459"/>
                <a:gd name="T6" fmla="*/ 299 w 299"/>
                <a:gd name="T7" fmla="*/ 129 h 459"/>
                <a:gd name="T8" fmla="*/ 281 w 299"/>
                <a:gd name="T9" fmla="*/ 10 h 459"/>
                <a:gd name="T10" fmla="*/ 217 w 299"/>
                <a:gd name="T11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459">
                  <a:moveTo>
                    <a:pt x="217" y="0"/>
                  </a:moveTo>
                  <a:cubicBezTo>
                    <a:pt x="97" y="0"/>
                    <a:pt x="0" y="107"/>
                    <a:pt x="0" y="240"/>
                  </a:cubicBezTo>
                  <a:cubicBezTo>
                    <a:pt x="0" y="337"/>
                    <a:pt x="53" y="421"/>
                    <a:pt x="128" y="459"/>
                  </a:cubicBezTo>
                  <a:cubicBezTo>
                    <a:pt x="231" y="386"/>
                    <a:pt x="299" y="265"/>
                    <a:pt x="299" y="129"/>
                  </a:cubicBezTo>
                  <a:cubicBezTo>
                    <a:pt x="299" y="88"/>
                    <a:pt x="292" y="48"/>
                    <a:pt x="281" y="10"/>
                  </a:cubicBezTo>
                  <a:cubicBezTo>
                    <a:pt x="261" y="3"/>
                    <a:pt x="239" y="0"/>
                    <a:pt x="217" y="0"/>
                  </a:cubicBezTo>
                </a:path>
              </a:pathLst>
            </a:custGeom>
            <a:solidFill>
              <a:srgbClr val="00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Freeform 1024">
              <a:extLst>
                <a:ext uri="{FF2B5EF4-FFF2-40B4-BE49-F238E27FC236}">
                  <a16:creationId xmlns:a16="http://schemas.microsoft.com/office/drawing/2014/main" id="{79CD85C4-69CE-4302-8A3B-B00F604A2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113" y="3187701"/>
              <a:ext cx="485775" cy="315913"/>
            </a:xfrm>
            <a:custGeom>
              <a:avLst/>
              <a:gdLst>
                <a:gd name="T0" fmla="*/ 85 w 129"/>
                <a:gd name="T1" fmla="*/ 0 h 84"/>
                <a:gd name="T2" fmla="*/ 67 w 129"/>
                <a:gd name="T3" fmla="*/ 11 h 84"/>
                <a:gd name="T4" fmla="*/ 53 w 129"/>
                <a:gd name="T5" fmla="*/ 5 h 84"/>
                <a:gd name="T6" fmla="*/ 33 w 129"/>
                <a:gd name="T7" fmla="*/ 20 h 84"/>
                <a:gd name="T8" fmla="*/ 24 w 129"/>
                <a:gd name="T9" fmla="*/ 18 h 84"/>
                <a:gd name="T10" fmla="*/ 4 w 129"/>
                <a:gd name="T11" fmla="*/ 38 h 84"/>
                <a:gd name="T12" fmla="*/ 6 w 129"/>
                <a:gd name="T13" fmla="*/ 47 h 84"/>
                <a:gd name="T14" fmla="*/ 0 w 129"/>
                <a:gd name="T15" fmla="*/ 61 h 84"/>
                <a:gd name="T16" fmla="*/ 20 w 129"/>
                <a:gd name="T17" fmla="*/ 81 h 84"/>
                <a:gd name="T18" fmla="*/ 31 w 129"/>
                <a:gd name="T19" fmla="*/ 77 h 84"/>
                <a:gd name="T20" fmla="*/ 45 w 129"/>
                <a:gd name="T21" fmla="*/ 84 h 84"/>
                <a:gd name="T22" fmla="*/ 63 w 129"/>
                <a:gd name="T23" fmla="*/ 74 h 84"/>
                <a:gd name="T24" fmla="*/ 79 w 129"/>
                <a:gd name="T25" fmla="*/ 83 h 84"/>
                <a:gd name="T26" fmla="*/ 94 w 129"/>
                <a:gd name="T27" fmla="*/ 75 h 84"/>
                <a:gd name="T28" fmla="*/ 107 w 129"/>
                <a:gd name="T29" fmla="*/ 80 h 84"/>
                <a:gd name="T30" fmla="*/ 127 w 129"/>
                <a:gd name="T31" fmla="*/ 60 h 84"/>
                <a:gd name="T32" fmla="*/ 123 w 129"/>
                <a:gd name="T33" fmla="*/ 48 h 84"/>
                <a:gd name="T34" fmla="*/ 129 w 129"/>
                <a:gd name="T35" fmla="*/ 34 h 84"/>
                <a:gd name="T36" fmla="*/ 109 w 129"/>
                <a:gd name="T37" fmla="*/ 14 h 84"/>
                <a:gd name="T38" fmla="*/ 104 w 129"/>
                <a:gd name="T39" fmla="*/ 15 h 84"/>
                <a:gd name="T40" fmla="*/ 85 w 129"/>
                <a:gd name="T4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84">
                  <a:moveTo>
                    <a:pt x="85" y="0"/>
                  </a:moveTo>
                  <a:cubicBezTo>
                    <a:pt x="77" y="0"/>
                    <a:pt x="70" y="4"/>
                    <a:pt x="67" y="11"/>
                  </a:cubicBezTo>
                  <a:cubicBezTo>
                    <a:pt x="64" y="7"/>
                    <a:pt x="58" y="5"/>
                    <a:pt x="53" y="5"/>
                  </a:cubicBezTo>
                  <a:cubicBezTo>
                    <a:pt x="43" y="5"/>
                    <a:pt x="35" y="11"/>
                    <a:pt x="33" y="20"/>
                  </a:cubicBezTo>
                  <a:cubicBezTo>
                    <a:pt x="31" y="19"/>
                    <a:pt x="27" y="18"/>
                    <a:pt x="24" y="18"/>
                  </a:cubicBezTo>
                  <a:cubicBezTo>
                    <a:pt x="13" y="18"/>
                    <a:pt x="4" y="27"/>
                    <a:pt x="4" y="38"/>
                  </a:cubicBezTo>
                  <a:cubicBezTo>
                    <a:pt x="4" y="41"/>
                    <a:pt x="5" y="44"/>
                    <a:pt x="6" y="47"/>
                  </a:cubicBezTo>
                  <a:cubicBezTo>
                    <a:pt x="3" y="50"/>
                    <a:pt x="0" y="55"/>
                    <a:pt x="0" y="61"/>
                  </a:cubicBezTo>
                  <a:cubicBezTo>
                    <a:pt x="0" y="72"/>
                    <a:pt x="9" y="81"/>
                    <a:pt x="20" y="81"/>
                  </a:cubicBezTo>
                  <a:cubicBezTo>
                    <a:pt x="24" y="81"/>
                    <a:pt x="28" y="80"/>
                    <a:pt x="31" y="77"/>
                  </a:cubicBezTo>
                  <a:cubicBezTo>
                    <a:pt x="34" y="81"/>
                    <a:pt x="40" y="84"/>
                    <a:pt x="45" y="84"/>
                  </a:cubicBezTo>
                  <a:cubicBezTo>
                    <a:pt x="53" y="84"/>
                    <a:pt x="59" y="80"/>
                    <a:pt x="63" y="74"/>
                  </a:cubicBezTo>
                  <a:cubicBezTo>
                    <a:pt x="66" y="79"/>
                    <a:pt x="72" y="83"/>
                    <a:pt x="79" y="83"/>
                  </a:cubicBezTo>
                  <a:cubicBezTo>
                    <a:pt x="85" y="83"/>
                    <a:pt x="91" y="79"/>
                    <a:pt x="94" y="75"/>
                  </a:cubicBezTo>
                  <a:cubicBezTo>
                    <a:pt x="98" y="78"/>
                    <a:pt x="102" y="80"/>
                    <a:pt x="107" y="80"/>
                  </a:cubicBezTo>
                  <a:cubicBezTo>
                    <a:pt x="118" y="80"/>
                    <a:pt x="127" y="71"/>
                    <a:pt x="127" y="60"/>
                  </a:cubicBezTo>
                  <a:cubicBezTo>
                    <a:pt x="127" y="55"/>
                    <a:pt x="126" y="51"/>
                    <a:pt x="123" y="48"/>
                  </a:cubicBezTo>
                  <a:cubicBezTo>
                    <a:pt x="126" y="44"/>
                    <a:pt x="129" y="39"/>
                    <a:pt x="129" y="34"/>
                  </a:cubicBezTo>
                  <a:cubicBezTo>
                    <a:pt x="129" y="23"/>
                    <a:pt x="120" y="14"/>
                    <a:pt x="109" y="14"/>
                  </a:cubicBezTo>
                  <a:cubicBezTo>
                    <a:pt x="107" y="14"/>
                    <a:pt x="106" y="14"/>
                    <a:pt x="104" y="15"/>
                  </a:cubicBezTo>
                  <a:cubicBezTo>
                    <a:pt x="102" y="6"/>
                    <a:pt x="94" y="0"/>
                    <a:pt x="8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Oval 1025">
              <a:extLst>
                <a:ext uri="{FF2B5EF4-FFF2-40B4-BE49-F238E27FC236}">
                  <a16:creationId xmlns:a16="http://schemas.microsoft.com/office/drawing/2014/main" id="{8F2C850D-3CD3-44FC-B982-BC3C130C1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788" y="3514726"/>
              <a:ext cx="2500313" cy="1712913"/>
            </a:xfrm>
            <a:prstGeom prst="ellipse">
              <a:avLst/>
            </a:prstGeom>
            <a:solidFill>
              <a:srgbClr val="539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1" name="Freeform 1031">
              <a:extLst>
                <a:ext uri="{FF2B5EF4-FFF2-40B4-BE49-F238E27FC236}">
                  <a16:creationId xmlns:a16="http://schemas.microsoft.com/office/drawing/2014/main" id="{5AA6AFA6-B5A7-4323-AD24-9F093E475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0963" y="2836863"/>
              <a:ext cx="390525" cy="255588"/>
            </a:xfrm>
            <a:custGeom>
              <a:avLst/>
              <a:gdLst>
                <a:gd name="T0" fmla="*/ 69 w 104"/>
                <a:gd name="T1" fmla="*/ 0 h 68"/>
                <a:gd name="T2" fmla="*/ 54 w 104"/>
                <a:gd name="T3" fmla="*/ 9 h 68"/>
                <a:gd name="T4" fmla="*/ 43 w 104"/>
                <a:gd name="T5" fmla="*/ 4 h 68"/>
                <a:gd name="T6" fmla="*/ 27 w 104"/>
                <a:gd name="T7" fmla="*/ 16 h 68"/>
                <a:gd name="T8" fmla="*/ 20 w 104"/>
                <a:gd name="T9" fmla="*/ 14 h 68"/>
                <a:gd name="T10" fmla="*/ 4 w 104"/>
                <a:gd name="T11" fmla="*/ 30 h 68"/>
                <a:gd name="T12" fmla="*/ 5 w 104"/>
                <a:gd name="T13" fmla="*/ 38 h 68"/>
                <a:gd name="T14" fmla="*/ 0 w 104"/>
                <a:gd name="T15" fmla="*/ 49 h 68"/>
                <a:gd name="T16" fmla="*/ 16 w 104"/>
                <a:gd name="T17" fmla="*/ 65 h 68"/>
                <a:gd name="T18" fmla="*/ 25 w 104"/>
                <a:gd name="T19" fmla="*/ 62 h 68"/>
                <a:gd name="T20" fmla="*/ 37 w 104"/>
                <a:gd name="T21" fmla="*/ 68 h 68"/>
                <a:gd name="T22" fmla="*/ 50 w 104"/>
                <a:gd name="T23" fmla="*/ 60 h 68"/>
                <a:gd name="T24" fmla="*/ 63 w 104"/>
                <a:gd name="T25" fmla="*/ 66 h 68"/>
                <a:gd name="T26" fmla="*/ 76 w 104"/>
                <a:gd name="T27" fmla="*/ 60 h 68"/>
                <a:gd name="T28" fmla="*/ 86 w 104"/>
                <a:gd name="T29" fmla="*/ 64 h 68"/>
                <a:gd name="T30" fmla="*/ 102 w 104"/>
                <a:gd name="T31" fmla="*/ 48 h 68"/>
                <a:gd name="T32" fmla="*/ 99 w 104"/>
                <a:gd name="T33" fmla="*/ 39 h 68"/>
                <a:gd name="T34" fmla="*/ 104 w 104"/>
                <a:gd name="T35" fmla="*/ 27 h 68"/>
                <a:gd name="T36" fmla="*/ 88 w 104"/>
                <a:gd name="T37" fmla="*/ 12 h 68"/>
                <a:gd name="T38" fmla="*/ 84 w 104"/>
                <a:gd name="T39" fmla="*/ 12 h 68"/>
                <a:gd name="T40" fmla="*/ 69 w 104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68">
                  <a:moveTo>
                    <a:pt x="69" y="0"/>
                  </a:moveTo>
                  <a:cubicBezTo>
                    <a:pt x="62" y="0"/>
                    <a:pt x="57" y="4"/>
                    <a:pt x="54" y="9"/>
                  </a:cubicBezTo>
                  <a:cubicBezTo>
                    <a:pt x="51" y="6"/>
                    <a:pt x="47" y="4"/>
                    <a:pt x="43" y="4"/>
                  </a:cubicBezTo>
                  <a:cubicBezTo>
                    <a:pt x="35" y="4"/>
                    <a:pt x="29" y="9"/>
                    <a:pt x="27" y="16"/>
                  </a:cubicBezTo>
                  <a:cubicBezTo>
                    <a:pt x="25" y="15"/>
                    <a:pt x="22" y="14"/>
                    <a:pt x="20" y="14"/>
                  </a:cubicBezTo>
                  <a:cubicBezTo>
                    <a:pt x="11" y="14"/>
                    <a:pt x="4" y="22"/>
                    <a:pt x="4" y="30"/>
                  </a:cubicBezTo>
                  <a:cubicBezTo>
                    <a:pt x="4" y="33"/>
                    <a:pt x="4" y="35"/>
                    <a:pt x="5" y="38"/>
                  </a:cubicBezTo>
                  <a:cubicBezTo>
                    <a:pt x="2" y="41"/>
                    <a:pt x="0" y="45"/>
                    <a:pt x="0" y="49"/>
                  </a:cubicBezTo>
                  <a:cubicBezTo>
                    <a:pt x="0" y="58"/>
                    <a:pt x="8" y="65"/>
                    <a:pt x="16" y="65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8" y="66"/>
                    <a:pt x="32" y="68"/>
                    <a:pt x="37" y="68"/>
                  </a:cubicBezTo>
                  <a:cubicBezTo>
                    <a:pt x="43" y="68"/>
                    <a:pt x="48" y="64"/>
                    <a:pt x="50" y="60"/>
                  </a:cubicBezTo>
                  <a:cubicBezTo>
                    <a:pt x="53" y="64"/>
                    <a:pt x="58" y="66"/>
                    <a:pt x="63" y="66"/>
                  </a:cubicBezTo>
                  <a:cubicBezTo>
                    <a:pt x="69" y="66"/>
                    <a:pt x="73" y="64"/>
                    <a:pt x="76" y="60"/>
                  </a:cubicBezTo>
                  <a:cubicBezTo>
                    <a:pt x="79" y="63"/>
                    <a:pt x="82" y="64"/>
                    <a:pt x="86" y="64"/>
                  </a:cubicBezTo>
                  <a:cubicBezTo>
                    <a:pt x="95" y="64"/>
                    <a:pt x="102" y="57"/>
                    <a:pt x="102" y="48"/>
                  </a:cubicBezTo>
                  <a:cubicBezTo>
                    <a:pt x="102" y="45"/>
                    <a:pt x="101" y="41"/>
                    <a:pt x="99" y="39"/>
                  </a:cubicBezTo>
                  <a:cubicBezTo>
                    <a:pt x="102" y="36"/>
                    <a:pt x="104" y="32"/>
                    <a:pt x="104" y="27"/>
                  </a:cubicBezTo>
                  <a:cubicBezTo>
                    <a:pt x="104" y="19"/>
                    <a:pt x="96" y="12"/>
                    <a:pt x="88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2" y="5"/>
                    <a:pt x="76" y="0"/>
                    <a:pt x="69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032">
              <a:extLst>
                <a:ext uri="{FF2B5EF4-FFF2-40B4-BE49-F238E27FC236}">
                  <a16:creationId xmlns:a16="http://schemas.microsoft.com/office/drawing/2014/main" id="{E3AFC903-60BC-4153-A8AC-6F1A263A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8975" y="2836863"/>
              <a:ext cx="387350" cy="255588"/>
            </a:xfrm>
            <a:custGeom>
              <a:avLst/>
              <a:gdLst>
                <a:gd name="T0" fmla="*/ 34 w 103"/>
                <a:gd name="T1" fmla="*/ 0 h 68"/>
                <a:gd name="T2" fmla="*/ 19 w 103"/>
                <a:gd name="T3" fmla="*/ 12 h 68"/>
                <a:gd name="T4" fmla="*/ 15 w 103"/>
                <a:gd name="T5" fmla="*/ 12 h 68"/>
                <a:gd name="T6" fmla="*/ 0 w 103"/>
                <a:gd name="T7" fmla="*/ 27 h 68"/>
                <a:gd name="T8" fmla="*/ 4 w 103"/>
                <a:gd name="T9" fmla="*/ 38 h 68"/>
                <a:gd name="T10" fmla="*/ 1 w 103"/>
                <a:gd name="T11" fmla="*/ 48 h 68"/>
                <a:gd name="T12" fmla="*/ 17 w 103"/>
                <a:gd name="T13" fmla="*/ 64 h 68"/>
                <a:gd name="T14" fmla="*/ 27 w 103"/>
                <a:gd name="T15" fmla="*/ 60 h 68"/>
                <a:gd name="T16" fmla="*/ 40 w 103"/>
                <a:gd name="T17" fmla="*/ 66 h 68"/>
                <a:gd name="T18" fmla="*/ 53 w 103"/>
                <a:gd name="T19" fmla="*/ 60 h 68"/>
                <a:gd name="T20" fmla="*/ 66 w 103"/>
                <a:gd name="T21" fmla="*/ 68 h 68"/>
                <a:gd name="T22" fmla="*/ 78 w 103"/>
                <a:gd name="T23" fmla="*/ 62 h 68"/>
                <a:gd name="T24" fmla="*/ 87 w 103"/>
                <a:gd name="T25" fmla="*/ 65 h 68"/>
                <a:gd name="T26" fmla="*/ 103 w 103"/>
                <a:gd name="T27" fmla="*/ 49 h 68"/>
                <a:gd name="T28" fmla="*/ 98 w 103"/>
                <a:gd name="T29" fmla="*/ 38 h 68"/>
                <a:gd name="T30" fmla="*/ 99 w 103"/>
                <a:gd name="T31" fmla="*/ 30 h 68"/>
                <a:gd name="T32" fmla="*/ 83 w 103"/>
                <a:gd name="T33" fmla="*/ 14 h 68"/>
                <a:gd name="T34" fmla="*/ 76 w 103"/>
                <a:gd name="T35" fmla="*/ 16 h 68"/>
                <a:gd name="T36" fmla="*/ 60 w 103"/>
                <a:gd name="T37" fmla="*/ 4 h 68"/>
                <a:gd name="T38" fmla="*/ 49 w 103"/>
                <a:gd name="T39" fmla="*/ 9 h 68"/>
                <a:gd name="T40" fmla="*/ 34 w 103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68">
                  <a:moveTo>
                    <a:pt x="34" y="0"/>
                  </a:moveTo>
                  <a:cubicBezTo>
                    <a:pt x="27" y="0"/>
                    <a:pt x="21" y="5"/>
                    <a:pt x="19" y="12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7" y="12"/>
                    <a:pt x="0" y="19"/>
                    <a:pt x="0" y="27"/>
                  </a:cubicBezTo>
                  <a:cubicBezTo>
                    <a:pt x="0" y="32"/>
                    <a:pt x="1" y="36"/>
                    <a:pt x="4" y="38"/>
                  </a:cubicBezTo>
                  <a:cubicBezTo>
                    <a:pt x="2" y="41"/>
                    <a:pt x="1" y="45"/>
                    <a:pt x="1" y="48"/>
                  </a:cubicBezTo>
                  <a:cubicBezTo>
                    <a:pt x="1" y="57"/>
                    <a:pt x="8" y="64"/>
                    <a:pt x="17" y="64"/>
                  </a:cubicBezTo>
                  <a:cubicBezTo>
                    <a:pt x="21" y="64"/>
                    <a:pt x="24" y="63"/>
                    <a:pt x="27" y="60"/>
                  </a:cubicBezTo>
                  <a:cubicBezTo>
                    <a:pt x="30" y="64"/>
                    <a:pt x="34" y="66"/>
                    <a:pt x="40" y="66"/>
                  </a:cubicBezTo>
                  <a:cubicBezTo>
                    <a:pt x="45" y="66"/>
                    <a:pt x="50" y="64"/>
                    <a:pt x="53" y="60"/>
                  </a:cubicBezTo>
                  <a:cubicBezTo>
                    <a:pt x="55" y="64"/>
                    <a:pt x="60" y="68"/>
                    <a:pt x="66" y="68"/>
                  </a:cubicBezTo>
                  <a:cubicBezTo>
                    <a:pt x="71" y="68"/>
                    <a:pt x="75" y="66"/>
                    <a:pt x="78" y="62"/>
                  </a:cubicBezTo>
                  <a:cubicBezTo>
                    <a:pt x="80" y="64"/>
                    <a:pt x="83" y="65"/>
                    <a:pt x="87" y="65"/>
                  </a:cubicBezTo>
                  <a:cubicBezTo>
                    <a:pt x="95" y="65"/>
                    <a:pt x="103" y="58"/>
                    <a:pt x="103" y="49"/>
                  </a:cubicBezTo>
                  <a:cubicBezTo>
                    <a:pt x="103" y="45"/>
                    <a:pt x="101" y="40"/>
                    <a:pt x="98" y="38"/>
                  </a:cubicBezTo>
                  <a:cubicBezTo>
                    <a:pt x="99" y="35"/>
                    <a:pt x="99" y="33"/>
                    <a:pt x="99" y="30"/>
                  </a:cubicBezTo>
                  <a:cubicBezTo>
                    <a:pt x="99" y="22"/>
                    <a:pt x="92" y="14"/>
                    <a:pt x="83" y="14"/>
                  </a:cubicBezTo>
                  <a:cubicBezTo>
                    <a:pt x="81" y="14"/>
                    <a:pt x="78" y="15"/>
                    <a:pt x="76" y="16"/>
                  </a:cubicBezTo>
                  <a:cubicBezTo>
                    <a:pt x="74" y="9"/>
                    <a:pt x="68" y="4"/>
                    <a:pt x="60" y="4"/>
                  </a:cubicBezTo>
                  <a:cubicBezTo>
                    <a:pt x="56" y="4"/>
                    <a:pt x="52" y="6"/>
                    <a:pt x="49" y="9"/>
                  </a:cubicBezTo>
                  <a:cubicBezTo>
                    <a:pt x="46" y="4"/>
                    <a:pt x="41" y="0"/>
                    <a:pt x="34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Rectangle 1033">
              <a:extLst>
                <a:ext uri="{FF2B5EF4-FFF2-40B4-BE49-F238E27FC236}">
                  <a16:creationId xmlns:a16="http://schemas.microsoft.com/office/drawing/2014/main" id="{1CE481A4-05D1-4040-88F0-9E7316B5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41275" cy="271463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4" name="Rectangle 1034">
              <a:extLst>
                <a:ext uri="{FF2B5EF4-FFF2-40B4-BE49-F238E27FC236}">
                  <a16:creationId xmlns:a16="http://schemas.microsoft.com/office/drawing/2014/main" id="{EEFF4938-26AC-4AB6-A09F-12EC7FC50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0538" y="4560888"/>
              <a:ext cx="266700" cy="52388"/>
            </a:xfrm>
            <a:prstGeom prst="rect">
              <a:avLst/>
            </a:pr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5" name="Freeform 1035">
              <a:extLst>
                <a:ext uri="{FF2B5EF4-FFF2-40B4-BE49-F238E27FC236}">
                  <a16:creationId xmlns:a16="http://schemas.microsoft.com/office/drawing/2014/main" id="{D07C1DE2-A4B2-4CCE-BDCB-6AD0B4F84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225" y="4283076"/>
              <a:ext cx="25400" cy="631825"/>
            </a:xfrm>
            <a:custGeom>
              <a:avLst/>
              <a:gdLst>
                <a:gd name="T0" fmla="*/ 4 w 16"/>
                <a:gd name="T1" fmla="*/ 398 h 398"/>
                <a:gd name="T2" fmla="*/ 0 w 16"/>
                <a:gd name="T3" fmla="*/ 0 h 398"/>
                <a:gd name="T4" fmla="*/ 12 w 16"/>
                <a:gd name="T5" fmla="*/ 0 h 398"/>
                <a:gd name="T6" fmla="*/ 16 w 16"/>
                <a:gd name="T7" fmla="*/ 398 h 398"/>
                <a:gd name="T8" fmla="*/ 4 w 16"/>
                <a:gd name="T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98">
                  <a:moveTo>
                    <a:pt x="4" y="39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6" y="398"/>
                  </a:lnTo>
                  <a:lnTo>
                    <a:pt x="4" y="39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Freeform 1036">
              <a:extLst>
                <a:ext uri="{FF2B5EF4-FFF2-40B4-BE49-F238E27FC236}">
                  <a16:creationId xmlns:a16="http://schemas.microsoft.com/office/drawing/2014/main" id="{FFDF8816-3EAC-4EF3-A5BA-C5BD29511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2150" y="4371976"/>
              <a:ext cx="466725" cy="452438"/>
            </a:xfrm>
            <a:custGeom>
              <a:avLst/>
              <a:gdLst>
                <a:gd name="T0" fmla="*/ 285 w 294"/>
                <a:gd name="T1" fmla="*/ 285 h 285"/>
                <a:gd name="T2" fmla="*/ 0 w 294"/>
                <a:gd name="T3" fmla="*/ 8 h 285"/>
                <a:gd name="T4" fmla="*/ 7 w 294"/>
                <a:gd name="T5" fmla="*/ 0 h 285"/>
                <a:gd name="T6" fmla="*/ 294 w 294"/>
                <a:gd name="T7" fmla="*/ 278 h 285"/>
                <a:gd name="T8" fmla="*/ 285 w 294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5">
                  <a:moveTo>
                    <a:pt x="285" y="285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294" y="278"/>
                  </a:lnTo>
                  <a:lnTo>
                    <a:pt x="285" y="28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Freeform 1037">
              <a:extLst>
                <a:ext uri="{FF2B5EF4-FFF2-40B4-BE49-F238E27FC236}">
                  <a16:creationId xmlns:a16="http://schemas.microsoft.com/office/drawing/2014/main" id="{3156E69F-2304-46DF-87D2-FB6E46F15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6913" y="4365626"/>
              <a:ext cx="454025" cy="466725"/>
            </a:xfrm>
            <a:custGeom>
              <a:avLst/>
              <a:gdLst>
                <a:gd name="T0" fmla="*/ 9 w 286"/>
                <a:gd name="T1" fmla="*/ 294 h 294"/>
                <a:gd name="T2" fmla="*/ 0 w 286"/>
                <a:gd name="T3" fmla="*/ 284 h 294"/>
                <a:gd name="T4" fmla="*/ 277 w 286"/>
                <a:gd name="T5" fmla="*/ 0 h 294"/>
                <a:gd name="T6" fmla="*/ 286 w 286"/>
                <a:gd name="T7" fmla="*/ 9 h 294"/>
                <a:gd name="T8" fmla="*/ 9 w 286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94">
                  <a:moveTo>
                    <a:pt x="9" y="294"/>
                  </a:moveTo>
                  <a:lnTo>
                    <a:pt x="0" y="284"/>
                  </a:lnTo>
                  <a:lnTo>
                    <a:pt x="277" y="0"/>
                  </a:lnTo>
                  <a:lnTo>
                    <a:pt x="286" y="9"/>
                  </a:lnTo>
                  <a:lnTo>
                    <a:pt x="9" y="294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Freeform 1038">
              <a:extLst>
                <a:ext uri="{FF2B5EF4-FFF2-40B4-BE49-F238E27FC236}">
                  <a16:creationId xmlns:a16="http://schemas.microsoft.com/office/drawing/2014/main" id="{31EFBCB7-D460-4E06-A09C-9F6622328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600" y="4583113"/>
              <a:ext cx="631825" cy="30163"/>
            </a:xfrm>
            <a:custGeom>
              <a:avLst/>
              <a:gdLst>
                <a:gd name="T0" fmla="*/ 0 w 398"/>
                <a:gd name="T1" fmla="*/ 19 h 19"/>
                <a:gd name="T2" fmla="*/ 0 w 398"/>
                <a:gd name="T3" fmla="*/ 7 h 19"/>
                <a:gd name="T4" fmla="*/ 396 w 398"/>
                <a:gd name="T5" fmla="*/ 0 h 19"/>
                <a:gd name="T6" fmla="*/ 398 w 398"/>
                <a:gd name="T7" fmla="*/ 12 h 19"/>
                <a:gd name="T8" fmla="*/ 0 w 39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19">
                  <a:moveTo>
                    <a:pt x="0" y="19"/>
                  </a:moveTo>
                  <a:lnTo>
                    <a:pt x="0" y="7"/>
                  </a:lnTo>
                  <a:lnTo>
                    <a:pt x="396" y="0"/>
                  </a:lnTo>
                  <a:lnTo>
                    <a:pt x="398" y="1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Freeform 1039">
              <a:extLst>
                <a:ext uri="{FF2B5EF4-FFF2-40B4-BE49-F238E27FC236}">
                  <a16:creationId xmlns:a16="http://schemas.microsoft.com/office/drawing/2014/main" id="{DC39AB0A-148D-46F2-A944-EBE07F152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4863" y="4300538"/>
              <a:ext cx="238125" cy="598488"/>
            </a:xfrm>
            <a:custGeom>
              <a:avLst/>
              <a:gdLst>
                <a:gd name="T0" fmla="*/ 12 w 150"/>
                <a:gd name="T1" fmla="*/ 377 h 377"/>
                <a:gd name="T2" fmla="*/ 0 w 150"/>
                <a:gd name="T3" fmla="*/ 373 h 377"/>
                <a:gd name="T4" fmla="*/ 138 w 150"/>
                <a:gd name="T5" fmla="*/ 0 h 377"/>
                <a:gd name="T6" fmla="*/ 150 w 150"/>
                <a:gd name="T7" fmla="*/ 3 h 377"/>
                <a:gd name="T8" fmla="*/ 12 w 150"/>
                <a:gd name="T9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77">
                  <a:moveTo>
                    <a:pt x="12" y="377"/>
                  </a:moveTo>
                  <a:lnTo>
                    <a:pt x="0" y="373"/>
                  </a:lnTo>
                  <a:lnTo>
                    <a:pt x="138" y="0"/>
                  </a:lnTo>
                  <a:lnTo>
                    <a:pt x="150" y="3"/>
                  </a:lnTo>
                  <a:lnTo>
                    <a:pt x="12" y="37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Freeform 1040">
              <a:extLst>
                <a:ext uri="{FF2B5EF4-FFF2-40B4-BE49-F238E27FC236}">
                  <a16:creationId xmlns:a16="http://schemas.microsoft.com/office/drawing/2014/main" id="{ADACFCD5-8E67-492E-847A-772D6B94E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2638" y="4308476"/>
              <a:ext cx="282575" cy="579438"/>
            </a:xfrm>
            <a:custGeom>
              <a:avLst/>
              <a:gdLst>
                <a:gd name="T0" fmla="*/ 166 w 178"/>
                <a:gd name="T1" fmla="*/ 365 h 365"/>
                <a:gd name="T2" fmla="*/ 0 w 178"/>
                <a:gd name="T3" fmla="*/ 5 h 365"/>
                <a:gd name="T4" fmla="*/ 12 w 178"/>
                <a:gd name="T5" fmla="*/ 0 h 365"/>
                <a:gd name="T6" fmla="*/ 178 w 178"/>
                <a:gd name="T7" fmla="*/ 360 h 365"/>
                <a:gd name="T8" fmla="*/ 166 w 178"/>
                <a:gd name="T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65">
                  <a:moveTo>
                    <a:pt x="166" y="36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78" y="360"/>
                  </a:lnTo>
                  <a:lnTo>
                    <a:pt x="166" y="36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Freeform 1041">
              <a:extLst>
                <a:ext uri="{FF2B5EF4-FFF2-40B4-BE49-F238E27FC236}">
                  <a16:creationId xmlns:a16="http://schemas.microsoft.com/office/drawing/2014/main" id="{81B31062-56B6-4199-96D6-EFD92AC3B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1825" y="4459288"/>
              <a:ext cx="584200" cy="277813"/>
            </a:xfrm>
            <a:custGeom>
              <a:avLst/>
              <a:gdLst>
                <a:gd name="T0" fmla="*/ 7 w 368"/>
                <a:gd name="T1" fmla="*/ 175 h 175"/>
                <a:gd name="T2" fmla="*/ 0 w 368"/>
                <a:gd name="T3" fmla="*/ 166 h 175"/>
                <a:gd name="T4" fmla="*/ 363 w 368"/>
                <a:gd name="T5" fmla="*/ 0 h 175"/>
                <a:gd name="T6" fmla="*/ 368 w 368"/>
                <a:gd name="T7" fmla="*/ 9 h 175"/>
                <a:gd name="T8" fmla="*/ 7 w 368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175">
                  <a:moveTo>
                    <a:pt x="7" y="175"/>
                  </a:moveTo>
                  <a:lnTo>
                    <a:pt x="0" y="166"/>
                  </a:lnTo>
                  <a:lnTo>
                    <a:pt x="363" y="0"/>
                  </a:lnTo>
                  <a:lnTo>
                    <a:pt x="368" y="9"/>
                  </a:lnTo>
                  <a:lnTo>
                    <a:pt x="7" y="17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Freeform 1042">
              <a:extLst>
                <a:ext uri="{FF2B5EF4-FFF2-40B4-BE49-F238E27FC236}">
                  <a16:creationId xmlns:a16="http://schemas.microsoft.com/office/drawing/2014/main" id="{A488E815-D801-4FED-88A9-96D78D92B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475" y="4481513"/>
              <a:ext cx="596900" cy="233363"/>
            </a:xfrm>
            <a:custGeom>
              <a:avLst/>
              <a:gdLst>
                <a:gd name="T0" fmla="*/ 372 w 376"/>
                <a:gd name="T1" fmla="*/ 147 h 147"/>
                <a:gd name="T2" fmla="*/ 0 w 376"/>
                <a:gd name="T3" fmla="*/ 10 h 147"/>
                <a:gd name="T4" fmla="*/ 4 w 376"/>
                <a:gd name="T5" fmla="*/ 0 h 147"/>
                <a:gd name="T6" fmla="*/ 376 w 376"/>
                <a:gd name="T7" fmla="*/ 138 h 147"/>
                <a:gd name="T8" fmla="*/ 372 w 376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47">
                  <a:moveTo>
                    <a:pt x="372" y="147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376" y="138"/>
                  </a:lnTo>
                  <a:lnTo>
                    <a:pt x="372" y="14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Freeform 1043">
              <a:extLst>
                <a:ext uri="{FF2B5EF4-FFF2-40B4-BE49-F238E27FC236}">
                  <a16:creationId xmlns:a16="http://schemas.microsoft.com/office/drawing/2014/main" id="{44BFA789-7DE6-4705-8EAB-0AB081DA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0" y="4278313"/>
              <a:ext cx="30163" cy="628650"/>
            </a:xfrm>
            <a:custGeom>
              <a:avLst/>
              <a:gdLst>
                <a:gd name="T0" fmla="*/ 7 w 19"/>
                <a:gd name="T1" fmla="*/ 396 h 396"/>
                <a:gd name="T2" fmla="*/ 0 w 19"/>
                <a:gd name="T3" fmla="*/ 0 h 396"/>
                <a:gd name="T4" fmla="*/ 12 w 19"/>
                <a:gd name="T5" fmla="*/ 0 h 396"/>
                <a:gd name="T6" fmla="*/ 19 w 19"/>
                <a:gd name="T7" fmla="*/ 396 h 396"/>
                <a:gd name="T8" fmla="*/ 7 w 19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96">
                  <a:moveTo>
                    <a:pt x="7" y="39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9" y="396"/>
                  </a:lnTo>
                  <a:lnTo>
                    <a:pt x="7" y="396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Freeform 1044">
              <a:extLst>
                <a:ext uri="{FF2B5EF4-FFF2-40B4-BE49-F238E27FC236}">
                  <a16:creationId xmlns:a16="http://schemas.microsoft.com/office/drawing/2014/main" id="{8A9D2719-A757-45C5-B670-9266A8846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8013" y="4365626"/>
              <a:ext cx="465138" cy="455613"/>
            </a:xfrm>
            <a:custGeom>
              <a:avLst/>
              <a:gdLst>
                <a:gd name="T0" fmla="*/ 284 w 293"/>
                <a:gd name="T1" fmla="*/ 287 h 287"/>
                <a:gd name="T2" fmla="*/ 0 w 293"/>
                <a:gd name="T3" fmla="*/ 9 h 287"/>
                <a:gd name="T4" fmla="*/ 9 w 293"/>
                <a:gd name="T5" fmla="*/ 0 h 287"/>
                <a:gd name="T6" fmla="*/ 293 w 293"/>
                <a:gd name="T7" fmla="*/ 277 h 287"/>
                <a:gd name="T8" fmla="*/ 284 w 293"/>
                <a:gd name="T9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87">
                  <a:moveTo>
                    <a:pt x="284" y="287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93" y="277"/>
                  </a:lnTo>
                  <a:lnTo>
                    <a:pt x="284" y="28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Freeform 1045">
              <a:extLst>
                <a:ext uri="{FF2B5EF4-FFF2-40B4-BE49-F238E27FC236}">
                  <a16:creationId xmlns:a16="http://schemas.microsoft.com/office/drawing/2014/main" id="{E5506711-645C-4F58-A136-1AF284B16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4363" y="4360863"/>
              <a:ext cx="452438" cy="463550"/>
            </a:xfrm>
            <a:custGeom>
              <a:avLst/>
              <a:gdLst>
                <a:gd name="T0" fmla="*/ 7 w 285"/>
                <a:gd name="T1" fmla="*/ 292 h 292"/>
                <a:gd name="T2" fmla="*/ 0 w 285"/>
                <a:gd name="T3" fmla="*/ 285 h 292"/>
                <a:gd name="T4" fmla="*/ 277 w 285"/>
                <a:gd name="T5" fmla="*/ 0 h 292"/>
                <a:gd name="T6" fmla="*/ 285 w 285"/>
                <a:gd name="T7" fmla="*/ 7 h 292"/>
                <a:gd name="T8" fmla="*/ 7 w 285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92">
                  <a:moveTo>
                    <a:pt x="7" y="292"/>
                  </a:moveTo>
                  <a:lnTo>
                    <a:pt x="0" y="285"/>
                  </a:lnTo>
                  <a:lnTo>
                    <a:pt x="277" y="0"/>
                  </a:lnTo>
                  <a:lnTo>
                    <a:pt x="285" y="7"/>
                  </a:lnTo>
                  <a:lnTo>
                    <a:pt x="7" y="292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Freeform 1046">
              <a:extLst>
                <a:ext uri="{FF2B5EF4-FFF2-40B4-BE49-F238E27FC236}">
                  <a16:creationId xmlns:a16="http://schemas.microsoft.com/office/drawing/2014/main" id="{80AF4F20-841F-4F05-8E08-1D1C4A9C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75" y="4579938"/>
              <a:ext cx="631825" cy="25400"/>
            </a:xfrm>
            <a:custGeom>
              <a:avLst/>
              <a:gdLst>
                <a:gd name="T0" fmla="*/ 0 w 398"/>
                <a:gd name="T1" fmla="*/ 16 h 16"/>
                <a:gd name="T2" fmla="*/ 0 w 398"/>
                <a:gd name="T3" fmla="*/ 5 h 16"/>
                <a:gd name="T4" fmla="*/ 398 w 398"/>
                <a:gd name="T5" fmla="*/ 0 h 16"/>
                <a:gd name="T6" fmla="*/ 398 w 398"/>
                <a:gd name="T7" fmla="*/ 12 h 16"/>
                <a:gd name="T8" fmla="*/ 0 w 39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16">
                  <a:moveTo>
                    <a:pt x="0" y="16"/>
                  </a:moveTo>
                  <a:lnTo>
                    <a:pt x="0" y="5"/>
                  </a:lnTo>
                  <a:lnTo>
                    <a:pt x="398" y="0"/>
                  </a:lnTo>
                  <a:lnTo>
                    <a:pt x="398" y="1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Freeform 1047">
              <a:extLst>
                <a:ext uri="{FF2B5EF4-FFF2-40B4-BE49-F238E27FC236}">
                  <a16:creationId xmlns:a16="http://schemas.microsoft.com/office/drawing/2014/main" id="{AE86A353-02D0-49F2-91F8-5C294BB3B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3900" y="4294188"/>
              <a:ext cx="233363" cy="598488"/>
            </a:xfrm>
            <a:custGeom>
              <a:avLst/>
              <a:gdLst>
                <a:gd name="T0" fmla="*/ 9 w 147"/>
                <a:gd name="T1" fmla="*/ 377 h 377"/>
                <a:gd name="T2" fmla="*/ 0 w 147"/>
                <a:gd name="T3" fmla="*/ 372 h 377"/>
                <a:gd name="T4" fmla="*/ 137 w 147"/>
                <a:gd name="T5" fmla="*/ 0 h 377"/>
                <a:gd name="T6" fmla="*/ 147 w 147"/>
                <a:gd name="T7" fmla="*/ 4 h 377"/>
                <a:gd name="T8" fmla="*/ 9 w 147"/>
                <a:gd name="T9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77">
                  <a:moveTo>
                    <a:pt x="9" y="377"/>
                  </a:moveTo>
                  <a:lnTo>
                    <a:pt x="0" y="372"/>
                  </a:lnTo>
                  <a:lnTo>
                    <a:pt x="137" y="0"/>
                  </a:lnTo>
                  <a:lnTo>
                    <a:pt x="147" y="4"/>
                  </a:lnTo>
                  <a:lnTo>
                    <a:pt x="9" y="37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Freeform 1048">
              <a:extLst>
                <a:ext uri="{FF2B5EF4-FFF2-40B4-BE49-F238E27FC236}">
                  <a16:creationId xmlns:a16="http://schemas.microsoft.com/office/drawing/2014/main" id="{41E4A745-1A9D-4127-AAF1-557F32AB4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1675" y="4300538"/>
              <a:ext cx="277813" cy="584200"/>
            </a:xfrm>
            <a:custGeom>
              <a:avLst/>
              <a:gdLst>
                <a:gd name="T0" fmla="*/ 166 w 175"/>
                <a:gd name="T1" fmla="*/ 368 h 368"/>
                <a:gd name="T2" fmla="*/ 0 w 175"/>
                <a:gd name="T3" fmla="*/ 5 h 368"/>
                <a:gd name="T4" fmla="*/ 9 w 175"/>
                <a:gd name="T5" fmla="*/ 0 h 368"/>
                <a:gd name="T6" fmla="*/ 175 w 175"/>
                <a:gd name="T7" fmla="*/ 363 h 368"/>
                <a:gd name="T8" fmla="*/ 166 w 175"/>
                <a:gd name="T9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68">
                  <a:moveTo>
                    <a:pt x="166" y="368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75" y="363"/>
                  </a:lnTo>
                  <a:lnTo>
                    <a:pt x="166" y="36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Freeform 1049">
              <a:extLst>
                <a:ext uri="{FF2B5EF4-FFF2-40B4-BE49-F238E27FC236}">
                  <a16:creationId xmlns:a16="http://schemas.microsoft.com/office/drawing/2014/main" id="{327C464F-5E5F-4F1C-9463-9D03F2E6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0863" y="4451351"/>
              <a:ext cx="579438" cy="282575"/>
            </a:xfrm>
            <a:custGeom>
              <a:avLst/>
              <a:gdLst>
                <a:gd name="T0" fmla="*/ 5 w 365"/>
                <a:gd name="T1" fmla="*/ 178 h 178"/>
                <a:gd name="T2" fmla="*/ 0 w 365"/>
                <a:gd name="T3" fmla="*/ 166 h 178"/>
                <a:gd name="T4" fmla="*/ 360 w 365"/>
                <a:gd name="T5" fmla="*/ 0 h 178"/>
                <a:gd name="T6" fmla="*/ 365 w 365"/>
                <a:gd name="T7" fmla="*/ 12 h 178"/>
                <a:gd name="T8" fmla="*/ 5 w 365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178">
                  <a:moveTo>
                    <a:pt x="5" y="178"/>
                  </a:moveTo>
                  <a:lnTo>
                    <a:pt x="0" y="166"/>
                  </a:lnTo>
                  <a:lnTo>
                    <a:pt x="360" y="0"/>
                  </a:lnTo>
                  <a:lnTo>
                    <a:pt x="365" y="12"/>
                  </a:lnTo>
                  <a:lnTo>
                    <a:pt x="5" y="178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Freeform 1050">
              <a:extLst>
                <a:ext uri="{FF2B5EF4-FFF2-40B4-BE49-F238E27FC236}">
                  <a16:creationId xmlns:a16="http://schemas.microsoft.com/office/drawing/2014/main" id="{AAD5FF9F-BA02-4067-82FB-E1E478560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2925" y="4473576"/>
              <a:ext cx="598488" cy="238125"/>
            </a:xfrm>
            <a:custGeom>
              <a:avLst/>
              <a:gdLst>
                <a:gd name="T0" fmla="*/ 372 w 377"/>
                <a:gd name="T1" fmla="*/ 150 h 150"/>
                <a:gd name="T2" fmla="*/ 0 w 377"/>
                <a:gd name="T3" fmla="*/ 12 h 150"/>
                <a:gd name="T4" fmla="*/ 3 w 377"/>
                <a:gd name="T5" fmla="*/ 0 h 150"/>
                <a:gd name="T6" fmla="*/ 377 w 377"/>
                <a:gd name="T7" fmla="*/ 138 h 150"/>
                <a:gd name="T8" fmla="*/ 372 w 37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50">
                  <a:moveTo>
                    <a:pt x="372" y="150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377" y="138"/>
                  </a:lnTo>
                  <a:lnTo>
                    <a:pt x="372" y="15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Freeform 1051">
              <a:extLst>
                <a:ext uri="{FF2B5EF4-FFF2-40B4-BE49-F238E27FC236}">
                  <a16:creationId xmlns:a16="http://schemas.microsoft.com/office/drawing/2014/main" id="{7DA5B4CB-CC8A-4F0C-9149-59A9D4C1C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3650" y="4248151"/>
              <a:ext cx="268288" cy="381000"/>
            </a:xfrm>
            <a:custGeom>
              <a:avLst/>
              <a:gdLst>
                <a:gd name="T0" fmla="*/ 0 w 71"/>
                <a:gd name="T1" fmla="*/ 0 h 101"/>
                <a:gd name="T2" fmla="*/ 25 w 71"/>
                <a:gd name="T3" fmla="*/ 39 h 101"/>
                <a:gd name="T4" fmla="*/ 67 w 71"/>
                <a:gd name="T5" fmla="*/ 85 h 101"/>
                <a:gd name="T6" fmla="*/ 71 w 71"/>
                <a:gd name="T7" fmla="*/ 101 h 101"/>
                <a:gd name="T8" fmla="*/ 71 w 71"/>
                <a:gd name="T9" fmla="*/ 68 h 101"/>
                <a:gd name="T10" fmla="*/ 0 w 71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01">
                  <a:moveTo>
                    <a:pt x="0" y="0"/>
                  </a:moveTo>
                  <a:cubicBezTo>
                    <a:pt x="9" y="12"/>
                    <a:pt x="25" y="39"/>
                    <a:pt x="25" y="39"/>
                  </a:cubicBezTo>
                  <a:cubicBezTo>
                    <a:pt x="30" y="43"/>
                    <a:pt x="54" y="63"/>
                    <a:pt x="67" y="85"/>
                  </a:cubicBezTo>
                  <a:cubicBezTo>
                    <a:pt x="67" y="92"/>
                    <a:pt x="69" y="97"/>
                    <a:pt x="71" y="10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4" y="58"/>
                    <a:pt x="42" y="31"/>
                    <a:pt x="0" y="0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Freeform 1052">
              <a:extLst>
                <a:ext uri="{FF2B5EF4-FFF2-40B4-BE49-F238E27FC236}">
                  <a16:creationId xmlns:a16="http://schemas.microsoft.com/office/drawing/2014/main" id="{D2D42D87-1BC0-488B-B1B8-A5CC6EE25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538" y="3792538"/>
              <a:ext cx="233363" cy="400050"/>
            </a:xfrm>
            <a:custGeom>
              <a:avLst/>
              <a:gdLst>
                <a:gd name="T0" fmla="*/ 62 w 62"/>
                <a:gd name="T1" fmla="*/ 0 h 106"/>
                <a:gd name="T2" fmla="*/ 36 w 62"/>
                <a:gd name="T3" fmla="*/ 19 h 106"/>
                <a:gd name="T4" fmla="*/ 0 w 62"/>
                <a:gd name="T5" fmla="*/ 99 h 106"/>
                <a:gd name="T6" fmla="*/ 14 w 62"/>
                <a:gd name="T7" fmla="*/ 106 h 106"/>
                <a:gd name="T8" fmla="*/ 50 w 62"/>
                <a:gd name="T9" fmla="*/ 22 h 106"/>
                <a:gd name="T10" fmla="*/ 62 w 62"/>
                <a:gd name="T11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06">
                  <a:moveTo>
                    <a:pt x="62" y="0"/>
                  </a:moveTo>
                  <a:cubicBezTo>
                    <a:pt x="42" y="1"/>
                    <a:pt x="36" y="19"/>
                    <a:pt x="36" y="19"/>
                  </a:cubicBezTo>
                  <a:cubicBezTo>
                    <a:pt x="23" y="47"/>
                    <a:pt x="14" y="68"/>
                    <a:pt x="0" y="99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7" y="100"/>
                    <a:pt x="34" y="60"/>
                    <a:pt x="50" y="22"/>
                  </a:cubicBezTo>
                  <a:cubicBezTo>
                    <a:pt x="54" y="15"/>
                    <a:pt x="57" y="14"/>
                    <a:pt x="62" y="15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Freeform 1053">
              <a:extLst>
                <a:ext uri="{FF2B5EF4-FFF2-40B4-BE49-F238E27FC236}">
                  <a16:creationId xmlns:a16="http://schemas.microsoft.com/office/drawing/2014/main" id="{F2271E69-6D9D-487D-A166-E9B6975D2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250" y="4110038"/>
              <a:ext cx="676275" cy="544513"/>
            </a:xfrm>
            <a:custGeom>
              <a:avLst/>
              <a:gdLst>
                <a:gd name="T0" fmla="*/ 169 w 180"/>
                <a:gd name="T1" fmla="*/ 72 h 145"/>
                <a:gd name="T2" fmla="*/ 142 w 180"/>
                <a:gd name="T3" fmla="*/ 37 h 145"/>
                <a:gd name="T4" fmla="*/ 119 w 180"/>
                <a:gd name="T5" fmla="*/ 21 h 145"/>
                <a:gd name="T6" fmla="*/ 105 w 180"/>
                <a:gd name="T7" fmla="*/ 15 h 145"/>
                <a:gd name="T8" fmla="*/ 24 w 180"/>
                <a:gd name="T9" fmla="*/ 7 h 145"/>
                <a:gd name="T10" fmla="*/ 15 w 180"/>
                <a:gd name="T11" fmla="*/ 24 h 145"/>
                <a:gd name="T12" fmla="*/ 97 w 180"/>
                <a:gd name="T13" fmla="*/ 32 h 145"/>
                <a:gd name="T14" fmla="*/ 97 w 180"/>
                <a:gd name="T15" fmla="*/ 32 h 145"/>
                <a:gd name="T16" fmla="*/ 114 w 180"/>
                <a:gd name="T17" fmla="*/ 39 h 145"/>
                <a:gd name="T18" fmla="*/ 114 w 180"/>
                <a:gd name="T19" fmla="*/ 39 h 145"/>
                <a:gd name="T20" fmla="*/ 132 w 180"/>
                <a:gd name="T21" fmla="*/ 52 h 145"/>
                <a:gd name="T22" fmla="*/ 162 w 180"/>
                <a:gd name="T23" fmla="*/ 128 h 145"/>
                <a:gd name="T24" fmla="*/ 175 w 180"/>
                <a:gd name="T25" fmla="*/ 128 h 145"/>
                <a:gd name="T26" fmla="*/ 169 w 180"/>
                <a:gd name="T27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145">
                  <a:moveTo>
                    <a:pt x="169" y="72"/>
                  </a:moveTo>
                  <a:cubicBezTo>
                    <a:pt x="162" y="59"/>
                    <a:pt x="150" y="43"/>
                    <a:pt x="142" y="37"/>
                  </a:cubicBezTo>
                  <a:cubicBezTo>
                    <a:pt x="134" y="31"/>
                    <a:pt x="128" y="27"/>
                    <a:pt x="119" y="21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66" y="0"/>
                    <a:pt x="30" y="7"/>
                    <a:pt x="24" y="7"/>
                  </a:cubicBezTo>
                  <a:cubicBezTo>
                    <a:pt x="7" y="10"/>
                    <a:pt x="0" y="24"/>
                    <a:pt x="15" y="24"/>
                  </a:cubicBezTo>
                  <a:cubicBezTo>
                    <a:pt x="74" y="15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21" y="42"/>
                    <a:pt x="132" y="52"/>
                    <a:pt x="132" y="52"/>
                  </a:cubicBezTo>
                  <a:cubicBezTo>
                    <a:pt x="132" y="52"/>
                    <a:pt x="166" y="81"/>
                    <a:pt x="162" y="128"/>
                  </a:cubicBezTo>
                  <a:cubicBezTo>
                    <a:pt x="160" y="140"/>
                    <a:pt x="172" y="145"/>
                    <a:pt x="175" y="128"/>
                  </a:cubicBezTo>
                  <a:cubicBezTo>
                    <a:pt x="177" y="116"/>
                    <a:pt x="180" y="95"/>
                    <a:pt x="169" y="7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4" name="Freeform 1054">
              <a:extLst>
                <a:ext uri="{FF2B5EF4-FFF2-40B4-BE49-F238E27FC236}">
                  <a16:creationId xmlns:a16="http://schemas.microsoft.com/office/drawing/2014/main" id="{87397C89-F141-4813-8DFC-0B0E7F40F5A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987213" y="4222751"/>
              <a:ext cx="736600" cy="736600"/>
            </a:xfrm>
            <a:custGeom>
              <a:avLst/>
              <a:gdLst>
                <a:gd name="T0" fmla="*/ 140 w 196"/>
                <a:gd name="T1" fmla="*/ 9 h 196"/>
                <a:gd name="T2" fmla="*/ 98 w 196"/>
                <a:gd name="T3" fmla="*/ 0 h 196"/>
                <a:gd name="T4" fmla="*/ 0 w 196"/>
                <a:gd name="T5" fmla="*/ 98 h 196"/>
                <a:gd name="T6" fmla="*/ 98 w 196"/>
                <a:gd name="T7" fmla="*/ 196 h 196"/>
                <a:gd name="T8" fmla="*/ 196 w 196"/>
                <a:gd name="T9" fmla="*/ 98 h 196"/>
                <a:gd name="T10" fmla="*/ 155 w 196"/>
                <a:gd name="T11" fmla="*/ 18 h 196"/>
                <a:gd name="T12" fmla="*/ 160 w 196"/>
                <a:gd name="T13" fmla="*/ 9 h 196"/>
                <a:gd name="T14" fmla="*/ 143 w 196"/>
                <a:gd name="T15" fmla="*/ 2 h 196"/>
                <a:gd name="T16" fmla="*/ 140 w 196"/>
                <a:gd name="T17" fmla="*/ 9 h 196"/>
                <a:gd name="T18" fmla="*/ 110 w 196"/>
                <a:gd name="T19" fmla="*/ 93 h 196"/>
                <a:gd name="T20" fmla="*/ 147 w 196"/>
                <a:gd name="T21" fmla="*/ 34 h 196"/>
                <a:gd name="T22" fmla="*/ 179 w 196"/>
                <a:gd name="T23" fmla="*/ 98 h 196"/>
                <a:gd name="T24" fmla="*/ 98 w 196"/>
                <a:gd name="T25" fmla="*/ 179 h 196"/>
                <a:gd name="T26" fmla="*/ 18 w 196"/>
                <a:gd name="T27" fmla="*/ 98 h 196"/>
                <a:gd name="T28" fmla="*/ 98 w 196"/>
                <a:gd name="T29" fmla="*/ 18 h 196"/>
                <a:gd name="T30" fmla="*/ 131 w 196"/>
                <a:gd name="T31" fmla="*/ 25 h 196"/>
                <a:gd name="T32" fmla="*/ 102 w 196"/>
                <a:gd name="T33" fmla="*/ 8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96">
                  <a:moveTo>
                    <a:pt x="140" y="9"/>
                  </a:moveTo>
                  <a:cubicBezTo>
                    <a:pt x="127" y="3"/>
                    <a:pt x="113" y="0"/>
                    <a:pt x="98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65"/>
                    <a:pt x="180" y="36"/>
                    <a:pt x="155" y="18"/>
                  </a:cubicBezTo>
                  <a:cubicBezTo>
                    <a:pt x="157" y="15"/>
                    <a:pt x="158" y="12"/>
                    <a:pt x="160" y="9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2"/>
                    <a:pt x="141" y="7"/>
                    <a:pt x="140" y="9"/>
                  </a:cubicBezTo>
                  <a:close/>
                  <a:moveTo>
                    <a:pt x="110" y="93"/>
                  </a:moveTo>
                  <a:cubicBezTo>
                    <a:pt x="112" y="90"/>
                    <a:pt x="126" y="72"/>
                    <a:pt x="147" y="34"/>
                  </a:cubicBezTo>
                  <a:cubicBezTo>
                    <a:pt x="166" y="49"/>
                    <a:pt x="179" y="72"/>
                    <a:pt x="179" y="98"/>
                  </a:cubicBezTo>
                  <a:cubicBezTo>
                    <a:pt x="179" y="142"/>
                    <a:pt x="142" y="179"/>
                    <a:pt x="98" y="179"/>
                  </a:cubicBezTo>
                  <a:cubicBezTo>
                    <a:pt x="54" y="179"/>
                    <a:pt x="18" y="142"/>
                    <a:pt x="18" y="98"/>
                  </a:cubicBezTo>
                  <a:cubicBezTo>
                    <a:pt x="18" y="54"/>
                    <a:pt x="54" y="18"/>
                    <a:pt x="98" y="18"/>
                  </a:cubicBezTo>
                  <a:cubicBezTo>
                    <a:pt x="110" y="18"/>
                    <a:pt x="121" y="20"/>
                    <a:pt x="131" y="25"/>
                  </a:cubicBezTo>
                  <a:cubicBezTo>
                    <a:pt x="111" y="63"/>
                    <a:pt x="102" y="81"/>
                    <a:pt x="102" y="81"/>
                  </a:cubicBezTo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Freeform 1055">
              <a:extLst>
                <a:ext uri="{FF2B5EF4-FFF2-40B4-BE49-F238E27FC236}">
                  <a16:creationId xmlns:a16="http://schemas.microsoft.com/office/drawing/2014/main" id="{739637C8-F0DB-4325-A842-4E8FE045E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8963" y="4102101"/>
              <a:ext cx="642938" cy="266700"/>
            </a:xfrm>
            <a:custGeom>
              <a:avLst/>
              <a:gdLst>
                <a:gd name="T0" fmla="*/ 38 w 171"/>
                <a:gd name="T1" fmla="*/ 27 h 71"/>
                <a:gd name="T2" fmla="*/ 147 w 171"/>
                <a:gd name="T3" fmla="*/ 60 h 71"/>
                <a:gd name="T4" fmla="*/ 155 w 171"/>
                <a:gd name="T5" fmla="*/ 42 h 71"/>
                <a:gd name="T6" fmla="*/ 33 w 171"/>
                <a:gd name="T7" fmla="*/ 10 h 71"/>
                <a:gd name="T8" fmla="*/ 0 w 171"/>
                <a:gd name="T9" fmla="*/ 32 h 71"/>
                <a:gd name="T10" fmla="*/ 26 w 171"/>
                <a:gd name="T11" fmla="*/ 32 h 71"/>
                <a:gd name="T12" fmla="*/ 38 w 171"/>
                <a:gd name="T13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71">
                  <a:moveTo>
                    <a:pt x="38" y="27"/>
                  </a:moveTo>
                  <a:cubicBezTo>
                    <a:pt x="57" y="21"/>
                    <a:pt x="103" y="18"/>
                    <a:pt x="147" y="60"/>
                  </a:cubicBezTo>
                  <a:cubicBezTo>
                    <a:pt x="158" y="71"/>
                    <a:pt x="171" y="58"/>
                    <a:pt x="155" y="42"/>
                  </a:cubicBezTo>
                  <a:cubicBezTo>
                    <a:pt x="115" y="7"/>
                    <a:pt x="65" y="0"/>
                    <a:pt x="33" y="10"/>
                  </a:cubicBezTo>
                  <a:cubicBezTo>
                    <a:pt x="14" y="16"/>
                    <a:pt x="4" y="26"/>
                    <a:pt x="0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0"/>
                    <a:pt x="33" y="28"/>
                    <a:pt x="38" y="27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1056">
              <a:extLst>
                <a:ext uri="{FF2B5EF4-FFF2-40B4-BE49-F238E27FC236}">
                  <a16:creationId xmlns:a16="http://schemas.microsoft.com/office/drawing/2014/main" id="{D61CF189-647F-4D26-BF9B-5406B73B179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961938" y="3917951"/>
              <a:ext cx="935038" cy="1041400"/>
            </a:xfrm>
            <a:custGeom>
              <a:avLst/>
              <a:gdLst>
                <a:gd name="T0" fmla="*/ 151 w 249"/>
                <a:gd name="T1" fmla="*/ 81 h 277"/>
                <a:gd name="T2" fmla="*/ 140 w 249"/>
                <a:gd name="T3" fmla="*/ 81 h 277"/>
                <a:gd name="T4" fmla="*/ 119 w 249"/>
                <a:gd name="T5" fmla="*/ 81 h 277"/>
                <a:gd name="T6" fmla="*/ 113 w 249"/>
                <a:gd name="T7" fmla="*/ 81 h 277"/>
                <a:gd name="T8" fmla="*/ 113 w 249"/>
                <a:gd name="T9" fmla="*/ 81 h 277"/>
                <a:gd name="T10" fmla="*/ 87 w 249"/>
                <a:gd name="T11" fmla="*/ 81 h 277"/>
                <a:gd name="T12" fmla="*/ 86 w 249"/>
                <a:gd name="T13" fmla="*/ 81 h 277"/>
                <a:gd name="T14" fmla="*/ 82 w 249"/>
                <a:gd name="T15" fmla="*/ 81 h 277"/>
                <a:gd name="T16" fmla="*/ 119 w 249"/>
                <a:gd name="T17" fmla="*/ 18 h 277"/>
                <a:gd name="T18" fmla="*/ 151 w 249"/>
                <a:gd name="T19" fmla="*/ 18 h 277"/>
                <a:gd name="T20" fmla="*/ 151 w 249"/>
                <a:gd name="T21" fmla="*/ 0 h 277"/>
                <a:gd name="T22" fmla="*/ 92 w 249"/>
                <a:gd name="T23" fmla="*/ 0 h 277"/>
                <a:gd name="T24" fmla="*/ 92 w 249"/>
                <a:gd name="T25" fmla="*/ 18 h 277"/>
                <a:gd name="T26" fmla="*/ 98 w 249"/>
                <a:gd name="T27" fmla="*/ 18 h 277"/>
                <a:gd name="T28" fmla="*/ 20 w 249"/>
                <a:gd name="T29" fmla="*/ 153 h 277"/>
                <a:gd name="T30" fmla="*/ 19 w 249"/>
                <a:gd name="T31" fmla="*/ 153 h 277"/>
                <a:gd name="T32" fmla="*/ 18 w 249"/>
                <a:gd name="T33" fmla="*/ 153 h 277"/>
                <a:gd name="T34" fmla="*/ 12 w 249"/>
                <a:gd name="T35" fmla="*/ 122 h 277"/>
                <a:gd name="T36" fmla="*/ 19 w 249"/>
                <a:gd name="T37" fmla="*/ 122 h 277"/>
                <a:gd name="T38" fmla="*/ 19 w 249"/>
                <a:gd name="T39" fmla="*/ 113 h 277"/>
                <a:gd name="T40" fmla="*/ 0 w 249"/>
                <a:gd name="T41" fmla="*/ 113 h 277"/>
                <a:gd name="T42" fmla="*/ 0 w 249"/>
                <a:gd name="T43" fmla="*/ 122 h 277"/>
                <a:gd name="T44" fmla="*/ 3 w 249"/>
                <a:gd name="T45" fmla="*/ 122 h 277"/>
                <a:gd name="T46" fmla="*/ 9 w 249"/>
                <a:gd name="T47" fmla="*/ 155 h 277"/>
                <a:gd name="T48" fmla="*/ 3 w 249"/>
                <a:gd name="T49" fmla="*/ 160 h 277"/>
                <a:gd name="T50" fmla="*/ 0 w 249"/>
                <a:gd name="T51" fmla="*/ 156 h 277"/>
                <a:gd name="T52" fmla="*/ 0 w 249"/>
                <a:gd name="T53" fmla="*/ 189 h 277"/>
                <a:gd name="T54" fmla="*/ 19 w 249"/>
                <a:gd name="T55" fmla="*/ 199 h 277"/>
                <a:gd name="T56" fmla="*/ 39 w 249"/>
                <a:gd name="T57" fmla="*/ 188 h 277"/>
                <a:gd name="T58" fmla="*/ 53 w 249"/>
                <a:gd name="T59" fmla="*/ 188 h 277"/>
                <a:gd name="T60" fmla="*/ 151 w 249"/>
                <a:gd name="T61" fmla="*/ 277 h 277"/>
                <a:gd name="T62" fmla="*/ 249 w 249"/>
                <a:gd name="T63" fmla="*/ 179 h 277"/>
                <a:gd name="T64" fmla="*/ 151 w 249"/>
                <a:gd name="T65" fmla="*/ 81 h 277"/>
                <a:gd name="T66" fmla="*/ 53 w 249"/>
                <a:gd name="T67" fmla="*/ 170 h 277"/>
                <a:gd name="T68" fmla="*/ 41 w 249"/>
                <a:gd name="T69" fmla="*/ 170 h 277"/>
                <a:gd name="T70" fmla="*/ 37 w 249"/>
                <a:gd name="T71" fmla="*/ 161 h 277"/>
                <a:gd name="T72" fmla="*/ 74 w 249"/>
                <a:gd name="T73" fmla="*/ 99 h 277"/>
                <a:gd name="T74" fmla="*/ 94 w 249"/>
                <a:gd name="T75" fmla="*/ 99 h 277"/>
                <a:gd name="T76" fmla="*/ 53 w 249"/>
                <a:gd name="T77" fmla="*/ 170 h 277"/>
                <a:gd name="T78" fmla="*/ 151 w 249"/>
                <a:gd name="T79" fmla="*/ 260 h 277"/>
                <a:gd name="T80" fmla="*/ 73 w 249"/>
                <a:gd name="T81" fmla="*/ 202 h 277"/>
                <a:gd name="T82" fmla="*/ 63 w 249"/>
                <a:gd name="T83" fmla="*/ 195 h 277"/>
                <a:gd name="T84" fmla="*/ 72 w 249"/>
                <a:gd name="T85" fmla="*/ 163 h 277"/>
                <a:gd name="T86" fmla="*/ 137 w 249"/>
                <a:gd name="T87" fmla="*/ 100 h 277"/>
                <a:gd name="T88" fmla="*/ 168 w 249"/>
                <a:gd name="T89" fmla="*/ 87 h 277"/>
                <a:gd name="T90" fmla="*/ 170 w 249"/>
                <a:gd name="T91" fmla="*/ 98 h 277"/>
                <a:gd name="T92" fmla="*/ 235 w 249"/>
                <a:gd name="T93" fmla="*/ 179 h 277"/>
                <a:gd name="T94" fmla="*/ 151 w 249"/>
                <a:gd name="T95" fmla="*/ 26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" h="277">
                  <a:moveTo>
                    <a:pt x="151" y="81"/>
                  </a:moveTo>
                  <a:cubicBezTo>
                    <a:pt x="147" y="81"/>
                    <a:pt x="143" y="81"/>
                    <a:pt x="140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6" y="81"/>
                    <a:pt x="86" y="81"/>
                    <a:pt x="86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8"/>
                    <a:pt x="144" y="18"/>
                    <a:pt x="151" y="18"/>
                  </a:cubicBezTo>
                  <a:cubicBezTo>
                    <a:pt x="165" y="11"/>
                    <a:pt x="156" y="0"/>
                    <a:pt x="151" y="0"/>
                  </a:cubicBezTo>
                  <a:cubicBezTo>
                    <a:pt x="148" y="0"/>
                    <a:pt x="96" y="0"/>
                    <a:pt x="92" y="0"/>
                  </a:cubicBezTo>
                  <a:cubicBezTo>
                    <a:pt x="77" y="3"/>
                    <a:pt x="84" y="18"/>
                    <a:pt x="92" y="18"/>
                  </a:cubicBezTo>
                  <a:cubicBezTo>
                    <a:pt x="94" y="18"/>
                    <a:pt x="98" y="18"/>
                    <a:pt x="98" y="1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20" y="153"/>
                    <a:pt x="20" y="153"/>
                    <a:pt x="19" y="153"/>
                  </a:cubicBezTo>
                  <a:cubicBezTo>
                    <a:pt x="19" y="153"/>
                    <a:pt x="18" y="153"/>
                    <a:pt x="18" y="153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2"/>
                    <a:pt x="18" y="122"/>
                    <a:pt x="19" y="122"/>
                  </a:cubicBezTo>
                  <a:cubicBezTo>
                    <a:pt x="24" y="118"/>
                    <a:pt x="21" y="113"/>
                    <a:pt x="19" y="113"/>
                  </a:cubicBezTo>
                  <a:cubicBezTo>
                    <a:pt x="19" y="113"/>
                    <a:pt x="8" y="113"/>
                    <a:pt x="0" y="11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" y="122"/>
                    <a:pt x="3" y="122"/>
                    <a:pt x="3" y="12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6" y="157"/>
                    <a:pt x="4" y="159"/>
                    <a:pt x="3" y="160"/>
                  </a:cubicBezTo>
                  <a:cubicBezTo>
                    <a:pt x="3" y="160"/>
                    <a:pt x="2" y="159"/>
                    <a:pt x="0" y="156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" y="195"/>
                    <a:pt x="11" y="199"/>
                    <a:pt x="19" y="199"/>
                  </a:cubicBezTo>
                  <a:cubicBezTo>
                    <a:pt x="27" y="199"/>
                    <a:pt x="35" y="195"/>
                    <a:pt x="39" y="188"/>
                  </a:cubicBezTo>
                  <a:cubicBezTo>
                    <a:pt x="53" y="188"/>
                    <a:pt x="53" y="188"/>
                    <a:pt x="53" y="188"/>
                  </a:cubicBezTo>
                  <a:cubicBezTo>
                    <a:pt x="57" y="238"/>
                    <a:pt x="100" y="277"/>
                    <a:pt x="151" y="277"/>
                  </a:cubicBezTo>
                  <a:cubicBezTo>
                    <a:pt x="205" y="277"/>
                    <a:pt x="249" y="233"/>
                    <a:pt x="249" y="179"/>
                  </a:cubicBezTo>
                  <a:cubicBezTo>
                    <a:pt x="249" y="125"/>
                    <a:pt x="205" y="81"/>
                    <a:pt x="151" y="81"/>
                  </a:cubicBezTo>
                  <a:close/>
                  <a:moveTo>
                    <a:pt x="53" y="170"/>
                  </a:moveTo>
                  <a:cubicBezTo>
                    <a:pt x="41" y="170"/>
                    <a:pt x="41" y="170"/>
                    <a:pt x="41" y="170"/>
                  </a:cubicBezTo>
                  <a:cubicBezTo>
                    <a:pt x="41" y="167"/>
                    <a:pt x="39" y="164"/>
                    <a:pt x="37" y="16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71" y="116"/>
                    <a:pt x="55" y="141"/>
                    <a:pt x="53" y="170"/>
                  </a:cubicBezTo>
                  <a:close/>
                  <a:moveTo>
                    <a:pt x="151" y="260"/>
                  </a:moveTo>
                  <a:cubicBezTo>
                    <a:pt x="114" y="260"/>
                    <a:pt x="83" y="235"/>
                    <a:pt x="73" y="202"/>
                  </a:cubicBezTo>
                  <a:cubicBezTo>
                    <a:pt x="69" y="201"/>
                    <a:pt x="65" y="198"/>
                    <a:pt x="63" y="195"/>
                  </a:cubicBezTo>
                  <a:cubicBezTo>
                    <a:pt x="54" y="184"/>
                    <a:pt x="57" y="167"/>
                    <a:pt x="72" y="163"/>
                  </a:cubicBezTo>
                  <a:cubicBezTo>
                    <a:pt x="78" y="131"/>
                    <a:pt x="104" y="106"/>
                    <a:pt x="137" y="100"/>
                  </a:cubicBezTo>
                  <a:cubicBezTo>
                    <a:pt x="141" y="86"/>
                    <a:pt x="155" y="78"/>
                    <a:pt x="168" y="87"/>
                  </a:cubicBezTo>
                  <a:cubicBezTo>
                    <a:pt x="172" y="90"/>
                    <a:pt x="171" y="94"/>
                    <a:pt x="170" y="98"/>
                  </a:cubicBezTo>
                  <a:cubicBezTo>
                    <a:pt x="206" y="108"/>
                    <a:pt x="235" y="141"/>
                    <a:pt x="235" y="179"/>
                  </a:cubicBezTo>
                  <a:cubicBezTo>
                    <a:pt x="235" y="223"/>
                    <a:pt x="195" y="260"/>
                    <a:pt x="151" y="260"/>
                  </a:cubicBezTo>
                  <a:close/>
                </a:path>
              </a:pathLst>
            </a:custGeom>
            <a:solidFill>
              <a:srgbClr val="9C5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1057">
              <a:extLst>
                <a:ext uri="{FF2B5EF4-FFF2-40B4-BE49-F238E27FC236}">
                  <a16:creationId xmlns:a16="http://schemas.microsoft.com/office/drawing/2014/main" id="{AA41A58D-AE81-4180-8E17-9E94DF9F7B7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242800" y="4478338"/>
              <a:ext cx="225425" cy="22542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42 h 60"/>
                <a:gd name="T12" fmla="*/ 18 w 60"/>
                <a:gd name="T13" fmla="*/ 30 h 60"/>
                <a:gd name="T14" fmla="*/ 30 w 60"/>
                <a:gd name="T15" fmla="*/ 18 h 60"/>
                <a:gd name="T16" fmla="*/ 41 w 60"/>
                <a:gd name="T17" fmla="*/ 30 h 60"/>
                <a:gd name="T18" fmla="*/ 30 w 60"/>
                <a:gd name="T19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42"/>
                  </a:moveTo>
                  <a:cubicBezTo>
                    <a:pt x="24" y="42"/>
                    <a:pt x="18" y="36"/>
                    <a:pt x="18" y="30"/>
                  </a:cubicBezTo>
                  <a:cubicBezTo>
                    <a:pt x="18" y="24"/>
                    <a:pt x="24" y="18"/>
                    <a:pt x="30" y="18"/>
                  </a:cubicBezTo>
                  <a:cubicBezTo>
                    <a:pt x="36" y="18"/>
                    <a:pt x="41" y="24"/>
                    <a:pt x="41" y="30"/>
                  </a:cubicBezTo>
                  <a:cubicBezTo>
                    <a:pt x="41" y="36"/>
                    <a:pt x="36" y="42"/>
                    <a:pt x="30" y="4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Oval 1058">
              <a:extLst>
                <a:ext uri="{FF2B5EF4-FFF2-40B4-BE49-F238E27FC236}">
                  <a16:creationId xmlns:a16="http://schemas.microsoft.com/office/drawing/2014/main" id="{1111FC8A-0412-4795-9520-8B0BCCB28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1838" y="4478338"/>
              <a:ext cx="228600" cy="225425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9" name="Oval 1059">
              <a:extLst>
                <a:ext uri="{FF2B5EF4-FFF2-40B4-BE49-F238E27FC236}">
                  <a16:creationId xmlns:a16="http://schemas.microsoft.com/office/drawing/2014/main" id="{F3414EED-2EDC-4F98-858C-4D390CD9C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275" y="4546601"/>
              <a:ext cx="85725" cy="8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90" name="Freeform 1060">
              <a:extLst>
                <a:ext uri="{FF2B5EF4-FFF2-40B4-BE49-F238E27FC236}">
                  <a16:creationId xmlns:a16="http://schemas.microsoft.com/office/drawing/2014/main" id="{9C165E1F-67C8-49A6-A088-FEFF4F15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1975" y="3894138"/>
              <a:ext cx="307975" cy="142875"/>
            </a:xfrm>
            <a:custGeom>
              <a:avLst/>
              <a:gdLst>
                <a:gd name="T0" fmla="*/ 82 w 82"/>
                <a:gd name="T1" fmla="*/ 14 h 38"/>
                <a:gd name="T2" fmla="*/ 58 w 82"/>
                <a:gd name="T3" fmla="*/ 38 h 38"/>
                <a:gd name="T4" fmla="*/ 14 w 82"/>
                <a:gd name="T5" fmla="*/ 29 h 38"/>
                <a:gd name="T6" fmla="*/ 0 w 82"/>
                <a:gd name="T7" fmla="*/ 14 h 38"/>
                <a:gd name="T8" fmla="*/ 14 w 82"/>
                <a:gd name="T9" fmla="*/ 0 h 38"/>
                <a:gd name="T10" fmla="*/ 68 w 82"/>
                <a:gd name="T11" fmla="*/ 0 h 38"/>
                <a:gd name="T12" fmla="*/ 82 w 82"/>
                <a:gd name="T13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8">
                  <a:moveTo>
                    <a:pt x="82" y="14"/>
                  </a:moveTo>
                  <a:cubicBezTo>
                    <a:pt x="82" y="22"/>
                    <a:pt x="74" y="38"/>
                    <a:pt x="58" y="38"/>
                  </a:cubicBezTo>
                  <a:cubicBezTo>
                    <a:pt x="42" y="38"/>
                    <a:pt x="23" y="33"/>
                    <a:pt x="14" y="29"/>
                  </a:cubicBezTo>
                  <a:cubicBezTo>
                    <a:pt x="5" y="25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6" y="0"/>
                    <a:pt x="82" y="6"/>
                    <a:pt x="82" y="14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1061">
              <a:extLst>
                <a:ext uri="{FF2B5EF4-FFF2-40B4-BE49-F238E27FC236}">
                  <a16:creationId xmlns:a16="http://schemas.microsoft.com/office/drawing/2014/main" id="{01F053D1-BF0B-4B50-BA5B-2460892F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1750" y="3786188"/>
              <a:ext cx="192088" cy="82550"/>
            </a:xfrm>
            <a:custGeom>
              <a:avLst/>
              <a:gdLst>
                <a:gd name="T0" fmla="*/ 51 w 51"/>
                <a:gd name="T1" fmla="*/ 11 h 22"/>
                <a:gd name="T2" fmla="*/ 41 w 51"/>
                <a:gd name="T3" fmla="*/ 22 h 22"/>
                <a:gd name="T4" fmla="*/ 11 w 51"/>
                <a:gd name="T5" fmla="*/ 22 h 22"/>
                <a:gd name="T6" fmla="*/ 0 w 51"/>
                <a:gd name="T7" fmla="*/ 11 h 22"/>
                <a:gd name="T8" fmla="*/ 11 w 51"/>
                <a:gd name="T9" fmla="*/ 0 h 22"/>
                <a:gd name="T10" fmla="*/ 41 w 51"/>
                <a:gd name="T11" fmla="*/ 0 h 22"/>
                <a:gd name="T12" fmla="*/ 51 w 51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22">
                  <a:moveTo>
                    <a:pt x="51" y="11"/>
                  </a:moveTo>
                  <a:cubicBezTo>
                    <a:pt x="51" y="17"/>
                    <a:pt x="46" y="22"/>
                    <a:pt x="4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5"/>
                    <a:pt x="51" y="1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Freeform 1062">
              <a:extLst>
                <a:ext uri="{FF2B5EF4-FFF2-40B4-BE49-F238E27FC236}">
                  <a16:creationId xmlns:a16="http://schemas.microsoft.com/office/drawing/2014/main" id="{2F14AB09-D790-4AAB-8F5B-AB7DBF58C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775" y="4338638"/>
              <a:ext cx="119063" cy="46038"/>
            </a:xfrm>
            <a:custGeom>
              <a:avLst/>
              <a:gdLst>
                <a:gd name="T0" fmla="*/ 32 w 32"/>
                <a:gd name="T1" fmla="*/ 6 h 12"/>
                <a:gd name="T2" fmla="*/ 25 w 32"/>
                <a:gd name="T3" fmla="*/ 12 h 12"/>
                <a:gd name="T4" fmla="*/ 6 w 32"/>
                <a:gd name="T5" fmla="*/ 12 h 12"/>
                <a:gd name="T6" fmla="*/ 0 w 32"/>
                <a:gd name="T7" fmla="*/ 6 h 12"/>
                <a:gd name="T8" fmla="*/ 6 w 32"/>
                <a:gd name="T9" fmla="*/ 0 h 12"/>
                <a:gd name="T10" fmla="*/ 25 w 32"/>
                <a:gd name="T11" fmla="*/ 0 h 12"/>
                <a:gd name="T12" fmla="*/ 32 w 3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2">
                  <a:moveTo>
                    <a:pt x="32" y="6"/>
                  </a:moveTo>
                  <a:cubicBezTo>
                    <a:pt x="32" y="9"/>
                    <a:pt x="29" y="12"/>
                    <a:pt x="2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2"/>
                    <a:pt x="32" y="6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Oval 1063">
              <a:extLst>
                <a:ext uri="{FF2B5EF4-FFF2-40B4-BE49-F238E27FC236}">
                  <a16:creationId xmlns:a16="http://schemas.microsoft.com/office/drawing/2014/main" id="{E1C6DA96-01B4-4BFC-96C5-B740E8DB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6063" y="4481513"/>
              <a:ext cx="195263" cy="195263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94" name="Freeform 1064">
              <a:extLst>
                <a:ext uri="{FF2B5EF4-FFF2-40B4-BE49-F238E27FC236}">
                  <a16:creationId xmlns:a16="http://schemas.microsoft.com/office/drawing/2014/main" id="{3BAF8E70-4351-4BA7-836D-AFAE22E61C0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976100" y="4211638"/>
              <a:ext cx="758825" cy="758825"/>
            </a:xfrm>
            <a:custGeom>
              <a:avLst/>
              <a:gdLst>
                <a:gd name="T0" fmla="*/ 101 w 202"/>
                <a:gd name="T1" fmla="*/ 202 h 202"/>
                <a:gd name="T2" fmla="*/ 0 w 202"/>
                <a:gd name="T3" fmla="*/ 101 h 202"/>
                <a:gd name="T4" fmla="*/ 101 w 202"/>
                <a:gd name="T5" fmla="*/ 0 h 202"/>
                <a:gd name="T6" fmla="*/ 202 w 202"/>
                <a:gd name="T7" fmla="*/ 101 h 202"/>
                <a:gd name="T8" fmla="*/ 101 w 202"/>
                <a:gd name="T9" fmla="*/ 202 h 202"/>
                <a:gd name="T10" fmla="*/ 101 w 202"/>
                <a:gd name="T11" fmla="*/ 21 h 202"/>
                <a:gd name="T12" fmla="*/ 21 w 202"/>
                <a:gd name="T13" fmla="*/ 101 h 202"/>
                <a:gd name="T14" fmla="*/ 101 w 202"/>
                <a:gd name="T15" fmla="*/ 181 h 202"/>
                <a:gd name="T16" fmla="*/ 181 w 202"/>
                <a:gd name="T17" fmla="*/ 101 h 202"/>
                <a:gd name="T18" fmla="*/ 101 w 202"/>
                <a:gd name="T19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5" y="202"/>
                    <a:pt x="0" y="156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1"/>
                  </a:cubicBezTo>
                  <a:cubicBezTo>
                    <a:pt x="202" y="156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5" name="Freeform 1065">
              <a:extLst>
                <a:ext uri="{FF2B5EF4-FFF2-40B4-BE49-F238E27FC236}">
                  <a16:creationId xmlns:a16="http://schemas.microsoft.com/office/drawing/2014/main" id="{A0EAC14C-C6F2-4714-B4D4-101E657CF8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3152438" y="4206876"/>
              <a:ext cx="760413" cy="760413"/>
            </a:xfrm>
            <a:custGeom>
              <a:avLst/>
              <a:gdLst>
                <a:gd name="T0" fmla="*/ 101 w 202"/>
                <a:gd name="T1" fmla="*/ 202 h 202"/>
                <a:gd name="T2" fmla="*/ 0 w 202"/>
                <a:gd name="T3" fmla="*/ 101 h 202"/>
                <a:gd name="T4" fmla="*/ 101 w 202"/>
                <a:gd name="T5" fmla="*/ 0 h 202"/>
                <a:gd name="T6" fmla="*/ 202 w 202"/>
                <a:gd name="T7" fmla="*/ 101 h 202"/>
                <a:gd name="T8" fmla="*/ 101 w 202"/>
                <a:gd name="T9" fmla="*/ 202 h 202"/>
                <a:gd name="T10" fmla="*/ 101 w 202"/>
                <a:gd name="T11" fmla="*/ 21 h 202"/>
                <a:gd name="T12" fmla="*/ 21 w 202"/>
                <a:gd name="T13" fmla="*/ 101 h 202"/>
                <a:gd name="T14" fmla="*/ 101 w 202"/>
                <a:gd name="T15" fmla="*/ 181 h 202"/>
                <a:gd name="T16" fmla="*/ 181 w 202"/>
                <a:gd name="T17" fmla="*/ 101 h 202"/>
                <a:gd name="T18" fmla="*/ 101 w 202"/>
                <a:gd name="T19" fmla="*/ 2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02">
                  <a:moveTo>
                    <a:pt x="101" y="202"/>
                  </a:moveTo>
                  <a:cubicBezTo>
                    <a:pt x="46" y="202"/>
                    <a:pt x="0" y="157"/>
                    <a:pt x="0" y="101"/>
                  </a:cubicBezTo>
                  <a:cubicBezTo>
                    <a:pt x="0" y="46"/>
                    <a:pt x="46" y="0"/>
                    <a:pt x="101" y="0"/>
                  </a:cubicBezTo>
                  <a:cubicBezTo>
                    <a:pt x="157" y="0"/>
                    <a:pt x="202" y="46"/>
                    <a:pt x="202" y="101"/>
                  </a:cubicBezTo>
                  <a:cubicBezTo>
                    <a:pt x="202" y="157"/>
                    <a:pt x="157" y="202"/>
                    <a:pt x="101" y="202"/>
                  </a:cubicBezTo>
                  <a:close/>
                  <a:moveTo>
                    <a:pt x="101" y="21"/>
                  </a:moveTo>
                  <a:cubicBezTo>
                    <a:pt x="57" y="21"/>
                    <a:pt x="21" y="57"/>
                    <a:pt x="21" y="101"/>
                  </a:cubicBezTo>
                  <a:cubicBezTo>
                    <a:pt x="21" y="145"/>
                    <a:pt x="57" y="181"/>
                    <a:pt x="101" y="181"/>
                  </a:cubicBezTo>
                  <a:cubicBezTo>
                    <a:pt x="145" y="181"/>
                    <a:pt x="181" y="145"/>
                    <a:pt x="181" y="101"/>
                  </a:cubicBezTo>
                  <a:cubicBezTo>
                    <a:pt x="181" y="57"/>
                    <a:pt x="145" y="21"/>
                    <a:pt x="101" y="21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Freeform 1066">
              <a:extLst>
                <a:ext uri="{FF2B5EF4-FFF2-40B4-BE49-F238E27FC236}">
                  <a16:creationId xmlns:a16="http://schemas.microsoft.com/office/drawing/2014/main" id="{7E33808C-2118-426A-A9D3-EE2CA8DB867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2923838" y="4448176"/>
              <a:ext cx="766763" cy="288925"/>
            </a:xfrm>
            <a:custGeom>
              <a:avLst/>
              <a:gdLst>
                <a:gd name="T0" fmla="*/ 166 w 204"/>
                <a:gd name="T1" fmla="*/ 8 h 77"/>
                <a:gd name="T2" fmla="*/ 196 w 204"/>
                <a:gd name="T3" fmla="*/ 38 h 77"/>
                <a:gd name="T4" fmla="*/ 166 w 204"/>
                <a:gd name="T5" fmla="*/ 68 h 77"/>
                <a:gd name="T6" fmla="*/ 161 w 204"/>
                <a:gd name="T7" fmla="*/ 68 h 77"/>
                <a:gd name="T8" fmla="*/ 30 w 204"/>
                <a:gd name="T9" fmla="*/ 58 h 77"/>
                <a:gd name="T10" fmla="*/ 8 w 204"/>
                <a:gd name="T11" fmla="*/ 35 h 77"/>
                <a:gd name="T12" fmla="*/ 30 w 204"/>
                <a:gd name="T13" fmla="*/ 13 h 77"/>
                <a:gd name="T14" fmla="*/ 166 w 204"/>
                <a:gd name="T15" fmla="*/ 8 h 77"/>
                <a:gd name="T16" fmla="*/ 166 w 204"/>
                <a:gd name="T17" fmla="*/ 0 h 77"/>
                <a:gd name="T18" fmla="*/ 165 w 204"/>
                <a:gd name="T19" fmla="*/ 0 h 77"/>
                <a:gd name="T20" fmla="*/ 165 w 204"/>
                <a:gd name="T21" fmla="*/ 0 h 77"/>
                <a:gd name="T22" fmla="*/ 30 w 204"/>
                <a:gd name="T23" fmla="*/ 5 h 77"/>
                <a:gd name="T24" fmla="*/ 0 w 204"/>
                <a:gd name="T25" fmla="*/ 35 h 77"/>
                <a:gd name="T26" fmla="*/ 30 w 204"/>
                <a:gd name="T27" fmla="*/ 66 h 77"/>
                <a:gd name="T28" fmla="*/ 160 w 204"/>
                <a:gd name="T29" fmla="*/ 76 h 77"/>
                <a:gd name="T30" fmla="*/ 166 w 204"/>
                <a:gd name="T31" fmla="*/ 77 h 77"/>
                <a:gd name="T32" fmla="*/ 204 w 204"/>
                <a:gd name="T33" fmla="*/ 38 h 77"/>
                <a:gd name="T34" fmla="*/ 166 w 204"/>
                <a:gd name="T3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77">
                  <a:moveTo>
                    <a:pt x="166" y="8"/>
                  </a:moveTo>
                  <a:cubicBezTo>
                    <a:pt x="182" y="8"/>
                    <a:pt x="196" y="21"/>
                    <a:pt x="196" y="38"/>
                  </a:cubicBezTo>
                  <a:cubicBezTo>
                    <a:pt x="196" y="55"/>
                    <a:pt x="182" y="68"/>
                    <a:pt x="166" y="68"/>
                  </a:cubicBezTo>
                  <a:cubicBezTo>
                    <a:pt x="164" y="68"/>
                    <a:pt x="163" y="68"/>
                    <a:pt x="161" y="6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18" y="58"/>
                    <a:pt x="8" y="48"/>
                    <a:pt x="8" y="35"/>
                  </a:cubicBezTo>
                  <a:cubicBezTo>
                    <a:pt x="8" y="23"/>
                    <a:pt x="18" y="13"/>
                    <a:pt x="30" y="13"/>
                  </a:cubicBezTo>
                  <a:cubicBezTo>
                    <a:pt x="166" y="8"/>
                    <a:pt x="166" y="8"/>
                    <a:pt x="166" y="8"/>
                  </a:cubicBezTo>
                  <a:moveTo>
                    <a:pt x="166" y="0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5"/>
                    <a:pt x="0" y="19"/>
                    <a:pt x="0" y="35"/>
                  </a:cubicBezTo>
                  <a:cubicBezTo>
                    <a:pt x="0" y="52"/>
                    <a:pt x="13" y="66"/>
                    <a:pt x="30" y="6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62" y="76"/>
                    <a:pt x="164" y="77"/>
                    <a:pt x="166" y="77"/>
                  </a:cubicBezTo>
                  <a:cubicBezTo>
                    <a:pt x="187" y="77"/>
                    <a:pt x="204" y="59"/>
                    <a:pt x="204" y="38"/>
                  </a:cubicBezTo>
                  <a:cubicBezTo>
                    <a:pt x="204" y="17"/>
                    <a:pt x="187" y="0"/>
                    <a:pt x="166" y="0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组合 955">
            <a:extLst>
              <a:ext uri="{FF2B5EF4-FFF2-40B4-BE49-F238E27FC236}">
                <a16:creationId xmlns:a16="http://schemas.microsoft.com/office/drawing/2014/main" id="{94E469A3-F724-49C7-A72B-21E1320BB0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3038" y="3586163"/>
            <a:ext cx="539750" cy="541337"/>
            <a:chOff x="7060411" y="-3257551"/>
            <a:chExt cx="3038475" cy="3046413"/>
          </a:xfrm>
        </p:grpSpPr>
        <p:sp>
          <p:nvSpPr>
            <p:cNvPr id="53298" name="Oval 793">
              <a:extLst>
                <a:ext uri="{FF2B5EF4-FFF2-40B4-BE49-F238E27FC236}">
                  <a16:creationId xmlns:a16="http://schemas.microsoft.com/office/drawing/2014/main" id="{C054FC4A-7310-45FF-841C-B01688B8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3257551"/>
              <a:ext cx="3038475" cy="3046413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99" name="Freeform 794">
              <a:extLst>
                <a:ext uri="{FF2B5EF4-FFF2-40B4-BE49-F238E27FC236}">
                  <a16:creationId xmlns:a16="http://schemas.microsoft.com/office/drawing/2014/main" id="{00639B08-ACFC-4BF1-8113-FBA05C211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0411" y="-2786063"/>
              <a:ext cx="3038475" cy="1878013"/>
            </a:xfrm>
            <a:custGeom>
              <a:avLst/>
              <a:gdLst>
                <a:gd name="T0" fmla="*/ 353 w 808"/>
                <a:gd name="T1" fmla="*/ 0 h 499"/>
                <a:gd name="T2" fmla="*/ 300 w 808"/>
                <a:gd name="T3" fmla="*/ 107 h 499"/>
                <a:gd name="T4" fmla="*/ 256 w 808"/>
                <a:gd name="T5" fmla="*/ 47 h 499"/>
                <a:gd name="T6" fmla="*/ 200 w 808"/>
                <a:gd name="T7" fmla="*/ 158 h 499"/>
                <a:gd name="T8" fmla="*/ 136 w 808"/>
                <a:gd name="T9" fmla="*/ 71 h 499"/>
                <a:gd name="T10" fmla="*/ 86 w 808"/>
                <a:gd name="T11" fmla="*/ 171 h 499"/>
                <a:gd name="T12" fmla="*/ 49 w 808"/>
                <a:gd name="T13" fmla="*/ 121 h 499"/>
                <a:gd name="T14" fmla="*/ 7 w 808"/>
                <a:gd name="T15" fmla="*/ 205 h 499"/>
                <a:gd name="T16" fmla="*/ 0 w 808"/>
                <a:gd name="T17" fmla="*/ 279 h 499"/>
                <a:gd name="T18" fmla="*/ 65 w 808"/>
                <a:gd name="T19" fmla="*/ 499 h 499"/>
                <a:gd name="T20" fmla="*/ 328 w 808"/>
                <a:gd name="T21" fmla="*/ 497 h 499"/>
                <a:gd name="T22" fmla="*/ 292 w 808"/>
                <a:gd name="T23" fmla="*/ 449 h 499"/>
                <a:gd name="T24" fmla="*/ 415 w 808"/>
                <a:gd name="T25" fmla="*/ 448 h 499"/>
                <a:gd name="T26" fmla="*/ 398 w 808"/>
                <a:gd name="T27" fmla="*/ 425 h 499"/>
                <a:gd name="T28" fmla="*/ 445 w 808"/>
                <a:gd name="T29" fmla="*/ 424 h 499"/>
                <a:gd name="T30" fmla="*/ 437 w 808"/>
                <a:gd name="T31" fmla="*/ 441 h 499"/>
                <a:gd name="T32" fmla="*/ 583 w 808"/>
                <a:gd name="T33" fmla="*/ 440 h 499"/>
                <a:gd name="T34" fmla="*/ 579 w 808"/>
                <a:gd name="T35" fmla="*/ 448 h 499"/>
                <a:gd name="T36" fmla="*/ 772 w 808"/>
                <a:gd name="T37" fmla="*/ 446 h 499"/>
                <a:gd name="T38" fmla="*/ 808 w 808"/>
                <a:gd name="T39" fmla="*/ 279 h 499"/>
                <a:gd name="T40" fmla="*/ 760 w 808"/>
                <a:gd name="T41" fmla="*/ 87 h 499"/>
                <a:gd name="T42" fmla="*/ 714 w 808"/>
                <a:gd name="T43" fmla="*/ 178 h 499"/>
                <a:gd name="T44" fmla="*/ 627 w 808"/>
                <a:gd name="T45" fmla="*/ 61 h 499"/>
                <a:gd name="T46" fmla="*/ 604 w 808"/>
                <a:gd name="T47" fmla="*/ 107 h 499"/>
                <a:gd name="T48" fmla="*/ 536 w 808"/>
                <a:gd name="T49" fmla="*/ 15 h 499"/>
                <a:gd name="T50" fmla="*/ 467 w 808"/>
                <a:gd name="T51" fmla="*/ 153 h 499"/>
                <a:gd name="T52" fmla="*/ 353 w 808"/>
                <a:gd name="T5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8" h="499">
                  <a:moveTo>
                    <a:pt x="353" y="0"/>
                  </a:moveTo>
                  <a:cubicBezTo>
                    <a:pt x="300" y="107"/>
                    <a:pt x="300" y="107"/>
                    <a:pt x="300" y="107"/>
                  </a:cubicBezTo>
                  <a:cubicBezTo>
                    <a:pt x="256" y="47"/>
                    <a:pt x="256" y="47"/>
                    <a:pt x="256" y="47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36" y="71"/>
                    <a:pt x="136" y="71"/>
                    <a:pt x="136" y="71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205"/>
                    <a:pt x="7" y="205"/>
                    <a:pt x="7" y="205"/>
                  </a:cubicBezTo>
                  <a:cubicBezTo>
                    <a:pt x="3" y="229"/>
                    <a:pt x="0" y="254"/>
                    <a:pt x="0" y="279"/>
                  </a:cubicBezTo>
                  <a:cubicBezTo>
                    <a:pt x="0" y="360"/>
                    <a:pt x="24" y="436"/>
                    <a:pt x="65" y="499"/>
                  </a:cubicBezTo>
                  <a:cubicBezTo>
                    <a:pt x="328" y="497"/>
                    <a:pt x="328" y="497"/>
                    <a:pt x="328" y="497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398" y="425"/>
                    <a:pt x="398" y="425"/>
                    <a:pt x="398" y="425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37" y="441"/>
                    <a:pt x="437" y="441"/>
                    <a:pt x="437" y="441"/>
                  </a:cubicBezTo>
                  <a:cubicBezTo>
                    <a:pt x="583" y="440"/>
                    <a:pt x="583" y="440"/>
                    <a:pt x="583" y="440"/>
                  </a:cubicBezTo>
                  <a:cubicBezTo>
                    <a:pt x="579" y="448"/>
                    <a:pt x="579" y="448"/>
                    <a:pt x="579" y="448"/>
                  </a:cubicBezTo>
                  <a:cubicBezTo>
                    <a:pt x="772" y="446"/>
                    <a:pt x="772" y="446"/>
                    <a:pt x="772" y="446"/>
                  </a:cubicBezTo>
                  <a:cubicBezTo>
                    <a:pt x="795" y="395"/>
                    <a:pt x="808" y="339"/>
                    <a:pt x="808" y="279"/>
                  </a:cubicBezTo>
                  <a:cubicBezTo>
                    <a:pt x="808" y="210"/>
                    <a:pt x="791" y="144"/>
                    <a:pt x="760" y="87"/>
                  </a:cubicBezTo>
                  <a:cubicBezTo>
                    <a:pt x="714" y="178"/>
                    <a:pt x="714" y="178"/>
                    <a:pt x="714" y="178"/>
                  </a:cubicBezTo>
                  <a:cubicBezTo>
                    <a:pt x="627" y="61"/>
                    <a:pt x="627" y="61"/>
                    <a:pt x="627" y="61"/>
                  </a:cubicBezTo>
                  <a:cubicBezTo>
                    <a:pt x="604" y="107"/>
                    <a:pt x="604" y="107"/>
                    <a:pt x="604" y="107"/>
                  </a:cubicBezTo>
                  <a:cubicBezTo>
                    <a:pt x="536" y="15"/>
                    <a:pt x="536" y="15"/>
                    <a:pt x="536" y="15"/>
                  </a:cubicBezTo>
                  <a:cubicBezTo>
                    <a:pt x="467" y="153"/>
                    <a:pt x="467" y="153"/>
                    <a:pt x="467" y="153"/>
                  </a:cubicBezTo>
                  <a:cubicBezTo>
                    <a:pt x="353" y="0"/>
                    <a:pt x="353" y="0"/>
                    <a:pt x="353" y="0"/>
                  </a:cubicBezTo>
                </a:path>
              </a:pathLst>
            </a:custGeom>
            <a:solidFill>
              <a:srgbClr val="00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0" name="Freeform 795">
              <a:extLst>
                <a:ext uri="{FF2B5EF4-FFF2-40B4-BE49-F238E27FC236}">
                  <a16:creationId xmlns:a16="http://schemas.microsoft.com/office/drawing/2014/main" id="{1B7700BA-B464-4BFC-9B82-81A72B42E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448" y="-2925763"/>
              <a:ext cx="2003425" cy="1882775"/>
            </a:xfrm>
            <a:custGeom>
              <a:avLst/>
              <a:gdLst>
                <a:gd name="T0" fmla="*/ 0 w 1262"/>
                <a:gd name="T1" fmla="*/ 1186 h 1186"/>
                <a:gd name="T2" fmla="*/ 644 w 1262"/>
                <a:gd name="T3" fmla="*/ 0 h 1186"/>
                <a:gd name="T4" fmla="*/ 1262 w 1262"/>
                <a:gd name="T5" fmla="*/ 1162 h 1186"/>
                <a:gd name="T6" fmla="*/ 0 w 1262"/>
                <a:gd name="T7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2" h="1186">
                  <a:moveTo>
                    <a:pt x="0" y="1186"/>
                  </a:moveTo>
                  <a:lnTo>
                    <a:pt x="644" y="0"/>
                  </a:lnTo>
                  <a:lnTo>
                    <a:pt x="1262" y="1162"/>
                  </a:lnTo>
                  <a:lnTo>
                    <a:pt x="0" y="1186"/>
                  </a:lnTo>
                  <a:close/>
                </a:path>
              </a:pathLst>
            </a:custGeom>
            <a:solidFill>
              <a:srgbClr val="595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Freeform 796">
              <a:extLst>
                <a:ext uri="{FF2B5EF4-FFF2-40B4-BE49-F238E27FC236}">
                  <a16:creationId xmlns:a16="http://schemas.microsoft.com/office/drawing/2014/main" id="{4DDAE2C3-D3F7-486F-B1FB-CA970EB3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4223" y="-2986088"/>
              <a:ext cx="774700" cy="806450"/>
            </a:xfrm>
            <a:custGeom>
              <a:avLst/>
              <a:gdLst>
                <a:gd name="T0" fmla="*/ 174 w 206"/>
                <a:gd name="T1" fmla="*/ 125 h 214"/>
                <a:gd name="T2" fmla="*/ 104 w 206"/>
                <a:gd name="T3" fmla="*/ 0 h 214"/>
                <a:gd name="T4" fmla="*/ 44 w 206"/>
                <a:gd name="T5" fmla="*/ 120 h 214"/>
                <a:gd name="T6" fmla="*/ 33 w 206"/>
                <a:gd name="T7" fmla="*/ 118 h 214"/>
                <a:gd name="T8" fmla="*/ 0 w 206"/>
                <a:gd name="T9" fmla="*/ 151 h 214"/>
                <a:gd name="T10" fmla="*/ 33 w 206"/>
                <a:gd name="T11" fmla="*/ 184 h 214"/>
                <a:gd name="T12" fmla="*/ 41 w 206"/>
                <a:gd name="T13" fmla="*/ 183 h 214"/>
                <a:gd name="T14" fmla="*/ 74 w 206"/>
                <a:gd name="T15" fmla="*/ 214 h 214"/>
                <a:gd name="T16" fmla="*/ 100 w 206"/>
                <a:gd name="T17" fmla="*/ 201 h 214"/>
                <a:gd name="T18" fmla="*/ 125 w 206"/>
                <a:gd name="T19" fmla="*/ 212 h 214"/>
                <a:gd name="T20" fmla="*/ 157 w 206"/>
                <a:gd name="T21" fmla="*/ 188 h 214"/>
                <a:gd name="T22" fmla="*/ 173 w 206"/>
                <a:gd name="T23" fmla="*/ 191 h 214"/>
                <a:gd name="T24" fmla="*/ 206 w 206"/>
                <a:gd name="T25" fmla="*/ 158 h 214"/>
                <a:gd name="T26" fmla="*/ 174 w 206"/>
                <a:gd name="T27" fmla="*/ 12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214">
                  <a:moveTo>
                    <a:pt x="174" y="125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1" y="118"/>
                    <a:pt x="37" y="118"/>
                    <a:pt x="33" y="118"/>
                  </a:cubicBezTo>
                  <a:cubicBezTo>
                    <a:pt x="15" y="118"/>
                    <a:pt x="0" y="132"/>
                    <a:pt x="0" y="151"/>
                  </a:cubicBezTo>
                  <a:cubicBezTo>
                    <a:pt x="0" y="169"/>
                    <a:pt x="15" y="184"/>
                    <a:pt x="33" y="184"/>
                  </a:cubicBezTo>
                  <a:cubicBezTo>
                    <a:pt x="36" y="184"/>
                    <a:pt x="38" y="183"/>
                    <a:pt x="41" y="183"/>
                  </a:cubicBezTo>
                  <a:cubicBezTo>
                    <a:pt x="41" y="200"/>
                    <a:pt x="56" y="214"/>
                    <a:pt x="74" y="214"/>
                  </a:cubicBezTo>
                  <a:cubicBezTo>
                    <a:pt x="85" y="214"/>
                    <a:pt x="94" y="209"/>
                    <a:pt x="100" y="201"/>
                  </a:cubicBezTo>
                  <a:cubicBezTo>
                    <a:pt x="106" y="208"/>
                    <a:pt x="115" y="212"/>
                    <a:pt x="125" y="212"/>
                  </a:cubicBezTo>
                  <a:cubicBezTo>
                    <a:pt x="141" y="212"/>
                    <a:pt x="154" y="202"/>
                    <a:pt x="157" y="188"/>
                  </a:cubicBezTo>
                  <a:cubicBezTo>
                    <a:pt x="162" y="190"/>
                    <a:pt x="167" y="191"/>
                    <a:pt x="173" y="191"/>
                  </a:cubicBezTo>
                  <a:cubicBezTo>
                    <a:pt x="191" y="191"/>
                    <a:pt x="206" y="177"/>
                    <a:pt x="206" y="158"/>
                  </a:cubicBezTo>
                  <a:cubicBezTo>
                    <a:pt x="206" y="141"/>
                    <a:pt x="192" y="126"/>
                    <a:pt x="174" y="12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Rectangle 805">
              <a:extLst>
                <a:ext uri="{FF2B5EF4-FFF2-40B4-BE49-F238E27FC236}">
                  <a16:creationId xmlns:a16="http://schemas.microsoft.com/office/drawing/2014/main" id="{73A481CB-DCEC-40C7-BB33-D903D8DB6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48" y="-927101"/>
              <a:ext cx="266700" cy="60325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03" name="Oval 806">
              <a:extLst>
                <a:ext uri="{FF2B5EF4-FFF2-40B4-BE49-F238E27FC236}">
                  <a16:creationId xmlns:a16="http://schemas.microsoft.com/office/drawing/2014/main" id="{BBF96A0D-ACA9-45D5-94A0-3C031D16F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1773" y="-998538"/>
              <a:ext cx="101600" cy="106363"/>
            </a:xfrm>
            <a:prstGeom prst="ellipse">
              <a:avLst/>
            </a:pr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04" name="Freeform 807">
              <a:extLst>
                <a:ext uri="{FF2B5EF4-FFF2-40B4-BE49-F238E27FC236}">
                  <a16:creationId xmlns:a16="http://schemas.microsoft.com/office/drawing/2014/main" id="{32136F01-5353-48C5-9B57-FF928775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682751"/>
              <a:ext cx="1349375" cy="887413"/>
            </a:xfrm>
            <a:custGeom>
              <a:avLst/>
              <a:gdLst>
                <a:gd name="T0" fmla="*/ 359 w 359"/>
                <a:gd name="T1" fmla="*/ 215 h 236"/>
                <a:gd name="T2" fmla="*/ 338 w 359"/>
                <a:gd name="T3" fmla="*/ 236 h 236"/>
                <a:gd name="T4" fmla="*/ 20 w 359"/>
                <a:gd name="T5" fmla="*/ 236 h 236"/>
                <a:gd name="T6" fmla="*/ 0 w 359"/>
                <a:gd name="T7" fmla="*/ 215 h 236"/>
                <a:gd name="T8" fmla="*/ 0 w 359"/>
                <a:gd name="T9" fmla="*/ 20 h 236"/>
                <a:gd name="T10" fmla="*/ 20 w 359"/>
                <a:gd name="T11" fmla="*/ 0 h 236"/>
                <a:gd name="T12" fmla="*/ 338 w 359"/>
                <a:gd name="T13" fmla="*/ 0 h 236"/>
                <a:gd name="T14" fmla="*/ 359 w 359"/>
                <a:gd name="T15" fmla="*/ 20 h 236"/>
                <a:gd name="T16" fmla="*/ 359 w 359"/>
                <a:gd name="T17" fmla="*/ 21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36">
                  <a:moveTo>
                    <a:pt x="359" y="215"/>
                  </a:moveTo>
                  <a:cubicBezTo>
                    <a:pt x="359" y="227"/>
                    <a:pt x="350" y="236"/>
                    <a:pt x="338" y="236"/>
                  </a:cubicBezTo>
                  <a:cubicBezTo>
                    <a:pt x="20" y="236"/>
                    <a:pt x="20" y="236"/>
                    <a:pt x="20" y="236"/>
                  </a:cubicBezTo>
                  <a:cubicBezTo>
                    <a:pt x="9" y="236"/>
                    <a:pt x="0" y="227"/>
                    <a:pt x="0" y="2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0" y="0"/>
                    <a:pt x="359" y="9"/>
                    <a:pt x="359" y="20"/>
                  </a:cubicBezTo>
                  <a:lnTo>
                    <a:pt x="359" y="215"/>
                  </a:lnTo>
                  <a:close/>
                </a:path>
              </a:pathLst>
            </a:custGeom>
            <a:solidFill>
              <a:srgbClr val="F8B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5" name="Freeform 808">
              <a:extLst>
                <a:ext uri="{FF2B5EF4-FFF2-40B4-BE49-F238E27FC236}">
                  <a16:creationId xmlns:a16="http://schemas.microsoft.com/office/drawing/2014/main" id="{20D2659B-E2AB-4936-A2C1-19E86AAD8C3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963698" y="-976313"/>
              <a:ext cx="387350" cy="388938"/>
            </a:xfrm>
            <a:custGeom>
              <a:avLst/>
              <a:gdLst>
                <a:gd name="T0" fmla="*/ 0 w 103"/>
                <a:gd name="T1" fmla="*/ 51 h 103"/>
                <a:gd name="T2" fmla="*/ 52 w 103"/>
                <a:gd name="T3" fmla="*/ 103 h 103"/>
                <a:gd name="T4" fmla="*/ 103 w 103"/>
                <a:gd name="T5" fmla="*/ 51 h 103"/>
                <a:gd name="T6" fmla="*/ 52 w 103"/>
                <a:gd name="T7" fmla="*/ 0 h 103"/>
                <a:gd name="T8" fmla="*/ 0 w 103"/>
                <a:gd name="T9" fmla="*/ 51 h 103"/>
                <a:gd name="T10" fmla="*/ 31 w 103"/>
                <a:gd name="T11" fmla="*/ 51 h 103"/>
                <a:gd name="T12" fmla="*/ 52 w 103"/>
                <a:gd name="T13" fmla="*/ 30 h 103"/>
                <a:gd name="T14" fmla="*/ 73 w 103"/>
                <a:gd name="T15" fmla="*/ 51 h 103"/>
                <a:gd name="T16" fmla="*/ 52 w 103"/>
                <a:gd name="T17" fmla="*/ 72 h 103"/>
                <a:gd name="T18" fmla="*/ 31 w 103"/>
                <a:gd name="T19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0" y="51"/>
                  </a:moveTo>
                  <a:cubicBezTo>
                    <a:pt x="0" y="80"/>
                    <a:pt x="23" y="103"/>
                    <a:pt x="52" y="103"/>
                  </a:cubicBezTo>
                  <a:cubicBezTo>
                    <a:pt x="80" y="103"/>
                    <a:pt x="103" y="80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Oval 809">
              <a:extLst>
                <a:ext uri="{FF2B5EF4-FFF2-40B4-BE49-F238E27FC236}">
                  <a16:creationId xmlns:a16="http://schemas.microsoft.com/office/drawing/2014/main" id="{975D1B9C-BA4C-4EEE-ACD7-08797ED9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9586" y="-862013"/>
              <a:ext cx="158750" cy="157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07" name="Freeform 810">
              <a:extLst>
                <a:ext uri="{FF2B5EF4-FFF2-40B4-BE49-F238E27FC236}">
                  <a16:creationId xmlns:a16="http://schemas.microsoft.com/office/drawing/2014/main" id="{3C0CFD66-F435-45E6-B114-D4A85E0171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689186" y="-979488"/>
              <a:ext cx="387350" cy="387350"/>
            </a:xfrm>
            <a:custGeom>
              <a:avLst/>
              <a:gdLst>
                <a:gd name="T0" fmla="*/ 0 w 103"/>
                <a:gd name="T1" fmla="*/ 52 h 103"/>
                <a:gd name="T2" fmla="*/ 51 w 103"/>
                <a:gd name="T3" fmla="*/ 103 h 103"/>
                <a:gd name="T4" fmla="*/ 103 w 103"/>
                <a:gd name="T5" fmla="*/ 52 h 103"/>
                <a:gd name="T6" fmla="*/ 51 w 103"/>
                <a:gd name="T7" fmla="*/ 0 h 103"/>
                <a:gd name="T8" fmla="*/ 0 w 103"/>
                <a:gd name="T9" fmla="*/ 52 h 103"/>
                <a:gd name="T10" fmla="*/ 30 w 103"/>
                <a:gd name="T11" fmla="*/ 52 h 103"/>
                <a:gd name="T12" fmla="*/ 51 w 103"/>
                <a:gd name="T13" fmla="*/ 31 h 103"/>
                <a:gd name="T14" fmla="*/ 72 w 103"/>
                <a:gd name="T15" fmla="*/ 52 h 103"/>
                <a:gd name="T16" fmla="*/ 51 w 103"/>
                <a:gd name="T17" fmla="*/ 72 h 103"/>
                <a:gd name="T18" fmla="*/ 30 w 103"/>
                <a:gd name="T19" fmla="*/ 5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0" y="52"/>
                  </a:move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3" y="80"/>
                    <a:pt x="103" y="52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lose/>
                  <a:moveTo>
                    <a:pt x="30" y="52"/>
                  </a:moveTo>
                  <a:cubicBezTo>
                    <a:pt x="30" y="40"/>
                    <a:pt x="40" y="31"/>
                    <a:pt x="51" y="31"/>
                  </a:cubicBezTo>
                  <a:cubicBezTo>
                    <a:pt x="63" y="31"/>
                    <a:pt x="72" y="40"/>
                    <a:pt x="72" y="52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0" y="63"/>
                    <a:pt x="30" y="5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8" name="Oval 811">
              <a:extLst>
                <a:ext uri="{FF2B5EF4-FFF2-40B4-BE49-F238E27FC236}">
                  <a16:creationId xmlns:a16="http://schemas.microsoft.com/office/drawing/2014/main" id="{2D1ED100-F2BA-41B7-AEFD-C535F7CAE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898" y="-866776"/>
              <a:ext cx="157163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09" name="Freeform 812">
              <a:extLst>
                <a:ext uri="{FF2B5EF4-FFF2-40B4-BE49-F238E27FC236}">
                  <a16:creationId xmlns:a16="http://schemas.microsoft.com/office/drawing/2014/main" id="{20AEF9BB-6598-4808-BA19-971AC56FB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873" y="-1514476"/>
              <a:ext cx="508000" cy="373063"/>
            </a:xfrm>
            <a:custGeom>
              <a:avLst/>
              <a:gdLst>
                <a:gd name="T0" fmla="*/ 135 w 135"/>
                <a:gd name="T1" fmla="*/ 85 h 99"/>
                <a:gd name="T2" fmla="*/ 121 w 135"/>
                <a:gd name="T3" fmla="*/ 99 h 99"/>
                <a:gd name="T4" fmla="*/ 14 w 135"/>
                <a:gd name="T5" fmla="*/ 99 h 99"/>
                <a:gd name="T6" fmla="*/ 0 w 135"/>
                <a:gd name="T7" fmla="*/ 85 h 99"/>
                <a:gd name="T8" fmla="*/ 0 w 135"/>
                <a:gd name="T9" fmla="*/ 14 h 99"/>
                <a:gd name="T10" fmla="*/ 14 w 135"/>
                <a:gd name="T11" fmla="*/ 0 h 99"/>
                <a:gd name="T12" fmla="*/ 121 w 135"/>
                <a:gd name="T13" fmla="*/ 0 h 99"/>
                <a:gd name="T14" fmla="*/ 135 w 135"/>
                <a:gd name="T15" fmla="*/ 14 h 99"/>
                <a:gd name="T16" fmla="*/ 135 w 135"/>
                <a:gd name="T17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0" name="Freeform 813">
              <a:extLst>
                <a:ext uri="{FF2B5EF4-FFF2-40B4-BE49-F238E27FC236}">
                  <a16:creationId xmlns:a16="http://schemas.microsoft.com/office/drawing/2014/main" id="{9B3D75CC-EC80-49F3-831D-D281A54E9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761" y="-1514476"/>
              <a:ext cx="508000" cy="373063"/>
            </a:xfrm>
            <a:custGeom>
              <a:avLst/>
              <a:gdLst>
                <a:gd name="T0" fmla="*/ 135 w 135"/>
                <a:gd name="T1" fmla="*/ 85 h 99"/>
                <a:gd name="T2" fmla="*/ 121 w 135"/>
                <a:gd name="T3" fmla="*/ 99 h 99"/>
                <a:gd name="T4" fmla="*/ 14 w 135"/>
                <a:gd name="T5" fmla="*/ 99 h 99"/>
                <a:gd name="T6" fmla="*/ 0 w 135"/>
                <a:gd name="T7" fmla="*/ 85 h 99"/>
                <a:gd name="T8" fmla="*/ 0 w 135"/>
                <a:gd name="T9" fmla="*/ 14 h 99"/>
                <a:gd name="T10" fmla="*/ 14 w 135"/>
                <a:gd name="T11" fmla="*/ 0 h 99"/>
                <a:gd name="T12" fmla="*/ 121 w 135"/>
                <a:gd name="T13" fmla="*/ 0 h 99"/>
                <a:gd name="T14" fmla="*/ 135 w 135"/>
                <a:gd name="T15" fmla="*/ 14 h 99"/>
                <a:gd name="T16" fmla="*/ 135 w 135"/>
                <a:gd name="T17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99">
                  <a:moveTo>
                    <a:pt x="135" y="85"/>
                  </a:moveTo>
                  <a:cubicBezTo>
                    <a:pt x="135" y="93"/>
                    <a:pt x="129" y="99"/>
                    <a:pt x="121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6" y="99"/>
                    <a:pt x="0" y="93"/>
                    <a:pt x="0" y="8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9" y="0"/>
                    <a:pt x="135" y="6"/>
                    <a:pt x="135" y="14"/>
                  </a:cubicBezTo>
                  <a:lnTo>
                    <a:pt x="135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Freeform 814">
              <a:extLst>
                <a:ext uri="{FF2B5EF4-FFF2-40B4-BE49-F238E27FC236}">
                  <a16:creationId xmlns:a16="http://schemas.microsoft.com/office/drawing/2014/main" id="{AFA3C854-083D-4B71-9D06-2C396D17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661" y="-1736726"/>
              <a:ext cx="1446213" cy="158750"/>
            </a:xfrm>
            <a:custGeom>
              <a:avLst/>
              <a:gdLst>
                <a:gd name="T0" fmla="*/ 385 w 385"/>
                <a:gd name="T1" fmla="*/ 22 h 42"/>
                <a:gd name="T2" fmla="*/ 364 w 385"/>
                <a:gd name="T3" fmla="*/ 42 h 42"/>
                <a:gd name="T4" fmla="*/ 21 w 385"/>
                <a:gd name="T5" fmla="*/ 42 h 42"/>
                <a:gd name="T6" fmla="*/ 0 w 385"/>
                <a:gd name="T7" fmla="*/ 22 h 42"/>
                <a:gd name="T8" fmla="*/ 0 w 385"/>
                <a:gd name="T9" fmla="*/ 21 h 42"/>
                <a:gd name="T10" fmla="*/ 21 w 385"/>
                <a:gd name="T11" fmla="*/ 0 h 42"/>
                <a:gd name="T12" fmla="*/ 364 w 385"/>
                <a:gd name="T13" fmla="*/ 0 h 42"/>
                <a:gd name="T14" fmla="*/ 385 w 385"/>
                <a:gd name="T15" fmla="*/ 21 h 42"/>
                <a:gd name="T16" fmla="*/ 385 w 385"/>
                <a:gd name="T17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42">
                  <a:moveTo>
                    <a:pt x="385" y="22"/>
                  </a:moveTo>
                  <a:cubicBezTo>
                    <a:pt x="385" y="33"/>
                    <a:pt x="376" y="42"/>
                    <a:pt x="36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6" y="0"/>
                    <a:pt x="385" y="9"/>
                    <a:pt x="385" y="21"/>
                  </a:cubicBezTo>
                  <a:lnTo>
                    <a:pt x="385" y="22"/>
                  </a:ln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Rectangle 815">
              <a:extLst>
                <a:ext uri="{FF2B5EF4-FFF2-40B4-BE49-F238E27FC236}">
                  <a16:creationId xmlns:a16="http://schemas.microsoft.com/office/drawing/2014/main" id="{7F9F464B-EFF8-499A-A128-27A671079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6223" y="-1095376"/>
              <a:ext cx="1346200" cy="63500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954">
            <a:extLst>
              <a:ext uri="{FF2B5EF4-FFF2-40B4-BE49-F238E27FC236}">
                <a16:creationId xmlns:a16="http://schemas.microsoft.com/office/drawing/2014/main" id="{D7A2CAA1-41CD-45DE-8786-AF3143DCA9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3038" y="1804988"/>
            <a:ext cx="539750" cy="539750"/>
            <a:chOff x="3277399" y="-2722069"/>
            <a:chExt cx="3038475" cy="3038475"/>
          </a:xfrm>
        </p:grpSpPr>
        <p:sp>
          <p:nvSpPr>
            <p:cNvPr id="53314" name="Oval 724">
              <a:extLst>
                <a:ext uri="{FF2B5EF4-FFF2-40B4-BE49-F238E27FC236}">
                  <a16:creationId xmlns:a16="http://schemas.microsoft.com/office/drawing/2014/main" id="{455C0D8F-59DD-4C72-95DE-F251FF450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722069"/>
              <a:ext cx="3038475" cy="3038475"/>
            </a:xfrm>
            <a:prstGeom prst="ellipse">
              <a:avLst/>
            </a:prstGeom>
            <a:solidFill>
              <a:srgbClr val="00A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5" name="Freeform 725">
              <a:extLst>
                <a:ext uri="{FF2B5EF4-FFF2-40B4-BE49-F238E27FC236}">
                  <a16:creationId xmlns:a16="http://schemas.microsoft.com/office/drawing/2014/main" id="{BD0C8141-A82D-4A26-98CB-95833231D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399" y="-2136282"/>
              <a:ext cx="3038475" cy="2076450"/>
            </a:xfrm>
            <a:custGeom>
              <a:avLst/>
              <a:gdLst>
                <a:gd name="T0" fmla="*/ 462 w 808"/>
                <a:gd name="T1" fmla="*/ 0 h 552"/>
                <a:gd name="T2" fmla="*/ 358 w 808"/>
                <a:gd name="T3" fmla="*/ 115 h 552"/>
                <a:gd name="T4" fmla="*/ 256 w 808"/>
                <a:gd name="T5" fmla="*/ 2 h 552"/>
                <a:gd name="T6" fmla="*/ 133 w 808"/>
                <a:gd name="T7" fmla="*/ 138 h 552"/>
                <a:gd name="T8" fmla="*/ 87 w 808"/>
                <a:gd name="T9" fmla="*/ 86 h 552"/>
                <a:gd name="T10" fmla="*/ 6 w 808"/>
                <a:gd name="T11" fmla="*/ 175 h 552"/>
                <a:gd name="T12" fmla="*/ 0 w 808"/>
                <a:gd name="T13" fmla="*/ 248 h 552"/>
                <a:gd name="T14" fmla="*/ 137 w 808"/>
                <a:gd name="T15" fmla="*/ 552 h 552"/>
                <a:gd name="T16" fmla="*/ 219 w 808"/>
                <a:gd name="T17" fmla="*/ 475 h 552"/>
                <a:gd name="T18" fmla="*/ 256 w 808"/>
                <a:gd name="T19" fmla="*/ 482 h 552"/>
                <a:gd name="T20" fmla="*/ 360 w 808"/>
                <a:gd name="T21" fmla="*/ 426 h 552"/>
                <a:gd name="T22" fmla="*/ 462 w 808"/>
                <a:gd name="T23" fmla="*/ 480 h 552"/>
                <a:gd name="T24" fmla="*/ 570 w 808"/>
                <a:gd name="T25" fmla="*/ 420 h 552"/>
                <a:gd name="T26" fmla="*/ 677 w 808"/>
                <a:gd name="T27" fmla="*/ 485 h 552"/>
                <a:gd name="T28" fmla="*/ 754 w 808"/>
                <a:gd name="T29" fmla="*/ 450 h 552"/>
                <a:gd name="T30" fmla="*/ 808 w 808"/>
                <a:gd name="T31" fmla="*/ 248 h 552"/>
                <a:gd name="T32" fmla="*/ 803 w 808"/>
                <a:gd name="T33" fmla="*/ 186 h 552"/>
                <a:gd name="T34" fmla="*/ 677 w 808"/>
                <a:gd name="T35" fmla="*/ 46 h 552"/>
                <a:gd name="T36" fmla="*/ 590 w 808"/>
                <a:gd name="T37" fmla="*/ 142 h 552"/>
                <a:gd name="T38" fmla="*/ 462 w 808"/>
                <a:gd name="T3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8" h="552">
                  <a:moveTo>
                    <a:pt x="462" y="0"/>
                  </a:moveTo>
                  <a:cubicBezTo>
                    <a:pt x="358" y="115"/>
                    <a:pt x="358" y="115"/>
                    <a:pt x="358" y="115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2" y="199"/>
                    <a:pt x="0" y="223"/>
                    <a:pt x="0" y="248"/>
                  </a:cubicBezTo>
                  <a:cubicBezTo>
                    <a:pt x="0" y="369"/>
                    <a:pt x="53" y="478"/>
                    <a:pt x="137" y="552"/>
                  </a:cubicBezTo>
                  <a:cubicBezTo>
                    <a:pt x="168" y="536"/>
                    <a:pt x="195" y="507"/>
                    <a:pt x="219" y="475"/>
                  </a:cubicBezTo>
                  <a:cubicBezTo>
                    <a:pt x="231" y="479"/>
                    <a:pt x="243" y="482"/>
                    <a:pt x="256" y="482"/>
                  </a:cubicBezTo>
                  <a:cubicBezTo>
                    <a:pt x="294" y="482"/>
                    <a:pt x="329" y="458"/>
                    <a:pt x="360" y="426"/>
                  </a:cubicBezTo>
                  <a:cubicBezTo>
                    <a:pt x="390" y="457"/>
                    <a:pt x="425" y="480"/>
                    <a:pt x="462" y="480"/>
                  </a:cubicBezTo>
                  <a:cubicBezTo>
                    <a:pt x="501" y="480"/>
                    <a:pt x="538" y="454"/>
                    <a:pt x="570" y="420"/>
                  </a:cubicBezTo>
                  <a:cubicBezTo>
                    <a:pt x="601" y="456"/>
                    <a:pt x="637" y="485"/>
                    <a:pt x="677" y="485"/>
                  </a:cubicBezTo>
                  <a:cubicBezTo>
                    <a:pt x="704" y="485"/>
                    <a:pt x="730" y="471"/>
                    <a:pt x="754" y="450"/>
                  </a:cubicBezTo>
                  <a:cubicBezTo>
                    <a:pt x="788" y="391"/>
                    <a:pt x="808" y="322"/>
                    <a:pt x="808" y="248"/>
                  </a:cubicBezTo>
                  <a:cubicBezTo>
                    <a:pt x="808" y="227"/>
                    <a:pt x="806" y="206"/>
                    <a:pt x="803" y="186"/>
                  </a:cubicBezTo>
                  <a:cubicBezTo>
                    <a:pt x="677" y="46"/>
                    <a:pt x="677" y="46"/>
                    <a:pt x="677" y="46"/>
                  </a:cubicBezTo>
                  <a:cubicBezTo>
                    <a:pt x="590" y="142"/>
                    <a:pt x="590" y="142"/>
                    <a:pt x="590" y="142"/>
                  </a:cubicBezTo>
                  <a:cubicBezTo>
                    <a:pt x="462" y="0"/>
                    <a:pt x="462" y="0"/>
                    <a:pt x="462" y="0"/>
                  </a:cubicBezTo>
                </a:path>
              </a:pathLst>
            </a:custGeom>
            <a:solidFill>
              <a:srgbClr val="006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Freeform 726">
              <a:extLst>
                <a:ext uri="{FF2B5EF4-FFF2-40B4-BE49-F238E27FC236}">
                  <a16:creationId xmlns:a16="http://schemas.microsoft.com/office/drawing/2014/main" id="{60FB5714-22F7-4AD3-B7D9-4A4CF7CA7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2101357"/>
              <a:ext cx="330200" cy="217487"/>
            </a:xfrm>
            <a:custGeom>
              <a:avLst/>
              <a:gdLst>
                <a:gd name="T0" fmla="*/ 58 w 88"/>
                <a:gd name="T1" fmla="*/ 0 h 58"/>
                <a:gd name="T2" fmla="*/ 46 w 88"/>
                <a:gd name="T3" fmla="*/ 8 h 58"/>
                <a:gd name="T4" fmla="*/ 36 w 88"/>
                <a:gd name="T5" fmla="*/ 3 h 58"/>
                <a:gd name="T6" fmla="*/ 23 w 88"/>
                <a:gd name="T7" fmla="*/ 14 h 58"/>
                <a:gd name="T8" fmla="*/ 16 w 88"/>
                <a:gd name="T9" fmla="*/ 12 h 58"/>
                <a:gd name="T10" fmla="*/ 3 w 88"/>
                <a:gd name="T11" fmla="*/ 26 h 58"/>
                <a:gd name="T12" fmla="*/ 4 w 88"/>
                <a:gd name="T13" fmla="*/ 32 h 58"/>
                <a:gd name="T14" fmla="*/ 0 w 88"/>
                <a:gd name="T15" fmla="*/ 42 h 58"/>
                <a:gd name="T16" fmla="*/ 14 w 88"/>
                <a:gd name="T17" fmla="*/ 55 h 58"/>
                <a:gd name="T18" fmla="*/ 21 w 88"/>
                <a:gd name="T19" fmla="*/ 53 h 58"/>
                <a:gd name="T20" fmla="*/ 31 w 88"/>
                <a:gd name="T21" fmla="*/ 58 h 58"/>
                <a:gd name="T22" fmla="*/ 43 w 88"/>
                <a:gd name="T23" fmla="*/ 51 h 58"/>
                <a:gd name="T24" fmla="*/ 54 w 88"/>
                <a:gd name="T25" fmla="*/ 57 h 58"/>
                <a:gd name="T26" fmla="*/ 65 w 88"/>
                <a:gd name="T27" fmla="*/ 51 h 58"/>
                <a:gd name="T28" fmla="*/ 73 w 88"/>
                <a:gd name="T29" fmla="*/ 55 h 58"/>
                <a:gd name="T30" fmla="*/ 87 w 88"/>
                <a:gd name="T31" fmla="*/ 41 h 58"/>
                <a:gd name="T32" fmla="*/ 84 w 88"/>
                <a:gd name="T33" fmla="*/ 33 h 58"/>
                <a:gd name="T34" fmla="*/ 88 w 88"/>
                <a:gd name="T35" fmla="*/ 23 h 58"/>
                <a:gd name="T36" fmla="*/ 74 w 88"/>
                <a:gd name="T37" fmla="*/ 10 h 58"/>
                <a:gd name="T38" fmla="*/ 71 w 88"/>
                <a:gd name="T39" fmla="*/ 10 h 58"/>
                <a:gd name="T40" fmla="*/ 58 w 88"/>
                <a:gd name="T4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58">
                  <a:moveTo>
                    <a:pt x="58" y="0"/>
                  </a:moveTo>
                  <a:cubicBezTo>
                    <a:pt x="53" y="0"/>
                    <a:pt x="48" y="3"/>
                    <a:pt x="46" y="8"/>
                  </a:cubicBezTo>
                  <a:cubicBezTo>
                    <a:pt x="43" y="5"/>
                    <a:pt x="40" y="3"/>
                    <a:pt x="36" y="3"/>
                  </a:cubicBezTo>
                  <a:cubicBezTo>
                    <a:pt x="30" y="3"/>
                    <a:pt x="24" y="8"/>
                    <a:pt x="23" y="14"/>
                  </a:cubicBezTo>
                  <a:cubicBezTo>
                    <a:pt x="21" y="13"/>
                    <a:pt x="19" y="12"/>
                    <a:pt x="16" y="12"/>
                  </a:cubicBezTo>
                  <a:cubicBezTo>
                    <a:pt x="9" y="12"/>
                    <a:pt x="3" y="18"/>
                    <a:pt x="3" y="26"/>
                  </a:cubicBezTo>
                  <a:cubicBezTo>
                    <a:pt x="3" y="28"/>
                    <a:pt x="3" y="30"/>
                    <a:pt x="4" y="32"/>
                  </a:cubicBezTo>
                  <a:cubicBezTo>
                    <a:pt x="2" y="35"/>
                    <a:pt x="0" y="38"/>
                    <a:pt x="0" y="42"/>
                  </a:cubicBezTo>
                  <a:cubicBezTo>
                    <a:pt x="0" y="49"/>
                    <a:pt x="6" y="55"/>
                    <a:pt x="14" y="55"/>
                  </a:cubicBezTo>
                  <a:cubicBezTo>
                    <a:pt x="16" y="55"/>
                    <a:pt x="19" y="55"/>
                    <a:pt x="21" y="53"/>
                  </a:cubicBezTo>
                  <a:cubicBezTo>
                    <a:pt x="23" y="56"/>
                    <a:pt x="27" y="58"/>
                    <a:pt x="31" y="58"/>
                  </a:cubicBezTo>
                  <a:cubicBezTo>
                    <a:pt x="36" y="58"/>
                    <a:pt x="40" y="55"/>
                    <a:pt x="43" y="51"/>
                  </a:cubicBezTo>
                  <a:cubicBezTo>
                    <a:pt x="45" y="54"/>
                    <a:pt x="49" y="57"/>
                    <a:pt x="54" y="57"/>
                  </a:cubicBezTo>
                  <a:cubicBezTo>
                    <a:pt x="58" y="57"/>
                    <a:pt x="62" y="55"/>
                    <a:pt x="65" y="51"/>
                  </a:cubicBezTo>
                  <a:cubicBezTo>
                    <a:pt x="67" y="53"/>
                    <a:pt x="70" y="55"/>
                    <a:pt x="73" y="55"/>
                  </a:cubicBezTo>
                  <a:cubicBezTo>
                    <a:pt x="81" y="55"/>
                    <a:pt x="87" y="49"/>
                    <a:pt x="87" y="41"/>
                  </a:cubicBezTo>
                  <a:cubicBezTo>
                    <a:pt x="87" y="38"/>
                    <a:pt x="86" y="35"/>
                    <a:pt x="84" y="33"/>
                  </a:cubicBezTo>
                  <a:cubicBezTo>
                    <a:pt x="87" y="30"/>
                    <a:pt x="88" y="27"/>
                    <a:pt x="88" y="23"/>
                  </a:cubicBezTo>
                  <a:cubicBezTo>
                    <a:pt x="88" y="16"/>
                    <a:pt x="82" y="10"/>
                    <a:pt x="74" y="10"/>
                  </a:cubicBezTo>
                  <a:cubicBezTo>
                    <a:pt x="73" y="10"/>
                    <a:pt x="72" y="10"/>
                    <a:pt x="71" y="10"/>
                  </a:cubicBezTo>
                  <a:cubicBezTo>
                    <a:pt x="70" y="4"/>
                    <a:pt x="64" y="0"/>
                    <a:pt x="58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Freeform 732">
              <a:extLst>
                <a:ext uri="{FF2B5EF4-FFF2-40B4-BE49-F238E27FC236}">
                  <a16:creationId xmlns:a16="http://schemas.microsoft.com/office/drawing/2014/main" id="{AA8F40FC-3193-486E-ADFF-E16F46C2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099" y="-2587132"/>
              <a:ext cx="382588" cy="236537"/>
            </a:xfrm>
            <a:custGeom>
              <a:avLst/>
              <a:gdLst>
                <a:gd name="T0" fmla="*/ 65 w 102"/>
                <a:gd name="T1" fmla="*/ 0 h 63"/>
                <a:gd name="T2" fmla="*/ 2 w 102"/>
                <a:gd name="T3" fmla="*/ 36 h 63"/>
                <a:gd name="T4" fmla="*/ 0 w 102"/>
                <a:gd name="T5" fmla="*/ 43 h 63"/>
                <a:gd name="T6" fmla="*/ 16 w 102"/>
                <a:gd name="T7" fmla="*/ 59 h 63"/>
                <a:gd name="T8" fmla="*/ 26 w 102"/>
                <a:gd name="T9" fmla="*/ 55 h 63"/>
                <a:gd name="T10" fmla="*/ 39 w 102"/>
                <a:gd name="T11" fmla="*/ 61 h 63"/>
                <a:gd name="T12" fmla="*/ 52 w 102"/>
                <a:gd name="T13" fmla="*/ 55 h 63"/>
                <a:gd name="T14" fmla="*/ 66 w 102"/>
                <a:gd name="T15" fmla="*/ 63 h 63"/>
                <a:gd name="T16" fmla="*/ 77 w 102"/>
                <a:gd name="T17" fmla="*/ 57 h 63"/>
                <a:gd name="T18" fmla="*/ 86 w 102"/>
                <a:gd name="T19" fmla="*/ 60 h 63"/>
                <a:gd name="T20" fmla="*/ 102 w 102"/>
                <a:gd name="T21" fmla="*/ 44 h 63"/>
                <a:gd name="T22" fmla="*/ 97 w 102"/>
                <a:gd name="T23" fmla="*/ 33 h 63"/>
                <a:gd name="T24" fmla="*/ 99 w 102"/>
                <a:gd name="T25" fmla="*/ 25 h 63"/>
                <a:gd name="T26" fmla="*/ 83 w 102"/>
                <a:gd name="T27" fmla="*/ 10 h 63"/>
                <a:gd name="T28" fmla="*/ 75 w 102"/>
                <a:gd name="T29" fmla="*/ 11 h 63"/>
                <a:gd name="T30" fmla="*/ 65 w 102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63">
                  <a:moveTo>
                    <a:pt x="65" y="0"/>
                  </a:moveTo>
                  <a:cubicBezTo>
                    <a:pt x="43" y="10"/>
                    <a:pt x="22" y="22"/>
                    <a:pt x="2" y="36"/>
                  </a:cubicBezTo>
                  <a:cubicBezTo>
                    <a:pt x="1" y="38"/>
                    <a:pt x="0" y="41"/>
                    <a:pt x="0" y="43"/>
                  </a:cubicBezTo>
                  <a:cubicBezTo>
                    <a:pt x="0" y="52"/>
                    <a:pt x="7" y="59"/>
                    <a:pt x="16" y="59"/>
                  </a:cubicBezTo>
                  <a:cubicBezTo>
                    <a:pt x="20" y="59"/>
                    <a:pt x="24" y="58"/>
                    <a:pt x="26" y="55"/>
                  </a:cubicBezTo>
                  <a:cubicBezTo>
                    <a:pt x="29" y="59"/>
                    <a:pt x="34" y="61"/>
                    <a:pt x="39" y="61"/>
                  </a:cubicBezTo>
                  <a:cubicBezTo>
                    <a:pt x="44" y="61"/>
                    <a:pt x="49" y="59"/>
                    <a:pt x="52" y="55"/>
                  </a:cubicBezTo>
                  <a:cubicBezTo>
                    <a:pt x="55" y="60"/>
                    <a:pt x="60" y="63"/>
                    <a:pt x="66" y="63"/>
                  </a:cubicBezTo>
                  <a:cubicBezTo>
                    <a:pt x="70" y="63"/>
                    <a:pt x="75" y="61"/>
                    <a:pt x="77" y="57"/>
                  </a:cubicBezTo>
                  <a:cubicBezTo>
                    <a:pt x="80" y="59"/>
                    <a:pt x="83" y="60"/>
                    <a:pt x="86" y="60"/>
                  </a:cubicBezTo>
                  <a:cubicBezTo>
                    <a:pt x="95" y="60"/>
                    <a:pt x="102" y="53"/>
                    <a:pt x="102" y="44"/>
                  </a:cubicBezTo>
                  <a:cubicBezTo>
                    <a:pt x="102" y="40"/>
                    <a:pt x="100" y="36"/>
                    <a:pt x="97" y="33"/>
                  </a:cubicBezTo>
                  <a:cubicBezTo>
                    <a:pt x="98" y="30"/>
                    <a:pt x="99" y="28"/>
                    <a:pt x="99" y="25"/>
                  </a:cubicBezTo>
                  <a:cubicBezTo>
                    <a:pt x="99" y="17"/>
                    <a:pt x="92" y="10"/>
                    <a:pt x="83" y="10"/>
                  </a:cubicBezTo>
                  <a:cubicBezTo>
                    <a:pt x="80" y="10"/>
                    <a:pt x="78" y="10"/>
                    <a:pt x="75" y="11"/>
                  </a:cubicBezTo>
                  <a:cubicBezTo>
                    <a:pt x="74" y="6"/>
                    <a:pt x="70" y="2"/>
                    <a:pt x="65" y="0"/>
                  </a:cubicBezTo>
                </a:path>
              </a:pathLst>
            </a:custGeom>
            <a:solidFill>
              <a:srgbClr val="D9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Oval 733">
              <a:extLst>
                <a:ext uri="{FF2B5EF4-FFF2-40B4-BE49-F238E27FC236}">
                  <a16:creationId xmlns:a16="http://schemas.microsoft.com/office/drawing/2014/main" id="{D6EF8D5D-E935-449B-ABF2-F817E187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937" y="-2501407"/>
              <a:ext cx="293688" cy="298450"/>
            </a:xfrm>
            <a:prstGeom prst="ellipse">
              <a:avLst/>
            </a:pr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19" name="Freeform 734">
              <a:extLst>
                <a:ext uri="{FF2B5EF4-FFF2-40B4-BE49-F238E27FC236}">
                  <a16:creationId xmlns:a16="http://schemas.microsoft.com/office/drawing/2014/main" id="{60CDB80E-613B-4C28-9426-07DB3C1D2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737" y="-845644"/>
              <a:ext cx="1944688" cy="200025"/>
            </a:xfrm>
            <a:custGeom>
              <a:avLst/>
              <a:gdLst>
                <a:gd name="T0" fmla="*/ 0 w 517"/>
                <a:gd name="T1" fmla="*/ 0 h 53"/>
                <a:gd name="T2" fmla="*/ 0 w 517"/>
                <a:gd name="T3" fmla="*/ 28 h 53"/>
                <a:gd name="T4" fmla="*/ 22 w 517"/>
                <a:gd name="T5" fmla="*/ 52 h 53"/>
                <a:gd name="T6" fmla="*/ 22 w 517"/>
                <a:gd name="T7" fmla="*/ 52 h 53"/>
                <a:gd name="T8" fmla="*/ 491 w 517"/>
                <a:gd name="T9" fmla="*/ 53 h 53"/>
                <a:gd name="T10" fmla="*/ 516 w 517"/>
                <a:gd name="T11" fmla="*/ 25 h 53"/>
                <a:gd name="T12" fmla="*/ 516 w 517"/>
                <a:gd name="T13" fmla="*/ 3 h 53"/>
                <a:gd name="T14" fmla="*/ 0 w 517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7" h="53">
                  <a:moveTo>
                    <a:pt x="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41"/>
                    <a:pt x="10" y="51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466" y="53"/>
                    <a:pt x="491" y="53"/>
                  </a:cubicBezTo>
                  <a:cubicBezTo>
                    <a:pt x="517" y="53"/>
                    <a:pt x="516" y="38"/>
                    <a:pt x="516" y="25"/>
                  </a:cubicBezTo>
                  <a:cubicBezTo>
                    <a:pt x="516" y="12"/>
                    <a:pt x="516" y="3"/>
                    <a:pt x="516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95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Freeform 735">
              <a:extLst>
                <a:ext uri="{FF2B5EF4-FFF2-40B4-BE49-F238E27FC236}">
                  <a16:creationId xmlns:a16="http://schemas.microsoft.com/office/drawing/2014/main" id="{63794498-AC85-413F-90BE-9FB040973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624" y="-1359994"/>
              <a:ext cx="338138" cy="266700"/>
            </a:xfrm>
            <a:custGeom>
              <a:avLst/>
              <a:gdLst>
                <a:gd name="T0" fmla="*/ 0 w 90"/>
                <a:gd name="T1" fmla="*/ 71 h 71"/>
                <a:gd name="T2" fmla="*/ 0 w 90"/>
                <a:gd name="T3" fmla="*/ 5 h 71"/>
                <a:gd name="T4" fmla="*/ 54 w 90"/>
                <a:gd name="T5" fmla="*/ 17 h 71"/>
                <a:gd name="T6" fmla="*/ 90 w 90"/>
                <a:gd name="T7" fmla="*/ 71 h 71"/>
                <a:gd name="T8" fmla="*/ 0 w 9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1">
                  <a:moveTo>
                    <a:pt x="0" y="7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4" y="0"/>
                    <a:pt x="54" y="17"/>
                  </a:cubicBezTo>
                  <a:cubicBezTo>
                    <a:pt x="85" y="34"/>
                    <a:pt x="90" y="71"/>
                    <a:pt x="90" y="7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Freeform 736">
              <a:extLst>
                <a:ext uri="{FF2B5EF4-FFF2-40B4-BE49-F238E27FC236}">
                  <a16:creationId xmlns:a16="http://schemas.microsoft.com/office/drawing/2014/main" id="{BD5E7A2F-5319-448B-B6C6-AF712964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037" y="-1474294"/>
              <a:ext cx="338138" cy="98425"/>
            </a:xfrm>
            <a:custGeom>
              <a:avLst/>
              <a:gdLst>
                <a:gd name="T0" fmla="*/ 90 w 90"/>
                <a:gd name="T1" fmla="*/ 13 h 26"/>
                <a:gd name="T2" fmla="*/ 79 w 90"/>
                <a:gd name="T3" fmla="*/ 26 h 26"/>
                <a:gd name="T4" fmla="*/ 11 w 90"/>
                <a:gd name="T5" fmla="*/ 26 h 26"/>
                <a:gd name="T6" fmla="*/ 0 w 90"/>
                <a:gd name="T7" fmla="*/ 13 h 26"/>
                <a:gd name="T8" fmla="*/ 11 w 90"/>
                <a:gd name="T9" fmla="*/ 0 h 26"/>
                <a:gd name="T10" fmla="*/ 79 w 90"/>
                <a:gd name="T11" fmla="*/ 0 h 26"/>
                <a:gd name="T12" fmla="*/ 90 w 90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Freeform 737">
              <a:extLst>
                <a:ext uri="{FF2B5EF4-FFF2-40B4-BE49-F238E27FC236}">
                  <a16:creationId xmlns:a16="http://schemas.microsoft.com/office/drawing/2014/main" id="{A5C3E3C1-9EE4-41E7-B437-0F78B640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349" y="-1474294"/>
              <a:ext cx="339725" cy="98425"/>
            </a:xfrm>
            <a:custGeom>
              <a:avLst/>
              <a:gdLst>
                <a:gd name="T0" fmla="*/ 90 w 90"/>
                <a:gd name="T1" fmla="*/ 13 h 26"/>
                <a:gd name="T2" fmla="*/ 79 w 90"/>
                <a:gd name="T3" fmla="*/ 26 h 26"/>
                <a:gd name="T4" fmla="*/ 11 w 90"/>
                <a:gd name="T5" fmla="*/ 26 h 26"/>
                <a:gd name="T6" fmla="*/ 0 w 90"/>
                <a:gd name="T7" fmla="*/ 13 h 26"/>
                <a:gd name="T8" fmla="*/ 11 w 90"/>
                <a:gd name="T9" fmla="*/ 0 h 26"/>
                <a:gd name="T10" fmla="*/ 79 w 90"/>
                <a:gd name="T11" fmla="*/ 0 h 26"/>
                <a:gd name="T12" fmla="*/ 90 w 90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26">
                  <a:moveTo>
                    <a:pt x="90" y="13"/>
                  </a:moveTo>
                  <a:cubicBezTo>
                    <a:pt x="90" y="20"/>
                    <a:pt x="85" y="26"/>
                    <a:pt x="79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6"/>
                    <a:pt x="9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Freeform 738">
              <a:extLst>
                <a:ext uri="{FF2B5EF4-FFF2-40B4-BE49-F238E27FC236}">
                  <a16:creationId xmlns:a16="http://schemas.microsoft.com/office/drawing/2014/main" id="{A798CE52-C60C-4DAC-B604-990CCFCD47F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818737" y="-1428257"/>
              <a:ext cx="1966913" cy="598487"/>
            </a:xfrm>
            <a:custGeom>
              <a:avLst/>
              <a:gdLst>
                <a:gd name="T0" fmla="*/ 516 w 523"/>
                <a:gd name="T1" fmla="*/ 88 h 159"/>
                <a:gd name="T2" fmla="*/ 418 w 523"/>
                <a:gd name="T3" fmla="*/ 1 h 159"/>
                <a:gd name="T4" fmla="*/ 402 w 523"/>
                <a:gd name="T5" fmla="*/ 1 h 159"/>
                <a:gd name="T6" fmla="*/ 402 w 523"/>
                <a:gd name="T7" fmla="*/ 0 h 159"/>
                <a:gd name="T8" fmla="*/ 36 w 523"/>
                <a:gd name="T9" fmla="*/ 1 h 159"/>
                <a:gd name="T10" fmla="*/ 32 w 523"/>
                <a:gd name="T11" fmla="*/ 1 h 159"/>
                <a:gd name="T12" fmla="*/ 24 w 523"/>
                <a:gd name="T13" fmla="*/ 1 h 159"/>
                <a:gd name="T14" fmla="*/ 0 w 523"/>
                <a:gd name="T15" fmla="*/ 25 h 159"/>
                <a:gd name="T16" fmla="*/ 0 w 523"/>
                <a:gd name="T17" fmla="*/ 157 h 159"/>
                <a:gd name="T18" fmla="*/ 516 w 523"/>
                <a:gd name="T19" fmla="*/ 159 h 159"/>
                <a:gd name="T20" fmla="*/ 516 w 523"/>
                <a:gd name="T21" fmla="*/ 88 h 159"/>
                <a:gd name="T22" fmla="*/ 402 w 523"/>
                <a:gd name="T23" fmla="*/ 89 h 159"/>
                <a:gd name="T24" fmla="*/ 402 w 523"/>
                <a:gd name="T25" fmla="*/ 23 h 159"/>
                <a:gd name="T26" fmla="*/ 456 w 523"/>
                <a:gd name="T27" fmla="*/ 35 h 159"/>
                <a:gd name="T28" fmla="*/ 492 w 523"/>
                <a:gd name="T29" fmla="*/ 89 h 159"/>
                <a:gd name="T30" fmla="*/ 402 w 523"/>
                <a:gd name="T31" fmla="*/ 8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3" h="159">
                  <a:moveTo>
                    <a:pt x="516" y="88"/>
                  </a:moveTo>
                  <a:cubicBezTo>
                    <a:pt x="506" y="40"/>
                    <a:pt x="468" y="1"/>
                    <a:pt x="418" y="1"/>
                  </a:cubicBezTo>
                  <a:cubicBezTo>
                    <a:pt x="411" y="1"/>
                    <a:pt x="407" y="1"/>
                    <a:pt x="402" y="1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1"/>
                    <a:pt x="3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1" y="1"/>
                    <a:pt x="0" y="11"/>
                    <a:pt x="0" y="2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6" y="159"/>
                    <a:pt x="523" y="106"/>
                    <a:pt x="516" y="88"/>
                  </a:cubicBezTo>
                  <a:close/>
                  <a:moveTo>
                    <a:pt x="402" y="89"/>
                  </a:moveTo>
                  <a:cubicBezTo>
                    <a:pt x="402" y="23"/>
                    <a:pt x="402" y="23"/>
                    <a:pt x="402" y="23"/>
                  </a:cubicBezTo>
                  <a:cubicBezTo>
                    <a:pt x="402" y="23"/>
                    <a:pt x="426" y="18"/>
                    <a:pt x="456" y="35"/>
                  </a:cubicBezTo>
                  <a:cubicBezTo>
                    <a:pt x="487" y="52"/>
                    <a:pt x="492" y="89"/>
                    <a:pt x="492" y="89"/>
                  </a:cubicBezTo>
                  <a:lnTo>
                    <a:pt x="402" y="89"/>
                  </a:lnTo>
                  <a:close/>
                </a:path>
              </a:pathLst>
            </a:cu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Rectangle 739">
              <a:extLst>
                <a:ext uri="{FF2B5EF4-FFF2-40B4-BE49-F238E27FC236}">
                  <a16:creationId xmlns:a16="http://schemas.microsoft.com/office/drawing/2014/main" id="{D1EDD5B7-C476-44E6-BCDA-9FA1F0DF5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712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5" name="Rectangle 740">
              <a:extLst>
                <a:ext uri="{FF2B5EF4-FFF2-40B4-BE49-F238E27FC236}">
                  <a16:creationId xmlns:a16="http://schemas.microsoft.com/office/drawing/2014/main" id="{842A1411-E961-480A-B1E6-D32CA88B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312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6" name="Rectangle 741">
              <a:extLst>
                <a:ext uri="{FF2B5EF4-FFF2-40B4-BE49-F238E27FC236}">
                  <a16:creationId xmlns:a16="http://schemas.microsoft.com/office/drawing/2014/main" id="{561240EC-EE14-4210-888B-40130183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324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7" name="Rectangle 742">
              <a:extLst>
                <a:ext uri="{FF2B5EF4-FFF2-40B4-BE49-F238E27FC236}">
                  <a16:creationId xmlns:a16="http://schemas.microsoft.com/office/drawing/2014/main" id="{F9DD1D74-9ACB-4CEA-A99F-79C8C0C15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924" y="-1342532"/>
              <a:ext cx="238125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8" name="Rectangle 743">
              <a:extLst>
                <a:ext uri="{FF2B5EF4-FFF2-40B4-BE49-F238E27FC236}">
                  <a16:creationId xmlns:a16="http://schemas.microsoft.com/office/drawing/2014/main" id="{4E69AC79-8029-4C06-B7EB-C0CF9D11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937" y="-1342532"/>
              <a:ext cx="236538" cy="252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9" name="Freeform 744">
              <a:extLst>
                <a:ext uri="{FF2B5EF4-FFF2-40B4-BE49-F238E27FC236}">
                  <a16:creationId xmlns:a16="http://schemas.microsoft.com/office/drawing/2014/main" id="{BB4CC971-050A-40E9-A3BA-34B53345315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249074" y="-859932"/>
              <a:ext cx="387350" cy="382587"/>
            </a:xfrm>
            <a:custGeom>
              <a:avLst/>
              <a:gdLst>
                <a:gd name="T0" fmla="*/ 0 w 103"/>
                <a:gd name="T1" fmla="*/ 51 h 102"/>
                <a:gd name="T2" fmla="*/ 51 w 103"/>
                <a:gd name="T3" fmla="*/ 102 h 102"/>
                <a:gd name="T4" fmla="*/ 103 w 103"/>
                <a:gd name="T5" fmla="*/ 51 h 102"/>
                <a:gd name="T6" fmla="*/ 51 w 103"/>
                <a:gd name="T7" fmla="*/ 0 h 102"/>
                <a:gd name="T8" fmla="*/ 0 w 103"/>
                <a:gd name="T9" fmla="*/ 51 h 102"/>
                <a:gd name="T10" fmla="*/ 31 w 103"/>
                <a:gd name="T11" fmla="*/ 51 h 102"/>
                <a:gd name="T12" fmla="*/ 51 w 103"/>
                <a:gd name="T13" fmla="*/ 30 h 102"/>
                <a:gd name="T14" fmla="*/ 72 w 103"/>
                <a:gd name="T15" fmla="*/ 51 h 102"/>
                <a:gd name="T16" fmla="*/ 51 w 103"/>
                <a:gd name="T17" fmla="*/ 72 h 102"/>
                <a:gd name="T18" fmla="*/ 31 w 103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1" y="30"/>
                  </a:cubicBezTo>
                  <a:cubicBezTo>
                    <a:pt x="63" y="30"/>
                    <a:pt x="72" y="40"/>
                    <a:pt x="72" y="51"/>
                  </a:cubicBezTo>
                  <a:cubicBezTo>
                    <a:pt x="72" y="63"/>
                    <a:pt x="63" y="72"/>
                    <a:pt x="51" y="72"/>
                  </a:cubicBezTo>
                  <a:cubicBezTo>
                    <a:pt x="40" y="72"/>
                    <a:pt x="31" y="63"/>
                    <a:pt x="31" y="5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Oval 745">
              <a:extLst>
                <a:ext uri="{FF2B5EF4-FFF2-40B4-BE49-F238E27FC236}">
                  <a16:creationId xmlns:a16="http://schemas.microsoft.com/office/drawing/2014/main" id="{BC053221-BAAA-4433-AA13-D91B09185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962" y="-747219"/>
              <a:ext cx="153988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31" name="Freeform 746">
              <a:extLst>
                <a:ext uri="{FF2B5EF4-FFF2-40B4-BE49-F238E27FC236}">
                  <a16:creationId xmlns:a16="http://schemas.microsoft.com/office/drawing/2014/main" id="{B91A834F-D7EE-4C76-84E7-A441198E769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47324" y="-859932"/>
              <a:ext cx="387350" cy="382587"/>
            </a:xfrm>
            <a:custGeom>
              <a:avLst/>
              <a:gdLst>
                <a:gd name="T0" fmla="*/ 0 w 103"/>
                <a:gd name="T1" fmla="*/ 51 h 102"/>
                <a:gd name="T2" fmla="*/ 52 w 103"/>
                <a:gd name="T3" fmla="*/ 102 h 102"/>
                <a:gd name="T4" fmla="*/ 103 w 103"/>
                <a:gd name="T5" fmla="*/ 51 h 102"/>
                <a:gd name="T6" fmla="*/ 52 w 103"/>
                <a:gd name="T7" fmla="*/ 0 h 102"/>
                <a:gd name="T8" fmla="*/ 0 w 103"/>
                <a:gd name="T9" fmla="*/ 51 h 102"/>
                <a:gd name="T10" fmla="*/ 31 w 103"/>
                <a:gd name="T11" fmla="*/ 51 h 102"/>
                <a:gd name="T12" fmla="*/ 52 w 103"/>
                <a:gd name="T13" fmla="*/ 30 h 102"/>
                <a:gd name="T14" fmla="*/ 73 w 103"/>
                <a:gd name="T15" fmla="*/ 51 h 102"/>
                <a:gd name="T16" fmla="*/ 52 w 103"/>
                <a:gd name="T17" fmla="*/ 72 h 102"/>
                <a:gd name="T18" fmla="*/ 31 w 103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2">
                  <a:moveTo>
                    <a:pt x="0" y="51"/>
                  </a:moveTo>
                  <a:cubicBezTo>
                    <a:pt x="0" y="79"/>
                    <a:pt x="23" y="102"/>
                    <a:pt x="52" y="102"/>
                  </a:cubicBezTo>
                  <a:cubicBezTo>
                    <a:pt x="80" y="102"/>
                    <a:pt x="103" y="79"/>
                    <a:pt x="103" y="51"/>
                  </a:cubicBez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31" y="51"/>
                  </a:moveTo>
                  <a:cubicBezTo>
                    <a:pt x="31" y="40"/>
                    <a:pt x="40" y="30"/>
                    <a:pt x="52" y="30"/>
                  </a:cubicBezTo>
                  <a:cubicBezTo>
                    <a:pt x="63" y="30"/>
                    <a:pt x="73" y="40"/>
                    <a:pt x="73" y="51"/>
                  </a:cubicBezTo>
                  <a:cubicBezTo>
                    <a:pt x="73" y="63"/>
                    <a:pt x="63" y="72"/>
                    <a:pt x="52" y="72"/>
                  </a:cubicBezTo>
                  <a:cubicBezTo>
                    <a:pt x="40" y="72"/>
                    <a:pt x="31" y="63"/>
                    <a:pt x="31" y="5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Oval 747">
              <a:extLst>
                <a:ext uri="{FF2B5EF4-FFF2-40B4-BE49-F238E27FC236}">
                  <a16:creationId xmlns:a16="http://schemas.microsoft.com/office/drawing/2014/main" id="{95623423-EE2F-45FC-B1C2-5547461A2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212" y="-747219"/>
              <a:ext cx="158750" cy="1571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33" name="Oval 748">
              <a:extLst>
                <a:ext uri="{FF2B5EF4-FFF2-40B4-BE49-F238E27FC236}">
                  <a16:creationId xmlns:a16="http://schemas.microsoft.com/office/drawing/2014/main" id="{A9047FAE-84E8-47BD-A999-18D0CFD2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987" y="-1021857"/>
              <a:ext cx="120650" cy="12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334" name="Text Box 22">
            <a:extLst>
              <a:ext uri="{FF2B5EF4-FFF2-40B4-BE49-F238E27FC236}">
                <a16:creationId xmlns:a16="http://schemas.microsoft.com/office/drawing/2014/main" id="{45AEF963-C352-4D7E-8F7D-AA83B0F0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组成的各位不相同的三位数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bldLvl="0" animBg="1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CEA110E2-82F3-4BB1-8CB6-C18A0D656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981075"/>
            <a:ext cx="8442325" cy="5076825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print('</a:t>
            </a:r>
            <a:r>
              <a: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这是一个由1,2,3各位数字不相同组成三位数的程序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[1,2,3]:            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循环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for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[1,2,3]: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for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 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 [1,2,3]: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if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!= b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and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!= c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and 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!= c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:            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#</a:t>
            </a: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判断</a:t>
            </a:r>
            <a:endParaRPr lang="zh-CN" altLang="zh-CN" sz="280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        print('1,2,3可以组成</a:t>
            </a:r>
            <a:r>
              <a:rPr lang="en-US" altLang="zh-CN" sz="2800">
                <a:solidFill>
                  <a:srgbClr val="FFC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{}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zh-CN" sz="2800">
                <a:solidFill>
                  <a:srgbClr val="FFC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.format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*100+b*10+c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input(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'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程序运行结束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···'</a:t>
            </a:r>
            <a:r>
              <a:rPr lang="zh-CN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98C29B-8E13-4F34-A10F-89E9100AFE6A}"/>
              </a:ext>
            </a:extLst>
          </p:cNvPr>
          <p:cNvSpPr/>
          <p:nvPr/>
        </p:nvSpPr>
        <p:spPr>
          <a:xfrm>
            <a:off x="395288" y="1844675"/>
            <a:ext cx="8353425" cy="3455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000C7D-0667-4608-834B-6675185FCB49}"/>
              </a:ext>
            </a:extLst>
          </p:cNvPr>
          <p:cNvSpPr/>
          <p:nvPr/>
        </p:nvSpPr>
        <p:spPr>
          <a:xfrm>
            <a:off x="669925" y="2616200"/>
            <a:ext cx="8078788" cy="26844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D5DEB6-4B20-472A-98C6-9331E3177398}"/>
              </a:ext>
            </a:extLst>
          </p:cNvPr>
          <p:cNvSpPr/>
          <p:nvPr/>
        </p:nvSpPr>
        <p:spPr>
          <a:xfrm>
            <a:off x="1028700" y="3298825"/>
            <a:ext cx="7720013" cy="2001838"/>
          </a:xfrm>
          <a:prstGeom prst="rect">
            <a:avLst/>
          </a:prstGeom>
          <a:noFill/>
          <a:ln>
            <a:solidFill>
              <a:srgbClr val="ACE8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AC8B59-0D80-4856-B7C3-704DD06445DD}"/>
              </a:ext>
            </a:extLst>
          </p:cNvPr>
          <p:cNvSpPr/>
          <p:nvPr/>
        </p:nvSpPr>
        <p:spPr>
          <a:xfrm>
            <a:off x="1384300" y="3848100"/>
            <a:ext cx="7364413" cy="1452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线形标注 1 6">
            <a:extLst>
              <a:ext uri="{FF2B5EF4-FFF2-40B4-BE49-F238E27FC236}">
                <a16:creationId xmlns:a16="http://schemas.microsoft.com/office/drawing/2014/main" id="{511A6893-DE51-4B8C-AD2A-2B57C144C598}"/>
              </a:ext>
            </a:extLst>
          </p:cNvPr>
          <p:cNvSpPr/>
          <p:nvPr/>
        </p:nvSpPr>
        <p:spPr>
          <a:xfrm>
            <a:off x="4706938" y="3298825"/>
            <a:ext cx="3470275" cy="549275"/>
          </a:xfrm>
          <a:prstGeom prst="borderCallout1">
            <a:avLst>
              <a:gd name="adj1" fmla="val 18750"/>
              <a:gd name="adj2" fmla="val -8333"/>
              <a:gd name="adj3" fmla="val 135524"/>
              <a:gd name="adj4" fmla="val -31076"/>
            </a:avLst>
          </a:prstGeom>
          <a:noFill/>
          <a:ln>
            <a:solidFill>
              <a:srgbClr val="11F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！即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python</a:t>
            </a:r>
            <a:r>
              <a:rPr lang="zh-CN" altLang="en-US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中的 不等于 </a:t>
            </a:r>
          </a:p>
        </p:txBody>
      </p:sp>
      <p:sp>
        <p:nvSpPr>
          <p:cNvPr id="54279" name="Text Box 22">
            <a:extLst>
              <a:ext uri="{FF2B5EF4-FFF2-40B4-BE49-F238E27FC236}">
                <a16:creationId xmlns:a16="http://schemas.microsoft.com/office/drawing/2014/main" id="{4BF53213-6D71-4431-B6A3-715B814FB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254000"/>
            <a:ext cx="8120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枚举算法 </a:t>
            </a:r>
            <a:r>
              <a:rPr lang="en-US" altLang="zh-CN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 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8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组成的各位不相同的三位数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" grpId="0" animBg="1"/>
      <p:bldP spid="2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25,&quot;width&quot;:750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1316</Words>
  <Application>Microsoft Office PowerPoint</Application>
  <PresentationFormat>全屏显示(4:3)</PresentationFormat>
  <Paragraphs>188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华文仿宋</vt:lpstr>
      <vt:lpstr>华文新魏</vt:lpstr>
      <vt:lpstr>楷体_GB2312</vt:lpstr>
      <vt:lpstr>微软雅黑</vt:lpstr>
      <vt:lpstr>Arial</vt:lpstr>
      <vt:lpstr>Calibri</vt:lpstr>
      <vt:lpstr>Times New Roman</vt:lpstr>
      <vt:lpstr>Wingdings</vt:lpstr>
      <vt:lpstr>Office 主题</vt:lpstr>
      <vt:lpstr>自定义设计方案</vt:lpstr>
      <vt:lpstr>2_Office 主题</vt:lpstr>
      <vt:lpstr>1_Office 主题</vt:lpstr>
      <vt:lpstr>Office 主题</vt:lpstr>
      <vt:lpstr>3_Office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Jlien</dc:creator>
  <cp:lastModifiedBy>hongming xu</cp:lastModifiedBy>
  <cp:revision>249</cp:revision>
  <dcterms:created xsi:type="dcterms:W3CDTF">2013-04-01T14:59:00Z</dcterms:created>
  <dcterms:modified xsi:type="dcterms:W3CDTF">2020-11-17T02:47:16Z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