
<file path=[Content_Types].xml><?xml version="1.0" encoding="utf-8"?>
<Types xmlns="http://schemas.openxmlformats.org/package/2006/content-types">
  <Default Extension="emf" ContentType="image/x-emf"/>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 id="2147484308" r:id="rId2"/>
  </p:sldMasterIdLst>
  <p:notesMasterIdLst>
    <p:notesMasterId r:id="rId24"/>
  </p:notesMasterIdLst>
  <p:handoutMasterIdLst>
    <p:handoutMasterId r:id="rId25"/>
  </p:handoutMasterIdLst>
  <p:sldIdLst>
    <p:sldId id="256" r:id="rId3"/>
    <p:sldId id="257" r:id="rId4"/>
    <p:sldId id="464" r:id="rId5"/>
    <p:sldId id="258" r:id="rId6"/>
    <p:sldId id="471" r:id="rId7"/>
    <p:sldId id="472" r:id="rId8"/>
    <p:sldId id="470" r:id="rId9"/>
    <p:sldId id="473" r:id="rId10"/>
    <p:sldId id="484" r:id="rId11"/>
    <p:sldId id="474" r:id="rId12"/>
    <p:sldId id="465" r:id="rId13"/>
    <p:sldId id="468" r:id="rId14"/>
    <p:sldId id="469" r:id="rId15"/>
    <p:sldId id="489" r:id="rId16"/>
    <p:sldId id="490" r:id="rId17"/>
    <p:sldId id="491" r:id="rId18"/>
    <p:sldId id="487" r:id="rId19"/>
    <p:sldId id="486" r:id="rId20"/>
    <p:sldId id="488" r:id="rId21"/>
    <p:sldId id="366" r:id="rId22"/>
    <p:sldId id="349"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3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5B9BD5"/>
    <a:srgbClr val="FED16C"/>
    <a:srgbClr val="2E4C64"/>
    <a:srgbClr val="FF7467"/>
    <a:srgbClr val="4CC8EC"/>
    <a:srgbClr val="F8D36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3" autoAdjust="0"/>
    <p:restoredTop sz="94660" autoAdjust="0"/>
  </p:normalViewPr>
  <p:slideViewPr>
    <p:cSldViewPr snapToGrid="0">
      <p:cViewPr varScale="1">
        <p:scale>
          <a:sx n="86" d="100"/>
          <a:sy n="86" d="100"/>
        </p:scale>
        <p:origin x="906" y="84"/>
      </p:cViewPr>
      <p:guideLst>
        <p:guide orient="horz" pos="2161"/>
        <p:guide pos="3791"/>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8ECD67-9766-40C5-ADCD-72CE86063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BBDD0899-DE35-48E5-A57B-57AFDD61D7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2020/11/18</a:t>
            </a:fld>
            <a:endParaRPr lang="zh-CN" altLang="en-US"/>
          </a:p>
        </p:txBody>
      </p:sp>
      <p:sp>
        <p:nvSpPr>
          <p:cNvPr id="4" name="页脚占位符 3">
            <a:extLst>
              <a:ext uri="{FF2B5EF4-FFF2-40B4-BE49-F238E27FC236}">
                <a16:creationId xmlns:a16="http://schemas.microsoft.com/office/drawing/2014/main" id="{FE58E456-06D8-43E6-B282-D9C53D0CF5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22F93EA8-5B4C-47C4-94BE-A13918E2BB7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2A1EE32-5519-41D9-BD3F-09FB7E8271D8}"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29D33B9-955C-482E-8DC3-F5480C3D83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85D0C19E-C1BD-4905-8283-9AD026D159E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2020/11/18</a:t>
            </a:fld>
            <a:endParaRPr lang="zh-CN" altLang="en-US"/>
          </a:p>
        </p:txBody>
      </p:sp>
      <p:sp>
        <p:nvSpPr>
          <p:cNvPr id="8196" name="幻灯片图像占位符 3">
            <a:extLst>
              <a:ext uri="{FF2B5EF4-FFF2-40B4-BE49-F238E27FC236}">
                <a16:creationId xmlns:a16="http://schemas.microsoft.com/office/drawing/2014/main" id="{32ECC0B6-0140-4C9E-8430-CE61B72F9152}"/>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2922CBAD-AB71-46E4-A78C-CD58D5C16EEB}"/>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84053EA-6327-4394-B4ED-C0B93F2963D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FC00EA29-5EF8-4BB5-9399-2FEE9E8EA1C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B5422A-5B94-41AA-89E7-C59EF9E2EB7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a:extLst>
              <a:ext uri="{FF2B5EF4-FFF2-40B4-BE49-F238E27FC236}">
                <a16:creationId xmlns:a16="http://schemas.microsoft.com/office/drawing/2014/main" id="{CB66DEF8-1336-48F8-B076-3770CD4E6BB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0242" name="备注占位符 2">
            <a:extLst>
              <a:ext uri="{FF2B5EF4-FFF2-40B4-BE49-F238E27FC236}">
                <a16:creationId xmlns:a16="http://schemas.microsoft.com/office/drawing/2014/main" id="{B78463ED-A1A2-407F-B5D1-DDE3C853DD31}"/>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0243" name="灯片编号占位符 3">
            <a:extLst>
              <a:ext uri="{FF2B5EF4-FFF2-40B4-BE49-F238E27FC236}">
                <a16:creationId xmlns:a16="http://schemas.microsoft.com/office/drawing/2014/main" id="{92576D9D-3A91-4AE9-B823-34717C684F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C09B73-9A7B-43D6-9440-F2B6B126D373}"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238C81F9-DD63-4FA4-91FA-B1847AB09C8D}"/>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14338" name="备注占位符 2">
            <a:extLst>
              <a:ext uri="{FF2B5EF4-FFF2-40B4-BE49-F238E27FC236}">
                <a16:creationId xmlns:a16="http://schemas.microsoft.com/office/drawing/2014/main" id="{183BA90B-2188-4002-AAEF-D5ACA41413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14339" name="灯片编号占位符 3">
            <a:extLst>
              <a:ext uri="{FF2B5EF4-FFF2-40B4-BE49-F238E27FC236}">
                <a16:creationId xmlns:a16="http://schemas.microsoft.com/office/drawing/2014/main" id="{A9428314-50CC-4B29-AF06-039CF47715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DC8181-63A3-4AF7-8E4F-7F1F8A6CD799}" type="slidenum">
              <a:rPr lang="zh-CN" altLang="en-US"/>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AEC0A952-342C-4A84-9529-1162D9280711}"/>
              </a:ext>
            </a:extLst>
          </p:cNvPr>
          <p:cNvSpPr>
            <a:spLocks noGrp="1" noRot="1" noChangeAspect="1" noChangeArrowheads="1"/>
          </p:cNvSpPr>
          <p:nvPr>
            <p:ph type="sldImg" idx="4294967295"/>
          </p:nvPr>
        </p:nvSpPr>
        <p:spPr>
          <a:xfrm>
            <a:off x="685800" y="1143000"/>
            <a:ext cx="5486400" cy="3086100"/>
          </a:xfrm>
          <a:ln>
            <a:miter lim="800000"/>
          </a:ln>
        </p:spPr>
      </p:sp>
      <p:sp>
        <p:nvSpPr>
          <p:cNvPr id="29698" name="文本占位符 2">
            <a:extLst>
              <a:ext uri="{FF2B5EF4-FFF2-40B4-BE49-F238E27FC236}">
                <a16:creationId xmlns:a16="http://schemas.microsoft.com/office/drawing/2014/main" id="{87B3E368-7D96-40D2-B4E3-FD19A60211B6}"/>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C90801F3-2875-4FDF-8AAC-7821AEE65CE9}"/>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1746" name="备注占位符 2">
            <a:extLst>
              <a:ext uri="{FF2B5EF4-FFF2-40B4-BE49-F238E27FC236}">
                <a16:creationId xmlns:a16="http://schemas.microsoft.com/office/drawing/2014/main" id="{D6742CBE-F930-4FC3-B65A-0E9E6A575524}"/>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1747" name="灯片编号占位符 3">
            <a:extLst>
              <a:ext uri="{FF2B5EF4-FFF2-40B4-BE49-F238E27FC236}">
                <a16:creationId xmlns:a16="http://schemas.microsoft.com/office/drawing/2014/main" id="{735F34DB-4DCC-462E-9956-D0EEBDABC7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F926EA0-8DAA-4224-BECB-905FD8C922A3}" type="slidenum">
              <a:rPr lang="zh-CN" altLang="en-US"/>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8F7EB945-9B27-43A0-B21F-066ED7552BCB}" type="slidenum">
              <a:rPr lang="en-US" altLang="en-US" smtClean="0"/>
              <a:pPr/>
              <a:t>‹#›</a:t>
            </a:fld>
            <a:endParaRPr lang="en-US" altLang="en-US"/>
          </a:p>
        </p:txBody>
      </p:sp>
    </p:spTree>
    <p:extLst>
      <p:ext uri="{BB962C8B-B14F-4D97-AF65-F5344CB8AC3E}">
        <p14:creationId xmlns:p14="http://schemas.microsoft.com/office/powerpoint/2010/main" val="3005592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6613FD57-5330-4368-AA4E-F203999DD51F}" type="slidenum">
              <a:rPr lang="en-US" altLang="en-US" smtClean="0"/>
              <a:pPr/>
              <a:t>‹#›</a:t>
            </a:fld>
            <a:endParaRPr lang="en-US" altLang="en-US"/>
          </a:p>
        </p:txBody>
      </p:sp>
    </p:spTree>
    <p:extLst>
      <p:ext uri="{BB962C8B-B14F-4D97-AF65-F5344CB8AC3E}">
        <p14:creationId xmlns:p14="http://schemas.microsoft.com/office/powerpoint/2010/main" val="300666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285213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2B08ED4-59A8-4033-B723-7F19CA37E56A}" type="slidenum">
              <a:rPr lang="en-US" altLang="en-US" smtClean="0"/>
              <a:pPr/>
              <a:t>‹#›</a:t>
            </a:fld>
            <a:endParaRPr lang="en-US" altLang="en-US"/>
          </a:p>
        </p:txBody>
      </p:sp>
    </p:spTree>
    <p:extLst>
      <p:ext uri="{BB962C8B-B14F-4D97-AF65-F5344CB8AC3E}">
        <p14:creationId xmlns:p14="http://schemas.microsoft.com/office/powerpoint/2010/main" val="289453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10BE86-1791-4371-9EB6-279E2711A5BF}" type="slidenum">
              <a:rPr lang="en-US" altLang="en-US" smtClean="0"/>
              <a:pPr/>
              <a:t>‹#›</a:t>
            </a:fld>
            <a:endParaRPr lang="en-US" altLang="en-US"/>
          </a:p>
        </p:txBody>
      </p:sp>
    </p:spTree>
    <p:extLst>
      <p:ext uri="{BB962C8B-B14F-4D97-AF65-F5344CB8AC3E}">
        <p14:creationId xmlns:p14="http://schemas.microsoft.com/office/powerpoint/2010/main" val="394952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1814EA-9420-4210-B5E4-0F771AFAADE4}" type="slidenum">
              <a:rPr lang="en-US" altLang="en-US" smtClean="0"/>
              <a:pPr/>
              <a:t>‹#›</a:t>
            </a:fld>
            <a:endParaRPr lang="en-US" altLang="en-US"/>
          </a:p>
        </p:txBody>
      </p:sp>
    </p:spTree>
    <p:extLst>
      <p:ext uri="{BB962C8B-B14F-4D97-AF65-F5344CB8AC3E}">
        <p14:creationId xmlns:p14="http://schemas.microsoft.com/office/powerpoint/2010/main" val="287318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A283BC9-4960-4378-BE0F-F99300F27C99}" type="slidenum">
              <a:rPr lang="en-US" altLang="en-US" smtClean="0"/>
              <a:pPr/>
              <a:t>‹#›</a:t>
            </a:fld>
            <a:endParaRPr lang="en-US" altLang="en-US"/>
          </a:p>
        </p:txBody>
      </p:sp>
    </p:spTree>
    <p:extLst>
      <p:ext uri="{BB962C8B-B14F-4D97-AF65-F5344CB8AC3E}">
        <p14:creationId xmlns:p14="http://schemas.microsoft.com/office/powerpoint/2010/main" val="3986929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038E42-F2B8-4A3D-B8C9-1FDC3FDE4B96}" type="slidenum">
              <a:rPr lang="en-US" altLang="en-US" smtClean="0"/>
              <a:pPr/>
              <a:t>‹#›</a:t>
            </a:fld>
            <a:endParaRPr lang="en-US" altLang="en-US"/>
          </a:p>
        </p:txBody>
      </p:sp>
    </p:spTree>
    <p:extLst>
      <p:ext uri="{BB962C8B-B14F-4D97-AF65-F5344CB8AC3E}">
        <p14:creationId xmlns:p14="http://schemas.microsoft.com/office/powerpoint/2010/main" val="2765005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2F8487-A036-4ABE-A6EC-52A16014CF81}" type="slidenum">
              <a:rPr lang="en-US" altLang="en-US" smtClean="0"/>
              <a:pPr/>
              <a:t>‹#›</a:t>
            </a:fld>
            <a:endParaRPr lang="en-US" altLang="en-US"/>
          </a:p>
        </p:txBody>
      </p:sp>
    </p:spTree>
    <p:extLst>
      <p:ext uri="{BB962C8B-B14F-4D97-AF65-F5344CB8AC3E}">
        <p14:creationId xmlns:p14="http://schemas.microsoft.com/office/powerpoint/2010/main" val="400360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0B3F3A-EA69-4681-BD06-56DE112E0D9D}" type="slidenum">
              <a:rPr lang="en-US" altLang="en-US" smtClean="0"/>
              <a:pPr/>
              <a:t>‹#›</a:t>
            </a:fld>
            <a:endParaRPr lang="en-US" altLang="en-US"/>
          </a:p>
        </p:txBody>
      </p:sp>
    </p:spTree>
    <p:extLst>
      <p:ext uri="{BB962C8B-B14F-4D97-AF65-F5344CB8AC3E}">
        <p14:creationId xmlns:p14="http://schemas.microsoft.com/office/powerpoint/2010/main" val="3299386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1A961B-0A70-4858-B5AF-EC04770E54BD}" type="slidenum">
              <a:rPr lang="en-US" altLang="en-US" smtClean="0"/>
              <a:pPr/>
              <a:t>‹#›</a:t>
            </a:fld>
            <a:endParaRPr lang="en-US" altLang="en-US"/>
          </a:p>
        </p:txBody>
      </p:sp>
    </p:spTree>
    <p:extLst>
      <p:ext uri="{BB962C8B-B14F-4D97-AF65-F5344CB8AC3E}">
        <p14:creationId xmlns:p14="http://schemas.microsoft.com/office/powerpoint/2010/main" val="94407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B0C725A-2F2C-4CD9-A6B0-00F19C04B01B}" type="slidenum">
              <a:rPr lang="en-US" altLang="en-US" smtClean="0"/>
              <a:pPr/>
              <a:t>‹#›</a:t>
            </a:fld>
            <a:endParaRPr lang="en-US" altLang="en-US"/>
          </a:p>
        </p:txBody>
      </p:sp>
    </p:spTree>
    <p:extLst>
      <p:ext uri="{BB962C8B-B14F-4D97-AF65-F5344CB8AC3E}">
        <p14:creationId xmlns:p14="http://schemas.microsoft.com/office/powerpoint/2010/main" val="4165634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BC1711-5B34-4227-B889-2D167A43DAE7}" type="slidenum">
              <a:rPr lang="en-US" altLang="en-US" smtClean="0"/>
              <a:pPr/>
              <a:t>‹#›</a:t>
            </a:fld>
            <a:endParaRPr lang="en-US" altLang="en-US"/>
          </a:p>
        </p:txBody>
      </p:sp>
    </p:spTree>
    <p:extLst>
      <p:ext uri="{BB962C8B-B14F-4D97-AF65-F5344CB8AC3E}">
        <p14:creationId xmlns:p14="http://schemas.microsoft.com/office/powerpoint/2010/main" val="123355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00701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19D305-080E-44CD-BB5C-BC3ABF0848D8}" type="slidenum">
              <a:rPr lang="en-US" altLang="en-US" smtClean="0"/>
              <a:pPr/>
              <a:t>‹#›</a:t>
            </a:fld>
            <a:endParaRPr lang="en-US"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8389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625937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9092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3950530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D36D08-CB2D-410A-8686-2B6CE08D92A5}" type="slidenum">
              <a:rPr lang="en-US" altLang="en-US" smtClean="0"/>
              <a:pPr/>
              <a:t>‹#›</a:t>
            </a:fld>
            <a:endParaRPr lang="en-US" altLang="en-US"/>
          </a:p>
        </p:txBody>
      </p:sp>
    </p:spTree>
    <p:extLst>
      <p:ext uri="{BB962C8B-B14F-4D97-AF65-F5344CB8AC3E}">
        <p14:creationId xmlns:p14="http://schemas.microsoft.com/office/powerpoint/2010/main" val="2701107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98C3E6-A783-49C0-8D8B-E09538C40031}" type="slidenum">
              <a:rPr lang="en-US" altLang="en-US" smtClean="0"/>
              <a:pPr/>
              <a:t>‹#›</a:t>
            </a:fld>
            <a:endParaRPr lang="en-US" altLang="en-US"/>
          </a:p>
        </p:txBody>
      </p:sp>
    </p:spTree>
    <p:extLst>
      <p:ext uri="{BB962C8B-B14F-4D97-AF65-F5344CB8AC3E}">
        <p14:creationId xmlns:p14="http://schemas.microsoft.com/office/powerpoint/2010/main" val="354055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30B01B93-BEA4-4EEE-B3E8-3A1D21F1A6FB}" type="slidenum">
              <a:rPr lang="en-US" altLang="en-US" smtClean="0"/>
              <a:pPr/>
              <a:t>‹#›</a:t>
            </a:fld>
            <a:endParaRPr lang="en-US" altLang="en-US"/>
          </a:p>
        </p:txBody>
      </p:sp>
    </p:spTree>
    <p:extLst>
      <p:ext uri="{BB962C8B-B14F-4D97-AF65-F5344CB8AC3E}">
        <p14:creationId xmlns:p14="http://schemas.microsoft.com/office/powerpoint/2010/main" val="361914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7E486E4-F195-46F2-8B0B-09C0890627AF}" type="slidenum">
              <a:rPr lang="en-US" altLang="en-US" smtClean="0"/>
              <a:pPr/>
              <a:t>‹#›</a:t>
            </a:fld>
            <a:endParaRPr lang="en-US" altLang="en-US"/>
          </a:p>
        </p:txBody>
      </p:sp>
    </p:spTree>
    <p:extLst>
      <p:ext uri="{BB962C8B-B14F-4D97-AF65-F5344CB8AC3E}">
        <p14:creationId xmlns:p14="http://schemas.microsoft.com/office/powerpoint/2010/main" val="136074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AAB5B8FC-BA67-4E0A-A3C1-4634EE6DAF95}" type="slidenum">
              <a:rPr lang="en-US" altLang="en-US" smtClean="0"/>
              <a:pPr/>
              <a:t>‹#›</a:t>
            </a:fld>
            <a:endParaRPr lang="en-US" altLang="en-US"/>
          </a:p>
        </p:txBody>
      </p:sp>
    </p:spTree>
    <p:extLst>
      <p:ext uri="{BB962C8B-B14F-4D97-AF65-F5344CB8AC3E}">
        <p14:creationId xmlns:p14="http://schemas.microsoft.com/office/powerpoint/2010/main" val="321692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9D6FA5E-0CB5-48F3-B5E4-8D30991DD73F}" type="slidenum">
              <a:rPr lang="en-US" altLang="en-US" smtClean="0"/>
              <a:pPr/>
              <a:t>‹#›</a:t>
            </a:fld>
            <a:endParaRPr lang="en-US" altLang="en-US"/>
          </a:p>
        </p:txBody>
      </p:sp>
    </p:spTree>
    <p:extLst>
      <p:ext uri="{BB962C8B-B14F-4D97-AF65-F5344CB8AC3E}">
        <p14:creationId xmlns:p14="http://schemas.microsoft.com/office/powerpoint/2010/main" val="232097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C022DB3E-7CF2-450D-97AB-26A0F7781FA3}" type="slidenum">
              <a:rPr lang="en-US" altLang="en-US" smtClean="0"/>
              <a:pPr/>
              <a:t>‹#›</a:t>
            </a:fld>
            <a:endParaRPr lang="en-US" altLang="en-US"/>
          </a:p>
        </p:txBody>
      </p:sp>
    </p:spTree>
    <p:extLst>
      <p:ext uri="{BB962C8B-B14F-4D97-AF65-F5344CB8AC3E}">
        <p14:creationId xmlns:p14="http://schemas.microsoft.com/office/powerpoint/2010/main" val="236075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4159A07-EDAC-44CA-B850-3B98D0356E0B}" type="slidenum">
              <a:rPr lang="en-US" altLang="en-US" smtClean="0"/>
              <a:pPr/>
              <a:t>‹#›</a:t>
            </a:fld>
            <a:endParaRPr lang="en-US" altLang="en-US"/>
          </a:p>
        </p:txBody>
      </p:sp>
    </p:spTree>
    <p:extLst>
      <p:ext uri="{BB962C8B-B14F-4D97-AF65-F5344CB8AC3E}">
        <p14:creationId xmlns:p14="http://schemas.microsoft.com/office/powerpoint/2010/main" val="195383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9CAE9401-E3DA-42DC-9F2E-692C1210B549}" type="datetimeFigureOut">
              <a:rPr lang="zh-CN" altLang="en-US" smtClean="0"/>
              <a:pPr>
                <a:defRPr/>
              </a:pPr>
              <a:t>2020/11/18</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562232DD-377D-4D97-A91D-FB0D17E4ED3D}" type="slidenum">
              <a:rPr lang="en-US" altLang="en-US" smtClean="0"/>
              <a:pPr/>
              <a:t>‹#›</a:t>
            </a:fld>
            <a:endParaRPr lang="en-US" altLang="en-US"/>
          </a:p>
        </p:txBody>
      </p:sp>
    </p:spTree>
    <p:extLst>
      <p:ext uri="{BB962C8B-B14F-4D97-AF65-F5344CB8AC3E}">
        <p14:creationId xmlns:p14="http://schemas.microsoft.com/office/powerpoint/2010/main" val="390229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9D305-080E-44CD-BB5C-BC3ABF0848D8}" type="slidenum">
              <a:rPr lang="en-US" altLang="en-US" smtClean="0"/>
              <a:pPr/>
              <a:t>‹#›</a:t>
            </a:fld>
            <a:endParaRPr lang="en-US" altLang="en-US"/>
          </a:p>
        </p:txBody>
      </p:sp>
    </p:spTree>
    <p:extLst>
      <p:ext uri="{BB962C8B-B14F-4D97-AF65-F5344CB8AC3E}">
        <p14:creationId xmlns:p14="http://schemas.microsoft.com/office/powerpoint/2010/main" val="1777286133"/>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CAE9401-E3DA-42DC-9F2E-692C1210B549}" type="datetimeFigureOut">
              <a:rPr lang="zh-CN" altLang="en-US" smtClean="0"/>
              <a:pPr>
                <a:defRPr/>
              </a:pPr>
              <a:t>2020/11/18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04B14A6-EA6D-4B4A-A03E-C996D21E0848}" type="slidenum">
              <a:rPr lang="en-US" altLang="en-US" smtClean="0"/>
              <a:pPr/>
              <a:t>‹#›</a:t>
            </a:fld>
            <a:endParaRPr lang="en-US" altLang="en-US"/>
          </a:p>
        </p:txBody>
      </p:sp>
    </p:spTree>
    <p:extLst>
      <p:ext uri="{BB962C8B-B14F-4D97-AF65-F5344CB8AC3E}">
        <p14:creationId xmlns:p14="http://schemas.microsoft.com/office/powerpoint/2010/main" val="2677486967"/>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9218" name="Freeform 382">
            <a:extLst>
              <a:ext uri="{FF2B5EF4-FFF2-40B4-BE49-F238E27FC236}">
                <a16:creationId xmlns:a16="http://schemas.microsoft.com/office/drawing/2014/main" id="{50C7D918-BC48-4787-A09C-BC1A43767733}"/>
              </a:ext>
            </a:extLst>
          </p:cNvPr>
          <p:cNvSpPr>
            <a:spLocks noChangeArrowheads="1"/>
          </p:cNvSpPr>
          <p:nvPr/>
        </p:nvSpPr>
        <p:spPr bwMode="auto">
          <a:xfrm>
            <a:off x="1" y="2933703"/>
            <a:ext cx="1211699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9219" name="组合 773">
            <a:extLst>
              <a:ext uri="{FF2B5EF4-FFF2-40B4-BE49-F238E27FC236}">
                <a16:creationId xmlns:a16="http://schemas.microsoft.com/office/drawing/2014/main" id="{7BA9DD9F-FAF0-49B5-90D1-065A2A282396}"/>
              </a:ext>
            </a:extLst>
          </p:cNvPr>
          <p:cNvGrpSpPr>
            <a:grpSpLocks/>
          </p:cNvGrpSpPr>
          <p:nvPr/>
        </p:nvGrpSpPr>
        <p:grpSpPr bwMode="auto">
          <a:xfrm>
            <a:off x="6562725" y="2282828"/>
            <a:ext cx="4103688" cy="3097213"/>
            <a:chOff x="6719888" y="2131781"/>
            <a:chExt cx="5472112" cy="4130676"/>
          </a:xfrm>
        </p:grpSpPr>
        <p:sp>
          <p:nvSpPr>
            <p:cNvPr id="9220" name="AutoShape 380">
              <a:extLst>
                <a:ext uri="{FF2B5EF4-FFF2-40B4-BE49-F238E27FC236}">
                  <a16:creationId xmlns:a16="http://schemas.microsoft.com/office/drawing/2014/main" id="{C4F9C136-9471-40EE-B821-C5B8BD70635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 name="Freeform 383">
              <a:extLst>
                <a:ext uri="{FF2B5EF4-FFF2-40B4-BE49-F238E27FC236}">
                  <a16:creationId xmlns:a16="http://schemas.microsoft.com/office/drawing/2014/main" id="{FCBD07DE-53AC-45C2-BFBA-C9C8544E415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 name="Rectangle 384">
              <a:extLst>
                <a:ext uri="{FF2B5EF4-FFF2-40B4-BE49-F238E27FC236}">
                  <a16:creationId xmlns:a16="http://schemas.microsoft.com/office/drawing/2014/main" id="{34C487C8-11AE-4A47-86E7-579463978905}"/>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3" name="Rectangle 385">
              <a:extLst>
                <a:ext uri="{FF2B5EF4-FFF2-40B4-BE49-F238E27FC236}">
                  <a16:creationId xmlns:a16="http://schemas.microsoft.com/office/drawing/2014/main" id="{1A8C3706-E807-4E3A-8567-8035378C9E42}"/>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24" name="Freeform 386">
              <a:extLst>
                <a:ext uri="{FF2B5EF4-FFF2-40B4-BE49-F238E27FC236}">
                  <a16:creationId xmlns:a16="http://schemas.microsoft.com/office/drawing/2014/main" id="{079EA557-460F-47BB-B575-FDA45331AB48}"/>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5" name="Freeform 387">
              <a:extLst>
                <a:ext uri="{FF2B5EF4-FFF2-40B4-BE49-F238E27FC236}">
                  <a16:creationId xmlns:a16="http://schemas.microsoft.com/office/drawing/2014/main" id="{EA3DE4C6-7212-4063-825C-4799EF1A56D6}"/>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6" name="Freeform 388">
              <a:extLst>
                <a:ext uri="{FF2B5EF4-FFF2-40B4-BE49-F238E27FC236}">
                  <a16:creationId xmlns:a16="http://schemas.microsoft.com/office/drawing/2014/main" id="{79EF3FE5-0FD4-466D-BB0C-AB6B2288912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7" name="Freeform 389">
              <a:extLst>
                <a:ext uri="{FF2B5EF4-FFF2-40B4-BE49-F238E27FC236}">
                  <a16:creationId xmlns:a16="http://schemas.microsoft.com/office/drawing/2014/main" id="{F65FEDAE-A47B-488D-B144-3C6D25BBEDD0}"/>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8" name="Freeform 390">
              <a:extLst>
                <a:ext uri="{FF2B5EF4-FFF2-40B4-BE49-F238E27FC236}">
                  <a16:creationId xmlns:a16="http://schemas.microsoft.com/office/drawing/2014/main" id="{BC1C6359-462B-4851-A818-74A76D4DAFA8}"/>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9" name="Freeform 391">
              <a:extLst>
                <a:ext uri="{FF2B5EF4-FFF2-40B4-BE49-F238E27FC236}">
                  <a16:creationId xmlns:a16="http://schemas.microsoft.com/office/drawing/2014/main" id="{3B75ADBD-3242-4A3B-9AA1-507B33CC1883}"/>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0" name="Freeform 392">
              <a:extLst>
                <a:ext uri="{FF2B5EF4-FFF2-40B4-BE49-F238E27FC236}">
                  <a16:creationId xmlns:a16="http://schemas.microsoft.com/office/drawing/2014/main" id="{A6583970-540E-461D-9977-06F4FEA2645B}"/>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1" name="Freeform 393">
              <a:extLst>
                <a:ext uri="{FF2B5EF4-FFF2-40B4-BE49-F238E27FC236}">
                  <a16:creationId xmlns:a16="http://schemas.microsoft.com/office/drawing/2014/main" id="{54C45189-7890-4407-AD5A-542D5435F418}"/>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2" name="Freeform 394">
              <a:extLst>
                <a:ext uri="{FF2B5EF4-FFF2-40B4-BE49-F238E27FC236}">
                  <a16:creationId xmlns:a16="http://schemas.microsoft.com/office/drawing/2014/main" id="{1EDFFB21-298A-4D06-9422-AE026839AC63}"/>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3" name="Freeform 395">
              <a:extLst>
                <a:ext uri="{FF2B5EF4-FFF2-40B4-BE49-F238E27FC236}">
                  <a16:creationId xmlns:a16="http://schemas.microsoft.com/office/drawing/2014/main" id="{6084A41F-A85F-481F-9C5A-EBFCFE943E9A}"/>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4" name="Freeform 396">
              <a:extLst>
                <a:ext uri="{FF2B5EF4-FFF2-40B4-BE49-F238E27FC236}">
                  <a16:creationId xmlns:a16="http://schemas.microsoft.com/office/drawing/2014/main" id="{9CB04E3F-4A21-4573-BD88-C7DA73762BCC}"/>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5" name="Freeform 397">
              <a:extLst>
                <a:ext uri="{FF2B5EF4-FFF2-40B4-BE49-F238E27FC236}">
                  <a16:creationId xmlns:a16="http://schemas.microsoft.com/office/drawing/2014/main" id="{287889A1-5A69-44DF-989F-F7AD450000A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6" name="Freeform 398">
              <a:extLst>
                <a:ext uri="{FF2B5EF4-FFF2-40B4-BE49-F238E27FC236}">
                  <a16:creationId xmlns:a16="http://schemas.microsoft.com/office/drawing/2014/main" id="{BF5FB666-5D2B-40C2-ABBD-8FF60F6F57C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7" name="Freeform 399">
              <a:extLst>
                <a:ext uri="{FF2B5EF4-FFF2-40B4-BE49-F238E27FC236}">
                  <a16:creationId xmlns:a16="http://schemas.microsoft.com/office/drawing/2014/main" id="{FA0FB6A2-4E29-4E37-A940-E7E68EE291F3}"/>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8" name="Freeform 400">
              <a:extLst>
                <a:ext uri="{FF2B5EF4-FFF2-40B4-BE49-F238E27FC236}">
                  <a16:creationId xmlns:a16="http://schemas.microsoft.com/office/drawing/2014/main" id="{21EBB3CC-E667-4E91-9425-341813DD838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39" name="Freeform 401">
              <a:extLst>
                <a:ext uri="{FF2B5EF4-FFF2-40B4-BE49-F238E27FC236}">
                  <a16:creationId xmlns:a16="http://schemas.microsoft.com/office/drawing/2014/main" id="{923E52FE-7D67-437F-B5A2-E0B9630EBAD7}"/>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0" name="Rectangle 402">
              <a:extLst>
                <a:ext uri="{FF2B5EF4-FFF2-40B4-BE49-F238E27FC236}">
                  <a16:creationId xmlns:a16="http://schemas.microsoft.com/office/drawing/2014/main" id="{D03C4C88-4914-4BAA-8AB9-9D4C04EB41B1}"/>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1" name="Rectangle 403">
              <a:extLst>
                <a:ext uri="{FF2B5EF4-FFF2-40B4-BE49-F238E27FC236}">
                  <a16:creationId xmlns:a16="http://schemas.microsoft.com/office/drawing/2014/main" id="{3BD4F0AF-F9D7-4F65-8C38-AAC027DA968A}"/>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42" name="Oval 404">
              <a:extLst>
                <a:ext uri="{FF2B5EF4-FFF2-40B4-BE49-F238E27FC236}">
                  <a16:creationId xmlns:a16="http://schemas.microsoft.com/office/drawing/2014/main" id="{E05F31E1-CB04-4360-A804-E88F229F343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3" name="Oval 405">
              <a:extLst>
                <a:ext uri="{FF2B5EF4-FFF2-40B4-BE49-F238E27FC236}">
                  <a16:creationId xmlns:a16="http://schemas.microsoft.com/office/drawing/2014/main" id="{40A75440-5524-4F4A-8C89-2A03A07FE306}"/>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244" name="Freeform 406">
              <a:extLst>
                <a:ext uri="{FF2B5EF4-FFF2-40B4-BE49-F238E27FC236}">
                  <a16:creationId xmlns:a16="http://schemas.microsoft.com/office/drawing/2014/main" id="{4673D341-A911-443D-BBC9-E927B8BF9876}"/>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5" name="Freeform 407">
              <a:extLst>
                <a:ext uri="{FF2B5EF4-FFF2-40B4-BE49-F238E27FC236}">
                  <a16:creationId xmlns:a16="http://schemas.microsoft.com/office/drawing/2014/main" id="{26D12255-E67B-49FE-9701-FB8B62A270A4}"/>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6" name="Freeform 408">
              <a:extLst>
                <a:ext uri="{FF2B5EF4-FFF2-40B4-BE49-F238E27FC236}">
                  <a16:creationId xmlns:a16="http://schemas.microsoft.com/office/drawing/2014/main" id="{1A4EC69D-64C9-42B3-A6A1-F45B0B5A128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7" name="Freeform 409">
              <a:extLst>
                <a:ext uri="{FF2B5EF4-FFF2-40B4-BE49-F238E27FC236}">
                  <a16:creationId xmlns:a16="http://schemas.microsoft.com/office/drawing/2014/main" id="{75BA2399-BC3D-4E8E-99CB-8DDE47A2B5B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8" name="Freeform 410">
              <a:extLst>
                <a:ext uri="{FF2B5EF4-FFF2-40B4-BE49-F238E27FC236}">
                  <a16:creationId xmlns:a16="http://schemas.microsoft.com/office/drawing/2014/main" id="{9D7EAA84-838C-478C-BC51-920DBF27EF0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49" name="Freeform 411">
              <a:extLst>
                <a:ext uri="{FF2B5EF4-FFF2-40B4-BE49-F238E27FC236}">
                  <a16:creationId xmlns:a16="http://schemas.microsoft.com/office/drawing/2014/main" id="{974B96EB-8543-42A4-BB58-A885683E2CC4}"/>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0" name="Freeform 412">
              <a:extLst>
                <a:ext uri="{FF2B5EF4-FFF2-40B4-BE49-F238E27FC236}">
                  <a16:creationId xmlns:a16="http://schemas.microsoft.com/office/drawing/2014/main" id="{E6754EC9-3B16-414E-A8A8-920146E75BAE}"/>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1" name="Freeform 413">
              <a:extLst>
                <a:ext uri="{FF2B5EF4-FFF2-40B4-BE49-F238E27FC236}">
                  <a16:creationId xmlns:a16="http://schemas.microsoft.com/office/drawing/2014/main" id="{B9AE61A8-0458-4AF3-B247-690DA7B3A974}"/>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2" name="Freeform 414">
              <a:extLst>
                <a:ext uri="{FF2B5EF4-FFF2-40B4-BE49-F238E27FC236}">
                  <a16:creationId xmlns:a16="http://schemas.microsoft.com/office/drawing/2014/main" id="{04A7FB52-FD82-4329-8687-F7A1D13060D8}"/>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3" name="Freeform 415">
              <a:extLst>
                <a:ext uri="{FF2B5EF4-FFF2-40B4-BE49-F238E27FC236}">
                  <a16:creationId xmlns:a16="http://schemas.microsoft.com/office/drawing/2014/main" id="{B72AB33A-FF2A-4D76-B348-3A44B1A8B6AD}"/>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4" name="Freeform 416">
              <a:extLst>
                <a:ext uri="{FF2B5EF4-FFF2-40B4-BE49-F238E27FC236}">
                  <a16:creationId xmlns:a16="http://schemas.microsoft.com/office/drawing/2014/main" id="{C30A08CA-45E7-4D40-A1D5-C846D093FBF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5" name="Freeform 417">
              <a:extLst>
                <a:ext uri="{FF2B5EF4-FFF2-40B4-BE49-F238E27FC236}">
                  <a16:creationId xmlns:a16="http://schemas.microsoft.com/office/drawing/2014/main" id="{9CB62448-26BA-490F-B393-AC57384E772A}"/>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6" name="Freeform 418">
              <a:extLst>
                <a:ext uri="{FF2B5EF4-FFF2-40B4-BE49-F238E27FC236}">
                  <a16:creationId xmlns:a16="http://schemas.microsoft.com/office/drawing/2014/main" id="{F04E2B6F-875F-48F1-A292-1A1490429E19}"/>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7" name="Freeform 419">
              <a:extLst>
                <a:ext uri="{FF2B5EF4-FFF2-40B4-BE49-F238E27FC236}">
                  <a16:creationId xmlns:a16="http://schemas.microsoft.com/office/drawing/2014/main" id="{D2F435FE-2CE2-4B0B-B355-C551E6977483}"/>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8" name="Freeform 420">
              <a:extLst>
                <a:ext uri="{FF2B5EF4-FFF2-40B4-BE49-F238E27FC236}">
                  <a16:creationId xmlns:a16="http://schemas.microsoft.com/office/drawing/2014/main" id="{F8F5938D-5893-46E6-89F8-05B9A934194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59" name="Freeform 421">
              <a:extLst>
                <a:ext uri="{FF2B5EF4-FFF2-40B4-BE49-F238E27FC236}">
                  <a16:creationId xmlns:a16="http://schemas.microsoft.com/office/drawing/2014/main" id="{18CDB15E-BEBB-4F27-B778-460F225239A4}"/>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0" name="Freeform 422">
              <a:extLst>
                <a:ext uri="{FF2B5EF4-FFF2-40B4-BE49-F238E27FC236}">
                  <a16:creationId xmlns:a16="http://schemas.microsoft.com/office/drawing/2014/main" id="{144BF4AE-1C1C-4D7E-8E17-9C68EA2E6E92}"/>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1" name="Freeform 423">
              <a:extLst>
                <a:ext uri="{FF2B5EF4-FFF2-40B4-BE49-F238E27FC236}">
                  <a16:creationId xmlns:a16="http://schemas.microsoft.com/office/drawing/2014/main" id="{9FC575A1-1797-4806-96B5-A9142B279E3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2" name="Freeform 424">
              <a:extLst>
                <a:ext uri="{FF2B5EF4-FFF2-40B4-BE49-F238E27FC236}">
                  <a16:creationId xmlns:a16="http://schemas.microsoft.com/office/drawing/2014/main" id="{3C7A50A7-89A1-4483-94B8-F3FF284E4120}"/>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425">
              <a:extLst>
                <a:ext uri="{FF2B5EF4-FFF2-40B4-BE49-F238E27FC236}">
                  <a16:creationId xmlns:a16="http://schemas.microsoft.com/office/drawing/2014/main" id="{68A71905-A118-42D0-B41B-9E5EED1B7900}"/>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426">
              <a:extLst>
                <a:ext uri="{FF2B5EF4-FFF2-40B4-BE49-F238E27FC236}">
                  <a16:creationId xmlns:a16="http://schemas.microsoft.com/office/drawing/2014/main" id="{660DC148-479C-4B8C-8F3C-BA7F519C9F1E}"/>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427">
              <a:extLst>
                <a:ext uri="{FF2B5EF4-FFF2-40B4-BE49-F238E27FC236}">
                  <a16:creationId xmlns:a16="http://schemas.microsoft.com/office/drawing/2014/main" id="{6197C610-876D-461B-94DC-342AD763BF57}"/>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Freeform 428">
              <a:extLst>
                <a:ext uri="{FF2B5EF4-FFF2-40B4-BE49-F238E27FC236}">
                  <a16:creationId xmlns:a16="http://schemas.microsoft.com/office/drawing/2014/main" id="{DCF14789-1169-41B8-9C60-F8BA1F307577}"/>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7" name="Freeform 429">
              <a:extLst>
                <a:ext uri="{FF2B5EF4-FFF2-40B4-BE49-F238E27FC236}">
                  <a16:creationId xmlns:a16="http://schemas.microsoft.com/office/drawing/2014/main" id="{64BD9389-3580-4DF7-AD33-F25CDCBEEF67}"/>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8" name="Freeform 430">
              <a:extLst>
                <a:ext uri="{FF2B5EF4-FFF2-40B4-BE49-F238E27FC236}">
                  <a16:creationId xmlns:a16="http://schemas.microsoft.com/office/drawing/2014/main" id="{B8816262-E67B-4279-A1B9-A1896BB54FE4}"/>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9" name="Freeform 431">
              <a:extLst>
                <a:ext uri="{FF2B5EF4-FFF2-40B4-BE49-F238E27FC236}">
                  <a16:creationId xmlns:a16="http://schemas.microsoft.com/office/drawing/2014/main" id="{88688149-5CE9-4ECF-81E4-5B19870F0383}"/>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0" name="Freeform 432">
              <a:extLst>
                <a:ext uri="{FF2B5EF4-FFF2-40B4-BE49-F238E27FC236}">
                  <a16:creationId xmlns:a16="http://schemas.microsoft.com/office/drawing/2014/main" id="{12919448-5E57-4EFC-8FCB-0D30DD545747}"/>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1" name="Freeform 433">
              <a:extLst>
                <a:ext uri="{FF2B5EF4-FFF2-40B4-BE49-F238E27FC236}">
                  <a16:creationId xmlns:a16="http://schemas.microsoft.com/office/drawing/2014/main" id="{C2669FC6-76D3-4FC0-B92B-2E07B2CD1511}"/>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2" name="Rectangle 434">
              <a:extLst>
                <a:ext uri="{FF2B5EF4-FFF2-40B4-BE49-F238E27FC236}">
                  <a16:creationId xmlns:a16="http://schemas.microsoft.com/office/drawing/2014/main" id="{86175DEB-1B91-4E47-BD45-7B747BE14E39}"/>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3" name="Rectangle 435">
              <a:extLst>
                <a:ext uri="{FF2B5EF4-FFF2-40B4-BE49-F238E27FC236}">
                  <a16:creationId xmlns:a16="http://schemas.microsoft.com/office/drawing/2014/main" id="{596BBB99-6F9F-4667-A0D0-B30F16EE521C}"/>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74" name="Freeform 436">
              <a:extLst>
                <a:ext uri="{FF2B5EF4-FFF2-40B4-BE49-F238E27FC236}">
                  <a16:creationId xmlns:a16="http://schemas.microsoft.com/office/drawing/2014/main" id="{0D6B0205-E34A-413B-AAEB-CBAB31D2ED96}"/>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5" name="Freeform 437">
              <a:extLst>
                <a:ext uri="{FF2B5EF4-FFF2-40B4-BE49-F238E27FC236}">
                  <a16:creationId xmlns:a16="http://schemas.microsoft.com/office/drawing/2014/main" id="{0C93C303-6E01-4985-952F-C73B84A7FD4C}"/>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6" name="Freeform 438">
              <a:extLst>
                <a:ext uri="{FF2B5EF4-FFF2-40B4-BE49-F238E27FC236}">
                  <a16:creationId xmlns:a16="http://schemas.microsoft.com/office/drawing/2014/main" id="{891CCC14-CE54-48E1-91ED-BFFD9D4F2110}"/>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7" name="Freeform 439">
              <a:extLst>
                <a:ext uri="{FF2B5EF4-FFF2-40B4-BE49-F238E27FC236}">
                  <a16:creationId xmlns:a16="http://schemas.microsoft.com/office/drawing/2014/main" id="{58AECE9E-AFDF-43B8-A8EB-CBFD750A0630}"/>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Freeform 440">
              <a:extLst>
                <a:ext uri="{FF2B5EF4-FFF2-40B4-BE49-F238E27FC236}">
                  <a16:creationId xmlns:a16="http://schemas.microsoft.com/office/drawing/2014/main" id="{1B7722BA-AE21-4913-BE68-4E99713F8561}"/>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9" name="Freeform 441">
              <a:extLst>
                <a:ext uri="{FF2B5EF4-FFF2-40B4-BE49-F238E27FC236}">
                  <a16:creationId xmlns:a16="http://schemas.microsoft.com/office/drawing/2014/main" id="{22CBDEE9-7386-4BC9-9D06-EE9571FCCD16}"/>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0" name="Freeform 442">
              <a:extLst>
                <a:ext uri="{FF2B5EF4-FFF2-40B4-BE49-F238E27FC236}">
                  <a16:creationId xmlns:a16="http://schemas.microsoft.com/office/drawing/2014/main" id="{DE75DB29-5CC9-4839-B6C6-3AAB32C58714}"/>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1" name="Freeform 443">
              <a:extLst>
                <a:ext uri="{FF2B5EF4-FFF2-40B4-BE49-F238E27FC236}">
                  <a16:creationId xmlns:a16="http://schemas.microsoft.com/office/drawing/2014/main" id="{E2FE39E3-B5FA-4597-B768-A7ADF5801553}"/>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2" name="Freeform 444">
              <a:extLst>
                <a:ext uri="{FF2B5EF4-FFF2-40B4-BE49-F238E27FC236}">
                  <a16:creationId xmlns:a16="http://schemas.microsoft.com/office/drawing/2014/main" id="{F1699829-7D4A-4934-A4C2-82EFF06ABD02}"/>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3" name="Rectangle 445">
              <a:extLst>
                <a:ext uri="{FF2B5EF4-FFF2-40B4-BE49-F238E27FC236}">
                  <a16:creationId xmlns:a16="http://schemas.microsoft.com/office/drawing/2014/main" id="{F21DF598-5CB2-44C2-A834-49E3F3796365}"/>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284" name="Freeform 446">
              <a:extLst>
                <a:ext uri="{FF2B5EF4-FFF2-40B4-BE49-F238E27FC236}">
                  <a16:creationId xmlns:a16="http://schemas.microsoft.com/office/drawing/2014/main" id="{2B974A2A-B5DB-498A-9B57-E3C17BE1650D}"/>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Freeform 447">
              <a:extLst>
                <a:ext uri="{FF2B5EF4-FFF2-40B4-BE49-F238E27FC236}">
                  <a16:creationId xmlns:a16="http://schemas.microsoft.com/office/drawing/2014/main" id="{FC98E1B3-83F9-4D93-A6D2-A68FA7657EA2}"/>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6" name="Freeform 448">
              <a:extLst>
                <a:ext uri="{FF2B5EF4-FFF2-40B4-BE49-F238E27FC236}">
                  <a16:creationId xmlns:a16="http://schemas.microsoft.com/office/drawing/2014/main" id="{45EE8189-8FD7-4434-9A24-69EB92A7661E}"/>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7" name="Freeform 449">
              <a:extLst>
                <a:ext uri="{FF2B5EF4-FFF2-40B4-BE49-F238E27FC236}">
                  <a16:creationId xmlns:a16="http://schemas.microsoft.com/office/drawing/2014/main" id="{F1BB2D0F-8363-44F0-97FF-FABB71EB472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8" name="Freeform 450">
              <a:extLst>
                <a:ext uri="{FF2B5EF4-FFF2-40B4-BE49-F238E27FC236}">
                  <a16:creationId xmlns:a16="http://schemas.microsoft.com/office/drawing/2014/main" id="{C4AD0379-1DC0-4231-BA03-4E782FB2D426}"/>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9" name="Freeform 451">
              <a:extLst>
                <a:ext uri="{FF2B5EF4-FFF2-40B4-BE49-F238E27FC236}">
                  <a16:creationId xmlns:a16="http://schemas.microsoft.com/office/drawing/2014/main" id="{FB9965FA-3683-4F19-A33B-2ADC1875D058}"/>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0" name="Freeform 452">
              <a:extLst>
                <a:ext uri="{FF2B5EF4-FFF2-40B4-BE49-F238E27FC236}">
                  <a16:creationId xmlns:a16="http://schemas.microsoft.com/office/drawing/2014/main" id="{96759955-392C-4F08-A8E7-224816AE81FB}"/>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1" name="Freeform 453">
              <a:extLst>
                <a:ext uri="{FF2B5EF4-FFF2-40B4-BE49-F238E27FC236}">
                  <a16:creationId xmlns:a16="http://schemas.microsoft.com/office/drawing/2014/main" id="{845C8C5E-1010-4F0E-9A38-EF17D8CDCA8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2" name="Freeform 454">
              <a:extLst>
                <a:ext uri="{FF2B5EF4-FFF2-40B4-BE49-F238E27FC236}">
                  <a16:creationId xmlns:a16="http://schemas.microsoft.com/office/drawing/2014/main" id="{538CAED7-4A0E-44E8-9A1D-A60A94679D80}"/>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3" name="Freeform 455">
              <a:extLst>
                <a:ext uri="{FF2B5EF4-FFF2-40B4-BE49-F238E27FC236}">
                  <a16:creationId xmlns:a16="http://schemas.microsoft.com/office/drawing/2014/main" id="{A60266E3-3AD3-4960-8CE9-095C6000078C}"/>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4" name="Freeform 456">
              <a:extLst>
                <a:ext uri="{FF2B5EF4-FFF2-40B4-BE49-F238E27FC236}">
                  <a16:creationId xmlns:a16="http://schemas.microsoft.com/office/drawing/2014/main" id="{3B75B09A-6F74-4E7A-9B9B-A53AD61F8A77}"/>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5" name="Freeform 457">
              <a:extLst>
                <a:ext uri="{FF2B5EF4-FFF2-40B4-BE49-F238E27FC236}">
                  <a16:creationId xmlns:a16="http://schemas.microsoft.com/office/drawing/2014/main" id="{34B55BC5-4A04-469C-82E0-4B0CAB76082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6" name="Freeform 458">
              <a:extLst>
                <a:ext uri="{FF2B5EF4-FFF2-40B4-BE49-F238E27FC236}">
                  <a16:creationId xmlns:a16="http://schemas.microsoft.com/office/drawing/2014/main" id="{7EAE09C1-D171-4D04-8A38-ABCF62510519}"/>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7" name="Freeform 459">
              <a:extLst>
                <a:ext uri="{FF2B5EF4-FFF2-40B4-BE49-F238E27FC236}">
                  <a16:creationId xmlns:a16="http://schemas.microsoft.com/office/drawing/2014/main" id="{93F79EC2-1CD0-4FF7-8646-ADDB175FD52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8" name="Freeform 460">
              <a:extLst>
                <a:ext uri="{FF2B5EF4-FFF2-40B4-BE49-F238E27FC236}">
                  <a16:creationId xmlns:a16="http://schemas.microsoft.com/office/drawing/2014/main" id="{3FEF86BE-AD21-46EB-989D-7B888C8A99B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9" name="Freeform 461">
              <a:extLst>
                <a:ext uri="{FF2B5EF4-FFF2-40B4-BE49-F238E27FC236}">
                  <a16:creationId xmlns:a16="http://schemas.microsoft.com/office/drawing/2014/main" id="{B2E75EF2-01EE-4A88-8F50-FE718B3BE4A2}"/>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0" name="Freeform 462">
              <a:extLst>
                <a:ext uri="{FF2B5EF4-FFF2-40B4-BE49-F238E27FC236}">
                  <a16:creationId xmlns:a16="http://schemas.microsoft.com/office/drawing/2014/main" id="{0B4097DE-9963-4032-B865-2864490796B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Freeform 463">
              <a:extLst>
                <a:ext uri="{FF2B5EF4-FFF2-40B4-BE49-F238E27FC236}">
                  <a16:creationId xmlns:a16="http://schemas.microsoft.com/office/drawing/2014/main" id="{23ACC9F5-ADD8-46BC-A656-31FF06F37C69}"/>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2" name="Freeform 464">
              <a:extLst>
                <a:ext uri="{FF2B5EF4-FFF2-40B4-BE49-F238E27FC236}">
                  <a16:creationId xmlns:a16="http://schemas.microsoft.com/office/drawing/2014/main" id="{ECD962DF-E47E-4FD4-82B6-8ED81722A20B}"/>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3" name="Freeform 465">
              <a:extLst>
                <a:ext uri="{FF2B5EF4-FFF2-40B4-BE49-F238E27FC236}">
                  <a16:creationId xmlns:a16="http://schemas.microsoft.com/office/drawing/2014/main" id="{E9822DD7-F2CF-4FED-BD03-B665BC83E574}"/>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4" name="Freeform 466">
              <a:extLst>
                <a:ext uri="{FF2B5EF4-FFF2-40B4-BE49-F238E27FC236}">
                  <a16:creationId xmlns:a16="http://schemas.microsoft.com/office/drawing/2014/main" id="{00359D13-D3FD-42ED-90A4-E1E21FC15818}"/>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5" name="Freeform 467">
              <a:extLst>
                <a:ext uri="{FF2B5EF4-FFF2-40B4-BE49-F238E27FC236}">
                  <a16:creationId xmlns:a16="http://schemas.microsoft.com/office/drawing/2014/main" id="{9FE6F6E2-9621-4A64-935F-2E98A2C0DEF1}"/>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6" name="Freeform 468">
              <a:extLst>
                <a:ext uri="{FF2B5EF4-FFF2-40B4-BE49-F238E27FC236}">
                  <a16:creationId xmlns:a16="http://schemas.microsoft.com/office/drawing/2014/main" id="{5D20C324-AE48-4015-B8AC-4EC40CB56A8B}"/>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7" name="Freeform 469">
              <a:extLst>
                <a:ext uri="{FF2B5EF4-FFF2-40B4-BE49-F238E27FC236}">
                  <a16:creationId xmlns:a16="http://schemas.microsoft.com/office/drawing/2014/main" id="{878C5B9F-CA2C-443D-AA1B-51ADE6F7CA5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8" name="Freeform 470">
              <a:extLst>
                <a:ext uri="{FF2B5EF4-FFF2-40B4-BE49-F238E27FC236}">
                  <a16:creationId xmlns:a16="http://schemas.microsoft.com/office/drawing/2014/main" id="{DEF6A530-C73F-4AAE-B0CD-9638E3496062}"/>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9" name="Freeform 471">
              <a:extLst>
                <a:ext uri="{FF2B5EF4-FFF2-40B4-BE49-F238E27FC236}">
                  <a16:creationId xmlns:a16="http://schemas.microsoft.com/office/drawing/2014/main" id="{6C5B3051-654B-44AE-B072-56BDE11F4E82}"/>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Freeform 472">
              <a:extLst>
                <a:ext uri="{FF2B5EF4-FFF2-40B4-BE49-F238E27FC236}">
                  <a16:creationId xmlns:a16="http://schemas.microsoft.com/office/drawing/2014/main" id="{B0C9A95D-4D4F-46EB-A95F-2DF3B5DC5628}"/>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1" name="Freeform 473">
              <a:extLst>
                <a:ext uri="{FF2B5EF4-FFF2-40B4-BE49-F238E27FC236}">
                  <a16:creationId xmlns:a16="http://schemas.microsoft.com/office/drawing/2014/main" id="{BABC1D64-1D27-475C-A2BC-DC1A1603EC23}"/>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2" name="Freeform 474">
              <a:extLst>
                <a:ext uri="{FF2B5EF4-FFF2-40B4-BE49-F238E27FC236}">
                  <a16:creationId xmlns:a16="http://schemas.microsoft.com/office/drawing/2014/main" id="{51A34FAD-26FC-49D9-9FBF-A9CE37546F6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3" name="Freeform 475">
              <a:extLst>
                <a:ext uri="{FF2B5EF4-FFF2-40B4-BE49-F238E27FC236}">
                  <a16:creationId xmlns:a16="http://schemas.microsoft.com/office/drawing/2014/main" id="{ED8005C9-CF54-4C04-8F22-92DAD3DC6548}"/>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4" name="Freeform 476">
              <a:extLst>
                <a:ext uri="{FF2B5EF4-FFF2-40B4-BE49-F238E27FC236}">
                  <a16:creationId xmlns:a16="http://schemas.microsoft.com/office/drawing/2014/main" id="{91D89F33-4032-4080-8074-9B7AE20D607D}"/>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5" name="Freeform 477">
              <a:extLst>
                <a:ext uri="{FF2B5EF4-FFF2-40B4-BE49-F238E27FC236}">
                  <a16:creationId xmlns:a16="http://schemas.microsoft.com/office/drawing/2014/main" id="{C1D3B7E5-942C-4DA9-B7AA-8E557BCFC3FE}"/>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6" name="Freeform 478">
              <a:extLst>
                <a:ext uri="{FF2B5EF4-FFF2-40B4-BE49-F238E27FC236}">
                  <a16:creationId xmlns:a16="http://schemas.microsoft.com/office/drawing/2014/main" id="{8B47A266-E175-4862-945C-EBCC3E704A7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7" name="Freeform 479">
              <a:extLst>
                <a:ext uri="{FF2B5EF4-FFF2-40B4-BE49-F238E27FC236}">
                  <a16:creationId xmlns:a16="http://schemas.microsoft.com/office/drawing/2014/main" id="{D2E9BB70-31E2-44BB-96DC-7CF78C34C775}"/>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8" name="Freeform 480">
              <a:extLst>
                <a:ext uri="{FF2B5EF4-FFF2-40B4-BE49-F238E27FC236}">
                  <a16:creationId xmlns:a16="http://schemas.microsoft.com/office/drawing/2014/main" id="{A8FB2BB7-5ACC-4E17-A3F4-10369037A77F}"/>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9" name="Freeform 481">
              <a:extLst>
                <a:ext uri="{FF2B5EF4-FFF2-40B4-BE49-F238E27FC236}">
                  <a16:creationId xmlns:a16="http://schemas.microsoft.com/office/drawing/2014/main" id="{15AC7859-9067-4723-B606-776493911EF9}"/>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0" name="Freeform 482">
              <a:extLst>
                <a:ext uri="{FF2B5EF4-FFF2-40B4-BE49-F238E27FC236}">
                  <a16:creationId xmlns:a16="http://schemas.microsoft.com/office/drawing/2014/main" id="{D2AA8806-5110-49BD-B13A-FCE3383F1BF9}"/>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1" name="Freeform 483">
              <a:extLst>
                <a:ext uri="{FF2B5EF4-FFF2-40B4-BE49-F238E27FC236}">
                  <a16:creationId xmlns:a16="http://schemas.microsoft.com/office/drawing/2014/main" id="{6068ED56-1816-421D-8834-EAB28E5C09B3}"/>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2" name="Freeform 484">
              <a:extLst>
                <a:ext uri="{FF2B5EF4-FFF2-40B4-BE49-F238E27FC236}">
                  <a16:creationId xmlns:a16="http://schemas.microsoft.com/office/drawing/2014/main" id="{E42DD12B-3FBA-4E01-92F4-96F821C782A0}"/>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3" name="Freeform 485">
              <a:extLst>
                <a:ext uri="{FF2B5EF4-FFF2-40B4-BE49-F238E27FC236}">
                  <a16:creationId xmlns:a16="http://schemas.microsoft.com/office/drawing/2014/main" id="{48360E0B-12F7-4DA9-974F-91B914268DFA}"/>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4" name="Freeform 486">
              <a:extLst>
                <a:ext uri="{FF2B5EF4-FFF2-40B4-BE49-F238E27FC236}">
                  <a16:creationId xmlns:a16="http://schemas.microsoft.com/office/drawing/2014/main" id="{F9848236-967C-4F60-986F-715C68D1160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5" name="Freeform 487">
              <a:extLst>
                <a:ext uri="{FF2B5EF4-FFF2-40B4-BE49-F238E27FC236}">
                  <a16:creationId xmlns:a16="http://schemas.microsoft.com/office/drawing/2014/main" id="{34EE9759-8487-4558-8C65-F78D56691D72}"/>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6" name="Freeform 488">
              <a:extLst>
                <a:ext uri="{FF2B5EF4-FFF2-40B4-BE49-F238E27FC236}">
                  <a16:creationId xmlns:a16="http://schemas.microsoft.com/office/drawing/2014/main" id="{CB40E0F3-5FF6-4B53-B284-BE4B1521787C}"/>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7" name="Freeform 489">
              <a:extLst>
                <a:ext uri="{FF2B5EF4-FFF2-40B4-BE49-F238E27FC236}">
                  <a16:creationId xmlns:a16="http://schemas.microsoft.com/office/drawing/2014/main" id="{B22F3700-F412-4B7E-A73E-D1E3926278F7}"/>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8" name="Freeform 490">
              <a:extLst>
                <a:ext uri="{FF2B5EF4-FFF2-40B4-BE49-F238E27FC236}">
                  <a16:creationId xmlns:a16="http://schemas.microsoft.com/office/drawing/2014/main" id="{C7D3B95C-9667-4A65-86E9-E5D111E35C5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29" name="Freeform 491">
              <a:extLst>
                <a:ext uri="{FF2B5EF4-FFF2-40B4-BE49-F238E27FC236}">
                  <a16:creationId xmlns:a16="http://schemas.microsoft.com/office/drawing/2014/main" id="{414F5E86-70A1-425A-B81F-1BBE26F6FA21}"/>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0" name="Freeform 492">
              <a:extLst>
                <a:ext uri="{FF2B5EF4-FFF2-40B4-BE49-F238E27FC236}">
                  <a16:creationId xmlns:a16="http://schemas.microsoft.com/office/drawing/2014/main" id="{51A94CFD-88CB-44FA-AEF9-E590C650CEB4}"/>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1" name="Freeform 493">
              <a:extLst>
                <a:ext uri="{FF2B5EF4-FFF2-40B4-BE49-F238E27FC236}">
                  <a16:creationId xmlns:a16="http://schemas.microsoft.com/office/drawing/2014/main" id="{B59A9D72-1C44-4483-91F7-A6B86DFEEF0A}"/>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2" name="Freeform 494">
              <a:extLst>
                <a:ext uri="{FF2B5EF4-FFF2-40B4-BE49-F238E27FC236}">
                  <a16:creationId xmlns:a16="http://schemas.microsoft.com/office/drawing/2014/main" id="{5C08E2B8-0FC2-4168-845A-75A820D6462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3" name="Freeform 495">
              <a:extLst>
                <a:ext uri="{FF2B5EF4-FFF2-40B4-BE49-F238E27FC236}">
                  <a16:creationId xmlns:a16="http://schemas.microsoft.com/office/drawing/2014/main" id="{B9B3111E-7CE4-4F5B-BC45-872B1DD863FE}"/>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4" name="Freeform 496">
              <a:extLst>
                <a:ext uri="{FF2B5EF4-FFF2-40B4-BE49-F238E27FC236}">
                  <a16:creationId xmlns:a16="http://schemas.microsoft.com/office/drawing/2014/main" id="{3393D786-EDD7-4245-ABC2-680EEA229B58}"/>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5" name="Freeform 497">
              <a:extLst>
                <a:ext uri="{FF2B5EF4-FFF2-40B4-BE49-F238E27FC236}">
                  <a16:creationId xmlns:a16="http://schemas.microsoft.com/office/drawing/2014/main" id="{5BACEF45-771A-4734-8D94-D337666B34F0}"/>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6" name="Freeform 498">
              <a:extLst>
                <a:ext uri="{FF2B5EF4-FFF2-40B4-BE49-F238E27FC236}">
                  <a16:creationId xmlns:a16="http://schemas.microsoft.com/office/drawing/2014/main" id="{5E1CF010-378A-46FB-AF01-AB01855932DE}"/>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7" name="Freeform 499">
              <a:extLst>
                <a:ext uri="{FF2B5EF4-FFF2-40B4-BE49-F238E27FC236}">
                  <a16:creationId xmlns:a16="http://schemas.microsoft.com/office/drawing/2014/main" id="{58B24EB7-D7F0-42EA-9D33-66E2BECE731D}"/>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8" name="Freeform 500">
              <a:extLst>
                <a:ext uri="{FF2B5EF4-FFF2-40B4-BE49-F238E27FC236}">
                  <a16:creationId xmlns:a16="http://schemas.microsoft.com/office/drawing/2014/main" id="{59468635-AF5A-4208-8C05-379B67C86E97}"/>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39" name="Freeform 501">
              <a:extLst>
                <a:ext uri="{FF2B5EF4-FFF2-40B4-BE49-F238E27FC236}">
                  <a16:creationId xmlns:a16="http://schemas.microsoft.com/office/drawing/2014/main" id="{F2BE7908-55E7-4775-BAE3-6F887E131994}"/>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0" name="Freeform 502">
              <a:extLst>
                <a:ext uri="{FF2B5EF4-FFF2-40B4-BE49-F238E27FC236}">
                  <a16:creationId xmlns:a16="http://schemas.microsoft.com/office/drawing/2014/main" id="{ACFD0888-900F-4765-B0BA-D201835A12BA}"/>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1" name="Freeform 503">
              <a:extLst>
                <a:ext uri="{FF2B5EF4-FFF2-40B4-BE49-F238E27FC236}">
                  <a16:creationId xmlns:a16="http://schemas.microsoft.com/office/drawing/2014/main" id="{448A7752-A3FE-49F1-A765-D1AE98F4F0F3}"/>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2" name="Freeform 504">
              <a:extLst>
                <a:ext uri="{FF2B5EF4-FFF2-40B4-BE49-F238E27FC236}">
                  <a16:creationId xmlns:a16="http://schemas.microsoft.com/office/drawing/2014/main" id="{236B693E-200D-4130-8D9F-627A8DE3A421}"/>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3" name="Freeform 505">
              <a:extLst>
                <a:ext uri="{FF2B5EF4-FFF2-40B4-BE49-F238E27FC236}">
                  <a16:creationId xmlns:a16="http://schemas.microsoft.com/office/drawing/2014/main" id="{CFB71511-3733-4166-AA4B-18D6EAB67EE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4" name="Freeform 506">
              <a:extLst>
                <a:ext uri="{FF2B5EF4-FFF2-40B4-BE49-F238E27FC236}">
                  <a16:creationId xmlns:a16="http://schemas.microsoft.com/office/drawing/2014/main" id="{D7F0C6BB-C274-487F-A95E-A78726AE4A31}"/>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5" name="Freeform 507">
              <a:extLst>
                <a:ext uri="{FF2B5EF4-FFF2-40B4-BE49-F238E27FC236}">
                  <a16:creationId xmlns:a16="http://schemas.microsoft.com/office/drawing/2014/main" id="{AC95A6FE-B232-4642-B74E-6042DE2E46D6}"/>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6" name="Freeform 508">
              <a:extLst>
                <a:ext uri="{FF2B5EF4-FFF2-40B4-BE49-F238E27FC236}">
                  <a16:creationId xmlns:a16="http://schemas.microsoft.com/office/drawing/2014/main" id="{B55664D3-8ED2-45FA-9D37-C071F5B6DBE1}"/>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7" name="Freeform 509">
              <a:extLst>
                <a:ext uri="{FF2B5EF4-FFF2-40B4-BE49-F238E27FC236}">
                  <a16:creationId xmlns:a16="http://schemas.microsoft.com/office/drawing/2014/main" id="{72329AC2-690B-443D-869F-966D285F803D}"/>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8" name="Freeform 510">
              <a:extLst>
                <a:ext uri="{FF2B5EF4-FFF2-40B4-BE49-F238E27FC236}">
                  <a16:creationId xmlns:a16="http://schemas.microsoft.com/office/drawing/2014/main" id="{01F8031F-F6AE-43E8-9722-D466DBDF7988}"/>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49" name="Freeform 511">
              <a:extLst>
                <a:ext uri="{FF2B5EF4-FFF2-40B4-BE49-F238E27FC236}">
                  <a16:creationId xmlns:a16="http://schemas.microsoft.com/office/drawing/2014/main" id="{E4DE094C-993A-4B1E-8F71-FFC2AA7B8808}"/>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0" name="Freeform 512">
              <a:extLst>
                <a:ext uri="{FF2B5EF4-FFF2-40B4-BE49-F238E27FC236}">
                  <a16:creationId xmlns:a16="http://schemas.microsoft.com/office/drawing/2014/main" id="{6E1F5427-D5EB-4C2B-8821-780694804E7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1" name="Freeform 513">
              <a:extLst>
                <a:ext uri="{FF2B5EF4-FFF2-40B4-BE49-F238E27FC236}">
                  <a16:creationId xmlns:a16="http://schemas.microsoft.com/office/drawing/2014/main" id="{EAF907A0-1292-413C-9E8F-E02DAF268289}"/>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2" name="Freeform 514">
              <a:extLst>
                <a:ext uri="{FF2B5EF4-FFF2-40B4-BE49-F238E27FC236}">
                  <a16:creationId xmlns:a16="http://schemas.microsoft.com/office/drawing/2014/main" id="{5F156C21-C7E0-4BBD-B2DE-5A1046343C55}"/>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3" name="Freeform 515">
              <a:extLst>
                <a:ext uri="{FF2B5EF4-FFF2-40B4-BE49-F238E27FC236}">
                  <a16:creationId xmlns:a16="http://schemas.microsoft.com/office/drawing/2014/main" id="{0C28C2E9-6F44-42C3-8C5A-40CB98C5B206}"/>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4" name="Freeform 516">
              <a:extLst>
                <a:ext uri="{FF2B5EF4-FFF2-40B4-BE49-F238E27FC236}">
                  <a16:creationId xmlns:a16="http://schemas.microsoft.com/office/drawing/2014/main" id="{565507E8-CBD7-4FE9-9475-4EA5C24C1D19}"/>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5" name="Freeform 517">
              <a:extLst>
                <a:ext uri="{FF2B5EF4-FFF2-40B4-BE49-F238E27FC236}">
                  <a16:creationId xmlns:a16="http://schemas.microsoft.com/office/drawing/2014/main" id="{C10054FC-41BD-489F-A9B5-E2273EC73F38}"/>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6" name="Freeform 518">
              <a:extLst>
                <a:ext uri="{FF2B5EF4-FFF2-40B4-BE49-F238E27FC236}">
                  <a16:creationId xmlns:a16="http://schemas.microsoft.com/office/drawing/2014/main" id="{E12B2C34-2462-485F-AE4C-F1A740991A49}"/>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7" name="Freeform 519">
              <a:extLst>
                <a:ext uri="{FF2B5EF4-FFF2-40B4-BE49-F238E27FC236}">
                  <a16:creationId xmlns:a16="http://schemas.microsoft.com/office/drawing/2014/main" id="{43D43F0A-559B-4D7B-B631-76F52EC1307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8" name="Freeform 520">
              <a:extLst>
                <a:ext uri="{FF2B5EF4-FFF2-40B4-BE49-F238E27FC236}">
                  <a16:creationId xmlns:a16="http://schemas.microsoft.com/office/drawing/2014/main" id="{08E67784-5377-4B2C-A92D-82D6D51A318B}"/>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59" name="Freeform 521">
              <a:extLst>
                <a:ext uri="{FF2B5EF4-FFF2-40B4-BE49-F238E27FC236}">
                  <a16:creationId xmlns:a16="http://schemas.microsoft.com/office/drawing/2014/main" id="{7209AF27-E6FD-427C-8069-32D87BFBD8E7}"/>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0" name="Freeform 522">
              <a:extLst>
                <a:ext uri="{FF2B5EF4-FFF2-40B4-BE49-F238E27FC236}">
                  <a16:creationId xmlns:a16="http://schemas.microsoft.com/office/drawing/2014/main" id="{918FBA2A-8F8E-4135-B817-E2E3E6017D0C}"/>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1" name="Freeform 523">
              <a:extLst>
                <a:ext uri="{FF2B5EF4-FFF2-40B4-BE49-F238E27FC236}">
                  <a16:creationId xmlns:a16="http://schemas.microsoft.com/office/drawing/2014/main" id="{04C37F86-3B41-41B9-A898-895C73B2CE74}"/>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2" name="Freeform 524">
              <a:extLst>
                <a:ext uri="{FF2B5EF4-FFF2-40B4-BE49-F238E27FC236}">
                  <a16:creationId xmlns:a16="http://schemas.microsoft.com/office/drawing/2014/main" id="{AEB6D34E-5CC1-40BD-93AA-E2637C0DF99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3" name="Freeform 525">
              <a:extLst>
                <a:ext uri="{FF2B5EF4-FFF2-40B4-BE49-F238E27FC236}">
                  <a16:creationId xmlns:a16="http://schemas.microsoft.com/office/drawing/2014/main" id="{FDCEA324-F7A4-4BA3-9AC5-555BA5494170}"/>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4" name="Freeform 526">
              <a:extLst>
                <a:ext uri="{FF2B5EF4-FFF2-40B4-BE49-F238E27FC236}">
                  <a16:creationId xmlns:a16="http://schemas.microsoft.com/office/drawing/2014/main" id="{1999DA1E-47DC-43B1-A0D7-BD4F1A9DA41A}"/>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5" name="Freeform 527">
              <a:extLst>
                <a:ext uri="{FF2B5EF4-FFF2-40B4-BE49-F238E27FC236}">
                  <a16:creationId xmlns:a16="http://schemas.microsoft.com/office/drawing/2014/main" id="{79CAAA37-C659-4CE7-A293-1B2A916984A0}"/>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6" name="Freeform 528">
              <a:extLst>
                <a:ext uri="{FF2B5EF4-FFF2-40B4-BE49-F238E27FC236}">
                  <a16:creationId xmlns:a16="http://schemas.microsoft.com/office/drawing/2014/main" id="{59F0C901-68F8-444E-ABD5-3E5279D8903A}"/>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7" name="Freeform 529">
              <a:extLst>
                <a:ext uri="{FF2B5EF4-FFF2-40B4-BE49-F238E27FC236}">
                  <a16:creationId xmlns:a16="http://schemas.microsoft.com/office/drawing/2014/main" id="{210344EF-1E0E-4743-BE4C-88771D5BF03E}"/>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8" name="Freeform 530">
              <a:extLst>
                <a:ext uri="{FF2B5EF4-FFF2-40B4-BE49-F238E27FC236}">
                  <a16:creationId xmlns:a16="http://schemas.microsoft.com/office/drawing/2014/main" id="{279D2F71-D4D9-474C-995D-CC2887E5788C}"/>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69" name="Freeform 531">
              <a:extLst>
                <a:ext uri="{FF2B5EF4-FFF2-40B4-BE49-F238E27FC236}">
                  <a16:creationId xmlns:a16="http://schemas.microsoft.com/office/drawing/2014/main" id="{76A46A4E-2C81-4527-890A-5709D3D06AB1}"/>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0" name="Freeform 532">
              <a:extLst>
                <a:ext uri="{FF2B5EF4-FFF2-40B4-BE49-F238E27FC236}">
                  <a16:creationId xmlns:a16="http://schemas.microsoft.com/office/drawing/2014/main" id="{C1D4987D-B37F-4429-BF01-26213F8E300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1" name="Freeform 533">
              <a:extLst>
                <a:ext uri="{FF2B5EF4-FFF2-40B4-BE49-F238E27FC236}">
                  <a16:creationId xmlns:a16="http://schemas.microsoft.com/office/drawing/2014/main" id="{6D2286CD-D3D3-4F5F-A7DD-5BCD8BFBC651}"/>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2" name="Freeform 534">
              <a:extLst>
                <a:ext uri="{FF2B5EF4-FFF2-40B4-BE49-F238E27FC236}">
                  <a16:creationId xmlns:a16="http://schemas.microsoft.com/office/drawing/2014/main" id="{CDA08686-EF57-4FD5-ADD2-E2B0762DC60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3" name="Freeform 535">
              <a:extLst>
                <a:ext uri="{FF2B5EF4-FFF2-40B4-BE49-F238E27FC236}">
                  <a16:creationId xmlns:a16="http://schemas.microsoft.com/office/drawing/2014/main" id="{3C3CBABA-6E5A-4E36-BA28-6E87BE38445C}"/>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4" name="Freeform 536">
              <a:extLst>
                <a:ext uri="{FF2B5EF4-FFF2-40B4-BE49-F238E27FC236}">
                  <a16:creationId xmlns:a16="http://schemas.microsoft.com/office/drawing/2014/main" id="{C31153A3-BB2A-4A03-B21C-CCB3068AF5AD}"/>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5" name="Freeform 537">
              <a:extLst>
                <a:ext uri="{FF2B5EF4-FFF2-40B4-BE49-F238E27FC236}">
                  <a16:creationId xmlns:a16="http://schemas.microsoft.com/office/drawing/2014/main" id="{FFA0D792-1048-462C-9CFB-7A883AA881B6}"/>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6" name="Freeform 538">
              <a:extLst>
                <a:ext uri="{FF2B5EF4-FFF2-40B4-BE49-F238E27FC236}">
                  <a16:creationId xmlns:a16="http://schemas.microsoft.com/office/drawing/2014/main" id="{A105A124-C355-4375-BE6C-B2C6FD341A62}"/>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7" name="Freeform 539">
              <a:extLst>
                <a:ext uri="{FF2B5EF4-FFF2-40B4-BE49-F238E27FC236}">
                  <a16:creationId xmlns:a16="http://schemas.microsoft.com/office/drawing/2014/main" id="{6DF5FF2D-E425-43A4-91AD-C5AFF8EFAB82}"/>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8" name="Freeform 540">
              <a:extLst>
                <a:ext uri="{FF2B5EF4-FFF2-40B4-BE49-F238E27FC236}">
                  <a16:creationId xmlns:a16="http://schemas.microsoft.com/office/drawing/2014/main" id="{7E3E0365-F2E6-4332-8139-D42617A83A2C}"/>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79" name="Freeform 541">
              <a:extLst>
                <a:ext uri="{FF2B5EF4-FFF2-40B4-BE49-F238E27FC236}">
                  <a16:creationId xmlns:a16="http://schemas.microsoft.com/office/drawing/2014/main" id="{6757F086-5389-4B00-9E33-F1C0C047C686}"/>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0" name="Freeform 542">
              <a:extLst>
                <a:ext uri="{FF2B5EF4-FFF2-40B4-BE49-F238E27FC236}">
                  <a16:creationId xmlns:a16="http://schemas.microsoft.com/office/drawing/2014/main" id="{3E97C5FC-0FD4-406D-9F58-8688C1F30796}"/>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1" name="Freeform 543">
              <a:extLst>
                <a:ext uri="{FF2B5EF4-FFF2-40B4-BE49-F238E27FC236}">
                  <a16:creationId xmlns:a16="http://schemas.microsoft.com/office/drawing/2014/main" id="{3853C60F-3980-472B-A3C4-A3F6CB3637C0}"/>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2" name="Freeform 544">
              <a:extLst>
                <a:ext uri="{FF2B5EF4-FFF2-40B4-BE49-F238E27FC236}">
                  <a16:creationId xmlns:a16="http://schemas.microsoft.com/office/drawing/2014/main" id="{763F231C-4198-4D14-967B-804A21BDEE1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3" name="Freeform 545">
              <a:extLst>
                <a:ext uri="{FF2B5EF4-FFF2-40B4-BE49-F238E27FC236}">
                  <a16:creationId xmlns:a16="http://schemas.microsoft.com/office/drawing/2014/main" id="{D8302F59-6670-437B-9653-8573B8CD2758}"/>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4" name="Rectangle 546">
              <a:extLst>
                <a:ext uri="{FF2B5EF4-FFF2-40B4-BE49-F238E27FC236}">
                  <a16:creationId xmlns:a16="http://schemas.microsoft.com/office/drawing/2014/main" id="{1E90302C-3F80-4CDF-A3AB-73740676F56E}"/>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385" name="Freeform 547">
              <a:extLst>
                <a:ext uri="{FF2B5EF4-FFF2-40B4-BE49-F238E27FC236}">
                  <a16:creationId xmlns:a16="http://schemas.microsoft.com/office/drawing/2014/main" id="{CF4548DD-9924-4806-A09C-2D2C1337950E}"/>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6" name="Freeform 548">
              <a:extLst>
                <a:ext uri="{FF2B5EF4-FFF2-40B4-BE49-F238E27FC236}">
                  <a16:creationId xmlns:a16="http://schemas.microsoft.com/office/drawing/2014/main" id="{5E56DBC2-8F81-4FBE-8E47-DC5261B2E686}"/>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7" name="Freeform 549">
              <a:extLst>
                <a:ext uri="{FF2B5EF4-FFF2-40B4-BE49-F238E27FC236}">
                  <a16:creationId xmlns:a16="http://schemas.microsoft.com/office/drawing/2014/main" id="{E5798BBD-7092-401D-B0C1-F8A0AD0150D3}"/>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8" name="Freeform 550">
              <a:extLst>
                <a:ext uri="{FF2B5EF4-FFF2-40B4-BE49-F238E27FC236}">
                  <a16:creationId xmlns:a16="http://schemas.microsoft.com/office/drawing/2014/main" id="{EE4FF59A-B284-4CA6-B6C0-EF9F4D5D7571}"/>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89" name="Freeform 551">
              <a:extLst>
                <a:ext uri="{FF2B5EF4-FFF2-40B4-BE49-F238E27FC236}">
                  <a16:creationId xmlns:a16="http://schemas.microsoft.com/office/drawing/2014/main" id="{D2348A57-B395-46FB-8AFF-A577DDD769CA}"/>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0" name="Freeform 552">
              <a:extLst>
                <a:ext uri="{FF2B5EF4-FFF2-40B4-BE49-F238E27FC236}">
                  <a16:creationId xmlns:a16="http://schemas.microsoft.com/office/drawing/2014/main" id="{57304FEA-8FD1-4956-BAC4-59241948719F}"/>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1" name="Freeform 553">
              <a:extLst>
                <a:ext uri="{FF2B5EF4-FFF2-40B4-BE49-F238E27FC236}">
                  <a16:creationId xmlns:a16="http://schemas.microsoft.com/office/drawing/2014/main" id="{AD0C0C25-DE91-4140-ABA6-B5E635FEE4F8}"/>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2" name="Freeform 554">
              <a:extLst>
                <a:ext uri="{FF2B5EF4-FFF2-40B4-BE49-F238E27FC236}">
                  <a16:creationId xmlns:a16="http://schemas.microsoft.com/office/drawing/2014/main" id="{FD43EB35-24AC-4E04-A01F-167AB3468F0E}"/>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3" name="Freeform 555">
              <a:extLst>
                <a:ext uri="{FF2B5EF4-FFF2-40B4-BE49-F238E27FC236}">
                  <a16:creationId xmlns:a16="http://schemas.microsoft.com/office/drawing/2014/main" id="{54CED6E0-E825-416D-815A-E4A92086E04D}"/>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4" name="Freeform 556">
              <a:extLst>
                <a:ext uri="{FF2B5EF4-FFF2-40B4-BE49-F238E27FC236}">
                  <a16:creationId xmlns:a16="http://schemas.microsoft.com/office/drawing/2014/main" id="{0D0383C6-6C84-4958-9DAE-40F5F468F1E0}"/>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5" name="Freeform 557">
              <a:extLst>
                <a:ext uri="{FF2B5EF4-FFF2-40B4-BE49-F238E27FC236}">
                  <a16:creationId xmlns:a16="http://schemas.microsoft.com/office/drawing/2014/main" id="{CD95CFAD-58F7-4C08-821B-E6F3BDFD71C4}"/>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6" name="Freeform 558">
              <a:extLst>
                <a:ext uri="{FF2B5EF4-FFF2-40B4-BE49-F238E27FC236}">
                  <a16:creationId xmlns:a16="http://schemas.microsoft.com/office/drawing/2014/main" id="{51743C36-57E7-41E3-AA29-0FFDBB93C51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7" name="Freeform 559">
              <a:extLst>
                <a:ext uri="{FF2B5EF4-FFF2-40B4-BE49-F238E27FC236}">
                  <a16:creationId xmlns:a16="http://schemas.microsoft.com/office/drawing/2014/main" id="{D001A293-C247-4418-BE9B-EC9CE1ACFFCC}"/>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8" name="Freeform 560">
              <a:extLst>
                <a:ext uri="{FF2B5EF4-FFF2-40B4-BE49-F238E27FC236}">
                  <a16:creationId xmlns:a16="http://schemas.microsoft.com/office/drawing/2014/main" id="{46F80E2C-12DE-40D5-A076-1EF32B937C0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99" name="Freeform 561">
              <a:extLst>
                <a:ext uri="{FF2B5EF4-FFF2-40B4-BE49-F238E27FC236}">
                  <a16:creationId xmlns:a16="http://schemas.microsoft.com/office/drawing/2014/main" id="{D974F741-6811-454A-B918-6A649976DD84}"/>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0" name="Freeform 562">
              <a:extLst>
                <a:ext uri="{FF2B5EF4-FFF2-40B4-BE49-F238E27FC236}">
                  <a16:creationId xmlns:a16="http://schemas.microsoft.com/office/drawing/2014/main" id="{BA8C4042-7792-4F4C-8C0D-BAF6CC2D704F}"/>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1" name="Freeform 563">
              <a:extLst>
                <a:ext uri="{FF2B5EF4-FFF2-40B4-BE49-F238E27FC236}">
                  <a16:creationId xmlns:a16="http://schemas.microsoft.com/office/drawing/2014/main" id="{589882D7-736B-47AB-BCB4-5CEDC645280B}"/>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2" name="Freeform 564">
              <a:extLst>
                <a:ext uri="{FF2B5EF4-FFF2-40B4-BE49-F238E27FC236}">
                  <a16:creationId xmlns:a16="http://schemas.microsoft.com/office/drawing/2014/main" id="{EFACE094-E360-4917-93E7-C03E862B3188}"/>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3" name="Freeform 565">
              <a:extLst>
                <a:ext uri="{FF2B5EF4-FFF2-40B4-BE49-F238E27FC236}">
                  <a16:creationId xmlns:a16="http://schemas.microsoft.com/office/drawing/2014/main" id="{A8C80043-AE84-4891-888E-4BD6691D5B85}"/>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4" name="Freeform 566">
              <a:extLst>
                <a:ext uri="{FF2B5EF4-FFF2-40B4-BE49-F238E27FC236}">
                  <a16:creationId xmlns:a16="http://schemas.microsoft.com/office/drawing/2014/main" id="{8EFE945A-67AC-4F62-95F7-22DE385797DA}"/>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5" name="Freeform 567">
              <a:extLst>
                <a:ext uri="{FF2B5EF4-FFF2-40B4-BE49-F238E27FC236}">
                  <a16:creationId xmlns:a16="http://schemas.microsoft.com/office/drawing/2014/main" id="{29743338-25DD-4466-A4E6-9A5E08E8A9D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6" name="Freeform 568">
              <a:extLst>
                <a:ext uri="{FF2B5EF4-FFF2-40B4-BE49-F238E27FC236}">
                  <a16:creationId xmlns:a16="http://schemas.microsoft.com/office/drawing/2014/main" id="{502CB4F4-00EF-4EE4-8B62-63CBF6269D69}"/>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7" name="Freeform 569">
              <a:extLst>
                <a:ext uri="{FF2B5EF4-FFF2-40B4-BE49-F238E27FC236}">
                  <a16:creationId xmlns:a16="http://schemas.microsoft.com/office/drawing/2014/main" id="{82F538A5-5839-455E-AEDE-3513EC5CFA00}"/>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8" name="Freeform 570">
              <a:extLst>
                <a:ext uri="{FF2B5EF4-FFF2-40B4-BE49-F238E27FC236}">
                  <a16:creationId xmlns:a16="http://schemas.microsoft.com/office/drawing/2014/main" id="{D054B862-459A-41CD-8065-A80948242050}"/>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09" name="Freeform 571">
              <a:extLst>
                <a:ext uri="{FF2B5EF4-FFF2-40B4-BE49-F238E27FC236}">
                  <a16:creationId xmlns:a16="http://schemas.microsoft.com/office/drawing/2014/main" id="{DA1FD4DD-1531-4984-AAE8-ED7D0DE36740}"/>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0" name="Freeform 572">
              <a:extLst>
                <a:ext uri="{FF2B5EF4-FFF2-40B4-BE49-F238E27FC236}">
                  <a16:creationId xmlns:a16="http://schemas.microsoft.com/office/drawing/2014/main" id="{AD9B717D-02EC-4215-ACB7-08BD7982A908}"/>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1" name="Freeform 573">
              <a:extLst>
                <a:ext uri="{FF2B5EF4-FFF2-40B4-BE49-F238E27FC236}">
                  <a16:creationId xmlns:a16="http://schemas.microsoft.com/office/drawing/2014/main" id="{E640A410-41E5-4C61-8D95-6CA1A4DAFE48}"/>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2" name="Freeform 574">
              <a:extLst>
                <a:ext uri="{FF2B5EF4-FFF2-40B4-BE49-F238E27FC236}">
                  <a16:creationId xmlns:a16="http://schemas.microsoft.com/office/drawing/2014/main" id="{DE148901-173B-4CB6-9BCF-DF40E381AFA3}"/>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3" name="Freeform 575">
              <a:extLst>
                <a:ext uri="{FF2B5EF4-FFF2-40B4-BE49-F238E27FC236}">
                  <a16:creationId xmlns:a16="http://schemas.microsoft.com/office/drawing/2014/main" id="{7C0100EA-CBD7-4BBC-A205-A75C95421340}"/>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4" name="Freeform 576">
              <a:extLst>
                <a:ext uri="{FF2B5EF4-FFF2-40B4-BE49-F238E27FC236}">
                  <a16:creationId xmlns:a16="http://schemas.microsoft.com/office/drawing/2014/main" id="{52E7A82F-FFCC-4ED2-8E30-F1C437D646A4}"/>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5" name="Freeform 577">
              <a:extLst>
                <a:ext uri="{FF2B5EF4-FFF2-40B4-BE49-F238E27FC236}">
                  <a16:creationId xmlns:a16="http://schemas.microsoft.com/office/drawing/2014/main" id="{2932CF56-C804-4BAA-93C7-986CB0CB901C}"/>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6" name="Freeform 578">
              <a:extLst>
                <a:ext uri="{FF2B5EF4-FFF2-40B4-BE49-F238E27FC236}">
                  <a16:creationId xmlns:a16="http://schemas.microsoft.com/office/drawing/2014/main" id="{81D53D3E-48A8-4903-A40C-F1C213A85F2A}"/>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7" name="Freeform 579">
              <a:extLst>
                <a:ext uri="{FF2B5EF4-FFF2-40B4-BE49-F238E27FC236}">
                  <a16:creationId xmlns:a16="http://schemas.microsoft.com/office/drawing/2014/main" id="{83FCC84B-2B3C-4055-8E73-9D436FCDC03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8" name="Freeform 580">
              <a:extLst>
                <a:ext uri="{FF2B5EF4-FFF2-40B4-BE49-F238E27FC236}">
                  <a16:creationId xmlns:a16="http://schemas.microsoft.com/office/drawing/2014/main" id="{51F3D7EB-D72A-4DAC-8148-482A8DC2638B}"/>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19" name="Freeform 581">
              <a:extLst>
                <a:ext uri="{FF2B5EF4-FFF2-40B4-BE49-F238E27FC236}">
                  <a16:creationId xmlns:a16="http://schemas.microsoft.com/office/drawing/2014/main" id="{BE8689CE-5E81-4218-B644-736B567C70D4}"/>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0" name="Freeform 583">
              <a:extLst>
                <a:ext uri="{FF2B5EF4-FFF2-40B4-BE49-F238E27FC236}">
                  <a16:creationId xmlns:a16="http://schemas.microsoft.com/office/drawing/2014/main" id="{92D8364F-4CB6-4745-BC1F-47A65AE0974F}"/>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1" name="Freeform 584">
              <a:extLst>
                <a:ext uri="{FF2B5EF4-FFF2-40B4-BE49-F238E27FC236}">
                  <a16:creationId xmlns:a16="http://schemas.microsoft.com/office/drawing/2014/main" id="{708945FE-3A5F-4F7C-8E02-C5DD9776A893}"/>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2" name="Freeform 585">
              <a:extLst>
                <a:ext uri="{FF2B5EF4-FFF2-40B4-BE49-F238E27FC236}">
                  <a16:creationId xmlns:a16="http://schemas.microsoft.com/office/drawing/2014/main" id="{514641AC-42E8-4873-8EB4-1F0B125383D5}"/>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3" name="Freeform 586">
              <a:extLst>
                <a:ext uri="{FF2B5EF4-FFF2-40B4-BE49-F238E27FC236}">
                  <a16:creationId xmlns:a16="http://schemas.microsoft.com/office/drawing/2014/main" id="{80A4C3D9-540D-4DCE-AF27-C652090E0230}"/>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4" name="Freeform 587">
              <a:extLst>
                <a:ext uri="{FF2B5EF4-FFF2-40B4-BE49-F238E27FC236}">
                  <a16:creationId xmlns:a16="http://schemas.microsoft.com/office/drawing/2014/main" id="{706BEA70-1891-4DF9-B643-7F611BB5B97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5" name="Freeform 588">
              <a:extLst>
                <a:ext uri="{FF2B5EF4-FFF2-40B4-BE49-F238E27FC236}">
                  <a16:creationId xmlns:a16="http://schemas.microsoft.com/office/drawing/2014/main" id="{46CCCE31-B572-409F-8F24-93878A791E6F}"/>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6" name="Freeform 589">
              <a:extLst>
                <a:ext uri="{FF2B5EF4-FFF2-40B4-BE49-F238E27FC236}">
                  <a16:creationId xmlns:a16="http://schemas.microsoft.com/office/drawing/2014/main" id="{DFD63161-3F44-4A55-8977-A11295178D8D}"/>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7" name="Freeform 590">
              <a:extLst>
                <a:ext uri="{FF2B5EF4-FFF2-40B4-BE49-F238E27FC236}">
                  <a16:creationId xmlns:a16="http://schemas.microsoft.com/office/drawing/2014/main" id="{9D1DCF38-71AD-41A5-B2F1-4422F7AAD39F}"/>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8" name="Freeform 591">
              <a:extLst>
                <a:ext uri="{FF2B5EF4-FFF2-40B4-BE49-F238E27FC236}">
                  <a16:creationId xmlns:a16="http://schemas.microsoft.com/office/drawing/2014/main" id="{910FDD36-407D-43D6-AF31-6719CCDF70DF}"/>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29" name="Freeform 592">
              <a:extLst>
                <a:ext uri="{FF2B5EF4-FFF2-40B4-BE49-F238E27FC236}">
                  <a16:creationId xmlns:a16="http://schemas.microsoft.com/office/drawing/2014/main" id="{E028B890-4599-49A4-A186-69DCDF05F82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0" name="Freeform 593">
              <a:extLst>
                <a:ext uri="{FF2B5EF4-FFF2-40B4-BE49-F238E27FC236}">
                  <a16:creationId xmlns:a16="http://schemas.microsoft.com/office/drawing/2014/main" id="{5F1598C7-A308-4E79-ACB9-331AE6480EB8}"/>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1" name="Freeform 594">
              <a:extLst>
                <a:ext uri="{FF2B5EF4-FFF2-40B4-BE49-F238E27FC236}">
                  <a16:creationId xmlns:a16="http://schemas.microsoft.com/office/drawing/2014/main" id="{98752FBE-9732-46A9-A801-2FDF6E5A2F5F}"/>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2" name="Freeform 595">
              <a:extLst>
                <a:ext uri="{FF2B5EF4-FFF2-40B4-BE49-F238E27FC236}">
                  <a16:creationId xmlns:a16="http://schemas.microsoft.com/office/drawing/2014/main" id="{7E019CF8-32A1-4D81-A6DC-BC47C6D1BFA3}"/>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3" name="Freeform 596">
              <a:extLst>
                <a:ext uri="{FF2B5EF4-FFF2-40B4-BE49-F238E27FC236}">
                  <a16:creationId xmlns:a16="http://schemas.microsoft.com/office/drawing/2014/main" id="{5B9B7146-58F8-4620-9B4A-D1F9E11148D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4" name="Freeform 597">
              <a:extLst>
                <a:ext uri="{FF2B5EF4-FFF2-40B4-BE49-F238E27FC236}">
                  <a16:creationId xmlns:a16="http://schemas.microsoft.com/office/drawing/2014/main" id="{F08B794E-ECD7-41ED-844E-227F95B8AA3E}"/>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5" name="Freeform 598">
              <a:extLst>
                <a:ext uri="{FF2B5EF4-FFF2-40B4-BE49-F238E27FC236}">
                  <a16:creationId xmlns:a16="http://schemas.microsoft.com/office/drawing/2014/main" id="{4A49A099-515D-4DB5-B246-169859A5B83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6" name="Freeform 599">
              <a:extLst>
                <a:ext uri="{FF2B5EF4-FFF2-40B4-BE49-F238E27FC236}">
                  <a16:creationId xmlns:a16="http://schemas.microsoft.com/office/drawing/2014/main" id="{DBB3BBDE-1C52-411B-87A2-5FD8A4D7DB30}"/>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7" name="Freeform 600">
              <a:extLst>
                <a:ext uri="{FF2B5EF4-FFF2-40B4-BE49-F238E27FC236}">
                  <a16:creationId xmlns:a16="http://schemas.microsoft.com/office/drawing/2014/main" id="{7AC5129B-57B2-4B95-9D2F-81F183DB42D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8" name="Freeform 601">
              <a:extLst>
                <a:ext uri="{FF2B5EF4-FFF2-40B4-BE49-F238E27FC236}">
                  <a16:creationId xmlns:a16="http://schemas.microsoft.com/office/drawing/2014/main" id="{327C7376-699B-4E92-9197-BD6281506FC6}"/>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39" name="Freeform 602">
              <a:extLst>
                <a:ext uri="{FF2B5EF4-FFF2-40B4-BE49-F238E27FC236}">
                  <a16:creationId xmlns:a16="http://schemas.microsoft.com/office/drawing/2014/main" id="{FDD55438-162D-46DC-AB8B-F4712F5DE65F}"/>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0" name="Freeform 603">
              <a:extLst>
                <a:ext uri="{FF2B5EF4-FFF2-40B4-BE49-F238E27FC236}">
                  <a16:creationId xmlns:a16="http://schemas.microsoft.com/office/drawing/2014/main" id="{2FD0975E-F2C0-4C8C-BD96-A41F85625379}"/>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1" name="Freeform 604">
              <a:extLst>
                <a:ext uri="{FF2B5EF4-FFF2-40B4-BE49-F238E27FC236}">
                  <a16:creationId xmlns:a16="http://schemas.microsoft.com/office/drawing/2014/main" id="{40C1BFFE-CA2C-46E3-B0A3-3238D7BECEC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2" name="Freeform 605">
              <a:extLst>
                <a:ext uri="{FF2B5EF4-FFF2-40B4-BE49-F238E27FC236}">
                  <a16:creationId xmlns:a16="http://schemas.microsoft.com/office/drawing/2014/main" id="{302E79DA-FF98-4B61-83BA-45C18FDB5702}"/>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3" name="Freeform 606">
              <a:extLst>
                <a:ext uri="{FF2B5EF4-FFF2-40B4-BE49-F238E27FC236}">
                  <a16:creationId xmlns:a16="http://schemas.microsoft.com/office/drawing/2014/main" id="{7F794987-3354-4BC7-8F70-13BF07B9C263}"/>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4" name="Freeform 607">
              <a:extLst>
                <a:ext uri="{FF2B5EF4-FFF2-40B4-BE49-F238E27FC236}">
                  <a16:creationId xmlns:a16="http://schemas.microsoft.com/office/drawing/2014/main" id="{C420320D-401F-4098-B81F-16CBAC2EB1E0}"/>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5" name="Freeform 608">
              <a:extLst>
                <a:ext uri="{FF2B5EF4-FFF2-40B4-BE49-F238E27FC236}">
                  <a16:creationId xmlns:a16="http://schemas.microsoft.com/office/drawing/2014/main" id="{583CE758-700F-4568-8B39-A5B628E5EA4D}"/>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6" name="Freeform 609">
              <a:extLst>
                <a:ext uri="{FF2B5EF4-FFF2-40B4-BE49-F238E27FC236}">
                  <a16:creationId xmlns:a16="http://schemas.microsoft.com/office/drawing/2014/main" id="{372A5B29-6CAA-4DF5-984D-45FFAACA4DAB}"/>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7" name="Freeform 610">
              <a:extLst>
                <a:ext uri="{FF2B5EF4-FFF2-40B4-BE49-F238E27FC236}">
                  <a16:creationId xmlns:a16="http://schemas.microsoft.com/office/drawing/2014/main" id="{93848C7F-13E6-416E-AC0A-4DB67BBF8916}"/>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8" name="Freeform 611">
              <a:extLst>
                <a:ext uri="{FF2B5EF4-FFF2-40B4-BE49-F238E27FC236}">
                  <a16:creationId xmlns:a16="http://schemas.microsoft.com/office/drawing/2014/main" id="{6A76F8C2-C3C8-4BEE-87B3-E08E4B4828DB}"/>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49" name="Freeform 612">
              <a:extLst>
                <a:ext uri="{FF2B5EF4-FFF2-40B4-BE49-F238E27FC236}">
                  <a16:creationId xmlns:a16="http://schemas.microsoft.com/office/drawing/2014/main" id="{3EA9F7CB-1DE3-4F0C-93A3-113F8D85B9A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0" name="Freeform 613">
              <a:extLst>
                <a:ext uri="{FF2B5EF4-FFF2-40B4-BE49-F238E27FC236}">
                  <a16:creationId xmlns:a16="http://schemas.microsoft.com/office/drawing/2014/main" id="{F21C872C-BCDE-4769-A6A2-B50C8C3AC99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1" name="Freeform 614">
              <a:extLst>
                <a:ext uri="{FF2B5EF4-FFF2-40B4-BE49-F238E27FC236}">
                  <a16:creationId xmlns:a16="http://schemas.microsoft.com/office/drawing/2014/main" id="{D2BB2A97-F009-4E20-9DE6-0E3E89B6AF66}"/>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2" name="Freeform 615">
              <a:extLst>
                <a:ext uri="{FF2B5EF4-FFF2-40B4-BE49-F238E27FC236}">
                  <a16:creationId xmlns:a16="http://schemas.microsoft.com/office/drawing/2014/main" id="{B323B07C-0677-4C64-90ED-C39503CFFAE7}"/>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3" name="Freeform 616">
              <a:extLst>
                <a:ext uri="{FF2B5EF4-FFF2-40B4-BE49-F238E27FC236}">
                  <a16:creationId xmlns:a16="http://schemas.microsoft.com/office/drawing/2014/main" id="{97EDCBA1-743F-4902-80E7-11F67EC3C40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4" name="Freeform 617">
              <a:extLst>
                <a:ext uri="{FF2B5EF4-FFF2-40B4-BE49-F238E27FC236}">
                  <a16:creationId xmlns:a16="http://schemas.microsoft.com/office/drawing/2014/main" id="{82030ED4-C905-4C13-863E-6DCDC7EE7FEE}"/>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5" name="Freeform 618">
              <a:extLst>
                <a:ext uri="{FF2B5EF4-FFF2-40B4-BE49-F238E27FC236}">
                  <a16:creationId xmlns:a16="http://schemas.microsoft.com/office/drawing/2014/main" id="{227ADDBB-C746-4CB9-995E-C222824DA58A}"/>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6" name="Freeform 619">
              <a:extLst>
                <a:ext uri="{FF2B5EF4-FFF2-40B4-BE49-F238E27FC236}">
                  <a16:creationId xmlns:a16="http://schemas.microsoft.com/office/drawing/2014/main" id="{482CC9BE-04D2-4372-87E5-8E60E3981D33}"/>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7" name="Freeform 620">
              <a:extLst>
                <a:ext uri="{FF2B5EF4-FFF2-40B4-BE49-F238E27FC236}">
                  <a16:creationId xmlns:a16="http://schemas.microsoft.com/office/drawing/2014/main" id="{CFCEDDFA-7E36-49A3-A6D5-6DDC11069687}"/>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8" name="Freeform 621">
              <a:extLst>
                <a:ext uri="{FF2B5EF4-FFF2-40B4-BE49-F238E27FC236}">
                  <a16:creationId xmlns:a16="http://schemas.microsoft.com/office/drawing/2014/main" id="{FECBDB0C-D11B-4D02-8B1A-D7B4C6AD2A59}"/>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59" name="Freeform 622">
              <a:extLst>
                <a:ext uri="{FF2B5EF4-FFF2-40B4-BE49-F238E27FC236}">
                  <a16:creationId xmlns:a16="http://schemas.microsoft.com/office/drawing/2014/main" id="{C3783C3A-7D6E-4905-8CD3-E78E955473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0" name="Freeform 623">
              <a:extLst>
                <a:ext uri="{FF2B5EF4-FFF2-40B4-BE49-F238E27FC236}">
                  <a16:creationId xmlns:a16="http://schemas.microsoft.com/office/drawing/2014/main" id="{DA7A2598-2A80-4EDC-A389-B0043EC72910}"/>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1" name="Freeform 624">
              <a:extLst>
                <a:ext uri="{FF2B5EF4-FFF2-40B4-BE49-F238E27FC236}">
                  <a16:creationId xmlns:a16="http://schemas.microsoft.com/office/drawing/2014/main" id="{B3F0846E-CF83-4F9B-8F73-9E882E5BCA74}"/>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2" name="Freeform 625">
              <a:extLst>
                <a:ext uri="{FF2B5EF4-FFF2-40B4-BE49-F238E27FC236}">
                  <a16:creationId xmlns:a16="http://schemas.microsoft.com/office/drawing/2014/main" id="{C75A3564-F299-4654-A7F8-4BC4ACDA279E}"/>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3" name="Freeform 626">
              <a:extLst>
                <a:ext uri="{FF2B5EF4-FFF2-40B4-BE49-F238E27FC236}">
                  <a16:creationId xmlns:a16="http://schemas.microsoft.com/office/drawing/2014/main" id="{2E307F43-93D8-4B0B-8057-496DD7CADD4E}"/>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4" name="Freeform 627">
              <a:extLst>
                <a:ext uri="{FF2B5EF4-FFF2-40B4-BE49-F238E27FC236}">
                  <a16:creationId xmlns:a16="http://schemas.microsoft.com/office/drawing/2014/main" id="{6AF9B19A-8BDA-4619-93D3-2FDFE696A8B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5" name="Freeform 628">
              <a:extLst>
                <a:ext uri="{FF2B5EF4-FFF2-40B4-BE49-F238E27FC236}">
                  <a16:creationId xmlns:a16="http://schemas.microsoft.com/office/drawing/2014/main" id="{2B08A74A-5E11-4114-B2BC-081756EA94F4}"/>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6" name="Freeform 629">
              <a:extLst>
                <a:ext uri="{FF2B5EF4-FFF2-40B4-BE49-F238E27FC236}">
                  <a16:creationId xmlns:a16="http://schemas.microsoft.com/office/drawing/2014/main" id="{701F94FD-6476-42B5-9EE7-A4AE0A6E102A}"/>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7" name="Freeform 630">
              <a:extLst>
                <a:ext uri="{FF2B5EF4-FFF2-40B4-BE49-F238E27FC236}">
                  <a16:creationId xmlns:a16="http://schemas.microsoft.com/office/drawing/2014/main" id="{2E53F662-E735-4ADC-9747-6508EE997741}"/>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8" name="Freeform 631">
              <a:extLst>
                <a:ext uri="{FF2B5EF4-FFF2-40B4-BE49-F238E27FC236}">
                  <a16:creationId xmlns:a16="http://schemas.microsoft.com/office/drawing/2014/main" id="{4DA66064-2158-4A8E-9138-0E4BD57CC2F3}"/>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69" name="Freeform 632">
              <a:extLst>
                <a:ext uri="{FF2B5EF4-FFF2-40B4-BE49-F238E27FC236}">
                  <a16:creationId xmlns:a16="http://schemas.microsoft.com/office/drawing/2014/main" id="{5C2531B6-71B8-417F-B8D4-A4A37147DAF3}"/>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0" name="Freeform 633">
              <a:extLst>
                <a:ext uri="{FF2B5EF4-FFF2-40B4-BE49-F238E27FC236}">
                  <a16:creationId xmlns:a16="http://schemas.microsoft.com/office/drawing/2014/main" id="{08314887-D224-4F98-B1BF-48B5DF324BD2}"/>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1" name="Freeform 634">
              <a:extLst>
                <a:ext uri="{FF2B5EF4-FFF2-40B4-BE49-F238E27FC236}">
                  <a16:creationId xmlns:a16="http://schemas.microsoft.com/office/drawing/2014/main" id="{B45AEAD9-B082-47EB-B933-DBDB6D4FBC18}"/>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2" name="Freeform 635">
              <a:extLst>
                <a:ext uri="{FF2B5EF4-FFF2-40B4-BE49-F238E27FC236}">
                  <a16:creationId xmlns:a16="http://schemas.microsoft.com/office/drawing/2014/main" id="{18B5F2FF-9669-41EE-99BA-1C2BCB0A4D88}"/>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3" name="Freeform 636">
              <a:extLst>
                <a:ext uri="{FF2B5EF4-FFF2-40B4-BE49-F238E27FC236}">
                  <a16:creationId xmlns:a16="http://schemas.microsoft.com/office/drawing/2014/main" id="{62CA5CFD-CF44-4657-B45A-B8EF459497FB}"/>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4" name="Freeform 637">
              <a:extLst>
                <a:ext uri="{FF2B5EF4-FFF2-40B4-BE49-F238E27FC236}">
                  <a16:creationId xmlns:a16="http://schemas.microsoft.com/office/drawing/2014/main" id="{B4134CDD-5AA1-417D-8EC7-1B5A91D12652}"/>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5" name="Freeform 638">
              <a:extLst>
                <a:ext uri="{FF2B5EF4-FFF2-40B4-BE49-F238E27FC236}">
                  <a16:creationId xmlns:a16="http://schemas.microsoft.com/office/drawing/2014/main" id="{E10E0B23-9D6E-4197-83BA-0749EAF5D88D}"/>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6" name="Freeform 639">
              <a:extLst>
                <a:ext uri="{FF2B5EF4-FFF2-40B4-BE49-F238E27FC236}">
                  <a16:creationId xmlns:a16="http://schemas.microsoft.com/office/drawing/2014/main" id="{C20EABC6-D0F1-4EB8-8AD9-A788B0FFCAC3}"/>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7" name="Freeform 640">
              <a:extLst>
                <a:ext uri="{FF2B5EF4-FFF2-40B4-BE49-F238E27FC236}">
                  <a16:creationId xmlns:a16="http://schemas.microsoft.com/office/drawing/2014/main" id="{DC6B5D76-EE49-43E6-8B77-9CE2D45BD8C5}"/>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8" name="Freeform 641">
              <a:extLst>
                <a:ext uri="{FF2B5EF4-FFF2-40B4-BE49-F238E27FC236}">
                  <a16:creationId xmlns:a16="http://schemas.microsoft.com/office/drawing/2014/main" id="{7E53D2D4-7570-4CA1-8F11-4C67606F7094}"/>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79" name="Freeform 642">
              <a:extLst>
                <a:ext uri="{FF2B5EF4-FFF2-40B4-BE49-F238E27FC236}">
                  <a16:creationId xmlns:a16="http://schemas.microsoft.com/office/drawing/2014/main" id="{E5FE0762-5F5C-455A-930B-E626D0B125AA}"/>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0" name="Freeform 643">
              <a:extLst>
                <a:ext uri="{FF2B5EF4-FFF2-40B4-BE49-F238E27FC236}">
                  <a16:creationId xmlns:a16="http://schemas.microsoft.com/office/drawing/2014/main" id="{4196CC1F-8504-44B4-A9E1-E98025DF580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1" name="Rectangle 644">
              <a:extLst>
                <a:ext uri="{FF2B5EF4-FFF2-40B4-BE49-F238E27FC236}">
                  <a16:creationId xmlns:a16="http://schemas.microsoft.com/office/drawing/2014/main" id="{D143C4AF-2977-4C23-9968-21F11B19EF1C}"/>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482" name="Freeform 645">
              <a:extLst>
                <a:ext uri="{FF2B5EF4-FFF2-40B4-BE49-F238E27FC236}">
                  <a16:creationId xmlns:a16="http://schemas.microsoft.com/office/drawing/2014/main" id="{31DC67A6-1467-44B8-AE02-52B9C656332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3" name="Freeform 646">
              <a:extLst>
                <a:ext uri="{FF2B5EF4-FFF2-40B4-BE49-F238E27FC236}">
                  <a16:creationId xmlns:a16="http://schemas.microsoft.com/office/drawing/2014/main" id="{E37308C7-88F3-46B5-BE96-F9FBD33355CA}"/>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4" name="Freeform 647">
              <a:extLst>
                <a:ext uri="{FF2B5EF4-FFF2-40B4-BE49-F238E27FC236}">
                  <a16:creationId xmlns:a16="http://schemas.microsoft.com/office/drawing/2014/main" id="{F81221A7-43CA-4092-B2E4-2C23C4026F31}"/>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5" name="Freeform 648">
              <a:extLst>
                <a:ext uri="{FF2B5EF4-FFF2-40B4-BE49-F238E27FC236}">
                  <a16:creationId xmlns:a16="http://schemas.microsoft.com/office/drawing/2014/main" id="{8EB2B26C-0315-4F9A-98CA-B78EE0BB37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6" name="Freeform 649">
              <a:extLst>
                <a:ext uri="{FF2B5EF4-FFF2-40B4-BE49-F238E27FC236}">
                  <a16:creationId xmlns:a16="http://schemas.microsoft.com/office/drawing/2014/main" id="{E9AA9196-36D7-4FCC-9F6C-CD8DBFA24F58}"/>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7" name="Freeform 650">
              <a:extLst>
                <a:ext uri="{FF2B5EF4-FFF2-40B4-BE49-F238E27FC236}">
                  <a16:creationId xmlns:a16="http://schemas.microsoft.com/office/drawing/2014/main" id="{65591F67-19B9-44FD-9F39-1AC319AC69FC}"/>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8" name="Freeform 651">
              <a:extLst>
                <a:ext uri="{FF2B5EF4-FFF2-40B4-BE49-F238E27FC236}">
                  <a16:creationId xmlns:a16="http://schemas.microsoft.com/office/drawing/2014/main" id="{170EC022-54A5-47C9-9FAC-1E6D805ADB2F}"/>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89" name="Freeform 652">
              <a:extLst>
                <a:ext uri="{FF2B5EF4-FFF2-40B4-BE49-F238E27FC236}">
                  <a16:creationId xmlns:a16="http://schemas.microsoft.com/office/drawing/2014/main" id="{5D57BC60-4424-4F65-8BC6-E84316A6935E}"/>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0" name="Freeform 653">
              <a:extLst>
                <a:ext uri="{FF2B5EF4-FFF2-40B4-BE49-F238E27FC236}">
                  <a16:creationId xmlns:a16="http://schemas.microsoft.com/office/drawing/2014/main" id="{5BD1309F-B080-477C-81D0-78FCB7B8082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1" name="Freeform 654">
              <a:extLst>
                <a:ext uri="{FF2B5EF4-FFF2-40B4-BE49-F238E27FC236}">
                  <a16:creationId xmlns:a16="http://schemas.microsoft.com/office/drawing/2014/main" id="{4ECEDF90-36E8-4730-B2F8-507C41C3409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2" name="Freeform 655">
              <a:extLst>
                <a:ext uri="{FF2B5EF4-FFF2-40B4-BE49-F238E27FC236}">
                  <a16:creationId xmlns:a16="http://schemas.microsoft.com/office/drawing/2014/main" id="{BF4A37FE-7805-4CE8-9958-C41E345C3FB3}"/>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3" name="Freeform 656">
              <a:extLst>
                <a:ext uri="{FF2B5EF4-FFF2-40B4-BE49-F238E27FC236}">
                  <a16:creationId xmlns:a16="http://schemas.microsoft.com/office/drawing/2014/main" id="{702BA372-73A2-4E69-80B4-EF9B5576A67C}"/>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4" name="Freeform 657">
              <a:extLst>
                <a:ext uri="{FF2B5EF4-FFF2-40B4-BE49-F238E27FC236}">
                  <a16:creationId xmlns:a16="http://schemas.microsoft.com/office/drawing/2014/main" id="{870EF3B8-3779-4351-B44D-D513CDEF0530}"/>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5" name="Freeform 658">
              <a:extLst>
                <a:ext uri="{FF2B5EF4-FFF2-40B4-BE49-F238E27FC236}">
                  <a16:creationId xmlns:a16="http://schemas.microsoft.com/office/drawing/2014/main" id="{AAC7096F-A7DA-4944-B7DC-AE81AC2F5954}"/>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6" name="Freeform 659">
              <a:extLst>
                <a:ext uri="{FF2B5EF4-FFF2-40B4-BE49-F238E27FC236}">
                  <a16:creationId xmlns:a16="http://schemas.microsoft.com/office/drawing/2014/main" id="{6BE3B4F3-F0FD-414F-8006-7D989F5ADD52}"/>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7" name="Freeform 660">
              <a:extLst>
                <a:ext uri="{FF2B5EF4-FFF2-40B4-BE49-F238E27FC236}">
                  <a16:creationId xmlns:a16="http://schemas.microsoft.com/office/drawing/2014/main" id="{EB5D798A-F6FF-47BD-ABD7-43F440A1A470}"/>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8" name="Freeform 661">
              <a:extLst>
                <a:ext uri="{FF2B5EF4-FFF2-40B4-BE49-F238E27FC236}">
                  <a16:creationId xmlns:a16="http://schemas.microsoft.com/office/drawing/2014/main" id="{8EEEB30A-3080-4C15-8B1A-6A72FBB9EBA8}"/>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99" name="Freeform 662">
              <a:extLst>
                <a:ext uri="{FF2B5EF4-FFF2-40B4-BE49-F238E27FC236}">
                  <a16:creationId xmlns:a16="http://schemas.microsoft.com/office/drawing/2014/main" id="{27238F3B-DE65-4892-B639-775B8775D722}"/>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0" name="Freeform 663">
              <a:extLst>
                <a:ext uri="{FF2B5EF4-FFF2-40B4-BE49-F238E27FC236}">
                  <a16:creationId xmlns:a16="http://schemas.microsoft.com/office/drawing/2014/main" id="{C305D15A-ADA5-4C4F-99FA-08A2B7D3C548}"/>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1" name="Freeform 664">
              <a:extLst>
                <a:ext uri="{FF2B5EF4-FFF2-40B4-BE49-F238E27FC236}">
                  <a16:creationId xmlns:a16="http://schemas.microsoft.com/office/drawing/2014/main" id="{8E7C4A38-5FE7-4D14-B8EF-10D41533F8AE}"/>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2" name="Freeform 665">
              <a:extLst>
                <a:ext uri="{FF2B5EF4-FFF2-40B4-BE49-F238E27FC236}">
                  <a16:creationId xmlns:a16="http://schemas.microsoft.com/office/drawing/2014/main" id="{47750795-17FC-4D25-8C44-5436FD1303B6}"/>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3" name="Freeform 666">
              <a:extLst>
                <a:ext uri="{FF2B5EF4-FFF2-40B4-BE49-F238E27FC236}">
                  <a16:creationId xmlns:a16="http://schemas.microsoft.com/office/drawing/2014/main" id="{FFB6A0DF-446B-45D0-9C47-9546694746E6}"/>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4" name="Freeform 667">
              <a:extLst>
                <a:ext uri="{FF2B5EF4-FFF2-40B4-BE49-F238E27FC236}">
                  <a16:creationId xmlns:a16="http://schemas.microsoft.com/office/drawing/2014/main" id="{B4CB7507-31FC-491E-9D98-5EB7E6E37F31}"/>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5" name="Freeform 668">
              <a:extLst>
                <a:ext uri="{FF2B5EF4-FFF2-40B4-BE49-F238E27FC236}">
                  <a16:creationId xmlns:a16="http://schemas.microsoft.com/office/drawing/2014/main" id="{AF910E93-FF85-4299-8420-5566F133E0E0}"/>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6" name="Freeform 669">
              <a:extLst>
                <a:ext uri="{FF2B5EF4-FFF2-40B4-BE49-F238E27FC236}">
                  <a16:creationId xmlns:a16="http://schemas.microsoft.com/office/drawing/2014/main" id="{713655C8-BC39-43D8-82F8-C11E958F2E81}"/>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7" name="Freeform 670">
              <a:extLst>
                <a:ext uri="{FF2B5EF4-FFF2-40B4-BE49-F238E27FC236}">
                  <a16:creationId xmlns:a16="http://schemas.microsoft.com/office/drawing/2014/main" id="{9A749E47-3349-4F99-9EFB-3EC96C7B7082}"/>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8" name="Freeform 671">
              <a:extLst>
                <a:ext uri="{FF2B5EF4-FFF2-40B4-BE49-F238E27FC236}">
                  <a16:creationId xmlns:a16="http://schemas.microsoft.com/office/drawing/2014/main" id="{070D24CE-7B05-4B34-AA71-77BC85BCADAD}"/>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09" name="Freeform 672">
              <a:extLst>
                <a:ext uri="{FF2B5EF4-FFF2-40B4-BE49-F238E27FC236}">
                  <a16:creationId xmlns:a16="http://schemas.microsoft.com/office/drawing/2014/main" id="{B925FE6F-369F-465D-B6AD-9140B529A9C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0" name="Freeform 673">
              <a:extLst>
                <a:ext uri="{FF2B5EF4-FFF2-40B4-BE49-F238E27FC236}">
                  <a16:creationId xmlns:a16="http://schemas.microsoft.com/office/drawing/2014/main" id="{5A9B8EC3-E022-4247-AC80-9A4DCF017455}"/>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1" name="Freeform 674">
              <a:extLst>
                <a:ext uri="{FF2B5EF4-FFF2-40B4-BE49-F238E27FC236}">
                  <a16:creationId xmlns:a16="http://schemas.microsoft.com/office/drawing/2014/main" id="{AAA4F211-95F6-4389-9EFB-799B143450A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2" name="Freeform 675">
              <a:extLst>
                <a:ext uri="{FF2B5EF4-FFF2-40B4-BE49-F238E27FC236}">
                  <a16:creationId xmlns:a16="http://schemas.microsoft.com/office/drawing/2014/main" id="{3A50BC9B-5EFF-4626-ABDE-8CC1ACAA8BA3}"/>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3" name="Freeform 676">
              <a:extLst>
                <a:ext uri="{FF2B5EF4-FFF2-40B4-BE49-F238E27FC236}">
                  <a16:creationId xmlns:a16="http://schemas.microsoft.com/office/drawing/2014/main" id="{66E96A10-A7F1-438F-843E-040842D07C0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4" name="Freeform 677">
              <a:extLst>
                <a:ext uri="{FF2B5EF4-FFF2-40B4-BE49-F238E27FC236}">
                  <a16:creationId xmlns:a16="http://schemas.microsoft.com/office/drawing/2014/main" id="{A62ECD62-254B-4844-B67D-09602E70034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5" name="Freeform 678">
              <a:extLst>
                <a:ext uri="{FF2B5EF4-FFF2-40B4-BE49-F238E27FC236}">
                  <a16:creationId xmlns:a16="http://schemas.microsoft.com/office/drawing/2014/main" id="{E5D150ED-04E1-458E-BC14-1770E3B31B5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6" name="Freeform 679">
              <a:extLst>
                <a:ext uri="{FF2B5EF4-FFF2-40B4-BE49-F238E27FC236}">
                  <a16:creationId xmlns:a16="http://schemas.microsoft.com/office/drawing/2014/main" id="{AE2889C1-77D2-478D-B1A5-314E32E5AD1B}"/>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7" name="Freeform 680">
              <a:extLst>
                <a:ext uri="{FF2B5EF4-FFF2-40B4-BE49-F238E27FC236}">
                  <a16:creationId xmlns:a16="http://schemas.microsoft.com/office/drawing/2014/main" id="{F1ACE891-47AE-4972-B15A-E085948F1B4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8" name="Freeform 681">
              <a:extLst>
                <a:ext uri="{FF2B5EF4-FFF2-40B4-BE49-F238E27FC236}">
                  <a16:creationId xmlns:a16="http://schemas.microsoft.com/office/drawing/2014/main" id="{2044E157-3B39-4D73-BAAF-B18A570E6F8B}"/>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19" name="Freeform 682">
              <a:extLst>
                <a:ext uri="{FF2B5EF4-FFF2-40B4-BE49-F238E27FC236}">
                  <a16:creationId xmlns:a16="http://schemas.microsoft.com/office/drawing/2014/main" id="{DE8BF74F-C0E8-474F-BBF7-1AF7C984D50F}"/>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0" name="Freeform 683">
              <a:extLst>
                <a:ext uri="{FF2B5EF4-FFF2-40B4-BE49-F238E27FC236}">
                  <a16:creationId xmlns:a16="http://schemas.microsoft.com/office/drawing/2014/main" id="{231F00DC-4A06-4ECB-BCFF-60CB43E3E0E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1" name="Freeform 684">
              <a:extLst>
                <a:ext uri="{FF2B5EF4-FFF2-40B4-BE49-F238E27FC236}">
                  <a16:creationId xmlns:a16="http://schemas.microsoft.com/office/drawing/2014/main" id="{360922EB-5EC9-4536-A862-4162368533F6}"/>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2" name="Freeform 685">
              <a:extLst>
                <a:ext uri="{FF2B5EF4-FFF2-40B4-BE49-F238E27FC236}">
                  <a16:creationId xmlns:a16="http://schemas.microsoft.com/office/drawing/2014/main" id="{2CF559E1-A2A0-4A90-8BC1-EAECABBC707D}"/>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3" name="Freeform 686">
              <a:extLst>
                <a:ext uri="{FF2B5EF4-FFF2-40B4-BE49-F238E27FC236}">
                  <a16:creationId xmlns:a16="http://schemas.microsoft.com/office/drawing/2014/main" id="{68C1D0A8-BD17-49AE-AAEF-4E4280E8D207}"/>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4" name="Freeform 687">
              <a:extLst>
                <a:ext uri="{FF2B5EF4-FFF2-40B4-BE49-F238E27FC236}">
                  <a16:creationId xmlns:a16="http://schemas.microsoft.com/office/drawing/2014/main" id="{3F11A724-A53C-4E85-A95A-BDFC91BD46E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5" name="Freeform 688">
              <a:extLst>
                <a:ext uri="{FF2B5EF4-FFF2-40B4-BE49-F238E27FC236}">
                  <a16:creationId xmlns:a16="http://schemas.microsoft.com/office/drawing/2014/main" id="{B32ED862-3A1A-4CA4-922D-BD4CB03445F7}"/>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6" name="Freeform 689">
              <a:extLst>
                <a:ext uri="{FF2B5EF4-FFF2-40B4-BE49-F238E27FC236}">
                  <a16:creationId xmlns:a16="http://schemas.microsoft.com/office/drawing/2014/main" id="{D531C493-C9F7-4DAE-A42A-6B97854603B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7" name="Freeform 690">
              <a:extLst>
                <a:ext uri="{FF2B5EF4-FFF2-40B4-BE49-F238E27FC236}">
                  <a16:creationId xmlns:a16="http://schemas.microsoft.com/office/drawing/2014/main" id="{A13E16CC-D656-4C28-AB49-6823E46CE371}"/>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8" name="Freeform 691">
              <a:extLst>
                <a:ext uri="{FF2B5EF4-FFF2-40B4-BE49-F238E27FC236}">
                  <a16:creationId xmlns:a16="http://schemas.microsoft.com/office/drawing/2014/main" id="{2F9EE460-D359-4AD3-80F2-D111A641AB7F}"/>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29" name="Freeform 692">
              <a:extLst>
                <a:ext uri="{FF2B5EF4-FFF2-40B4-BE49-F238E27FC236}">
                  <a16:creationId xmlns:a16="http://schemas.microsoft.com/office/drawing/2014/main" id="{6AF502E6-18C0-4964-8D0F-A543EA4F05F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0" name="Freeform 693">
              <a:extLst>
                <a:ext uri="{FF2B5EF4-FFF2-40B4-BE49-F238E27FC236}">
                  <a16:creationId xmlns:a16="http://schemas.microsoft.com/office/drawing/2014/main" id="{51FEA5F8-3D12-46B3-BCD3-B1BA85D2795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1" name="Freeform 694">
              <a:extLst>
                <a:ext uri="{FF2B5EF4-FFF2-40B4-BE49-F238E27FC236}">
                  <a16:creationId xmlns:a16="http://schemas.microsoft.com/office/drawing/2014/main" id="{A034AA97-B843-48CF-97B0-BFEEFA5A32F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2" name="Freeform 695">
              <a:extLst>
                <a:ext uri="{FF2B5EF4-FFF2-40B4-BE49-F238E27FC236}">
                  <a16:creationId xmlns:a16="http://schemas.microsoft.com/office/drawing/2014/main" id="{0B596512-D97A-4801-9636-69EC677E9797}"/>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3" name="Freeform 696">
              <a:extLst>
                <a:ext uri="{FF2B5EF4-FFF2-40B4-BE49-F238E27FC236}">
                  <a16:creationId xmlns:a16="http://schemas.microsoft.com/office/drawing/2014/main" id="{FEFBD21F-B985-4A20-BE36-DDC776FFB818}"/>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4" name="Freeform 697">
              <a:extLst>
                <a:ext uri="{FF2B5EF4-FFF2-40B4-BE49-F238E27FC236}">
                  <a16:creationId xmlns:a16="http://schemas.microsoft.com/office/drawing/2014/main" id="{96EA80A2-E053-49BC-B2FC-5C8D89F9F0A6}"/>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5" name="Freeform 698">
              <a:extLst>
                <a:ext uri="{FF2B5EF4-FFF2-40B4-BE49-F238E27FC236}">
                  <a16:creationId xmlns:a16="http://schemas.microsoft.com/office/drawing/2014/main" id="{B7A024F8-C39E-4763-B229-EE42A9D5CEA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6" name="Freeform 699">
              <a:extLst>
                <a:ext uri="{FF2B5EF4-FFF2-40B4-BE49-F238E27FC236}">
                  <a16:creationId xmlns:a16="http://schemas.microsoft.com/office/drawing/2014/main" id="{DD1D9F90-C29D-4C2F-B6E6-EB24CE88F14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7" name="Freeform 700">
              <a:extLst>
                <a:ext uri="{FF2B5EF4-FFF2-40B4-BE49-F238E27FC236}">
                  <a16:creationId xmlns:a16="http://schemas.microsoft.com/office/drawing/2014/main" id="{453CFC8C-7A78-48B8-8987-57F8B6EC7D0B}"/>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8" name="Freeform 701">
              <a:extLst>
                <a:ext uri="{FF2B5EF4-FFF2-40B4-BE49-F238E27FC236}">
                  <a16:creationId xmlns:a16="http://schemas.microsoft.com/office/drawing/2014/main" id="{B9284E4A-B430-4F6C-82DC-854829EEFD50}"/>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39" name="Freeform 702">
              <a:extLst>
                <a:ext uri="{FF2B5EF4-FFF2-40B4-BE49-F238E27FC236}">
                  <a16:creationId xmlns:a16="http://schemas.microsoft.com/office/drawing/2014/main" id="{84BD879D-D437-4097-924C-BBF6EF4603A8}"/>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0" name="Freeform 703">
              <a:extLst>
                <a:ext uri="{FF2B5EF4-FFF2-40B4-BE49-F238E27FC236}">
                  <a16:creationId xmlns:a16="http://schemas.microsoft.com/office/drawing/2014/main" id="{633DFF27-4637-471F-B26F-AFBB5A353ADF}"/>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1" name="Freeform 704">
              <a:extLst>
                <a:ext uri="{FF2B5EF4-FFF2-40B4-BE49-F238E27FC236}">
                  <a16:creationId xmlns:a16="http://schemas.microsoft.com/office/drawing/2014/main" id="{3092E2D3-5E01-4B36-AFFF-3C78E3691111}"/>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2" name="Freeform 705">
              <a:extLst>
                <a:ext uri="{FF2B5EF4-FFF2-40B4-BE49-F238E27FC236}">
                  <a16:creationId xmlns:a16="http://schemas.microsoft.com/office/drawing/2014/main" id="{BD0D0CA3-16FE-45CC-8600-018CD6DDED73}"/>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3" name="Freeform 706">
              <a:extLst>
                <a:ext uri="{FF2B5EF4-FFF2-40B4-BE49-F238E27FC236}">
                  <a16:creationId xmlns:a16="http://schemas.microsoft.com/office/drawing/2014/main" id="{464060E7-4CDB-4738-9C00-244639C6C0B7}"/>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4" name="Freeform 707">
              <a:extLst>
                <a:ext uri="{FF2B5EF4-FFF2-40B4-BE49-F238E27FC236}">
                  <a16:creationId xmlns:a16="http://schemas.microsoft.com/office/drawing/2014/main" id="{BC7C589A-2809-4C2B-B7D5-7437BDAAA452}"/>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5" name="Freeform 708">
              <a:extLst>
                <a:ext uri="{FF2B5EF4-FFF2-40B4-BE49-F238E27FC236}">
                  <a16:creationId xmlns:a16="http://schemas.microsoft.com/office/drawing/2014/main" id="{AAD4332C-030A-4273-A2A1-5F5DA68BC561}"/>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6" name="Freeform 709">
              <a:extLst>
                <a:ext uri="{FF2B5EF4-FFF2-40B4-BE49-F238E27FC236}">
                  <a16:creationId xmlns:a16="http://schemas.microsoft.com/office/drawing/2014/main" id="{7FCC6F0A-FD85-4EB3-B983-75BFC8028561}"/>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7" name="Freeform 710">
              <a:extLst>
                <a:ext uri="{FF2B5EF4-FFF2-40B4-BE49-F238E27FC236}">
                  <a16:creationId xmlns:a16="http://schemas.microsoft.com/office/drawing/2014/main" id="{CDB9BB36-41E3-4C00-9471-D22772B629A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8" name="Freeform 711">
              <a:extLst>
                <a:ext uri="{FF2B5EF4-FFF2-40B4-BE49-F238E27FC236}">
                  <a16:creationId xmlns:a16="http://schemas.microsoft.com/office/drawing/2014/main" id="{A06A7AAF-393F-4DC0-BE0A-740661988CE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49" name="Freeform 712">
              <a:extLst>
                <a:ext uri="{FF2B5EF4-FFF2-40B4-BE49-F238E27FC236}">
                  <a16:creationId xmlns:a16="http://schemas.microsoft.com/office/drawing/2014/main" id="{820ED628-5818-4747-8DC4-134B55E4F2F0}"/>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0" name="Freeform 713">
              <a:extLst>
                <a:ext uri="{FF2B5EF4-FFF2-40B4-BE49-F238E27FC236}">
                  <a16:creationId xmlns:a16="http://schemas.microsoft.com/office/drawing/2014/main" id="{CE2EE845-14ED-46EB-A8DF-E2C7CFDDD659}"/>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1" name="Freeform 714">
              <a:extLst>
                <a:ext uri="{FF2B5EF4-FFF2-40B4-BE49-F238E27FC236}">
                  <a16:creationId xmlns:a16="http://schemas.microsoft.com/office/drawing/2014/main" id="{1E288CE8-E582-4676-B85F-B5D54F37D13F}"/>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2" name="Freeform 715">
              <a:extLst>
                <a:ext uri="{FF2B5EF4-FFF2-40B4-BE49-F238E27FC236}">
                  <a16:creationId xmlns:a16="http://schemas.microsoft.com/office/drawing/2014/main" id="{74B46520-0385-4FE7-8125-200E06B5B4EB}"/>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3" name="Freeform 716">
              <a:extLst>
                <a:ext uri="{FF2B5EF4-FFF2-40B4-BE49-F238E27FC236}">
                  <a16:creationId xmlns:a16="http://schemas.microsoft.com/office/drawing/2014/main" id="{2550974E-6FF3-48E8-8B80-B82DF73EE461}"/>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4" name="Freeform 717">
              <a:extLst>
                <a:ext uri="{FF2B5EF4-FFF2-40B4-BE49-F238E27FC236}">
                  <a16:creationId xmlns:a16="http://schemas.microsoft.com/office/drawing/2014/main" id="{62B147F9-2F98-4684-9CF1-6EF17B3FFCEB}"/>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5" name="Freeform 718">
              <a:extLst>
                <a:ext uri="{FF2B5EF4-FFF2-40B4-BE49-F238E27FC236}">
                  <a16:creationId xmlns:a16="http://schemas.microsoft.com/office/drawing/2014/main" id="{E839CB37-10DA-478C-B79F-F6F32C044275}"/>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6" name="Freeform 719">
              <a:extLst>
                <a:ext uri="{FF2B5EF4-FFF2-40B4-BE49-F238E27FC236}">
                  <a16:creationId xmlns:a16="http://schemas.microsoft.com/office/drawing/2014/main" id="{0F438215-6AC4-4F9A-BDA0-02928EEFF7E0}"/>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7" name="Freeform 720">
              <a:extLst>
                <a:ext uri="{FF2B5EF4-FFF2-40B4-BE49-F238E27FC236}">
                  <a16:creationId xmlns:a16="http://schemas.microsoft.com/office/drawing/2014/main" id="{C7D7F564-C8EE-415A-8343-D5C935B20D41}"/>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8" name="Freeform 721">
              <a:extLst>
                <a:ext uri="{FF2B5EF4-FFF2-40B4-BE49-F238E27FC236}">
                  <a16:creationId xmlns:a16="http://schemas.microsoft.com/office/drawing/2014/main" id="{FA4E4D72-0361-4E5C-ABFB-603A50C22EA4}"/>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59" name="Freeform 722">
              <a:extLst>
                <a:ext uri="{FF2B5EF4-FFF2-40B4-BE49-F238E27FC236}">
                  <a16:creationId xmlns:a16="http://schemas.microsoft.com/office/drawing/2014/main" id="{266192F4-44C2-465C-9EEF-4F2D1D9C59D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0" name="Freeform 723">
              <a:extLst>
                <a:ext uri="{FF2B5EF4-FFF2-40B4-BE49-F238E27FC236}">
                  <a16:creationId xmlns:a16="http://schemas.microsoft.com/office/drawing/2014/main" id="{71BCE231-39F7-450F-99B2-305CB6DBEF7F}"/>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1" name="Freeform 724">
              <a:extLst>
                <a:ext uri="{FF2B5EF4-FFF2-40B4-BE49-F238E27FC236}">
                  <a16:creationId xmlns:a16="http://schemas.microsoft.com/office/drawing/2014/main" id="{9F79FACF-A7B1-435E-87B4-BDD7267808DC}"/>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2" name="Freeform 725">
              <a:extLst>
                <a:ext uri="{FF2B5EF4-FFF2-40B4-BE49-F238E27FC236}">
                  <a16:creationId xmlns:a16="http://schemas.microsoft.com/office/drawing/2014/main" id="{6B7F6BB2-2E61-49D2-B46C-D0F6E5680011}"/>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3" name="Freeform 726">
              <a:extLst>
                <a:ext uri="{FF2B5EF4-FFF2-40B4-BE49-F238E27FC236}">
                  <a16:creationId xmlns:a16="http://schemas.microsoft.com/office/drawing/2014/main" id="{559E8FCD-30AB-4CD0-8BB7-039CE1B9C3D5}"/>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4" name="Freeform 727">
              <a:extLst>
                <a:ext uri="{FF2B5EF4-FFF2-40B4-BE49-F238E27FC236}">
                  <a16:creationId xmlns:a16="http://schemas.microsoft.com/office/drawing/2014/main" id="{CF20A95D-AA89-4241-A6A0-0B6BDE161692}"/>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5" name="Freeform 728">
              <a:extLst>
                <a:ext uri="{FF2B5EF4-FFF2-40B4-BE49-F238E27FC236}">
                  <a16:creationId xmlns:a16="http://schemas.microsoft.com/office/drawing/2014/main" id="{AA32F905-B1A0-49EC-8E6E-597F93D74BC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6" name="Freeform 729">
              <a:extLst>
                <a:ext uri="{FF2B5EF4-FFF2-40B4-BE49-F238E27FC236}">
                  <a16:creationId xmlns:a16="http://schemas.microsoft.com/office/drawing/2014/main" id="{DFABECA7-E4CB-48AD-AEA0-6844F37B7D0A}"/>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7" name="Freeform 730">
              <a:extLst>
                <a:ext uri="{FF2B5EF4-FFF2-40B4-BE49-F238E27FC236}">
                  <a16:creationId xmlns:a16="http://schemas.microsoft.com/office/drawing/2014/main" id="{2F4037F1-DC21-4A08-961F-00966204BEA1}"/>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8" name="Freeform 731">
              <a:extLst>
                <a:ext uri="{FF2B5EF4-FFF2-40B4-BE49-F238E27FC236}">
                  <a16:creationId xmlns:a16="http://schemas.microsoft.com/office/drawing/2014/main" id="{E7DE9F30-2140-4C95-B4BB-86495A5ED4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69" name="Freeform 732">
              <a:extLst>
                <a:ext uri="{FF2B5EF4-FFF2-40B4-BE49-F238E27FC236}">
                  <a16:creationId xmlns:a16="http://schemas.microsoft.com/office/drawing/2014/main" id="{DF1D358B-0CE8-44CF-BC20-1158456C44E2}"/>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0" name="Freeform 733">
              <a:extLst>
                <a:ext uri="{FF2B5EF4-FFF2-40B4-BE49-F238E27FC236}">
                  <a16:creationId xmlns:a16="http://schemas.microsoft.com/office/drawing/2014/main" id="{6B4F7FF3-F8F8-49E9-850A-D3673504D96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1" name="Freeform 734">
              <a:extLst>
                <a:ext uri="{FF2B5EF4-FFF2-40B4-BE49-F238E27FC236}">
                  <a16:creationId xmlns:a16="http://schemas.microsoft.com/office/drawing/2014/main" id="{85965A64-9FCF-4F22-8E50-F2EFDC83280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2" name="Freeform 735">
              <a:extLst>
                <a:ext uri="{FF2B5EF4-FFF2-40B4-BE49-F238E27FC236}">
                  <a16:creationId xmlns:a16="http://schemas.microsoft.com/office/drawing/2014/main" id="{A3042440-CC24-47A4-8125-EFBC9F21FF45}"/>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3" name="Freeform 736">
              <a:extLst>
                <a:ext uri="{FF2B5EF4-FFF2-40B4-BE49-F238E27FC236}">
                  <a16:creationId xmlns:a16="http://schemas.microsoft.com/office/drawing/2014/main" id="{DB7821ED-57CA-408A-AED1-BFD1286F26A9}"/>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4" name="Freeform 737">
              <a:extLst>
                <a:ext uri="{FF2B5EF4-FFF2-40B4-BE49-F238E27FC236}">
                  <a16:creationId xmlns:a16="http://schemas.microsoft.com/office/drawing/2014/main" id="{D33E8B0E-D965-47B5-AA6F-B9807FB61C8B}"/>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5" name="Freeform 738">
              <a:extLst>
                <a:ext uri="{FF2B5EF4-FFF2-40B4-BE49-F238E27FC236}">
                  <a16:creationId xmlns:a16="http://schemas.microsoft.com/office/drawing/2014/main" id="{FE12826A-C5AD-4F1C-9E05-50CFA3460711}"/>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6" name="Freeform 739">
              <a:extLst>
                <a:ext uri="{FF2B5EF4-FFF2-40B4-BE49-F238E27FC236}">
                  <a16:creationId xmlns:a16="http://schemas.microsoft.com/office/drawing/2014/main" id="{EC5DD863-8C58-4964-BACA-A5852520FDED}"/>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7" name="Line 740">
              <a:extLst>
                <a:ext uri="{FF2B5EF4-FFF2-40B4-BE49-F238E27FC236}">
                  <a16:creationId xmlns:a16="http://schemas.microsoft.com/office/drawing/2014/main" id="{81FDE32D-11D8-4863-840D-8F286E51E0F2}"/>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8" name="Freeform 741">
              <a:extLst>
                <a:ext uri="{FF2B5EF4-FFF2-40B4-BE49-F238E27FC236}">
                  <a16:creationId xmlns:a16="http://schemas.microsoft.com/office/drawing/2014/main" id="{47DE684F-5E90-406A-B993-FCFEB440402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79" name="Freeform 742">
              <a:extLst>
                <a:ext uri="{FF2B5EF4-FFF2-40B4-BE49-F238E27FC236}">
                  <a16:creationId xmlns:a16="http://schemas.microsoft.com/office/drawing/2014/main" id="{7BF16E0E-CC1A-4B14-96A7-95142F268108}"/>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0" name="Freeform 743">
              <a:extLst>
                <a:ext uri="{FF2B5EF4-FFF2-40B4-BE49-F238E27FC236}">
                  <a16:creationId xmlns:a16="http://schemas.microsoft.com/office/drawing/2014/main" id="{3DF582F8-8722-4221-BC15-F1997FA2362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1" name="Freeform 744">
              <a:extLst>
                <a:ext uri="{FF2B5EF4-FFF2-40B4-BE49-F238E27FC236}">
                  <a16:creationId xmlns:a16="http://schemas.microsoft.com/office/drawing/2014/main" id="{D9C77D13-6C0E-4E35-A80C-5A4F5BC80766}"/>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2" name="Freeform 745">
              <a:extLst>
                <a:ext uri="{FF2B5EF4-FFF2-40B4-BE49-F238E27FC236}">
                  <a16:creationId xmlns:a16="http://schemas.microsoft.com/office/drawing/2014/main" id="{D44AF025-F1BC-4EFE-AE5C-DAE49B71F2D5}"/>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3" name="Freeform 746">
              <a:extLst>
                <a:ext uri="{FF2B5EF4-FFF2-40B4-BE49-F238E27FC236}">
                  <a16:creationId xmlns:a16="http://schemas.microsoft.com/office/drawing/2014/main" id="{54E32F0D-85CD-4444-B837-F275FBE0C53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4" name="Freeform 747">
              <a:extLst>
                <a:ext uri="{FF2B5EF4-FFF2-40B4-BE49-F238E27FC236}">
                  <a16:creationId xmlns:a16="http://schemas.microsoft.com/office/drawing/2014/main" id="{8C5D9D22-FB47-4420-BA14-5D7B83B3A77D}"/>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5" name="Freeform 748">
              <a:extLst>
                <a:ext uri="{FF2B5EF4-FFF2-40B4-BE49-F238E27FC236}">
                  <a16:creationId xmlns:a16="http://schemas.microsoft.com/office/drawing/2014/main" id="{CBB52E7D-88AB-44BC-925E-01141403BC5D}"/>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6" name="Freeform 749">
              <a:extLst>
                <a:ext uri="{FF2B5EF4-FFF2-40B4-BE49-F238E27FC236}">
                  <a16:creationId xmlns:a16="http://schemas.microsoft.com/office/drawing/2014/main" id="{C63FCFC7-64DE-43D0-90ED-1EC70D0B2034}"/>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7" name="Freeform 750">
              <a:extLst>
                <a:ext uri="{FF2B5EF4-FFF2-40B4-BE49-F238E27FC236}">
                  <a16:creationId xmlns:a16="http://schemas.microsoft.com/office/drawing/2014/main" id="{208EBA86-A316-459A-9C00-A27741620453}"/>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8" name="Freeform 751">
              <a:extLst>
                <a:ext uri="{FF2B5EF4-FFF2-40B4-BE49-F238E27FC236}">
                  <a16:creationId xmlns:a16="http://schemas.microsoft.com/office/drawing/2014/main" id="{688E242A-6F2D-4214-892F-F33B63B72B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89" name="Freeform 752">
              <a:extLst>
                <a:ext uri="{FF2B5EF4-FFF2-40B4-BE49-F238E27FC236}">
                  <a16:creationId xmlns:a16="http://schemas.microsoft.com/office/drawing/2014/main" id="{DA603A13-595A-4AA5-AC66-AFFA6943DFC2}"/>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0" name="Freeform 753">
              <a:extLst>
                <a:ext uri="{FF2B5EF4-FFF2-40B4-BE49-F238E27FC236}">
                  <a16:creationId xmlns:a16="http://schemas.microsoft.com/office/drawing/2014/main" id="{2129E719-A285-4393-900A-4F03C6BE1798}"/>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1" name="Freeform 754">
              <a:extLst>
                <a:ext uri="{FF2B5EF4-FFF2-40B4-BE49-F238E27FC236}">
                  <a16:creationId xmlns:a16="http://schemas.microsoft.com/office/drawing/2014/main" id="{ADA7E1A1-688F-4F03-9A61-9FB5E321D298}"/>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2" name="Freeform 755">
              <a:extLst>
                <a:ext uri="{FF2B5EF4-FFF2-40B4-BE49-F238E27FC236}">
                  <a16:creationId xmlns:a16="http://schemas.microsoft.com/office/drawing/2014/main" id="{3060BC14-675A-4324-837C-CB6BAC14C4C8}"/>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3" name="Freeform 756">
              <a:extLst>
                <a:ext uri="{FF2B5EF4-FFF2-40B4-BE49-F238E27FC236}">
                  <a16:creationId xmlns:a16="http://schemas.microsoft.com/office/drawing/2014/main" id="{F5583B37-4ECB-4499-A75D-80F8EC36400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4" name="Freeform 757">
              <a:extLst>
                <a:ext uri="{FF2B5EF4-FFF2-40B4-BE49-F238E27FC236}">
                  <a16:creationId xmlns:a16="http://schemas.microsoft.com/office/drawing/2014/main" id="{77A284AE-1290-47A4-B36C-589E7A27BBE0}"/>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5" name="Freeform 758">
              <a:extLst>
                <a:ext uri="{FF2B5EF4-FFF2-40B4-BE49-F238E27FC236}">
                  <a16:creationId xmlns:a16="http://schemas.microsoft.com/office/drawing/2014/main" id="{C2D0CA22-F02D-4DCF-BB9B-1B6F72F58F85}"/>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6" name="Freeform 759">
              <a:extLst>
                <a:ext uri="{FF2B5EF4-FFF2-40B4-BE49-F238E27FC236}">
                  <a16:creationId xmlns:a16="http://schemas.microsoft.com/office/drawing/2014/main" id="{B860378B-3CE5-49E9-85C6-1783C02ECC53}"/>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7" name="Freeform 760">
              <a:extLst>
                <a:ext uri="{FF2B5EF4-FFF2-40B4-BE49-F238E27FC236}">
                  <a16:creationId xmlns:a16="http://schemas.microsoft.com/office/drawing/2014/main" id="{22B84E29-E573-4143-A4AD-F3266903D13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98" name="Rectangle 761">
              <a:extLst>
                <a:ext uri="{FF2B5EF4-FFF2-40B4-BE49-F238E27FC236}">
                  <a16:creationId xmlns:a16="http://schemas.microsoft.com/office/drawing/2014/main" id="{6AB24624-0A14-4E49-81A2-0C704B7F8D34}"/>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599" name="Freeform 762">
              <a:extLst>
                <a:ext uri="{FF2B5EF4-FFF2-40B4-BE49-F238E27FC236}">
                  <a16:creationId xmlns:a16="http://schemas.microsoft.com/office/drawing/2014/main" id="{8F3E26F1-DAA5-40B9-87A5-7263904FD44C}"/>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0" name="Rectangle 763">
              <a:extLst>
                <a:ext uri="{FF2B5EF4-FFF2-40B4-BE49-F238E27FC236}">
                  <a16:creationId xmlns:a16="http://schemas.microsoft.com/office/drawing/2014/main" id="{8368EB5D-1816-4B9C-AC07-33AEE70EEB92}"/>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1" name="Freeform 764">
              <a:extLst>
                <a:ext uri="{FF2B5EF4-FFF2-40B4-BE49-F238E27FC236}">
                  <a16:creationId xmlns:a16="http://schemas.microsoft.com/office/drawing/2014/main" id="{9D03AB51-CF65-43B8-BA60-E44BA020B89B}"/>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2" name="Rectangle 765">
              <a:extLst>
                <a:ext uri="{FF2B5EF4-FFF2-40B4-BE49-F238E27FC236}">
                  <a16:creationId xmlns:a16="http://schemas.microsoft.com/office/drawing/2014/main" id="{3AEB333B-ECBC-467A-8875-2BCF7CC91F45}"/>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3" name="Freeform 766">
              <a:extLst>
                <a:ext uri="{FF2B5EF4-FFF2-40B4-BE49-F238E27FC236}">
                  <a16:creationId xmlns:a16="http://schemas.microsoft.com/office/drawing/2014/main" id="{A9866C41-1F45-49CB-B084-A7CCE2E097BE}"/>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04" name="Rectangle 767">
              <a:extLst>
                <a:ext uri="{FF2B5EF4-FFF2-40B4-BE49-F238E27FC236}">
                  <a16:creationId xmlns:a16="http://schemas.microsoft.com/office/drawing/2014/main" id="{742AD0FD-500F-40C2-8AF9-072356FD12AD}"/>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9605" name="Freeform 768">
              <a:extLst>
                <a:ext uri="{FF2B5EF4-FFF2-40B4-BE49-F238E27FC236}">
                  <a16:creationId xmlns:a16="http://schemas.microsoft.com/office/drawing/2014/main" id="{D64D873A-361A-497F-8A15-FA897D25B116}"/>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DEDF5429-5B4B-4054-8E7B-F3B1E4AB1AFC}"/>
              </a:ext>
            </a:extLst>
          </p:cNvPr>
          <p:cNvSpPr txBox="1"/>
          <p:nvPr/>
        </p:nvSpPr>
        <p:spPr>
          <a:xfrm>
            <a:off x="1755778" y="3181353"/>
            <a:ext cx="4760913" cy="1338263"/>
          </a:xfrm>
          <a:prstGeom prst="rect">
            <a:avLst/>
          </a:prstGeom>
          <a:noFill/>
          <a:ln w="9525">
            <a:noFill/>
          </a:ln>
        </p:spPr>
        <p:txBody>
          <a:bodyPr>
            <a:spAutoFit/>
          </a:bodyPr>
          <a:lstStyle/>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a:t>
            </a:r>
            <a:r>
              <a:rPr lang="en-US" altLang="zh-CN"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10</a:t>
            </a: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课时 </a:t>
            </a:r>
          </a:p>
          <a:p>
            <a:pPr algn="ctr">
              <a:defRPr/>
            </a:pPr>
            <a:r>
              <a:rPr lang="zh-CN" altLang="en-US" sz="405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递归算法</a:t>
            </a:r>
          </a:p>
        </p:txBody>
      </p:sp>
      <p:sp>
        <p:nvSpPr>
          <p:cNvPr id="9607" name="文本框 776">
            <a:extLst>
              <a:ext uri="{FF2B5EF4-FFF2-40B4-BE49-F238E27FC236}">
                <a16:creationId xmlns:a16="http://schemas.microsoft.com/office/drawing/2014/main" id="{EDB933BC-4814-4249-8599-F3A77A4DBFBA}"/>
              </a:ext>
            </a:extLst>
          </p:cNvPr>
          <p:cNvSpPr txBox="1">
            <a:spLocks noChangeArrowheads="1"/>
          </p:cNvSpPr>
          <p:nvPr/>
        </p:nvSpPr>
        <p:spPr bwMode="auto">
          <a:xfrm>
            <a:off x="2000253" y="3786188"/>
            <a:ext cx="41703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altLang="en-US" sz="100">
                <a:solidFill>
                  <a:schemeClr val="bg1"/>
                </a:solidFill>
                <a:latin typeface="微软雅黑" panose="020B0503020204020204" pitchFamily="34" charset="-122"/>
                <a:ea typeface="微软雅黑" panose="020B0503020204020204" pitchFamily="34" charset="-122"/>
              </a:rPr>
              <a:t>框架完整</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扁平化呈现</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绝对专业</a:t>
            </a:r>
            <a:r>
              <a:rPr lang="en-US" altLang="zh-CN" sz="100">
                <a:solidFill>
                  <a:schemeClr val="bg1"/>
                </a:solidFill>
                <a:latin typeface="微软雅黑" panose="020B0503020204020204" pitchFamily="34" charset="-122"/>
                <a:ea typeface="微软雅黑" panose="020B0503020204020204" pitchFamily="34" charset="-122"/>
              </a:rPr>
              <a:t>·</a:t>
            </a:r>
            <a:r>
              <a:rPr lang="zh-CN" altLang="en-US" sz="100">
                <a:solidFill>
                  <a:schemeClr val="bg1"/>
                </a:solidFill>
                <a:latin typeface="微软雅黑" panose="020B0503020204020204" pitchFamily="34" charset="-122"/>
                <a:ea typeface="微软雅黑" panose="020B0503020204020204" pitchFamily="34" charset="-122"/>
              </a:rPr>
              <a:t>超级吸睛</a:t>
            </a:r>
          </a:p>
        </p:txBody>
      </p:sp>
      <p:sp>
        <p:nvSpPr>
          <p:cNvPr id="780" name="等腰三角形 779">
            <a:extLst>
              <a:ext uri="{FF2B5EF4-FFF2-40B4-BE49-F238E27FC236}">
                <a16:creationId xmlns:a16="http://schemas.microsoft.com/office/drawing/2014/main" id="{897B3D7C-4D05-40D3-9ED3-4FFC28BF68C6}"/>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1414ED70-8F27-4D3B-97BB-6D6512540945}"/>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9610" name="图片 771">
            <a:extLst>
              <a:ext uri="{FF2B5EF4-FFF2-40B4-BE49-F238E27FC236}">
                <a16:creationId xmlns:a16="http://schemas.microsoft.com/office/drawing/2014/main" id="{384E49B1-305D-4F65-A47C-1D47281FD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9BDE6E36-1C0A-4E2F-9801-CE3125E5F0D0}"/>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ED6B6D"/>
        </a:solidFill>
        <a:effectLst/>
      </p:bgPr>
    </p:bg>
    <p:spTree>
      <p:nvGrpSpPr>
        <p:cNvPr id="1" name=""/>
        <p:cNvGrpSpPr/>
        <p:nvPr/>
      </p:nvGrpSpPr>
      <p:grpSpPr>
        <a:xfrm>
          <a:off x="0" y="0"/>
          <a:ext cx="0" cy="0"/>
          <a:chOff x="0" y="0"/>
          <a:chExt cx="0" cy="0"/>
        </a:xfrm>
      </p:grpSpPr>
      <p:pic>
        <p:nvPicPr>
          <p:cNvPr id="22530" name="图片 10">
            <a:extLst>
              <a:ext uri="{FF2B5EF4-FFF2-40B4-BE49-F238E27FC236}">
                <a16:creationId xmlns:a16="http://schemas.microsoft.com/office/drawing/2014/main" id="{4E1355EF-CC35-4F3A-A8F4-5A158E1A8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1076325"/>
            <a:ext cx="37084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文本框 11">
            <a:extLst>
              <a:ext uri="{FF2B5EF4-FFF2-40B4-BE49-F238E27FC236}">
                <a16:creationId xmlns:a16="http://schemas.microsoft.com/office/drawing/2014/main" id="{B5DB6390-ECBF-4CC7-8D34-B9B00871CA80}"/>
              </a:ext>
            </a:extLst>
          </p:cNvPr>
          <p:cNvSpPr txBox="1"/>
          <p:nvPr/>
        </p:nvSpPr>
        <p:spPr>
          <a:xfrm>
            <a:off x="2366963" y="2573341"/>
            <a:ext cx="4457700" cy="852487"/>
          </a:xfrm>
          <a:prstGeom prst="rect">
            <a:avLst/>
          </a:prstGeom>
          <a:noFill/>
          <a:ln w="9525">
            <a:noFill/>
          </a:ln>
        </p:spPr>
        <p:txBody>
          <a:bodyPr>
            <a:spAutoFit/>
          </a:bodyPr>
          <a:lstStyle/>
          <a:p>
            <a:pPr>
              <a:defRPr/>
            </a:pPr>
            <a:r>
              <a:rPr lang="zh-CN" altLang="en-US" sz="4950" b="1" noProof="1">
                <a:solidFill>
                  <a:srgbClr val="2E4C64"/>
                </a:solidFill>
                <a:latin typeface="楷体_GB2312" panose="02010609030101010101" pitchFamily="49" charset="-122"/>
                <a:ea typeface="楷体_GB2312" panose="02010609030101010101" pitchFamily="49" charset="-122"/>
              </a:rPr>
              <a:t>拓展</a:t>
            </a:r>
            <a:r>
              <a:rPr lang="zh-CN" altLang="en-US" sz="4950" b="1" noProof="1">
                <a:solidFill>
                  <a:schemeClr val="bg1"/>
                </a:solidFill>
                <a:latin typeface="楷体_GB2312" panose="02010609030101010101" pitchFamily="49" charset="-122"/>
                <a:ea typeface="楷体_GB2312" panose="02010609030101010101" pitchFamily="49" charset="-122"/>
              </a:rPr>
              <a:t>提升</a:t>
            </a:r>
          </a:p>
        </p:txBody>
      </p:sp>
      <p:sp>
        <p:nvSpPr>
          <p:cNvPr id="22532" name="文本框 12">
            <a:extLst>
              <a:ext uri="{FF2B5EF4-FFF2-40B4-BE49-F238E27FC236}">
                <a16:creationId xmlns:a16="http://schemas.microsoft.com/office/drawing/2014/main" id="{DADF1231-163A-4B86-A0E2-B30AAD021E44}"/>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COOPERATION</a:t>
            </a:r>
          </a:p>
        </p:txBody>
      </p:sp>
      <p:sp>
        <p:nvSpPr>
          <p:cNvPr id="14" name="矩形 13">
            <a:extLst>
              <a:ext uri="{FF2B5EF4-FFF2-40B4-BE49-F238E27FC236}">
                <a16:creationId xmlns:a16="http://schemas.microsoft.com/office/drawing/2014/main" id="{8E7072B5-2DC8-42D4-80E6-A1C78D1973BE}"/>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5" name="矩形 14">
            <a:extLst>
              <a:ext uri="{FF2B5EF4-FFF2-40B4-BE49-F238E27FC236}">
                <a16:creationId xmlns:a16="http://schemas.microsoft.com/office/drawing/2014/main" id="{79585E9D-72C1-4E15-947E-417148CD28BE}"/>
              </a:ext>
            </a:extLst>
          </p:cNvPr>
          <p:cNvSpPr/>
          <p:nvPr/>
        </p:nvSpPr>
        <p:spPr>
          <a:xfrm>
            <a:off x="2430463" y="3700466"/>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副标题 2">
            <a:extLst>
              <a:ext uri="{FF2B5EF4-FFF2-40B4-BE49-F238E27FC236}">
                <a16:creationId xmlns:a16="http://schemas.microsoft.com/office/drawing/2014/main" id="{88B948A9-95A1-4FC2-B0F4-34C5A7A7599D}"/>
              </a:ext>
            </a:extLst>
          </p:cNvPr>
          <p:cNvSpPr>
            <a:spLocks noGrp="1" noChangeArrowheads="1"/>
          </p:cNvSpPr>
          <p:nvPr>
            <p:ph type="subTitle" idx="1"/>
          </p:nvPr>
        </p:nvSpPr>
        <p:spPr>
          <a:xfrm>
            <a:off x="2667000" y="1260479"/>
            <a:ext cx="6858000" cy="2168522"/>
          </a:xfrm>
          <a:ln w="28575">
            <a:solidFill>
              <a:schemeClr val="accent2"/>
            </a:solidFill>
            <a:prstDash val="sysDot"/>
            <a:miter lim="800000"/>
            <a:headEnd/>
            <a:tailEnd/>
          </a:ln>
        </p:spPr>
        <p:txBody>
          <a:bodyPr/>
          <a:lstStyle/>
          <a:p>
            <a:pPr algn="l">
              <a:lnSpc>
                <a:spcPct val="150000"/>
              </a:lnSpc>
            </a:pPr>
            <a:r>
              <a:rPr lang="en-US" altLang="zh-CN">
                <a:latin typeface="楷体_GB2312" panose="02010609030101010101" pitchFamily="49" charset="-122"/>
                <a:ea typeface="楷体_GB2312" panose="02010609030101010101" pitchFamily="49" charset="-122"/>
              </a:rPr>
              <a:t>    </a:t>
            </a:r>
            <a:r>
              <a:rPr lang="zh-CN" altLang="en-US">
                <a:latin typeface="楷体_GB2312" panose="02010609030101010101" pitchFamily="49" charset="-122"/>
                <a:ea typeface="楷体_GB2312" panose="02010609030101010101" pitchFamily="49" charset="-122"/>
              </a:rPr>
              <a:t>故事得从西元1202年说起，话说有一位意大利青年，名叫</a:t>
            </a:r>
            <a:r>
              <a:rPr lang="zh-CN" altLang="en-US">
                <a:solidFill>
                  <a:srgbClr val="FF0000"/>
                </a:solidFill>
                <a:latin typeface="楷体_GB2312" panose="02010609030101010101" pitchFamily="49" charset="-122"/>
                <a:ea typeface="楷体_GB2312" panose="02010609030101010101" pitchFamily="49" charset="-122"/>
              </a:rPr>
              <a:t>斐波那契</a:t>
            </a:r>
            <a:r>
              <a:rPr lang="zh-CN" altLang="en-US">
                <a:latin typeface="楷体_GB2312" panose="02010609030101010101" pitchFamily="49" charset="-122"/>
                <a:ea typeface="楷体_GB2312" panose="02010609030101010101" pitchFamily="49" charset="-122"/>
              </a:rPr>
              <a:t>。在他的一部著作中提出了一个有趣的问题：假设一对刚出生的</a:t>
            </a:r>
            <a:r>
              <a:rPr lang="zh-CN" altLang="en-US">
                <a:solidFill>
                  <a:srgbClr val="FF0000"/>
                </a:solidFill>
                <a:latin typeface="楷体_GB2312" panose="02010609030101010101" pitchFamily="49" charset="-122"/>
                <a:ea typeface="楷体_GB2312" panose="02010609030101010101" pitchFamily="49" charset="-122"/>
              </a:rPr>
              <a:t>小兔一个月后就能长成大兔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再过一个月就能生下一对小兔</a:t>
            </a:r>
            <a:r>
              <a:rPr lang="zh-CN" altLang="en-US">
                <a:latin typeface="楷体_GB2312" panose="02010609030101010101" pitchFamily="49" charset="-122"/>
                <a:ea typeface="楷体_GB2312" panose="02010609030101010101" pitchFamily="49" charset="-122"/>
              </a:rPr>
              <a:t>，并且此后</a:t>
            </a:r>
            <a:r>
              <a:rPr lang="zh-CN" altLang="en-US">
                <a:solidFill>
                  <a:srgbClr val="FF0000"/>
                </a:solidFill>
                <a:latin typeface="楷体_GB2312" panose="02010609030101010101" pitchFamily="49" charset="-122"/>
                <a:ea typeface="楷体_GB2312" panose="02010609030101010101" pitchFamily="49" charset="-122"/>
              </a:rPr>
              <a:t>每个月都生一对小兔</a:t>
            </a:r>
            <a:r>
              <a:rPr lang="zh-CN" altLang="en-US">
                <a:latin typeface="楷体_GB2312" panose="02010609030101010101" pitchFamily="49" charset="-122"/>
                <a:ea typeface="楷体_GB2312" panose="02010609030101010101" pitchFamily="49" charset="-122"/>
              </a:rPr>
              <a:t>，</a:t>
            </a:r>
            <a:r>
              <a:rPr lang="zh-CN" altLang="en-US">
                <a:solidFill>
                  <a:srgbClr val="FF0000"/>
                </a:solidFill>
                <a:latin typeface="楷体_GB2312" panose="02010609030101010101" pitchFamily="49" charset="-122"/>
                <a:ea typeface="楷体_GB2312" panose="02010609030101010101" pitchFamily="49" charset="-122"/>
              </a:rPr>
              <a:t>一年内没有发生死亡</a:t>
            </a:r>
            <a:r>
              <a:rPr lang="zh-CN" altLang="en-US">
                <a:latin typeface="楷体_GB2312" panose="02010609030101010101" pitchFamily="49" charset="-122"/>
                <a:ea typeface="楷体_GB2312" panose="02010609030101010101" pitchFamily="49" charset="-122"/>
              </a:rPr>
              <a:t>，问：一对刚出生的兔子，一年内繁殖成多少对兔子?</a:t>
            </a:r>
          </a:p>
        </p:txBody>
      </p:sp>
      <p:grpSp>
        <p:nvGrpSpPr>
          <p:cNvPr id="3" name="组合 2">
            <a:extLst>
              <a:ext uri="{FF2B5EF4-FFF2-40B4-BE49-F238E27FC236}">
                <a16:creationId xmlns:a16="http://schemas.microsoft.com/office/drawing/2014/main" id="{8232734A-C878-414B-94DF-F011898DDAC3}"/>
              </a:ext>
            </a:extLst>
          </p:cNvPr>
          <p:cNvGrpSpPr/>
          <p:nvPr/>
        </p:nvGrpSpPr>
        <p:grpSpPr>
          <a:xfrm>
            <a:off x="2005671" y="3950824"/>
            <a:ext cx="9483728" cy="1960562"/>
            <a:chOff x="1358900" y="3170238"/>
            <a:chExt cx="9483728" cy="1960562"/>
          </a:xfrm>
        </p:grpSpPr>
        <p:sp>
          <p:nvSpPr>
            <p:cNvPr id="4" name="文本框 20">
              <a:extLst>
                <a:ext uri="{FF2B5EF4-FFF2-40B4-BE49-F238E27FC236}">
                  <a16:creationId xmlns:a16="http://schemas.microsoft.com/office/drawing/2014/main" id="{F1ABC0E5-8A1B-4DEE-BCB2-334309BA5B15}"/>
                </a:ext>
              </a:extLst>
            </p:cNvPr>
            <p:cNvSpPr txBox="1">
              <a:spLocks noChangeArrowheads="1"/>
            </p:cNvSpPr>
            <p:nvPr/>
          </p:nvSpPr>
          <p:spPr bwMode="auto">
            <a:xfrm>
              <a:off x="1358900" y="3814766"/>
              <a:ext cx="26114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a:solidFill>
                    <a:srgbClr val="000000"/>
                  </a:solidFill>
                  <a:latin typeface="楷体_GB2312" panose="02010609030101010101" pitchFamily="49" charset="-122"/>
                  <a:ea typeface="楷体_GB2312" panose="02010609030101010101" pitchFamily="49" charset="-122"/>
                </a:rPr>
                <a:t>f(n) =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sp>
          <p:nvSpPr>
            <p:cNvPr id="5" name="文本框 20">
              <a:extLst>
                <a:ext uri="{FF2B5EF4-FFF2-40B4-BE49-F238E27FC236}">
                  <a16:creationId xmlns:a16="http://schemas.microsoft.com/office/drawing/2014/main" id="{F0E790B6-7A82-46B6-BA69-7776808ED973}"/>
                </a:ext>
              </a:extLst>
            </p:cNvPr>
            <p:cNvSpPr txBox="1">
              <a:spLocks noChangeArrowheads="1"/>
            </p:cNvSpPr>
            <p:nvPr/>
          </p:nvSpPr>
          <p:spPr bwMode="auto">
            <a:xfrm>
              <a:off x="3925888" y="3375028"/>
              <a:ext cx="43624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a:solidFill>
                    <a:srgbClr val="FF0000"/>
                  </a:solidFill>
                  <a:latin typeface="楷体_GB2312" panose="02010609030101010101" pitchFamily="49" charset="-122"/>
                  <a:ea typeface="楷体_GB2312" panose="02010609030101010101" pitchFamily="49" charset="-122"/>
                </a:rPr>
                <a:t>1</a:t>
              </a:r>
              <a:r>
                <a:rPr lang="en-US" altLang="zh-CN" sz="3600">
                  <a:solidFill>
                    <a:srgbClr val="000000"/>
                  </a:solidFill>
                  <a:latin typeface="楷体_GB2312" panose="02010609030101010101" pitchFamily="49" charset="-122"/>
                  <a:ea typeface="楷体_GB2312" panose="02010609030101010101" pitchFamily="49" charset="-122"/>
                </a:rPr>
                <a:t> (n = 1</a:t>
              </a:r>
              <a:r>
                <a:rPr lang="zh-CN" altLang="en-US" sz="3600">
                  <a:solidFill>
                    <a:srgbClr val="000000"/>
                  </a:solidFill>
                  <a:latin typeface="楷体_GB2312" panose="02010609030101010101" pitchFamily="49" charset="-122"/>
                  <a:ea typeface="楷体_GB2312" panose="02010609030101010101" pitchFamily="49" charset="-122"/>
                </a:rPr>
                <a:t>或</a:t>
              </a:r>
              <a:r>
                <a:rPr lang="en-US" altLang="zh-CN" sz="3600">
                  <a:solidFill>
                    <a:srgbClr val="000000"/>
                  </a:solidFill>
                  <a:latin typeface="楷体_GB2312" panose="02010609030101010101" pitchFamily="49" charset="-122"/>
                  <a:ea typeface="楷体_GB2312" panose="02010609030101010101" pitchFamily="49" charset="-122"/>
                </a:rPr>
                <a:t>n = 2)</a:t>
              </a:r>
              <a:endParaRPr lang="zh-CN" altLang="en-US" sz="3600">
                <a:solidFill>
                  <a:srgbClr val="000000"/>
                </a:solidFill>
                <a:latin typeface="楷体_GB2312" panose="02010609030101010101" pitchFamily="49" charset="-122"/>
                <a:ea typeface="楷体_GB2312" panose="02010609030101010101" pitchFamily="49" charset="-122"/>
              </a:endParaRPr>
            </a:p>
          </p:txBody>
        </p:sp>
        <p:sp>
          <p:nvSpPr>
            <p:cNvPr id="6" name="文本框 20">
              <a:extLst>
                <a:ext uri="{FF2B5EF4-FFF2-40B4-BE49-F238E27FC236}">
                  <a16:creationId xmlns:a16="http://schemas.microsoft.com/office/drawing/2014/main" id="{5D30EFA8-2748-4F0A-9F73-81A176F4EFFE}"/>
                </a:ext>
              </a:extLst>
            </p:cNvPr>
            <p:cNvSpPr txBox="1">
              <a:spLocks noChangeArrowheads="1"/>
            </p:cNvSpPr>
            <p:nvPr/>
          </p:nvSpPr>
          <p:spPr bwMode="auto">
            <a:xfrm>
              <a:off x="4222753" y="4376741"/>
              <a:ext cx="66198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dirty="0">
                  <a:solidFill>
                    <a:srgbClr val="FF0000"/>
                  </a:solidFill>
                  <a:latin typeface="楷体_GB2312" panose="02010609030101010101" pitchFamily="49" charset="-122"/>
                  <a:ea typeface="楷体_GB2312" panose="02010609030101010101" pitchFamily="49" charset="-122"/>
                </a:rPr>
                <a:t>f(n - 1) + f(n - 2)</a:t>
              </a:r>
              <a:r>
                <a:rPr lang="en-US" altLang="zh-CN" sz="3600" dirty="0">
                  <a:solidFill>
                    <a:srgbClr val="000000"/>
                  </a:solidFill>
                  <a:latin typeface="楷体_GB2312" panose="02010609030101010101" pitchFamily="49" charset="-122"/>
                  <a:ea typeface="楷体_GB2312" panose="02010609030101010101" pitchFamily="49" charset="-122"/>
                </a:rPr>
                <a:t> (n &gt; 2) </a:t>
              </a:r>
              <a:endParaRPr lang="zh-CN" altLang="en-US" sz="3600" dirty="0">
                <a:solidFill>
                  <a:srgbClr val="000000"/>
                </a:solidFill>
                <a:latin typeface="楷体_GB2312" panose="02010609030101010101" pitchFamily="49" charset="-122"/>
                <a:ea typeface="楷体_GB2312" panose="02010609030101010101" pitchFamily="49" charset="-122"/>
              </a:endParaRPr>
            </a:p>
          </p:txBody>
        </p:sp>
        <p:sp>
          <p:nvSpPr>
            <p:cNvPr id="7" name="左大括号 6">
              <a:extLst>
                <a:ext uri="{FF2B5EF4-FFF2-40B4-BE49-F238E27FC236}">
                  <a16:creationId xmlns:a16="http://schemas.microsoft.com/office/drawing/2014/main" id="{CCE17A72-4E73-4911-9313-FCE09F91D6F0}"/>
                </a:ext>
              </a:extLst>
            </p:cNvPr>
            <p:cNvSpPr/>
            <p:nvPr/>
          </p:nvSpPr>
          <p:spPr>
            <a:xfrm>
              <a:off x="3725866" y="3170238"/>
              <a:ext cx="280987" cy="19605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noProof="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40B38B8-CA82-4D44-B981-0FED2F2ABC3D}"/>
              </a:ext>
            </a:extLst>
          </p:cNvPr>
          <p:cNvSpPr/>
          <p:nvPr/>
        </p:nvSpPr>
        <p:spPr>
          <a:xfrm>
            <a:off x="1524000" y="447678"/>
            <a:ext cx="9144000" cy="6410325"/>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6" name="任意多边形 35">
            <a:extLst>
              <a:ext uri="{FF2B5EF4-FFF2-40B4-BE49-F238E27FC236}">
                <a16:creationId xmlns:a16="http://schemas.microsoft.com/office/drawing/2014/main" id="{2D65C801-39BF-4068-BFC3-DD4D2021BC29}"/>
              </a:ext>
            </a:extLst>
          </p:cNvPr>
          <p:cNvSpPr/>
          <p:nvPr/>
        </p:nvSpPr>
        <p:spPr>
          <a:xfrm rot="2700000">
            <a:off x="1135856" y="6212681"/>
            <a:ext cx="1246188" cy="720726"/>
          </a:xfrm>
          <a:custGeom>
            <a:avLst/>
            <a:gdLst>
              <a:gd name="connsiteX0" fmla="*/ 0 w 1662262"/>
              <a:gd name="connsiteY0" fmla="*/ 81719 h 963420"/>
              <a:gd name="connsiteX1" fmla="*/ 37700 w 1662262"/>
              <a:gd name="connsiteY1" fmla="*/ 50614 h 963420"/>
              <a:gd name="connsiteX2" fmla="*/ 203399 w 1662262"/>
              <a:gd name="connsiteY2" fmla="*/ 0 h 963420"/>
              <a:gd name="connsiteX3" fmla="*/ 1388814 w 1662262"/>
              <a:gd name="connsiteY3" fmla="*/ 0 h 963420"/>
              <a:gd name="connsiteX4" fmla="*/ 1661888 w 1662262"/>
              <a:gd name="connsiteY4" fmla="*/ 181005 h 963420"/>
              <a:gd name="connsiteX5" fmla="*/ 1662262 w 1662262"/>
              <a:gd name="connsiteY5" fmla="*/ 182859 h 963420"/>
              <a:gd name="connsiteX6" fmla="*/ 881701 w 1662262"/>
              <a:gd name="connsiteY6" fmla="*/ 963420 h 96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2262" h="963420">
                <a:moveTo>
                  <a:pt x="0" y="81719"/>
                </a:moveTo>
                <a:lnTo>
                  <a:pt x="37700" y="50614"/>
                </a:lnTo>
                <a:cubicBezTo>
                  <a:pt x="85000" y="18659"/>
                  <a:pt x="142020" y="0"/>
                  <a:pt x="203399" y="0"/>
                </a:cubicBezTo>
                <a:lnTo>
                  <a:pt x="1388814" y="0"/>
                </a:lnTo>
                <a:cubicBezTo>
                  <a:pt x="1511572" y="0"/>
                  <a:pt x="1616897" y="74636"/>
                  <a:pt x="1661888" y="181005"/>
                </a:cubicBezTo>
                <a:lnTo>
                  <a:pt x="1662262" y="182859"/>
                </a:lnTo>
                <a:lnTo>
                  <a:pt x="881701" y="963420"/>
                </a:ln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nvGrpSpPr>
          <p:cNvPr id="27651" name="组合 3">
            <a:extLst>
              <a:ext uri="{FF2B5EF4-FFF2-40B4-BE49-F238E27FC236}">
                <a16:creationId xmlns:a16="http://schemas.microsoft.com/office/drawing/2014/main" id="{9E91EEEC-F8AD-440A-88EE-4CD51200153C}"/>
              </a:ext>
            </a:extLst>
          </p:cNvPr>
          <p:cNvGrpSpPr>
            <a:grpSpLocks/>
          </p:cNvGrpSpPr>
          <p:nvPr/>
        </p:nvGrpSpPr>
        <p:grpSpPr bwMode="auto">
          <a:xfrm>
            <a:off x="1766891" y="4851400"/>
            <a:ext cx="9058275" cy="2439988"/>
            <a:chOff x="383" y="6320"/>
            <a:chExt cx="14264" cy="3842"/>
          </a:xfrm>
        </p:grpSpPr>
        <p:sp>
          <p:nvSpPr>
            <p:cNvPr id="9" name="圆角矩形 8">
              <a:extLst>
                <a:ext uri="{FF2B5EF4-FFF2-40B4-BE49-F238E27FC236}">
                  <a16:creationId xmlns:a16="http://schemas.microsoft.com/office/drawing/2014/main" id="{05FA6A9D-4C86-4F8D-B240-47B6E577AC4A}"/>
                </a:ext>
              </a:extLst>
            </p:cNvPr>
            <p:cNvSpPr/>
            <p:nvPr/>
          </p:nvSpPr>
          <p:spPr>
            <a:xfrm rot="2700000">
              <a:off x="368" y="6535"/>
              <a:ext cx="1465" cy="1465"/>
            </a:xfrm>
            <a:prstGeom prst="roundRect">
              <a:avLst/>
            </a:pr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0" name="圆角矩形 9">
              <a:extLst>
                <a:ext uri="{FF2B5EF4-FFF2-40B4-BE49-F238E27FC236}">
                  <a16:creationId xmlns:a16="http://schemas.microsoft.com/office/drawing/2014/main" id="{B727FB25-AA10-4BE0-B79B-976A7052E638}"/>
                </a:ext>
              </a:extLst>
            </p:cNvPr>
            <p:cNvSpPr/>
            <p:nvPr/>
          </p:nvSpPr>
          <p:spPr>
            <a:xfrm rot="2700000">
              <a:off x="1405" y="8225"/>
              <a:ext cx="790" cy="83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38" name="任意多边形 37">
              <a:extLst>
                <a:ext uri="{FF2B5EF4-FFF2-40B4-BE49-F238E27FC236}">
                  <a16:creationId xmlns:a16="http://schemas.microsoft.com/office/drawing/2014/main" id="{14F2B996-F226-4C1D-8AB5-F5ABD3A39711}"/>
                </a:ext>
              </a:extLst>
            </p:cNvPr>
            <p:cNvSpPr/>
            <p:nvPr/>
          </p:nvSpPr>
          <p:spPr>
            <a:xfrm rot="2700000">
              <a:off x="2172" y="8781"/>
              <a:ext cx="1307" cy="1315"/>
            </a:xfrm>
            <a:custGeom>
              <a:avLst/>
              <a:gdLst>
                <a:gd name="connsiteX0" fmla="*/ 59374 w 1105993"/>
                <a:gd name="connsiteY0" fmla="*/ 59374 h 1117010"/>
                <a:gd name="connsiteX1" fmla="*/ 202718 w 1105993"/>
                <a:gd name="connsiteY1" fmla="*/ 0 h 1117010"/>
                <a:gd name="connsiteX2" fmla="*/ 1013563 w 1105993"/>
                <a:gd name="connsiteY2" fmla="*/ 0 h 1117010"/>
                <a:gd name="connsiteX3" fmla="*/ 1092470 w 1105993"/>
                <a:gd name="connsiteY3" fmla="*/ 15930 h 1117010"/>
                <a:gd name="connsiteX4" fmla="*/ 1105993 w 1105993"/>
                <a:gd name="connsiteY4" fmla="*/ 25047 h 1117010"/>
                <a:gd name="connsiteX5" fmla="*/ 14030 w 1105993"/>
                <a:gd name="connsiteY5" fmla="*/ 1117010 h 1117010"/>
                <a:gd name="connsiteX6" fmla="*/ 0 w 1105993"/>
                <a:gd name="connsiteY6" fmla="*/ 1047518 h 1117010"/>
                <a:gd name="connsiteX7" fmla="*/ 0 w 1105993"/>
                <a:gd name="connsiteY7" fmla="*/ 202717 h 1117010"/>
                <a:gd name="connsiteX8" fmla="*/ 59374 w 1105993"/>
                <a:gd name="connsiteY8" fmla="*/ 59374 h 111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993" h="1117010">
                  <a:moveTo>
                    <a:pt x="59374" y="59374"/>
                  </a:moveTo>
                  <a:cubicBezTo>
                    <a:pt x="96059" y="22689"/>
                    <a:pt x="146739" y="0"/>
                    <a:pt x="202718" y="0"/>
                  </a:cubicBezTo>
                  <a:lnTo>
                    <a:pt x="1013563" y="0"/>
                  </a:lnTo>
                  <a:cubicBezTo>
                    <a:pt x="1041553" y="0"/>
                    <a:pt x="1068217" y="5672"/>
                    <a:pt x="1092470" y="15930"/>
                  </a:cubicBezTo>
                  <a:lnTo>
                    <a:pt x="1105993" y="25047"/>
                  </a:lnTo>
                  <a:lnTo>
                    <a:pt x="14030" y="1117010"/>
                  </a:lnTo>
                  <a:lnTo>
                    <a:pt x="0" y="1047518"/>
                  </a:lnTo>
                  <a:lnTo>
                    <a:pt x="0" y="202717"/>
                  </a:lnTo>
                  <a:cubicBezTo>
                    <a:pt x="0" y="146738"/>
                    <a:pt x="22690" y="96058"/>
                    <a:pt x="59374" y="59374"/>
                  </a:cubicBezTo>
                  <a:close/>
                </a:path>
              </a:pathLst>
            </a:custGeom>
            <a:solidFill>
              <a:srgbClr val="56CD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0" name="任意多边形 39">
              <a:extLst>
                <a:ext uri="{FF2B5EF4-FFF2-40B4-BE49-F238E27FC236}">
                  <a16:creationId xmlns:a16="http://schemas.microsoft.com/office/drawing/2014/main" id="{27600774-BDC9-4DF1-8335-2763D42B9107}"/>
                </a:ext>
              </a:extLst>
            </p:cNvPr>
            <p:cNvSpPr/>
            <p:nvPr/>
          </p:nvSpPr>
          <p:spPr>
            <a:xfrm rot="2700000">
              <a:off x="3979" y="8781"/>
              <a:ext cx="747" cy="765"/>
            </a:xfrm>
            <a:custGeom>
              <a:avLst/>
              <a:gdLst>
                <a:gd name="connsiteX0" fmla="*/ 30920 w 633379"/>
                <a:gd name="connsiteY0" fmla="*/ 30919 h 651061"/>
                <a:gd name="connsiteX1" fmla="*/ 105565 w 633379"/>
                <a:gd name="connsiteY1" fmla="*/ 0 h 651061"/>
                <a:gd name="connsiteX2" fmla="*/ 527814 w 633379"/>
                <a:gd name="connsiteY2" fmla="*/ 0 h 651061"/>
                <a:gd name="connsiteX3" fmla="*/ 633379 w 633379"/>
                <a:gd name="connsiteY3" fmla="*/ 105565 h 651061"/>
                <a:gd name="connsiteX4" fmla="*/ 633379 w 633379"/>
                <a:gd name="connsiteY4" fmla="*/ 356755 h 651061"/>
                <a:gd name="connsiteX5" fmla="*/ 339073 w 633379"/>
                <a:gd name="connsiteY5" fmla="*/ 651061 h 651061"/>
                <a:gd name="connsiteX6" fmla="*/ 105565 w 633379"/>
                <a:gd name="connsiteY6" fmla="*/ 651061 h 651061"/>
                <a:gd name="connsiteX7" fmla="*/ 0 w 633379"/>
                <a:gd name="connsiteY7" fmla="*/ 545496 h 651061"/>
                <a:gd name="connsiteX8" fmla="*/ 0 w 633379"/>
                <a:gd name="connsiteY8" fmla="*/ 105565 h 651061"/>
                <a:gd name="connsiteX9" fmla="*/ 30920 w 633379"/>
                <a:gd name="connsiteY9" fmla="*/ 30919 h 65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3379" h="651061">
                  <a:moveTo>
                    <a:pt x="30920" y="30919"/>
                  </a:moveTo>
                  <a:cubicBezTo>
                    <a:pt x="50023" y="11816"/>
                    <a:pt x="76414" y="0"/>
                    <a:pt x="105565" y="0"/>
                  </a:cubicBezTo>
                  <a:lnTo>
                    <a:pt x="527814" y="0"/>
                  </a:lnTo>
                  <a:cubicBezTo>
                    <a:pt x="586116" y="0"/>
                    <a:pt x="633379" y="47263"/>
                    <a:pt x="633379" y="105565"/>
                  </a:cubicBezTo>
                  <a:lnTo>
                    <a:pt x="633379" y="356755"/>
                  </a:lnTo>
                  <a:lnTo>
                    <a:pt x="339073" y="651061"/>
                  </a:lnTo>
                  <a:lnTo>
                    <a:pt x="105565" y="651061"/>
                  </a:lnTo>
                  <a:cubicBezTo>
                    <a:pt x="47263" y="651061"/>
                    <a:pt x="0" y="603798"/>
                    <a:pt x="0" y="545496"/>
                  </a:cubicBezTo>
                  <a:lnTo>
                    <a:pt x="0" y="105565"/>
                  </a:lnTo>
                  <a:cubicBezTo>
                    <a:pt x="0" y="76414"/>
                    <a:pt x="11816" y="50023"/>
                    <a:pt x="30920" y="30919"/>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2" name="任意多边形 41">
              <a:extLst>
                <a:ext uri="{FF2B5EF4-FFF2-40B4-BE49-F238E27FC236}">
                  <a16:creationId xmlns:a16="http://schemas.microsoft.com/office/drawing/2014/main" id="{2BE6580D-84B3-48DB-8EE7-1DE53CAB144A}"/>
                </a:ext>
              </a:extLst>
            </p:cNvPr>
            <p:cNvSpPr/>
            <p:nvPr/>
          </p:nvSpPr>
          <p:spPr>
            <a:xfrm rot="2700000">
              <a:off x="4807" y="7099"/>
              <a:ext cx="2187" cy="2250"/>
            </a:xfrm>
            <a:custGeom>
              <a:avLst/>
              <a:gdLst>
                <a:gd name="connsiteX0" fmla="*/ 90469 w 1853243"/>
                <a:gd name="connsiteY0" fmla="*/ 90469 h 1904979"/>
                <a:gd name="connsiteX1" fmla="*/ 308880 w 1853243"/>
                <a:gd name="connsiteY1" fmla="*/ 0 h 1904979"/>
                <a:gd name="connsiteX2" fmla="*/ 1544363 w 1853243"/>
                <a:gd name="connsiteY2" fmla="*/ 0 h 1904979"/>
                <a:gd name="connsiteX3" fmla="*/ 1853243 w 1853243"/>
                <a:gd name="connsiteY3" fmla="*/ 308880 h 1904979"/>
                <a:gd name="connsiteX4" fmla="*/ 1853243 w 1853243"/>
                <a:gd name="connsiteY4" fmla="*/ 1499779 h 1904979"/>
                <a:gd name="connsiteX5" fmla="*/ 1448044 w 1853243"/>
                <a:gd name="connsiteY5" fmla="*/ 1904979 h 1904979"/>
                <a:gd name="connsiteX6" fmla="*/ 308880 w 1853243"/>
                <a:gd name="connsiteY6" fmla="*/ 1904979 h 1904979"/>
                <a:gd name="connsiteX7" fmla="*/ 0 w 1853243"/>
                <a:gd name="connsiteY7" fmla="*/ 1596099 h 1904979"/>
                <a:gd name="connsiteX8" fmla="*/ 0 w 1853243"/>
                <a:gd name="connsiteY8" fmla="*/ 308880 h 1904979"/>
                <a:gd name="connsiteX9" fmla="*/ 90469 w 1853243"/>
                <a:gd name="connsiteY9" fmla="*/ 90469 h 190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3243" h="1904979">
                  <a:moveTo>
                    <a:pt x="90469" y="90469"/>
                  </a:moveTo>
                  <a:cubicBezTo>
                    <a:pt x="146365" y="34572"/>
                    <a:pt x="223585" y="0"/>
                    <a:pt x="308880" y="0"/>
                  </a:cubicBezTo>
                  <a:lnTo>
                    <a:pt x="1544363" y="0"/>
                  </a:lnTo>
                  <a:cubicBezTo>
                    <a:pt x="1714953" y="0"/>
                    <a:pt x="1853243" y="138290"/>
                    <a:pt x="1853243" y="308880"/>
                  </a:cubicBezTo>
                  <a:lnTo>
                    <a:pt x="1853243" y="1499779"/>
                  </a:lnTo>
                  <a:lnTo>
                    <a:pt x="1448044" y="1904979"/>
                  </a:lnTo>
                  <a:lnTo>
                    <a:pt x="308880" y="1904979"/>
                  </a:lnTo>
                  <a:cubicBezTo>
                    <a:pt x="138290" y="1904979"/>
                    <a:pt x="0" y="1766689"/>
                    <a:pt x="0" y="1596099"/>
                  </a:cubicBezTo>
                  <a:lnTo>
                    <a:pt x="0" y="308880"/>
                  </a:lnTo>
                  <a:cubicBezTo>
                    <a:pt x="0" y="223584"/>
                    <a:pt x="34573" y="146365"/>
                    <a:pt x="90469" y="90469"/>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4" name="圆角矩形 13">
              <a:extLst>
                <a:ext uri="{FF2B5EF4-FFF2-40B4-BE49-F238E27FC236}">
                  <a16:creationId xmlns:a16="http://schemas.microsoft.com/office/drawing/2014/main" id="{26B1230C-9C79-4EF7-A3A0-A377EC370CD5}"/>
                </a:ext>
              </a:extLst>
            </p:cNvPr>
            <p:cNvSpPr/>
            <p:nvPr/>
          </p:nvSpPr>
          <p:spPr>
            <a:xfrm rot="2700000">
              <a:off x="7765" y="6585"/>
              <a:ext cx="1575" cy="1620"/>
            </a:xfrm>
            <a:prstGeom prst="roundRect">
              <a:avLst/>
            </a:pr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4" name="任意多边形 43">
              <a:extLst>
                <a:ext uri="{FF2B5EF4-FFF2-40B4-BE49-F238E27FC236}">
                  <a16:creationId xmlns:a16="http://schemas.microsoft.com/office/drawing/2014/main" id="{204C2906-3034-4FD4-8088-93D72A7FADEA}"/>
                </a:ext>
              </a:extLst>
            </p:cNvPr>
            <p:cNvSpPr/>
            <p:nvPr/>
          </p:nvSpPr>
          <p:spPr>
            <a:xfrm rot="2700000">
              <a:off x="7011" y="8621"/>
              <a:ext cx="1515" cy="1542"/>
            </a:xfrm>
            <a:custGeom>
              <a:avLst/>
              <a:gdLst>
                <a:gd name="connsiteX0" fmla="*/ 65107 w 1282886"/>
                <a:gd name="connsiteY0" fmla="*/ 65107 h 1304781"/>
                <a:gd name="connsiteX1" fmla="*/ 222289 w 1282886"/>
                <a:gd name="connsiteY1" fmla="*/ 0 h 1304781"/>
                <a:gd name="connsiteX2" fmla="*/ 1111421 w 1282886"/>
                <a:gd name="connsiteY2" fmla="*/ 0 h 1304781"/>
                <a:gd name="connsiteX3" fmla="*/ 1268603 w 1282886"/>
                <a:gd name="connsiteY3" fmla="*/ 65107 h 1304781"/>
                <a:gd name="connsiteX4" fmla="*/ 1282886 w 1282886"/>
                <a:gd name="connsiteY4" fmla="*/ 86291 h 1304781"/>
                <a:gd name="connsiteX5" fmla="*/ 64396 w 1282886"/>
                <a:gd name="connsiteY5" fmla="*/ 1304781 h 1304781"/>
                <a:gd name="connsiteX6" fmla="*/ 17469 w 1282886"/>
                <a:gd name="connsiteY6" fmla="*/ 1235179 h 1304781"/>
                <a:gd name="connsiteX7" fmla="*/ 1 w 1282886"/>
                <a:gd name="connsiteY7" fmla="*/ 1148654 h 1304781"/>
                <a:gd name="connsiteX8" fmla="*/ 0 w 1282886"/>
                <a:gd name="connsiteY8" fmla="*/ 222289 h 1304781"/>
                <a:gd name="connsiteX9" fmla="*/ 65107 w 1282886"/>
                <a:gd name="connsiteY9" fmla="*/ 65107 h 130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2886" h="1304781">
                  <a:moveTo>
                    <a:pt x="65107" y="65107"/>
                  </a:moveTo>
                  <a:cubicBezTo>
                    <a:pt x="105333" y="24881"/>
                    <a:pt x="160906" y="0"/>
                    <a:pt x="222289" y="0"/>
                  </a:cubicBezTo>
                  <a:lnTo>
                    <a:pt x="1111421" y="0"/>
                  </a:lnTo>
                  <a:cubicBezTo>
                    <a:pt x="1172804" y="0"/>
                    <a:pt x="1228377" y="24881"/>
                    <a:pt x="1268603" y="65107"/>
                  </a:cubicBezTo>
                  <a:lnTo>
                    <a:pt x="1282886" y="86291"/>
                  </a:lnTo>
                  <a:lnTo>
                    <a:pt x="64396" y="1304781"/>
                  </a:lnTo>
                  <a:lnTo>
                    <a:pt x="17469" y="1235179"/>
                  </a:lnTo>
                  <a:cubicBezTo>
                    <a:pt x="6220" y="1208585"/>
                    <a:pt x="1" y="1179346"/>
                    <a:pt x="1" y="1148654"/>
                  </a:cubicBezTo>
                  <a:lnTo>
                    <a:pt x="0" y="222289"/>
                  </a:lnTo>
                  <a:cubicBezTo>
                    <a:pt x="0" y="160906"/>
                    <a:pt x="24881" y="105334"/>
                    <a:pt x="65107" y="65107"/>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6" name="任意多边形 45">
              <a:extLst>
                <a:ext uri="{FF2B5EF4-FFF2-40B4-BE49-F238E27FC236}">
                  <a16:creationId xmlns:a16="http://schemas.microsoft.com/office/drawing/2014/main" id="{43EBA11B-B336-4D44-AC7A-D18A3961B2FA}"/>
                </a:ext>
              </a:extLst>
            </p:cNvPr>
            <p:cNvSpPr/>
            <p:nvPr/>
          </p:nvSpPr>
          <p:spPr>
            <a:xfrm rot="2700000">
              <a:off x="9066" y="9228"/>
              <a:ext cx="452" cy="455"/>
            </a:xfrm>
            <a:custGeom>
              <a:avLst/>
              <a:gdLst>
                <a:gd name="connsiteX0" fmla="*/ 32657 w 384021"/>
                <a:gd name="connsiteY0" fmla="*/ 32658 h 384021"/>
                <a:gd name="connsiteX1" fmla="*/ 111500 w 384021"/>
                <a:gd name="connsiteY1" fmla="*/ 0 h 384021"/>
                <a:gd name="connsiteX2" fmla="*/ 384021 w 384021"/>
                <a:gd name="connsiteY2" fmla="*/ 0 h 384021"/>
                <a:gd name="connsiteX3" fmla="*/ 0 w 384021"/>
                <a:gd name="connsiteY3" fmla="*/ 384021 h 384021"/>
                <a:gd name="connsiteX4" fmla="*/ 0 w 384021"/>
                <a:gd name="connsiteY4" fmla="*/ 111500 h 384021"/>
                <a:gd name="connsiteX5" fmla="*/ 32657 w 384021"/>
                <a:gd name="connsiteY5" fmla="*/ 32658 h 38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021" h="384021">
                  <a:moveTo>
                    <a:pt x="32657" y="32658"/>
                  </a:moveTo>
                  <a:cubicBezTo>
                    <a:pt x="52835" y="12480"/>
                    <a:pt x="80710" y="0"/>
                    <a:pt x="111500" y="0"/>
                  </a:cubicBezTo>
                  <a:lnTo>
                    <a:pt x="384021" y="0"/>
                  </a:lnTo>
                  <a:lnTo>
                    <a:pt x="0" y="384021"/>
                  </a:lnTo>
                  <a:lnTo>
                    <a:pt x="0" y="111500"/>
                  </a:lnTo>
                  <a:cubicBezTo>
                    <a:pt x="0" y="80710"/>
                    <a:pt x="12480" y="52835"/>
                    <a:pt x="32657" y="32658"/>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48" name="任意多边形 47">
              <a:extLst>
                <a:ext uri="{FF2B5EF4-FFF2-40B4-BE49-F238E27FC236}">
                  <a16:creationId xmlns:a16="http://schemas.microsoft.com/office/drawing/2014/main" id="{1231168E-5885-45FB-82A2-C81205004300}"/>
                </a:ext>
              </a:extLst>
            </p:cNvPr>
            <p:cNvSpPr/>
            <p:nvPr/>
          </p:nvSpPr>
          <p:spPr>
            <a:xfrm rot="2700000">
              <a:off x="9694" y="7726"/>
              <a:ext cx="2170" cy="2232"/>
            </a:xfrm>
            <a:custGeom>
              <a:avLst/>
              <a:gdLst>
                <a:gd name="connsiteX0" fmla="*/ 89667 w 1836815"/>
                <a:gd name="connsiteY0" fmla="*/ 89667 h 1888093"/>
                <a:gd name="connsiteX1" fmla="*/ 306142 w 1836815"/>
                <a:gd name="connsiteY1" fmla="*/ 0 h 1888093"/>
                <a:gd name="connsiteX2" fmla="*/ 1530673 w 1836815"/>
                <a:gd name="connsiteY2" fmla="*/ 0 h 1888093"/>
                <a:gd name="connsiteX3" fmla="*/ 1836815 w 1836815"/>
                <a:gd name="connsiteY3" fmla="*/ 306142 h 1888093"/>
                <a:gd name="connsiteX4" fmla="*/ 1836815 w 1836815"/>
                <a:gd name="connsiteY4" fmla="*/ 773062 h 1888093"/>
                <a:gd name="connsiteX5" fmla="*/ 721783 w 1836815"/>
                <a:gd name="connsiteY5" fmla="*/ 1888093 h 1888093"/>
                <a:gd name="connsiteX6" fmla="*/ 306142 w 1836815"/>
                <a:gd name="connsiteY6" fmla="*/ 1888093 h 1888093"/>
                <a:gd name="connsiteX7" fmla="*/ 0 w 1836815"/>
                <a:gd name="connsiteY7" fmla="*/ 1581951 h 1888093"/>
                <a:gd name="connsiteX8" fmla="*/ 0 w 1836815"/>
                <a:gd name="connsiteY8" fmla="*/ 306142 h 1888093"/>
                <a:gd name="connsiteX9" fmla="*/ 89667 w 1836815"/>
                <a:gd name="connsiteY9" fmla="*/ 89667 h 18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6815" h="1888093">
                  <a:moveTo>
                    <a:pt x="89667" y="89667"/>
                  </a:moveTo>
                  <a:cubicBezTo>
                    <a:pt x="145068" y="34266"/>
                    <a:pt x="221603" y="0"/>
                    <a:pt x="306142" y="0"/>
                  </a:cubicBezTo>
                  <a:lnTo>
                    <a:pt x="1530673" y="0"/>
                  </a:lnTo>
                  <a:cubicBezTo>
                    <a:pt x="1699751" y="0"/>
                    <a:pt x="1836815" y="137064"/>
                    <a:pt x="1836815" y="306142"/>
                  </a:cubicBezTo>
                  <a:lnTo>
                    <a:pt x="1836815" y="773062"/>
                  </a:lnTo>
                  <a:lnTo>
                    <a:pt x="721783" y="1888093"/>
                  </a:lnTo>
                  <a:lnTo>
                    <a:pt x="306142" y="1888093"/>
                  </a:lnTo>
                  <a:cubicBezTo>
                    <a:pt x="137064" y="1888093"/>
                    <a:pt x="0" y="1751029"/>
                    <a:pt x="0" y="1581951"/>
                  </a:cubicBezTo>
                  <a:lnTo>
                    <a:pt x="0" y="306142"/>
                  </a:lnTo>
                  <a:cubicBezTo>
                    <a:pt x="0" y="221603"/>
                    <a:pt x="34266" y="145067"/>
                    <a:pt x="89667" y="89667"/>
                  </a:cubicBezTo>
                  <a:close/>
                </a:path>
              </a:pathLst>
            </a:custGeom>
            <a:solidFill>
              <a:srgbClr val="57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8" name="圆角矩形 17">
              <a:extLst>
                <a:ext uri="{FF2B5EF4-FFF2-40B4-BE49-F238E27FC236}">
                  <a16:creationId xmlns:a16="http://schemas.microsoft.com/office/drawing/2014/main" id="{9DC489E9-7F3F-40B4-8DE4-9035D881B09C}"/>
                </a:ext>
              </a:extLst>
            </p:cNvPr>
            <p:cNvSpPr/>
            <p:nvPr/>
          </p:nvSpPr>
          <p:spPr>
            <a:xfrm rot="2700000">
              <a:off x="11002" y="6292"/>
              <a:ext cx="1130" cy="1165"/>
            </a:xfrm>
            <a:prstGeom prst="roundRect">
              <a:avLst/>
            </a:pr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19" name="圆角矩形 18">
              <a:extLst>
                <a:ext uri="{FF2B5EF4-FFF2-40B4-BE49-F238E27FC236}">
                  <a16:creationId xmlns:a16="http://schemas.microsoft.com/office/drawing/2014/main" id="{0719815C-5D82-480A-9D50-A933FD946477}"/>
                </a:ext>
              </a:extLst>
            </p:cNvPr>
            <p:cNvSpPr/>
            <p:nvPr/>
          </p:nvSpPr>
          <p:spPr>
            <a:xfrm rot="2700000">
              <a:off x="12282" y="7652"/>
              <a:ext cx="730" cy="750"/>
            </a:xfrm>
            <a:prstGeom prst="roundRect">
              <a:avLst/>
            </a:prstGeom>
            <a:solidFill>
              <a:srgbClr val="4ECC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0" name="任意多边形 49">
              <a:extLst>
                <a:ext uri="{FF2B5EF4-FFF2-40B4-BE49-F238E27FC236}">
                  <a16:creationId xmlns:a16="http://schemas.microsoft.com/office/drawing/2014/main" id="{6BB76299-1199-412A-BBB0-DC39D831132F}"/>
                </a:ext>
              </a:extLst>
            </p:cNvPr>
            <p:cNvSpPr/>
            <p:nvPr/>
          </p:nvSpPr>
          <p:spPr>
            <a:xfrm rot="2700000">
              <a:off x="12005" y="9237"/>
              <a:ext cx="435" cy="435"/>
            </a:xfrm>
            <a:custGeom>
              <a:avLst/>
              <a:gdLst>
                <a:gd name="connsiteX0" fmla="*/ 30109 w 367529"/>
                <a:gd name="connsiteY0" fmla="*/ 30109 h 367529"/>
                <a:gd name="connsiteX1" fmla="*/ 102797 w 367529"/>
                <a:gd name="connsiteY1" fmla="*/ 0 h 367529"/>
                <a:gd name="connsiteX2" fmla="*/ 367529 w 367529"/>
                <a:gd name="connsiteY2" fmla="*/ 0 h 367529"/>
                <a:gd name="connsiteX3" fmla="*/ 0 w 367529"/>
                <a:gd name="connsiteY3" fmla="*/ 367529 h 367529"/>
                <a:gd name="connsiteX4" fmla="*/ 0 w 367529"/>
                <a:gd name="connsiteY4" fmla="*/ 102797 h 367529"/>
                <a:gd name="connsiteX5" fmla="*/ 30109 w 367529"/>
                <a:gd name="connsiteY5" fmla="*/ 30109 h 36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529" h="367529">
                  <a:moveTo>
                    <a:pt x="30109" y="30109"/>
                  </a:moveTo>
                  <a:cubicBezTo>
                    <a:pt x="48711" y="11506"/>
                    <a:pt x="74411" y="0"/>
                    <a:pt x="102797" y="0"/>
                  </a:cubicBezTo>
                  <a:lnTo>
                    <a:pt x="367529" y="0"/>
                  </a:lnTo>
                  <a:lnTo>
                    <a:pt x="0" y="367529"/>
                  </a:lnTo>
                  <a:lnTo>
                    <a:pt x="0" y="102797"/>
                  </a:lnTo>
                  <a:cubicBezTo>
                    <a:pt x="0" y="74411"/>
                    <a:pt x="11506" y="48711"/>
                    <a:pt x="30109" y="30109"/>
                  </a:cubicBezTo>
                  <a:close/>
                </a:path>
              </a:pathLst>
            </a:custGeom>
            <a:solidFill>
              <a:srgbClr val="FF74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2" name="任意多边形 51">
              <a:extLst>
                <a:ext uri="{FF2B5EF4-FFF2-40B4-BE49-F238E27FC236}">
                  <a16:creationId xmlns:a16="http://schemas.microsoft.com/office/drawing/2014/main" id="{C8A3007C-00AD-4AA7-9F10-A309B715B832}"/>
                </a:ext>
              </a:extLst>
            </p:cNvPr>
            <p:cNvSpPr/>
            <p:nvPr/>
          </p:nvSpPr>
          <p:spPr>
            <a:xfrm rot="2700000">
              <a:off x="12926" y="8276"/>
              <a:ext cx="1520" cy="1562"/>
            </a:xfrm>
            <a:custGeom>
              <a:avLst/>
              <a:gdLst>
                <a:gd name="connsiteX0" fmla="*/ 62813 w 1286705"/>
                <a:gd name="connsiteY0" fmla="*/ 62812 h 1322626"/>
                <a:gd name="connsiteX1" fmla="*/ 214455 w 1286705"/>
                <a:gd name="connsiteY1" fmla="*/ 0 h 1322626"/>
                <a:gd name="connsiteX2" fmla="*/ 877486 w 1286705"/>
                <a:gd name="connsiteY2" fmla="*/ 0 h 1322626"/>
                <a:gd name="connsiteX3" fmla="*/ 1286705 w 1286705"/>
                <a:gd name="connsiteY3" fmla="*/ 409219 h 1322626"/>
                <a:gd name="connsiteX4" fmla="*/ 1286705 w 1286705"/>
                <a:gd name="connsiteY4" fmla="*/ 507658 h 1322626"/>
                <a:gd name="connsiteX5" fmla="*/ 471737 w 1286705"/>
                <a:gd name="connsiteY5" fmla="*/ 1322626 h 1322626"/>
                <a:gd name="connsiteX6" fmla="*/ 214455 w 1286705"/>
                <a:gd name="connsiteY6" fmla="*/ 1322626 h 1322626"/>
                <a:gd name="connsiteX7" fmla="*/ 0 w 1286705"/>
                <a:gd name="connsiteY7" fmla="*/ 1108171 h 1322626"/>
                <a:gd name="connsiteX8" fmla="*/ 0 w 1286705"/>
                <a:gd name="connsiteY8" fmla="*/ 214455 h 1322626"/>
                <a:gd name="connsiteX9" fmla="*/ 62813 w 1286705"/>
                <a:gd name="connsiteY9" fmla="*/ 62812 h 132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6705" h="1322626">
                  <a:moveTo>
                    <a:pt x="62813" y="62812"/>
                  </a:moveTo>
                  <a:cubicBezTo>
                    <a:pt x="101621" y="24004"/>
                    <a:pt x="155235" y="0"/>
                    <a:pt x="214455" y="0"/>
                  </a:cubicBezTo>
                  <a:lnTo>
                    <a:pt x="877486" y="0"/>
                  </a:lnTo>
                  <a:lnTo>
                    <a:pt x="1286705" y="409219"/>
                  </a:lnTo>
                  <a:lnTo>
                    <a:pt x="1286705" y="507658"/>
                  </a:lnTo>
                  <a:lnTo>
                    <a:pt x="471737" y="1322626"/>
                  </a:lnTo>
                  <a:lnTo>
                    <a:pt x="214455" y="1322626"/>
                  </a:lnTo>
                  <a:cubicBezTo>
                    <a:pt x="96015" y="1322626"/>
                    <a:pt x="0" y="1226611"/>
                    <a:pt x="0" y="1108171"/>
                  </a:cubicBezTo>
                  <a:lnTo>
                    <a:pt x="0" y="214455"/>
                  </a:lnTo>
                  <a:cubicBezTo>
                    <a:pt x="0" y="155235"/>
                    <a:pt x="24004" y="101621"/>
                    <a:pt x="62813" y="62812"/>
                  </a:cubicBezTo>
                  <a:close/>
                </a:path>
              </a:pathLst>
            </a:custGeom>
            <a:solidFill>
              <a:srgbClr val="4CC8E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sp>
          <p:nvSpPr>
            <p:cNvPr id="54" name="任意多边形 53">
              <a:extLst>
                <a:ext uri="{FF2B5EF4-FFF2-40B4-BE49-F238E27FC236}">
                  <a16:creationId xmlns:a16="http://schemas.microsoft.com/office/drawing/2014/main" id="{A0807D6B-316E-4C97-891B-6979B84B0305}"/>
                </a:ext>
              </a:extLst>
            </p:cNvPr>
            <p:cNvSpPr/>
            <p:nvPr/>
          </p:nvSpPr>
          <p:spPr>
            <a:xfrm rot="2700000">
              <a:off x="14210" y="7665"/>
              <a:ext cx="425" cy="425"/>
            </a:xfrm>
            <a:custGeom>
              <a:avLst/>
              <a:gdLst>
                <a:gd name="connsiteX0" fmla="*/ 0 w 360091"/>
                <a:gd name="connsiteY0" fmla="*/ 0 h 360092"/>
                <a:gd name="connsiteX1" fmla="*/ 360091 w 360091"/>
                <a:gd name="connsiteY1" fmla="*/ 360092 h 360092"/>
                <a:gd name="connsiteX2" fmla="*/ 85022 w 360091"/>
                <a:gd name="connsiteY2" fmla="*/ 360092 h 360092"/>
                <a:gd name="connsiteX3" fmla="*/ 0 w 360091"/>
                <a:gd name="connsiteY3" fmla="*/ 275070 h 360092"/>
              </a:gdLst>
              <a:ahLst/>
              <a:cxnLst>
                <a:cxn ang="0">
                  <a:pos x="connsiteX0" y="connsiteY0"/>
                </a:cxn>
                <a:cxn ang="0">
                  <a:pos x="connsiteX1" y="connsiteY1"/>
                </a:cxn>
                <a:cxn ang="0">
                  <a:pos x="connsiteX2" y="connsiteY2"/>
                </a:cxn>
                <a:cxn ang="0">
                  <a:pos x="connsiteX3" y="connsiteY3"/>
                </a:cxn>
              </a:cxnLst>
              <a:rect l="l" t="t" r="r" b="b"/>
              <a:pathLst>
                <a:path w="360091" h="360092">
                  <a:moveTo>
                    <a:pt x="0" y="0"/>
                  </a:moveTo>
                  <a:lnTo>
                    <a:pt x="360091" y="360092"/>
                  </a:lnTo>
                  <a:lnTo>
                    <a:pt x="85022" y="360092"/>
                  </a:lnTo>
                  <a:cubicBezTo>
                    <a:pt x="38066" y="360092"/>
                    <a:pt x="0" y="322026"/>
                    <a:pt x="0" y="275070"/>
                  </a:cubicBezTo>
                  <a:close/>
                </a:path>
              </a:pathLst>
            </a:custGeom>
            <a:solidFill>
              <a:srgbClr val="F8D3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solidFill>
                  <a:prstClr val="white"/>
                </a:solidFill>
              </a:endParaRPr>
            </a:p>
          </p:txBody>
        </p:sp>
      </p:grpSp>
      <p:sp>
        <p:nvSpPr>
          <p:cNvPr id="27666" name="Freeform 243">
            <a:extLst>
              <a:ext uri="{FF2B5EF4-FFF2-40B4-BE49-F238E27FC236}">
                <a16:creationId xmlns:a16="http://schemas.microsoft.com/office/drawing/2014/main" id="{41DD3B8D-2A3F-4AA2-B54B-B1C0FD40D43B}"/>
              </a:ext>
            </a:extLst>
          </p:cNvPr>
          <p:cNvSpPr>
            <a:spLocks noEditPoints="1" noChangeArrowheads="1"/>
          </p:cNvSpPr>
          <p:nvPr/>
        </p:nvSpPr>
        <p:spPr bwMode="auto">
          <a:xfrm>
            <a:off x="2268541" y="947741"/>
            <a:ext cx="415925" cy="415925"/>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264 w 288"/>
              <a:gd name="T11" fmla="*/ 144 h 288"/>
              <a:gd name="T12" fmla="*/ 144 w 288"/>
              <a:gd name="T13" fmla="*/ 264 h 288"/>
              <a:gd name="T14" fmla="*/ 24 w 288"/>
              <a:gd name="T15" fmla="*/ 144 h 288"/>
              <a:gd name="T16" fmla="*/ 144 w 288"/>
              <a:gd name="T17" fmla="*/ 24 h 288"/>
              <a:gd name="T18" fmla="*/ 144 w 288"/>
              <a:gd name="T19" fmla="*/ 144 h 288"/>
              <a:gd name="T20" fmla="*/ 264 w 288"/>
              <a:gd name="T21"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264" y="144"/>
                </a:moveTo>
                <a:cubicBezTo>
                  <a:pt x="264" y="210"/>
                  <a:pt x="211" y="264"/>
                  <a:pt x="144" y="264"/>
                </a:cubicBezTo>
                <a:cubicBezTo>
                  <a:pt x="78" y="264"/>
                  <a:pt x="24" y="210"/>
                  <a:pt x="24" y="144"/>
                </a:cubicBezTo>
                <a:cubicBezTo>
                  <a:pt x="24" y="78"/>
                  <a:pt x="78" y="24"/>
                  <a:pt x="144" y="24"/>
                </a:cubicBezTo>
                <a:cubicBezTo>
                  <a:pt x="144" y="144"/>
                  <a:pt x="144" y="144"/>
                  <a:pt x="144" y="144"/>
                </a:cubicBezTo>
                <a:cubicBezTo>
                  <a:pt x="264" y="144"/>
                  <a:pt x="264" y="144"/>
                  <a:pt x="264" y="1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67" name="文本框 25">
            <a:extLst>
              <a:ext uri="{FF2B5EF4-FFF2-40B4-BE49-F238E27FC236}">
                <a16:creationId xmlns:a16="http://schemas.microsoft.com/office/drawing/2014/main" id="{01BF944C-0879-46E2-9B20-D73384B1F9BB}"/>
              </a:ext>
            </a:extLst>
          </p:cNvPr>
          <p:cNvSpPr txBox="1">
            <a:spLocks noChangeArrowheads="1"/>
          </p:cNvSpPr>
          <p:nvPr/>
        </p:nvSpPr>
        <p:spPr bwMode="auto">
          <a:xfrm>
            <a:off x="2822578" y="881066"/>
            <a:ext cx="371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FFFF"/>
                </a:solidFill>
                <a:latin typeface="楷体_GB2312" panose="02010609030101010101" pitchFamily="49" charset="-122"/>
                <a:ea typeface="楷体_GB2312" panose="02010609030101010101" pitchFamily="49" charset="-122"/>
              </a:rPr>
              <a:t>递归 </a:t>
            </a:r>
            <a:r>
              <a:rPr lang="en-US" altLang="zh-CN" sz="2800" b="1">
                <a:solidFill>
                  <a:srgbClr val="FFFFFF"/>
                </a:solidFill>
                <a:latin typeface="楷体_GB2312" panose="02010609030101010101" pitchFamily="49" charset="-122"/>
                <a:ea typeface="楷体_GB2312" panose="02010609030101010101" pitchFamily="49" charset="-122"/>
              </a:rPr>
              <a:t>fib</a:t>
            </a:r>
          </a:p>
        </p:txBody>
      </p:sp>
      <p:sp>
        <p:nvSpPr>
          <p:cNvPr id="34823" name="文本框 15">
            <a:extLst>
              <a:ext uri="{FF2B5EF4-FFF2-40B4-BE49-F238E27FC236}">
                <a16:creationId xmlns:a16="http://schemas.microsoft.com/office/drawing/2014/main" id="{4824D0B9-5CF9-4957-BEDA-C57D06C23FF4}"/>
              </a:ext>
            </a:extLst>
          </p:cNvPr>
          <p:cNvSpPr txBox="1"/>
          <p:nvPr/>
        </p:nvSpPr>
        <p:spPr>
          <a:xfrm>
            <a:off x="2622553" y="2355850"/>
            <a:ext cx="7680325" cy="1938338"/>
          </a:xfrm>
          <a:prstGeom prst="rect">
            <a:avLst/>
          </a:prstGeom>
          <a:noFill/>
          <a:ln w="25400">
            <a:solidFill>
              <a:srgbClr val="FFFF00"/>
            </a:solidFill>
            <a:prstDash val="dash"/>
          </a:ln>
        </p:spPr>
        <p:txBody>
          <a:bodyPr>
            <a:spAutoFit/>
          </a:bodyPr>
          <a:lstStyle/>
          <a:p>
            <a:pPr>
              <a:defRPr/>
            </a:pPr>
            <a:r>
              <a:rPr lang="en-US" altLang="zh-CN" sz="2400" noProof="1">
                <a:solidFill>
                  <a:schemeClr val="bg1"/>
                </a:solidFill>
                <a:latin typeface="楷体_GB2312" panose="02010609030101010101" pitchFamily="49" charset="-122"/>
                <a:ea typeface="楷体_GB2312" panose="02010609030101010101" pitchFamily="49" charset="-122"/>
              </a:rPr>
              <a:t>def </a:t>
            </a:r>
            <a:r>
              <a:rPr lang="en-US" altLang="zh-CN" sz="2400" noProof="1">
                <a:solidFill>
                  <a:schemeClr val="accent4"/>
                </a:solidFill>
                <a:latin typeface="楷体_GB2312" panose="02010609030101010101" pitchFamily="49" charset="-122"/>
                <a:ea typeface="楷体_GB2312" panose="02010609030101010101" pitchFamily="49" charset="-122"/>
              </a:rPr>
              <a:t>fib(n)</a:t>
            </a:r>
            <a:r>
              <a:rPr lang="en-US" altLang="zh-CN" sz="2400" noProof="1">
                <a:solidFill>
                  <a:schemeClr val="bg1"/>
                </a:solidFill>
                <a:latin typeface="楷体_GB2312" panose="02010609030101010101" pitchFamily="49" charset="-122"/>
                <a:ea typeface="楷体_GB2312" panose="02010609030101010101" pitchFamily="49" charset="-122"/>
              </a:rPr>
              <a:t>:</a:t>
            </a:r>
          </a:p>
          <a:p>
            <a:pPr>
              <a:defRPr/>
            </a:pPr>
            <a:r>
              <a:rPr lang="zh-CN" altLang="en-US" sz="2400" noProof="1">
                <a:solidFill>
                  <a:schemeClr val="bg1"/>
                </a:solidFill>
                <a:latin typeface="楷体_GB2312" panose="02010609030101010101" pitchFamily="49" charset="-122"/>
                <a:ea typeface="楷体_GB2312" panose="02010609030101010101" pitchFamily="49" charset="-122"/>
              </a:rPr>
              <a:t>    </a:t>
            </a:r>
            <a:r>
              <a:rPr lang="en-US" altLang="zh-CN" sz="2400" noProof="1">
                <a:solidFill>
                  <a:schemeClr val="bg1"/>
                </a:solidFill>
                <a:latin typeface="楷体_GB2312" panose="02010609030101010101" pitchFamily="49" charset="-122"/>
                <a:ea typeface="楷体_GB2312" panose="02010609030101010101" pitchFamily="49" charset="-122"/>
              </a:rPr>
              <a:t>if n ==1 or n == 2:</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1</a:t>
            </a:r>
            <a:endParaRPr lang="en-US" altLang="zh-CN" sz="2400" noProof="1">
              <a:solidFill>
                <a:schemeClr val="bg1"/>
              </a:solidFill>
              <a:latin typeface="楷体_GB2312" panose="02010609030101010101" pitchFamily="49" charset="-122"/>
              <a:ea typeface="楷体_GB2312" panose="02010609030101010101" pitchFamily="49" charset="-122"/>
            </a:endParaRPr>
          </a:p>
          <a:p>
            <a:pPr>
              <a:defRPr/>
            </a:pPr>
            <a:r>
              <a:rPr lang="en-US" altLang="zh-CN" sz="2400" noProof="1">
                <a:solidFill>
                  <a:schemeClr val="bg1"/>
                </a:solidFill>
                <a:latin typeface="楷体_GB2312" panose="02010609030101010101" pitchFamily="49" charset="-122"/>
                <a:ea typeface="楷体_GB2312" panose="02010609030101010101" pitchFamily="49" charset="-122"/>
              </a:rPr>
              <a:t>    else:</a:t>
            </a:r>
          </a:p>
          <a:p>
            <a:pPr>
              <a:defRPr/>
            </a:pPr>
            <a:r>
              <a:rPr lang="en-US" altLang="zh-CN" sz="2400" noProof="1">
                <a:solidFill>
                  <a:schemeClr val="bg1"/>
                </a:solidFill>
                <a:latin typeface="楷体_GB2312" panose="02010609030101010101" pitchFamily="49" charset="-122"/>
                <a:ea typeface="楷体_GB2312" panose="02010609030101010101" pitchFamily="49" charset="-122"/>
              </a:rPr>
              <a:t>        return </a:t>
            </a:r>
            <a:r>
              <a:rPr lang="en-US" altLang="zh-CN" sz="2400" noProof="1">
                <a:solidFill>
                  <a:schemeClr val="accent4"/>
                </a:solidFill>
                <a:latin typeface="楷体_GB2312" panose="02010609030101010101" pitchFamily="49" charset="-122"/>
                <a:ea typeface="楷体_GB2312" panose="02010609030101010101" pitchFamily="49" charset="-122"/>
              </a:rPr>
              <a:t>fib(n - 1) + fib(n - 2)</a:t>
            </a:r>
            <a:endParaRPr lang="en-US" altLang="zh-CN" sz="2400" noProof="1">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28674" name="文本框 1">
            <a:extLst>
              <a:ext uri="{FF2B5EF4-FFF2-40B4-BE49-F238E27FC236}">
                <a16:creationId xmlns:a16="http://schemas.microsoft.com/office/drawing/2014/main" id="{FC813074-8E21-49CE-B7E8-4396E0FA468C}"/>
              </a:ext>
            </a:extLst>
          </p:cNvPr>
          <p:cNvSpPr txBox="1">
            <a:spLocks noChangeArrowheads="1"/>
          </p:cNvSpPr>
          <p:nvPr/>
        </p:nvSpPr>
        <p:spPr bwMode="auto">
          <a:xfrm>
            <a:off x="2432050" y="1035050"/>
            <a:ext cx="7827072" cy="4696414"/>
          </a:xfrm>
          <a:prstGeom prst="rect">
            <a:avLst/>
          </a:prstGeom>
          <a:noFill/>
          <a:ln w="9525">
            <a:solidFill>
              <a:srgbClr val="FFFF00"/>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20000"/>
              </a:lnSpc>
            </a:pPr>
            <a:r>
              <a:rPr lang="zh-CN" altLang="en-US" sz="2800" dirty="0">
                <a:solidFill>
                  <a:schemeClr val="bg1"/>
                </a:solidFill>
                <a:latin typeface="Times New Roman" panose="02020603050405020304" pitchFamily="18" charset="0"/>
              </a:rPr>
              <a:t>print('</a:t>
            </a:r>
            <a:r>
              <a:rPr lang="zh-CN" altLang="en-US" sz="2800" dirty="0">
                <a:solidFill>
                  <a:schemeClr val="bg1"/>
                </a:solidFill>
                <a:latin typeface="楷体_GB2312" panose="02010609030101010101" pitchFamily="49" charset="-122"/>
                <a:ea typeface="楷体_GB2312" panose="02010609030101010101" pitchFamily="49" charset="-122"/>
              </a:rPr>
              <a:t>这是一个求斐波那契数列第n个值的程序</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rgbClr val="FFC000"/>
                </a:solidFill>
                <a:latin typeface="Times New Roman" panose="02020603050405020304" pitchFamily="18" charset="0"/>
              </a:rPr>
              <a:t>def  fib(n): </a:t>
            </a:r>
            <a:r>
              <a:rPr lang="zh-CN" altLang="en-US" sz="2800" dirty="0">
                <a:solidFill>
                  <a:schemeClr val="bg1"/>
                </a:solidFill>
                <a:latin typeface="Times New Roman" panose="02020603050405020304" pitchFamily="18" charset="0"/>
              </a:rPr>
              <a:t>               #</a:t>
            </a:r>
            <a:r>
              <a:rPr lang="zh-CN" altLang="en-US" sz="2800" dirty="0">
                <a:solidFill>
                  <a:schemeClr val="bg1"/>
                </a:solidFill>
                <a:latin typeface="楷体_GB2312" panose="02010609030101010101" pitchFamily="49" charset="-122"/>
                <a:ea typeface="楷体_GB2312" panose="02010609030101010101" pitchFamily="49" charset="-122"/>
              </a:rPr>
              <a:t>定义函数</a:t>
            </a:r>
            <a:r>
              <a:rPr lang="zh-CN" altLang="en-US" sz="2800" dirty="0">
                <a:solidFill>
                  <a:schemeClr val="bg1"/>
                </a:solidFill>
                <a:latin typeface="Times New Roman" panose="02020603050405020304" pitchFamily="18" charset="0"/>
              </a:rPr>
              <a:t>  def </a:t>
            </a:r>
            <a:r>
              <a:rPr lang="zh-CN" altLang="en-US" sz="2800" dirty="0">
                <a:solidFill>
                  <a:schemeClr val="bg1"/>
                </a:solidFill>
                <a:latin typeface="楷体_GB2312" panose="02010609030101010101" pitchFamily="49" charset="-122"/>
                <a:ea typeface="楷体_GB2312" panose="02010609030101010101" pitchFamily="49" charset="-122"/>
              </a:rPr>
              <a:t>函数名</a:t>
            </a:r>
            <a:r>
              <a:rPr lang="zh-CN" altLang="en-US" sz="2800" dirty="0">
                <a:solidFill>
                  <a:schemeClr val="bg1"/>
                </a:solidFill>
                <a:latin typeface="Times New Roman" panose="02020603050405020304" pitchFamily="18" charset="0"/>
              </a:rPr>
              <a:t>(</a:t>
            </a:r>
            <a:r>
              <a:rPr lang="zh-CN" altLang="en-US" sz="2800" dirty="0">
                <a:solidFill>
                  <a:schemeClr val="bg1"/>
                </a:solidFill>
                <a:latin typeface="楷体_GB2312" panose="02010609030101010101" pitchFamily="49" charset="-122"/>
                <a:ea typeface="楷体_GB2312" panose="02010609030101010101" pitchFamily="49" charset="-122"/>
              </a:rPr>
              <a:t>参数</a:t>
            </a:r>
            <a:r>
              <a:rPr lang="zh-CN" altLang="en-US" sz="2800" dirty="0">
                <a:solidFill>
                  <a:schemeClr val="bg1"/>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 if</a:t>
            </a:r>
            <a:r>
              <a:rPr lang="zh-CN" altLang="en-US" sz="2800" dirty="0">
                <a:solidFill>
                  <a:srgbClr val="FF0000"/>
                </a:solidFill>
                <a:latin typeface="Times New Roman" panose="02020603050405020304" pitchFamily="18" charset="0"/>
              </a:rPr>
              <a:t>  n ==1 or n == 2:</a:t>
            </a:r>
            <a:r>
              <a:rPr lang="zh-CN" altLang="en-US" sz="2800" dirty="0">
                <a:solidFill>
                  <a:schemeClr val="bg1"/>
                </a:solidFill>
                <a:latin typeface="Times New Roman" panose="02020603050405020304" pitchFamily="18" charset="0"/>
              </a:rPr>
              <a:t>    </a:t>
            </a: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1</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else:</a:t>
            </a:r>
            <a:endParaRPr lang="zh-CN" altLang="en-US" sz="2800" dirty="0">
              <a:solidFill>
                <a:schemeClr val="bg1"/>
              </a:solidFill>
              <a:latin typeface="Times New Roman" panose="02020603050405020304" pitchFamily="18" charset="0"/>
            </a:endParaRPr>
          </a:p>
          <a:p>
            <a:pPr>
              <a:lnSpc>
                <a:spcPct val="120000"/>
              </a:lnSpc>
            </a:pPr>
            <a:r>
              <a:rPr lang="zh-CN" altLang="en-US" sz="2800" dirty="0">
                <a:solidFill>
                  <a:schemeClr val="bg1"/>
                </a:solidFill>
                <a:latin typeface="Times New Roman" panose="02020603050405020304" pitchFamily="18" charset="0"/>
              </a:rPr>
              <a:t>          </a:t>
            </a:r>
            <a:r>
              <a:rPr lang="zh-CN" altLang="en-US" sz="2800" dirty="0">
                <a:solidFill>
                  <a:srgbClr val="FFC000"/>
                </a:solidFill>
                <a:latin typeface="Times New Roman" panose="02020603050405020304" pitchFamily="18" charset="0"/>
              </a:rPr>
              <a:t>return</a:t>
            </a:r>
            <a:r>
              <a:rPr lang="zh-CN" altLang="en-US" sz="2800" dirty="0">
                <a:solidFill>
                  <a:schemeClr val="bg1"/>
                </a:solidFill>
                <a:latin typeface="Times New Roman" panose="02020603050405020304" pitchFamily="18" charset="0"/>
              </a:rPr>
              <a:t> fib(n - 1) + fib(n - 2)</a:t>
            </a:r>
          </a:p>
          <a:p>
            <a:pPr>
              <a:lnSpc>
                <a:spcPct val="120000"/>
              </a:lnSpc>
            </a:pP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0000"/>
                </a:solidFill>
                <a:latin typeface="Times New Roman" panose="02020603050405020304" pitchFamily="18" charset="0"/>
              </a:rPr>
              <a:t>int</a:t>
            </a:r>
            <a:r>
              <a:rPr lang="zh-CN" altLang="en-US" sz="2800" dirty="0">
                <a:solidFill>
                  <a:schemeClr val="bg1"/>
                </a:solidFill>
                <a:latin typeface="Times New Roman" panose="02020603050405020304" pitchFamily="18" charset="0"/>
              </a:rPr>
              <a:t> ( input('</a:t>
            </a:r>
            <a:r>
              <a:rPr lang="zh-CN" altLang="en-US" sz="2800" dirty="0">
                <a:solidFill>
                  <a:schemeClr val="bg1"/>
                </a:solidFill>
                <a:latin typeface="楷体_GB2312" panose="02010609030101010101" pitchFamily="49" charset="-122"/>
                <a:ea typeface="楷体_GB2312" panose="02010609030101010101" pitchFamily="49" charset="-122"/>
              </a:rPr>
              <a:t>请输入要求的第</a:t>
            </a:r>
            <a:r>
              <a:rPr lang="zh-CN" altLang="en-US" sz="2800" dirty="0">
                <a:solidFill>
                  <a:schemeClr val="bg1"/>
                </a:solidFill>
                <a:latin typeface="Times New Roman" panose="02020603050405020304" pitchFamily="18" charset="0"/>
              </a:rPr>
              <a:t>n个数：' ) )</a:t>
            </a:r>
          </a:p>
          <a:p>
            <a:pPr>
              <a:lnSpc>
                <a:spcPct val="120000"/>
              </a:lnSpc>
            </a:pPr>
            <a:r>
              <a:rPr lang="zh-CN" altLang="en-US" sz="2800" dirty="0">
                <a:solidFill>
                  <a:schemeClr val="bg1"/>
                </a:solidFill>
                <a:latin typeface="Times New Roman" panose="02020603050405020304" pitchFamily="18" charset="0"/>
              </a:rPr>
              <a:t>print </a:t>
            </a:r>
            <a:r>
              <a:rPr lang="zh-CN" altLang="en-US" sz="2800" dirty="0">
                <a:solidFill>
                  <a:srgbClr val="FFFF00"/>
                </a:solidFill>
                <a:latin typeface="Times New Roman" panose="02020603050405020304" pitchFamily="18" charset="0"/>
              </a:rPr>
              <a:t>( </a:t>
            </a:r>
            <a:r>
              <a:rPr lang="zh-CN" altLang="en-US" sz="2800" dirty="0">
                <a:solidFill>
                  <a:schemeClr val="bg1"/>
                </a:solidFill>
                <a:latin typeface="Times New Roman" panose="02020603050405020304" pitchFamily="18" charset="0"/>
              </a:rPr>
              <a:t>fib ( </a:t>
            </a:r>
            <a:r>
              <a:rPr lang="zh-CN" altLang="en-US" sz="2800" dirty="0">
                <a:solidFill>
                  <a:srgbClr val="FF0000"/>
                </a:solidFill>
                <a:latin typeface="Times New Roman" panose="02020603050405020304" pitchFamily="18" charset="0"/>
              </a:rPr>
              <a:t>a </a:t>
            </a:r>
            <a:r>
              <a:rPr lang="zh-CN" altLang="en-US" sz="2800" dirty="0">
                <a:solidFill>
                  <a:schemeClr val="bg1"/>
                </a:solidFill>
                <a:latin typeface="Times New Roman" panose="02020603050405020304" pitchFamily="18" charset="0"/>
              </a:rPr>
              <a:t>) </a:t>
            </a:r>
            <a:r>
              <a:rPr lang="zh-CN" altLang="en-US" sz="2800" dirty="0">
                <a:solidFill>
                  <a:srgbClr val="FFFF00"/>
                </a:solidFill>
                <a:latin typeface="Times New Roman" panose="02020603050405020304" pitchFamily="18" charset="0"/>
              </a:rPr>
              <a:t>)</a:t>
            </a:r>
          </a:p>
          <a:p>
            <a:pPr>
              <a:lnSpc>
                <a:spcPct val="120000"/>
              </a:lnSpc>
            </a:pPr>
            <a:r>
              <a:rPr lang="zh-CN" altLang="en-US" sz="2800" dirty="0">
                <a:solidFill>
                  <a:schemeClr val="bg1"/>
                </a:solidFill>
                <a:latin typeface="Times New Roman" panose="02020603050405020304" pitchFamily="18" charset="0"/>
              </a:rPr>
              <a:t>input ( '</a:t>
            </a:r>
            <a:r>
              <a:rPr lang="zh-CN" altLang="en-US" sz="2800" dirty="0">
                <a:solidFill>
                  <a:schemeClr val="bg1"/>
                </a:solidFill>
                <a:latin typeface="楷体_GB2312" panose="02010609030101010101" pitchFamily="49" charset="-122"/>
                <a:ea typeface="楷体_GB2312" panose="02010609030101010101" pitchFamily="49" charset="-122"/>
              </a:rPr>
              <a:t>程序运行完毕</a:t>
            </a:r>
            <a:r>
              <a:rPr lang="zh-CN" altLang="en-US" sz="2800" dirty="0">
                <a:solidFill>
                  <a:schemeClr val="bg1"/>
                </a:solidFill>
                <a:latin typeface="Times New Roman" panose="02020603050405020304" pitchFamily="18" charset="0"/>
              </a:rPr>
              <a:t>···' )</a:t>
            </a:r>
          </a:p>
        </p:txBody>
      </p:sp>
      <p:grpSp>
        <p:nvGrpSpPr>
          <p:cNvPr id="28675" name="组合 4">
            <a:extLst>
              <a:ext uri="{FF2B5EF4-FFF2-40B4-BE49-F238E27FC236}">
                <a16:creationId xmlns:a16="http://schemas.microsoft.com/office/drawing/2014/main" id="{D1CDC4CC-6A90-4168-B7DE-4C69F2EC7B12}"/>
              </a:ext>
            </a:extLst>
          </p:cNvPr>
          <p:cNvGrpSpPr>
            <a:grpSpLocks/>
          </p:cNvGrpSpPr>
          <p:nvPr/>
        </p:nvGrpSpPr>
        <p:grpSpPr bwMode="auto">
          <a:xfrm flipV="1">
            <a:off x="4957766" y="623891"/>
            <a:ext cx="2276475" cy="33337"/>
            <a:chOff x="2435703" y="480263"/>
            <a:chExt cx="4402064" cy="45719"/>
          </a:xfrm>
        </p:grpSpPr>
        <p:sp>
          <p:nvSpPr>
            <p:cNvPr id="6" name="矩形 5">
              <a:extLst>
                <a:ext uri="{FF2B5EF4-FFF2-40B4-BE49-F238E27FC236}">
                  <a16:creationId xmlns:a16="http://schemas.microsoft.com/office/drawing/2014/main" id="{818282A9-CF7C-4BD6-B990-8389E7CEC219}"/>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1CC02196-F749-4479-A70A-795D47BEB397}"/>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110C00D9-DB20-4753-B045-752C103254B8}"/>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AE84E4F-C19C-41E3-B270-72884E907C0B}"/>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pic>
        <p:nvPicPr>
          <p:cNvPr id="44039" name="图片 48">
            <a:extLst>
              <a:ext uri="{FF2B5EF4-FFF2-40B4-BE49-F238E27FC236}">
                <a16:creationId xmlns:a16="http://schemas.microsoft.com/office/drawing/2014/main" id="{A4F822E9-553F-4500-A0CA-F4CBCC98D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338" y="6196013"/>
            <a:ext cx="595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图片 57">
            <a:extLst>
              <a:ext uri="{FF2B5EF4-FFF2-40B4-BE49-F238E27FC236}">
                <a16:creationId xmlns:a16="http://schemas.microsoft.com/office/drawing/2014/main" id="{561DC648-D178-441B-9371-449C3295C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078" y="6205541"/>
            <a:ext cx="601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图片 51">
            <a:extLst>
              <a:ext uri="{FF2B5EF4-FFF2-40B4-BE49-F238E27FC236}">
                <a16:creationId xmlns:a16="http://schemas.microsoft.com/office/drawing/2014/main" id="{840E54FF-C4B8-4E63-B349-329E884A0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8100" y="6183316"/>
            <a:ext cx="59848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图片 54">
            <a:extLst>
              <a:ext uri="{FF2B5EF4-FFF2-40B4-BE49-F238E27FC236}">
                <a16:creationId xmlns:a16="http://schemas.microsoft.com/office/drawing/2014/main" id="{0906A547-716F-41DA-96FF-52B614DC7F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4191" y="6194425"/>
            <a:ext cx="612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文本框 25">
            <a:extLst>
              <a:ext uri="{FF2B5EF4-FFF2-40B4-BE49-F238E27FC236}">
                <a16:creationId xmlns:a16="http://schemas.microsoft.com/office/drawing/2014/main" id="{B68CA219-9C77-42A9-A319-13897D017ADF}"/>
              </a:ext>
            </a:extLst>
          </p:cNvPr>
          <p:cNvSpPr txBox="1">
            <a:spLocks noChangeArrowheads="1"/>
          </p:cNvSpPr>
          <p:nvPr/>
        </p:nvSpPr>
        <p:spPr bwMode="auto">
          <a:xfrm>
            <a:off x="3462338" y="111125"/>
            <a:ext cx="4811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solidFill>
                  <a:srgbClr val="FFFFFF"/>
                </a:solidFill>
                <a:latin typeface="楷体_GB2312" panose="02010609030101010101" pitchFamily="49" charset="-122"/>
                <a:ea typeface="楷体_GB2312" panose="02010609030101010101" pitchFamily="49" charset="-122"/>
              </a:rPr>
              <a:t>斐波那契数列  函数求解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3.33333E-6 3.33333E-6 L -0.09193 -0.74954 " pathEditMode="relative" rAng="0" ptsTypes="AA">
                                      <p:cBhvr>
                                        <p:cTn id="6" dur="2000" fill="hold"/>
                                        <p:tgtEl>
                                          <p:spTgt spid="44039"/>
                                        </p:tgtEl>
                                        <p:attrNameLst>
                                          <p:attrName>ppt_x,ppt_y</p:attrName>
                                        </p:attrNameLst>
                                      </p:cBhvr>
                                      <p:rCtr x="-4596" y="-3747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6.25E-7 3.7037E-6 L -0.23151 -0.30347 " pathEditMode="relative" rAng="0" ptsTypes="AA">
                                      <p:cBhvr>
                                        <p:cTn id="10" dur="2000" fill="hold"/>
                                        <p:tgtEl>
                                          <p:spTgt spid="44040"/>
                                        </p:tgtEl>
                                        <p:attrNameLst>
                                          <p:attrName>ppt_x,ppt_y</p:attrName>
                                        </p:attrNameLst>
                                      </p:cBhvr>
                                      <p:rCtr x="-11549" y="-1506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4.79167E-6 4.44444E-6 L -0.37279 -0.21667 " pathEditMode="relative" rAng="0" ptsTypes="AA">
                                      <p:cBhvr>
                                        <p:cTn id="14" dur="2000" fill="hold"/>
                                        <p:tgtEl>
                                          <p:spTgt spid="44041"/>
                                        </p:tgtEl>
                                        <p:attrNameLst>
                                          <p:attrName>ppt_x,ppt_y</p:attrName>
                                        </p:attrNameLst>
                                      </p:cBhvr>
                                      <p:rCtr x="-18555" y="-1074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3.75E-6 4.81481E-6 L -0.51692 -0.55903 " pathEditMode="relative" rAng="0" ptsTypes="AA">
                                      <p:cBhvr>
                                        <p:cTn id="18" dur="2000" fill="hold"/>
                                        <p:tgtEl>
                                          <p:spTgt spid="44042"/>
                                        </p:tgtEl>
                                        <p:attrNameLst>
                                          <p:attrName>ppt_x,ppt_y</p:attrName>
                                        </p:attrNameLst>
                                      </p:cBhvr>
                                      <p:rCtr x="-25846" y="-279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拓展</a:t>
            </a:r>
            <a:r>
              <a:rPr lang="en-US" altLang="zh-CN" dirty="0"/>
              <a:t>-</a:t>
            </a:r>
            <a:r>
              <a:rPr lang="zh-CN" altLang="en-US" dirty="0"/>
              <a:t>动态规划</a:t>
            </a:r>
          </a:p>
        </p:txBody>
      </p:sp>
      <p:sp>
        <p:nvSpPr>
          <p:cNvPr id="3" name="文本框 2">
            <a:extLst>
              <a:ext uri="{FF2B5EF4-FFF2-40B4-BE49-F238E27FC236}">
                <a16:creationId xmlns:a16="http://schemas.microsoft.com/office/drawing/2014/main" id="{B44EE9AC-1BDB-43DB-931A-A7E093330E27}"/>
              </a:ext>
            </a:extLst>
          </p:cNvPr>
          <p:cNvSpPr txBox="1"/>
          <p:nvPr/>
        </p:nvSpPr>
        <p:spPr>
          <a:xfrm>
            <a:off x="2425568" y="1564476"/>
            <a:ext cx="3997081" cy="5078313"/>
          </a:xfrm>
          <a:prstGeom prst="rect">
            <a:avLst/>
          </a:prstGeom>
          <a:noFill/>
        </p:spPr>
        <p:txBody>
          <a:bodyPr wrap="square" rtlCol="0">
            <a:spAutoFit/>
          </a:bodyPr>
          <a:lstStyle/>
          <a:p>
            <a:r>
              <a:rPr lang="zh-CN" altLang="en-US" sz="3600" dirty="0"/>
              <a:t>　　</a:t>
            </a:r>
            <a:r>
              <a:rPr lang="zh-CN" altLang="en-US" sz="3600" b="1" dirty="0">
                <a:latin typeface="宋体" panose="02010600030101010101" pitchFamily="2" charset="-122"/>
              </a:rPr>
              <a:t>小赵从家出发去单位上班要经过多条街道</a:t>
            </a:r>
            <a:r>
              <a:rPr lang="en-US" altLang="zh-CN" sz="3600" b="1" dirty="0">
                <a:latin typeface="宋体" panose="02010600030101010101" pitchFamily="2" charset="-122"/>
              </a:rPr>
              <a:t>(</a:t>
            </a:r>
            <a:r>
              <a:rPr lang="zh-CN" altLang="en-US" sz="3600" b="1" dirty="0">
                <a:latin typeface="宋体" panose="02010600030101010101" pitchFamily="2" charset="-122"/>
              </a:rPr>
              <a:t>如右图</a:t>
            </a:r>
            <a:r>
              <a:rPr lang="en-US" altLang="zh-CN" sz="3600" b="1" dirty="0">
                <a:latin typeface="宋体" panose="02010600030101010101" pitchFamily="2" charset="-122"/>
              </a:rPr>
              <a:t>)</a:t>
            </a:r>
            <a:r>
              <a:rPr lang="zh-CN" altLang="en-US" sz="3600" b="1" dirty="0">
                <a:latin typeface="宋体" panose="02010600030101010101" pitchFamily="2" charset="-122"/>
              </a:rPr>
              <a:t>，假如他只能向西或向南行走，则他上班有多少种不同的走法？</a:t>
            </a:r>
            <a:endParaRPr lang="en-US" altLang="zh-CN" sz="3600" b="1" dirty="0">
              <a:latin typeface="宋体" panose="02010600030101010101" pitchFamily="2" charset="-122"/>
            </a:endParaRPr>
          </a:p>
          <a:p>
            <a:r>
              <a:rPr lang="en-US" altLang="zh-CN" sz="3600" dirty="0"/>
              <a:t>  A.6		B. 24</a:t>
            </a:r>
          </a:p>
          <a:p>
            <a:r>
              <a:rPr lang="en-US" altLang="zh-CN" sz="3600" dirty="0"/>
              <a:t>  C. 32	D. 35</a:t>
            </a:r>
            <a:endParaRPr lang="zh-CN" altLang="en-US" sz="3600" dirty="0"/>
          </a:p>
        </p:txBody>
      </p:sp>
      <p:pic>
        <p:nvPicPr>
          <p:cNvPr id="5" name="图片 4" descr="图片包含 覆盖, 水, 空地, 一群&#10;&#10;描述已自动生成">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649" y="1564476"/>
            <a:ext cx="5769351" cy="3729047"/>
          </a:xfrm>
          <a:prstGeom prst="rect">
            <a:avLst/>
          </a:prstGeom>
        </p:spPr>
      </p:pic>
    </p:spTree>
    <p:extLst>
      <p:ext uri="{BB962C8B-B14F-4D97-AF65-F5344CB8AC3E}">
        <p14:creationId xmlns:p14="http://schemas.microsoft.com/office/powerpoint/2010/main" val="112711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拓展</a:t>
            </a:r>
            <a:r>
              <a:rPr lang="en-US" altLang="zh-CN" dirty="0"/>
              <a:t>-</a:t>
            </a:r>
            <a:r>
              <a:rPr lang="zh-CN" altLang="en-US" dirty="0"/>
              <a:t>动态规划</a:t>
            </a:r>
          </a:p>
        </p:txBody>
      </p:sp>
      <p:pic>
        <p:nvPicPr>
          <p:cNvPr id="5" name="图片 4">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22649" y="1564476"/>
            <a:ext cx="5769350" cy="3729047"/>
          </a:xfrm>
          <a:prstGeom prst="rect">
            <a:avLst/>
          </a:prstGeom>
        </p:spPr>
      </p:pic>
      <p:sp>
        <p:nvSpPr>
          <p:cNvPr id="6" name="文本框 2">
            <a:extLst>
              <a:ext uri="{FF2B5EF4-FFF2-40B4-BE49-F238E27FC236}">
                <a16:creationId xmlns:a16="http://schemas.microsoft.com/office/drawing/2014/main" id="{1B9857AF-B19B-432D-99FF-ED53558531FC}"/>
              </a:ext>
            </a:extLst>
          </p:cNvPr>
          <p:cNvSpPr txBox="1">
            <a:spLocks noChangeArrowheads="1"/>
          </p:cNvSpPr>
          <p:nvPr/>
        </p:nvSpPr>
        <p:spPr bwMode="auto">
          <a:xfrm>
            <a:off x="1914525" y="1584325"/>
            <a:ext cx="4386263" cy="1552575"/>
          </a:xfrm>
          <a:prstGeom prst="rect">
            <a:avLst/>
          </a:prstGeom>
          <a:noFill/>
          <a:ln w="9525">
            <a:noFill/>
            <a:miter lim="800000"/>
            <a:headEnd/>
            <a:tailEnd/>
          </a:ln>
        </p:spPr>
        <p:txBody>
          <a:bodyPr>
            <a:spAutoFit/>
          </a:bodyPr>
          <a:lstStyle/>
          <a:p>
            <a:r>
              <a:rPr lang="zh-CN" altLang="en-US" sz="2400" dirty="0"/>
              <a:t>　　假设已经在单位</a:t>
            </a:r>
            <a:r>
              <a:rPr lang="en-US" altLang="zh-CN" sz="2400" dirty="0"/>
              <a:t>(4,3)</a:t>
            </a:r>
            <a:r>
              <a:rPr lang="zh-CN" altLang="en-US" sz="2400" dirty="0"/>
              <a:t>，上一步在哪里？只有两种方案，从</a:t>
            </a:r>
            <a:r>
              <a:rPr lang="en-US" altLang="zh-CN" sz="2400" dirty="0"/>
              <a:t>(3,3)</a:t>
            </a:r>
            <a:r>
              <a:rPr lang="zh-CN" altLang="en-US" sz="2400" dirty="0"/>
              <a:t>或</a:t>
            </a:r>
            <a:r>
              <a:rPr lang="en-US" altLang="zh-CN" sz="2400" dirty="0"/>
              <a:t>(4,2)</a:t>
            </a:r>
            <a:r>
              <a:rPr lang="zh-CN" altLang="en-US" sz="2400" dirty="0"/>
              <a:t>走，即</a:t>
            </a:r>
            <a:endParaRPr lang="en-US" altLang="zh-CN" sz="2400" dirty="0"/>
          </a:p>
          <a:p>
            <a:r>
              <a:rPr lang="en-US" altLang="zh-CN" sz="2400" dirty="0"/>
              <a:t>         f(4,3)=f(3,3)+f(4,2)</a:t>
            </a:r>
            <a:endParaRPr lang="zh-CN" altLang="en-US" sz="2400" dirty="0"/>
          </a:p>
        </p:txBody>
      </p:sp>
      <p:sp>
        <p:nvSpPr>
          <p:cNvPr id="7" name="Rectangle 10">
            <a:extLst>
              <a:ext uri="{FF2B5EF4-FFF2-40B4-BE49-F238E27FC236}">
                <a16:creationId xmlns:a16="http://schemas.microsoft.com/office/drawing/2014/main" id="{537DD046-7BBF-4EB9-B37A-108E71AB7A8C}"/>
              </a:ext>
            </a:extLst>
          </p:cNvPr>
          <p:cNvSpPr>
            <a:spLocks noChangeArrowheads="1"/>
          </p:cNvSpPr>
          <p:nvPr/>
        </p:nvSpPr>
        <p:spPr bwMode="auto">
          <a:xfrm>
            <a:off x="1914525" y="3086100"/>
            <a:ext cx="3898900" cy="822325"/>
          </a:xfrm>
          <a:prstGeom prst="rect">
            <a:avLst/>
          </a:prstGeom>
          <a:noFill/>
          <a:ln w="9525">
            <a:noFill/>
            <a:miter lim="800000"/>
            <a:headEnd/>
            <a:tailEnd/>
          </a:ln>
          <a:effectLst/>
        </p:spPr>
        <p:txBody>
          <a:bodyPr>
            <a:spAutoFit/>
          </a:bodyPr>
          <a:lstStyle/>
          <a:p>
            <a:r>
              <a:rPr lang="zh-CN" altLang="en-US" sz="2400" dirty="0"/>
              <a:t>一般地，</a:t>
            </a:r>
            <a:endParaRPr lang="en-US" altLang="zh-CN" sz="2400" dirty="0"/>
          </a:p>
          <a:p>
            <a:r>
              <a:rPr lang="en-US" altLang="zh-CN" sz="2400" dirty="0"/>
              <a:t>         f(</a:t>
            </a:r>
            <a:r>
              <a:rPr lang="en-US" altLang="zh-CN" sz="2400" dirty="0" err="1"/>
              <a:t>x,y</a:t>
            </a:r>
            <a:r>
              <a:rPr lang="en-US" altLang="zh-CN" sz="2400" dirty="0"/>
              <a:t>)=f(x-1,y)+f(x,y-1)</a:t>
            </a:r>
          </a:p>
        </p:txBody>
      </p:sp>
      <p:sp>
        <p:nvSpPr>
          <p:cNvPr id="8" name="Rectangle 11">
            <a:extLst>
              <a:ext uri="{FF2B5EF4-FFF2-40B4-BE49-F238E27FC236}">
                <a16:creationId xmlns:a16="http://schemas.microsoft.com/office/drawing/2014/main" id="{9AD279A9-C034-4B88-8F60-8BB21C09ED6E}"/>
              </a:ext>
            </a:extLst>
          </p:cNvPr>
          <p:cNvSpPr>
            <a:spLocks noChangeArrowheads="1"/>
          </p:cNvSpPr>
          <p:nvPr/>
        </p:nvSpPr>
        <p:spPr bwMode="auto">
          <a:xfrm>
            <a:off x="1914525" y="4056063"/>
            <a:ext cx="4854575" cy="2282825"/>
          </a:xfrm>
          <a:prstGeom prst="rect">
            <a:avLst/>
          </a:prstGeom>
          <a:noFill/>
          <a:ln w="9525">
            <a:noFill/>
            <a:miter lim="800000"/>
            <a:headEnd/>
            <a:tailEnd/>
          </a:ln>
          <a:effectLst/>
        </p:spPr>
        <p:txBody>
          <a:bodyPr>
            <a:spAutoFit/>
          </a:bodyPr>
          <a:lstStyle/>
          <a:p>
            <a:r>
              <a:rPr lang="zh-CN" altLang="en-US" sz="2400" dirty="0"/>
              <a:t>　　另外，要考虑特殊情况，</a:t>
            </a:r>
          </a:p>
          <a:p>
            <a:r>
              <a:rPr lang="zh-CN" altLang="en-US" sz="2400" dirty="0"/>
              <a:t>如</a:t>
            </a:r>
            <a:r>
              <a:rPr lang="en-US" altLang="zh-CN" sz="2400" dirty="0"/>
              <a:t>y=0</a:t>
            </a:r>
            <a:r>
              <a:rPr lang="zh-CN" altLang="en-US" sz="2400" dirty="0"/>
              <a:t>时，即如何走到</a:t>
            </a:r>
            <a:r>
              <a:rPr lang="en-US" altLang="zh-CN" sz="2400" dirty="0"/>
              <a:t>(x,0)</a:t>
            </a:r>
            <a:r>
              <a:rPr lang="zh-CN" altLang="en-US" sz="2400" dirty="0"/>
              <a:t>？</a:t>
            </a:r>
          </a:p>
          <a:p>
            <a:r>
              <a:rPr lang="zh-CN" altLang="en-US" sz="2400" dirty="0"/>
              <a:t>若</a:t>
            </a:r>
            <a:r>
              <a:rPr lang="en-US" altLang="zh-CN" sz="2400" dirty="0"/>
              <a:t>x&gt;1</a:t>
            </a:r>
            <a:r>
              <a:rPr lang="zh-CN" altLang="en-US" sz="2400" dirty="0"/>
              <a:t>，只能从</a:t>
            </a:r>
            <a:r>
              <a:rPr lang="en-US" altLang="zh-CN" sz="2400" dirty="0"/>
              <a:t>(x-1,0)</a:t>
            </a:r>
            <a:r>
              <a:rPr lang="zh-CN" altLang="en-US" sz="2400" dirty="0"/>
              <a:t>走，即</a:t>
            </a:r>
          </a:p>
          <a:p>
            <a:r>
              <a:rPr lang="zh-CN" altLang="en-US" sz="2400" dirty="0"/>
              <a:t>     </a:t>
            </a:r>
            <a:r>
              <a:rPr lang="en-US" altLang="zh-CN" sz="2400" dirty="0"/>
              <a:t>f(</a:t>
            </a:r>
            <a:r>
              <a:rPr lang="en-US" altLang="zh-CN" sz="2400" dirty="0" err="1"/>
              <a:t>x,y</a:t>
            </a:r>
            <a:r>
              <a:rPr lang="en-US" altLang="zh-CN" sz="2400" dirty="0"/>
              <a:t>) = f(x-1,0)</a:t>
            </a:r>
          </a:p>
          <a:p>
            <a:r>
              <a:rPr lang="zh-CN" altLang="en-US" sz="2400" dirty="0"/>
              <a:t>若</a:t>
            </a:r>
            <a:r>
              <a:rPr lang="en-US" altLang="zh-CN" sz="2400" dirty="0"/>
              <a:t>x=1</a:t>
            </a:r>
            <a:r>
              <a:rPr lang="zh-CN" altLang="en-US" sz="2400" dirty="0"/>
              <a:t>，则只有从</a:t>
            </a:r>
            <a:r>
              <a:rPr lang="en-US" altLang="zh-CN" sz="2400" dirty="0"/>
              <a:t>(0,0)</a:t>
            </a:r>
            <a:r>
              <a:rPr lang="zh-CN" altLang="en-US" sz="2400" dirty="0"/>
              <a:t>走，即</a:t>
            </a:r>
          </a:p>
          <a:p>
            <a:r>
              <a:rPr lang="en-US" altLang="zh-CN" sz="2400" dirty="0"/>
              <a:t>    f(1,0) = 1</a:t>
            </a:r>
          </a:p>
        </p:txBody>
      </p:sp>
    </p:spTree>
    <p:extLst>
      <p:ext uri="{BB962C8B-B14F-4D97-AF65-F5344CB8AC3E}">
        <p14:creationId xmlns:p14="http://schemas.microsoft.com/office/powerpoint/2010/main" val="407406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E45AE-C8DE-46E9-8E42-01FE74681400}"/>
              </a:ext>
            </a:extLst>
          </p:cNvPr>
          <p:cNvSpPr>
            <a:spLocks noGrp="1"/>
          </p:cNvSpPr>
          <p:nvPr>
            <p:ph type="title"/>
          </p:nvPr>
        </p:nvSpPr>
        <p:spPr/>
        <p:txBody>
          <a:bodyPr/>
          <a:lstStyle/>
          <a:p>
            <a:r>
              <a:rPr lang="zh-CN" altLang="en-US" dirty="0"/>
              <a:t>拓展</a:t>
            </a:r>
            <a:r>
              <a:rPr lang="en-US" altLang="zh-CN" dirty="0"/>
              <a:t>-</a:t>
            </a:r>
            <a:r>
              <a:rPr lang="zh-CN" altLang="en-US" dirty="0"/>
              <a:t>动态规划</a:t>
            </a:r>
          </a:p>
        </p:txBody>
      </p:sp>
      <p:pic>
        <p:nvPicPr>
          <p:cNvPr id="5" name="图片 4">
            <a:extLst>
              <a:ext uri="{FF2B5EF4-FFF2-40B4-BE49-F238E27FC236}">
                <a16:creationId xmlns:a16="http://schemas.microsoft.com/office/drawing/2014/main" id="{B157F736-AAD6-4ACB-AAF4-0E5ED5249A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15429" y="1219287"/>
            <a:ext cx="5776571" cy="3733714"/>
          </a:xfrm>
          <a:prstGeom prst="rect">
            <a:avLst/>
          </a:prstGeom>
        </p:spPr>
      </p:pic>
      <p:sp>
        <p:nvSpPr>
          <p:cNvPr id="6" name="矩形 5">
            <a:extLst>
              <a:ext uri="{FF2B5EF4-FFF2-40B4-BE49-F238E27FC236}">
                <a16:creationId xmlns:a16="http://schemas.microsoft.com/office/drawing/2014/main" id="{21F2C2F9-865F-428A-9E61-A12C171654C4}"/>
              </a:ext>
            </a:extLst>
          </p:cNvPr>
          <p:cNvSpPr/>
          <p:nvPr/>
        </p:nvSpPr>
        <p:spPr>
          <a:xfrm>
            <a:off x="1503408" y="1264555"/>
            <a:ext cx="10589532" cy="5570756"/>
          </a:xfrm>
          <a:prstGeom prst="rect">
            <a:avLst/>
          </a:prstGeom>
        </p:spPr>
        <p:txBody>
          <a:bodyPr wrap="square">
            <a:spAutoFit/>
          </a:bodyPr>
          <a:lstStyle/>
          <a:p>
            <a:r>
              <a:rPr lang="zh-CN" altLang="en-US" sz="3200" dirty="0">
                <a:solidFill>
                  <a:schemeClr val="accent1"/>
                </a:solidFill>
              </a:rPr>
              <a:t>def</a:t>
            </a:r>
            <a:r>
              <a:rPr lang="zh-CN" altLang="en-US" sz="3200" dirty="0"/>
              <a:t> </a:t>
            </a:r>
            <a:r>
              <a:rPr lang="zh-CN" altLang="en-US" sz="3200" dirty="0">
                <a:solidFill>
                  <a:srgbClr val="0070C0"/>
                </a:solidFill>
              </a:rPr>
              <a:t>find_walk_num</a:t>
            </a:r>
            <a:r>
              <a:rPr lang="zh-CN" altLang="en-US" sz="3200" dirty="0"/>
              <a:t>(x, y):</a:t>
            </a:r>
          </a:p>
          <a:p>
            <a:r>
              <a:rPr lang="zh-CN" altLang="en-US" sz="3200" dirty="0"/>
              <a:t>    </a:t>
            </a:r>
            <a:r>
              <a:rPr lang="zh-CN" altLang="en-US" sz="3200" dirty="0">
                <a:solidFill>
                  <a:schemeClr val="accent1"/>
                </a:solidFill>
              </a:rPr>
              <a:t>if</a:t>
            </a:r>
            <a:r>
              <a:rPr lang="zh-CN" altLang="en-US" sz="3200" dirty="0"/>
              <a:t> y == 0:</a:t>
            </a:r>
          </a:p>
          <a:p>
            <a:r>
              <a:rPr lang="zh-CN" altLang="en-US" sz="3200" dirty="0"/>
              <a:t>        </a:t>
            </a:r>
            <a:r>
              <a:rPr lang="zh-CN" altLang="en-US" sz="3200" dirty="0">
                <a:solidFill>
                  <a:schemeClr val="accent1"/>
                </a:solidFill>
              </a:rPr>
              <a:t>if</a:t>
            </a:r>
            <a:r>
              <a:rPr lang="zh-CN" altLang="en-US" sz="3200" dirty="0"/>
              <a:t> x == 1:</a:t>
            </a:r>
          </a:p>
          <a:p>
            <a:r>
              <a:rPr lang="zh-CN" altLang="en-US" sz="3200" dirty="0"/>
              <a:t>            </a:t>
            </a:r>
            <a:r>
              <a:rPr lang="zh-CN" altLang="en-US" sz="3200" dirty="0">
                <a:solidFill>
                  <a:schemeClr val="accent1"/>
                </a:solidFill>
              </a:rPr>
              <a:t>return</a:t>
            </a:r>
            <a:r>
              <a:rPr lang="zh-CN" altLang="en-US" sz="3200" dirty="0"/>
              <a:t> 1</a:t>
            </a:r>
          </a:p>
          <a:p>
            <a:r>
              <a:rPr lang="zh-CN" altLang="en-US" sz="3200" dirty="0"/>
              <a:t>        </a:t>
            </a:r>
            <a:r>
              <a:rPr lang="zh-CN" altLang="en-US" sz="3200" dirty="0">
                <a:solidFill>
                  <a:schemeClr val="accent1"/>
                </a:solidFill>
              </a:rPr>
              <a:t>return</a:t>
            </a:r>
            <a:r>
              <a:rPr lang="zh-CN" altLang="en-US" sz="3200" dirty="0"/>
              <a:t> find_walk_num(x - 1, 0)</a:t>
            </a:r>
          </a:p>
          <a:p>
            <a:r>
              <a:rPr lang="zh-CN" altLang="en-US" sz="3200" dirty="0"/>
              <a:t>    </a:t>
            </a:r>
            <a:r>
              <a:rPr lang="zh-CN" altLang="en-US" sz="3200" dirty="0">
                <a:solidFill>
                  <a:schemeClr val="accent1"/>
                </a:solidFill>
              </a:rPr>
              <a:t>if</a:t>
            </a:r>
            <a:r>
              <a:rPr lang="zh-CN" altLang="en-US" sz="3200" dirty="0"/>
              <a:t> x == 0:</a:t>
            </a:r>
          </a:p>
          <a:p>
            <a:r>
              <a:rPr lang="zh-CN" altLang="en-US" sz="3200" dirty="0"/>
              <a:t>        </a:t>
            </a:r>
            <a:r>
              <a:rPr lang="zh-CN" altLang="en-US" sz="3200" dirty="0">
                <a:solidFill>
                  <a:schemeClr val="accent1"/>
                </a:solidFill>
              </a:rPr>
              <a:t>if</a:t>
            </a:r>
            <a:r>
              <a:rPr lang="zh-CN" altLang="en-US" sz="3200" dirty="0"/>
              <a:t> y == 1:</a:t>
            </a:r>
          </a:p>
          <a:p>
            <a:r>
              <a:rPr lang="zh-CN" altLang="en-US" sz="3200" dirty="0"/>
              <a:t>            </a:t>
            </a:r>
            <a:r>
              <a:rPr lang="zh-CN" altLang="en-US" sz="3200" dirty="0">
                <a:solidFill>
                  <a:schemeClr val="accent1"/>
                </a:solidFill>
              </a:rPr>
              <a:t>return</a:t>
            </a:r>
            <a:r>
              <a:rPr lang="zh-CN" altLang="en-US" sz="3200" dirty="0"/>
              <a:t> 1</a:t>
            </a:r>
          </a:p>
          <a:p>
            <a:r>
              <a:rPr lang="zh-CN" altLang="en-US" sz="3200" dirty="0"/>
              <a:t>        </a:t>
            </a:r>
            <a:r>
              <a:rPr lang="zh-CN" altLang="en-US" sz="3200" dirty="0">
                <a:solidFill>
                  <a:schemeClr val="accent1"/>
                </a:solidFill>
              </a:rPr>
              <a:t>return</a:t>
            </a:r>
            <a:r>
              <a:rPr lang="zh-CN" altLang="en-US" sz="3200" dirty="0"/>
              <a:t> find_walk_num(0, y - 1)</a:t>
            </a:r>
          </a:p>
          <a:p>
            <a:r>
              <a:rPr lang="zh-CN" altLang="en-US" sz="3200" dirty="0"/>
              <a:t>    </a:t>
            </a:r>
            <a:r>
              <a:rPr lang="zh-CN" altLang="en-US" sz="3200" dirty="0">
                <a:solidFill>
                  <a:schemeClr val="accent1"/>
                </a:solidFill>
              </a:rPr>
              <a:t>return</a:t>
            </a:r>
            <a:r>
              <a:rPr lang="zh-CN" altLang="en-US" sz="3200" dirty="0"/>
              <a:t> find_walk_num(x - 1, y) + find_walk_num(x, y - 1)</a:t>
            </a:r>
          </a:p>
          <a:p>
            <a:endParaRPr lang="zh-CN" altLang="en-US" dirty="0"/>
          </a:p>
          <a:p>
            <a:endParaRPr lang="zh-CN" altLang="en-US" dirty="0"/>
          </a:p>
        </p:txBody>
      </p:sp>
    </p:spTree>
    <p:extLst>
      <p:ext uri="{BB962C8B-B14F-4D97-AF65-F5344CB8AC3E}">
        <p14:creationId xmlns:p14="http://schemas.microsoft.com/office/powerpoint/2010/main" val="3604837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拓展</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1851102" y="1355928"/>
            <a:ext cx="6780350" cy="3785860"/>
          </a:xfrm>
          <a:prstGeom prst="rect">
            <a:avLst/>
          </a:prstGeom>
        </p:spPr>
        <p:txBody>
          <a:bodyPr vert="horz" lIns="91440" tIns="45720" rIns="91440" bIns="45720" rtlCol="0">
            <a:normAutofit/>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4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400" dirty="0">
                <a:solidFill>
                  <a:schemeClr val="tx1">
                    <a:lumMod val="75000"/>
                    <a:lumOff val="25000"/>
                  </a:schemeClr>
                </a:solidFill>
                <a:latin typeface="+mn-ea"/>
                <a:ea typeface="+mn-ea"/>
              </a:rPr>
              <a:t>64</a:t>
            </a:r>
            <a:r>
              <a:rPr lang="zh-CN" altLang="en-US" sz="24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4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400" dirty="0">
                <a:solidFill>
                  <a:srgbClr val="FF0000"/>
                </a:solidFill>
                <a:latin typeface="+mn-ea"/>
                <a:ea typeface="+mn-ea"/>
              </a:rPr>
              <a:t>问题</a:t>
            </a:r>
            <a:r>
              <a:rPr lang="en-US" altLang="zh-CN" sz="2400" dirty="0">
                <a:solidFill>
                  <a:srgbClr val="FF0000"/>
                </a:solidFill>
                <a:latin typeface="+mn-ea"/>
                <a:ea typeface="+mn-ea"/>
              </a:rPr>
              <a:t>1</a:t>
            </a:r>
            <a:r>
              <a:rPr lang="zh-CN" altLang="en-US" sz="2400" dirty="0">
                <a:solidFill>
                  <a:schemeClr val="tx1">
                    <a:lumMod val="75000"/>
                    <a:lumOff val="25000"/>
                  </a:schemeClr>
                </a:solidFill>
                <a:latin typeface="+mn-ea"/>
                <a:ea typeface="+mn-ea"/>
              </a:rPr>
              <a:t>：假如每秒钟一次，共需多长时间呢？</a:t>
            </a:r>
            <a:endParaRPr lang="en-US" altLang="zh-CN" sz="24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6243" y="1355928"/>
            <a:ext cx="3349309" cy="3349309"/>
          </a:xfrm>
          <a:prstGeom prst="rect">
            <a:avLst/>
          </a:prstGeom>
        </p:spPr>
      </p:pic>
      <p:sp>
        <p:nvSpPr>
          <p:cNvPr id="7" name="文本框 6">
            <a:extLst>
              <a:ext uri="{FF2B5EF4-FFF2-40B4-BE49-F238E27FC236}">
                <a16:creationId xmlns:a16="http://schemas.microsoft.com/office/drawing/2014/main" id="{4E90BA15-C801-476C-96F7-0471569DB99E}"/>
              </a:ext>
            </a:extLst>
          </p:cNvPr>
          <p:cNvSpPr txBox="1"/>
          <p:nvPr/>
        </p:nvSpPr>
        <p:spPr>
          <a:xfrm>
            <a:off x="2310431" y="6044915"/>
            <a:ext cx="8915399" cy="523220"/>
          </a:xfrm>
          <a:prstGeom prst="rect">
            <a:avLst/>
          </a:prstGeom>
          <a:noFill/>
        </p:spPr>
        <p:txBody>
          <a:bodyPr wrap="square" rtlCol="0">
            <a:spAutoFit/>
          </a:bodyPr>
          <a:lstStyle/>
          <a:p>
            <a:r>
              <a:rPr lang="zh-CN" altLang="en-US" sz="2800" dirty="0">
                <a:solidFill>
                  <a:srgbClr val="FF0000"/>
                </a:solidFill>
                <a:latin typeface="+mn-ea"/>
              </a:rPr>
              <a:t>需要移动</a:t>
            </a:r>
            <a:r>
              <a:rPr lang="en-US" altLang="zh-CN" sz="2800" dirty="0">
                <a:solidFill>
                  <a:srgbClr val="FF0000"/>
                </a:solidFill>
                <a:latin typeface="+mn-ea"/>
              </a:rPr>
              <a:t>18446744073709551615</a:t>
            </a:r>
            <a:r>
              <a:rPr lang="zh-CN" altLang="en-US" sz="2800" dirty="0">
                <a:solidFill>
                  <a:srgbClr val="FF0000"/>
                </a:solidFill>
                <a:latin typeface="+mn-ea"/>
              </a:rPr>
              <a:t>次，约</a:t>
            </a:r>
            <a:r>
              <a:rPr lang="en-US" altLang="zh-CN" sz="2800" dirty="0">
                <a:solidFill>
                  <a:srgbClr val="FF0000"/>
                </a:solidFill>
                <a:latin typeface="+mn-ea"/>
              </a:rPr>
              <a:t>5845.42</a:t>
            </a:r>
            <a:r>
              <a:rPr lang="zh-CN" altLang="en-US" sz="2800" dirty="0">
                <a:solidFill>
                  <a:srgbClr val="FF0000"/>
                </a:solidFill>
                <a:latin typeface="+mn-ea"/>
              </a:rPr>
              <a:t>亿年。</a:t>
            </a:r>
            <a:endParaRPr lang="en-US" altLang="zh-CN" sz="2800" dirty="0">
              <a:solidFill>
                <a:srgbClr val="FF0000"/>
              </a:solidFill>
              <a:latin typeface="+mn-ea"/>
            </a:endParaRPr>
          </a:p>
        </p:txBody>
      </p:sp>
      <p:sp>
        <p:nvSpPr>
          <p:cNvPr id="8" name="文本框 7">
            <a:extLst>
              <a:ext uri="{FF2B5EF4-FFF2-40B4-BE49-F238E27FC236}">
                <a16:creationId xmlns:a16="http://schemas.microsoft.com/office/drawing/2014/main" id="{0B6F9F03-B3EE-4D85-88C3-EE3C4A967B5B}"/>
              </a:ext>
            </a:extLst>
          </p:cNvPr>
          <p:cNvSpPr txBox="1"/>
          <p:nvPr/>
        </p:nvSpPr>
        <p:spPr>
          <a:xfrm>
            <a:off x="2310432" y="4919499"/>
            <a:ext cx="8915399" cy="954107"/>
          </a:xfrm>
          <a:prstGeom prst="rect">
            <a:avLst/>
          </a:prstGeom>
          <a:noFill/>
        </p:spPr>
        <p:txBody>
          <a:bodyPr wrap="square" rtlCol="0">
            <a:spAutoFit/>
          </a:bodyPr>
          <a:lstStyle/>
          <a:p>
            <a:r>
              <a:rPr lang="en-US" altLang="zh-CN" sz="2800" dirty="0">
                <a:solidFill>
                  <a:srgbClr val="FF0000"/>
                </a:solidFill>
                <a:latin typeface="+mn-ea"/>
              </a:rPr>
              <a:t>f(1) = 1 </a:t>
            </a:r>
            <a:r>
              <a:rPr lang="zh-CN" altLang="en-US" sz="2800" dirty="0">
                <a:solidFill>
                  <a:srgbClr val="FF0000"/>
                </a:solidFill>
                <a:latin typeface="+mn-ea"/>
              </a:rPr>
              <a:t>（</a:t>
            </a:r>
            <a:r>
              <a:rPr lang="en-US" altLang="zh-CN" sz="2800" dirty="0">
                <a:solidFill>
                  <a:srgbClr val="FF0000"/>
                </a:solidFill>
                <a:latin typeface="+mn-ea"/>
              </a:rPr>
              <a:t>n=1)</a:t>
            </a:r>
          </a:p>
          <a:p>
            <a:r>
              <a:rPr lang="en-US" altLang="zh-CN" sz="2800" dirty="0">
                <a:solidFill>
                  <a:srgbClr val="FF0000"/>
                </a:solidFill>
                <a:latin typeface="+mn-ea"/>
              </a:rPr>
              <a:t>f(n) = 2 * f(n - 1) + 1 (n</a:t>
            </a:r>
            <a:r>
              <a:rPr lang="zh-CN" altLang="en-US" sz="2800" dirty="0">
                <a:solidFill>
                  <a:srgbClr val="FF0000"/>
                </a:solidFill>
                <a:latin typeface="+mn-ea"/>
              </a:rPr>
              <a:t>≥</a:t>
            </a:r>
            <a:r>
              <a:rPr lang="en-US" altLang="zh-CN" sz="2800" dirty="0">
                <a:solidFill>
                  <a:srgbClr val="FF0000"/>
                </a:solidFill>
                <a:latin typeface="+mn-ea"/>
              </a:rPr>
              <a:t>2)</a:t>
            </a:r>
          </a:p>
        </p:txBody>
      </p:sp>
    </p:spTree>
    <p:extLst>
      <p:ext uri="{BB962C8B-B14F-4D97-AF65-F5344CB8AC3E}">
        <p14:creationId xmlns:p14="http://schemas.microsoft.com/office/powerpoint/2010/main" val="10743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882BF-A583-4F80-8D21-8AD68C0269FC}"/>
              </a:ext>
            </a:extLst>
          </p:cNvPr>
          <p:cNvSpPr>
            <a:spLocks noGrp="1"/>
          </p:cNvSpPr>
          <p:nvPr>
            <p:ph type="title"/>
          </p:nvPr>
        </p:nvSpPr>
        <p:spPr>
          <a:xfrm>
            <a:off x="2592925" y="624110"/>
            <a:ext cx="8911687" cy="1280890"/>
          </a:xfrm>
        </p:spPr>
        <p:txBody>
          <a:bodyPr vert="horz" lIns="91440" tIns="45720" rIns="91440" bIns="45720" rtlCol="0" anchor="t">
            <a:normAutofit/>
          </a:bodyPr>
          <a:lstStyle/>
          <a:p>
            <a:r>
              <a:rPr lang="zh-CN" altLang="en-US" dirty="0"/>
              <a:t>拓展</a:t>
            </a:r>
            <a:r>
              <a:rPr lang="en-US" altLang="zh-CN" dirty="0"/>
              <a:t>-</a:t>
            </a:r>
            <a:r>
              <a:rPr lang="zh-CN" altLang="en-US" dirty="0"/>
              <a:t>汉诺塔</a:t>
            </a:r>
          </a:p>
        </p:txBody>
      </p:sp>
      <p:sp>
        <p:nvSpPr>
          <p:cNvPr id="6" name="文本框 5">
            <a:extLst>
              <a:ext uri="{FF2B5EF4-FFF2-40B4-BE49-F238E27FC236}">
                <a16:creationId xmlns:a16="http://schemas.microsoft.com/office/drawing/2014/main" id="{CE583A84-F6BF-448D-9E92-EB2E9B555A6C}"/>
              </a:ext>
            </a:extLst>
          </p:cNvPr>
          <p:cNvSpPr txBox="1"/>
          <p:nvPr/>
        </p:nvSpPr>
        <p:spPr>
          <a:xfrm>
            <a:off x="1884557" y="1378231"/>
            <a:ext cx="6869150" cy="3785860"/>
          </a:xfrm>
          <a:prstGeom prst="rect">
            <a:avLst/>
          </a:prstGeom>
        </p:spPr>
        <p:txBody>
          <a:bodyPr vert="horz" lIns="91440" tIns="45720" rIns="91440" bIns="45720" rtlCol="0">
            <a:normAutofit fontScale="92500" lnSpcReduction="10000"/>
          </a:bodyPr>
          <a:lstStyle/>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chemeClr val="tx1">
                    <a:lumMod val="75000"/>
                    <a:lumOff val="25000"/>
                  </a:schemeClr>
                </a:solidFill>
                <a:latin typeface="+mn-ea"/>
                <a:ea typeface="+mn-ea"/>
              </a:rPr>
              <a:t>汉诺塔（又称河内塔）问题是源于印度一个古老传说的益智玩具。大梵天创造世界的时候做了三根金刚石柱子，在一根柱子上从下往上按照大小顺序摞着</a:t>
            </a:r>
            <a:r>
              <a:rPr lang="en-US" altLang="zh-CN" sz="2600" dirty="0">
                <a:solidFill>
                  <a:schemeClr val="tx1">
                    <a:lumMod val="75000"/>
                    <a:lumOff val="25000"/>
                  </a:schemeClr>
                </a:solidFill>
                <a:latin typeface="+mn-ea"/>
                <a:ea typeface="+mn-ea"/>
              </a:rPr>
              <a:t>64</a:t>
            </a:r>
            <a:r>
              <a:rPr lang="zh-CN" altLang="en-US" sz="2600" dirty="0">
                <a:solidFill>
                  <a:schemeClr val="tx1">
                    <a:lumMod val="75000"/>
                    <a:lumOff val="25000"/>
                  </a:schemeClr>
                </a:solidFill>
                <a:latin typeface="+mn-ea"/>
                <a:ea typeface="+mn-ea"/>
              </a:rPr>
              <a:t>片黄金圆盘。大梵天命令婆罗门把圆盘从下面开始按大小顺序重新摆放在另一根柱子上。并且规定，在小圆盘上不能放大圆盘，在三根柱子之间一次只能移动一个圆盘。</a:t>
            </a:r>
            <a:endParaRPr lang="en-US" altLang="zh-CN" sz="2600" dirty="0">
              <a:solidFill>
                <a:schemeClr val="tx1">
                  <a:lumMod val="75000"/>
                  <a:lumOff val="25000"/>
                </a:schemeClr>
              </a:solidFill>
              <a:latin typeface="+mn-ea"/>
              <a:ea typeface="+mn-ea"/>
            </a:endParaRPr>
          </a:p>
          <a:p>
            <a:pPr marL="457200" indent="-457200" defTabSz="457200">
              <a:spcBef>
                <a:spcPts val="1000"/>
              </a:spcBef>
              <a:spcAft>
                <a:spcPts val="0"/>
              </a:spcAft>
              <a:buClr>
                <a:schemeClr val="accent1"/>
              </a:buClr>
              <a:buFont typeface="Wingdings" panose="05000000000000000000" pitchFamily="2" charset="2"/>
              <a:buChar char="Ø"/>
            </a:pPr>
            <a:r>
              <a:rPr lang="zh-CN" altLang="en-US" sz="2600" dirty="0">
                <a:solidFill>
                  <a:srgbClr val="FF0000"/>
                </a:solidFill>
                <a:latin typeface="+mn-ea"/>
                <a:ea typeface="+mn-ea"/>
              </a:rPr>
              <a:t>问题</a:t>
            </a:r>
            <a:r>
              <a:rPr lang="en-US" altLang="zh-CN" sz="2600" dirty="0">
                <a:solidFill>
                  <a:srgbClr val="FF0000"/>
                </a:solidFill>
                <a:latin typeface="+mn-ea"/>
                <a:ea typeface="+mn-ea"/>
              </a:rPr>
              <a:t>2</a:t>
            </a:r>
            <a:r>
              <a:rPr lang="zh-CN" altLang="en-US" sz="2600" dirty="0">
                <a:solidFill>
                  <a:schemeClr val="tx1">
                    <a:lumMod val="75000"/>
                    <a:lumOff val="25000"/>
                  </a:schemeClr>
                </a:solidFill>
                <a:latin typeface="+mn-ea"/>
                <a:ea typeface="+mn-ea"/>
              </a:rPr>
              <a:t>：请设计算法，用尽可能少的次数把所有圆盘从一个柱子移到另一个柱子上。</a:t>
            </a:r>
            <a:endParaRPr lang="en-US" altLang="zh-CN" sz="2600" dirty="0">
              <a:solidFill>
                <a:schemeClr val="tx1">
                  <a:lumMod val="75000"/>
                  <a:lumOff val="25000"/>
                </a:schemeClr>
              </a:solidFill>
              <a:latin typeface="+mn-ea"/>
              <a:ea typeface="+mn-ea"/>
            </a:endParaRPr>
          </a:p>
        </p:txBody>
      </p:sp>
      <p:pic>
        <p:nvPicPr>
          <p:cNvPr id="5" name="内容占位符 4" descr="图片包含 物体, 蛋糕, 桌子, 生日&#10;&#10;描述已自动生成">
            <a:extLst>
              <a:ext uri="{FF2B5EF4-FFF2-40B4-BE49-F238E27FC236}">
                <a16:creationId xmlns:a16="http://schemas.microsoft.com/office/drawing/2014/main" id="{7E69CD77-A79B-4AB4-B794-9A36E3EEE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3707" y="1378231"/>
            <a:ext cx="3349309" cy="3349309"/>
          </a:xfrm>
          <a:prstGeom prst="rect">
            <a:avLst/>
          </a:prstGeom>
        </p:spPr>
      </p:pic>
      <p:sp>
        <p:nvSpPr>
          <p:cNvPr id="8" name="文本框 7">
            <a:extLst>
              <a:ext uri="{FF2B5EF4-FFF2-40B4-BE49-F238E27FC236}">
                <a16:creationId xmlns:a16="http://schemas.microsoft.com/office/drawing/2014/main" id="{D61CD66B-4D2D-4CB4-B5CC-D52CCF0EEC8D}"/>
              </a:ext>
            </a:extLst>
          </p:cNvPr>
          <p:cNvSpPr txBox="1"/>
          <p:nvPr/>
        </p:nvSpPr>
        <p:spPr>
          <a:xfrm>
            <a:off x="1417320" y="4838701"/>
            <a:ext cx="10563441" cy="1815882"/>
          </a:xfrm>
          <a:prstGeom prst="rect">
            <a:avLst/>
          </a:prstGeom>
          <a:noFill/>
        </p:spPr>
        <p:txBody>
          <a:bodyPr wrap="square" rtlCol="0">
            <a:spAutoFit/>
          </a:bodyPr>
          <a:lstStyle/>
          <a:p>
            <a:r>
              <a:rPr lang="zh-CN" altLang="en-US" sz="2800" dirty="0">
                <a:solidFill>
                  <a:srgbClr val="FF0000"/>
                </a:solidFill>
                <a:latin typeface="+mn-ea"/>
              </a:rPr>
              <a:t>当</a:t>
            </a:r>
            <a:r>
              <a:rPr lang="en-US" altLang="zh-CN" sz="2800" dirty="0">
                <a:solidFill>
                  <a:srgbClr val="FF0000"/>
                </a:solidFill>
                <a:latin typeface="+mn-ea"/>
              </a:rPr>
              <a:t>n=1</a:t>
            </a:r>
            <a:r>
              <a:rPr lang="zh-CN" altLang="en-US" sz="2800" dirty="0">
                <a:solidFill>
                  <a:srgbClr val="FF0000"/>
                </a:solidFill>
                <a:latin typeface="+mn-ea"/>
              </a:rPr>
              <a:t>时直接从起始杆移到到目标杆</a:t>
            </a:r>
            <a:r>
              <a:rPr lang="en-US" altLang="zh-CN" sz="2800" dirty="0">
                <a:solidFill>
                  <a:srgbClr val="FF0000"/>
                </a:solidFill>
                <a:latin typeface="+mn-ea"/>
              </a:rPr>
              <a:t> </a:t>
            </a:r>
          </a:p>
          <a:p>
            <a:r>
              <a:rPr lang="zh-CN" altLang="en-US" sz="2800" dirty="0">
                <a:solidFill>
                  <a:srgbClr val="FF0000"/>
                </a:solidFill>
                <a:latin typeface="+mn-ea"/>
              </a:rPr>
              <a:t>当</a:t>
            </a:r>
            <a:r>
              <a:rPr lang="en-US" altLang="zh-CN" sz="2800" dirty="0">
                <a:solidFill>
                  <a:srgbClr val="FF0000"/>
                </a:solidFill>
                <a:latin typeface="+mn-ea"/>
              </a:rPr>
              <a:t>n&gt;1</a:t>
            </a:r>
            <a:r>
              <a:rPr lang="zh-CN" altLang="en-US" sz="2800" dirty="0">
                <a:solidFill>
                  <a:srgbClr val="FF0000"/>
                </a:solidFill>
                <a:latin typeface="+mn-ea"/>
              </a:rPr>
              <a:t>时，先把前</a:t>
            </a:r>
            <a:r>
              <a:rPr lang="en-US" altLang="zh-CN" sz="2800" dirty="0">
                <a:solidFill>
                  <a:srgbClr val="FF0000"/>
                </a:solidFill>
                <a:latin typeface="+mn-ea"/>
              </a:rPr>
              <a:t>n-1</a:t>
            </a:r>
            <a:r>
              <a:rPr lang="zh-CN" altLang="en-US" sz="2800" dirty="0">
                <a:solidFill>
                  <a:srgbClr val="FF0000"/>
                </a:solidFill>
                <a:latin typeface="+mn-ea"/>
              </a:rPr>
              <a:t>盘从起始杆移到过渡杆</a:t>
            </a:r>
            <a:r>
              <a:rPr lang="en-US" altLang="zh-CN" sz="2800" dirty="0">
                <a:solidFill>
                  <a:srgbClr val="FF0000"/>
                </a:solidFill>
                <a:latin typeface="+mn-ea"/>
              </a:rPr>
              <a:t>(</a:t>
            </a:r>
            <a:r>
              <a:rPr lang="zh-CN" altLang="en-US" sz="2800" dirty="0">
                <a:solidFill>
                  <a:srgbClr val="FF0000"/>
                </a:solidFill>
                <a:latin typeface="+mn-ea"/>
              </a:rPr>
              <a:t>目标杆作为过渡杆</a:t>
            </a:r>
            <a:r>
              <a:rPr lang="en-US" altLang="zh-CN" sz="2800" dirty="0">
                <a:solidFill>
                  <a:srgbClr val="FF0000"/>
                </a:solidFill>
                <a:latin typeface="+mn-ea"/>
              </a:rPr>
              <a:t>)</a:t>
            </a:r>
            <a:r>
              <a:rPr lang="zh-CN" altLang="en-US" sz="2800" dirty="0">
                <a:solidFill>
                  <a:srgbClr val="FF0000"/>
                </a:solidFill>
                <a:latin typeface="+mn-ea"/>
              </a:rPr>
              <a:t>，</a:t>
            </a:r>
            <a:endParaRPr lang="en-US" altLang="zh-CN" sz="2800" dirty="0">
              <a:solidFill>
                <a:srgbClr val="FF0000"/>
              </a:solidFill>
              <a:latin typeface="+mn-ea"/>
            </a:endParaRPr>
          </a:p>
          <a:p>
            <a:r>
              <a:rPr lang="en-US" altLang="zh-CN" sz="2800" dirty="0">
                <a:solidFill>
                  <a:srgbClr val="FF0000"/>
                </a:solidFill>
                <a:latin typeface="+mn-ea"/>
              </a:rPr>
              <a:t>         </a:t>
            </a:r>
            <a:r>
              <a:rPr lang="zh-CN" altLang="en-US" sz="2800" dirty="0">
                <a:solidFill>
                  <a:srgbClr val="FF0000"/>
                </a:solidFill>
                <a:latin typeface="+mn-ea"/>
              </a:rPr>
              <a:t>把第</a:t>
            </a:r>
            <a:r>
              <a:rPr lang="en-US" altLang="zh-CN" sz="2800" dirty="0">
                <a:solidFill>
                  <a:srgbClr val="FF0000"/>
                </a:solidFill>
                <a:latin typeface="+mn-ea"/>
              </a:rPr>
              <a:t>n</a:t>
            </a:r>
            <a:r>
              <a:rPr lang="zh-CN" altLang="en-US" sz="2800" dirty="0">
                <a:solidFill>
                  <a:srgbClr val="FF0000"/>
                </a:solidFill>
                <a:latin typeface="+mn-ea"/>
              </a:rPr>
              <a:t>盘从起始杆移到目标杆，</a:t>
            </a:r>
            <a:endParaRPr lang="en-US" altLang="zh-CN" sz="2800" dirty="0">
              <a:solidFill>
                <a:srgbClr val="FF0000"/>
              </a:solidFill>
              <a:latin typeface="+mn-ea"/>
            </a:endParaRPr>
          </a:p>
          <a:p>
            <a:r>
              <a:rPr lang="en-US" altLang="zh-CN" sz="2800" dirty="0">
                <a:solidFill>
                  <a:srgbClr val="FF0000"/>
                </a:solidFill>
                <a:latin typeface="+mn-ea"/>
              </a:rPr>
              <a:t>         </a:t>
            </a:r>
            <a:r>
              <a:rPr lang="zh-CN" altLang="en-US" sz="2800" dirty="0">
                <a:solidFill>
                  <a:srgbClr val="FF0000"/>
                </a:solidFill>
                <a:latin typeface="+mn-ea"/>
              </a:rPr>
              <a:t>把前</a:t>
            </a:r>
            <a:r>
              <a:rPr lang="en-US" altLang="zh-CN" sz="2800" dirty="0">
                <a:solidFill>
                  <a:srgbClr val="FF0000"/>
                </a:solidFill>
                <a:latin typeface="+mn-ea"/>
              </a:rPr>
              <a:t>n-1</a:t>
            </a:r>
            <a:r>
              <a:rPr lang="zh-CN" altLang="en-US" sz="2800" dirty="0">
                <a:solidFill>
                  <a:srgbClr val="FF0000"/>
                </a:solidFill>
                <a:latin typeface="+mn-ea"/>
              </a:rPr>
              <a:t>盘从过渡杆移到目标杆</a:t>
            </a:r>
            <a:r>
              <a:rPr lang="en-US" altLang="zh-CN" sz="2800" dirty="0">
                <a:solidFill>
                  <a:srgbClr val="FF0000"/>
                </a:solidFill>
                <a:latin typeface="+mn-ea"/>
              </a:rPr>
              <a:t>(</a:t>
            </a:r>
            <a:r>
              <a:rPr lang="zh-CN" altLang="en-US" sz="2800" dirty="0">
                <a:solidFill>
                  <a:srgbClr val="FF0000"/>
                </a:solidFill>
                <a:latin typeface="+mn-ea"/>
              </a:rPr>
              <a:t>起始杆作为过渡杆</a:t>
            </a:r>
            <a:r>
              <a:rPr lang="en-US" altLang="zh-CN" sz="2800" dirty="0">
                <a:solidFill>
                  <a:srgbClr val="FF0000"/>
                </a:solidFill>
                <a:latin typeface="+mn-ea"/>
              </a:rPr>
              <a:t>)</a:t>
            </a:r>
            <a:r>
              <a:rPr lang="zh-CN" altLang="en-US" sz="2800" dirty="0">
                <a:solidFill>
                  <a:srgbClr val="FF0000"/>
                </a:solidFill>
                <a:latin typeface="+mn-ea"/>
              </a:rPr>
              <a:t>。</a:t>
            </a:r>
            <a:endParaRPr lang="en-US" altLang="zh-CN" sz="2800" dirty="0">
              <a:solidFill>
                <a:srgbClr val="FF0000"/>
              </a:solidFill>
              <a:latin typeface="+mn-ea"/>
            </a:endParaRPr>
          </a:p>
        </p:txBody>
      </p:sp>
    </p:spTree>
    <p:extLst>
      <p:ext uri="{BB962C8B-B14F-4D97-AF65-F5344CB8AC3E}">
        <p14:creationId xmlns:p14="http://schemas.microsoft.com/office/powerpoint/2010/main" val="9330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2290" name="图片 6923">
            <a:extLst>
              <a:ext uri="{FF2B5EF4-FFF2-40B4-BE49-F238E27FC236}">
                <a16:creationId xmlns:a16="http://schemas.microsoft.com/office/drawing/2014/main" id="{C591F793-8ED0-489C-89D8-644600040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2366963"/>
            <a:ext cx="1981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图片 6924">
            <a:extLst>
              <a:ext uri="{FF2B5EF4-FFF2-40B4-BE49-F238E27FC236}">
                <a16:creationId xmlns:a16="http://schemas.microsoft.com/office/drawing/2014/main" id="{DFBD1333-324F-49D0-AAD2-5A6FACFD2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D6225176-87DE-448E-B9AB-2A25AAF11965}"/>
              </a:ext>
            </a:extLst>
          </p:cNvPr>
          <p:cNvSpPr/>
          <p:nvPr/>
        </p:nvSpPr>
        <p:spPr>
          <a:xfrm>
            <a:off x="1952628" y="434978"/>
            <a:ext cx="1448494" cy="830997"/>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52628" y="434978"/>
            <a:ext cx="305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800" b="1" dirty="0">
                <a:solidFill>
                  <a:schemeClr val="bg1"/>
                </a:solidFill>
                <a:latin typeface="楷体_GB2312" panose="02010609030101010101" pitchFamily="49" charset="-122"/>
                <a:ea typeface="楷体_GB2312" panose="02010609030101010101" pitchFamily="49" charset="-122"/>
              </a:rPr>
              <a:t>小结</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344738" y="4797428"/>
            <a:ext cx="1435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a:t>
            </a:r>
          </a:p>
        </p:txBody>
      </p:sp>
      <p:sp>
        <p:nvSpPr>
          <p:cNvPr id="12295" name="文本框 3121">
            <a:extLst>
              <a:ext uri="{FF2B5EF4-FFF2-40B4-BE49-F238E27FC236}">
                <a16:creationId xmlns:a16="http://schemas.microsoft.com/office/drawing/2014/main" id="{ABA781A9-9B51-4413-9F2A-DC787900A2EC}"/>
              </a:ext>
            </a:extLst>
          </p:cNvPr>
          <p:cNvSpPr txBox="1">
            <a:spLocks noChangeArrowheads="1"/>
          </p:cNvSpPr>
          <p:nvPr/>
        </p:nvSpPr>
        <p:spPr bwMode="auto">
          <a:xfrm>
            <a:off x="5330828" y="4797428"/>
            <a:ext cx="1463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chemeClr val="bg1"/>
                </a:solidFill>
                <a:latin typeface="楷体_GB2312" panose="02010609030101010101" pitchFamily="49" charset="-122"/>
                <a:ea typeface="楷体_GB2312" panose="02010609030101010101" pitchFamily="49" charset="-122"/>
              </a:rPr>
              <a:t>递归函数</a:t>
            </a:r>
          </a:p>
        </p:txBody>
      </p:sp>
      <p:sp>
        <p:nvSpPr>
          <p:cNvPr id="12296" name="文本框 3123">
            <a:extLst>
              <a:ext uri="{FF2B5EF4-FFF2-40B4-BE49-F238E27FC236}">
                <a16:creationId xmlns:a16="http://schemas.microsoft.com/office/drawing/2014/main" id="{522B0367-B4C6-4133-BF8E-7E5DB10F4C10}"/>
              </a:ext>
            </a:extLst>
          </p:cNvPr>
          <p:cNvSpPr txBox="1">
            <a:spLocks noChangeArrowheads="1"/>
          </p:cNvSpPr>
          <p:nvPr/>
        </p:nvSpPr>
        <p:spPr bwMode="auto">
          <a:xfrm>
            <a:off x="7859712" y="4797428"/>
            <a:ext cx="1987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dirty="0">
                <a:solidFill>
                  <a:schemeClr val="bg1"/>
                </a:solidFill>
                <a:latin typeface="楷体_GB2312" panose="02010609030101010101" pitchFamily="49" charset="-122"/>
                <a:ea typeface="楷体_GB2312" panose="02010609030101010101" pitchFamily="49" charset="-122"/>
              </a:rPr>
              <a:t>递归三要素</a:t>
            </a:r>
          </a:p>
        </p:txBody>
      </p:sp>
      <p:pic>
        <p:nvPicPr>
          <p:cNvPr id="12297" name="图片 6922">
            <a:extLst>
              <a:ext uri="{FF2B5EF4-FFF2-40B4-BE49-F238E27FC236}">
                <a16:creationId xmlns:a16="http://schemas.microsoft.com/office/drawing/2014/main" id="{D24C0EA1-FEFB-488D-B448-9195D64C6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413" y="2532066"/>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55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1266" name="图片 6922">
            <a:extLst>
              <a:ext uri="{FF2B5EF4-FFF2-40B4-BE49-F238E27FC236}">
                <a16:creationId xmlns:a16="http://schemas.microsoft.com/office/drawing/2014/main" id="{D5797E98-3203-42F5-9055-3928B48D1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1355728"/>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图片 6924">
            <a:extLst>
              <a:ext uri="{FF2B5EF4-FFF2-40B4-BE49-F238E27FC236}">
                <a16:creationId xmlns:a16="http://schemas.microsoft.com/office/drawing/2014/main" id="{EA2D86CE-3298-4526-8616-AE8AC4BCF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3671891"/>
            <a:ext cx="16637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4974D6D0-CF71-4B8C-90EC-87B4E29881EC}"/>
              </a:ext>
            </a:extLst>
          </p:cNvPr>
          <p:cNvSpPr/>
          <p:nvPr/>
        </p:nvSpPr>
        <p:spPr>
          <a:xfrm>
            <a:off x="1524003" y="434978"/>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1269" name="文本框 3118">
            <a:extLst>
              <a:ext uri="{FF2B5EF4-FFF2-40B4-BE49-F238E27FC236}">
                <a16:creationId xmlns:a16="http://schemas.microsoft.com/office/drawing/2014/main" id="{16627C74-2E3A-4C24-B0A7-75B963B31AF8}"/>
              </a:ext>
            </a:extLst>
          </p:cNvPr>
          <p:cNvSpPr txBox="1">
            <a:spLocks noChangeArrowheads="1"/>
          </p:cNvSpPr>
          <p:nvPr/>
        </p:nvSpPr>
        <p:spPr bwMode="auto">
          <a:xfrm>
            <a:off x="1952628" y="434978"/>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chemeClr val="bg1"/>
                </a:solidFill>
                <a:latin typeface="楷体_GB2312" panose="02010609030101010101" pitchFamily="49" charset="-122"/>
                <a:ea typeface="楷体_GB2312" panose="02010609030101010101" pitchFamily="49" charset="-122"/>
              </a:rPr>
              <a:t>注意</a:t>
            </a:r>
            <a:r>
              <a:rPr lang="zh-CN" altLang="en-US" sz="2400" b="1">
                <a:solidFill>
                  <a:srgbClr val="FF0000"/>
                </a:solidFill>
                <a:latin typeface="楷体_GB2312" panose="02010609030101010101" pitchFamily="49" charset="-122"/>
                <a:ea typeface="楷体_GB2312" panose="02010609030101010101" pitchFamily="49" charset="-122"/>
              </a:rPr>
              <a:t>！！！</a:t>
            </a:r>
          </a:p>
        </p:txBody>
      </p:sp>
      <p:sp>
        <p:nvSpPr>
          <p:cNvPr id="11270" name="文本框 3119">
            <a:extLst>
              <a:ext uri="{FF2B5EF4-FFF2-40B4-BE49-F238E27FC236}">
                <a16:creationId xmlns:a16="http://schemas.microsoft.com/office/drawing/2014/main" id="{7F5A15A2-4A58-4E59-81DA-72AC1CB4F725}"/>
              </a:ext>
            </a:extLst>
          </p:cNvPr>
          <p:cNvSpPr txBox="1">
            <a:spLocks noChangeArrowheads="1"/>
          </p:cNvSpPr>
          <p:nvPr/>
        </p:nvSpPr>
        <p:spPr bwMode="auto">
          <a:xfrm>
            <a:off x="3105150" y="1265241"/>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每次课前先登录</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学习在线</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平台</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账号</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2020LL</a:t>
            </a:r>
            <a:r>
              <a:rPr lang="en-US" altLang="zh-CN" sz="2000" b="1">
                <a:solidFill>
                  <a:schemeClr val="bg1"/>
                </a:solidFill>
                <a:latin typeface="楷体_GB2312" panose="02010609030101010101" pitchFamily="49" charset="-122"/>
                <a:ea typeface="楷体_GB2312" panose="02010609030101010101" pitchFamily="49" charset="-122"/>
              </a:rPr>
              <a:t>XXXX</a:t>
            </a:r>
            <a:r>
              <a:rPr lang="zh-CN" altLang="en-US" sz="2000" b="1">
                <a:solidFill>
                  <a:schemeClr val="bg1"/>
                </a:solidFill>
                <a:latin typeface="楷体_GB2312" panose="02010609030101010101" pitchFamily="49" charset="-122"/>
                <a:ea typeface="楷体_GB2312" panose="02010609030101010101" pitchFamily="49" charset="-122"/>
              </a:rPr>
              <a:t>（饭卡号）</a:t>
            </a:r>
            <a:r>
              <a:rPr lang="en-US" altLang="zh-CN" sz="2000" b="1">
                <a:solidFill>
                  <a:schemeClr val="bg1"/>
                </a:solidFill>
                <a:latin typeface="楷体_GB2312" panose="02010609030101010101" pitchFamily="49" charset="-122"/>
                <a:ea typeface="楷体_GB2312" panose="02010609030101010101" pitchFamily="49" charset="-122"/>
              </a:rPr>
              <a:t>    </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密码</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姓名</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小写全拼</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@1943</a:t>
            </a:r>
          </a:p>
        </p:txBody>
      </p:sp>
      <p:sp>
        <p:nvSpPr>
          <p:cNvPr id="11271" name="文本框 3121">
            <a:extLst>
              <a:ext uri="{FF2B5EF4-FFF2-40B4-BE49-F238E27FC236}">
                <a16:creationId xmlns:a16="http://schemas.microsoft.com/office/drawing/2014/main" id="{7C5B155C-F88C-49D9-9390-DBD0213B9A6A}"/>
              </a:ext>
            </a:extLst>
          </p:cNvPr>
          <p:cNvSpPr txBox="1">
            <a:spLocks noChangeArrowheads="1"/>
          </p:cNvSpPr>
          <p:nvPr/>
        </p:nvSpPr>
        <p:spPr bwMode="auto">
          <a:xfrm>
            <a:off x="3175003" y="3546478"/>
            <a:ext cx="4708525"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每节课带上三件套：</a:t>
            </a:r>
            <a:r>
              <a:rPr lang="zh-CN" altLang="en-US" sz="2000" b="1">
                <a:solidFill>
                  <a:srgbClr val="FFFF00"/>
                </a:solidFill>
                <a:latin typeface="楷体_GB2312" panose="02010609030101010101" pitchFamily="49" charset="-122"/>
                <a:ea typeface="楷体_GB2312" panose="02010609030101010101" pitchFamily="49" charset="-122"/>
              </a:rPr>
              <a:t>课本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笔记本</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FF00"/>
                </a:solidFill>
                <a:latin typeface="楷体_GB2312" panose="02010609030101010101" pitchFamily="49" charset="-122"/>
                <a:ea typeface="楷体_GB2312" panose="02010609030101010101" pitchFamily="49" charset="-122"/>
              </a:rPr>
              <a:t>笔</a:t>
            </a:r>
          </a:p>
          <a:p>
            <a:pPr>
              <a:lnSpc>
                <a:spcPct val="150000"/>
              </a:lnSpc>
            </a:pPr>
            <a:r>
              <a:rPr lang="zh-CN" altLang="en-US" sz="2000" b="1">
                <a:solidFill>
                  <a:srgbClr val="FF0000"/>
                </a:solidFill>
                <a:latin typeface="楷体_GB2312" panose="02010609030101010101" pitchFamily="49" charset="-122"/>
                <a:ea typeface="楷体_GB2312" panose="02010609030101010101" pitchFamily="49" charset="-122"/>
              </a:rPr>
              <a:t>课程笔记</a:t>
            </a:r>
            <a:r>
              <a:rPr lang="zh-CN" altLang="en-US" sz="2000" b="1">
                <a:solidFill>
                  <a:schemeClr val="bg1"/>
                </a:solidFill>
                <a:latin typeface="楷体_GB2312" panose="02010609030101010101" pitchFamily="49" charset="-122"/>
                <a:ea typeface="楷体_GB2312" panose="02010609030101010101" pitchFamily="49" charset="-122"/>
              </a:rPr>
              <a:t>在平台</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开学第一课</a:t>
            </a:r>
            <a:r>
              <a:rPr lang="en-US" altLang="zh-CN" sz="2000" b="1">
                <a:solidFill>
                  <a:schemeClr val="bg1"/>
                </a:solidFill>
                <a:latin typeface="楷体_GB2312" panose="02010609030101010101" pitchFamily="49" charset="-122"/>
                <a:ea typeface="楷体_GB2312" panose="02010609030101010101" pitchFamily="49" charset="-122"/>
              </a:rPr>
              <a:t>”</a:t>
            </a:r>
            <a:r>
              <a:rPr lang="zh-CN" altLang="en-US" sz="2000" b="1">
                <a:solidFill>
                  <a:schemeClr val="bg1"/>
                </a:solidFill>
                <a:latin typeface="楷体_GB2312" panose="02010609030101010101" pitchFamily="49" charset="-122"/>
                <a:ea typeface="楷体_GB2312" panose="02010609030101010101" pitchFamily="49" charset="-122"/>
              </a:rPr>
              <a:t>栏目</a:t>
            </a:r>
            <a:r>
              <a:rPr lang="zh-CN" altLang="en-US" sz="2000" b="1">
                <a:solidFill>
                  <a:schemeClr val="bg1"/>
                </a:solidFill>
                <a:latin typeface="楷体_GB2312" panose="02010609030101010101" pitchFamily="49" charset="-122"/>
                <a:ea typeface="楷体_GB2312" panose="02010609030101010101" pitchFamily="49" charset="-122"/>
                <a:sym typeface="+mn-ea"/>
              </a:rPr>
              <a:t>下</a:t>
            </a:r>
            <a:r>
              <a:rPr lang="zh-CN" altLang="en-US" sz="2000" b="1">
                <a:solidFill>
                  <a:schemeClr val="bg1"/>
                </a:solidFill>
                <a:latin typeface="楷体_GB2312" panose="02010609030101010101" pitchFamily="49" charset="-122"/>
                <a:ea typeface="楷体_GB2312" panose="02010609030101010101" pitchFamily="49" charset="-122"/>
              </a:rPr>
              <a:t>，</a:t>
            </a:r>
            <a:r>
              <a:rPr lang="zh-CN" altLang="en-US" sz="2000" b="1">
                <a:solidFill>
                  <a:srgbClr val="FF0000"/>
                </a:solidFill>
                <a:latin typeface="楷体_GB2312" panose="02010609030101010101" pitchFamily="49" charset="-122"/>
                <a:ea typeface="楷体_GB2312" panose="02010609030101010101" pitchFamily="49" charset="-122"/>
              </a:rPr>
              <a:t>笔记整理</a:t>
            </a:r>
            <a:r>
              <a:rPr lang="zh-CN" altLang="en-US" sz="2000" b="1">
                <a:solidFill>
                  <a:schemeClr val="bg1"/>
                </a:solidFill>
                <a:latin typeface="楷体_GB2312" panose="02010609030101010101" pitchFamily="49" charset="-122"/>
                <a:ea typeface="楷体_GB2312" panose="02010609030101010101" pitchFamily="49" charset="-122"/>
              </a:rPr>
              <a:t>，期中考试前每节课都可以随时交给我查看！！！</a:t>
            </a:r>
          </a:p>
          <a:p>
            <a:pPr>
              <a:lnSpc>
                <a:spcPct val="150000"/>
              </a:lnSpc>
            </a:pPr>
            <a:r>
              <a:rPr lang="zh-CN" altLang="en-US" sz="2000" b="1">
                <a:solidFill>
                  <a:schemeClr val="bg1"/>
                </a:solidFill>
                <a:latin typeface="楷体_GB2312" panose="02010609030101010101" pitchFamily="49" charset="-122"/>
                <a:ea typeface="楷体_GB2312" panose="02010609030101010101" pitchFamily="49" charset="-122"/>
              </a:rPr>
              <a:t>期中考试回来后一周是</a:t>
            </a:r>
            <a:r>
              <a:rPr lang="zh-CN" altLang="en-US" sz="2000" b="1">
                <a:solidFill>
                  <a:srgbClr val="FF0000"/>
                </a:solidFill>
                <a:latin typeface="楷体_GB2312" panose="02010609030101010101" pitchFamily="49" charset="-122"/>
                <a:ea typeface="楷体_GB2312" panose="02010609030101010101" pitchFamily="49" charset="-122"/>
              </a:rPr>
              <a:t>必检查周</a:t>
            </a:r>
            <a:r>
              <a:rPr lang="zh-CN" altLang="en-US" sz="2000" b="1">
                <a:solidFill>
                  <a:schemeClr val="bg1"/>
                </a:solidFill>
                <a:latin typeface="楷体_GB2312" panose="02010609030101010101" pitchFamily="49" charset="-122"/>
                <a:ea typeface="楷体_GB2312" panose="02010609030101010101" pitchFamily="49" charset="-122"/>
              </a:rPr>
              <a:t>！</a:t>
            </a:r>
          </a:p>
        </p:txBody>
      </p:sp>
      <p:grpSp>
        <p:nvGrpSpPr>
          <p:cNvPr id="11272" name="组合 4">
            <a:extLst>
              <a:ext uri="{FF2B5EF4-FFF2-40B4-BE49-F238E27FC236}">
                <a16:creationId xmlns:a16="http://schemas.microsoft.com/office/drawing/2014/main" id="{92353288-79ED-4630-9D34-0DA5F7DB0450}"/>
              </a:ext>
            </a:extLst>
          </p:cNvPr>
          <p:cNvGrpSpPr>
            <a:grpSpLocks/>
          </p:cNvGrpSpPr>
          <p:nvPr/>
        </p:nvGrpSpPr>
        <p:grpSpPr bwMode="auto">
          <a:xfrm>
            <a:off x="7712075" y="966791"/>
            <a:ext cx="6000750" cy="5227637"/>
            <a:chOff x="13146" y="2338"/>
            <a:chExt cx="9450" cy="8234"/>
          </a:xfrm>
        </p:grpSpPr>
        <p:pic>
          <p:nvPicPr>
            <p:cNvPr id="11273" name="图片 1" descr="笔记">
              <a:extLst>
                <a:ext uri="{FF2B5EF4-FFF2-40B4-BE49-F238E27FC236}">
                  <a16:creationId xmlns:a16="http://schemas.microsoft.com/office/drawing/2014/main" id="{DDA0F387-45F0-469B-8FE6-541E4A5E4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6" y="2338"/>
              <a:ext cx="9450" cy="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D96F1E17-2B20-4486-B026-BE89DBEA7F1E}"/>
                </a:ext>
              </a:extLst>
            </p:cNvPr>
            <p:cNvSpPr/>
            <p:nvPr/>
          </p:nvSpPr>
          <p:spPr>
            <a:xfrm>
              <a:off x="13374" y="4433"/>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3">
              <a:extLst>
                <a:ext uri="{FF2B5EF4-FFF2-40B4-BE49-F238E27FC236}">
                  <a16:creationId xmlns:a16="http://schemas.microsoft.com/office/drawing/2014/main" id="{00DF7403-CF0B-402F-9A98-071D843528D6}"/>
                </a:ext>
              </a:extLst>
            </p:cNvPr>
            <p:cNvSpPr/>
            <p:nvPr/>
          </p:nvSpPr>
          <p:spPr>
            <a:xfrm>
              <a:off x="13374" y="6706"/>
              <a:ext cx="4480" cy="69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sp>
        <p:nvSpPr>
          <p:cNvPr id="6926" name="矩形 6925">
            <a:extLst>
              <a:ext uri="{FF2B5EF4-FFF2-40B4-BE49-F238E27FC236}">
                <a16:creationId xmlns:a16="http://schemas.microsoft.com/office/drawing/2014/main" id="{D6225176-87DE-448E-B9AB-2A25AAF11965}"/>
              </a:ext>
            </a:extLst>
          </p:cNvPr>
          <p:cNvSpPr/>
          <p:nvPr/>
        </p:nvSpPr>
        <p:spPr>
          <a:xfrm>
            <a:off x="1906859" y="434978"/>
            <a:ext cx="1483112" cy="830997"/>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2293" name="文本框 3118">
            <a:extLst>
              <a:ext uri="{FF2B5EF4-FFF2-40B4-BE49-F238E27FC236}">
                <a16:creationId xmlns:a16="http://schemas.microsoft.com/office/drawing/2014/main" id="{B79FB6D9-6A6C-42A2-8698-62FDB39DB2FF}"/>
              </a:ext>
            </a:extLst>
          </p:cNvPr>
          <p:cNvSpPr txBox="1">
            <a:spLocks noChangeArrowheads="1"/>
          </p:cNvSpPr>
          <p:nvPr/>
        </p:nvSpPr>
        <p:spPr bwMode="auto">
          <a:xfrm>
            <a:off x="1997233" y="434978"/>
            <a:ext cx="305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800" b="1" dirty="0">
                <a:solidFill>
                  <a:schemeClr val="bg1"/>
                </a:solidFill>
                <a:latin typeface="楷体_GB2312" panose="02010609030101010101" pitchFamily="49" charset="-122"/>
                <a:ea typeface="楷体_GB2312" panose="02010609030101010101" pitchFamily="49" charset="-122"/>
              </a:rPr>
              <a:t>实践</a:t>
            </a:r>
          </a:p>
        </p:txBody>
      </p:sp>
      <p:sp>
        <p:nvSpPr>
          <p:cNvPr id="12294" name="文本框 3119">
            <a:extLst>
              <a:ext uri="{FF2B5EF4-FFF2-40B4-BE49-F238E27FC236}">
                <a16:creationId xmlns:a16="http://schemas.microsoft.com/office/drawing/2014/main" id="{4B0891EE-670F-445E-B950-02DCCC79BAFE}"/>
              </a:ext>
            </a:extLst>
          </p:cNvPr>
          <p:cNvSpPr txBox="1">
            <a:spLocks noChangeArrowheads="1"/>
          </p:cNvSpPr>
          <p:nvPr/>
        </p:nvSpPr>
        <p:spPr bwMode="auto">
          <a:xfrm>
            <a:off x="2902299" y="1374004"/>
            <a:ext cx="614134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chemeClr val="bg1"/>
                </a:solidFill>
                <a:latin typeface="楷体_GB2312" panose="02010609030101010101" pitchFamily="49" charset="-122"/>
                <a:ea typeface="楷体_GB2312" panose="02010609030101010101" pitchFamily="49" charset="-122"/>
              </a:rPr>
              <a:t>把本课涉及的：</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1</a:t>
            </a:r>
            <a:r>
              <a:rPr lang="zh-CN" altLang="en-US" sz="2800" b="1" dirty="0">
                <a:solidFill>
                  <a:schemeClr val="bg1"/>
                </a:solidFill>
                <a:latin typeface="楷体_GB2312" panose="02010609030101010101" pitchFamily="49" charset="-122"/>
                <a:ea typeface="楷体_GB2312" panose="02010609030101010101" pitchFamily="49" charset="-122"/>
              </a:rPr>
              <a:t>、倒数之和</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2</a:t>
            </a:r>
            <a:r>
              <a:rPr lang="zh-CN" altLang="en-US" sz="2800" b="1" dirty="0">
                <a:solidFill>
                  <a:schemeClr val="bg1"/>
                </a:solidFill>
                <a:latin typeface="楷体_GB2312" panose="02010609030101010101" pitchFamily="49" charset="-122"/>
                <a:ea typeface="楷体_GB2312" panose="02010609030101010101" pitchFamily="49" charset="-122"/>
              </a:rPr>
              <a:t>、阶乘</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3</a:t>
            </a:r>
            <a:r>
              <a:rPr lang="zh-CN" altLang="en-US" sz="2800" b="1" dirty="0">
                <a:solidFill>
                  <a:schemeClr val="bg1"/>
                </a:solidFill>
                <a:latin typeface="楷体_GB2312" panose="02010609030101010101" pitchFamily="49" charset="-122"/>
                <a:ea typeface="楷体_GB2312" panose="02010609030101010101" pitchFamily="49" charset="-122"/>
              </a:rPr>
              <a:t>、费波那契数列</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4</a:t>
            </a:r>
            <a:r>
              <a:rPr lang="zh-CN" altLang="en-US" sz="2800" b="1" dirty="0">
                <a:solidFill>
                  <a:schemeClr val="bg1"/>
                </a:solidFill>
                <a:latin typeface="楷体_GB2312" panose="02010609030101010101" pitchFamily="49" charset="-122"/>
                <a:ea typeface="楷体_GB2312" panose="02010609030101010101" pitchFamily="49" charset="-122"/>
              </a:rPr>
              <a:t>、动态规划问题</a:t>
            </a:r>
            <a:endParaRPr lang="en-US" altLang="zh-CN" sz="2800" b="1" dirty="0">
              <a:solidFill>
                <a:schemeClr val="bg1"/>
              </a:solidFill>
              <a:latin typeface="楷体_GB2312" panose="02010609030101010101" pitchFamily="49" charset="-122"/>
              <a:ea typeface="楷体_GB2312" panose="02010609030101010101" pitchFamily="49" charset="-122"/>
            </a:endParaRPr>
          </a:p>
          <a:p>
            <a:pPr marL="800100" lvl="1" indent="-342900">
              <a:buFont typeface="Wingdings" panose="05000000000000000000" pitchFamily="2" charset="2"/>
              <a:buChar char="ü"/>
            </a:pPr>
            <a:r>
              <a:rPr lang="en-US" altLang="zh-CN" sz="2800" b="1" dirty="0">
                <a:solidFill>
                  <a:schemeClr val="bg1"/>
                </a:solidFill>
                <a:latin typeface="楷体_GB2312" panose="02010609030101010101" pitchFamily="49" charset="-122"/>
                <a:ea typeface="楷体_GB2312" panose="02010609030101010101" pitchFamily="49" charset="-122"/>
              </a:rPr>
              <a:t>5</a:t>
            </a:r>
            <a:r>
              <a:rPr lang="zh-CN" altLang="en-US" sz="2800" b="1" dirty="0">
                <a:solidFill>
                  <a:schemeClr val="bg1"/>
                </a:solidFill>
                <a:latin typeface="楷体_GB2312" panose="02010609030101010101" pitchFamily="49" charset="-122"/>
                <a:ea typeface="楷体_GB2312" panose="02010609030101010101" pitchFamily="49" charset="-122"/>
              </a:rPr>
              <a:t>、汉诺塔</a:t>
            </a:r>
            <a:endParaRPr lang="en-US" altLang="zh-CN" sz="2800" b="1" dirty="0">
              <a:solidFill>
                <a:schemeClr val="bg1"/>
              </a:solidFill>
              <a:latin typeface="楷体_GB2312" panose="02010609030101010101" pitchFamily="49" charset="-122"/>
              <a:ea typeface="楷体_GB2312" panose="02010609030101010101" pitchFamily="49" charset="-122"/>
            </a:endParaRPr>
          </a:p>
          <a:p>
            <a:r>
              <a:rPr lang="zh-CN" altLang="en-US" sz="2800" b="1" dirty="0">
                <a:solidFill>
                  <a:schemeClr val="bg1"/>
                </a:solidFill>
                <a:latin typeface="楷体_GB2312" panose="02010609030101010101" pitchFamily="49" charset="-122"/>
                <a:ea typeface="楷体_GB2312" panose="02010609030101010101" pitchFamily="49" charset="-122"/>
              </a:rPr>
              <a:t>源码编写完整后上传学习平台！</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0722" name="Freeform 382">
            <a:extLst>
              <a:ext uri="{FF2B5EF4-FFF2-40B4-BE49-F238E27FC236}">
                <a16:creationId xmlns:a16="http://schemas.microsoft.com/office/drawing/2014/main" id="{D1E25F8D-EB94-47A6-B75F-3B961D40B723}"/>
              </a:ext>
            </a:extLst>
          </p:cNvPr>
          <p:cNvSpPr>
            <a:spLocks noChangeArrowheads="1"/>
          </p:cNvSpPr>
          <p:nvPr/>
        </p:nvSpPr>
        <p:spPr bwMode="auto">
          <a:xfrm>
            <a:off x="1522412" y="2933703"/>
            <a:ext cx="9145588"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723" name="组合 773">
            <a:extLst>
              <a:ext uri="{FF2B5EF4-FFF2-40B4-BE49-F238E27FC236}">
                <a16:creationId xmlns:a16="http://schemas.microsoft.com/office/drawing/2014/main" id="{9C8ACB49-3704-433D-A45D-AF93595F6A9A}"/>
              </a:ext>
            </a:extLst>
          </p:cNvPr>
          <p:cNvGrpSpPr>
            <a:grpSpLocks/>
          </p:cNvGrpSpPr>
          <p:nvPr/>
        </p:nvGrpSpPr>
        <p:grpSpPr bwMode="auto">
          <a:xfrm>
            <a:off x="6562725" y="2282828"/>
            <a:ext cx="4103688" cy="3097213"/>
            <a:chOff x="6719888" y="2131781"/>
            <a:chExt cx="5472112" cy="4130676"/>
          </a:xfrm>
        </p:grpSpPr>
        <p:sp>
          <p:nvSpPr>
            <p:cNvPr id="30724" name="AutoShape 380">
              <a:extLst>
                <a:ext uri="{FF2B5EF4-FFF2-40B4-BE49-F238E27FC236}">
                  <a16:creationId xmlns:a16="http://schemas.microsoft.com/office/drawing/2014/main" id="{5B3121AF-98D9-400F-BB5C-F57EDB890370}"/>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5" name="Freeform 383">
              <a:extLst>
                <a:ext uri="{FF2B5EF4-FFF2-40B4-BE49-F238E27FC236}">
                  <a16:creationId xmlns:a16="http://schemas.microsoft.com/office/drawing/2014/main" id="{5B8A583B-881C-4875-8D72-0EFFEF5F54B4}"/>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Rectangle 384">
              <a:extLst>
                <a:ext uri="{FF2B5EF4-FFF2-40B4-BE49-F238E27FC236}">
                  <a16:creationId xmlns:a16="http://schemas.microsoft.com/office/drawing/2014/main" id="{FD0DBE75-19E9-4F2F-BBBD-B2A34EC4B581}"/>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7" name="Rectangle 385">
              <a:extLst>
                <a:ext uri="{FF2B5EF4-FFF2-40B4-BE49-F238E27FC236}">
                  <a16:creationId xmlns:a16="http://schemas.microsoft.com/office/drawing/2014/main" id="{57F00C7C-A3E8-4929-B041-621829735C87}"/>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28" name="Freeform 386">
              <a:extLst>
                <a:ext uri="{FF2B5EF4-FFF2-40B4-BE49-F238E27FC236}">
                  <a16:creationId xmlns:a16="http://schemas.microsoft.com/office/drawing/2014/main" id="{389861EE-6DCC-4140-B9FC-6F8A37CD7E25}"/>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9" name="Freeform 387">
              <a:extLst>
                <a:ext uri="{FF2B5EF4-FFF2-40B4-BE49-F238E27FC236}">
                  <a16:creationId xmlns:a16="http://schemas.microsoft.com/office/drawing/2014/main" id="{891EEB15-5234-4E49-954C-284FD332FE1A}"/>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0" name="Freeform 388">
              <a:extLst>
                <a:ext uri="{FF2B5EF4-FFF2-40B4-BE49-F238E27FC236}">
                  <a16:creationId xmlns:a16="http://schemas.microsoft.com/office/drawing/2014/main" id="{1646FD74-692A-43E5-9A37-08E708E594E5}"/>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1" name="Freeform 389">
              <a:extLst>
                <a:ext uri="{FF2B5EF4-FFF2-40B4-BE49-F238E27FC236}">
                  <a16:creationId xmlns:a16="http://schemas.microsoft.com/office/drawing/2014/main" id="{085EB8AF-E556-45BA-AE84-0D1DE333F8E4}"/>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2" name="Freeform 390">
              <a:extLst>
                <a:ext uri="{FF2B5EF4-FFF2-40B4-BE49-F238E27FC236}">
                  <a16:creationId xmlns:a16="http://schemas.microsoft.com/office/drawing/2014/main" id="{92909204-684E-4913-84B6-65B275A560D4}"/>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3" name="Freeform 391">
              <a:extLst>
                <a:ext uri="{FF2B5EF4-FFF2-40B4-BE49-F238E27FC236}">
                  <a16:creationId xmlns:a16="http://schemas.microsoft.com/office/drawing/2014/main" id="{E5FA89D0-4E67-4841-BF55-88E0F7A951B5}"/>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4" name="Freeform 392">
              <a:extLst>
                <a:ext uri="{FF2B5EF4-FFF2-40B4-BE49-F238E27FC236}">
                  <a16:creationId xmlns:a16="http://schemas.microsoft.com/office/drawing/2014/main" id="{64CAB8DB-6935-4C03-BF4B-A7354352B907}"/>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5" name="Freeform 393">
              <a:extLst>
                <a:ext uri="{FF2B5EF4-FFF2-40B4-BE49-F238E27FC236}">
                  <a16:creationId xmlns:a16="http://schemas.microsoft.com/office/drawing/2014/main" id="{66CC8B81-CCA4-48D4-9597-9F25C1C8B446}"/>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6" name="Freeform 394">
              <a:extLst>
                <a:ext uri="{FF2B5EF4-FFF2-40B4-BE49-F238E27FC236}">
                  <a16:creationId xmlns:a16="http://schemas.microsoft.com/office/drawing/2014/main" id="{9D106142-1A9C-4B91-BD2D-EEF3244ECEE0}"/>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7" name="Freeform 395">
              <a:extLst>
                <a:ext uri="{FF2B5EF4-FFF2-40B4-BE49-F238E27FC236}">
                  <a16:creationId xmlns:a16="http://schemas.microsoft.com/office/drawing/2014/main" id="{774C3D50-909F-488C-A81C-C73232BF65D1}"/>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8" name="Freeform 396">
              <a:extLst>
                <a:ext uri="{FF2B5EF4-FFF2-40B4-BE49-F238E27FC236}">
                  <a16:creationId xmlns:a16="http://schemas.microsoft.com/office/drawing/2014/main" id="{00892BC2-6EEA-468E-94E3-719FE5DEBA4A}"/>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9" name="Freeform 397">
              <a:extLst>
                <a:ext uri="{FF2B5EF4-FFF2-40B4-BE49-F238E27FC236}">
                  <a16:creationId xmlns:a16="http://schemas.microsoft.com/office/drawing/2014/main" id="{7A67EDAE-0249-4731-AFDF-825E04AE2378}"/>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0" name="Freeform 398">
              <a:extLst>
                <a:ext uri="{FF2B5EF4-FFF2-40B4-BE49-F238E27FC236}">
                  <a16:creationId xmlns:a16="http://schemas.microsoft.com/office/drawing/2014/main" id="{1EF75BD4-6BD7-4DFB-93C2-CF703DD3009F}"/>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1" name="Freeform 399">
              <a:extLst>
                <a:ext uri="{FF2B5EF4-FFF2-40B4-BE49-F238E27FC236}">
                  <a16:creationId xmlns:a16="http://schemas.microsoft.com/office/drawing/2014/main" id="{17B02641-E8D5-41CA-88E2-6D57EF74BF04}"/>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2" name="Freeform 400">
              <a:extLst>
                <a:ext uri="{FF2B5EF4-FFF2-40B4-BE49-F238E27FC236}">
                  <a16:creationId xmlns:a16="http://schemas.microsoft.com/office/drawing/2014/main" id="{A59DB9A1-AD28-4E27-B15E-F36B20214A3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3" name="Freeform 401">
              <a:extLst>
                <a:ext uri="{FF2B5EF4-FFF2-40B4-BE49-F238E27FC236}">
                  <a16:creationId xmlns:a16="http://schemas.microsoft.com/office/drawing/2014/main" id="{A0813007-542E-4CF9-BF85-7EECEA220C75}"/>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4" name="Rectangle 402">
              <a:extLst>
                <a:ext uri="{FF2B5EF4-FFF2-40B4-BE49-F238E27FC236}">
                  <a16:creationId xmlns:a16="http://schemas.microsoft.com/office/drawing/2014/main" id="{CDB4B67D-5E4A-4209-80EF-D59B16E499C9}"/>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5" name="Rectangle 403">
              <a:extLst>
                <a:ext uri="{FF2B5EF4-FFF2-40B4-BE49-F238E27FC236}">
                  <a16:creationId xmlns:a16="http://schemas.microsoft.com/office/drawing/2014/main" id="{4C90DC2A-B3C9-4AE5-8CC0-A599D98D387B}"/>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46" name="Oval 404">
              <a:extLst>
                <a:ext uri="{FF2B5EF4-FFF2-40B4-BE49-F238E27FC236}">
                  <a16:creationId xmlns:a16="http://schemas.microsoft.com/office/drawing/2014/main" id="{28F3C5C6-0E82-4D0D-B0FF-23CBC5A94949}"/>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7" name="Oval 405">
              <a:extLst>
                <a:ext uri="{FF2B5EF4-FFF2-40B4-BE49-F238E27FC236}">
                  <a16:creationId xmlns:a16="http://schemas.microsoft.com/office/drawing/2014/main" id="{FDFDE735-9DFC-47C0-B6EE-2B69CEAF23B8}"/>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0748" name="Freeform 406">
              <a:extLst>
                <a:ext uri="{FF2B5EF4-FFF2-40B4-BE49-F238E27FC236}">
                  <a16:creationId xmlns:a16="http://schemas.microsoft.com/office/drawing/2014/main" id="{123F6BA0-6ACF-4CAB-926D-6BDFFC53197C}"/>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9" name="Freeform 407">
              <a:extLst>
                <a:ext uri="{FF2B5EF4-FFF2-40B4-BE49-F238E27FC236}">
                  <a16:creationId xmlns:a16="http://schemas.microsoft.com/office/drawing/2014/main" id="{60FD31BF-4943-40FC-B452-FECB0E1B60CE}"/>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0" name="Freeform 408">
              <a:extLst>
                <a:ext uri="{FF2B5EF4-FFF2-40B4-BE49-F238E27FC236}">
                  <a16:creationId xmlns:a16="http://schemas.microsoft.com/office/drawing/2014/main" id="{B76E92EB-7DBC-4D89-8CC5-B6381D8F3DEE}"/>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1" name="Freeform 409">
              <a:extLst>
                <a:ext uri="{FF2B5EF4-FFF2-40B4-BE49-F238E27FC236}">
                  <a16:creationId xmlns:a16="http://schemas.microsoft.com/office/drawing/2014/main" id="{ED2F795E-B9CB-4BA5-9866-F7265FB6C4C5}"/>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2" name="Freeform 410">
              <a:extLst>
                <a:ext uri="{FF2B5EF4-FFF2-40B4-BE49-F238E27FC236}">
                  <a16:creationId xmlns:a16="http://schemas.microsoft.com/office/drawing/2014/main" id="{B7C4D4DF-06AE-4F4E-822B-7C2F6E3D97ED}"/>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3" name="Freeform 411">
              <a:extLst>
                <a:ext uri="{FF2B5EF4-FFF2-40B4-BE49-F238E27FC236}">
                  <a16:creationId xmlns:a16="http://schemas.microsoft.com/office/drawing/2014/main" id="{02F37CD1-4127-47C7-B451-F4471EAB2E96}"/>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4" name="Freeform 412">
              <a:extLst>
                <a:ext uri="{FF2B5EF4-FFF2-40B4-BE49-F238E27FC236}">
                  <a16:creationId xmlns:a16="http://schemas.microsoft.com/office/drawing/2014/main" id="{7CEF9585-9F7B-4336-9C45-6B95CDF452C4}"/>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5" name="Freeform 413">
              <a:extLst>
                <a:ext uri="{FF2B5EF4-FFF2-40B4-BE49-F238E27FC236}">
                  <a16:creationId xmlns:a16="http://schemas.microsoft.com/office/drawing/2014/main" id="{F51C54E0-032C-4E62-A38B-C8E4ED4B4B6A}"/>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6" name="Freeform 414">
              <a:extLst>
                <a:ext uri="{FF2B5EF4-FFF2-40B4-BE49-F238E27FC236}">
                  <a16:creationId xmlns:a16="http://schemas.microsoft.com/office/drawing/2014/main" id="{EAA6ADF1-B795-4B26-B97D-B59C971AC85C}"/>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7" name="Freeform 415">
              <a:extLst>
                <a:ext uri="{FF2B5EF4-FFF2-40B4-BE49-F238E27FC236}">
                  <a16:creationId xmlns:a16="http://schemas.microsoft.com/office/drawing/2014/main" id="{421909C0-8BBA-494C-B078-C61A62B58DC5}"/>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8" name="Freeform 416">
              <a:extLst>
                <a:ext uri="{FF2B5EF4-FFF2-40B4-BE49-F238E27FC236}">
                  <a16:creationId xmlns:a16="http://schemas.microsoft.com/office/drawing/2014/main" id="{9E2095FF-85EB-4E48-BC8D-066B517A5D1A}"/>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9" name="Freeform 417">
              <a:extLst>
                <a:ext uri="{FF2B5EF4-FFF2-40B4-BE49-F238E27FC236}">
                  <a16:creationId xmlns:a16="http://schemas.microsoft.com/office/drawing/2014/main" id="{461B6EFD-E98E-4CB9-8371-3776D8905C31}"/>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0" name="Freeform 418">
              <a:extLst>
                <a:ext uri="{FF2B5EF4-FFF2-40B4-BE49-F238E27FC236}">
                  <a16:creationId xmlns:a16="http://schemas.microsoft.com/office/drawing/2014/main" id="{6934B505-A0E3-4B7A-AAE3-E89352C03B8B}"/>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1" name="Freeform 419">
              <a:extLst>
                <a:ext uri="{FF2B5EF4-FFF2-40B4-BE49-F238E27FC236}">
                  <a16:creationId xmlns:a16="http://schemas.microsoft.com/office/drawing/2014/main" id="{B66E93F1-2119-4C50-B503-91027FCB022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2" name="Freeform 420">
              <a:extLst>
                <a:ext uri="{FF2B5EF4-FFF2-40B4-BE49-F238E27FC236}">
                  <a16:creationId xmlns:a16="http://schemas.microsoft.com/office/drawing/2014/main" id="{6943F804-7505-426B-BE26-BD7BE4D1760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3" name="Freeform 421">
              <a:extLst>
                <a:ext uri="{FF2B5EF4-FFF2-40B4-BE49-F238E27FC236}">
                  <a16:creationId xmlns:a16="http://schemas.microsoft.com/office/drawing/2014/main" id="{403835B8-FD5D-4229-9482-CCAB8F61F596}"/>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4" name="Freeform 422">
              <a:extLst>
                <a:ext uri="{FF2B5EF4-FFF2-40B4-BE49-F238E27FC236}">
                  <a16:creationId xmlns:a16="http://schemas.microsoft.com/office/drawing/2014/main" id="{6B440FD2-6F33-4D7C-A144-D7E9FDD504AE}"/>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5" name="Freeform 423">
              <a:extLst>
                <a:ext uri="{FF2B5EF4-FFF2-40B4-BE49-F238E27FC236}">
                  <a16:creationId xmlns:a16="http://schemas.microsoft.com/office/drawing/2014/main" id="{44194B2D-4779-439A-9F5F-C7FA73A1D093}"/>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6" name="Freeform 424">
              <a:extLst>
                <a:ext uri="{FF2B5EF4-FFF2-40B4-BE49-F238E27FC236}">
                  <a16:creationId xmlns:a16="http://schemas.microsoft.com/office/drawing/2014/main" id="{D7A6A640-F410-42E2-A105-CA5821040D64}"/>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7" name="Freeform 425">
              <a:extLst>
                <a:ext uri="{FF2B5EF4-FFF2-40B4-BE49-F238E27FC236}">
                  <a16:creationId xmlns:a16="http://schemas.microsoft.com/office/drawing/2014/main" id="{CBFBC8C8-EFC5-4CDE-A831-2E8EFF0A4E94}"/>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8" name="Freeform 426">
              <a:extLst>
                <a:ext uri="{FF2B5EF4-FFF2-40B4-BE49-F238E27FC236}">
                  <a16:creationId xmlns:a16="http://schemas.microsoft.com/office/drawing/2014/main" id="{8FF0839B-680B-45BC-8ED3-BBF1F22F31AB}"/>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9" name="Freeform 427">
              <a:extLst>
                <a:ext uri="{FF2B5EF4-FFF2-40B4-BE49-F238E27FC236}">
                  <a16:creationId xmlns:a16="http://schemas.microsoft.com/office/drawing/2014/main" id="{CE85FC78-0E2D-4A0B-9210-CE252BF91333}"/>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0" name="Freeform 428">
              <a:extLst>
                <a:ext uri="{FF2B5EF4-FFF2-40B4-BE49-F238E27FC236}">
                  <a16:creationId xmlns:a16="http://schemas.microsoft.com/office/drawing/2014/main" id="{5A2C6330-1B9B-4A9C-94DE-3E81E2DF3DBA}"/>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1" name="Freeform 429">
              <a:extLst>
                <a:ext uri="{FF2B5EF4-FFF2-40B4-BE49-F238E27FC236}">
                  <a16:creationId xmlns:a16="http://schemas.microsoft.com/office/drawing/2014/main" id="{2245E454-A24B-4CD8-B3BC-755FADE5FB2F}"/>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2" name="Freeform 430">
              <a:extLst>
                <a:ext uri="{FF2B5EF4-FFF2-40B4-BE49-F238E27FC236}">
                  <a16:creationId xmlns:a16="http://schemas.microsoft.com/office/drawing/2014/main" id="{A02FBDB5-E838-4C6E-852D-9BDA7CC1689F}"/>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3" name="Freeform 431">
              <a:extLst>
                <a:ext uri="{FF2B5EF4-FFF2-40B4-BE49-F238E27FC236}">
                  <a16:creationId xmlns:a16="http://schemas.microsoft.com/office/drawing/2014/main" id="{4DCB8317-322E-465B-B50B-E681A4BF93D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4" name="Freeform 432">
              <a:extLst>
                <a:ext uri="{FF2B5EF4-FFF2-40B4-BE49-F238E27FC236}">
                  <a16:creationId xmlns:a16="http://schemas.microsoft.com/office/drawing/2014/main" id="{138937C1-B1CD-472A-A8CC-AAAF4F051E30}"/>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5" name="Freeform 433">
              <a:extLst>
                <a:ext uri="{FF2B5EF4-FFF2-40B4-BE49-F238E27FC236}">
                  <a16:creationId xmlns:a16="http://schemas.microsoft.com/office/drawing/2014/main" id="{034BD157-87E0-4D1F-9679-0AE85D225F66}"/>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6" name="Rectangle 434">
              <a:extLst>
                <a:ext uri="{FF2B5EF4-FFF2-40B4-BE49-F238E27FC236}">
                  <a16:creationId xmlns:a16="http://schemas.microsoft.com/office/drawing/2014/main" id="{DA7F97EF-5719-479F-8792-CBC0B29938C1}"/>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7" name="Rectangle 435">
              <a:extLst>
                <a:ext uri="{FF2B5EF4-FFF2-40B4-BE49-F238E27FC236}">
                  <a16:creationId xmlns:a16="http://schemas.microsoft.com/office/drawing/2014/main" id="{10F374E2-0A14-483F-BEEF-35EAA43D6EB4}"/>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78" name="Freeform 436">
              <a:extLst>
                <a:ext uri="{FF2B5EF4-FFF2-40B4-BE49-F238E27FC236}">
                  <a16:creationId xmlns:a16="http://schemas.microsoft.com/office/drawing/2014/main" id="{171D1496-4B7A-4DAD-BB55-87F8CDF8739B}"/>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9" name="Freeform 437">
              <a:extLst>
                <a:ext uri="{FF2B5EF4-FFF2-40B4-BE49-F238E27FC236}">
                  <a16:creationId xmlns:a16="http://schemas.microsoft.com/office/drawing/2014/main" id="{244A1498-FCDA-4E7F-947A-3E6177E96505}"/>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0" name="Freeform 438">
              <a:extLst>
                <a:ext uri="{FF2B5EF4-FFF2-40B4-BE49-F238E27FC236}">
                  <a16:creationId xmlns:a16="http://schemas.microsoft.com/office/drawing/2014/main" id="{C8F2AE6F-93F1-4929-87C4-D5A0962065E2}"/>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1" name="Freeform 439">
              <a:extLst>
                <a:ext uri="{FF2B5EF4-FFF2-40B4-BE49-F238E27FC236}">
                  <a16:creationId xmlns:a16="http://schemas.microsoft.com/office/drawing/2014/main" id="{463C5C1A-8BBF-498D-8FA8-9091D5D368E3}"/>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2" name="Freeform 440">
              <a:extLst>
                <a:ext uri="{FF2B5EF4-FFF2-40B4-BE49-F238E27FC236}">
                  <a16:creationId xmlns:a16="http://schemas.microsoft.com/office/drawing/2014/main" id="{0623EE2A-6349-4943-A6F6-B7C9ED7534D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3" name="Freeform 441">
              <a:extLst>
                <a:ext uri="{FF2B5EF4-FFF2-40B4-BE49-F238E27FC236}">
                  <a16:creationId xmlns:a16="http://schemas.microsoft.com/office/drawing/2014/main" id="{44CAFE34-63B3-405B-B392-C55DCA57B101}"/>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4" name="Freeform 442">
              <a:extLst>
                <a:ext uri="{FF2B5EF4-FFF2-40B4-BE49-F238E27FC236}">
                  <a16:creationId xmlns:a16="http://schemas.microsoft.com/office/drawing/2014/main" id="{79A43470-6063-4106-AD08-65A4ADD08D79}"/>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5" name="Freeform 443">
              <a:extLst>
                <a:ext uri="{FF2B5EF4-FFF2-40B4-BE49-F238E27FC236}">
                  <a16:creationId xmlns:a16="http://schemas.microsoft.com/office/drawing/2014/main" id="{0950B9AA-2A9D-41A0-A44D-14A825DFB06D}"/>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6" name="Freeform 444">
              <a:extLst>
                <a:ext uri="{FF2B5EF4-FFF2-40B4-BE49-F238E27FC236}">
                  <a16:creationId xmlns:a16="http://schemas.microsoft.com/office/drawing/2014/main" id="{8FC31645-2C22-45F8-AF4D-0D38EFA0745E}"/>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7" name="Rectangle 445">
              <a:extLst>
                <a:ext uri="{FF2B5EF4-FFF2-40B4-BE49-F238E27FC236}">
                  <a16:creationId xmlns:a16="http://schemas.microsoft.com/office/drawing/2014/main" id="{8A47B0BA-308A-4FD0-91BB-A4CDE5FEBE84}"/>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788" name="Freeform 446">
              <a:extLst>
                <a:ext uri="{FF2B5EF4-FFF2-40B4-BE49-F238E27FC236}">
                  <a16:creationId xmlns:a16="http://schemas.microsoft.com/office/drawing/2014/main" id="{56A4A37F-00C5-42F5-8087-3E15D464299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9" name="Freeform 447">
              <a:extLst>
                <a:ext uri="{FF2B5EF4-FFF2-40B4-BE49-F238E27FC236}">
                  <a16:creationId xmlns:a16="http://schemas.microsoft.com/office/drawing/2014/main" id="{91D9104D-4E13-425C-B222-3ACB430EA33B}"/>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0" name="Freeform 448">
              <a:extLst>
                <a:ext uri="{FF2B5EF4-FFF2-40B4-BE49-F238E27FC236}">
                  <a16:creationId xmlns:a16="http://schemas.microsoft.com/office/drawing/2014/main" id="{90CC0C5F-53CB-4E95-9D28-A7A69DE3E666}"/>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1" name="Freeform 449">
              <a:extLst>
                <a:ext uri="{FF2B5EF4-FFF2-40B4-BE49-F238E27FC236}">
                  <a16:creationId xmlns:a16="http://schemas.microsoft.com/office/drawing/2014/main" id="{E7C81C0D-4CFC-4841-98C4-DF16B0D4B305}"/>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2" name="Freeform 450">
              <a:extLst>
                <a:ext uri="{FF2B5EF4-FFF2-40B4-BE49-F238E27FC236}">
                  <a16:creationId xmlns:a16="http://schemas.microsoft.com/office/drawing/2014/main" id="{9F1E4363-FBDF-4CD5-B49E-2B1A99B8252D}"/>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3" name="Freeform 451">
              <a:extLst>
                <a:ext uri="{FF2B5EF4-FFF2-40B4-BE49-F238E27FC236}">
                  <a16:creationId xmlns:a16="http://schemas.microsoft.com/office/drawing/2014/main" id="{D5CCFE3F-E8BC-41BB-8805-803ECB5374EC}"/>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4" name="Freeform 452">
              <a:extLst>
                <a:ext uri="{FF2B5EF4-FFF2-40B4-BE49-F238E27FC236}">
                  <a16:creationId xmlns:a16="http://schemas.microsoft.com/office/drawing/2014/main" id="{497C390C-2A2F-4BF2-BFF9-B8C4BC01502F}"/>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5" name="Freeform 453">
              <a:extLst>
                <a:ext uri="{FF2B5EF4-FFF2-40B4-BE49-F238E27FC236}">
                  <a16:creationId xmlns:a16="http://schemas.microsoft.com/office/drawing/2014/main" id="{B32B1DDF-F691-40AB-9441-34C7C0785BE3}"/>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6" name="Freeform 454">
              <a:extLst>
                <a:ext uri="{FF2B5EF4-FFF2-40B4-BE49-F238E27FC236}">
                  <a16:creationId xmlns:a16="http://schemas.microsoft.com/office/drawing/2014/main" id="{1B279334-BFF1-4CF0-B799-6C9F31E64FCC}"/>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7" name="Freeform 455">
              <a:extLst>
                <a:ext uri="{FF2B5EF4-FFF2-40B4-BE49-F238E27FC236}">
                  <a16:creationId xmlns:a16="http://schemas.microsoft.com/office/drawing/2014/main" id="{9DEA7439-04C8-4124-B60E-BB6179A34AA0}"/>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8" name="Freeform 456">
              <a:extLst>
                <a:ext uri="{FF2B5EF4-FFF2-40B4-BE49-F238E27FC236}">
                  <a16:creationId xmlns:a16="http://schemas.microsoft.com/office/drawing/2014/main" id="{2FAFB7BC-D044-4C8A-9DAA-8EAA863A8C03}"/>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9" name="Freeform 457">
              <a:extLst>
                <a:ext uri="{FF2B5EF4-FFF2-40B4-BE49-F238E27FC236}">
                  <a16:creationId xmlns:a16="http://schemas.microsoft.com/office/drawing/2014/main" id="{48E3A6AC-630B-4EBC-B4E5-4979F213147E}"/>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0" name="Freeform 458">
              <a:extLst>
                <a:ext uri="{FF2B5EF4-FFF2-40B4-BE49-F238E27FC236}">
                  <a16:creationId xmlns:a16="http://schemas.microsoft.com/office/drawing/2014/main" id="{9B2B7A69-CF36-473F-8026-20EF87183EB4}"/>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1" name="Freeform 459">
              <a:extLst>
                <a:ext uri="{FF2B5EF4-FFF2-40B4-BE49-F238E27FC236}">
                  <a16:creationId xmlns:a16="http://schemas.microsoft.com/office/drawing/2014/main" id="{009B5C5B-950E-4375-A845-D55E6974617B}"/>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2" name="Freeform 460">
              <a:extLst>
                <a:ext uri="{FF2B5EF4-FFF2-40B4-BE49-F238E27FC236}">
                  <a16:creationId xmlns:a16="http://schemas.microsoft.com/office/drawing/2014/main" id="{E410AB49-2731-48C2-A9F2-1174B3DE3FF7}"/>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3" name="Freeform 461">
              <a:extLst>
                <a:ext uri="{FF2B5EF4-FFF2-40B4-BE49-F238E27FC236}">
                  <a16:creationId xmlns:a16="http://schemas.microsoft.com/office/drawing/2014/main" id="{CFB1E483-297F-49FC-8226-E30E385A057E}"/>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4" name="Freeform 462">
              <a:extLst>
                <a:ext uri="{FF2B5EF4-FFF2-40B4-BE49-F238E27FC236}">
                  <a16:creationId xmlns:a16="http://schemas.microsoft.com/office/drawing/2014/main" id="{1610CD8B-CE28-495A-BCF1-2AD0B018667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5" name="Freeform 463">
              <a:extLst>
                <a:ext uri="{FF2B5EF4-FFF2-40B4-BE49-F238E27FC236}">
                  <a16:creationId xmlns:a16="http://schemas.microsoft.com/office/drawing/2014/main" id="{C616D0C2-2438-41F8-850B-AD63C9F33C22}"/>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6" name="Freeform 464">
              <a:extLst>
                <a:ext uri="{FF2B5EF4-FFF2-40B4-BE49-F238E27FC236}">
                  <a16:creationId xmlns:a16="http://schemas.microsoft.com/office/drawing/2014/main" id="{E561C1CE-A1A2-440B-BA64-21854C9A0271}"/>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7" name="Freeform 465">
              <a:extLst>
                <a:ext uri="{FF2B5EF4-FFF2-40B4-BE49-F238E27FC236}">
                  <a16:creationId xmlns:a16="http://schemas.microsoft.com/office/drawing/2014/main" id="{10930F52-D939-4B24-AC35-A9A33C1143B9}"/>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8" name="Freeform 466">
              <a:extLst>
                <a:ext uri="{FF2B5EF4-FFF2-40B4-BE49-F238E27FC236}">
                  <a16:creationId xmlns:a16="http://schemas.microsoft.com/office/drawing/2014/main" id="{94CC2967-2711-4788-AF8A-5D299B3FFD80}"/>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9" name="Freeform 467">
              <a:extLst>
                <a:ext uri="{FF2B5EF4-FFF2-40B4-BE49-F238E27FC236}">
                  <a16:creationId xmlns:a16="http://schemas.microsoft.com/office/drawing/2014/main" id="{13585C27-1974-4DF5-822F-7453159A8009}"/>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0" name="Freeform 468">
              <a:extLst>
                <a:ext uri="{FF2B5EF4-FFF2-40B4-BE49-F238E27FC236}">
                  <a16:creationId xmlns:a16="http://schemas.microsoft.com/office/drawing/2014/main" id="{0F285B85-4DF1-42D1-B73A-C89DCC0180B0}"/>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1" name="Freeform 469">
              <a:extLst>
                <a:ext uri="{FF2B5EF4-FFF2-40B4-BE49-F238E27FC236}">
                  <a16:creationId xmlns:a16="http://schemas.microsoft.com/office/drawing/2014/main" id="{00E5741D-652A-405B-9FAA-5EE24AB0B788}"/>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2" name="Freeform 470">
              <a:extLst>
                <a:ext uri="{FF2B5EF4-FFF2-40B4-BE49-F238E27FC236}">
                  <a16:creationId xmlns:a16="http://schemas.microsoft.com/office/drawing/2014/main" id="{5A4B704F-DD5D-4781-BC14-742DD2D54EA5}"/>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3" name="Freeform 471">
              <a:extLst>
                <a:ext uri="{FF2B5EF4-FFF2-40B4-BE49-F238E27FC236}">
                  <a16:creationId xmlns:a16="http://schemas.microsoft.com/office/drawing/2014/main" id="{8A6E9ACB-FB48-49FF-A1D8-8DA660A33844}"/>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4" name="Freeform 472">
              <a:extLst>
                <a:ext uri="{FF2B5EF4-FFF2-40B4-BE49-F238E27FC236}">
                  <a16:creationId xmlns:a16="http://schemas.microsoft.com/office/drawing/2014/main" id="{C58EBC33-5874-431C-A003-1746072D6A9B}"/>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5" name="Freeform 473">
              <a:extLst>
                <a:ext uri="{FF2B5EF4-FFF2-40B4-BE49-F238E27FC236}">
                  <a16:creationId xmlns:a16="http://schemas.microsoft.com/office/drawing/2014/main" id="{294B11BE-01C4-428E-AEDA-470BE766111E}"/>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6" name="Freeform 474">
              <a:extLst>
                <a:ext uri="{FF2B5EF4-FFF2-40B4-BE49-F238E27FC236}">
                  <a16:creationId xmlns:a16="http://schemas.microsoft.com/office/drawing/2014/main" id="{742D1077-4240-4A67-8AB1-D5B920C6CB48}"/>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7" name="Freeform 475">
              <a:extLst>
                <a:ext uri="{FF2B5EF4-FFF2-40B4-BE49-F238E27FC236}">
                  <a16:creationId xmlns:a16="http://schemas.microsoft.com/office/drawing/2014/main" id="{69BBB044-FF7F-420B-BED9-B03E4335BB5C}"/>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8" name="Freeform 476">
              <a:extLst>
                <a:ext uri="{FF2B5EF4-FFF2-40B4-BE49-F238E27FC236}">
                  <a16:creationId xmlns:a16="http://schemas.microsoft.com/office/drawing/2014/main" id="{37717431-A882-4947-9997-317A04F928A9}"/>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9" name="Freeform 477">
              <a:extLst>
                <a:ext uri="{FF2B5EF4-FFF2-40B4-BE49-F238E27FC236}">
                  <a16:creationId xmlns:a16="http://schemas.microsoft.com/office/drawing/2014/main" id="{93538F61-DE5B-42A7-9F81-497C00F12559}"/>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0" name="Freeform 478">
              <a:extLst>
                <a:ext uri="{FF2B5EF4-FFF2-40B4-BE49-F238E27FC236}">
                  <a16:creationId xmlns:a16="http://schemas.microsoft.com/office/drawing/2014/main" id="{E2B9475B-2633-4FFD-8857-1A5E1B7A384C}"/>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1" name="Freeform 479">
              <a:extLst>
                <a:ext uri="{FF2B5EF4-FFF2-40B4-BE49-F238E27FC236}">
                  <a16:creationId xmlns:a16="http://schemas.microsoft.com/office/drawing/2014/main" id="{774794E3-0710-4DAC-ADA4-DB76360105A7}"/>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2" name="Freeform 480">
              <a:extLst>
                <a:ext uri="{FF2B5EF4-FFF2-40B4-BE49-F238E27FC236}">
                  <a16:creationId xmlns:a16="http://schemas.microsoft.com/office/drawing/2014/main" id="{35EB27B8-4706-46C3-B844-3D74EB2B178A}"/>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3" name="Freeform 481">
              <a:extLst>
                <a:ext uri="{FF2B5EF4-FFF2-40B4-BE49-F238E27FC236}">
                  <a16:creationId xmlns:a16="http://schemas.microsoft.com/office/drawing/2014/main" id="{291B2494-ACBD-43B0-A448-AA9231596E26}"/>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4" name="Freeform 482">
              <a:extLst>
                <a:ext uri="{FF2B5EF4-FFF2-40B4-BE49-F238E27FC236}">
                  <a16:creationId xmlns:a16="http://schemas.microsoft.com/office/drawing/2014/main" id="{0B3A9F1C-C770-4151-B0F2-E3F95FDBFA94}"/>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5" name="Freeform 483">
              <a:extLst>
                <a:ext uri="{FF2B5EF4-FFF2-40B4-BE49-F238E27FC236}">
                  <a16:creationId xmlns:a16="http://schemas.microsoft.com/office/drawing/2014/main" id="{F8342ADB-97BE-4FFD-95BE-B583C8AD350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6" name="Freeform 484">
              <a:extLst>
                <a:ext uri="{FF2B5EF4-FFF2-40B4-BE49-F238E27FC236}">
                  <a16:creationId xmlns:a16="http://schemas.microsoft.com/office/drawing/2014/main" id="{2F70C21D-861F-4A4C-B871-8C8C9ABA903D}"/>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7" name="Freeform 485">
              <a:extLst>
                <a:ext uri="{FF2B5EF4-FFF2-40B4-BE49-F238E27FC236}">
                  <a16:creationId xmlns:a16="http://schemas.microsoft.com/office/drawing/2014/main" id="{067EC056-1CE8-462A-A2B0-7D96DDFC9487}"/>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8" name="Freeform 486">
              <a:extLst>
                <a:ext uri="{FF2B5EF4-FFF2-40B4-BE49-F238E27FC236}">
                  <a16:creationId xmlns:a16="http://schemas.microsoft.com/office/drawing/2014/main" id="{E1D1FF3C-140B-4191-97A4-D56D92271B74}"/>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9" name="Freeform 487">
              <a:extLst>
                <a:ext uri="{FF2B5EF4-FFF2-40B4-BE49-F238E27FC236}">
                  <a16:creationId xmlns:a16="http://schemas.microsoft.com/office/drawing/2014/main" id="{95191F83-AEEF-41C1-B4D0-013146415797}"/>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0" name="Freeform 488">
              <a:extLst>
                <a:ext uri="{FF2B5EF4-FFF2-40B4-BE49-F238E27FC236}">
                  <a16:creationId xmlns:a16="http://schemas.microsoft.com/office/drawing/2014/main" id="{A1D93CED-867E-43B1-85E6-902DFDEF78E7}"/>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1" name="Freeform 489">
              <a:extLst>
                <a:ext uri="{FF2B5EF4-FFF2-40B4-BE49-F238E27FC236}">
                  <a16:creationId xmlns:a16="http://schemas.microsoft.com/office/drawing/2014/main" id="{E7A96143-638B-4B95-A9BB-2E60990D816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2" name="Freeform 490">
              <a:extLst>
                <a:ext uri="{FF2B5EF4-FFF2-40B4-BE49-F238E27FC236}">
                  <a16:creationId xmlns:a16="http://schemas.microsoft.com/office/drawing/2014/main" id="{B3798148-2236-456C-BA03-AF4A6495EA49}"/>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3" name="Freeform 491">
              <a:extLst>
                <a:ext uri="{FF2B5EF4-FFF2-40B4-BE49-F238E27FC236}">
                  <a16:creationId xmlns:a16="http://schemas.microsoft.com/office/drawing/2014/main" id="{36E5BA01-5D5C-418A-883A-BFCD0CEEB783}"/>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4" name="Freeform 492">
              <a:extLst>
                <a:ext uri="{FF2B5EF4-FFF2-40B4-BE49-F238E27FC236}">
                  <a16:creationId xmlns:a16="http://schemas.microsoft.com/office/drawing/2014/main" id="{944E36A8-363A-421F-9CD5-2ADF443C0BED}"/>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5" name="Freeform 493">
              <a:extLst>
                <a:ext uri="{FF2B5EF4-FFF2-40B4-BE49-F238E27FC236}">
                  <a16:creationId xmlns:a16="http://schemas.microsoft.com/office/drawing/2014/main" id="{62D6C576-6375-47AF-B4D8-BD875D7E89D6}"/>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6" name="Freeform 494">
              <a:extLst>
                <a:ext uri="{FF2B5EF4-FFF2-40B4-BE49-F238E27FC236}">
                  <a16:creationId xmlns:a16="http://schemas.microsoft.com/office/drawing/2014/main" id="{5B03168B-6BFB-45B2-9E27-3F569E8E1CC1}"/>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7" name="Freeform 495">
              <a:extLst>
                <a:ext uri="{FF2B5EF4-FFF2-40B4-BE49-F238E27FC236}">
                  <a16:creationId xmlns:a16="http://schemas.microsoft.com/office/drawing/2014/main" id="{90D2DF20-3560-4488-86EE-F18EE85C2C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8" name="Freeform 496">
              <a:extLst>
                <a:ext uri="{FF2B5EF4-FFF2-40B4-BE49-F238E27FC236}">
                  <a16:creationId xmlns:a16="http://schemas.microsoft.com/office/drawing/2014/main" id="{48DDC330-9637-4D19-AE4E-A008718DF32B}"/>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9" name="Freeform 497">
              <a:extLst>
                <a:ext uri="{FF2B5EF4-FFF2-40B4-BE49-F238E27FC236}">
                  <a16:creationId xmlns:a16="http://schemas.microsoft.com/office/drawing/2014/main" id="{670F086F-DF4B-4FCA-A9CC-81336171DDA4}"/>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0" name="Freeform 498">
              <a:extLst>
                <a:ext uri="{FF2B5EF4-FFF2-40B4-BE49-F238E27FC236}">
                  <a16:creationId xmlns:a16="http://schemas.microsoft.com/office/drawing/2014/main" id="{D0DFFABE-6FF0-45F8-A394-3223D7484243}"/>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1" name="Freeform 499">
              <a:extLst>
                <a:ext uri="{FF2B5EF4-FFF2-40B4-BE49-F238E27FC236}">
                  <a16:creationId xmlns:a16="http://schemas.microsoft.com/office/drawing/2014/main" id="{E804E712-7153-4A53-AC39-877A478267CA}"/>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2" name="Freeform 500">
              <a:extLst>
                <a:ext uri="{FF2B5EF4-FFF2-40B4-BE49-F238E27FC236}">
                  <a16:creationId xmlns:a16="http://schemas.microsoft.com/office/drawing/2014/main" id="{D2C7A8D1-66A0-4058-92B3-D78D8B6D3CE3}"/>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3" name="Freeform 501">
              <a:extLst>
                <a:ext uri="{FF2B5EF4-FFF2-40B4-BE49-F238E27FC236}">
                  <a16:creationId xmlns:a16="http://schemas.microsoft.com/office/drawing/2014/main" id="{77003D68-B1A9-43ED-A3BD-D7F2881FC5EF}"/>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4" name="Freeform 502">
              <a:extLst>
                <a:ext uri="{FF2B5EF4-FFF2-40B4-BE49-F238E27FC236}">
                  <a16:creationId xmlns:a16="http://schemas.microsoft.com/office/drawing/2014/main" id="{99EE0A8B-18B7-48D1-9E39-17D841604B49}"/>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5" name="Freeform 503">
              <a:extLst>
                <a:ext uri="{FF2B5EF4-FFF2-40B4-BE49-F238E27FC236}">
                  <a16:creationId xmlns:a16="http://schemas.microsoft.com/office/drawing/2014/main" id="{56264EA4-8ACC-4AF9-BA89-E2199145DF51}"/>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6" name="Freeform 504">
              <a:extLst>
                <a:ext uri="{FF2B5EF4-FFF2-40B4-BE49-F238E27FC236}">
                  <a16:creationId xmlns:a16="http://schemas.microsoft.com/office/drawing/2014/main" id="{0826A8F2-C2DF-4628-9CCA-689A52695C18}"/>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7" name="Freeform 505">
              <a:extLst>
                <a:ext uri="{FF2B5EF4-FFF2-40B4-BE49-F238E27FC236}">
                  <a16:creationId xmlns:a16="http://schemas.microsoft.com/office/drawing/2014/main" id="{88BC6CF8-ECEF-4C1D-A1EF-3840DE9C09C2}"/>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8" name="Freeform 506">
              <a:extLst>
                <a:ext uri="{FF2B5EF4-FFF2-40B4-BE49-F238E27FC236}">
                  <a16:creationId xmlns:a16="http://schemas.microsoft.com/office/drawing/2014/main" id="{8FD6C07C-EB54-4889-B5D2-67E042BE9248}"/>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9" name="Freeform 507">
              <a:extLst>
                <a:ext uri="{FF2B5EF4-FFF2-40B4-BE49-F238E27FC236}">
                  <a16:creationId xmlns:a16="http://schemas.microsoft.com/office/drawing/2014/main" id="{20E12F17-B862-49C2-ACEF-9EA1B752B2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0" name="Freeform 508">
              <a:extLst>
                <a:ext uri="{FF2B5EF4-FFF2-40B4-BE49-F238E27FC236}">
                  <a16:creationId xmlns:a16="http://schemas.microsoft.com/office/drawing/2014/main" id="{D9B15C04-5ADF-4760-A8EA-04984530F255}"/>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1" name="Freeform 509">
              <a:extLst>
                <a:ext uri="{FF2B5EF4-FFF2-40B4-BE49-F238E27FC236}">
                  <a16:creationId xmlns:a16="http://schemas.microsoft.com/office/drawing/2014/main" id="{B11416FB-703E-423A-A601-762DBFBD1265}"/>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2" name="Freeform 510">
              <a:extLst>
                <a:ext uri="{FF2B5EF4-FFF2-40B4-BE49-F238E27FC236}">
                  <a16:creationId xmlns:a16="http://schemas.microsoft.com/office/drawing/2014/main" id="{D4648D2D-E0B5-45A5-96AF-695549D97A1E}"/>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3" name="Freeform 511">
              <a:extLst>
                <a:ext uri="{FF2B5EF4-FFF2-40B4-BE49-F238E27FC236}">
                  <a16:creationId xmlns:a16="http://schemas.microsoft.com/office/drawing/2014/main" id="{36CEB0C1-C276-4FA8-AE4E-2091031D0533}"/>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4" name="Freeform 512">
              <a:extLst>
                <a:ext uri="{FF2B5EF4-FFF2-40B4-BE49-F238E27FC236}">
                  <a16:creationId xmlns:a16="http://schemas.microsoft.com/office/drawing/2014/main" id="{03AD332C-C95A-4BF8-9CF5-E19B97A406F1}"/>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5" name="Freeform 513">
              <a:extLst>
                <a:ext uri="{FF2B5EF4-FFF2-40B4-BE49-F238E27FC236}">
                  <a16:creationId xmlns:a16="http://schemas.microsoft.com/office/drawing/2014/main" id="{3C4A2A31-7477-4359-9DF9-0D427C29D48F}"/>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6" name="Freeform 514">
              <a:extLst>
                <a:ext uri="{FF2B5EF4-FFF2-40B4-BE49-F238E27FC236}">
                  <a16:creationId xmlns:a16="http://schemas.microsoft.com/office/drawing/2014/main" id="{430E5BE8-79D0-4B75-9FF6-6B42038205C6}"/>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7" name="Freeform 515">
              <a:extLst>
                <a:ext uri="{FF2B5EF4-FFF2-40B4-BE49-F238E27FC236}">
                  <a16:creationId xmlns:a16="http://schemas.microsoft.com/office/drawing/2014/main" id="{B7C3EB04-2A9D-4F4F-86D5-B125ABCD79A9}"/>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8" name="Freeform 516">
              <a:extLst>
                <a:ext uri="{FF2B5EF4-FFF2-40B4-BE49-F238E27FC236}">
                  <a16:creationId xmlns:a16="http://schemas.microsoft.com/office/drawing/2014/main" id="{F8BA4C3C-06C9-4876-8438-7E63922ADB95}"/>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9" name="Freeform 517">
              <a:extLst>
                <a:ext uri="{FF2B5EF4-FFF2-40B4-BE49-F238E27FC236}">
                  <a16:creationId xmlns:a16="http://schemas.microsoft.com/office/drawing/2014/main" id="{1302C287-009D-49AB-9AFE-A2F7041C3F56}"/>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0" name="Freeform 518">
              <a:extLst>
                <a:ext uri="{FF2B5EF4-FFF2-40B4-BE49-F238E27FC236}">
                  <a16:creationId xmlns:a16="http://schemas.microsoft.com/office/drawing/2014/main" id="{5649EE0D-051B-40B5-80FE-3ABEE3394B3A}"/>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1" name="Freeform 519">
              <a:extLst>
                <a:ext uri="{FF2B5EF4-FFF2-40B4-BE49-F238E27FC236}">
                  <a16:creationId xmlns:a16="http://schemas.microsoft.com/office/drawing/2014/main" id="{14D2D4E7-5932-4220-97F5-4B8F80F6436D}"/>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2" name="Freeform 520">
              <a:extLst>
                <a:ext uri="{FF2B5EF4-FFF2-40B4-BE49-F238E27FC236}">
                  <a16:creationId xmlns:a16="http://schemas.microsoft.com/office/drawing/2014/main" id="{6A01F393-09C6-4DE3-9618-0AD9D951C24E}"/>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3" name="Freeform 521">
              <a:extLst>
                <a:ext uri="{FF2B5EF4-FFF2-40B4-BE49-F238E27FC236}">
                  <a16:creationId xmlns:a16="http://schemas.microsoft.com/office/drawing/2014/main" id="{1F46F397-5B92-4726-A445-4726081A4816}"/>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4" name="Freeform 522">
              <a:extLst>
                <a:ext uri="{FF2B5EF4-FFF2-40B4-BE49-F238E27FC236}">
                  <a16:creationId xmlns:a16="http://schemas.microsoft.com/office/drawing/2014/main" id="{2D65ACA5-5C1F-4790-8F0B-3BF3B367BCB4}"/>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5" name="Freeform 523">
              <a:extLst>
                <a:ext uri="{FF2B5EF4-FFF2-40B4-BE49-F238E27FC236}">
                  <a16:creationId xmlns:a16="http://schemas.microsoft.com/office/drawing/2014/main" id="{F4C88953-1C80-4FF1-99BF-673B7924503F}"/>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6" name="Freeform 524">
              <a:extLst>
                <a:ext uri="{FF2B5EF4-FFF2-40B4-BE49-F238E27FC236}">
                  <a16:creationId xmlns:a16="http://schemas.microsoft.com/office/drawing/2014/main" id="{CD28E980-702F-41A9-AB6A-DD4C98C22834}"/>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7" name="Freeform 525">
              <a:extLst>
                <a:ext uri="{FF2B5EF4-FFF2-40B4-BE49-F238E27FC236}">
                  <a16:creationId xmlns:a16="http://schemas.microsoft.com/office/drawing/2014/main" id="{BD1421A8-5B17-46D4-93B3-AC6CEE690DBA}"/>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8" name="Freeform 526">
              <a:extLst>
                <a:ext uri="{FF2B5EF4-FFF2-40B4-BE49-F238E27FC236}">
                  <a16:creationId xmlns:a16="http://schemas.microsoft.com/office/drawing/2014/main" id="{ADC55FDA-A92A-4D64-9F4E-0351F3895E1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9" name="Freeform 527">
              <a:extLst>
                <a:ext uri="{FF2B5EF4-FFF2-40B4-BE49-F238E27FC236}">
                  <a16:creationId xmlns:a16="http://schemas.microsoft.com/office/drawing/2014/main" id="{54D9CF99-DF0B-493E-8AC3-A63D55AE8F3A}"/>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0" name="Freeform 528">
              <a:extLst>
                <a:ext uri="{FF2B5EF4-FFF2-40B4-BE49-F238E27FC236}">
                  <a16:creationId xmlns:a16="http://schemas.microsoft.com/office/drawing/2014/main" id="{66FB8C9D-A4BB-48C2-AFFD-3D2E5A241A49}"/>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1" name="Freeform 529">
              <a:extLst>
                <a:ext uri="{FF2B5EF4-FFF2-40B4-BE49-F238E27FC236}">
                  <a16:creationId xmlns:a16="http://schemas.microsoft.com/office/drawing/2014/main" id="{54BF6843-39B6-40E4-AD5B-30B8D5E4181A}"/>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2" name="Freeform 530">
              <a:extLst>
                <a:ext uri="{FF2B5EF4-FFF2-40B4-BE49-F238E27FC236}">
                  <a16:creationId xmlns:a16="http://schemas.microsoft.com/office/drawing/2014/main" id="{A6AA7F3C-8D92-44BD-B607-FC5E47C395F2}"/>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3" name="Freeform 531">
              <a:extLst>
                <a:ext uri="{FF2B5EF4-FFF2-40B4-BE49-F238E27FC236}">
                  <a16:creationId xmlns:a16="http://schemas.microsoft.com/office/drawing/2014/main" id="{615015E4-C830-44B4-A23D-1040755F11B6}"/>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4" name="Freeform 532">
              <a:extLst>
                <a:ext uri="{FF2B5EF4-FFF2-40B4-BE49-F238E27FC236}">
                  <a16:creationId xmlns:a16="http://schemas.microsoft.com/office/drawing/2014/main" id="{76962010-5080-476C-940B-406953ADA4E7}"/>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5" name="Freeform 533">
              <a:extLst>
                <a:ext uri="{FF2B5EF4-FFF2-40B4-BE49-F238E27FC236}">
                  <a16:creationId xmlns:a16="http://schemas.microsoft.com/office/drawing/2014/main" id="{6C20DA32-15B1-4F2F-9A34-6FD76AF3A72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6" name="Freeform 534">
              <a:extLst>
                <a:ext uri="{FF2B5EF4-FFF2-40B4-BE49-F238E27FC236}">
                  <a16:creationId xmlns:a16="http://schemas.microsoft.com/office/drawing/2014/main" id="{9E5238AD-D015-4C18-BDC3-14791D5A4DBD}"/>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7" name="Freeform 535">
              <a:extLst>
                <a:ext uri="{FF2B5EF4-FFF2-40B4-BE49-F238E27FC236}">
                  <a16:creationId xmlns:a16="http://schemas.microsoft.com/office/drawing/2014/main" id="{08DB8F2E-3C1D-42D4-AE57-B66801C679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8" name="Freeform 536">
              <a:extLst>
                <a:ext uri="{FF2B5EF4-FFF2-40B4-BE49-F238E27FC236}">
                  <a16:creationId xmlns:a16="http://schemas.microsoft.com/office/drawing/2014/main" id="{EA2CC82A-D295-4F23-A57E-4E950A7D409A}"/>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9" name="Freeform 537">
              <a:extLst>
                <a:ext uri="{FF2B5EF4-FFF2-40B4-BE49-F238E27FC236}">
                  <a16:creationId xmlns:a16="http://schemas.microsoft.com/office/drawing/2014/main" id="{CB25C5B6-0845-405B-A56C-A6E1DC52218F}"/>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0" name="Freeform 538">
              <a:extLst>
                <a:ext uri="{FF2B5EF4-FFF2-40B4-BE49-F238E27FC236}">
                  <a16:creationId xmlns:a16="http://schemas.microsoft.com/office/drawing/2014/main" id="{EB1A7DD9-EABC-4E35-A5C2-1FBBC9358FCC}"/>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1" name="Freeform 539">
              <a:extLst>
                <a:ext uri="{FF2B5EF4-FFF2-40B4-BE49-F238E27FC236}">
                  <a16:creationId xmlns:a16="http://schemas.microsoft.com/office/drawing/2014/main" id="{CBD8800D-1FE1-42E7-BA91-647A153DF5DE}"/>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2" name="Freeform 540">
              <a:extLst>
                <a:ext uri="{FF2B5EF4-FFF2-40B4-BE49-F238E27FC236}">
                  <a16:creationId xmlns:a16="http://schemas.microsoft.com/office/drawing/2014/main" id="{41BAB1C5-AD87-4115-B200-3378CE3D78AD}"/>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3" name="Freeform 541">
              <a:extLst>
                <a:ext uri="{FF2B5EF4-FFF2-40B4-BE49-F238E27FC236}">
                  <a16:creationId xmlns:a16="http://schemas.microsoft.com/office/drawing/2014/main" id="{37374C33-0BDA-499C-8117-AF30A819F99F}"/>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4" name="Freeform 542">
              <a:extLst>
                <a:ext uri="{FF2B5EF4-FFF2-40B4-BE49-F238E27FC236}">
                  <a16:creationId xmlns:a16="http://schemas.microsoft.com/office/drawing/2014/main" id="{53D97D6B-B300-46A4-B32F-D12CFB5667EC}"/>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5" name="Freeform 543">
              <a:extLst>
                <a:ext uri="{FF2B5EF4-FFF2-40B4-BE49-F238E27FC236}">
                  <a16:creationId xmlns:a16="http://schemas.microsoft.com/office/drawing/2014/main" id="{86CC0594-7EDE-40EF-8EBE-CE572AD8EC6A}"/>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6" name="Freeform 544">
              <a:extLst>
                <a:ext uri="{FF2B5EF4-FFF2-40B4-BE49-F238E27FC236}">
                  <a16:creationId xmlns:a16="http://schemas.microsoft.com/office/drawing/2014/main" id="{A0074F74-2000-4057-8FA6-93032D72B06D}"/>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7" name="Freeform 545">
              <a:extLst>
                <a:ext uri="{FF2B5EF4-FFF2-40B4-BE49-F238E27FC236}">
                  <a16:creationId xmlns:a16="http://schemas.microsoft.com/office/drawing/2014/main" id="{6D809BA4-520D-431C-8645-35AFDFBA017C}"/>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8" name="Rectangle 546">
              <a:extLst>
                <a:ext uri="{FF2B5EF4-FFF2-40B4-BE49-F238E27FC236}">
                  <a16:creationId xmlns:a16="http://schemas.microsoft.com/office/drawing/2014/main" id="{F933E7CD-8D36-4758-9EE4-25823E2B620F}"/>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889" name="Freeform 547">
              <a:extLst>
                <a:ext uri="{FF2B5EF4-FFF2-40B4-BE49-F238E27FC236}">
                  <a16:creationId xmlns:a16="http://schemas.microsoft.com/office/drawing/2014/main" id="{DD493196-8896-4602-B77B-9E6DC2E9C74F}"/>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0" name="Freeform 548">
              <a:extLst>
                <a:ext uri="{FF2B5EF4-FFF2-40B4-BE49-F238E27FC236}">
                  <a16:creationId xmlns:a16="http://schemas.microsoft.com/office/drawing/2014/main" id="{6D5EE39F-722C-4F6E-98C5-F06589096141}"/>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1" name="Freeform 549">
              <a:extLst>
                <a:ext uri="{FF2B5EF4-FFF2-40B4-BE49-F238E27FC236}">
                  <a16:creationId xmlns:a16="http://schemas.microsoft.com/office/drawing/2014/main" id="{43189CAE-979D-46C6-AEDD-452A84355B3B}"/>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2" name="Freeform 550">
              <a:extLst>
                <a:ext uri="{FF2B5EF4-FFF2-40B4-BE49-F238E27FC236}">
                  <a16:creationId xmlns:a16="http://schemas.microsoft.com/office/drawing/2014/main" id="{14752DE6-BA13-40D8-9A44-AEF0B7DB27BE}"/>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3" name="Freeform 551">
              <a:extLst>
                <a:ext uri="{FF2B5EF4-FFF2-40B4-BE49-F238E27FC236}">
                  <a16:creationId xmlns:a16="http://schemas.microsoft.com/office/drawing/2014/main" id="{EA93E143-1F47-47A4-8C82-E956CC338ED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4" name="Freeform 552">
              <a:extLst>
                <a:ext uri="{FF2B5EF4-FFF2-40B4-BE49-F238E27FC236}">
                  <a16:creationId xmlns:a16="http://schemas.microsoft.com/office/drawing/2014/main" id="{88EE7FB1-9702-4E7F-8C9F-EC07E68DAF54}"/>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5" name="Freeform 553">
              <a:extLst>
                <a:ext uri="{FF2B5EF4-FFF2-40B4-BE49-F238E27FC236}">
                  <a16:creationId xmlns:a16="http://schemas.microsoft.com/office/drawing/2014/main" id="{EA0698C0-4895-47B8-B4BF-585B4159BF53}"/>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6" name="Freeform 554">
              <a:extLst>
                <a:ext uri="{FF2B5EF4-FFF2-40B4-BE49-F238E27FC236}">
                  <a16:creationId xmlns:a16="http://schemas.microsoft.com/office/drawing/2014/main" id="{FEC2A5AF-573F-4508-B1D9-5A29C0D6835C}"/>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7" name="Freeform 555">
              <a:extLst>
                <a:ext uri="{FF2B5EF4-FFF2-40B4-BE49-F238E27FC236}">
                  <a16:creationId xmlns:a16="http://schemas.microsoft.com/office/drawing/2014/main" id="{4E40185A-1D92-49ED-883C-F4C348CA9E52}"/>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8" name="Freeform 556">
              <a:extLst>
                <a:ext uri="{FF2B5EF4-FFF2-40B4-BE49-F238E27FC236}">
                  <a16:creationId xmlns:a16="http://schemas.microsoft.com/office/drawing/2014/main" id="{A72843B8-5CF4-4AAB-B69F-8DBDB44E738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9" name="Freeform 557">
              <a:extLst>
                <a:ext uri="{FF2B5EF4-FFF2-40B4-BE49-F238E27FC236}">
                  <a16:creationId xmlns:a16="http://schemas.microsoft.com/office/drawing/2014/main" id="{0294857B-362B-46EA-83D0-32EDEC79541D}"/>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0" name="Freeform 558">
              <a:extLst>
                <a:ext uri="{FF2B5EF4-FFF2-40B4-BE49-F238E27FC236}">
                  <a16:creationId xmlns:a16="http://schemas.microsoft.com/office/drawing/2014/main" id="{A6DFF59B-55D9-4D04-80BC-38F7AB21E9A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1" name="Freeform 559">
              <a:extLst>
                <a:ext uri="{FF2B5EF4-FFF2-40B4-BE49-F238E27FC236}">
                  <a16:creationId xmlns:a16="http://schemas.microsoft.com/office/drawing/2014/main" id="{F3DE7067-76B4-4558-BD6B-826C29EA9BED}"/>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2" name="Freeform 560">
              <a:extLst>
                <a:ext uri="{FF2B5EF4-FFF2-40B4-BE49-F238E27FC236}">
                  <a16:creationId xmlns:a16="http://schemas.microsoft.com/office/drawing/2014/main" id="{4B36A029-90D6-4B6C-8973-7D0ADF72E10D}"/>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3" name="Freeform 561">
              <a:extLst>
                <a:ext uri="{FF2B5EF4-FFF2-40B4-BE49-F238E27FC236}">
                  <a16:creationId xmlns:a16="http://schemas.microsoft.com/office/drawing/2014/main" id="{8613CDBA-0FD5-4D34-AA4F-BB7B9D580698}"/>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4" name="Freeform 562">
              <a:extLst>
                <a:ext uri="{FF2B5EF4-FFF2-40B4-BE49-F238E27FC236}">
                  <a16:creationId xmlns:a16="http://schemas.microsoft.com/office/drawing/2014/main" id="{3E1BCAAB-FF8A-448D-BBAC-E84EC5145E20}"/>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5" name="Freeform 563">
              <a:extLst>
                <a:ext uri="{FF2B5EF4-FFF2-40B4-BE49-F238E27FC236}">
                  <a16:creationId xmlns:a16="http://schemas.microsoft.com/office/drawing/2014/main" id="{06E0881B-A32B-4F16-9514-6005D937E813}"/>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6" name="Freeform 564">
              <a:extLst>
                <a:ext uri="{FF2B5EF4-FFF2-40B4-BE49-F238E27FC236}">
                  <a16:creationId xmlns:a16="http://schemas.microsoft.com/office/drawing/2014/main" id="{B0B9E796-B63E-420C-BA90-98B09BD4E015}"/>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7" name="Freeform 565">
              <a:extLst>
                <a:ext uri="{FF2B5EF4-FFF2-40B4-BE49-F238E27FC236}">
                  <a16:creationId xmlns:a16="http://schemas.microsoft.com/office/drawing/2014/main" id="{A72F67FB-EA6D-437E-8E30-4599D1A17F5E}"/>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8" name="Freeform 566">
              <a:extLst>
                <a:ext uri="{FF2B5EF4-FFF2-40B4-BE49-F238E27FC236}">
                  <a16:creationId xmlns:a16="http://schemas.microsoft.com/office/drawing/2014/main" id="{2953D0C5-C115-4FEB-A205-49231A013BE5}"/>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09" name="Freeform 567">
              <a:extLst>
                <a:ext uri="{FF2B5EF4-FFF2-40B4-BE49-F238E27FC236}">
                  <a16:creationId xmlns:a16="http://schemas.microsoft.com/office/drawing/2014/main" id="{1383BA0B-48A7-4F6B-A32F-F0D668694C0A}"/>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0" name="Freeform 568">
              <a:extLst>
                <a:ext uri="{FF2B5EF4-FFF2-40B4-BE49-F238E27FC236}">
                  <a16:creationId xmlns:a16="http://schemas.microsoft.com/office/drawing/2014/main" id="{C884AF50-2074-428E-A224-D19F581F540D}"/>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1" name="Freeform 569">
              <a:extLst>
                <a:ext uri="{FF2B5EF4-FFF2-40B4-BE49-F238E27FC236}">
                  <a16:creationId xmlns:a16="http://schemas.microsoft.com/office/drawing/2014/main" id="{9D0828C9-3B99-40B3-A006-EF4AFAD4485C}"/>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2" name="Freeform 570">
              <a:extLst>
                <a:ext uri="{FF2B5EF4-FFF2-40B4-BE49-F238E27FC236}">
                  <a16:creationId xmlns:a16="http://schemas.microsoft.com/office/drawing/2014/main" id="{C38AE9C4-409C-47D7-8A31-5C089CF17ADC}"/>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3" name="Freeform 571">
              <a:extLst>
                <a:ext uri="{FF2B5EF4-FFF2-40B4-BE49-F238E27FC236}">
                  <a16:creationId xmlns:a16="http://schemas.microsoft.com/office/drawing/2014/main" id="{4A29F8FA-3D95-4A38-BEF2-7861430CA1FE}"/>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4" name="Freeform 572">
              <a:extLst>
                <a:ext uri="{FF2B5EF4-FFF2-40B4-BE49-F238E27FC236}">
                  <a16:creationId xmlns:a16="http://schemas.microsoft.com/office/drawing/2014/main" id="{2764B7F4-384A-48C7-AE29-9F9B400DA6E4}"/>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5" name="Freeform 573">
              <a:extLst>
                <a:ext uri="{FF2B5EF4-FFF2-40B4-BE49-F238E27FC236}">
                  <a16:creationId xmlns:a16="http://schemas.microsoft.com/office/drawing/2014/main" id="{31AC8736-815E-434F-8586-52CE6413C3FA}"/>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6" name="Freeform 574">
              <a:extLst>
                <a:ext uri="{FF2B5EF4-FFF2-40B4-BE49-F238E27FC236}">
                  <a16:creationId xmlns:a16="http://schemas.microsoft.com/office/drawing/2014/main" id="{481168AD-E082-4A0C-9F6B-18189A6BC5D2}"/>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7" name="Freeform 575">
              <a:extLst>
                <a:ext uri="{FF2B5EF4-FFF2-40B4-BE49-F238E27FC236}">
                  <a16:creationId xmlns:a16="http://schemas.microsoft.com/office/drawing/2014/main" id="{8C1D9DE5-BD4A-4564-B0FC-C4A063F302B8}"/>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8" name="Freeform 576">
              <a:extLst>
                <a:ext uri="{FF2B5EF4-FFF2-40B4-BE49-F238E27FC236}">
                  <a16:creationId xmlns:a16="http://schemas.microsoft.com/office/drawing/2014/main" id="{2175E6AB-4CEB-4E4C-8BF9-007F0B7A40DE}"/>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19" name="Freeform 577">
              <a:extLst>
                <a:ext uri="{FF2B5EF4-FFF2-40B4-BE49-F238E27FC236}">
                  <a16:creationId xmlns:a16="http://schemas.microsoft.com/office/drawing/2014/main" id="{96601B99-CE90-4E63-ACFE-A20B4A46DD06}"/>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0" name="Freeform 578">
              <a:extLst>
                <a:ext uri="{FF2B5EF4-FFF2-40B4-BE49-F238E27FC236}">
                  <a16:creationId xmlns:a16="http://schemas.microsoft.com/office/drawing/2014/main" id="{E94C49DC-8D98-4B1D-8BCB-124F4688BF1B}"/>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1" name="Freeform 579">
              <a:extLst>
                <a:ext uri="{FF2B5EF4-FFF2-40B4-BE49-F238E27FC236}">
                  <a16:creationId xmlns:a16="http://schemas.microsoft.com/office/drawing/2014/main" id="{50D8B0D8-85C0-4BF5-AC38-128C2588E35E}"/>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2" name="Freeform 580">
              <a:extLst>
                <a:ext uri="{FF2B5EF4-FFF2-40B4-BE49-F238E27FC236}">
                  <a16:creationId xmlns:a16="http://schemas.microsoft.com/office/drawing/2014/main" id="{816FD59D-4C28-41BE-ADDE-716C1F9A2AB5}"/>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3" name="Freeform 581">
              <a:extLst>
                <a:ext uri="{FF2B5EF4-FFF2-40B4-BE49-F238E27FC236}">
                  <a16:creationId xmlns:a16="http://schemas.microsoft.com/office/drawing/2014/main" id="{B5A5C3C2-7FF4-453B-8B00-366796CDBB22}"/>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4" name="Freeform 583">
              <a:extLst>
                <a:ext uri="{FF2B5EF4-FFF2-40B4-BE49-F238E27FC236}">
                  <a16:creationId xmlns:a16="http://schemas.microsoft.com/office/drawing/2014/main" id="{468D0964-3644-4228-B5EE-9253EE5EC49A}"/>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5" name="Freeform 584">
              <a:extLst>
                <a:ext uri="{FF2B5EF4-FFF2-40B4-BE49-F238E27FC236}">
                  <a16:creationId xmlns:a16="http://schemas.microsoft.com/office/drawing/2014/main" id="{24F919A6-3741-4B45-A2AF-6177CDF15E7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6" name="Freeform 585">
              <a:extLst>
                <a:ext uri="{FF2B5EF4-FFF2-40B4-BE49-F238E27FC236}">
                  <a16:creationId xmlns:a16="http://schemas.microsoft.com/office/drawing/2014/main" id="{2851741E-A815-4882-847A-7C4B19E9B27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7" name="Freeform 586">
              <a:extLst>
                <a:ext uri="{FF2B5EF4-FFF2-40B4-BE49-F238E27FC236}">
                  <a16:creationId xmlns:a16="http://schemas.microsoft.com/office/drawing/2014/main" id="{C20FABB0-C5D9-4F81-A27A-95C357A22164}"/>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8" name="Freeform 587">
              <a:extLst>
                <a:ext uri="{FF2B5EF4-FFF2-40B4-BE49-F238E27FC236}">
                  <a16:creationId xmlns:a16="http://schemas.microsoft.com/office/drawing/2014/main" id="{AE53E996-086A-4C16-A920-0441CEDF39A6}"/>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29" name="Freeform 588">
              <a:extLst>
                <a:ext uri="{FF2B5EF4-FFF2-40B4-BE49-F238E27FC236}">
                  <a16:creationId xmlns:a16="http://schemas.microsoft.com/office/drawing/2014/main" id="{25E304BD-1E90-42CF-A597-CD5C7B8692DC}"/>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0" name="Freeform 589">
              <a:extLst>
                <a:ext uri="{FF2B5EF4-FFF2-40B4-BE49-F238E27FC236}">
                  <a16:creationId xmlns:a16="http://schemas.microsoft.com/office/drawing/2014/main" id="{979E5871-6495-4534-973D-79DDC90E7C1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1" name="Freeform 590">
              <a:extLst>
                <a:ext uri="{FF2B5EF4-FFF2-40B4-BE49-F238E27FC236}">
                  <a16:creationId xmlns:a16="http://schemas.microsoft.com/office/drawing/2014/main" id="{00924A69-3CD2-416F-AEE1-9267A9FF2A28}"/>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2" name="Freeform 591">
              <a:extLst>
                <a:ext uri="{FF2B5EF4-FFF2-40B4-BE49-F238E27FC236}">
                  <a16:creationId xmlns:a16="http://schemas.microsoft.com/office/drawing/2014/main" id="{3EBACF04-8244-4FEA-9164-36B111738D14}"/>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3" name="Freeform 592">
              <a:extLst>
                <a:ext uri="{FF2B5EF4-FFF2-40B4-BE49-F238E27FC236}">
                  <a16:creationId xmlns:a16="http://schemas.microsoft.com/office/drawing/2014/main" id="{6FF5F79A-F68E-4729-8A97-CBD19D689547}"/>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4" name="Freeform 593">
              <a:extLst>
                <a:ext uri="{FF2B5EF4-FFF2-40B4-BE49-F238E27FC236}">
                  <a16:creationId xmlns:a16="http://schemas.microsoft.com/office/drawing/2014/main" id="{18A919A3-B0CB-45FB-8E7F-15DCB4FE5461}"/>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5" name="Freeform 594">
              <a:extLst>
                <a:ext uri="{FF2B5EF4-FFF2-40B4-BE49-F238E27FC236}">
                  <a16:creationId xmlns:a16="http://schemas.microsoft.com/office/drawing/2014/main" id="{6A31CA84-5D6F-486D-A9F5-2F3252338958}"/>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6" name="Freeform 595">
              <a:extLst>
                <a:ext uri="{FF2B5EF4-FFF2-40B4-BE49-F238E27FC236}">
                  <a16:creationId xmlns:a16="http://schemas.microsoft.com/office/drawing/2014/main" id="{69FA07F0-F08A-4730-A15D-812505586CF8}"/>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7" name="Freeform 596">
              <a:extLst>
                <a:ext uri="{FF2B5EF4-FFF2-40B4-BE49-F238E27FC236}">
                  <a16:creationId xmlns:a16="http://schemas.microsoft.com/office/drawing/2014/main" id="{D1F59C87-244C-4DFE-85BD-86AB40BA920F}"/>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8" name="Freeform 597">
              <a:extLst>
                <a:ext uri="{FF2B5EF4-FFF2-40B4-BE49-F238E27FC236}">
                  <a16:creationId xmlns:a16="http://schemas.microsoft.com/office/drawing/2014/main" id="{C5F0D354-3648-4AD2-8396-4EE7438CE9F5}"/>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39" name="Freeform 598">
              <a:extLst>
                <a:ext uri="{FF2B5EF4-FFF2-40B4-BE49-F238E27FC236}">
                  <a16:creationId xmlns:a16="http://schemas.microsoft.com/office/drawing/2014/main" id="{13F62016-2F12-4EE1-86B9-BFB9D4C80E62}"/>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0" name="Freeform 599">
              <a:extLst>
                <a:ext uri="{FF2B5EF4-FFF2-40B4-BE49-F238E27FC236}">
                  <a16:creationId xmlns:a16="http://schemas.microsoft.com/office/drawing/2014/main" id="{491F660D-5B98-4754-83C3-F357B4D715CB}"/>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1" name="Freeform 600">
              <a:extLst>
                <a:ext uri="{FF2B5EF4-FFF2-40B4-BE49-F238E27FC236}">
                  <a16:creationId xmlns:a16="http://schemas.microsoft.com/office/drawing/2014/main" id="{F95DA044-6C15-4BE4-AC36-EE2D4EEA4E07}"/>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2" name="Freeform 601">
              <a:extLst>
                <a:ext uri="{FF2B5EF4-FFF2-40B4-BE49-F238E27FC236}">
                  <a16:creationId xmlns:a16="http://schemas.microsoft.com/office/drawing/2014/main" id="{83BC0CF0-D87E-4E03-B92C-E222A14CDAD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3" name="Freeform 602">
              <a:extLst>
                <a:ext uri="{FF2B5EF4-FFF2-40B4-BE49-F238E27FC236}">
                  <a16:creationId xmlns:a16="http://schemas.microsoft.com/office/drawing/2014/main" id="{EC2CFEFE-A2B1-43D3-90D0-73C40AEB3742}"/>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4" name="Freeform 603">
              <a:extLst>
                <a:ext uri="{FF2B5EF4-FFF2-40B4-BE49-F238E27FC236}">
                  <a16:creationId xmlns:a16="http://schemas.microsoft.com/office/drawing/2014/main" id="{9842B3D8-BEDA-4842-A21F-15237E0FD3FE}"/>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5" name="Freeform 604">
              <a:extLst>
                <a:ext uri="{FF2B5EF4-FFF2-40B4-BE49-F238E27FC236}">
                  <a16:creationId xmlns:a16="http://schemas.microsoft.com/office/drawing/2014/main" id="{F5170005-5B84-4D0B-AA85-9334E5705422}"/>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6" name="Freeform 605">
              <a:extLst>
                <a:ext uri="{FF2B5EF4-FFF2-40B4-BE49-F238E27FC236}">
                  <a16:creationId xmlns:a16="http://schemas.microsoft.com/office/drawing/2014/main" id="{ECA31805-F605-4F2D-84C3-2A4813895D96}"/>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7" name="Freeform 606">
              <a:extLst>
                <a:ext uri="{FF2B5EF4-FFF2-40B4-BE49-F238E27FC236}">
                  <a16:creationId xmlns:a16="http://schemas.microsoft.com/office/drawing/2014/main" id="{38D65EF0-8E59-40CE-97F5-08F4DED66107}"/>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8" name="Freeform 607">
              <a:extLst>
                <a:ext uri="{FF2B5EF4-FFF2-40B4-BE49-F238E27FC236}">
                  <a16:creationId xmlns:a16="http://schemas.microsoft.com/office/drawing/2014/main" id="{A8C57C4C-8DA8-45E5-8630-23E7D6712375}"/>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49" name="Freeform 608">
              <a:extLst>
                <a:ext uri="{FF2B5EF4-FFF2-40B4-BE49-F238E27FC236}">
                  <a16:creationId xmlns:a16="http://schemas.microsoft.com/office/drawing/2014/main" id="{C6F14E46-B016-491B-87CB-27028027AE2F}"/>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0" name="Freeform 609">
              <a:extLst>
                <a:ext uri="{FF2B5EF4-FFF2-40B4-BE49-F238E27FC236}">
                  <a16:creationId xmlns:a16="http://schemas.microsoft.com/office/drawing/2014/main" id="{10DA5F4F-8540-485D-88AE-DABE94074558}"/>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1" name="Freeform 610">
              <a:extLst>
                <a:ext uri="{FF2B5EF4-FFF2-40B4-BE49-F238E27FC236}">
                  <a16:creationId xmlns:a16="http://schemas.microsoft.com/office/drawing/2014/main" id="{24C9FD0F-8015-44D2-9413-8C8CC802235E}"/>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2" name="Freeform 611">
              <a:extLst>
                <a:ext uri="{FF2B5EF4-FFF2-40B4-BE49-F238E27FC236}">
                  <a16:creationId xmlns:a16="http://schemas.microsoft.com/office/drawing/2014/main" id="{89986998-679E-4638-9E91-B80F100074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3" name="Freeform 612">
              <a:extLst>
                <a:ext uri="{FF2B5EF4-FFF2-40B4-BE49-F238E27FC236}">
                  <a16:creationId xmlns:a16="http://schemas.microsoft.com/office/drawing/2014/main" id="{E6575861-8CF2-45E1-B963-A362B8D6D4CA}"/>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4" name="Freeform 613">
              <a:extLst>
                <a:ext uri="{FF2B5EF4-FFF2-40B4-BE49-F238E27FC236}">
                  <a16:creationId xmlns:a16="http://schemas.microsoft.com/office/drawing/2014/main" id="{C60525C0-7EF8-4CAE-89EE-AB0346056126}"/>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5" name="Freeform 614">
              <a:extLst>
                <a:ext uri="{FF2B5EF4-FFF2-40B4-BE49-F238E27FC236}">
                  <a16:creationId xmlns:a16="http://schemas.microsoft.com/office/drawing/2014/main" id="{977FE36D-62D6-46ED-B129-319A9E0C66AC}"/>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6" name="Freeform 615">
              <a:extLst>
                <a:ext uri="{FF2B5EF4-FFF2-40B4-BE49-F238E27FC236}">
                  <a16:creationId xmlns:a16="http://schemas.microsoft.com/office/drawing/2014/main" id="{C3E96FA8-38A5-4D07-97BD-A9D4C26C62F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7" name="Freeform 616">
              <a:extLst>
                <a:ext uri="{FF2B5EF4-FFF2-40B4-BE49-F238E27FC236}">
                  <a16:creationId xmlns:a16="http://schemas.microsoft.com/office/drawing/2014/main" id="{776B333C-B891-4733-B677-AE575E9DB183}"/>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8" name="Freeform 617">
              <a:extLst>
                <a:ext uri="{FF2B5EF4-FFF2-40B4-BE49-F238E27FC236}">
                  <a16:creationId xmlns:a16="http://schemas.microsoft.com/office/drawing/2014/main" id="{0347272A-C7B9-4C10-819E-A10E4F80BE57}"/>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59" name="Freeform 618">
              <a:extLst>
                <a:ext uri="{FF2B5EF4-FFF2-40B4-BE49-F238E27FC236}">
                  <a16:creationId xmlns:a16="http://schemas.microsoft.com/office/drawing/2014/main" id="{C3854D67-186D-40B1-9E3E-EEB57C288645}"/>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0" name="Freeform 619">
              <a:extLst>
                <a:ext uri="{FF2B5EF4-FFF2-40B4-BE49-F238E27FC236}">
                  <a16:creationId xmlns:a16="http://schemas.microsoft.com/office/drawing/2014/main" id="{7EE6CE62-3E3E-4340-AA9A-F8632DEE2DD5}"/>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1" name="Freeform 620">
              <a:extLst>
                <a:ext uri="{FF2B5EF4-FFF2-40B4-BE49-F238E27FC236}">
                  <a16:creationId xmlns:a16="http://schemas.microsoft.com/office/drawing/2014/main" id="{11D3E811-239E-48BE-A9AE-99CAAB96A3BD}"/>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2" name="Freeform 621">
              <a:extLst>
                <a:ext uri="{FF2B5EF4-FFF2-40B4-BE49-F238E27FC236}">
                  <a16:creationId xmlns:a16="http://schemas.microsoft.com/office/drawing/2014/main" id="{08804674-313F-40E0-ADB6-BDBD829B246C}"/>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3" name="Freeform 622">
              <a:extLst>
                <a:ext uri="{FF2B5EF4-FFF2-40B4-BE49-F238E27FC236}">
                  <a16:creationId xmlns:a16="http://schemas.microsoft.com/office/drawing/2014/main" id="{1819B887-C0EE-440C-A449-E71E23183836}"/>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4" name="Freeform 623">
              <a:extLst>
                <a:ext uri="{FF2B5EF4-FFF2-40B4-BE49-F238E27FC236}">
                  <a16:creationId xmlns:a16="http://schemas.microsoft.com/office/drawing/2014/main" id="{6A2383CA-7C40-432F-A9CF-BFAC5E3CB79D}"/>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5" name="Freeform 624">
              <a:extLst>
                <a:ext uri="{FF2B5EF4-FFF2-40B4-BE49-F238E27FC236}">
                  <a16:creationId xmlns:a16="http://schemas.microsoft.com/office/drawing/2014/main" id="{54710E8D-00E0-49D8-8ABF-14B4924DA55C}"/>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6" name="Freeform 625">
              <a:extLst>
                <a:ext uri="{FF2B5EF4-FFF2-40B4-BE49-F238E27FC236}">
                  <a16:creationId xmlns:a16="http://schemas.microsoft.com/office/drawing/2014/main" id="{93BFE8CE-71F9-4A2F-B515-436C0571E6E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7" name="Freeform 626">
              <a:extLst>
                <a:ext uri="{FF2B5EF4-FFF2-40B4-BE49-F238E27FC236}">
                  <a16:creationId xmlns:a16="http://schemas.microsoft.com/office/drawing/2014/main" id="{21F5D3EB-11D3-4935-8421-D5789BE0C5F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8" name="Freeform 627">
              <a:extLst>
                <a:ext uri="{FF2B5EF4-FFF2-40B4-BE49-F238E27FC236}">
                  <a16:creationId xmlns:a16="http://schemas.microsoft.com/office/drawing/2014/main" id="{2EDE89F4-D571-4D6F-A886-31841D7951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69" name="Freeform 628">
              <a:extLst>
                <a:ext uri="{FF2B5EF4-FFF2-40B4-BE49-F238E27FC236}">
                  <a16:creationId xmlns:a16="http://schemas.microsoft.com/office/drawing/2014/main" id="{6591B0A2-9D4C-41FA-81FE-4A925C09BFFD}"/>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0" name="Freeform 629">
              <a:extLst>
                <a:ext uri="{FF2B5EF4-FFF2-40B4-BE49-F238E27FC236}">
                  <a16:creationId xmlns:a16="http://schemas.microsoft.com/office/drawing/2014/main" id="{9E385F2C-09D1-40EC-9DC8-38BC73A2F259}"/>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1" name="Freeform 630">
              <a:extLst>
                <a:ext uri="{FF2B5EF4-FFF2-40B4-BE49-F238E27FC236}">
                  <a16:creationId xmlns:a16="http://schemas.microsoft.com/office/drawing/2014/main" id="{40F5CF5D-D208-42B6-A8DE-DD278C220106}"/>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2" name="Freeform 631">
              <a:extLst>
                <a:ext uri="{FF2B5EF4-FFF2-40B4-BE49-F238E27FC236}">
                  <a16:creationId xmlns:a16="http://schemas.microsoft.com/office/drawing/2014/main" id="{2DA1326A-BBF5-425C-8DA7-77FF35A2CB51}"/>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3" name="Freeform 632">
              <a:extLst>
                <a:ext uri="{FF2B5EF4-FFF2-40B4-BE49-F238E27FC236}">
                  <a16:creationId xmlns:a16="http://schemas.microsoft.com/office/drawing/2014/main" id="{744852C1-5860-4196-B5F6-E95EDE28BDF7}"/>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4" name="Freeform 633">
              <a:extLst>
                <a:ext uri="{FF2B5EF4-FFF2-40B4-BE49-F238E27FC236}">
                  <a16:creationId xmlns:a16="http://schemas.microsoft.com/office/drawing/2014/main" id="{7D3170F0-040B-4994-9507-33D4FDAFF93D}"/>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5" name="Freeform 634">
              <a:extLst>
                <a:ext uri="{FF2B5EF4-FFF2-40B4-BE49-F238E27FC236}">
                  <a16:creationId xmlns:a16="http://schemas.microsoft.com/office/drawing/2014/main" id="{9FA832AB-4974-4568-944D-A117FFEE99EE}"/>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6" name="Freeform 635">
              <a:extLst>
                <a:ext uri="{FF2B5EF4-FFF2-40B4-BE49-F238E27FC236}">
                  <a16:creationId xmlns:a16="http://schemas.microsoft.com/office/drawing/2014/main" id="{A7272D40-630E-40E9-AE10-520B34C1354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7" name="Freeform 636">
              <a:extLst>
                <a:ext uri="{FF2B5EF4-FFF2-40B4-BE49-F238E27FC236}">
                  <a16:creationId xmlns:a16="http://schemas.microsoft.com/office/drawing/2014/main" id="{E7EF826D-F9DD-4DA7-AD03-011193134A11}"/>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8" name="Freeform 637">
              <a:extLst>
                <a:ext uri="{FF2B5EF4-FFF2-40B4-BE49-F238E27FC236}">
                  <a16:creationId xmlns:a16="http://schemas.microsoft.com/office/drawing/2014/main" id="{06B826F6-9D35-44AA-9771-46F1893124E9}"/>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79" name="Freeform 638">
              <a:extLst>
                <a:ext uri="{FF2B5EF4-FFF2-40B4-BE49-F238E27FC236}">
                  <a16:creationId xmlns:a16="http://schemas.microsoft.com/office/drawing/2014/main" id="{26ABE473-9EFA-4C11-AB20-F28E8737F832}"/>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0" name="Freeform 639">
              <a:extLst>
                <a:ext uri="{FF2B5EF4-FFF2-40B4-BE49-F238E27FC236}">
                  <a16:creationId xmlns:a16="http://schemas.microsoft.com/office/drawing/2014/main" id="{A4BA9878-B93E-4141-B898-D5671542A166}"/>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1" name="Freeform 640">
              <a:extLst>
                <a:ext uri="{FF2B5EF4-FFF2-40B4-BE49-F238E27FC236}">
                  <a16:creationId xmlns:a16="http://schemas.microsoft.com/office/drawing/2014/main" id="{3CBA3D77-BF4E-4B49-A48C-495B587C066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2" name="Freeform 641">
              <a:extLst>
                <a:ext uri="{FF2B5EF4-FFF2-40B4-BE49-F238E27FC236}">
                  <a16:creationId xmlns:a16="http://schemas.microsoft.com/office/drawing/2014/main" id="{E8E8AE29-8B43-4C31-B870-AB1062243B93}"/>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3" name="Freeform 642">
              <a:extLst>
                <a:ext uri="{FF2B5EF4-FFF2-40B4-BE49-F238E27FC236}">
                  <a16:creationId xmlns:a16="http://schemas.microsoft.com/office/drawing/2014/main" id="{DA7C21C2-EF79-4411-B61F-689E2495823E}"/>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4" name="Freeform 643">
              <a:extLst>
                <a:ext uri="{FF2B5EF4-FFF2-40B4-BE49-F238E27FC236}">
                  <a16:creationId xmlns:a16="http://schemas.microsoft.com/office/drawing/2014/main" id="{D47FE324-5D12-492E-A1B1-1C4C941D2B94}"/>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5" name="Rectangle 644">
              <a:extLst>
                <a:ext uri="{FF2B5EF4-FFF2-40B4-BE49-F238E27FC236}">
                  <a16:creationId xmlns:a16="http://schemas.microsoft.com/office/drawing/2014/main" id="{A3CFDCA0-6D58-48D5-B8F3-AA145DB20B35}"/>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0986" name="Freeform 645">
              <a:extLst>
                <a:ext uri="{FF2B5EF4-FFF2-40B4-BE49-F238E27FC236}">
                  <a16:creationId xmlns:a16="http://schemas.microsoft.com/office/drawing/2014/main" id="{99DE10AE-C2F5-45D5-925B-BBBED1263979}"/>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7" name="Freeform 646">
              <a:extLst>
                <a:ext uri="{FF2B5EF4-FFF2-40B4-BE49-F238E27FC236}">
                  <a16:creationId xmlns:a16="http://schemas.microsoft.com/office/drawing/2014/main" id="{738D0678-AB0F-42AC-B4D2-FD4D52B4BAF7}"/>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8" name="Freeform 647">
              <a:extLst>
                <a:ext uri="{FF2B5EF4-FFF2-40B4-BE49-F238E27FC236}">
                  <a16:creationId xmlns:a16="http://schemas.microsoft.com/office/drawing/2014/main" id="{030AB2A1-C65D-4FD9-A090-A1005C9766FD}"/>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89" name="Freeform 648">
              <a:extLst>
                <a:ext uri="{FF2B5EF4-FFF2-40B4-BE49-F238E27FC236}">
                  <a16:creationId xmlns:a16="http://schemas.microsoft.com/office/drawing/2014/main" id="{DF5EE2E8-224E-4A8E-B86D-A2CE660D8194}"/>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0" name="Freeform 649">
              <a:extLst>
                <a:ext uri="{FF2B5EF4-FFF2-40B4-BE49-F238E27FC236}">
                  <a16:creationId xmlns:a16="http://schemas.microsoft.com/office/drawing/2014/main" id="{AD8835A2-1AE7-4D83-A121-35028B9D94E1}"/>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1" name="Freeform 650">
              <a:extLst>
                <a:ext uri="{FF2B5EF4-FFF2-40B4-BE49-F238E27FC236}">
                  <a16:creationId xmlns:a16="http://schemas.microsoft.com/office/drawing/2014/main" id="{8F079EE7-5AF0-447E-B349-A33757544FAA}"/>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2" name="Freeform 651">
              <a:extLst>
                <a:ext uri="{FF2B5EF4-FFF2-40B4-BE49-F238E27FC236}">
                  <a16:creationId xmlns:a16="http://schemas.microsoft.com/office/drawing/2014/main" id="{436D7319-BA44-44EF-A517-77A5455D2C05}"/>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3" name="Freeform 652">
              <a:extLst>
                <a:ext uri="{FF2B5EF4-FFF2-40B4-BE49-F238E27FC236}">
                  <a16:creationId xmlns:a16="http://schemas.microsoft.com/office/drawing/2014/main" id="{AAA6D1DB-02A0-4A37-9469-82C450C94F47}"/>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4" name="Freeform 653">
              <a:extLst>
                <a:ext uri="{FF2B5EF4-FFF2-40B4-BE49-F238E27FC236}">
                  <a16:creationId xmlns:a16="http://schemas.microsoft.com/office/drawing/2014/main" id="{141F30C0-A2E9-4A0E-9DD6-2C563A0544D3}"/>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5" name="Freeform 654">
              <a:extLst>
                <a:ext uri="{FF2B5EF4-FFF2-40B4-BE49-F238E27FC236}">
                  <a16:creationId xmlns:a16="http://schemas.microsoft.com/office/drawing/2014/main" id="{093612C1-0944-4745-A5C6-E58EEA29D3A8}"/>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6" name="Freeform 655">
              <a:extLst>
                <a:ext uri="{FF2B5EF4-FFF2-40B4-BE49-F238E27FC236}">
                  <a16:creationId xmlns:a16="http://schemas.microsoft.com/office/drawing/2014/main" id="{1DBFD42B-DC94-4C39-84DF-115F5BF6AB67}"/>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7" name="Freeform 656">
              <a:extLst>
                <a:ext uri="{FF2B5EF4-FFF2-40B4-BE49-F238E27FC236}">
                  <a16:creationId xmlns:a16="http://schemas.microsoft.com/office/drawing/2014/main" id="{B4D4AC5C-FDD8-4DBD-B89C-192DE7F97A82}"/>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8" name="Freeform 657">
              <a:extLst>
                <a:ext uri="{FF2B5EF4-FFF2-40B4-BE49-F238E27FC236}">
                  <a16:creationId xmlns:a16="http://schemas.microsoft.com/office/drawing/2014/main" id="{9C130B15-38C7-4E70-AC31-B64A7ADD46C6}"/>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999" name="Freeform 658">
              <a:extLst>
                <a:ext uri="{FF2B5EF4-FFF2-40B4-BE49-F238E27FC236}">
                  <a16:creationId xmlns:a16="http://schemas.microsoft.com/office/drawing/2014/main" id="{926BAD58-82F1-40D2-8284-F43217E3D058}"/>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0" name="Freeform 659">
              <a:extLst>
                <a:ext uri="{FF2B5EF4-FFF2-40B4-BE49-F238E27FC236}">
                  <a16:creationId xmlns:a16="http://schemas.microsoft.com/office/drawing/2014/main" id="{B64C6B4F-C574-4DB2-9BEB-E02F19BDF5C6}"/>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1" name="Freeform 660">
              <a:extLst>
                <a:ext uri="{FF2B5EF4-FFF2-40B4-BE49-F238E27FC236}">
                  <a16:creationId xmlns:a16="http://schemas.microsoft.com/office/drawing/2014/main" id="{7152A1DE-90EC-4F57-8B09-F77ECBD68289}"/>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2" name="Freeform 661">
              <a:extLst>
                <a:ext uri="{FF2B5EF4-FFF2-40B4-BE49-F238E27FC236}">
                  <a16:creationId xmlns:a16="http://schemas.microsoft.com/office/drawing/2014/main" id="{CDD025DE-701E-4E06-A5BC-17CC8DE78EFE}"/>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3" name="Freeform 662">
              <a:extLst>
                <a:ext uri="{FF2B5EF4-FFF2-40B4-BE49-F238E27FC236}">
                  <a16:creationId xmlns:a16="http://schemas.microsoft.com/office/drawing/2014/main" id="{BD626362-F114-42C2-9BB3-595E3A696030}"/>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4" name="Freeform 663">
              <a:extLst>
                <a:ext uri="{FF2B5EF4-FFF2-40B4-BE49-F238E27FC236}">
                  <a16:creationId xmlns:a16="http://schemas.microsoft.com/office/drawing/2014/main" id="{A80B03E2-F43E-4B28-BA0C-BEEE02C9D740}"/>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5" name="Freeform 664">
              <a:extLst>
                <a:ext uri="{FF2B5EF4-FFF2-40B4-BE49-F238E27FC236}">
                  <a16:creationId xmlns:a16="http://schemas.microsoft.com/office/drawing/2014/main" id="{82C6EF7A-0E23-4B73-950B-28F4F2D3437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6" name="Freeform 665">
              <a:extLst>
                <a:ext uri="{FF2B5EF4-FFF2-40B4-BE49-F238E27FC236}">
                  <a16:creationId xmlns:a16="http://schemas.microsoft.com/office/drawing/2014/main" id="{D4647724-AA0B-43DF-BD53-E204BC7B4DD3}"/>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7" name="Freeform 666">
              <a:extLst>
                <a:ext uri="{FF2B5EF4-FFF2-40B4-BE49-F238E27FC236}">
                  <a16:creationId xmlns:a16="http://schemas.microsoft.com/office/drawing/2014/main" id="{B1074DFC-98C8-4FA5-A269-C081DFAF4FB1}"/>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8" name="Freeform 667">
              <a:extLst>
                <a:ext uri="{FF2B5EF4-FFF2-40B4-BE49-F238E27FC236}">
                  <a16:creationId xmlns:a16="http://schemas.microsoft.com/office/drawing/2014/main" id="{6E6EF811-E512-47D7-9F0C-36732E396F6F}"/>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09" name="Freeform 668">
              <a:extLst>
                <a:ext uri="{FF2B5EF4-FFF2-40B4-BE49-F238E27FC236}">
                  <a16:creationId xmlns:a16="http://schemas.microsoft.com/office/drawing/2014/main" id="{C762F905-6EE0-40DB-B371-A611D9E3A7A6}"/>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0" name="Freeform 669">
              <a:extLst>
                <a:ext uri="{FF2B5EF4-FFF2-40B4-BE49-F238E27FC236}">
                  <a16:creationId xmlns:a16="http://schemas.microsoft.com/office/drawing/2014/main" id="{2F15F67C-E584-41B5-9E07-443993B93276}"/>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1" name="Freeform 670">
              <a:extLst>
                <a:ext uri="{FF2B5EF4-FFF2-40B4-BE49-F238E27FC236}">
                  <a16:creationId xmlns:a16="http://schemas.microsoft.com/office/drawing/2014/main" id="{C8D60741-3D5F-4212-8FB7-42F59752801F}"/>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2" name="Freeform 671">
              <a:extLst>
                <a:ext uri="{FF2B5EF4-FFF2-40B4-BE49-F238E27FC236}">
                  <a16:creationId xmlns:a16="http://schemas.microsoft.com/office/drawing/2014/main" id="{47924D3D-FCD6-4633-A5CA-8FC2CFC1BE63}"/>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3" name="Freeform 672">
              <a:extLst>
                <a:ext uri="{FF2B5EF4-FFF2-40B4-BE49-F238E27FC236}">
                  <a16:creationId xmlns:a16="http://schemas.microsoft.com/office/drawing/2014/main" id="{0C5A01D5-17A1-4C41-9847-2D774746778F}"/>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4" name="Freeform 673">
              <a:extLst>
                <a:ext uri="{FF2B5EF4-FFF2-40B4-BE49-F238E27FC236}">
                  <a16:creationId xmlns:a16="http://schemas.microsoft.com/office/drawing/2014/main" id="{2059FE89-13FB-475D-9E90-32F8D907CD42}"/>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5" name="Freeform 674">
              <a:extLst>
                <a:ext uri="{FF2B5EF4-FFF2-40B4-BE49-F238E27FC236}">
                  <a16:creationId xmlns:a16="http://schemas.microsoft.com/office/drawing/2014/main" id="{EC8DD7C8-A722-4646-834E-58467D0AF3E0}"/>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6" name="Freeform 675">
              <a:extLst>
                <a:ext uri="{FF2B5EF4-FFF2-40B4-BE49-F238E27FC236}">
                  <a16:creationId xmlns:a16="http://schemas.microsoft.com/office/drawing/2014/main" id="{673C368E-9CB8-4F9E-A19E-23AE63769A7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7" name="Freeform 676">
              <a:extLst>
                <a:ext uri="{FF2B5EF4-FFF2-40B4-BE49-F238E27FC236}">
                  <a16:creationId xmlns:a16="http://schemas.microsoft.com/office/drawing/2014/main" id="{3B0CDD10-035C-4941-A27A-77F1235E4E33}"/>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8" name="Freeform 677">
              <a:extLst>
                <a:ext uri="{FF2B5EF4-FFF2-40B4-BE49-F238E27FC236}">
                  <a16:creationId xmlns:a16="http://schemas.microsoft.com/office/drawing/2014/main" id="{78AF629D-610E-4440-B144-99AEC892ADF3}"/>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19" name="Freeform 678">
              <a:extLst>
                <a:ext uri="{FF2B5EF4-FFF2-40B4-BE49-F238E27FC236}">
                  <a16:creationId xmlns:a16="http://schemas.microsoft.com/office/drawing/2014/main" id="{4142F0D0-D281-49B8-BF66-5BF0B91D2DAF}"/>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0" name="Freeform 679">
              <a:extLst>
                <a:ext uri="{FF2B5EF4-FFF2-40B4-BE49-F238E27FC236}">
                  <a16:creationId xmlns:a16="http://schemas.microsoft.com/office/drawing/2014/main" id="{AE9DDBE1-8495-417E-A047-4C8C3EE236A9}"/>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1" name="Freeform 680">
              <a:extLst>
                <a:ext uri="{FF2B5EF4-FFF2-40B4-BE49-F238E27FC236}">
                  <a16:creationId xmlns:a16="http://schemas.microsoft.com/office/drawing/2014/main" id="{CB087BE0-5E76-4877-B881-2A14FE3A5AF1}"/>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2" name="Freeform 681">
              <a:extLst>
                <a:ext uri="{FF2B5EF4-FFF2-40B4-BE49-F238E27FC236}">
                  <a16:creationId xmlns:a16="http://schemas.microsoft.com/office/drawing/2014/main" id="{E7049713-42FA-48A0-B812-C621945CA3B9}"/>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3" name="Freeform 682">
              <a:extLst>
                <a:ext uri="{FF2B5EF4-FFF2-40B4-BE49-F238E27FC236}">
                  <a16:creationId xmlns:a16="http://schemas.microsoft.com/office/drawing/2014/main" id="{54CF3A1C-BF6B-4F97-878A-5F7DD6FFCD53}"/>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4" name="Freeform 683">
              <a:extLst>
                <a:ext uri="{FF2B5EF4-FFF2-40B4-BE49-F238E27FC236}">
                  <a16:creationId xmlns:a16="http://schemas.microsoft.com/office/drawing/2014/main" id="{DF13CFE0-FB30-47A8-AD61-88AB3424C07D}"/>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5" name="Freeform 684">
              <a:extLst>
                <a:ext uri="{FF2B5EF4-FFF2-40B4-BE49-F238E27FC236}">
                  <a16:creationId xmlns:a16="http://schemas.microsoft.com/office/drawing/2014/main" id="{01241C92-84E4-4DE7-8FC6-D9266B6A4FAF}"/>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6" name="Freeform 685">
              <a:extLst>
                <a:ext uri="{FF2B5EF4-FFF2-40B4-BE49-F238E27FC236}">
                  <a16:creationId xmlns:a16="http://schemas.microsoft.com/office/drawing/2014/main" id="{9088433E-0D06-439D-8E0C-93911DE3FAC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7" name="Freeform 686">
              <a:extLst>
                <a:ext uri="{FF2B5EF4-FFF2-40B4-BE49-F238E27FC236}">
                  <a16:creationId xmlns:a16="http://schemas.microsoft.com/office/drawing/2014/main" id="{2543C0D9-5F92-41A7-A3F0-4248A6A315DC}"/>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8" name="Freeform 687">
              <a:extLst>
                <a:ext uri="{FF2B5EF4-FFF2-40B4-BE49-F238E27FC236}">
                  <a16:creationId xmlns:a16="http://schemas.microsoft.com/office/drawing/2014/main" id="{B1AFA0A4-C9E6-453A-B2EE-AD65C08E13B2}"/>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29" name="Freeform 688">
              <a:extLst>
                <a:ext uri="{FF2B5EF4-FFF2-40B4-BE49-F238E27FC236}">
                  <a16:creationId xmlns:a16="http://schemas.microsoft.com/office/drawing/2014/main" id="{39D29877-E396-4BC9-ACC2-F3E05FFDFE03}"/>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0" name="Freeform 689">
              <a:extLst>
                <a:ext uri="{FF2B5EF4-FFF2-40B4-BE49-F238E27FC236}">
                  <a16:creationId xmlns:a16="http://schemas.microsoft.com/office/drawing/2014/main" id="{D27A865F-781C-4D69-9E3C-266AF5691D60}"/>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1" name="Freeform 690">
              <a:extLst>
                <a:ext uri="{FF2B5EF4-FFF2-40B4-BE49-F238E27FC236}">
                  <a16:creationId xmlns:a16="http://schemas.microsoft.com/office/drawing/2014/main" id="{98DD7DEC-F70A-457E-B3B4-12098E6D9AE0}"/>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2" name="Freeform 691">
              <a:extLst>
                <a:ext uri="{FF2B5EF4-FFF2-40B4-BE49-F238E27FC236}">
                  <a16:creationId xmlns:a16="http://schemas.microsoft.com/office/drawing/2014/main" id="{4EFB99B0-BDD6-431C-80A1-7BCE49880C73}"/>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3" name="Freeform 692">
              <a:extLst>
                <a:ext uri="{FF2B5EF4-FFF2-40B4-BE49-F238E27FC236}">
                  <a16:creationId xmlns:a16="http://schemas.microsoft.com/office/drawing/2014/main" id="{9208D0BE-55DD-4984-90E0-1A0F23513B4A}"/>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4" name="Freeform 693">
              <a:extLst>
                <a:ext uri="{FF2B5EF4-FFF2-40B4-BE49-F238E27FC236}">
                  <a16:creationId xmlns:a16="http://schemas.microsoft.com/office/drawing/2014/main" id="{7FD81AB3-6573-4C3F-A74E-5DFD56A1F364}"/>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5" name="Freeform 694">
              <a:extLst>
                <a:ext uri="{FF2B5EF4-FFF2-40B4-BE49-F238E27FC236}">
                  <a16:creationId xmlns:a16="http://schemas.microsoft.com/office/drawing/2014/main" id="{D5A12473-4DBB-45B6-9364-B89AB66AE5A5}"/>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6" name="Freeform 695">
              <a:extLst>
                <a:ext uri="{FF2B5EF4-FFF2-40B4-BE49-F238E27FC236}">
                  <a16:creationId xmlns:a16="http://schemas.microsoft.com/office/drawing/2014/main" id="{D5FEBF9E-DA42-4645-A814-473D74BF1878}"/>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7" name="Freeform 696">
              <a:extLst>
                <a:ext uri="{FF2B5EF4-FFF2-40B4-BE49-F238E27FC236}">
                  <a16:creationId xmlns:a16="http://schemas.microsoft.com/office/drawing/2014/main" id="{ECBF07B5-E92D-434E-A503-E6BE78CF5184}"/>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8" name="Freeform 697">
              <a:extLst>
                <a:ext uri="{FF2B5EF4-FFF2-40B4-BE49-F238E27FC236}">
                  <a16:creationId xmlns:a16="http://schemas.microsoft.com/office/drawing/2014/main" id="{0705096B-69ED-4E09-8E94-53B25399EB0A}"/>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39" name="Freeform 698">
              <a:extLst>
                <a:ext uri="{FF2B5EF4-FFF2-40B4-BE49-F238E27FC236}">
                  <a16:creationId xmlns:a16="http://schemas.microsoft.com/office/drawing/2014/main" id="{6AAEBDCF-CDC4-44C2-B637-E2A5B9C31790}"/>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0" name="Freeform 699">
              <a:extLst>
                <a:ext uri="{FF2B5EF4-FFF2-40B4-BE49-F238E27FC236}">
                  <a16:creationId xmlns:a16="http://schemas.microsoft.com/office/drawing/2014/main" id="{103C2A99-0CEB-412D-9A4B-1AC80AD58A2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1" name="Freeform 700">
              <a:extLst>
                <a:ext uri="{FF2B5EF4-FFF2-40B4-BE49-F238E27FC236}">
                  <a16:creationId xmlns:a16="http://schemas.microsoft.com/office/drawing/2014/main" id="{63BA628B-F4F1-45EB-BA89-F898C711753F}"/>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2" name="Freeform 701">
              <a:extLst>
                <a:ext uri="{FF2B5EF4-FFF2-40B4-BE49-F238E27FC236}">
                  <a16:creationId xmlns:a16="http://schemas.microsoft.com/office/drawing/2014/main" id="{B51DC806-9F22-465C-ADFA-B8F53A34B539}"/>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3" name="Freeform 702">
              <a:extLst>
                <a:ext uri="{FF2B5EF4-FFF2-40B4-BE49-F238E27FC236}">
                  <a16:creationId xmlns:a16="http://schemas.microsoft.com/office/drawing/2014/main" id="{0BAB7EAC-AE7C-4361-B4F7-EFDBAC488CFB}"/>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4" name="Freeform 703">
              <a:extLst>
                <a:ext uri="{FF2B5EF4-FFF2-40B4-BE49-F238E27FC236}">
                  <a16:creationId xmlns:a16="http://schemas.microsoft.com/office/drawing/2014/main" id="{AC4D9CCF-9D7D-422C-817E-35D4221709FA}"/>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5" name="Freeform 704">
              <a:extLst>
                <a:ext uri="{FF2B5EF4-FFF2-40B4-BE49-F238E27FC236}">
                  <a16:creationId xmlns:a16="http://schemas.microsoft.com/office/drawing/2014/main" id="{12BFD30C-388B-4E39-8097-A4F7DC2322AD}"/>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6" name="Freeform 705">
              <a:extLst>
                <a:ext uri="{FF2B5EF4-FFF2-40B4-BE49-F238E27FC236}">
                  <a16:creationId xmlns:a16="http://schemas.microsoft.com/office/drawing/2014/main" id="{C28E61E5-492D-427D-A95D-07D5BA9D275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7" name="Freeform 706">
              <a:extLst>
                <a:ext uri="{FF2B5EF4-FFF2-40B4-BE49-F238E27FC236}">
                  <a16:creationId xmlns:a16="http://schemas.microsoft.com/office/drawing/2014/main" id="{2CAE2350-5375-439C-9A91-205584402A20}"/>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8" name="Freeform 707">
              <a:extLst>
                <a:ext uri="{FF2B5EF4-FFF2-40B4-BE49-F238E27FC236}">
                  <a16:creationId xmlns:a16="http://schemas.microsoft.com/office/drawing/2014/main" id="{C500B12D-54D6-4F4F-B5D3-581A3E9487C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49" name="Freeform 708">
              <a:extLst>
                <a:ext uri="{FF2B5EF4-FFF2-40B4-BE49-F238E27FC236}">
                  <a16:creationId xmlns:a16="http://schemas.microsoft.com/office/drawing/2014/main" id="{5562C9A3-9E4E-4CA9-9156-26EFBE0C11A7}"/>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0" name="Freeform 709">
              <a:extLst>
                <a:ext uri="{FF2B5EF4-FFF2-40B4-BE49-F238E27FC236}">
                  <a16:creationId xmlns:a16="http://schemas.microsoft.com/office/drawing/2014/main" id="{A541D97C-7CFE-425C-8BA0-0D87EED8C74E}"/>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1" name="Freeform 710">
              <a:extLst>
                <a:ext uri="{FF2B5EF4-FFF2-40B4-BE49-F238E27FC236}">
                  <a16:creationId xmlns:a16="http://schemas.microsoft.com/office/drawing/2014/main" id="{86CD5CFA-A1D9-45F2-8CB3-FD5E467A4D18}"/>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2" name="Freeform 711">
              <a:extLst>
                <a:ext uri="{FF2B5EF4-FFF2-40B4-BE49-F238E27FC236}">
                  <a16:creationId xmlns:a16="http://schemas.microsoft.com/office/drawing/2014/main" id="{82F133ED-D762-497D-BB40-C5E554F6F801}"/>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3" name="Freeform 712">
              <a:extLst>
                <a:ext uri="{FF2B5EF4-FFF2-40B4-BE49-F238E27FC236}">
                  <a16:creationId xmlns:a16="http://schemas.microsoft.com/office/drawing/2014/main" id="{D97A04E9-0937-434A-993B-0D974648DC0D}"/>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4" name="Freeform 713">
              <a:extLst>
                <a:ext uri="{FF2B5EF4-FFF2-40B4-BE49-F238E27FC236}">
                  <a16:creationId xmlns:a16="http://schemas.microsoft.com/office/drawing/2014/main" id="{E3193E20-424F-4B9D-8572-8F1121334B60}"/>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5" name="Freeform 714">
              <a:extLst>
                <a:ext uri="{FF2B5EF4-FFF2-40B4-BE49-F238E27FC236}">
                  <a16:creationId xmlns:a16="http://schemas.microsoft.com/office/drawing/2014/main" id="{CBDF3C93-E722-4DEE-9330-5094A4F86479}"/>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6" name="Freeform 715">
              <a:extLst>
                <a:ext uri="{FF2B5EF4-FFF2-40B4-BE49-F238E27FC236}">
                  <a16:creationId xmlns:a16="http://schemas.microsoft.com/office/drawing/2014/main" id="{08D74971-3F69-4292-9754-5C2C9FDD2391}"/>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7" name="Freeform 716">
              <a:extLst>
                <a:ext uri="{FF2B5EF4-FFF2-40B4-BE49-F238E27FC236}">
                  <a16:creationId xmlns:a16="http://schemas.microsoft.com/office/drawing/2014/main" id="{9AD09400-ABD5-40DD-83F1-7AF3A3A06CB9}"/>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8" name="Freeform 717">
              <a:extLst>
                <a:ext uri="{FF2B5EF4-FFF2-40B4-BE49-F238E27FC236}">
                  <a16:creationId xmlns:a16="http://schemas.microsoft.com/office/drawing/2014/main" id="{67539CBF-CAF0-42BB-8148-36CF1D19551C}"/>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59" name="Freeform 718">
              <a:extLst>
                <a:ext uri="{FF2B5EF4-FFF2-40B4-BE49-F238E27FC236}">
                  <a16:creationId xmlns:a16="http://schemas.microsoft.com/office/drawing/2014/main" id="{8C1301BE-9A1F-4E84-9B6F-BE42EFE06F6B}"/>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0" name="Freeform 719">
              <a:extLst>
                <a:ext uri="{FF2B5EF4-FFF2-40B4-BE49-F238E27FC236}">
                  <a16:creationId xmlns:a16="http://schemas.microsoft.com/office/drawing/2014/main" id="{F880032A-03C3-4998-BE3C-ACCDE07F1A83}"/>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1" name="Freeform 720">
              <a:extLst>
                <a:ext uri="{FF2B5EF4-FFF2-40B4-BE49-F238E27FC236}">
                  <a16:creationId xmlns:a16="http://schemas.microsoft.com/office/drawing/2014/main" id="{7CA0E333-FB7F-4BAE-B098-A6B4981824E6}"/>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2" name="Freeform 721">
              <a:extLst>
                <a:ext uri="{FF2B5EF4-FFF2-40B4-BE49-F238E27FC236}">
                  <a16:creationId xmlns:a16="http://schemas.microsoft.com/office/drawing/2014/main" id="{2AEB0E62-E02C-40CF-BA99-387EABDD32C8}"/>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3" name="Freeform 722">
              <a:extLst>
                <a:ext uri="{FF2B5EF4-FFF2-40B4-BE49-F238E27FC236}">
                  <a16:creationId xmlns:a16="http://schemas.microsoft.com/office/drawing/2014/main" id="{A3052890-BA90-4A1D-A350-2DABDBD0C1E6}"/>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4" name="Freeform 723">
              <a:extLst>
                <a:ext uri="{FF2B5EF4-FFF2-40B4-BE49-F238E27FC236}">
                  <a16:creationId xmlns:a16="http://schemas.microsoft.com/office/drawing/2014/main" id="{5988B862-F273-46DB-ADEF-38B6A20B36E4}"/>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5" name="Freeform 724">
              <a:extLst>
                <a:ext uri="{FF2B5EF4-FFF2-40B4-BE49-F238E27FC236}">
                  <a16:creationId xmlns:a16="http://schemas.microsoft.com/office/drawing/2014/main" id="{C015A3AE-06E6-45B9-960F-D59ED15F1A49}"/>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6" name="Freeform 725">
              <a:extLst>
                <a:ext uri="{FF2B5EF4-FFF2-40B4-BE49-F238E27FC236}">
                  <a16:creationId xmlns:a16="http://schemas.microsoft.com/office/drawing/2014/main" id="{C8582BD3-D6B7-4EDD-AB05-82AB55F9ABE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7" name="Freeform 726">
              <a:extLst>
                <a:ext uri="{FF2B5EF4-FFF2-40B4-BE49-F238E27FC236}">
                  <a16:creationId xmlns:a16="http://schemas.microsoft.com/office/drawing/2014/main" id="{5E67369A-4783-404D-AE24-CA5C43A0ECD4}"/>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8" name="Freeform 727">
              <a:extLst>
                <a:ext uri="{FF2B5EF4-FFF2-40B4-BE49-F238E27FC236}">
                  <a16:creationId xmlns:a16="http://schemas.microsoft.com/office/drawing/2014/main" id="{37A4C438-F595-42C9-89F9-5BBDA7113D4B}"/>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69" name="Freeform 728">
              <a:extLst>
                <a:ext uri="{FF2B5EF4-FFF2-40B4-BE49-F238E27FC236}">
                  <a16:creationId xmlns:a16="http://schemas.microsoft.com/office/drawing/2014/main" id="{B2FD23EB-A39E-459C-BDCE-753B7B666246}"/>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0" name="Freeform 729">
              <a:extLst>
                <a:ext uri="{FF2B5EF4-FFF2-40B4-BE49-F238E27FC236}">
                  <a16:creationId xmlns:a16="http://schemas.microsoft.com/office/drawing/2014/main" id="{03262348-C189-4996-8839-454B7C628C79}"/>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1" name="Freeform 730">
              <a:extLst>
                <a:ext uri="{FF2B5EF4-FFF2-40B4-BE49-F238E27FC236}">
                  <a16:creationId xmlns:a16="http://schemas.microsoft.com/office/drawing/2014/main" id="{9B523761-F87D-46D8-8AED-CAC6F18E0E49}"/>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2" name="Freeform 731">
              <a:extLst>
                <a:ext uri="{FF2B5EF4-FFF2-40B4-BE49-F238E27FC236}">
                  <a16:creationId xmlns:a16="http://schemas.microsoft.com/office/drawing/2014/main" id="{82FC8AA2-6C21-4506-A2AE-DC2497E10B47}"/>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3" name="Freeform 732">
              <a:extLst>
                <a:ext uri="{FF2B5EF4-FFF2-40B4-BE49-F238E27FC236}">
                  <a16:creationId xmlns:a16="http://schemas.microsoft.com/office/drawing/2014/main" id="{5D8578AC-E00F-44F2-B129-7CF7CC0DBA7C}"/>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4" name="Freeform 733">
              <a:extLst>
                <a:ext uri="{FF2B5EF4-FFF2-40B4-BE49-F238E27FC236}">
                  <a16:creationId xmlns:a16="http://schemas.microsoft.com/office/drawing/2014/main" id="{0AA88794-5C05-4D93-85E8-B79532987C8F}"/>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5" name="Freeform 734">
              <a:extLst>
                <a:ext uri="{FF2B5EF4-FFF2-40B4-BE49-F238E27FC236}">
                  <a16:creationId xmlns:a16="http://schemas.microsoft.com/office/drawing/2014/main" id="{B655ADC2-025D-4443-A0AB-8ECA4723D9B1}"/>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6" name="Freeform 735">
              <a:extLst>
                <a:ext uri="{FF2B5EF4-FFF2-40B4-BE49-F238E27FC236}">
                  <a16:creationId xmlns:a16="http://schemas.microsoft.com/office/drawing/2014/main" id="{D88B31EB-037D-46F1-B509-CC111F0C723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7" name="Freeform 736">
              <a:extLst>
                <a:ext uri="{FF2B5EF4-FFF2-40B4-BE49-F238E27FC236}">
                  <a16:creationId xmlns:a16="http://schemas.microsoft.com/office/drawing/2014/main" id="{36DD706C-0D8C-4887-8BDF-3163B083E22C}"/>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8" name="Freeform 737">
              <a:extLst>
                <a:ext uri="{FF2B5EF4-FFF2-40B4-BE49-F238E27FC236}">
                  <a16:creationId xmlns:a16="http://schemas.microsoft.com/office/drawing/2014/main" id="{078A74E2-74BB-4FD1-806A-EB6703735976}"/>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79" name="Freeform 738">
              <a:extLst>
                <a:ext uri="{FF2B5EF4-FFF2-40B4-BE49-F238E27FC236}">
                  <a16:creationId xmlns:a16="http://schemas.microsoft.com/office/drawing/2014/main" id="{7D76BDAB-D1C9-4567-A7B1-6D82056E4D39}"/>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0" name="Freeform 739">
              <a:extLst>
                <a:ext uri="{FF2B5EF4-FFF2-40B4-BE49-F238E27FC236}">
                  <a16:creationId xmlns:a16="http://schemas.microsoft.com/office/drawing/2014/main" id="{0916AA15-E6B7-436E-B0CB-582CA3669997}"/>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1" name="Line 740">
              <a:extLst>
                <a:ext uri="{FF2B5EF4-FFF2-40B4-BE49-F238E27FC236}">
                  <a16:creationId xmlns:a16="http://schemas.microsoft.com/office/drawing/2014/main" id="{95C01B3D-6FE9-47B5-A090-1743AF049D33}"/>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2" name="Freeform 741">
              <a:extLst>
                <a:ext uri="{FF2B5EF4-FFF2-40B4-BE49-F238E27FC236}">
                  <a16:creationId xmlns:a16="http://schemas.microsoft.com/office/drawing/2014/main" id="{E10CBDE1-677F-486B-A294-03E05E3371E0}"/>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3" name="Freeform 742">
              <a:extLst>
                <a:ext uri="{FF2B5EF4-FFF2-40B4-BE49-F238E27FC236}">
                  <a16:creationId xmlns:a16="http://schemas.microsoft.com/office/drawing/2014/main" id="{ABD4CEC0-B060-48A0-B004-80616E1C5FF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4" name="Freeform 743">
              <a:extLst>
                <a:ext uri="{FF2B5EF4-FFF2-40B4-BE49-F238E27FC236}">
                  <a16:creationId xmlns:a16="http://schemas.microsoft.com/office/drawing/2014/main" id="{72E577B4-ADEF-4FF8-BEEA-384C4391EA82}"/>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5" name="Freeform 744">
              <a:extLst>
                <a:ext uri="{FF2B5EF4-FFF2-40B4-BE49-F238E27FC236}">
                  <a16:creationId xmlns:a16="http://schemas.microsoft.com/office/drawing/2014/main" id="{D5145563-5E78-44A1-945E-796D52E69F87}"/>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6" name="Freeform 745">
              <a:extLst>
                <a:ext uri="{FF2B5EF4-FFF2-40B4-BE49-F238E27FC236}">
                  <a16:creationId xmlns:a16="http://schemas.microsoft.com/office/drawing/2014/main" id="{B36B8E9D-0C51-49EF-8615-687BDB38D011}"/>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7" name="Freeform 746">
              <a:extLst>
                <a:ext uri="{FF2B5EF4-FFF2-40B4-BE49-F238E27FC236}">
                  <a16:creationId xmlns:a16="http://schemas.microsoft.com/office/drawing/2014/main" id="{7DD1B493-9C12-4FED-8107-1E17FDD19B15}"/>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8" name="Freeform 747">
              <a:extLst>
                <a:ext uri="{FF2B5EF4-FFF2-40B4-BE49-F238E27FC236}">
                  <a16:creationId xmlns:a16="http://schemas.microsoft.com/office/drawing/2014/main" id="{6A13D924-B429-4265-AD8E-A64C6C64DBC4}"/>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89" name="Freeform 748">
              <a:extLst>
                <a:ext uri="{FF2B5EF4-FFF2-40B4-BE49-F238E27FC236}">
                  <a16:creationId xmlns:a16="http://schemas.microsoft.com/office/drawing/2014/main" id="{7CC3FBF8-3290-47CF-B850-715994031CEC}"/>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0" name="Freeform 749">
              <a:extLst>
                <a:ext uri="{FF2B5EF4-FFF2-40B4-BE49-F238E27FC236}">
                  <a16:creationId xmlns:a16="http://schemas.microsoft.com/office/drawing/2014/main" id="{AD27F5E5-CE12-4856-B146-5BF8027EA4DB}"/>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1" name="Freeform 750">
              <a:extLst>
                <a:ext uri="{FF2B5EF4-FFF2-40B4-BE49-F238E27FC236}">
                  <a16:creationId xmlns:a16="http://schemas.microsoft.com/office/drawing/2014/main" id="{E869AB63-1626-45F4-B959-896CAC6C0E6E}"/>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2" name="Freeform 751">
              <a:extLst>
                <a:ext uri="{FF2B5EF4-FFF2-40B4-BE49-F238E27FC236}">
                  <a16:creationId xmlns:a16="http://schemas.microsoft.com/office/drawing/2014/main" id="{B5CF8531-4AA9-4C15-BB44-35A588499386}"/>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3" name="Freeform 752">
              <a:extLst>
                <a:ext uri="{FF2B5EF4-FFF2-40B4-BE49-F238E27FC236}">
                  <a16:creationId xmlns:a16="http://schemas.microsoft.com/office/drawing/2014/main" id="{DF841946-EDF7-4862-ACDC-77DEF0184748}"/>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4" name="Freeform 753">
              <a:extLst>
                <a:ext uri="{FF2B5EF4-FFF2-40B4-BE49-F238E27FC236}">
                  <a16:creationId xmlns:a16="http://schemas.microsoft.com/office/drawing/2014/main" id="{4787ADC9-F19E-49C9-9217-3436F6BAE447}"/>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5" name="Freeform 754">
              <a:extLst>
                <a:ext uri="{FF2B5EF4-FFF2-40B4-BE49-F238E27FC236}">
                  <a16:creationId xmlns:a16="http://schemas.microsoft.com/office/drawing/2014/main" id="{43E8CE36-4028-40B3-858E-DD7D676BCFE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6" name="Freeform 755">
              <a:extLst>
                <a:ext uri="{FF2B5EF4-FFF2-40B4-BE49-F238E27FC236}">
                  <a16:creationId xmlns:a16="http://schemas.microsoft.com/office/drawing/2014/main" id="{38AECAB5-B855-4D6E-8A32-6633C278A874}"/>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7" name="Freeform 756">
              <a:extLst>
                <a:ext uri="{FF2B5EF4-FFF2-40B4-BE49-F238E27FC236}">
                  <a16:creationId xmlns:a16="http://schemas.microsoft.com/office/drawing/2014/main" id="{245AE518-2A71-44E8-9215-105FFA4215DE}"/>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8" name="Freeform 757">
              <a:extLst>
                <a:ext uri="{FF2B5EF4-FFF2-40B4-BE49-F238E27FC236}">
                  <a16:creationId xmlns:a16="http://schemas.microsoft.com/office/drawing/2014/main" id="{1E0AEE39-AED5-4304-9E97-E283FF175E98}"/>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099" name="Freeform 758">
              <a:extLst>
                <a:ext uri="{FF2B5EF4-FFF2-40B4-BE49-F238E27FC236}">
                  <a16:creationId xmlns:a16="http://schemas.microsoft.com/office/drawing/2014/main" id="{EF46B11A-2FA6-424C-A921-F27EF7308FFD}"/>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0" name="Freeform 759">
              <a:extLst>
                <a:ext uri="{FF2B5EF4-FFF2-40B4-BE49-F238E27FC236}">
                  <a16:creationId xmlns:a16="http://schemas.microsoft.com/office/drawing/2014/main" id="{49935F9A-27D3-4D11-B76C-EA4888941877}"/>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1" name="Freeform 760">
              <a:extLst>
                <a:ext uri="{FF2B5EF4-FFF2-40B4-BE49-F238E27FC236}">
                  <a16:creationId xmlns:a16="http://schemas.microsoft.com/office/drawing/2014/main" id="{1A18AB0E-42BA-418B-B4B3-FD7EB9E6CF71}"/>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2" name="Rectangle 761">
              <a:extLst>
                <a:ext uri="{FF2B5EF4-FFF2-40B4-BE49-F238E27FC236}">
                  <a16:creationId xmlns:a16="http://schemas.microsoft.com/office/drawing/2014/main" id="{4C678442-34C8-48BB-84E2-820B08E9732B}"/>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3" name="Freeform 762">
              <a:extLst>
                <a:ext uri="{FF2B5EF4-FFF2-40B4-BE49-F238E27FC236}">
                  <a16:creationId xmlns:a16="http://schemas.microsoft.com/office/drawing/2014/main" id="{B117382E-D8FB-4869-ADFB-DB718931A4B5}"/>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4" name="Rectangle 763">
              <a:extLst>
                <a:ext uri="{FF2B5EF4-FFF2-40B4-BE49-F238E27FC236}">
                  <a16:creationId xmlns:a16="http://schemas.microsoft.com/office/drawing/2014/main" id="{484597E1-1092-42A5-95A5-4DBDE4B50A5F}"/>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5" name="Freeform 764">
              <a:extLst>
                <a:ext uri="{FF2B5EF4-FFF2-40B4-BE49-F238E27FC236}">
                  <a16:creationId xmlns:a16="http://schemas.microsoft.com/office/drawing/2014/main" id="{6760FB40-03DD-42A0-AD7C-DD0703331083}"/>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6" name="Rectangle 765">
              <a:extLst>
                <a:ext uri="{FF2B5EF4-FFF2-40B4-BE49-F238E27FC236}">
                  <a16:creationId xmlns:a16="http://schemas.microsoft.com/office/drawing/2014/main" id="{EE185E58-BD54-45C5-8A17-702C1849EDB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7" name="Freeform 766">
              <a:extLst>
                <a:ext uri="{FF2B5EF4-FFF2-40B4-BE49-F238E27FC236}">
                  <a16:creationId xmlns:a16="http://schemas.microsoft.com/office/drawing/2014/main" id="{B5E552B8-1E05-4844-BA6D-001112DCAEE2}"/>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08" name="Rectangle 767">
              <a:extLst>
                <a:ext uri="{FF2B5EF4-FFF2-40B4-BE49-F238E27FC236}">
                  <a16:creationId xmlns:a16="http://schemas.microsoft.com/office/drawing/2014/main" id="{472F1C7C-0CC3-4016-8A9B-FEEE84770346}"/>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1109" name="Freeform 768">
              <a:extLst>
                <a:ext uri="{FF2B5EF4-FFF2-40B4-BE49-F238E27FC236}">
                  <a16:creationId xmlns:a16="http://schemas.microsoft.com/office/drawing/2014/main" id="{CC2792A2-4354-4F62-A8B5-F0F4B6C7F79F}"/>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110" name="文本框 775">
            <a:extLst>
              <a:ext uri="{FF2B5EF4-FFF2-40B4-BE49-F238E27FC236}">
                <a16:creationId xmlns:a16="http://schemas.microsoft.com/office/drawing/2014/main" id="{5477CDE0-2B59-4D71-9E53-5DE823B69A7B}"/>
              </a:ext>
            </a:extLst>
          </p:cNvPr>
          <p:cNvSpPr txBox="1">
            <a:spLocks noChangeArrowheads="1"/>
          </p:cNvSpPr>
          <p:nvPr/>
        </p:nvSpPr>
        <p:spPr bwMode="auto">
          <a:xfrm>
            <a:off x="2014541" y="3373441"/>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31111" name="文本框 777">
            <a:extLst>
              <a:ext uri="{FF2B5EF4-FFF2-40B4-BE49-F238E27FC236}">
                <a16:creationId xmlns:a16="http://schemas.microsoft.com/office/drawing/2014/main" id="{91A8FEB3-E772-49F6-B24E-3E2C2FCACFDE}"/>
              </a:ext>
            </a:extLst>
          </p:cNvPr>
          <p:cNvSpPr txBox="1">
            <a:spLocks noChangeArrowheads="1"/>
          </p:cNvSpPr>
          <p:nvPr/>
        </p:nvSpPr>
        <p:spPr bwMode="auto">
          <a:xfrm>
            <a:off x="2025653" y="4075113"/>
            <a:ext cx="4195763"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chemeClr val="bg1"/>
                </a:solidFill>
                <a:latin typeface="微软雅黑" panose="020B0503020204020204" pitchFamily="34" charset="-122"/>
                <a:ea typeface="微软雅黑" panose="020B0503020204020204" pitchFamily="34" charset="-122"/>
              </a:rPr>
              <a:t>THE PROFESSIONAL BUSINESS TEMPLATE</a:t>
            </a:r>
            <a:endParaRPr lang="zh-CN" altLang="en-US" sz="10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6DCEA197-71D1-4F16-ABD2-6D50603BB827}"/>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8990C7D3-1FEC-4A12-B2E8-9979A57586DA}"/>
              </a:ext>
            </a:extLst>
          </p:cNvPr>
          <p:cNvSpPr/>
          <p:nvPr/>
        </p:nvSpPr>
        <p:spPr>
          <a:xfrm rot="5400000">
            <a:off x="3249616" y="1687516"/>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1114" name="图片 771">
            <a:extLst>
              <a:ext uri="{FF2B5EF4-FFF2-40B4-BE49-F238E27FC236}">
                <a16:creationId xmlns:a16="http://schemas.microsoft.com/office/drawing/2014/main" id="{C73C4293-18AA-4BA6-A6D9-3E8ED8E31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91"/>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B9B8B78C-96F5-4569-91D2-0BE79033A449}"/>
              </a:ext>
            </a:extLst>
          </p:cNvPr>
          <p:cNvSpPr/>
          <p:nvPr/>
        </p:nvSpPr>
        <p:spPr>
          <a:xfrm rot="3954975" flipH="1">
            <a:off x="3079753" y="1500191"/>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4">
            <a:extLst>
              <a:ext uri="{FF2B5EF4-FFF2-40B4-BE49-F238E27FC236}">
                <a16:creationId xmlns:a16="http://schemas.microsoft.com/office/drawing/2014/main" id="{F2393B79-E75A-4747-80A5-D9FF8EB35894}"/>
              </a:ext>
            </a:extLst>
          </p:cNvPr>
          <p:cNvSpPr txBox="1">
            <a:spLocks noChangeArrowheads="1"/>
          </p:cNvSpPr>
          <p:nvPr/>
        </p:nvSpPr>
        <p:spPr bwMode="auto">
          <a:xfrm>
            <a:off x="2384425" y="306391"/>
            <a:ext cx="7423150" cy="2676525"/>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def f(</a:t>
            </a:r>
            <a:r>
              <a:rPr lang="en-US" altLang="zh-CN" sz="2400" dirty="0">
                <a:solidFill>
                  <a:srgbClr val="FF0000"/>
                </a:solidFill>
                <a:latin typeface="楷体_GB2312" panose="02010609030101010101" pitchFamily="49" charset="-122"/>
                <a:ea typeface="楷体_GB2312" panose="02010609030101010101" pitchFamily="49" charset="-122"/>
              </a:rPr>
              <a:t>n</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FF0000"/>
                </a:solidFill>
                <a:latin typeface="楷体_GB2312" panose="02010609030101010101" pitchFamily="49" charset="-122"/>
                <a:ea typeface="楷体_GB2312" panose="02010609030101010101" pitchFamily="49" charset="-122"/>
              </a:rPr>
              <a:t>1/n + f(n - 1)</a:t>
            </a:r>
            <a:r>
              <a:rPr lang="en-US" altLang="zh-CN" sz="2400" dirty="0">
                <a:solidFill>
                  <a:srgbClr val="27AB76"/>
                </a:solidFill>
                <a:latin typeface="楷体_GB2312" panose="02010609030101010101" pitchFamily="49" charset="-122"/>
                <a:ea typeface="楷体_GB2312" panose="02010609030101010101" pitchFamily="49" charset="-122"/>
              </a:rPr>
              <a:t> </a:t>
            </a:r>
          </a:p>
          <a:p>
            <a:r>
              <a:rPr lang="en-US" altLang="zh-CN" sz="2400" dirty="0">
                <a:solidFill>
                  <a:srgbClr val="27AB76"/>
                </a:solidFill>
                <a:latin typeface="楷体_GB2312" panose="02010609030101010101" pitchFamily="49" charset="-122"/>
                <a:ea typeface="楷体_GB2312" panose="02010609030101010101" pitchFamily="49" charset="-122"/>
              </a:rPr>
              <a:t>  </a:t>
            </a:r>
            <a:endParaRPr lang="zh-CN" altLang="en-US"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result = f(</a:t>
            </a:r>
            <a:r>
              <a:rPr lang="en-US" altLang="zh-CN" sz="2400" dirty="0">
                <a:solidFill>
                  <a:srgbClr val="FF0000"/>
                </a:solidFill>
                <a:latin typeface="楷体_GB2312" panose="02010609030101010101" pitchFamily="49" charset="-122"/>
                <a:ea typeface="楷体_GB2312" panose="02010609030101010101" pitchFamily="49" charset="-122"/>
              </a:rPr>
              <a:t>5</a:t>
            </a:r>
            <a:r>
              <a:rPr lang="en-US" altLang="zh-CN" sz="2400" dirty="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print('</a:t>
            </a:r>
            <a:r>
              <a:rPr lang="zh-CN" altLang="en-US" sz="2400" dirty="0">
                <a:solidFill>
                  <a:srgbClr val="27AB76"/>
                </a:solidFill>
                <a:latin typeface="楷体_GB2312" panose="02010609030101010101" pitchFamily="49" charset="-122"/>
                <a:ea typeface="楷体_GB2312" panose="02010609030101010101" pitchFamily="49" charset="-122"/>
              </a:rPr>
              <a:t>此时结果为</a:t>
            </a:r>
            <a:r>
              <a:rPr lang="en-US" altLang="zh-CN" sz="2400" dirty="0">
                <a:solidFill>
                  <a:srgbClr val="FF0000"/>
                </a:solidFill>
                <a:latin typeface="楷体_GB2312" panose="02010609030101010101" pitchFamily="49" charset="-122"/>
                <a:ea typeface="楷体_GB2312" panose="02010609030101010101" pitchFamily="49" charset="-122"/>
              </a:rPr>
              <a:t>{}</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.format</a:t>
            </a:r>
            <a:r>
              <a:rPr lang="en-US" altLang="zh-CN" sz="2400" dirty="0">
                <a:solidFill>
                  <a:srgbClr val="27AB76"/>
                </a:solidFill>
                <a:latin typeface="楷体_GB2312" panose="02010609030101010101" pitchFamily="49" charset="-122"/>
                <a:ea typeface="楷体_GB2312" panose="02010609030101010101" pitchFamily="49" charset="-122"/>
              </a:rPr>
              <a:t>(result))</a:t>
            </a:r>
          </a:p>
        </p:txBody>
      </p:sp>
      <p:sp>
        <p:nvSpPr>
          <p:cNvPr id="2" name="文本框 4">
            <a:extLst>
              <a:ext uri="{FF2B5EF4-FFF2-40B4-BE49-F238E27FC236}">
                <a16:creationId xmlns:a16="http://schemas.microsoft.com/office/drawing/2014/main" id="{FE5B6658-9644-41F7-9BF3-06065483E7FC}"/>
              </a:ext>
            </a:extLst>
          </p:cNvPr>
          <p:cNvSpPr txBox="1">
            <a:spLocks noChangeArrowheads="1"/>
          </p:cNvSpPr>
          <p:nvPr/>
        </p:nvSpPr>
        <p:spPr bwMode="auto">
          <a:xfrm>
            <a:off x="2384428" y="3108328"/>
            <a:ext cx="7434263"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FF0000"/>
                </a:solidFill>
                <a:latin typeface="楷体_GB2312" panose="02010609030101010101" pitchFamily="49" charset="-122"/>
                <a:ea typeface="楷体_GB2312" panose="02010609030101010101" pitchFamily="49" charset="-122"/>
              </a:rPr>
              <a:t>f(5)</a:t>
            </a:r>
            <a:r>
              <a:rPr lang="en-US" altLang="zh-CN" sz="2400" dirty="0">
                <a:solidFill>
                  <a:srgbClr val="27AB76"/>
                </a:solidFill>
                <a:latin typeface="楷体_GB2312" panose="02010609030101010101" pitchFamily="49" charset="-122"/>
                <a:ea typeface="楷体_GB2312" panose="02010609030101010101" pitchFamily="49" charset="-122"/>
              </a:rPr>
              <a:t>→return </a:t>
            </a:r>
            <a:r>
              <a:rPr lang="en-US" altLang="zh-CN" sz="2400" dirty="0">
                <a:solidFill>
                  <a:srgbClr val="7030A0"/>
                </a:solidFill>
                <a:latin typeface="楷体_GB2312" panose="02010609030101010101" pitchFamily="49" charset="-122"/>
                <a:ea typeface="楷体_GB2312" panose="02010609030101010101" pitchFamily="49" charset="-122"/>
              </a:rPr>
              <a:t>1/5</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f(4)</a:t>
            </a:r>
          </a:p>
        </p:txBody>
      </p:sp>
      <p:sp>
        <p:nvSpPr>
          <p:cNvPr id="3" name="文本框 4">
            <a:extLst>
              <a:ext uri="{FF2B5EF4-FFF2-40B4-BE49-F238E27FC236}">
                <a16:creationId xmlns:a16="http://schemas.microsoft.com/office/drawing/2014/main" id="{B2BBE6E2-3A77-4ACF-BF07-A67222656292}"/>
              </a:ext>
            </a:extLst>
          </p:cNvPr>
          <p:cNvSpPr txBox="1">
            <a:spLocks noChangeArrowheads="1"/>
          </p:cNvSpPr>
          <p:nvPr/>
        </p:nvSpPr>
        <p:spPr bwMode="auto">
          <a:xfrm>
            <a:off x="4557713" y="3805241"/>
            <a:ext cx="5224462" cy="559769"/>
          </a:xfrm>
          <a:prstGeom prst="rect">
            <a:avLst/>
          </a:prstGeom>
          <a:noFill/>
          <a:ln w="28575">
            <a:solidFill>
              <a:srgbClr val="E58A27"/>
            </a:solidFill>
            <a:prstDash val="sysDot"/>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FF0000"/>
                </a:solidFill>
                <a:latin typeface="楷体_GB2312" panose="02010609030101010101" pitchFamily="49" charset="-122"/>
                <a:ea typeface="楷体_GB2312" panose="02010609030101010101" pitchFamily="49" charset="-122"/>
              </a:rPr>
              <a:t>f(4)</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7030A0"/>
                </a:solidFill>
                <a:latin typeface="楷体_GB2312" panose="02010609030101010101" pitchFamily="49" charset="-122"/>
                <a:ea typeface="楷体_GB2312" panose="02010609030101010101" pitchFamily="49" charset="-122"/>
              </a:rPr>
              <a:t>1/4</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0D0D0D"/>
                </a:solidFill>
                <a:latin typeface="楷体_GB2312" panose="02010609030101010101" pitchFamily="49" charset="-122"/>
                <a:ea typeface="楷体_GB2312" panose="02010609030101010101" pitchFamily="49" charset="-122"/>
              </a:rPr>
              <a:t>f(3)</a:t>
            </a:r>
          </a:p>
        </p:txBody>
      </p:sp>
      <p:sp>
        <p:nvSpPr>
          <p:cNvPr id="4" name="文本框 4">
            <a:extLst>
              <a:ext uri="{FF2B5EF4-FFF2-40B4-BE49-F238E27FC236}">
                <a16:creationId xmlns:a16="http://schemas.microsoft.com/office/drawing/2014/main" id="{950F3375-BB78-4975-985E-5F4B2634334A}"/>
              </a:ext>
            </a:extLst>
          </p:cNvPr>
          <p:cNvSpPr txBox="1"/>
          <p:nvPr/>
        </p:nvSpPr>
        <p:spPr>
          <a:xfrm>
            <a:off x="5821366" y="4578353"/>
            <a:ext cx="3938587"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rPr>
              <a:t>f(3)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7030A0"/>
                </a:solidFill>
                <a:latin typeface="楷体_GB2312" panose="02010609030101010101" pitchFamily="49" charset="-122"/>
                <a:ea typeface="楷体_GB2312" panose="02010609030101010101" pitchFamily="49" charset="-122"/>
              </a:rPr>
              <a:t>1/3</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chemeClr val="accent6"/>
                </a:solidFill>
                <a:latin typeface="楷体_GB2312" panose="02010609030101010101" pitchFamily="49" charset="-122"/>
                <a:ea typeface="楷体_GB2312" panose="02010609030101010101" pitchFamily="49" charset="-122"/>
              </a:rPr>
              <a:t>f(2)</a:t>
            </a:r>
          </a:p>
        </p:txBody>
      </p:sp>
      <p:sp>
        <p:nvSpPr>
          <p:cNvPr id="5" name="文本框 4">
            <a:extLst>
              <a:ext uri="{FF2B5EF4-FFF2-40B4-BE49-F238E27FC236}">
                <a16:creationId xmlns:a16="http://schemas.microsoft.com/office/drawing/2014/main" id="{581D8F10-CBA5-45DA-BD29-26F5C1A45A7F}"/>
              </a:ext>
            </a:extLst>
          </p:cNvPr>
          <p:cNvSpPr txBox="1"/>
          <p:nvPr/>
        </p:nvSpPr>
        <p:spPr>
          <a:xfrm>
            <a:off x="7112000" y="5337178"/>
            <a:ext cx="2668588" cy="559769"/>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f(2)</a:t>
            </a:r>
            <a:r>
              <a:rPr lang="en-US" altLang="zh-CN" sz="2400" noProof="1">
                <a:solidFill>
                  <a:srgbClr val="27AB76"/>
                </a:solidFill>
                <a:latin typeface="楷体_GB2312" panose="02010609030101010101" pitchFamily="49" charset="-122"/>
                <a:ea typeface="楷体_GB2312" panose="02010609030101010101" pitchFamily="49" charset="-122"/>
              </a:rPr>
              <a:t>→1/2+f(1)</a:t>
            </a:r>
          </a:p>
        </p:txBody>
      </p:sp>
      <p:sp>
        <p:nvSpPr>
          <p:cNvPr id="6" name="下箭头 5">
            <a:extLst>
              <a:ext uri="{FF2B5EF4-FFF2-40B4-BE49-F238E27FC236}">
                <a16:creationId xmlns:a16="http://schemas.microsoft.com/office/drawing/2014/main" id="{3C72271A-E80C-4E3D-A3C0-BA1809B111B0}"/>
              </a:ext>
            </a:extLst>
          </p:cNvPr>
          <p:cNvSpPr/>
          <p:nvPr/>
        </p:nvSpPr>
        <p:spPr>
          <a:xfrm>
            <a:off x="5143073" y="3603625"/>
            <a:ext cx="287337"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下箭头 6">
            <a:extLst>
              <a:ext uri="{FF2B5EF4-FFF2-40B4-BE49-F238E27FC236}">
                <a16:creationId xmlns:a16="http://schemas.microsoft.com/office/drawing/2014/main" id="{A0C4C014-BE1F-4A5D-B08D-8149888F3F8D}"/>
              </a:ext>
            </a:extLst>
          </p:cNvPr>
          <p:cNvSpPr/>
          <p:nvPr/>
        </p:nvSpPr>
        <p:spPr>
          <a:xfrm>
            <a:off x="6266448" y="4352925"/>
            <a:ext cx="288925"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8" name="下箭头 7">
            <a:extLst>
              <a:ext uri="{FF2B5EF4-FFF2-40B4-BE49-F238E27FC236}">
                <a16:creationId xmlns:a16="http://schemas.microsoft.com/office/drawing/2014/main" id="{C9AC6844-C4C2-4381-9101-8CFD4075568B}"/>
              </a:ext>
            </a:extLst>
          </p:cNvPr>
          <p:cNvSpPr/>
          <p:nvPr/>
        </p:nvSpPr>
        <p:spPr>
          <a:xfrm>
            <a:off x="7514374" y="5083175"/>
            <a:ext cx="288925" cy="298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9" name="下箭头 8">
            <a:extLst>
              <a:ext uri="{FF2B5EF4-FFF2-40B4-BE49-F238E27FC236}">
                <a16:creationId xmlns:a16="http://schemas.microsoft.com/office/drawing/2014/main" id="{8C754AAC-2AA4-47C6-A419-2FF6EB7BDE5F}"/>
              </a:ext>
            </a:extLst>
          </p:cNvPr>
          <p:cNvSpPr/>
          <p:nvPr/>
        </p:nvSpPr>
        <p:spPr>
          <a:xfrm>
            <a:off x="8808572" y="5819775"/>
            <a:ext cx="287337" cy="300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0" name="文本框 9">
            <a:extLst>
              <a:ext uri="{FF2B5EF4-FFF2-40B4-BE49-F238E27FC236}">
                <a16:creationId xmlns:a16="http://schemas.microsoft.com/office/drawing/2014/main" id="{282B03D2-7B0C-44BF-A07B-3094BA7378C8}"/>
              </a:ext>
            </a:extLst>
          </p:cNvPr>
          <p:cNvSpPr txBox="1"/>
          <p:nvPr/>
        </p:nvSpPr>
        <p:spPr>
          <a:xfrm>
            <a:off x="8093075" y="6073775"/>
            <a:ext cx="1714500" cy="576248"/>
          </a:xfrm>
          <a:prstGeom prst="rect">
            <a:avLst/>
          </a:prstGeom>
          <a:noFill/>
          <a:ln w="28575" cap="flat" cmpd="sng">
            <a:solidFill>
              <a:srgbClr val="E58A27"/>
            </a:solidFill>
            <a:prstDash val="sysDot"/>
            <a:round/>
            <a:headEnd type="none" w="med" len="med"/>
            <a:tailEnd type="none" w="med" len="med"/>
          </a:ln>
        </p:spPr>
        <p:txBody>
          <a:bodyPr>
            <a:spAutoFit/>
          </a:bodyPr>
          <a:lstStyle/>
          <a:p>
            <a:pP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27AB76"/>
                </a:solidFill>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1" name="文本框 10">
            <a:extLst>
              <a:ext uri="{FF2B5EF4-FFF2-40B4-BE49-F238E27FC236}">
                <a16:creationId xmlns:a16="http://schemas.microsoft.com/office/drawing/2014/main" id="{BBF379FC-2F3E-4087-837F-1B03AE89D536}"/>
              </a:ext>
            </a:extLst>
          </p:cNvPr>
          <p:cNvSpPr txBox="1"/>
          <p:nvPr/>
        </p:nvSpPr>
        <p:spPr>
          <a:xfrm>
            <a:off x="8093075" y="6073775"/>
            <a:ext cx="1714500" cy="576248"/>
          </a:xfrm>
          <a:prstGeom prst="rect">
            <a:avLst/>
          </a:prstGeom>
          <a:solidFill>
            <a:schemeClr val="bg1"/>
          </a:solidFill>
          <a:ln w="28575" cap="flat" cmpd="sng">
            <a:solidFill>
              <a:srgbClr val="E58A27"/>
            </a:solidFill>
            <a:prstDash val="sysDot"/>
            <a:round/>
            <a:headEnd type="none" w="med" len="med"/>
            <a:tailEnd type="none" w="med" len="med"/>
          </a:ln>
        </p:spPr>
        <p:txBody>
          <a:bodyPr>
            <a:spAutoFit/>
          </a:bodyPr>
          <a:lstStyle/>
          <a:p>
            <a:pPr algn="ctr">
              <a:lnSpc>
                <a:spcPct val="150000"/>
              </a:lnSpc>
            </a:pPr>
            <a:r>
              <a:rPr lang="en-US" altLang="zh-CN" sz="2400" noProof="1">
                <a:solidFill>
                  <a:schemeClr val="accent6"/>
                </a:solidFill>
                <a:latin typeface="楷体_GB2312" panose="02010609030101010101" pitchFamily="49" charset="-122"/>
                <a:ea typeface="楷体_GB2312" panose="02010609030101010101" pitchFamily="49" charset="-122"/>
              </a:rPr>
              <a:t>f(1)</a:t>
            </a:r>
            <a:r>
              <a:rPr lang="en-US" altLang="zh-CN" sz="2400" noProof="1">
                <a:solidFill>
                  <a:srgbClr val="27AB76"/>
                </a:solidFill>
                <a:latin typeface="楷体_GB2312" panose="02010609030101010101" pitchFamily="49" charset="-122"/>
                <a:ea typeface="楷体_GB2312" panose="02010609030101010101" pitchFamily="49" charset="-122"/>
              </a:rPr>
              <a:t>→</a:t>
            </a:r>
            <a:r>
              <a:rPr lang="en-US" altLang="zh-CN" sz="2400" noProof="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1</a:t>
            </a:r>
          </a:p>
        </p:txBody>
      </p:sp>
      <p:sp>
        <p:nvSpPr>
          <p:cNvPr id="12" name="圆角右箭头 11">
            <a:extLst>
              <a:ext uri="{FF2B5EF4-FFF2-40B4-BE49-F238E27FC236}">
                <a16:creationId xmlns:a16="http://schemas.microsoft.com/office/drawing/2014/main" id="{2E985F86-1EB0-4EBA-BCCB-04B170B9040F}"/>
              </a:ext>
            </a:extLst>
          </p:cNvPr>
          <p:cNvSpPr/>
          <p:nvPr/>
        </p:nvSpPr>
        <p:spPr>
          <a:xfrm flipH="1">
            <a:off x="8969378" y="5548313"/>
            <a:ext cx="466725" cy="582612"/>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3" name="圆角右箭头 12">
            <a:extLst>
              <a:ext uri="{FF2B5EF4-FFF2-40B4-BE49-F238E27FC236}">
                <a16:creationId xmlns:a16="http://schemas.microsoft.com/office/drawing/2014/main" id="{E939A5F7-AEC4-49DF-B7BA-A1CFE812AA0B}"/>
              </a:ext>
            </a:extLst>
          </p:cNvPr>
          <p:cNvSpPr/>
          <p:nvPr/>
        </p:nvSpPr>
        <p:spPr>
          <a:xfrm flipH="1">
            <a:off x="7877175" y="4791078"/>
            <a:ext cx="895350" cy="6699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4" name="圆角右箭头 13">
            <a:extLst>
              <a:ext uri="{FF2B5EF4-FFF2-40B4-BE49-F238E27FC236}">
                <a16:creationId xmlns:a16="http://schemas.microsoft.com/office/drawing/2014/main" id="{C4C975E8-B010-4803-868E-3BC855CB33A1}"/>
              </a:ext>
            </a:extLst>
          </p:cNvPr>
          <p:cNvSpPr/>
          <p:nvPr/>
        </p:nvSpPr>
        <p:spPr>
          <a:xfrm flipH="1">
            <a:off x="6807203" y="3902075"/>
            <a:ext cx="784225" cy="750888"/>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5" name="圆角右箭头 14">
            <a:extLst>
              <a:ext uri="{FF2B5EF4-FFF2-40B4-BE49-F238E27FC236}">
                <a16:creationId xmlns:a16="http://schemas.microsoft.com/office/drawing/2014/main" id="{1AD626B7-1ACC-451E-A264-A219C0EA5D0E}"/>
              </a:ext>
            </a:extLst>
          </p:cNvPr>
          <p:cNvSpPr/>
          <p:nvPr/>
        </p:nvSpPr>
        <p:spPr>
          <a:xfrm flipH="1">
            <a:off x="5422900" y="3219453"/>
            <a:ext cx="825500" cy="682625"/>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tx1"/>
              </a:solidFill>
            </a:endParaRPr>
          </a:p>
        </p:txBody>
      </p:sp>
      <p:sp>
        <p:nvSpPr>
          <p:cNvPr id="16" name="剪去对角的矩形 15">
            <a:extLst>
              <a:ext uri="{FF2B5EF4-FFF2-40B4-BE49-F238E27FC236}">
                <a16:creationId xmlns:a16="http://schemas.microsoft.com/office/drawing/2014/main" id="{A07AEB3E-C451-4742-B31D-0A5F6C031ABE}"/>
              </a:ext>
            </a:extLst>
          </p:cNvPr>
          <p:cNvSpPr/>
          <p:nvPr/>
        </p:nvSpPr>
        <p:spPr>
          <a:xfrm>
            <a:off x="4367216" y="4735513"/>
            <a:ext cx="1309687" cy="48895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递推</a:t>
            </a:r>
          </a:p>
        </p:txBody>
      </p:sp>
      <p:sp>
        <p:nvSpPr>
          <p:cNvPr id="18" name="剪去对角的矩形 17">
            <a:extLst>
              <a:ext uri="{FF2B5EF4-FFF2-40B4-BE49-F238E27FC236}">
                <a16:creationId xmlns:a16="http://schemas.microsoft.com/office/drawing/2014/main" id="{CE3C4C7B-091C-4DBE-B72B-AE014A11AC4C}"/>
              </a:ext>
            </a:extLst>
          </p:cNvPr>
          <p:cNvSpPr/>
          <p:nvPr/>
        </p:nvSpPr>
        <p:spPr>
          <a:xfrm>
            <a:off x="8478841" y="3868738"/>
            <a:ext cx="1309687" cy="488950"/>
          </a:xfrm>
          <a:prstGeom prst="snip2Diag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noProof="1">
                <a:latin typeface="楷体_GB2312" panose="02010609030101010101" pitchFamily="49" charset="-122"/>
                <a:ea typeface="楷体_GB2312" panose="02010609030101010101" pitchFamily="49" charset="-122"/>
              </a:rPr>
              <a:t>回归</a:t>
            </a:r>
          </a:p>
        </p:txBody>
      </p:sp>
      <p:sp>
        <p:nvSpPr>
          <p:cNvPr id="20" name="五边形 19">
            <a:extLst>
              <a:ext uri="{FF2B5EF4-FFF2-40B4-BE49-F238E27FC236}">
                <a16:creationId xmlns:a16="http://schemas.microsoft.com/office/drawing/2014/main" id="{7A202FEE-832E-45D2-8096-76A1A7013CF7}"/>
              </a:ext>
            </a:extLst>
          </p:cNvPr>
          <p:cNvSpPr/>
          <p:nvPr/>
        </p:nvSpPr>
        <p:spPr>
          <a:xfrm>
            <a:off x="1668466" y="4638675"/>
            <a:ext cx="1908175" cy="82073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4000" noProof="1">
                <a:solidFill>
                  <a:srgbClr val="FF0000"/>
                </a:solidFill>
                <a:latin typeface="楷体_GB2312" panose="02010609030101010101" pitchFamily="49" charset="-122"/>
                <a:ea typeface="楷体_GB2312" panose="02010609030101010101" pitchFamily="49" charset="-122"/>
              </a:rPr>
              <a:t>递归</a:t>
            </a:r>
          </a:p>
        </p:txBody>
      </p:sp>
      <p:sp>
        <p:nvSpPr>
          <p:cNvPr id="32782" name="文本框 22">
            <a:extLst>
              <a:ext uri="{FF2B5EF4-FFF2-40B4-BE49-F238E27FC236}">
                <a16:creationId xmlns:a16="http://schemas.microsoft.com/office/drawing/2014/main" id="{22A22C3A-467F-4441-B854-71C9670F4374}"/>
              </a:ext>
            </a:extLst>
          </p:cNvPr>
          <p:cNvSpPr txBox="1"/>
          <p:nvPr/>
        </p:nvSpPr>
        <p:spPr>
          <a:xfrm>
            <a:off x="1677991" y="5480050"/>
            <a:ext cx="5392737" cy="1130246"/>
          </a:xfrm>
          <a:prstGeom prst="rect">
            <a:avLst/>
          </a:prstGeom>
          <a:solidFill>
            <a:schemeClr val="accent5"/>
          </a:solidFill>
          <a:ln w="9525">
            <a:noFill/>
          </a:ln>
        </p:spPr>
        <p:txBody>
          <a:bodyPr>
            <a:spAutoFit/>
          </a:bodyPr>
          <a:lstStyle/>
          <a:p>
            <a:pPr>
              <a:lnSpc>
                <a:spcPct val="150000"/>
              </a:lnSpc>
            </a:pP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递推关系是递归的重要组成，</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边界条件</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是递归的出口。</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递推</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与</a:t>
            </a:r>
            <a:r>
              <a:rPr lang="zh-CN" altLang="en-US" sz="2400" noProof="1">
                <a:solidFill>
                  <a:schemeClr val="bg1"/>
                </a:solidFill>
                <a:latin typeface="Times New Roman" panose="02020603050405020304" pitchFamily="18" charset="0"/>
                <a:ea typeface="楷体_GB2312" panose="02010609030101010101" pitchFamily="49" charset="-122"/>
                <a:sym typeface="宋体" panose="02010600030101010101" pitchFamily="2" charset="-122"/>
              </a:rPr>
              <a:t>回归</a:t>
            </a:r>
            <a:r>
              <a:rPr lang="zh-CN" altLang="en-US" sz="2400" noProof="1">
                <a:solidFill>
                  <a:schemeClr val="tx1">
                    <a:lumMod val="95000"/>
                    <a:lumOff val="5000"/>
                  </a:schemeClr>
                </a:solidFill>
                <a:latin typeface="Times New Roman" panose="02020603050405020304" pitchFamily="18" charset="0"/>
                <a:ea typeface="楷体_GB2312" panose="02010609030101010101" pitchFamily="49" charset="-122"/>
                <a:sym typeface="宋体" panose="02010600030101010101" pitchFamily="2" charset="-122"/>
              </a:rPr>
              <a:t>缺一不可。</a:t>
            </a:r>
            <a:endParaRPr lang="zh-CN" altLang="en-US" sz="2400" noProof="1">
              <a:solidFill>
                <a:srgbClr val="FF7467"/>
              </a:solidFill>
              <a:latin typeface="Times New Roman" panose="02020603050405020304" pitchFamily="18" charset="0"/>
              <a:ea typeface="楷体_GB2312" panose="02010609030101010101" pitchFamily="49" charset="-122"/>
              <a:sym typeface="宋体" panose="02010600030101010101" pitchFamily="2" charset="-122"/>
            </a:endParaRPr>
          </a:p>
        </p:txBody>
      </p:sp>
      <p:sp>
        <p:nvSpPr>
          <p:cNvPr id="23" name="矩形 22">
            <a:extLst>
              <a:ext uri="{FF2B5EF4-FFF2-40B4-BE49-F238E27FC236}">
                <a16:creationId xmlns:a16="http://schemas.microsoft.com/office/drawing/2014/main" id="{E34E0AA8-F8AC-4EA8-AF22-67FB09EA6A97}"/>
              </a:ext>
            </a:extLst>
          </p:cNvPr>
          <p:cNvSpPr/>
          <p:nvPr/>
        </p:nvSpPr>
        <p:spPr>
          <a:xfrm>
            <a:off x="2441578" y="450853"/>
            <a:ext cx="4260305" cy="1058863"/>
          </a:xfrm>
          <a:prstGeom prst="rect">
            <a:avLst/>
          </a:prstGeom>
          <a:noFill/>
          <a:ln w="28575" cmpd="sng">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 name="TextBox 13@|17FFC:16777215|FBC:16777215|LFC:16777215|LBC:16777215">
            <a:extLst>
              <a:ext uri="{FF2B5EF4-FFF2-40B4-BE49-F238E27FC236}">
                <a16:creationId xmlns:a16="http://schemas.microsoft.com/office/drawing/2014/main" id="{0221C538-076E-448E-9C8D-027AA41AC224}"/>
              </a:ext>
            </a:extLst>
          </p:cNvPr>
          <p:cNvSpPr txBox="1">
            <a:spLocks noChangeArrowheads="1"/>
          </p:cNvSpPr>
          <p:nvPr/>
        </p:nvSpPr>
        <p:spPr bwMode="auto">
          <a:xfrm>
            <a:off x="-98522" y="758025"/>
            <a:ext cx="1636247" cy="444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spcBef>
                <a:spcPct val="20000"/>
              </a:spcBef>
            </a:pPr>
            <a:r>
              <a:rPr lang="zh-CN" altLang="en-US" sz="28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牛刀小试</a:t>
            </a:r>
            <a:endParaRPr lang="en-US" altLang="zh-CN" sz="28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1"/>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nodeType="afterGroup">
                            <p:stCondLst>
                              <p:cond delay="1"/>
                            </p:stCondLst>
                            <p:childTnLst>
                              <p:par>
                                <p:cTn id="25" presetID="1"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nodeType="afterGroup">
                            <p:stCondLst>
                              <p:cond delay="1"/>
                            </p:stCondLst>
                            <p:childTnLst>
                              <p:par>
                                <p:cTn id="32" presetID="1"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1"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2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1" grpId="1" bldLvl="0" animBg="1"/>
      <p:bldP spid="12" grpId="0" bldLvl="0" animBg="1"/>
      <p:bldP spid="13" grpId="1" bldLvl="0" animBg="1"/>
      <p:bldP spid="14" grpId="1" bldLvl="0" animBg="1"/>
      <p:bldP spid="15" grpId="1" bldLvl="0" animBg="1"/>
      <p:bldP spid="16" grpId="0" bldLvl="0" animBg="1"/>
      <p:bldP spid="18" grpId="0" bldLvl="0" animBg="1"/>
      <p:bldP spid="20" grpId="0" bldLvl="0" animBg="1"/>
      <p:bldP spid="3278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A8D37A"/>
        </a:solidFill>
        <a:effectLst/>
      </p:bgPr>
    </p:bg>
    <p:spTree>
      <p:nvGrpSpPr>
        <p:cNvPr id="1" name=""/>
        <p:cNvGrpSpPr/>
        <p:nvPr/>
      </p:nvGrpSpPr>
      <p:grpSpPr>
        <a:xfrm>
          <a:off x="0" y="0"/>
          <a:ext cx="0" cy="0"/>
          <a:chOff x="0" y="0"/>
          <a:chExt cx="0" cy="0"/>
        </a:xfrm>
      </p:grpSpPr>
      <p:pic>
        <p:nvPicPr>
          <p:cNvPr id="13314" name="图片 4">
            <a:extLst>
              <a:ext uri="{FF2B5EF4-FFF2-40B4-BE49-F238E27FC236}">
                <a16:creationId xmlns:a16="http://schemas.microsoft.com/office/drawing/2014/main" id="{ECB3C2BB-F4E5-42EF-AF37-2A53C70EC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38" y="1976441"/>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5">
            <a:extLst>
              <a:ext uri="{FF2B5EF4-FFF2-40B4-BE49-F238E27FC236}">
                <a16:creationId xmlns:a16="http://schemas.microsoft.com/office/drawing/2014/main" id="{AAD32A50-5239-4151-8003-F22A8AAFC8C6}"/>
              </a:ext>
            </a:extLst>
          </p:cNvPr>
          <p:cNvSpPr txBox="1"/>
          <p:nvPr/>
        </p:nvSpPr>
        <p:spPr>
          <a:xfrm>
            <a:off x="2366966" y="2573341"/>
            <a:ext cx="4029075" cy="852487"/>
          </a:xfrm>
          <a:prstGeom prst="rect">
            <a:avLst/>
          </a:prstGeom>
          <a:noFill/>
          <a:ln w="9525">
            <a:noFill/>
          </a:ln>
        </p:spPr>
        <p:txBody>
          <a:bodyPr>
            <a:spAutoFit/>
          </a:bodyPr>
          <a:lstStyle/>
          <a:p>
            <a:pPr>
              <a:defRPr/>
            </a:pPr>
            <a:r>
              <a:rPr lang="en-US" altLang="zh-CN" sz="4950" b="1" noProof="1">
                <a:solidFill>
                  <a:srgbClr val="2E4C64"/>
                </a:solidFill>
                <a:latin typeface="楷体_GB2312" panose="02010609030101010101" pitchFamily="49" charset="-122"/>
                <a:ea typeface="楷体_GB2312" panose="02010609030101010101" pitchFamily="49" charset="-122"/>
              </a:rPr>
              <a:t>  </a:t>
            </a:r>
            <a:r>
              <a:rPr lang="zh-CN" altLang="en-US" sz="4950" b="1" noProof="1">
                <a:solidFill>
                  <a:srgbClr val="2E4C64"/>
                </a:solidFill>
                <a:latin typeface="楷体_GB2312" panose="02010609030101010101" pitchFamily="49" charset="-122"/>
                <a:ea typeface="楷体_GB2312" panose="02010609030101010101" pitchFamily="49" charset="-122"/>
              </a:rPr>
              <a:t>递归算法</a:t>
            </a:r>
          </a:p>
        </p:txBody>
      </p:sp>
      <p:sp>
        <p:nvSpPr>
          <p:cNvPr id="13316" name="文本框 6">
            <a:extLst>
              <a:ext uri="{FF2B5EF4-FFF2-40B4-BE49-F238E27FC236}">
                <a16:creationId xmlns:a16="http://schemas.microsoft.com/office/drawing/2014/main" id="{44FFDB74-D2A1-4066-8D2E-828DC4B64E3A}"/>
              </a:ext>
            </a:extLst>
          </p:cNvPr>
          <p:cNvSpPr txBox="1">
            <a:spLocks noChangeArrowheads="1"/>
          </p:cNvSpPr>
          <p:nvPr/>
        </p:nvSpPr>
        <p:spPr bwMode="auto">
          <a:xfrm>
            <a:off x="2366963" y="3360738"/>
            <a:ext cx="260826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PROJECT PEOFILE</a:t>
            </a:r>
            <a:endParaRPr lang="zh-CN" altLang="en-US" sz="100">
              <a:solidFill>
                <a:srgbClr val="2E4C64"/>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B37C5BB-49B7-4146-A626-568C190C07A3}"/>
              </a:ext>
            </a:extLst>
          </p:cNvPr>
          <p:cNvSpPr/>
          <p:nvPr/>
        </p:nvSpPr>
        <p:spPr>
          <a:xfrm>
            <a:off x="1524003"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7F067003-2763-451D-8D10-658F435C5C0F}"/>
              </a:ext>
            </a:extLst>
          </p:cNvPr>
          <p:cNvSpPr/>
          <p:nvPr/>
        </p:nvSpPr>
        <p:spPr>
          <a:xfrm>
            <a:off x="2430462" y="3700466"/>
            <a:ext cx="3535439" cy="107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13@|17FFC:16777215|FBC:16777215|LFC:16777215|LBC:16777215">
            <a:extLst>
              <a:ext uri="{FF2B5EF4-FFF2-40B4-BE49-F238E27FC236}">
                <a16:creationId xmlns:a16="http://schemas.microsoft.com/office/drawing/2014/main" id="{20F4F355-CC0F-4E3A-BF72-922C80D572F8}"/>
              </a:ext>
            </a:extLst>
          </p:cNvPr>
          <p:cNvSpPr txBox="1">
            <a:spLocks noChangeArrowheads="1"/>
          </p:cNvSpPr>
          <p:nvPr/>
        </p:nvSpPr>
        <p:spPr bwMode="auto">
          <a:xfrm>
            <a:off x="3527428" y="461966"/>
            <a:ext cx="501967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3600" b="1" dirty="0">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递归算法</a:t>
            </a:r>
          </a:p>
        </p:txBody>
      </p:sp>
      <p:sp>
        <p:nvSpPr>
          <p:cNvPr id="2" name="文本框 22">
            <a:extLst>
              <a:ext uri="{FF2B5EF4-FFF2-40B4-BE49-F238E27FC236}">
                <a16:creationId xmlns:a16="http://schemas.microsoft.com/office/drawing/2014/main" id="{706F184C-5AED-4F38-934A-5747D27A1B03}"/>
              </a:ext>
            </a:extLst>
          </p:cNvPr>
          <p:cNvSpPr txBox="1"/>
          <p:nvPr/>
        </p:nvSpPr>
        <p:spPr>
          <a:xfrm>
            <a:off x="2932271" y="1444470"/>
            <a:ext cx="7265987" cy="4524315"/>
          </a:xfrm>
          <a:prstGeom prst="rect">
            <a:avLst/>
          </a:prstGeom>
          <a:noFill/>
          <a:ln w="9525">
            <a:noFill/>
          </a:ln>
        </p:spPr>
        <p:txBody>
          <a:bodyPr>
            <a:spAutoFit/>
          </a:bodyPr>
          <a:lstStyle/>
          <a:p>
            <a:r>
              <a:rPr lang="zh-CN" altLang="en-US" sz="2400" noProof="1">
                <a:solidFill>
                  <a:srgbClr val="FF0000"/>
                </a:solidFill>
                <a:latin typeface="楷体_GB2312" panose="02010609030101010101" pitchFamily="49" charset="-122"/>
                <a:ea typeface="楷体_GB2312" panose="02010609030101010101" pitchFamily="49" charset="-122"/>
              </a:rPr>
              <a:t>递归：</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直接或间接地</a:t>
            </a:r>
            <a:r>
              <a:rPr lang="zh-CN" altLang="en-US" sz="2400" noProof="1">
                <a:solidFill>
                  <a:srgbClr val="FF0000"/>
                </a:solidFill>
                <a:latin typeface="楷体_GB2312" panose="02010609030101010101" pitchFamily="49" charset="-122"/>
                <a:ea typeface="楷体_GB2312" panose="02010609030101010101" pitchFamily="49" charset="-122"/>
              </a:rPr>
              <a:t>调用函数自身</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rPr>
              <a:t>的方法</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en-US" altLang="zh-CN"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endParaRPr>
          </a:p>
          <a:p>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　　　遇到</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满足终止条件</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的情况</a:t>
            </a:r>
            <a:r>
              <a:rPr lang="zh-CN" altLang="en-US" sz="2400" noProof="1">
                <a:solidFill>
                  <a:srgbClr val="FF0000"/>
                </a:solidFill>
                <a:latin typeface="楷体_GB2312" panose="02010609030101010101" pitchFamily="49" charset="-122"/>
                <a:ea typeface="楷体_GB2312" panose="02010609030101010101" pitchFamily="49" charset="-122"/>
                <a:sym typeface="宋体" panose="02010600030101010101" pitchFamily="2" charset="-122"/>
              </a:rPr>
              <a:t>逐层返回</a:t>
            </a:r>
            <a:r>
              <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sym typeface="宋体" panose="02010600030101010101" pitchFamily="2" charset="-122"/>
              </a:rPr>
              <a:t>。</a:t>
            </a:r>
            <a:endParaRPr lang="zh-CN" altLang="en-US" sz="2400" noProof="1">
              <a:solidFill>
                <a:schemeClr val="tx1">
                  <a:lumMod val="95000"/>
                  <a:lumOff val="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递归函数</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：指用函数自身来定义该函数的方法。</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a:lnSpc>
                <a:spcPct val="200000"/>
              </a:lnSpc>
            </a:pPr>
            <a:r>
              <a:rPr lang="zh-CN" altLang="en-US" sz="2400" noProof="1">
                <a:solidFill>
                  <a:srgbClr val="FF0000"/>
                </a:solidFill>
                <a:latin typeface="楷体_GB2312" panose="02010609030101010101" pitchFamily="49" charset="-122"/>
                <a:ea typeface="楷体_GB2312" panose="02010609030101010101" pitchFamily="49" charset="-122"/>
              </a:rPr>
              <a:t>递归的三要素</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a:t>
            </a: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pPr marL="457200" indent="-457200">
              <a:buFont typeface="+mj-ea"/>
              <a:buAutoNum type="circleNumDbPlain"/>
            </a:pPr>
            <a:r>
              <a:rPr lang="zh-CN" altLang="en-US" sz="2400" dirty="0"/>
              <a:t>明确递归终止条件</a:t>
            </a:r>
            <a:r>
              <a:rPr lang="en-US" altLang="zh-CN" sz="2400" dirty="0"/>
              <a:t>(</a:t>
            </a:r>
            <a:r>
              <a:rPr lang="zh-CN" altLang="en-US" sz="2400" dirty="0"/>
              <a:t>边界条件</a:t>
            </a:r>
            <a:r>
              <a:rPr lang="en-US" altLang="zh-CN" sz="2400" dirty="0"/>
              <a:t>)</a:t>
            </a:r>
            <a:r>
              <a:rPr lang="zh-CN" altLang="en-US" sz="2400" dirty="0"/>
              <a:t>；</a:t>
            </a:r>
            <a:endParaRPr lang="en-US" altLang="zh-CN" sz="2400" dirty="0"/>
          </a:p>
          <a:p>
            <a:pPr marL="457200" indent="-457200">
              <a:buFont typeface="+mj-ea"/>
              <a:buAutoNum type="circleNumDbPlain"/>
            </a:pPr>
            <a:r>
              <a:rPr lang="zh-CN" altLang="en-US" sz="2400" dirty="0"/>
              <a:t>给出递归终止时的处理办法；</a:t>
            </a:r>
            <a:endParaRPr lang="en-US" altLang="zh-CN" sz="2400" dirty="0"/>
          </a:p>
          <a:p>
            <a:pPr marL="457200" indent="-457200">
              <a:buFont typeface="+mj-ea"/>
              <a:buAutoNum type="circleNumDbPlain"/>
            </a:pPr>
            <a:r>
              <a:rPr lang="zh-CN" altLang="en-US" sz="2400" dirty="0"/>
              <a:t>提取重复的逻辑，缩小问题规模</a:t>
            </a:r>
            <a:r>
              <a:rPr lang="en-US" altLang="zh-CN" sz="2400" dirty="0"/>
              <a:t>(</a:t>
            </a:r>
            <a:r>
              <a:rPr lang="zh-CN" altLang="en-US" sz="2400" dirty="0"/>
              <a:t>递推关系</a:t>
            </a:r>
            <a:r>
              <a:rPr lang="en-US" altLang="zh-CN" sz="2400" dirty="0"/>
              <a:t>)</a:t>
            </a:r>
            <a:r>
              <a:rPr lang="zh-CN" altLang="en-US" sz="2400" dirty="0"/>
              <a:t>。</a:t>
            </a:r>
            <a:endParaRPr lang="en-US" altLang="zh-CN" sz="2400" dirty="0"/>
          </a:p>
          <a:p>
            <a:pPr marL="457200" indent="-457200">
              <a:buFont typeface="+mj-ea"/>
              <a:buAutoNum type="circleNumDbPlain"/>
            </a:pPr>
            <a:endParaRPr lang="en-US" altLang="zh-CN" sz="2400" noProof="1">
              <a:solidFill>
                <a:schemeClr val="accent5">
                  <a:lumMod val="75000"/>
                </a:schemeClr>
              </a:solidFill>
              <a:latin typeface="楷体_GB2312" panose="02010609030101010101" pitchFamily="49" charset="-122"/>
              <a:ea typeface="楷体_GB2312" panose="02010609030101010101" pitchFamily="49" charset="-122"/>
            </a:endParaRPr>
          </a:p>
          <a:p>
            <a:r>
              <a:rPr lang="zh-CN" altLang="en-US" sz="2400" noProof="1">
                <a:solidFill>
                  <a:srgbClr val="FF0000"/>
                </a:solidFill>
                <a:latin typeface="楷体_GB2312" panose="02010609030101010101" pitchFamily="49" charset="-122"/>
                <a:ea typeface="楷体_GB2312" panose="02010609030101010101" pitchFamily="49" charset="-122"/>
              </a:rPr>
              <a:t>递归的基本思想</a:t>
            </a:r>
            <a:r>
              <a:rPr lang="zh-CN" altLang="en-US" sz="2400" noProof="1">
                <a:solidFill>
                  <a:schemeClr val="accent5">
                    <a:lumMod val="75000"/>
                  </a:schemeClr>
                </a:solidFill>
                <a:latin typeface="楷体_GB2312" panose="02010609030101010101" pitchFamily="49" charset="-122"/>
                <a:ea typeface="楷体_GB2312" panose="02010609030101010101" pitchFamily="49" charset="-122"/>
              </a:rPr>
              <a:t>：把规模较大的问题层层转化为规模较小的同类问题求解。</a:t>
            </a:r>
          </a:p>
        </p:txBody>
      </p:sp>
      <p:grpSp>
        <p:nvGrpSpPr>
          <p:cNvPr id="17411" name="组合 4">
            <a:extLst>
              <a:ext uri="{FF2B5EF4-FFF2-40B4-BE49-F238E27FC236}">
                <a16:creationId xmlns:a16="http://schemas.microsoft.com/office/drawing/2014/main" id="{C8ECB543-A03D-4053-9140-EE7ACBBB93E3}"/>
              </a:ext>
            </a:extLst>
          </p:cNvPr>
          <p:cNvGrpSpPr>
            <a:grpSpLocks/>
          </p:cNvGrpSpPr>
          <p:nvPr/>
        </p:nvGrpSpPr>
        <p:grpSpPr bwMode="auto">
          <a:xfrm flipV="1">
            <a:off x="4957766" y="1057275"/>
            <a:ext cx="2276475" cy="33338"/>
            <a:chOff x="2435703" y="480263"/>
            <a:chExt cx="4402064" cy="45719"/>
          </a:xfrm>
        </p:grpSpPr>
        <p:sp>
          <p:nvSpPr>
            <p:cNvPr id="5" name="矩形 4">
              <a:extLst>
                <a:ext uri="{FF2B5EF4-FFF2-40B4-BE49-F238E27FC236}">
                  <a16:creationId xmlns:a16="http://schemas.microsoft.com/office/drawing/2014/main" id="{223A0223-6207-4CE2-B43F-B00E0B793D5D}"/>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E2B17F6D-EE9D-42A1-BDCC-4817919DF569}"/>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25085FCE-5A4D-43EB-A69E-A01B32FFFF21}"/>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916DB79D-2D5F-443F-898F-B46FC745521A}"/>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A6DAE8"/>
        </a:solidFill>
        <a:effectLst/>
      </p:bgPr>
    </p:bg>
    <p:spTree>
      <p:nvGrpSpPr>
        <p:cNvPr id="1" name=""/>
        <p:cNvGrpSpPr/>
        <p:nvPr/>
      </p:nvGrpSpPr>
      <p:grpSpPr>
        <a:xfrm>
          <a:off x="0" y="0"/>
          <a:ext cx="0" cy="0"/>
          <a:chOff x="0" y="0"/>
          <a:chExt cx="0" cy="0"/>
        </a:xfrm>
      </p:grpSpPr>
      <p:pic>
        <p:nvPicPr>
          <p:cNvPr id="18434" name="图片 4">
            <a:extLst>
              <a:ext uri="{FF2B5EF4-FFF2-40B4-BE49-F238E27FC236}">
                <a16:creationId xmlns:a16="http://schemas.microsoft.com/office/drawing/2014/main" id="{D3515EF6-409A-4906-9527-B8D0B40B9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9" y="1808166"/>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5">
            <a:extLst>
              <a:ext uri="{FF2B5EF4-FFF2-40B4-BE49-F238E27FC236}">
                <a16:creationId xmlns:a16="http://schemas.microsoft.com/office/drawing/2014/main" id="{E8682602-AA27-4583-AEC7-E00562153894}"/>
              </a:ext>
            </a:extLst>
          </p:cNvPr>
          <p:cNvSpPr txBox="1"/>
          <p:nvPr/>
        </p:nvSpPr>
        <p:spPr>
          <a:xfrm>
            <a:off x="6273800" y="2644775"/>
            <a:ext cx="3602038"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程序</a:t>
            </a:r>
            <a:r>
              <a:rPr lang="zh-CN" altLang="en-US" sz="4950" b="1" noProof="1">
                <a:solidFill>
                  <a:schemeClr val="bg1"/>
                </a:solidFill>
                <a:latin typeface="楷体_GB2312" panose="02010609030101010101" pitchFamily="49" charset="-122"/>
                <a:ea typeface="楷体_GB2312" panose="02010609030101010101" pitchFamily="49" charset="-122"/>
              </a:rPr>
              <a:t>修改</a:t>
            </a:r>
          </a:p>
        </p:txBody>
      </p:sp>
      <p:sp>
        <p:nvSpPr>
          <p:cNvPr id="18436" name="文本框 6">
            <a:extLst>
              <a:ext uri="{FF2B5EF4-FFF2-40B4-BE49-F238E27FC236}">
                <a16:creationId xmlns:a16="http://schemas.microsoft.com/office/drawing/2014/main" id="{5DCD0B25-6419-4A39-B4BD-1567C9EB8AE2}"/>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D836CD5B-BE96-4EF7-A2DA-A9C5DB7F9758}"/>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43704FB7-48FE-4672-A4DA-CFAD32994EC9}"/>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7753A5-CFC0-4649-B365-FD497B1A3392}"/>
              </a:ext>
            </a:extLst>
          </p:cNvPr>
          <p:cNvSpPr/>
          <p:nvPr/>
        </p:nvSpPr>
        <p:spPr>
          <a:xfrm>
            <a:off x="3019425" y="2074866"/>
            <a:ext cx="4298950" cy="2058987"/>
          </a:xfrm>
          <a:prstGeom prst="rect">
            <a:avLst/>
          </a:prstGeom>
          <a:solidFill>
            <a:schemeClr val="bg1">
              <a:lumMod val="85000"/>
            </a:schemeClr>
          </a:solidFill>
          <a:ln w="28575" cmpd="sng">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458" name="文本框 4">
            <a:extLst>
              <a:ext uri="{FF2B5EF4-FFF2-40B4-BE49-F238E27FC236}">
                <a16:creationId xmlns:a16="http://schemas.microsoft.com/office/drawing/2014/main" id="{631C86E6-4E0B-4E89-B08D-752AFE8D2053}"/>
              </a:ext>
            </a:extLst>
          </p:cNvPr>
          <p:cNvSpPr txBox="1">
            <a:spLocks noChangeArrowheads="1"/>
          </p:cNvSpPr>
          <p:nvPr/>
        </p:nvSpPr>
        <p:spPr bwMode="auto">
          <a:xfrm>
            <a:off x="2384425" y="1368425"/>
            <a:ext cx="7423150" cy="3968750"/>
          </a:xfrm>
          <a:prstGeom prst="rect">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def f(</a:t>
            </a:r>
            <a:r>
              <a:rPr lang="en-US" altLang="zh-CN" sz="2400" dirty="0">
                <a:solidFill>
                  <a:srgbClr val="FF0000"/>
                </a:solidFill>
                <a:latin typeface="楷体_GB2312" panose="02010609030101010101" pitchFamily="49" charset="-122"/>
                <a:ea typeface="楷体_GB2312" panose="02010609030101010101" pitchFamily="49" charset="-122"/>
              </a:rPr>
              <a:t>n</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if </a:t>
            </a:r>
            <a:r>
              <a:rPr lang="en-US" altLang="zh-CN" sz="2400" dirty="0">
                <a:solidFill>
                  <a:srgbClr val="FF0000"/>
                </a:solidFill>
                <a:latin typeface="楷体_GB2312" panose="02010609030101010101" pitchFamily="49" charset="-122"/>
                <a:ea typeface="楷体_GB2312" panose="02010609030101010101" pitchFamily="49" charset="-122"/>
              </a:rPr>
              <a:t>n == 1</a:t>
            </a:r>
            <a:r>
              <a:rPr lang="en-US" altLang="zh-CN" sz="2400" dirty="0">
                <a:solidFill>
                  <a:srgbClr val="27AB76"/>
                </a:solidFill>
                <a:latin typeface="楷体_GB2312" panose="02010609030101010101" pitchFamily="49" charset="-122"/>
                <a:ea typeface="楷体_GB2312" panose="02010609030101010101" pitchFamily="49" charset="-122"/>
              </a:rPr>
              <a:t>:</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0D0D0D"/>
                </a:solidFill>
                <a:latin typeface="楷体_GB2312" panose="02010609030101010101" pitchFamily="49" charset="-122"/>
                <a:ea typeface="楷体_GB2312" panose="02010609030101010101" pitchFamily="49" charset="-122"/>
              </a:rPr>
              <a:t>1</a:t>
            </a:r>
            <a:endParaRPr lang="en-US" altLang="zh-CN"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else:</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	return </a:t>
            </a:r>
            <a:r>
              <a:rPr lang="en-US" altLang="zh-CN" sz="2400" dirty="0">
                <a:solidFill>
                  <a:srgbClr val="FF0000"/>
                </a:solidFill>
                <a:latin typeface="楷体_GB2312" panose="02010609030101010101" pitchFamily="49" charset="-122"/>
                <a:ea typeface="楷体_GB2312" panose="02010609030101010101" pitchFamily="49" charset="-122"/>
              </a:rPr>
              <a:t>1/n + f(n - 1)</a:t>
            </a:r>
            <a:r>
              <a:rPr lang="en-US" altLang="zh-CN" sz="2400" dirty="0">
                <a:solidFill>
                  <a:srgbClr val="27AB76"/>
                </a:solidFill>
                <a:latin typeface="楷体_GB2312" panose="02010609030101010101" pitchFamily="49" charset="-122"/>
                <a:ea typeface="楷体_GB2312" panose="02010609030101010101" pitchFamily="49" charset="-122"/>
              </a:rPr>
              <a:t> </a:t>
            </a:r>
            <a:endParaRPr lang="zh-CN" altLang="en-US" sz="2400" dirty="0">
              <a:solidFill>
                <a:srgbClr val="27AB76"/>
              </a:solidFill>
              <a:latin typeface="楷体_GB2312" panose="02010609030101010101" pitchFamily="49" charset="-122"/>
              <a:ea typeface="楷体_GB2312" panose="02010609030101010101" pitchFamily="49" charset="-122"/>
            </a:endParaRP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result = f(</a:t>
            </a:r>
            <a:r>
              <a:rPr lang="en-US" altLang="zh-CN" sz="2400" dirty="0">
                <a:solidFill>
                  <a:srgbClr val="FF0000"/>
                </a:solidFill>
                <a:latin typeface="楷体_GB2312" panose="02010609030101010101" pitchFamily="49" charset="-122"/>
                <a:ea typeface="楷体_GB2312" panose="02010609030101010101" pitchFamily="49" charset="-122"/>
              </a:rPr>
              <a:t>5</a:t>
            </a:r>
            <a:r>
              <a:rPr lang="en-US" altLang="zh-CN" sz="2400" dirty="0">
                <a:solidFill>
                  <a:srgbClr val="27AB76"/>
                </a:solidFill>
                <a:latin typeface="楷体_GB2312" panose="02010609030101010101" pitchFamily="49" charset="-122"/>
                <a:ea typeface="楷体_GB2312" panose="02010609030101010101" pitchFamily="49" charset="-122"/>
              </a:rPr>
              <a:t>) </a:t>
            </a:r>
          </a:p>
          <a:p>
            <a:pPr>
              <a:lnSpc>
                <a:spcPct val="150000"/>
              </a:lnSpc>
            </a:pPr>
            <a:r>
              <a:rPr lang="en-US" altLang="zh-CN" sz="2400" dirty="0">
                <a:solidFill>
                  <a:srgbClr val="27AB76"/>
                </a:solidFill>
                <a:latin typeface="楷体_GB2312" panose="02010609030101010101" pitchFamily="49" charset="-122"/>
                <a:ea typeface="楷体_GB2312" panose="02010609030101010101" pitchFamily="49" charset="-122"/>
              </a:rPr>
              <a:t>print</a:t>
            </a:r>
            <a:r>
              <a:rPr lang="en-US" altLang="zh-CN" sz="2400" dirty="0">
                <a:solidFill>
                  <a:srgbClr val="FF0000"/>
                </a:solidFill>
                <a:latin typeface="楷体_GB2312" panose="02010609030101010101" pitchFamily="49" charset="-122"/>
                <a:ea typeface="楷体_GB2312" panose="02010609030101010101" pitchFamily="49" charset="-122"/>
              </a:rPr>
              <a:t>(</a:t>
            </a:r>
            <a:r>
              <a:rPr lang="en-US" altLang="zh-CN" sz="2400" dirty="0">
                <a:solidFill>
                  <a:srgbClr val="27AB76"/>
                </a:solidFill>
                <a:latin typeface="楷体_GB2312" panose="02010609030101010101" pitchFamily="49" charset="-122"/>
                <a:ea typeface="楷体_GB2312" panose="02010609030101010101" pitchFamily="49" charset="-122"/>
              </a:rPr>
              <a:t>'</a:t>
            </a:r>
            <a:r>
              <a:rPr lang="zh-CN" altLang="en-US" sz="2400" dirty="0">
                <a:solidFill>
                  <a:srgbClr val="27AB76"/>
                </a:solidFill>
                <a:latin typeface="楷体_GB2312" panose="02010609030101010101" pitchFamily="49" charset="-122"/>
                <a:ea typeface="楷体_GB2312" panose="02010609030101010101" pitchFamily="49" charset="-122"/>
              </a:rPr>
              <a:t>此时结果为</a:t>
            </a:r>
            <a:r>
              <a:rPr lang="en-US" altLang="zh-CN" sz="2400" dirty="0">
                <a:solidFill>
                  <a:srgbClr val="FF0000"/>
                </a:solidFill>
                <a:latin typeface="楷体_GB2312" panose="02010609030101010101" pitchFamily="49" charset="-122"/>
                <a:ea typeface="楷体_GB2312" panose="02010609030101010101" pitchFamily="49" charset="-122"/>
              </a:rPr>
              <a:t>{ }</a:t>
            </a:r>
            <a:r>
              <a:rPr lang="en-US" altLang="zh-CN" sz="2400" dirty="0">
                <a:solidFill>
                  <a:srgbClr val="27AB76"/>
                </a:solidFill>
                <a:latin typeface="楷体_GB2312" panose="02010609030101010101" pitchFamily="49" charset="-122"/>
                <a:ea typeface="楷体_GB2312" panose="02010609030101010101" pitchFamily="49" charset="-122"/>
              </a:rPr>
              <a:t>'</a:t>
            </a:r>
            <a:r>
              <a:rPr lang="en-US" altLang="zh-CN" sz="2400" dirty="0">
                <a:solidFill>
                  <a:srgbClr val="FF0000"/>
                </a:solidFill>
                <a:latin typeface="楷体_GB2312" panose="02010609030101010101" pitchFamily="49" charset="-122"/>
                <a:ea typeface="楷体_GB2312" panose="02010609030101010101" pitchFamily="49" charset="-122"/>
              </a:rPr>
              <a:t>.format</a:t>
            </a:r>
            <a:r>
              <a:rPr lang="en-US" altLang="zh-CN" sz="2400" dirty="0">
                <a:solidFill>
                  <a:srgbClr val="27AB76"/>
                </a:solidFill>
                <a:latin typeface="楷体_GB2312" panose="02010609030101010101" pitchFamily="49" charset="-122"/>
                <a:ea typeface="楷体_GB2312" panose="02010609030101010101" pitchFamily="49" charset="-122"/>
              </a:rPr>
              <a:t>(result)</a:t>
            </a:r>
            <a:r>
              <a:rPr lang="en-US" altLang="zh-CN" sz="2400" dirty="0">
                <a:solidFill>
                  <a:srgbClr val="FF0000"/>
                </a:solidFill>
                <a:latin typeface="楷体_GB2312" panose="02010609030101010101" pitchFamily="49" charset="-122"/>
                <a:ea typeface="楷体_GB2312" panose="02010609030101010101" pitchFamily="49" charset="-122"/>
              </a:rPr>
              <a:t>)</a:t>
            </a:r>
          </a:p>
        </p:txBody>
      </p:sp>
      <p:sp>
        <p:nvSpPr>
          <p:cNvPr id="23" name="矩形 22">
            <a:extLst>
              <a:ext uri="{FF2B5EF4-FFF2-40B4-BE49-F238E27FC236}">
                <a16:creationId xmlns:a16="http://schemas.microsoft.com/office/drawing/2014/main" id="{48CFB8CB-6C01-4364-B14D-7B51A61035E8}"/>
              </a:ext>
            </a:extLst>
          </p:cNvPr>
          <p:cNvSpPr/>
          <p:nvPr/>
        </p:nvSpPr>
        <p:spPr>
          <a:xfrm>
            <a:off x="2386013" y="1374775"/>
            <a:ext cx="5314950" cy="2882900"/>
          </a:xfrm>
          <a:prstGeom prst="rect">
            <a:avLst/>
          </a:prstGeom>
          <a:noFill/>
          <a:ln w="28575" cmpd="sng">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3" name="线形标注 2 2">
            <a:extLst>
              <a:ext uri="{FF2B5EF4-FFF2-40B4-BE49-F238E27FC236}">
                <a16:creationId xmlns:a16="http://schemas.microsoft.com/office/drawing/2014/main" id="{342A23FF-35AC-4992-B549-14AB283D9067}"/>
              </a:ext>
            </a:extLst>
          </p:cNvPr>
          <p:cNvSpPr/>
          <p:nvPr/>
        </p:nvSpPr>
        <p:spPr>
          <a:xfrm>
            <a:off x="7321550" y="2074866"/>
            <a:ext cx="3232150" cy="1185863"/>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判断 </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若为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，返回值 </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1</a:t>
            </a:r>
            <a:endPar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endParaRPr>
          </a:p>
          <a:p>
            <a:pPr algn="ctr">
              <a:lnSpc>
                <a:spcPct val="150000"/>
              </a:lnSpc>
            </a:pP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n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不为</a:t>
            </a:r>
            <a:r>
              <a:rPr lang="en-US" altLang="zh-CN" sz="2000" noProof="1">
                <a:latin typeface="楷体_GB2312" panose="02010609030101010101" pitchFamily="49" charset="-122"/>
                <a:ea typeface="楷体_GB2312" panose="02010609030101010101" pitchFamily="49" charset="-122"/>
                <a:cs typeface="楷体_GB2312" panose="02010609030101010101" pitchFamily="49" charset="-122"/>
              </a:rPr>
              <a:t>1 </a:t>
            </a:r>
            <a:r>
              <a:rPr lang="zh-CN" altLang="en-US" sz="2000" noProof="1">
                <a:latin typeface="楷体_GB2312" panose="02010609030101010101" pitchFamily="49" charset="-122"/>
                <a:ea typeface="楷体_GB2312" panose="02010609030101010101" pitchFamily="49" charset="-122"/>
                <a:cs typeface="楷体_GB2312" panose="02010609030101010101" pitchFamily="49" charset="-122"/>
              </a:rPr>
              <a:t>，返回</a:t>
            </a:r>
            <a:r>
              <a:rPr lang="en-US" altLang="zh-CN" sz="2000" noProof="1">
                <a:solidFill>
                  <a:srgbClr val="FF0000"/>
                </a:solidFill>
                <a:latin typeface="楷体_GB2312" panose="02010609030101010101" pitchFamily="49" charset="-122"/>
                <a:ea typeface="楷体_GB2312" panose="02010609030101010101" pitchFamily="49" charset="-122"/>
                <a:cs typeface="楷体_GB2312" panose="02010609030101010101" pitchFamily="49" charset="-122"/>
              </a:rPr>
              <a:t>1/n+f(n-1)</a:t>
            </a:r>
          </a:p>
        </p:txBody>
      </p:sp>
      <p:grpSp>
        <p:nvGrpSpPr>
          <p:cNvPr id="19461" name="组合 4">
            <a:extLst>
              <a:ext uri="{FF2B5EF4-FFF2-40B4-BE49-F238E27FC236}">
                <a16:creationId xmlns:a16="http://schemas.microsoft.com/office/drawing/2014/main" id="{06CD51A4-3712-4C4D-AD18-70DFBDA08189}"/>
              </a:ext>
            </a:extLst>
          </p:cNvPr>
          <p:cNvGrpSpPr>
            <a:grpSpLocks/>
          </p:cNvGrpSpPr>
          <p:nvPr/>
        </p:nvGrpSpPr>
        <p:grpSpPr bwMode="auto">
          <a:xfrm flipV="1">
            <a:off x="4957766" y="708025"/>
            <a:ext cx="2276475" cy="33338"/>
            <a:chOff x="2435703" y="480263"/>
            <a:chExt cx="4402064" cy="45719"/>
          </a:xfrm>
        </p:grpSpPr>
        <p:sp>
          <p:nvSpPr>
            <p:cNvPr id="5" name="矩形 4">
              <a:extLst>
                <a:ext uri="{FF2B5EF4-FFF2-40B4-BE49-F238E27FC236}">
                  <a16:creationId xmlns:a16="http://schemas.microsoft.com/office/drawing/2014/main" id="{4A5D4D8A-3653-4DF7-8345-39C658D19394}"/>
                </a:ext>
              </a:extLst>
            </p:cNvPr>
            <p:cNvSpPr/>
            <p:nvPr/>
          </p:nvSpPr>
          <p:spPr>
            <a:xfrm>
              <a:off x="2435703" y="480263"/>
              <a:ext cx="1102050"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6" name="矩形 5">
              <a:extLst>
                <a:ext uri="{FF2B5EF4-FFF2-40B4-BE49-F238E27FC236}">
                  <a16:creationId xmlns:a16="http://schemas.microsoft.com/office/drawing/2014/main" id="{9BB96D4C-E782-4589-A010-56C8D4464671}"/>
                </a:ext>
              </a:extLst>
            </p:cNvPr>
            <p:cNvSpPr/>
            <p:nvPr/>
          </p:nvSpPr>
          <p:spPr>
            <a:xfrm>
              <a:off x="3537753" y="480263"/>
              <a:ext cx="1098981"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9F91DB37-92E2-470E-92FA-DE9E5EB2AE0C}"/>
                </a:ext>
              </a:extLst>
            </p:cNvPr>
            <p:cNvSpPr/>
            <p:nvPr/>
          </p:nvSpPr>
          <p:spPr>
            <a:xfrm>
              <a:off x="4636734" y="480263"/>
              <a:ext cx="1102052"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10" name="矩形 9">
              <a:extLst>
                <a:ext uri="{FF2B5EF4-FFF2-40B4-BE49-F238E27FC236}">
                  <a16:creationId xmlns:a16="http://schemas.microsoft.com/office/drawing/2014/main" id="{04ED4E7B-9374-42EF-8CDA-CD78B7EB7CDC}"/>
                </a:ext>
              </a:extLst>
            </p:cNvPr>
            <p:cNvSpPr/>
            <p:nvPr/>
          </p:nvSpPr>
          <p:spPr>
            <a:xfrm>
              <a:off x="5738786" y="480263"/>
              <a:ext cx="1098981"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
        <p:nvSpPr>
          <p:cNvPr id="19466" name="TextBox 13@|17FFC:16777215|FBC:16777215|LFC:16777215|LBC:16777215">
            <a:extLst>
              <a:ext uri="{FF2B5EF4-FFF2-40B4-BE49-F238E27FC236}">
                <a16:creationId xmlns:a16="http://schemas.microsoft.com/office/drawing/2014/main" id="{47AFA617-5408-46B5-ABAF-F6AA0438FCAB}"/>
              </a:ext>
            </a:extLst>
          </p:cNvPr>
          <p:cNvSpPr txBox="1">
            <a:spLocks noChangeArrowheads="1"/>
          </p:cNvSpPr>
          <p:nvPr/>
        </p:nvSpPr>
        <p:spPr bwMode="auto">
          <a:xfrm>
            <a:off x="3527428" y="280988"/>
            <a:ext cx="5019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solidFill>
                  <a:srgbClr val="445469"/>
                </a:solidFill>
                <a:latin typeface="楷体_GB2312" panose="02010609030101010101" pitchFamily="49" charset="-122"/>
                <a:ea typeface="楷体_GB2312" panose="02010609030101010101" pitchFamily="49" charset="-122"/>
                <a:sym typeface="Arial" panose="020B0604020202020204" pitchFamily="34" charset="0"/>
              </a:rPr>
              <a:t>递归求解  程序修改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ED16C"/>
        </a:solidFill>
        <a:effectLst/>
      </p:bgPr>
    </p:bg>
    <p:spTree>
      <p:nvGrpSpPr>
        <p:cNvPr id="1" name=""/>
        <p:cNvGrpSpPr/>
        <p:nvPr/>
      </p:nvGrpSpPr>
      <p:grpSpPr>
        <a:xfrm>
          <a:off x="0" y="0"/>
          <a:ext cx="0" cy="0"/>
          <a:chOff x="0" y="0"/>
          <a:chExt cx="0" cy="0"/>
        </a:xfrm>
      </p:grpSpPr>
      <p:pic>
        <p:nvPicPr>
          <p:cNvPr id="20482" name="图片 4">
            <a:extLst>
              <a:ext uri="{FF2B5EF4-FFF2-40B4-BE49-F238E27FC236}">
                <a16:creationId xmlns:a16="http://schemas.microsoft.com/office/drawing/2014/main" id="{2A71CECB-6644-4CC6-95FF-7974B4096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30C277E5-EA20-4463-A692-093DA7C35453}"/>
              </a:ext>
            </a:extLst>
          </p:cNvPr>
          <p:cNvSpPr txBox="1"/>
          <p:nvPr/>
        </p:nvSpPr>
        <p:spPr>
          <a:xfrm>
            <a:off x="6843716" y="2644775"/>
            <a:ext cx="3032125" cy="852488"/>
          </a:xfrm>
          <a:prstGeom prst="rect">
            <a:avLst/>
          </a:prstGeom>
          <a:noFill/>
          <a:ln w="9525">
            <a:noFill/>
          </a:ln>
        </p:spPr>
        <p:txBody>
          <a:bodyPr>
            <a:spAutoFit/>
          </a:bodyPr>
          <a:lstStyle/>
          <a:p>
            <a:pPr algn="r">
              <a:defRPr/>
            </a:pPr>
            <a:r>
              <a:rPr lang="zh-CN" altLang="en-US" sz="4950" b="1" noProof="1">
                <a:solidFill>
                  <a:srgbClr val="2E4C64"/>
                </a:solidFill>
                <a:latin typeface="楷体_GB2312" panose="02010609030101010101" pitchFamily="49" charset="-122"/>
                <a:ea typeface="楷体_GB2312" panose="02010609030101010101" pitchFamily="49" charset="-122"/>
              </a:rPr>
              <a:t>操作</a:t>
            </a:r>
            <a:r>
              <a:rPr lang="zh-CN" altLang="en-US" sz="4950" b="1" noProof="1">
                <a:solidFill>
                  <a:schemeClr val="bg1"/>
                </a:solidFill>
                <a:latin typeface="楷体_GB2312" panose="02010609030101010101" pitchFamily="49" charset="-122"/>
                <a:ea typeface="楷体_GB2312" panose="02010609030101010101" pitchFamily="49" charset="-122"/>
              </a:rPr>
              <a:t>练习</a:t>
            </a:r>
          </a:p>
        </p:txBody>
      </p:sp>
      <p:sp>
        <p:nvSpPr>
          <p:cNvPr id="20484" name="文本框 6">
            <a:extLst>
              <a:ext uri="{FF2B5EF4-FFF2-40B4-BE49-F238E27FC236}">
                <a16:creationId xmlns:a16="http://schemas.microsoft.com/office/drawing/2014/main" id="{856DE47C-ADD0-4E6E-ABB7-D7620AD22114}"/>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142F2A1A-01E6-44A0-A048-5E2E6F066FCD}"/>
              </a:ext>
            </a:extLst>
          </p:cNvPr>
          <p:cNvSpPr/>
          <p:nvPr/>
        </p:nvSpPr>
        <p:spPr>
          <a:xfrm>
            <a:off x="9875838" y="2757491"/>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56B3A76B-6C2A-4818-BE3E-244504855B77}"/>
              </a:ext>
            </a:extLst>
          </p:cNvPr>
          <p:cNvSpPr/>
          <p:nvPr/>
        </p:nvSpPr>
        <p:spPr>
          <a:xfrm>
            <a:off x="7259638" y="3771903"/>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副标题 2">
            <a:extLst>
              <a:ext uri="{FF2B5EF4-FFF2-40B4-BE49-F238E27FC236}">
                <a16:creationId xmlns:a16="http://schemas.microsoft.com/office/drawing/2014/main" id="{8F0B3FE8-5CCF-4302-9636-0622695D5BF4}"/>
              </a:ext>
            </a:extLst>
          </p:cNvPr>
          <p:cNvSpPr>
            <a:spLocks noGrp="1" noChangeArrowheads="1"/>
          </p:cNvSpPr>
          <p:nvPr/>
        </p:nvSpPr>
        <p:spPr bwMode="auto">
          <a:xfrm>
            <a:off x="2159000" y="535646"/>
            <a:ext cx="7812088" cy="723900"/>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50000"/>
              </a:lnSpc>
              <a:spcBef>
                <a:spcPts val="10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如何利用递归方法编程求</a:t>
            </a:r>
            <a:r>
              <a:rPr lang="en-US" altLang="zh-CN" sz="2400" dirty="0">
                <a:latin typeface="楷体_GB2312" panose="02010609030101010101" pitchFamily="49" charset="-122"/>
                <a:ea typeface="楷体_GB2312" panose="02010609030101010101" pitchFamily="49" charset="-122"/>
              </a:rPr>
              <a:t>10!=1×2×…×10</a:t>
            </a:r>
            <a:r>
              <a:rPr lang="zh-CN" altLang="en-US" sz="2400" dirty="0">
                <a:latin typeface="楷体_GB2312" panose="02010609030101010101" pitchFamily="49" charset="-122"/>
                <a:ea typeface="楷体_GB2312" panose="02010609030101010101" pitchFamily="49" charset="-122"/>
              </a:rPr>
              <a:t>的值</a:t>
            </a:r>
            <a:r>
              <a:rPr lang="en-US" altLang="zh-CN" sz="2400" dirty="0">
                <a:latin typeface="楷体_GB2312" panose="02010609030101010101" pitchFamily="49" charset="-122"/>
                <a:ea typeface="楷体_GB2312" panose="02010609030101010101" pitchFamily="49" charset="-122"/>
              </a:rPr>
              <a:t>?</a:t>
            </a:r>
          </a:p>
        </p:txBody>
      </p:sp>
      <p:sp>
        <p:nvSpPr>
          <p:cNvPr id="21506" name="副标题 2">
            <a:extLst>
              <a:ext uri="{FF2B5EF4-FFF2-40B4-BE49-F238E27FC236}">
                <a16:creationId xmlns:a16="http://schemas.microsoft.com/office/drawing/2014/main" id="{B4CC1570-947F-4062-96BA-625E726D1111}"/>
              </a:ext>
            </a:extLst>
          </p:cNvPr>
          <p:cNvSpPr>
            <a:spLocks noGrp="1" noChangeArrowheads="1"/>
          </p:cNvSpPr>
          <p:nvPr/>
        </p:nvSpPr>
        <p:spPr bwMode="auto">
          <a:xfrm>
            <a:off x="2159000" y="2567156"/>
            <a:ext cx="7812088" cy="1037238"/>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spcBef>
                <a:spcPts val="1000"/>
              </a:spcBef>
            </a:pPr>
            <a:r>
              <a:rPr lang="zh-CN" altLang="en-US" sz="2400" dirty="0">
                <a:latin typeface="楷体_GB2312" panose="02010609030101010101" pitchFamily="49" charset="-122"/>
                <a:ea typeface="楷体_GB2312" panose="02010609030101010101" pitchFamily="49" charset="-122"/>
              </a:rPr>
              <a:t>设计递归出口</a:t>
            </a:r>
            <a:r>
              <a:rPr lang="en-US" altLang="zh-CN" sz="2400" dirty="0">
                <a:latin typeface="楷体_GB2312" panose="02010609030101010101" pitchFamily="49" charset="-122"/>
                <a:ea typeface="楷体_GB2312" panose="02010609030101010101" pitchFamily="49" charset="-122"/>
              </a:rPr>
              <a:t>:</a:t>
            </a:r>
          </a:p>
          <a:p>
            <a:pPr>
              <a:spcBef>
                <a:spcPts val="1000"/>
              </a:spcBef>
            </a:pPr>
            <a:r>
              <a:rPr lang="en-US" altLang="zh-CN" sz="2400" dirty="0">
                <a:latin typeface="楷体_GB2312" panose="02010609030101010101" pitchFamily="49" charset="-122"/>
                <a:ea typeface="楷体_GB2312" panose="02010609030101010101" pitchFamily="49" charset="-122"/>
              </a:rPr>
              <a:t>		f(1) = 1</a:t>
            </a:r>
          </a:p>
        </p:txBody>
      </p:sp>
      <p:sp>
        <p:nvSpPr>
          <p:cNvPr id="21507" name="副标题 2">
            <a:extLst>
              <a:ext uri="{FF2B5EF4-FFF2-40B4-BE49-F238E27FC236}">
                <a16:creationId xmlns:a16="http://schemas.microsoft.com/office/drawing/2014/main" id="{9063C514-7D04-4CFE-9ED3-997A2806ACCE}"/>
              </a:ext>
            </a:extLst>
          </p:cNvPr>
          <p:cNvSpPr>
            <a:spLocks noGrp="1" noChangeArrowheads="1"/>
          </p:cNvSpPr>
          <p:nvPr/>
        </p:nvSpPr>
        <p:spPr bwMode="auto">
          <a:xfrm>
            <a:off x="2159000" y="1405368"/>
            <a:ext cx="7812088" cy="1037237"/>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spcBef>
                <a:spcPts val="1000"/>
              </a:spcBef>
            </a:pPr>
            <a:r>
              <a:rPr lang="zh-CN" altLang="en-US" sz="2400" dirty="0">
                <a:latin typeface="楷体_GB2312" panose="02010609030101010101" pitchFamily="49" charset="-122"/>
                <a:ea typeface="楷体_GB2312" panose="02010609030101010101" pitchFamily="49" charset="-122"/>
              </a:rPr>
              <a:t>找出关系表达式：</a:t>
            </a:r>
            <a:endParaRPr lang="en-US" altLang="zh-CN" sz="2400" dirty="0">
              <a:latin typeface="楷体_GB2312" panose="02010609030101010101" pitchFamily="49" charset="-122"/>
              <a:ea typeface="楷体_GB2312" panose="02010609030101010101" pitchFamily="49" charset="-122"/>
            </a:endParaRPr>
          </a:p>
          <a:p>
            <a:pPr>
              <a:spcBef>
                <a:spcPts val="1000"/>
              </a:spcBef>
            </a:pPr>
            <a:r>
              <a:rPr lang="en-US" altLang="zh-CN" sz="2400" dirty="0">
                <a:latin typeface="楷体_GB2312" panose="02010609030101010101" pitchFamily="49" charset="-122"/>
                <a:ea typeface="楷体_GB2312" panose="02010609030101010101" pitchFamily="49" charset="-122"/>
              </a:rPr>
              <a:t>		f(n) = n * f(n - 1)</a:t>
            </a:r>
          </a:p>
        </p:txBody>
      </p:sp>
      <p:sp>
        <p:nvSpPr>
          <p:cNvPr id="5" name="副标题 2">
            <a:extLst>
              <a:ext uri="{FF2B5EF4-FFF2-40B4-BE49-F238E27FC236}">
                <a16:creationId xmlns:a16="http://schemas.microsoft.com/office/drawing/2014/main" id="{680DA8BF-AB4F-4956-84FF-8D9A5A582D12}"/>
              </a:ext>
            </a:extLst>
          </p:cNvPr>
          <p:cNvSpPr>
            <a:spLocks noGrp="1" noChangeArrowheads="1"/>
          </p:cNvSpPr>
          <p:nvPr/>
        </p:nvSpPr>
        <p:spPr bwMode="auto">
          <a:xfrm>
            <a:off x="2159000" y="3728945"/>
            <a:ext cx="7812088" cy="2928333"/>
          </a:xfrm>
          <a:prstGeom prst="rect">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a:lstStyle/>
          <a:p>
            <a:pPr>
              <a:spcBef>
                <a:spcPts val="1000"/>
              </a:spcBef>
            </a:pPr>
            <a:r>
              <a:rPr lang="en-US" altLang="zh-CN" sz="2400" dirty="0">
                <a:solidFill>
                  <a:schemeClr val="accent1"/>
                </a:solidFill>
                <a:latin typeface="楷体_GB2312" panose="02010609030101010101" pitchFamily="49" charset="-122"/>
                <a:ea typeface="楷体_GB2312" panose="02010609030101010101" pitchFamily="49" charset="-122"/>
              </a:rPr>
              <a:t>def</a:t>
            </a:r>
            <a:r>
              <a:rPr lang="en-US" altLang="zh-CN" sz="2400" dirty="0">
                <a:latin typeface="楷体_GB2312" panose="02010609030101010101" pitchFamily="49" charset="-122"/>
                <a:ea typeface="楷体_GB2312" panose="02010609030101010101" pitchFamily="49" charset="-122"/>
              </a:rPr>
              <a:t> </a:t>
            </a:r>
            <a:r>
              <a:rPr lang="en-US" altLang="zh-CN" sz="2400" dirty="0">
                <a:solidFill>
                  <a:srgbClr val="0070C0"/>
                </a:solidFill>
                <a:latin typeface="楷体_GB2312" panose="02010609030101010101" pitchFamily="49" charset="-122"/>
                <a:ea typeface="楷体_GB2312" panose="02010609030101010101" pitchFamily="49" charset="-122"/>
              </a:rPr>
              <a:t>factorial</a:t>
            </a:r>
            <a:r>
              <a:rPr lang="en-US" altLang="zh-CN" sz="2400" dirty="0">
                <a:latin typeface="楷体_GB2312" panose="02010609030101010101" pitchFamily="49" charset="-122"/>
                <a:ea typeface="楷体_GB2312" panose="02010609030101010101" pitchFamily="49" charset="-122"/>
              </a:rPr>
              <a:t>(n):</a:t>
            </a:r>
          </a:p>
          <a:p>
            <a:pPr>
              <a:spcBef>
                <a:spcPts val="1000"/>
              </a:spcBef>
            </a:pPr>
            <a:r>
              <a:rPr lang="en-US" altLang="zh-CN" sz="2400" dirty="0">
                <a:latin typeface="楷体_GB2312" panose="02010609030101010101" pitchFamily="49" charset="-122"/>
                <a:ea typeface="楷体_GB2312" panose="02010609030101010101" pitchFamily="49" charset="-122"/>
              </a:rPr>
              <a:t>    </a:t>
            </a:r>
            <a:r>
              <a:rPr lang="en-US" altLang="zh-CN" sz="2400" dirty="0">
                <a:solidFill>
                  <a:schemeClr val="accent1"/>
                </a:solidFill>
                <a:latin typeface="楷体_GB2312" panose="02010609030101010101" pitchFamily="49" charset="-122"/>
                <a:ea typeface="楷体_GB2312" panose="02010609030101010101" pitchFamily="49" charset="-122"/>
              </a:rPr>
              <a:t>if</a:t>
            </a:r>
            <a:r>
              <a:rPr lang="en-US" altLang="zh-CN" sz="2400" dirty="0">
                <a:latin typeface="楷体_GB2312" panose="02010609030101010101" pitchFamily="49" charset="-122"/>
                <a:ea typeface="楷体_GB2312" panose="02010609030101010101" pitchFamily="49" charset="-122"/>
              </a:rPr>
              <a:t> n == 1:</a:t>
            </a:r>
          </a:p>
          <a:p>
            <a:pPr>
              <a:spcBef>
                <a:spcPts val="1000"/>
              </a:spcBef>
            </a:pPr>
            <a:r>
              <a:rPr lang="en-US" altLang="zh-CN" sz="2400" dirty="0">
                <a:latin typeface="楷体_GB2312" panose="02010609030101010101" pitchFamily="49" charset="-122"/>
                <a:ea typeface="楷体_GB2312" panose="02010609030101010101" pitchFamily="49" charset="-122"/>
              </a:rPr>
              <a:t>        </a:t>
            </a:r>
            <a:r>
              <a:rPr lang="en-US" altLang="zh-CN" sz="2400" dirty="0">
                <a:solidFill>
                  <a:schemeClr val="accent1"/>
                </a:solidFill>
                <a:latin typeface="楷体_GB2312" panose="02010609030101010101" pitchFamily="49" charset="-122"/>
                <a:ea typeface="楷体_GB2312" panose="02010609030101010101" pitchFamily="49" charset="-122"/>
              </a:rPr>
              <a:t>return</a:t>
            </a:r>
            <a:r>
              <a:rPr lang="en-US" altLang="zh-CN" sz="2400" dirty="0">
                <a:latin typeface="楷体_GB2312" panose="02010609030101010101" pitchFamily="49" charset="-122"/>
                <a:ea typeface="楷体_GB2312" panose="02010609030101010101" pitchFamily="49" charset="-122"/>
              </a:rPr>
              <a:t> 1</a:t>
            </a:r>
          </a:p>
          <a:p>
            <a:pPr>
              <a:spcBef>
                <a:spcPts val="1000"/>
              </a:spcBef>
            </a:pPr>
            <a:r>
              <a:rPr lang="en-US" altLang="zh-CN" sz="2400" dirty="0">
                <a:latin typeface="楷体_GB2312" panose="02010609030101010101" pitchFamily="49" charset="-122"/>
                <a:ea typeface="楷体_GB2312" panose="02010609030101010101" pitchFamily="49" charset="-122"/>
              </a:rPr>
              <a:t>    </a:t>
            </a:r>
            <a:r>
              <a:rPr lang="en-US" altLang="zh-CN" sz="2400" dirty="0">
                <a:solidFill>
                  <a:schemeClr val="accent1"/>
                </a:solidFill>
                <a:latin typeface="楷体_GB2312" panose="02010609030101010101" pitchFamily="49" charset="-122"/>
                <a:ea typeface="楷体_GB2312" panose="02010609030101010101" pitchFamily="49" charset="-122"/>
              </a:rPr>
              <a:t>else</a:t>
            </a:r>
            <a:r>
              <a:rPr lang="en-US" altLang="zh-CN" sz="2400" dirty="0">
                <a:latin typeface="楷体_GB2312" panose="02010609030101010101" pitchFamily="49" charset="-122"/>
                <a:ea typeface="楷体_GB2312" panose="02010609030101010101" pitchFamily="49" charset="-122"/>
              </a:rPr>
              <a:t>:</a:t>
            </a:r>
          </a:p>
          <a:p>
            <a:pPr>
              <a:spcBef>
                <a:spcPts val="1000"/>
              </a:spcBef>
            </a:pPr>
            <a:r>
              <a:rPr lang="en-US" altLang="zh-CN" sz="2400" dirty="0">
                <a:latin typeface="楷体_GB2312" panose="02010609030101010101" pitchFamily="49" charset="-122"/>
                <a:ea typeface="楷体_GB2312" panose="02010609030101010101" pitchFamily="49" charset="-122"/>
              </a:rPr>
              <a:t>        </a:t>
            </a:r>
            <a:r>
              <a:rPr lang="en-US" altLang="zh-CN" sz="2400" dirty="0">
                <a:solidFill>
                  <a:schemeClr val="accent1"/>
                </a:solidFill>
                <a:latin typeface="楷体_GB2312" panose="02010609030101010101" pitchFamily="49" charset="-122"/>
                <a:ea typeface="楷体_GB2312" panose="02010609030101010101" pitchFamily="49" charset="-122"/>
              </a:rPr>
              <a:t>return</a:t>
            </a:r>
            <a:r>
              <a:rPr lang="en-US" altLang="zh-CN" sz="2400" dirty="0">
                <a:latin typeface="楷体_GB2312" panose="02010609030101010101" pitchFamily="49" charset="-122"/>
                <a:ea typeface="楷体_GB2312" panose="02010609030101010101" pitchFamily="49" charset="-122"/>
              </a:rPr>
              <a:t> n * f(n – 1)</a:t>
            </a:r>
          </a:p>
          <a:p>
            <a:pPr>
              <a:spcBef>
                <a:spcPts val="1000"/>
              </a:spcBef>
            </a:pPr>
            <a:r>
              <a:rPr lang="en-US" altLang="zh-CN" sz="2400" dirty="0">
                <a:solidFill>
                  <a:srgbClr val="FF0000"/>
                </a:solidFill>
                <a:latin typeface="楷体_GB2312" panose="02010609030101010101" pitchFamily="49" charset="-122"/>
                <a:ea typeface="楷体_GB2312" panose="02010609030101010101" pitchFamily="49" charset="-122"/>
              </a:rPr>
              <a:t>print</a:t>
            </a:r>
            <a:r>
              <a:rPr lang="en-US" altLang="zh-CN" sz="2400" dirty="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factorial(10))</a:t>
            </a:r>
            <a:endParaRPr lang="en-US" altLang="zh-CN" sz="2400" dirty="0">
              <a:latin typeface="楷体_GB2312" panose="02010609030101010101" pitchFamily="49" charset="-122"/>
              <a:ea typeface="楷体_GB2312" panose="02010609030101010101" pitchFamily="49" charset="-122"/>
            </a:endParaRPr>
          </a:p>
          <a:p>
            <a:pPr>
              <a:spcBef>
                <a:spcPts val="1000"/>
              </a:spcBef>
            </a:pPr>
            <a:endParaRPr lang="en-US" altLang="zh-CN" sz="24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5" grpId="0" animBg="1"/>
    </p:bldLst>
  </p:timing>
</p:sld>
</file>

<file path=ppt/theme/theme1.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1449</Words>
  <Application>Microsoft Office PowerPoint</Application>
  <PresentationFormat>宽屏</PresentationFormat>
  <Paragraphs>141</Paragraphs>
  <Slides>21</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楷体_GB2312</vt:lpstr>
      <vt:lpstr>宋体</vt:lpstr>
      <vt:lpstr>微软雅黑</vt:lpstr>
      <vt:lpstr>幼圆</vt:lpstr>
      <vt:lpstr>Arial</vt:lpstr>
      <vt:lpstr>Calibri</vt:lpstr>
      <vt:lpstr>Calibri Light</vt:lpstr>
      <vt:lpstr>Century Gothic</vt:lpstr>
      <vt:lpstr>Times New Roman</vt:lpstr>
      <vt:lpstr>Wingdings</vt:lpstr>
      <vt:lpstr>Wingdings 3</vt:lpstr>
      <vt:lpstr>4_Office 主题</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拓展-动态规划</vt:lpstr>
      <vt:lpstr>拓展-动态规划</vt:lpstr>
      <vt:lpstr>拓展-动态规划</vt:lpstr>
      <vt:lpstr>拓展-汉诺塔</vt:lpstr>
      <vt:lpstr>拓展-汉诺塔</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hongming xu</dc:creator>
  <cp:lastModifiedBy>hongming xu</cp:lastModifiedBy>
  <cp:revision>19</cp:revision>
  <dcterms:created xsi:type="dcterms:W3CDTF">2020-11-03T03:56:46Z</dcterms:created>
  <dcterms:modified xsi:type="dcterms:W3CDTF">2020-11-18T01:25:30Z</dcterms:modified>
</cp:coreProperties>
</file>