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21"/>
  </p:notesMasterIdLst>
  <p:handoutMasterIdLst>
    <p:handoutMasterId r:id="rId22"/>
  </p:handoutMasterIdLst>
  <p:sldIdLst>
    <p:sldId id="256" r:id="rId4"/>
    <p:sldId id="386" r:id="rId5"/>
    <p:sldId id="408" r:id="rId6"/>
    <p:sldId id="369" r:id="rId7"/>
    <p:sldId id="345" r:id="rId8"/>
    <p:sldId id="306" r:id="rId9"/>
    <p:sldId id="362" r:id="rId10"/>
    <p:sldId id="430" r:id="rId11"/>
    <p:sldId id="279" r:id="rId12"/>
    <p:sldId id="422" r:id="rId13"/>
    <p:sldId id="368" r:id="rId14"/>
    <p:sldId id="277" r:id="rId15"/>
    <p:sldId id="406" r:id="rId16"/>
    <p:sldId id="407" r:id="rId17"/>
    <p:sldId id="282" r:id="rId18"/>
    <p:sldId id="405" r:id="rId19"/>
    <p:sldId id="40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4">
          <p15:clr>
            <a:srgbClr val="A4A3A4"/>
          </p15:clr>
        </p15:guide>
        <p15:guide id="2" pos="29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48235"/>
    <a:srgbClr val="D9E1F2"/>
    <a:srgbClr val="DDEBF7"/>
    <a:srgbClr val="E2EFDA"/>
    <a:srgbClr val="FFF2CC"/>
    <a:srgbClr val="1B90A2"/>
    <a:srgbClr val="7030A4"/>
    <a:srgbClr val="07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2" autoAdjust="0"/>
    <p:restoredTop sz="92839" autoAdjust="0"/>
  </p:normalViewPr>
  <p:slideViewPr>
    <p:cSldViewPr snapToGrid="0">
      <p:cViewPr varScale="1">
        <p:scale>
          <a:sx n="84" d="100"/>
          <a:sy n="84" d="100"/>
        </p:scale>
        <p:origin x="1716" y="120"/>
      </p:cViewPr>
      <p:guideLst>
        <p:guide orient="horz" pos="1894"/>
        <p:guide pos="29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BB54653-C3B3-4A1E-BB26-CEE1775B0C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750EB7-307B-4D93-8B37-E62DACB648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0F9B84EA-7D68-4D60-9CB1-D50884785D1C}" type="datetimeFigureOut">
              <a:rPr lang="zh-CN" altLang="en-US"/>
              <a:pPr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4BCB0-C16C-4696-BA10-2C07182DCE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0D70B1-71C0-4249-90B9-9B09D2045C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62CD688-C077-4966-A698-74EFA62E83A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D07B275-D9BB-4654-B28C-3629E2DD2C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4C1CED-F784-4EFA-9C35-0D01D4351B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4E0BC6-38A4-47D2-A16E-1969BFB3BA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8824377-6056-4142-8EC1-742F84F5F1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7045B78-C32B-4A35-8A97-58CCA063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C93DD-7A9A-47B5-AA2E-6667D4CA3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ACEC3-DC45-4657-93C7-F0D0A4A1F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B3DAC-3533-4CDF-BDF1-6A7EC691EFF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38E8702A-219B-47C6-8A5D-B52D41F6F45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CE432D89-96C7-423E-813B-B98D67FF27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89464561-FA2D-4637-910D-73958E97C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B34C857-8978-4676-BEE0-FE42111918B5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242771AD-FA3D-4D53-A9E7-FE1D2AA976BB}"/>
              </a:ext>
            </a:extLst>
          </p:cNvPr>
          <p:cNvSpPr>
            <a:spLocks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文本占位符 2">
            <a:extLst>
              <a:ext uri="{FF2B5EF4-FFF2-40B4-BE49-F238E27FC236}">
                <a16:creationId xmlns:a16="http://schemas.microsoft.com/office/drawing/2014/main" id="{28538222-A00A-497D-9F9C-A379D9D2A78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252DC47F-E45D-4F28-B979-5A75AFB311A7}"/>
              </a:ext>
            </a:extLst>
          </p:cNvPr>
          <p:cNvSpPr>
            <a:spLocks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文本占位符 2">
            <a:extLst>
              <a:ext uri="{FF2B5EF4-FFF2-40B4-BE49-F238E27FC236}">
                <a16:creationId xmlns:a16="http://schemas.microsoft.com/office/drawing/2014/main" id="{D477D65D-0328-4C3C-8A4F-06CE51EEB962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>
            <a:extLst>
              <a:ext uri="{FF2B5EF4-FFF2-40B4-BE49-F238E27FC236}">
                <a16:creationId xmlns:a16="http://schemas.microsoft.com/office/drawing/2014/main" id="{CD62B5F2-8292-4AC0-8077-C9133CAEB0B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>
            <a:extLst>
              <a:ext uri="{FF2B5EF4-FFF2-40B4-BE49-F238E27FC236}">
                <a16:creationId xmlns:a16="http://schemas.microsoft.com/office/drawing/2014/main" id="{846968FA-5148-444C-B6D2-68133D8D1E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6D6546AE-8C88-45CC-8A4A-3241D6F765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D6B68AB-3E0F-495C-BB4D-1ED901ABB715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02806-B9F1-41EF-83DD-4F1C0757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898F9-B872-4309-8E94-576A1D21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9E786-FE78-442E-90E1-4C6EF31F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D6EF8-4B5C-4597-BB15-FD0C3097B3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8093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E1DD2-50CB-4756-844D-EC74EC1E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F87F0-D9E0-4310-9E81-D1A3958D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9E9F1-7FED-438C-BE81-68889722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26A96-0F4C-42A5-BA01-C937CCF0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1142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2325D-FE6C-462E-A313-A46711C1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CA717-0326-4374-9059-7D0A16D7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B23EB-4D98-4BBD-842E-06E97563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D662A-74C9-4E5C-B8AB-A7074A2419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8912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2B237-5A0C-45FA-AEE6-1D46C909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42207-86D2-472C-A80B-6E5EC0F9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DC83C-7715-4425-A1DA-D557DBFA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E3EE1-F888-481E-A765-1398E0F7FE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15365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34930092-DF6F-4A07-9D0F-9148396908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E8E6B443-F269-47BC-B4F2-68BDF18DC9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F754A64-CB2F-4B6B-AF75-218D630D5590}"/>
              </a:ext>
            </a:extLst>
          </p:cNvPr>
          <p:cNvGrpSpPr/>
          <p:nvPr/>
        </p:nvGrpSpPr>
        <p:grpSpPr>
          <a:xfrm>
            <a:off x="-19" y="134543"/>
            <a:ext cx="349017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355A5BAD-3751-4177-BBE3-1364ED1D62CB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11482DAD-F98C-4833-8169-93F00CA7ADFD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53247B2F-D5A0-42D2-93A4-89230DE8E571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文本框 2">
            <a:extLst>
              <a:ext uri="{FF2B5EF4-FFF2-40B4-BE49-F238E27FC236}">
                <a16:creationId xmlns:a16="http://schemas.microsoft.com/office/drawing/2014/main" id="{0A30CBCC-4F1F-444B-9475-8A93ED1A3C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27338" y="6402388"/>
            <a:ext cx="622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541434E7-3DF4-4A33-AF5D-648B89064E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7338" y="201613"/>
            <a:ext cx="500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F6EA184B-3D99-455E-BDBF-4CC6D093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A86FFB0A-06E8-4E60-8BB7-B5FD42DC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E960D088-7C12-4501-A98A-3F39F65D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296AF-C159-4186-99AC-56C7AD2ACC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94621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A3B81-0925-443B-9D92-0DE9D0F3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F9206-3FD8-4504-A4EF-62BD5770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3D6C9-4800-4925-B167-0FC72D61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D5796-5713-4EF1-A7D8-FA754D2D17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12120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39A6240-AE90-484C-B660-40187252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781607B-2992-42FB-8F30-67EF2B49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9540D23-6B44-444E-9C10-5074712B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CFF48-2A55-4062-B9C9-1E4EE37635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1252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1C19499-EB63-4D27-AF6A-E41D9B85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5313AE4-64B4-4DF7-BAAE-303AD6A5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C3BD58D-1107-49FF-B9FA-0E68A0B0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B3C18-FB20-4074-BB4A-6A80C908FF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28185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E24694-B8E1-47FA-9277-B81C3802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43000BA-01BE-4311-B044-701B53BB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F4D4834-1830-4F9F-8F5C-54E3EEA7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2EEB1-981B-45A7-B237-31E298EED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8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B96D131-25E6-4468-99AD-25EA68DC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5C5CFD4-3242-4A24-92CC-27267E32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F4C02BF-C054-4BD1-A793-D1CAED78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FB626-D572-41C4-9C3E-D072986C52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4458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4F23914-94AB-461E-8260-762986F6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67E388-7830-40E9-A63C-F785EE87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F54B06D-0358-471D-A52B-14700269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CD633-22EE-4B95-86BC-3227D46887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388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5B42F77B-B45E-4CAD-A7EF-09B41AC873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A07507E7-E826-44BE-A533-DCCDACD2BC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7465620-D5C1-4D63-8BFF-3082E7F4BA45}"/>
              </a:ext>
            </a:extLst>
          </p:cNvPr>
          <p:cNvGrpSpPr/>
          <p:nvPr/>
        </p:nvGrpSpPr>
        <p:grpSpPr>
          <a:xfrm>
            <a:off x="-20" y="134543"/>
            <a:ext cx="349017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34AB2C50-B245-44F9-A3FF-AB6418483E96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7E627916-5E95-4F28-BA9D-B0ADBDD2EE5E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D9E4EB6A-5C39-4CBA-BD64-39348541C892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文本框 2">
            <a:extLst>
              <a:ext uri="{FF2B5EF4-FFF2-40B4-BE49-F238E27FC236}">
                <a16:creationId xmlns:a16="http://schemas.microsoft.com/office/drawing/2014/main" id="{E8742FEC-9116-4577-B9F8-3834381643A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27338" y="6402388"/>
            <a:ext cx="622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7C388D59-46D0-4BBD-BD13-E0F2F4C2F1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7338" y="201613"/>
            <a:ext cx="500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36926BA9-9537-4DDA-9965-911F4E6C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A7FE120C-85DE-4F70-8467-974A7ADF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08964C35-DEB0-4261-BC69-D2C0A7AC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C5D74-14C4-44FA-A67B-2F121AC6A8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15554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38561FA-68E0-48D2-88DF-83EFEA25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2C98CD7-FF62-4F65-8F21-6701AA24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794EB94-7410-490A-9A81-0073B455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916CC-1F7F-4118-A0F2-B880F7D9FB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21478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427F-CB7F-4E13-897F-789856FF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D5A55-AB93-4755-B1F0-6697FFD4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25CD8-59DF-49D4-A0BA-51A6E5C4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44E39-ACC5-4CF6-A997-C730B8A317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29993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BB7A3-0715-472F-9468-6E6C9CED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C9CB4-451D-4312-B137-F1ED789D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6E9F-3DAD-4A30-93C0-2EACFF1F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E0116-17D2-451D-8249-BDF88D91D2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9838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B56E2-B6E0-41B3-B9C5-B9A66855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8D0ED-3D5E-4C48-B1E5-591C7A86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40A03-83F1-4045-9790-32234251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D862B-4778-424F-AC8C-A0C37A4CDA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32199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1E8AE5D7-FEF9-420B-BD45-2C3A94975B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7EB99EC3-4605-481B-B458-CDF50C4905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1"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0F54B0C-929E-49AC-B905-B2F378F43ADD}"/>
              </a:ext>
            </a:extLst>
          </p:cNvPr>
          <p:cNvGrpSpPr/>
          <p:nvPr/>
        </p:nvGrpSpPr>
        <p:grpSpPr>
          <a:xfrm>
            <a:off x="-19" y="134543"/>
            <a:ext cx="349017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79396B25-99E7-4CDD-9AE6-FD9108B542DF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2BDCFEC1-3AC2-4F8E-8AE7-A0470D14C8F9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DDEEC9AD-8992-4D29-8934-8A72C955DAE1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文本框 2">
            <a:extLst>
              <a:ext uri="{FF2B5EF4-FFF2-40B4-BE49-F238E27FC236}">
                <a16:creationId xmlns:a16="http://schemas.microsoft.com/office/drawing/2014/main" id="{C681762F-68BE-4EAD-B252-0ED30513CB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27338" y="6402388"/>
            <a:ext cx="622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用户名：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2020LLXXXX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密码：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姓名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（小写全拼）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@</a:t>
            </a:r>
            <a:r>
              <a:rPr lang="en-US" altLang="zh-CN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1943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FA2C46C8-4FF2-48E5-97B2-F2F32FA3B9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7338" y="201613"/>
            <a:ext cx="500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   </a:t>
            </a:r>
            <a:r>
              <a:rPr lang="en-US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https://study.wjszzx.com.cn</a:t>
            </a:r>
          </a:p>
        </p:txBody>
      </p:sp>
      <p:sp>
        <p:nvSpPr>
          <p:cNvPr id="10" name="日期占位符 1">
            <a:extLst>
              <a:ext uri="{FF2B5EF4-FFF2-40B4-BE49-F238E27FC236}">
                <a16:creationId xmlns:a16="http://schemas.microsoft.com/office/drawing/2014/main" id="{45DCEE4E-5DC0-4D4C-8B8D-960FAAE3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D8BF917E-00EA-482D-ACDB-A341ED53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12731BEC-1294-47CC-8D85-0A1D44C4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C47F1-FB50-48AF-895C-C43D8DBF6D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50293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A1C57-0541-49B9-9B32-A5F4D5C0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EE133-E795-424F-9F45-E1210A9F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7868A-AEAB-45F9-A2EA-C8010CDC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14E5-C2D2-451B-A92E-4CD3D0F4D2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04366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317D537-E4C7-404E-A2A6-5BD6D731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EC65B24-806B-4196-925F-4013E7AA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F5A66CA-0BD5-44CD-A921-4A4EC692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A3477-16AD-4A8D-A627-4FD6B2A561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36558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A4A3A35-C519-4DD7-84D7-2D486485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70A68BC-5766-42A1-AFCF-FFA49E68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FBF7F56-7D7F-49B9-A87C-E2109C83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29459-C7DD-4FA4-9027-D5FD5F837A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93462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F9EE250-5127-4702-929F-FF7DCDF7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C8B5E6B-DC1D-4086-A0A8-B6B33C80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7BFEF28-8D63-4C10-9B2A-9767393E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B6CC8-E4E4-4F4E-88C2-6CFB038755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69943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D624C30-7C3A-4F18-8A8E-4B576A3D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2BBA1C7-3C3A-4C39-8FD0-9AA9E99D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3228592-43CF-4726-A6FD-B4408F19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35D90C-95BA-437C-B85E-FE6D0151D7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2314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CCE29-EDF3-47B7-9F69-0B677DF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63D39-6457-4075-8DDE-A16BBFE7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EAC28-DA1C-4DC3-921E-BE5A84DC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F6870-2D92-44A7-A1E3-A6BA870B99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89206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0806410-566C-4593-B186-CCDC1299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2EBEB65-8A10-4DCC-89D6-044B7C8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9EF067D-0515-4BB1-97CC-BD1E7338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9E220-7DDC-4877-B5DB-116918489B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89905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D22FA5A-37BB-4691-8123-4F488385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865AF99-7BA1-4D97-8E70-1B83F530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0AEC97C-21D6-4881-9107-C94EEF3E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D0DD0-0937-4CBA-9E4A-0C138AB8E6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3863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A8057-2296-4095-882F-A0F77940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C0B9F-9E21-4A56-8381-9AF4D8C6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284AF-CE03-4EF9-996E-4C7627B4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9A69D-5F3F-4138-9A47-42DCB699C1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06000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6A87D-FD8A-41C1-94D7-61641E94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3689A-375C-4255-BF6B-222B53B5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4083D-D725-4931-9C53-CDA028C0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D9F50-3FF2-45AE-9D9D-77622DF966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6943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8EB7646-3B48-43C3-8F4C-29A5537F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7BA700A-F4A7-43CB-B8F4-92E7BAA9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B99CC0C-71A6-4ABF-A48D-B4BA6C97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8DF98-1B0E-43EC-A209-A0E00E4DE8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0342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E785B8A-E25C-41E3-99E1-762AEB10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E3C0729-C1C4-4F7B-9E26-937700D5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8700F0-B4F5-4AB6-B741-46584C17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5C0FE-A2FC-4DEF-9CEE-00A394C5D4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8111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BBF8132-6522-4336-9F17-5BB76201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DB9C0FD-4332-46C4-9A50-692155E9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204C82D-BAAE-42D1-8695-6461CE16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6D478-0E45-4874-A61F-D3169A952D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6105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7D0CDD-09F1-4799-A09B-3A09BB291D89}"/>
              </a:ext>
            </a:extLst>
          </p:cNvPr>
          <p:cNvSpPr/>
          <p:nvPr userDrawn="1"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F278C1-9536-4FA0-AD19-3A741A6CDFD7}"/>
              </a:ext>
            </a:extLst>
          </p:cNvPr>
          <p:cNvSpPr/>
          <p:nvPr userDrawn="1"/>
        </p:nvSpPr>
        <p:spPr>
          <a:xfrm>
            <a:off x="0" y="6211888"/>
            <a:ext cx="9144000" cy="6477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E7F66276-CAD2-4C05-808D-57F8E1EB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CE43C60-8CF3-46AC-BE55-C1776A7B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9F21F3E-47BC-4DF3-9820-6ABCFD7F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67AAB-E2CA-449D-9913-7F5FF21E8F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1113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410090-3DDA-48CA-8776-D4C0FAE7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D080EFE-8050-4402-B002-D85E69BE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BCA3313-B961-41CB-8FAF-1770295A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75A25-034B-4A9A-9B2C-B805C2967B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8062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1252A5B-EF75-49A8-85CC-A91194CF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59EE97D-D0B0-4941-9705-8B598996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68AFC3-1217-40D0-B415-958C3106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D21BD-A090-4515-9F44-8F1F9998DC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7262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FA359EE-329B-476B-B2DA-6AF04F081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A1D53FE9-CCF7-4320-8CDC-8E66FF95F0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88F9D-47B4-4471-9F5A-16832F0F5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80511-A2EC-4CF1-A136-6ECA80732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E0ABA-B8B5-4347-A024-4A4374CB8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C6AC9EEB-F72A-411B-89E7-7D26A7DA6B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37" r:id="rId2"/>
    <p:sldLayoutId id="2147483715" r:id="rId3"/>
    <p:sldLayoutId id="2147483714" r:id="rId4"/>
    <p:sldLayoutId id="2147483713" r:id="rId5"/>
    <p:sldLayoutId id="2147483712" r:id="rId6"/>
    <p:sldLayoutId id="2147483738" r:id="rId7"/>
    <p:sldLayoutId id="2147483711" r:id="rId8"/>
    <p:sldLayoutId id="2147483710" r:id="rId9"/>
    <p:sldLayoutId id="2147483709" r:id="rId10"/>
    <p:sldLayoutId id="2147483708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56CBD936-1C8B-45A6-AF9E-9FBD8B3051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A27E9278-3977-4513-9B9E-7DE2CC8954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C168B-2930-4727-9757-1411E8AAB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6DA5D-CB25-4DB9-9E71-D0A87A90A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554BC-BF98-4748-9720-AE068B4CF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BD8E64E4-C1ED-44D2-8546-A3A0B599BC1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9" r:id="rId2"/>
    <p:sldLayoutId id="2147483725" r:id="rId3"/>
    <p:sldLayoutId id="2147483724" r:id="rId4"/>
    <p:sldLayoutId id="2147483723" r:id="rId5"/>
    <p:sldLayoutId id="2147483722" r:id="rId6"/>
    <p:sldLayoutId id="2147483721" r:id="rId7"/>
    <p:sldLayoutId id="2147483720" r:id="rId8"/>
    <p:sldLayoutId id="2147483719" r:id="rId9"/>
    <p:sldLayoutId id="2147483718" r:id="rId10"/>
    <p:sldLayoutId id="2147483717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C99CFEA6-6992-4248-901E-772BE1BC03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48F863ED-C80A-4A63-8EA2-179886DE91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5645F-B8F0-4C8F-B500-6D77F2483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7C0710-1941-4207-AFC4-70422DBD405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01F3D-3697-4CD7-8F90-A6EB1AB30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52713-6A28-4E80-881D-67AEB675F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D94BEC3C-DC71-4192-8398-FB28F433E24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0" r:id="rId2"/>
    <p:sldLayoutId id="2147483735" r:id="rId3"/>
    <p:sldLayoutId id="2147483734" r:id="rId4"/>
    <p:sldLayoutId id="2147483733" r:id="rId5"/>
    <p:sldLayoutId id="2147483732" r:id="rId6"/>
    <p:sldLayoutId id="2147483731" r:id="rId7"/>
    <p:sldLayoutId id="2147483730" r:id="rId8"/>
    <p:sldLayoutId id="2147483729" r:id="rId9"/>
    <p:sldLayoutId id="2147483728" r:id="rId10"/>
    <p:sldLayoutId id="2147483727" r:id="rId11"/>
  </p:sldLayoutIdLst>
  <p:transition spd="slow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组合 26">
            <a:extLst>
              <a:ext uri="{FF2B5EF4-FFF2-40B4-BE49-F238E27FC236}">
                <a16:creationId xmlns:a16="http://schemas.microsoft.com/office/drawing/2014/main" id="{26DDDC3A-EC5E-438F-ACE9-71103241E6D4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FA08410-667A-455E-A79D-B8CC76AFEC98}"/>
                </a:ext>
              </a:extLst>
            </p:cNvPr>
            <p:cNvSpPr/>
            <p:nvPr/>
          </p:nvSpPr>
          <p:spPr>
            <a:xfrm>
              <a:off x="285" y="50612"/>
              <a:ext cx="12191430" cy="6857667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9" name="弦形 18">
              <a:extLst>
                <a:ext uri="{FF2B5EF4-FFF2-40B4-BE49-F238E27FC236}">
                  <a16:creationId xmlns:a16="http://schemas.microsoft.com/office/drawing/2014/main" id="{1282E47E-472E-4F89-8C48-E27ACE009C8A}"/>
                </a:ext>
              </a:extLst>
            </p:cNvPr>
            <p:cNvSpPr/>
            <p:nvPr/>
          </p:nvSpPr>
          <p:spPr>
            <a:xfrm rot="13350635">
              <a:off x="-901373" y="-7490705"/>
              <a:ext cx="13994746" cy="14310088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D4C3B22-24B2-4E1D-9B9E-F07F7D1F9308}"/>
              </a:ext>
            </a:extLst>
          </p:cNvPr>
          <p:cNvSpPr/>
          <p:nvPr/>
        </p:nvSpPr>
        <p:spPr>
          <a:xfrm rot="18000000" flipH="1">
            <a:off x="6198394" y="2947194"/>
            <a:ext cx="331787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13D6573C-5D1F-4692-9490-9C4D3874E5F4}"/>
              </a:ext>
            </a:extLst>
          </p:cNvPr>
          <p:cNvSpPr/>
          <p:nvPr/>
        </p:nvSpPr>
        <p:spPr>
          <a:xfrm rot="19813541" flipH="1">
            <a:off x="3702050" y="1973263"/>
            <a:ext cx="331788" cy="288925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ADBD265C-6F50-4689-8A73-FBCADCD00247}"/>
              </a:ext>
            </a:extLst>
          </p:cNvPr>
          <p:cNvSpPr/>
          <p:nvPr/>
        </p:nvSpPr>
        <p:spPr>
          <a:xfrm rot="18000000" flipH="1">
            <a:off x="2274888" y="5540375"/>
            <a:ext cx="333375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5FF0A8B-ACC3-4FA8-AD64-6B3AF6BE51C8}"/>
              </a:ext>
            </a:extLst>
          </p:cNvPr>
          <p:cNvSpPr/>
          <p:nvPr/>
        </p:nvSpPr>
        <p:spPr>
          <a:xfrm rot="19813541" flipH="1">
            <a:off x="1685925" y="1641475"/>
            <a:ext cx="333375" cy="290513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B0E3172-D47E-4F5D-B7EE-5AF3ED55AAA4}"/>
              </a:ext>
            </a:extLst>
          </p:cNvPr>
          <p:cNvSpPr/>
          <p:nvPr/>
        </p:nvSpPr>
        <p:spPr>
          <a:xfrm rot="18000000" flipH="1">
            <a:off x="2693194" y="4736306"/>
            <a:ext cx="331788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01F938F5-1A1A-4B46-846F-A92D0AB8E956}"/>
              </a:ext>
            </a:extLst>
          </p:cNvPr>
          <p:cNvSpPr/>
          <p:nvPr/>
        </p:nvSpPr>
        <p:spPr>
          <a:xfrm rot="18000000" flipH="1">
            <a:off x="1018381" y="2729707"/>
            <a:ext cx="333375" cy="29051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250" name="文本框 22">
            <a:extLst>
              <a:ext uri="{FF2B5EF4-FFF2-40B4-BE49-F238E27FC236}">
                <a16:creationId xmlns:a16="http://schemas.microsoft.com/office/drawing/2014/main" id="{EB133352-CD7D-45C6-8D6E-1C5E0F58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2112963"/>
            <a:ext cx="5170487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4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第 </a:t>
            </a:r>
            <a:r>
              <a:rPr lang="en-US" altLang="zh-CN" sz="4400" b="1">
                <a:latin typeface="楷体_GB2312" panose="02010609030101010101" pitchFamily="49" charset="-122"/>
                <a:ea typeface="楷体_GB2312" panose="02010609030101010101" pitchFamily="49" charset="-122"/>
              </a:rPr>
              <a:t>10 </a:t>
            </a:r>
            <a:r>
              <a:rPr lang="zh-CN" altLang="en-US" sz="4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课时  迭代</a:t>
            </a:r>
          </a:p>
          <a:p>
            <a:pPr algn="ctr">
              <a:lnSpc>
                <a:spcPct val="180000"/>
              </a:lnSpc>
            </a:pP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必修</a:t>
            </a:r>
            <a:r>
              <a:rPr lang="en-US" altLang="zh-CN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1   </a:t>
            </a:r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数据与计算</a:t>
            </a:r>
          </a:p>
        </p:txBody>
      </p:sp>
      <p:grpSp>
        <p:nvGrpSpPr>
          <p:cNvPr id="10251" name="组合 2">
            <a:extLst>
              <a:ext uri="{FF2B5EF4-FFF2-40B4-BE49-F238E27FC236}">
                <a16:creationId xmlns:a16="http://schemas.microsoft.com/office/drawing/2014/main" id="{6728C20E-5B9B-4CBD-8B2D-5E6DCDA6A6C3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DADCDFAB-3CA0-45C0-80F2-A9E0FC0A8CE7}"/>
                </a:ext>
              </a:extLst>
            </p:cNvPr>
            <p:cNvSpPr/>
            <p:nvPr/>
          </p:nvSpPr>
          <p:spPr>
            <a:xfrm rot="19813541" flipH="1">
              <a:off x="2099269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F21FF77-F7AB-426A-894D-BAE16BE9A0BF}"/>
                </a:ext>
              </a:extLst>
            </p:cNvPr>
            <p:cNvSpPr/>
            <p:nvPr/>
          </p:nvSpPr>
          <p:spPr>
            <a:xfrm rot="19813541" flipH="1">
              <a:off x="2099269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1D32B936-0DFD-4929-AD5F-B86002C12527}"/>
                </a:ext>
              </a:extLst>
            </p:cNvPr>
            <p:cNvSpPr/>
            <p:nvPr/>
          </p:nvSpPr>
          <p:spPr>
            <a:xfrm rot="19813541" flipH="1">
              <a:off x="2480413" y="2198127"/>
              <a:ext cx="442552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6851DB0A-C525-4B67-9FDD-EB1D86716824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0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10256" name="组合 25">
            <a:extLst>
              <a:ext uri="{FF2B5EF4-FFF2-40B4-BE49-F238E27FC236}">
                <a16:creationId xmlns:a16="http://schemas.microsoft.com/office/drawing/2014/main" id="{DC311520-A446-48A8-A04F-12D4411278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12D9C055-87E4-4CE4-843A-8EE51FD33A82}"/>
                </a:ext>
              </a:extLst>
            </p:cNvPr>
            <p:cNvSpPr/>
            <p:nvPr/>
          </p:nvSpPr>
          <p:spPr>
            <a:xfrm rot="19813541" flipH="1">
              <a:off x="2099270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79AEFF8-1DD9-462F-86AB-BB3A4309C1A2}"/>
                </a:ext>
              </a:extLst>
            </p:cNvPr>
            <p:cNvSpPr/>
            <p:nvPr/>
          </p:nvSpPr>
          <p:spPr>
            <a:xfrm rot="19813541" flipH="1">
              <a:off x="2099270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8E5E959E-943B-476D-8F40-A3A0F615EEF4}"/>
                </a:ext>
              </a:extLst>
            </p:cNvPr>
            <p:cNvSpPr/>
            <p:nvPr/>
          </p:nvSpPr>
          <p:spPr>
            <a:xfrm rot="19813541" flipH="1">
              <a:off x="2480415" y="2198127"/>
              <a:ext cx="442550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258D1482-D145-4487-AC65-754A46E8BE42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2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FC9808FF-6549-4C2E-BB1F-17A5A9F5B0B8}"/>
              </a:ext>
            </a:extLst>
          </p:cNvPr>
          <p:cNvSpPr/>
          <p:nvPr/>
        </p:nvSpPr>
        <p:spPr>
          <a:xfrm rot="6300000" flipH="1">
            <a:off x="8012113" y="4716463"/>
            <a:ext cx="333375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C78B3ABD-A975-4E6B-AAC2-DC7C05B794BC}"/>
              </a:ext>
            </a:extLst>
          </p:cNvPr>
          <p:cNvSpPr/>
          <p:nvPr/>
        </p:nvSpPr>
        <p:spPr>
          <a:xfrm rot="21257021" flipH="1">
            <a:off x="452438" y="4932363"/>
            <a:ext cx="333375" cy="288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4591FEB3-6D03-4431-A10B-9807D3D17528}"/>
              </a:ext>
            </a:extLst>
          </p:cNvPr>
          <p:cNvSpPr/>
          <p:nvPr/>
        </p:nvSpPr>
        <p:spPr>
          <a:xfrm rot="1539679" flipH="1">
            <a:off x="809625" y="5029200"/>
            <a:ext cx="333375" cy="290513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03AD1717-3C9D-4CF4-AFE7-0766E36F20C3}"/>
              </a:ext>
            </a:extLst>
          </p:cNvPr>
          <p:cNvSpPr/>
          <p:nvPr/>
        </p:nvSpPr>
        <p:spPr>
          <a:xfrm rot="20540864" flipH="1">
            <a:off x="1387475" y="5567363"/>
            <a:ext cx="331788" cy="290512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4A16B72B-F555-4C85-938C-8AFE4498236A}"/>
              </a:ext>
            </a:extLst>
          </p:cNvPr>
          <p:cNvSpPr/>
          <p:nvPr/>
        </p:nvSpPr>
        <p:spPr>
          <a:xfrm rot="20540864" flipH="1">
            <a:off x="7246938" y="5567363"/>
            <a:ext cx="331787" cy="2905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3DE1E65B-FA01-4C89-8F58-0FF6951BD7A2}"/>
              </a:ext>
            </a:extLst>
          </p:cNvPr>
          <p:cNvSpPr/>
          <p:nvPr/>
        </p:nvSpPr>
        <p:spPr>
          <a:xfrm flipH="1">
            <a:off x="8497888" y="5483225"/>
            <a:ext cx="333375" cy="288925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267" name="文本框 1">
            <a:extLst>
              <a:ext uri="{FF2B5EF4-FFF2-40B4-BE49-F238E27FC236}">
                <a16:creationId xmlns:a16="http://schemas.microsoft.com/office/drawing/2014/main" id="{F62ADC30-DD52-47AE-BF19-66C4E8514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4533900"/>
            <a:ext cx="446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2020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年 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11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月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1" descr="2">
            <a:extLst>
              <a:ext uri="{FF2B5EF4-FFF2-40B4-BE49-F238E27FC236}">
                <a16:creationId xmlns:a16="http://schemas.microsoft.com/office/drawing/2014/main" id="{57EA55DA-BA91-40CC-A16C-C0485F5B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765175"/>
            <a:ext cx="788828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7DFC9EF-6497-43D8-8FEC-34CE115CC393}"/>
              </a:ext>
            </a:extLst>
          </p:cNvPr>
          <p:cNvSpPr/>
          <p:nvPr/>
        </p:nvSpPr>
        <p:spPr>
          <a:xfrm>
            <a:off x="3028950" y="2032000"/>
            <a:ext cx="550863" cy="233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19A68DB9-B33E-4563-A1F0-6F30D60B5BA1}"/>
              </a:ext>
            </a:extLst>
          </p:cNvPr>
          <p:cNvSpPr txBox="1"/>
          <p:nvPr/>
        </p:nvSpPr>
        <p:spPr>
          <a:xfrm>
            <a:off x="6232525" y="5478463"/>
            <a:ext cx="2589213" cy="64611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1719C"/>
            </a:solidFill>
            <a:prstDash val="sys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accent2"/>
                </a:solidFill>
                <a:latin typeface="Times New Roman" panose="02020603050405020304" pitchFamily="18" charset="0"/>
              </a:rPr>
              <a:t>f1, </a:t>
            </a:r>
            <a:r>
              <a:rPr lang="en-US" sz="2400" noProof="1">
                <a:solidFill>
                  <a:schemeClr val="accent6"/>
                </a:solidFill>
                <a:latin typeface="Times New Roman" panose="02020603050405020304" pitchFamily="18" charset="0"/>
              </a:rPr>
              <a:t>f2</a:t>
            </a:r>
            <a:r>
              <a:rPr lang="en-US" sz="2400" noProof="1">
                <a:solidFill>
                  <a:schemeClr val="accent2"/>
                </a:solidFill>
                <a:latin typeface="Times New Roman" panose="02020603050405020304" pitchFamily="18" charset="0"/>
              </a:rPr>
              <a:t> = f2 , </a:t>
            </a:r>
            <a:r>
              <a:rPr lang="en-US" sz="2400" noProof="1">
                <a:solidFill>
                  <a:schemeClr val="accent6"/>
                </a:solidFill>
                <a:latin typeface="Times New Roman" panose="02020603050405020304" pitchFamily="18" charset="0"/>
              </a:rPr>
              <a:t>f1+f2</a:t>
            </a:r>
            <a:endParaRPr lang="en-US" sz="2400" noProof="1">
              <a:latin typeface="Times New Roman" panose="02020603050405020304" pitchFamily="18" charset="0"/>
            </a:endParaRPr>
          </a:p>
        </p:txBody>
      </p:sp>
      <p:sp>
        <p:nvSpPr>
          <p:cNvPr id="8" name="环形箭头 7">
            <a:extLst>
              <a:ext uri="{FF2B5EF4-FFF2-40B4-BE49-F238E27FC236}">
                <a16:creationId xmlns:a16="http://schemas.microsoft.com/office/drawing/2014/main" id="{11220126-5472-4EB0-90EA-999B92ED2F4A}"/>
              </a:ext>
            </a:extLst>
          </p:cNvPr>
          <p:cNvSpPr/>
          <p:nvPr/>
        </p:nvSpPr>
        <p:spPr>
          <a:xfrm flipH="1">
            <a:off x="6262688" y="5067300"/>
            <a:ext cx="1425575" cy="1169988"/>
          </a:xfrm>
          <a:prstGeom prst="circularArrow">
            <a:avLst/>
          </a:prstGeom>
          <a:solidFill>
            <a:srgbClr val="C55A1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0" name="环形箭头 9">
            <a:extLst>
              <a:ext uri="{FF2B5EF4-FFF2-40B4-BE49-F238E27FC236}">
                <a16:creationId xmlns:a16="http://schemas.microsoft.com/office/drawing/2014/main" id="{0B42F138-34E3-40EA-B7E5-AE97E70290C5}"/>
              </a:ext>
            </a:extLst>
          </p:cNvPr>
          <p:cNvSpPr/>
          <p:nvPr/>
        </p:nvSpPr>
        <p:spPr>
          <a:xfrm flipH="1">
            <a:off x="6608763" y="5072063"/>
            <a:ext cx="1776412" cy="1171575"/>
          </a:xfrm>
          <a:prstGeom prst="circularArrow">
            <a:avLst/>
          </a:prstGeom>
          <a:solidFill>
            <a:srgbClr val="5482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86E1C450-C17B-47B4-8A43-A7CAB42EC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3790950"/>
            <a:ext cx="2587625" cy="1276350"/>
          </a:xfrm>
          <a:prstGeom prst="rect">
            <a:avLst/>
          </a:prstGeom>
          <a:solidFill>
            <a:schemeClr val="bg1"/>
          </a:solidFill>
          <a:ln w="28575">
            <a:solidFill>
              <a:srgbClr val="41719C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 f1 ← </a:t>
            </a:r>
            <a:r>
              <a:rPr lang="en-US" altLang="zh-CN" sz="2400">
                <a:solidFill>
                  <a:srgbClr val="70AD47"/>
                </a:solidFill>
                <a:latin typeface="Times New Roman" panose="02020603050405020304" pitchFamily="18" charset="0"/>
              </a:rPr>
              <a:t>f2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55A11"/>
                </a:solidFill>
                <a:latin typeface="Times New Roman" panose="02020603050405020304" pitchFamily="18" charset="0"/>
              </a:rPr>
              <a:t> f2 ←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f1+f2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CFB74D-70BE-4D86-8380-DE2502CFAAA9}"/>
              </a:ext>
            </a:extLst>
          </p:cNvPr>
          <p:cNvSpPr/>
          <p:nvPr/>
        </p:nvSpPr>
        <p:spPr>
          <a:xfrm>
            <a:off x="3422650" y="2411413"/>
            <a:ext cx="366713" cy="24765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D8A5BB-B52C-4974-A178-799CBB549B06}"/>
              </a:ext>
            </a:extLst>
          </p:cNvPr>
          <p:cNvSpPr/>
          <p:nvPr/>
        </p:nvSpPr>
        <p:spPr>
          <a:xfrm>
            <a:off x="4437063" y="2454275"/>
            <a:ext cx="733425" cy="23495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ED193A-131B-40E4-ACA7-433E6047C009}"/>
              </a:ext>
            </a:extLst>
          </p:cNvPr>
          <p:cNvSpPr/>
          <p:nvPr/>
        </p:nvSpPr>
        <p:spPr>
          <a:xfrm>
            <a:off x="4943475" y="2820988"/>
            <a:ext cx="366713" cy="247650"/>
          </a:xfrm>
          <a:prstGeom prst="rect">
            <a:avLst/>
          </a:prstGeom>
          <a:solidFill>
            <a:srgbClr val="E2E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5165B14-91DB-4702-9725-184E760F7807}"/>
              </a:ext>
            </a:extLst>
          </p:cNvPr>
          <p:cNvSpPr/>
          <p:nvPr/>
        </p:nvSpPr>
        <p:spPr>
          <a:xfrm>
            <a:off x="5945188" y="2800350"/>
            <a:ext cx="817562" cy="233363"/>
          </a:xfrm>
          <a:prstGeom prst="rect">
            <a:avLst/>
          </a:prstGeom>
          <a:solidFill>
            <a:srgbClr val="E2E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FE2EB1-F440-4D07-9967-0BDDF43FAECD}"/>
              </a:ext>
            </a:extLst>
          </p:cNvPr>
          <p:cNvSpPr/>
          <p:nvPr/>
        </p:nvSpPr>
        <p:spPr>
          <a:xfrm>
            <a:off x="6480175" y="3194050"/>
            <a:ext cx="366713" cy="247650"/>
          </a:xfrm>
          <a:prstGeom prst="rect">
            <a:avLst/>
          </a:prstGeom>
          <a:solidFill>
            <a:srgbClr val="D9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AD42F3-E53F-43DC-A2D4-E1D3E6CD37AA}"/>
              </a:ext>
            </a:extLst>
          </p:cNvPr>
          <p:cNvSpPr/>
          <p:nvPr/>
        </p:nvSpPr>
        <p:spPr>
          <a:xfrm>
            <a:off x="2538413" y="1654175"/>
            <a:ext cx="1785937" cy="1079500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4DD39E9-B097-4198-BFEE-5ECC930DA28D}"/>
              </a:ext>
            </a:extLst>
          </p:cNvPr>
          <p:cNvSpPr/>
          <p:nvPr/>
        </p:nvSpPr>
        <p:spPr>
          <a:xfrm>
            <a:off x="2538413" y="2370138"/>
            <a:ext cx="827087" cy="360362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976256-4A03-4C36-AF22-023D54DA85CF}"/>
              </a:ext>
            </a:extLst>
          </p:cNvPr>
          <p:cNvSpPr/>
          <p:nvPr/>
        </p:nvSpPr>
        <p:spPr>
          <a:xfrm>
            <a:off x="3965575" y="1989138"/>
            <a:ext cx="2032000" cy="1152525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F4250F7-6193-43ED-A58F-0AA1391DEE23}"/>
              </a:ext>
            </a:extLst>
          </p:cNvPr>
          <p:cNvSpPr/>
          <p:nvPr/>
        </p:nvSpPr>
        <p:spPr>
          <a:xfrm>
            <a:off x="3965575" y="2762250"/>
            <a:ext cx="827088" cy="395288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C2B24F5-B6C6-4BF5-AA00-711121F0B42C}"/>
              </a:ext>
            </a:extLst>
          </p:cNvPr>
          <p:cNvSpPr/>
          <p:nvPr/>
        </p:nvSpPr>
        <p:spPr>
          <a:xfrm>
            <a:off x="5473700" y="2384425"/>
            <a:ext cx="2052638" cy="1116013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CB2FC3-72FC-4D60-A035-359D51CF7BEA}"/>
              </a:ext>
            </a:extLst>
          </p:cNvPr>
          <p:cNvSpPr/>
          <p:nvPr/>
        </p:nvSpPr>
        <p:spPr>
          <a:xfrm>
            <a:off x="5480050" y="3171825"/>
            <a:ext cx="828675" cy="314325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1" name="五边形 30">
            <a:extLst>
              <a:ext uri="{FF2B5EF4-FFF2-40B4-BE49-F238E27FC236}">
                <a16:creationId xmlns:a16="http://schemas.microsoft.com/office/drawing/2014/main" id="{F08296F4-0B19-4269-BDBB-F63F6CC11E2A}"/>
              </a:ext>
            </a:extLst>
          </p:cNvPr>
          <p:cNvSpPr/>
          <p:nvPr/>
        </p:nvSpPr>
        <p:spPr>
          <a:xfrm>
            <a:off x="2817813" y="5478463"/>
            <a:ext cx="2592387" cy="6350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循环执行：</a:t>
            </a:r>
            <a:r>
              <a:rPr lang="zh-CN" altLang="en-US" sz="2400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迭代</a:t>
            </a:r>
          </a:p>
        </p:txBody>
      </p:sp>
      <p:sp>
        <p:nvSpPr>
          <p:cNvPr id="32" name="五边形 31">
            <a:extLst>
              <a:ext uri="{FF2B5EF4-FFF2-40B4-BE49-F238E27FC236}">
                <a16:creationId xmlns:a16="http://schemas.microsoft.com/office/drawing/2014/main" id="{E7ABC16B-912A-488C-8EE1-061873710591}"/>
              </a:ext>
            </a:extLst>
          </p:cNvPr>
          <p:cNvSpPr/>
          <p:nvPr/>
        </p:nvSpPr>
        <p:spPr>
          <a:xfrm>
            <a:off x="2832100" y="4724400"/>
            <a:ext cx="2593975" cy="6350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return  </a:t>
            </a:r>
            <a:r>
              <a:rPr lang="en-US" altLang="zh-CN" sz="2400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f2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B8CD920-462F-41F1-B74E-7137490434EC}"/>
              </a:ext>
            </a:extLst>
          </p:cNvPr>
          <p:cNvSpPr/>
          <p:nvPr/>
        </p:nvSpPr>
        <p:spPr>
          <a:xfrm>
            <a:off x="4248150" y="4837113"/>
            <a:ext cx="735013" cy="347662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014 -0.001204 L 0.141875 -0.001204 " pathEditMode="relative" rAng="0" ptsTypes="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014 -0.001204 L 0.141875 -0.001204 " pathEditMode="relative" rAng="0" ptsTypes="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014 -0.001296 L 0.143750 -0.001296 " pathEditMode="relative" rAng="0" ptsTypes="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ldLvl="0" animBg="1"/>
      <p:bldP spid="3" grpId="0" bldLvl="0" animBg="1"/>
      <p:bldP spid="8" grpId="0" bldLvl="0" animBg="1"/>
      <p:bldP spid="10" grpId="0" bldLvl="0" animBg="1"/>
      <p:bldP spid="11" grpId="0" bldLvl="0" animBg="1"/>
      <p:bldP spid="12" grpId="1" bldLvl="0" animBg="1"/>
      <p:bldP spid="13" grpId="1" bldLvl="0" animBg="1"/>
      <p:bldP spid="14" grpId="1" bldLvl="0" animBg="1"/>
      <p:bldP spid="19" grpId="1" bldLvl="0" animBg="1"/>
      <p:bldP spid="20" grpId="1" bldLvl="0" animBg="1"/>
      <p:bldP spid="21" grpId="0" bldLvl="0" animBg="1"/>
      <p:bldP spid="22" grpId="0" bldLvl="0" animBg="1"/>
      <p:bldP spid="22" grpId="1" bldLvl="0" animBg="1"/>
      <p:bldP spid="24" grpId="0" bldLvl="0" animBg="1"/>
      <p:bldP spid="25" grpId="0" bldLvl="0" animBg="1"/>
      <p:bldP spid="25" grpId="1" bldLvl="0" animBg="1"/>
      <p:bldP spid="26" grpId="0" bldLvl="0" animBg="1"/>
      <p:bldP spid="30" grpId="0" bldLvl="0" animBg="1"/>
      <p:bldP spid="30" grpId="1" bldLvl="0" animBg="1"/>
      <p:bldP spid="31" grpId="0" bldLvl="0" animBg="1"/>
      <p:bldP spid="32" grpId="0" bldLvl="0" animBg="1"/>
      <p:bldP spid="33" grpId="1" bldLvl="0" animBg="1"/>
      <p:bldP spid="33" grpId="2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>
            <a:extLst>
              <a:ext uri="{FF2B5EF4-FFF2-40B4-BE49-F238E27FC236}">
                <a16:creationId xmlns:a16="http://schemas.microsoft.com/office/drawing/2014/main" id="{5905F9BD-10C4-48D4-AE39-00F0A7454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1955800"/>
            <a:ext cx="7962900" cy="2908300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迭代算法三步骤：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） 确定迭代变量并赋初始值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） 建立迭代关系式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） 控制迭代过程（不能无休止地重复执行）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A3575E-F16D-4347-9AC4-A9AC3CB94EAE}"/>
              </a:ext>
            </a:extLst>
          </p:cNvPr>
          <p:cNvSpPr/>
          <p:nvPr/>
        </p:nvSpPr>
        <p:spPr>
          <a:xfrm>
            <a:off x="882650" y="2806700"/>
            <a:ext cx="501015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8BC40-2329-4F8A-8F54-DD498ADA6CEB}"/>
              </a:ext>
            </a:extLst>
          </p:cNvPr>
          <p:cNvSpPr/>
          <p:nvPr/>
        </p:nvSpPr>
        <p:spPr>
          <a:xfrm>
            <a:off x="925513" y="4241800"/>
            <a:ext cx="73787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BE9327-327C-41BA-BE8B-8965F71C5FEE}"/>
              </a:ext>
            </a:extLst>
          </p:cNvPr>
          <p:cNvSpPr/>
          <p:nvPr/>
        </p:nvSpPr>
        <p:spPr>
          <a:xfrm>
            <a:off x="882650" y="3511550"/>
            <a:ext cx="4899025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6" name="文本框 4">
            <a:extLst>
              <a:ext uri="{FF2B5EF4-FFF2-40B4-BE49-F238E27FC236}">
                <a16:creationId xmlns:a16="http://schemas.microsoft.com/office/drawing/2014/main" id="{5E1E55E9-4726-4496-B0DC-07CE0123E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2760663"/>
            <a:ext cx="2589213" cy="644525"/>
          </a:xfrm>
          <a:prstGeom prst="rect">
            <a:avLst/>
          </a:prstGeom>
          <a:solidFill>
            <a:schemeClr val="bg1"/>
          </a:solidFill>
          <a:ln w="28575">
            <a:solidFill>
              <a:srgbClr val="41719C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f1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f2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初始值</a:t>
            </a:r>
            <a:r>
              <a:rPr lang="en-US" altLang="zh-CN" sz="2400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8DE72-0587-45DA-9B7F-C80790F69DEF}"/>
              </a:ext>
            </a:extLst>
          </p:cNvPr>
          <p:cNvSpPr txBox="1"/>
          <p:nvPr/>
        </p:nvSpPr>
        <p:spPr>
          <a:xfrm>
            <a:off x="5991225" y="3519488"/>
            <a:ext cx="2589213" cy="6445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1719C"/>
            </a:solidFill>
            <a:prstDash val="sys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</a:rPr>
              <a:t>f1</a:t>
            </a:r>
            <a:r>
              <a:rPr lang="en-US" altLang="zh-CN" sz="2400" noProof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Times New Roman" panose="02020603050405020304" pitchFamily="18" charset="0"/>
              </a:rPr>
              <a:t>f2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</a:rPr>
              <a:t> = f2</a:t>
            </a:r>
            <a:r>
              <a:rPr lang="en-US" altLang="zh-CN" sz="2400" noProof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Times New Roman" panose="02020603050405020304" pitchFamily="18" charset="0"/>
              </a:rPr>
              <a:t>f1+f2</a:t>
            </a:r>
            <a:r>
              <a:rPr lang="en-US" altLang="zh-CN" sz="2400" noProof="1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endParaRPr lang="en-US" altLang="en-US" sz="2400" noProof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6E0F90-5DB0-4FAF-A4DE-13446B16C740}"/>
              </a:ext>
            </a:extLst>
          </p:cNvPr>
          <p:cNvSpPr/>
          <p:nvPr/>
        </p:nvSpPr>
        <p:spPr>
          <a:xfrm>
            <a:off x="5899150" y="3463925"/>
            <a:ext cx="2741613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17E45A-A2F7-4BED-902D-585A96CCAEB5}"/>
              </a:ext>
            </a:extLst>
          </p:cNvPr>
          <p:cNvSpPr/>
          <p:nvPr/>
        </p:nvSpPr>
        <p:spPr>
          <a:xfrm>
            <a:off x="5938838" y="2711450"/>
            <a:ext cx="26955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D722B-6097-4363-8A47-1CA4615C5DEC}"/>
              </a:ext>
            </a:extLst>
          </p:cNvPr>
          <p:cNvSpPr txBox="1"/>
          <p:nvPr/>
        </p:nvSpPr>
        <p:spPr>
          <a:xfrm>
            <a:off x="3832225" y="5116513"/>
            <a:ext cx="4759325" cy="64611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1719C"/>
            </a:solidFill>
            <a:prstDash val="sys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noProof="1">
                <a:solidFill>
                  <a:schemeClr val="accent6"/>
                </a:solidFill>
                <a:latin typeface="Times New Roman" panose="02020603050405020304" pitchFamily="18" charset="0"/>
              </a:rPr>
              <a:t>循环控制</a:t>
            </a:r>
            <a:r>
              <a:rPr lang="zh-CN" altLang="en-US" sz="2400" noProof="1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</a:rPr>
              <a:t>for i in range(3,n+1):</a:t>
            </a:r>
            <a:endParaRPr lang="en-US" altLang="en-US" sz="2400" noProof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00730E-D4E7-47BD-A918-85ACBF33A045}"/>
              </a:ext>
            </a:extLst>
          </p:cNvPr>
          <p:cNvSpPr/>
          <p:nvPr/>
        </p:nvSpPr>
        <p:spPr>
          <a:xfrm>
            <a:off x="3594100" y="5033963"/>
            <a:ext cx="5087938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  <p:bldP spid="2" grpId="0" bldLvl="0" animBg="1"/>
      <p:bldP spid="26" grpId="0" bldLvl="0" animBg="1"/>
      <p:bldP spid="5" grpId="0" bldLvl="0" animBg="1"/>
      <p:bldP spid="8" grpId="0" bldLvl="0" animBg="1"/>
      <p:bldP spid="7" grpId="0" bldLvl="0" animBg="1"/>
      <p:bldP spid="6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>
            <a:extLst>
              <a:ext uri="{FF2B5EF4-FFF2-40B4-BE49-F238E27FC236}">
                <a16:creationId xmlns:a16="http://schemas.microsoft.com/office/drawing/2014/main" id="{665AC058-8396-4C79-B2DD-DEB3BFBDAD54}"/>
              </a:ext>
            </a:extLst>
          </p:cNvPr>
          <p:cNvSpPr txBox="1"/>
          <p:nvPr/>
        </p:nvSpPr>
        <p:spPr>
          <a:xfrm>
            <a:off x="234950" y="877888"/>
            <a:ext cx="7808913" cy="5357812"/>
          </a:xfrm>
          <a:prstGeom prst="rect">
            <a:avLst/>
          </a:prstGeom>
          <a:noFill/>
          <a:ln w="28575" cap="flat" cmpd="sng">
            <a:solidFill>
              <a:srgbClr val="41719C"/>
            </a:solidFill>
            <a:prstDash val="sys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 noProof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noProof="1">
                <a:latin typeface="Times New Roman" panose="02020603050405020304" pitchFamily="18" charset="0"/>
              </a:rPr>
              <a:t>('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这是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用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迭代算法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求斐波那契数列第n个值的程序</a:t>
            </a:r>
            <a:r>
              <a:rPr lang="en-US" altLang="zh-CN" sz="2400" noProof="1">
                <a:latin typeface="Times New Roman" panose="02020603050405020304" pitchFamily="18" charset="0"/>
              </a:rPr>
              <a:t>')</a:t>
            </a: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def  fib (n): </a:t>
            </a: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 noProof="1">
                <a:solidFill>
                  <a:srgbClr val="595E64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f1 = f2 = 1</a:t>
            </a:r>
            <a:endParaRPr lang="en-US" altLang="zh-CN" sz="2400" noProof="1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latin typeface="Times New Roman" panose="02020603050405020304" pitchFamily="18" charset="0"/>
              </a:rPr>
              <a:t>	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</a:rPr>
              <a:t>for  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</a:rPr>
              <a:t>  in  range (3, n+1):</a:t>
            </a: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</a:rPr>
              <a:t>f1 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 f2</a:t>
            </a: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noProof="1">
                <a:solidFill>
                  <a:srgbClr val="0070C0"/>
                </a:solidFill>
                <a:latin typeface="Times New Roman" panose="02020603050405020304" pitchFamily="18" charset="0"/>
              </a:rPr>
              <a:t> f2 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 f1 + f2</a:t>
            </a:r>
            <a:endParaRPr lang="en-US" altLang="zh-CN" sz="2400" noProof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	return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</a:rPr>
              <a:t> f2</a:t>
            </a:r>
            <a:endParaRPr lang="en-US" altLang="zh-CN" sz="2400" noProof="1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a =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</a:rPr>
              <a:t> int</a:t>
            </a:r>
            <a:r>
              <a:rPr lang="en-US" altLang="zh-CN" sz="2400" noProof="1">
                <a:solidFill>
                  <a:srgbClr val="595E64"/>
                </a:solidFill>
                <a:latin typeface="Times New Roman" panose="02020603050405020304" pitchFamily="18" charset="0"/>
              </a:rPr>
              <a:t> (</a:t>
            </a:r>
            <a:r>
              <a:rPr lang="zh-CN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zh-CN" sz="2400" noProof="1">
                <a:latin typeface="Times New Roman" panose="02020603050405020304" pitchFamily="18" charset="0"/>
              </a:rPr>
              <a:t>('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请输入想要求的第n个值：</a:t>
            </a:r>
            <a:r>
              <a:rPr lang="en-US" altLang="zh-CN" sz="2400" noProof="1">
                <a:latin typeface="Times New Roman" panose="02020603050405020304" pitchFamily="18" charset="0"/>
              </a:rPr>
              <a:t>')</a:t>
            </a:r>
            <a:r>
              <a:rPr lang="en-US" altLang="zh-CN" sz="2400" noProof="1">
                <a:solidFill>
                  <a:srgbClr val="595E64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noProof="1">
                <a:latin typeface="Times New Roman" panose="02020603050405020304" pitchFamily="18" charset="0"/>
              </a:rPr>
              <a:t>'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斐波那契数列第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个值为</a:t>
            </a:r>
            <a:r>
              <a:rPr lang="en-US" altLang="zh-CN" sz="2400" noProof="1">
                <a:latin typeface="Times New Roman" panose="02020603050405020304" pitchFamily="18" charset="0"/>
              </a:rPr>
              <a:t>：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 noProof="1">
                <a:latin typeface="Times New Roman" panose="02020603050405020304" pitchFamily="18" charset="0"/>
              </a:rPr>
              <a:t>'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.format</a:t>
            </a:r>
            <a:r>
              <a:rPr lang="en-US" altLang="zh-CN" sz="2400" noProof="1">
                <a:solidFill>
                  <a:srgbClr val="00B0F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noProof="1">
                <a:latin typeface="Times New Roman" panose="02020603050405020304" pitchFamily="18" charset="0"/>
              </a:rPr>
              <a:t>a,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 fib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noProof="1">
                <a:solidFill>
                  <a:srgbClr val="7030A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noProof="1">
                <a:solidFill>
                  <a:srgbClr val="00B0F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noProof="1">
              <a:solidFill>
                <a:srgbClr val="595E64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latin typeface="Times New Roman" panose="02020603050405020304" pitchFamily="18" charset="0"/>
              </a:rPr>
              <a:t>input('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程序运行结束···</a:t>
            </a:r>
            <a:r>
              <a:rPr lang="en-US" altLang="zh-CN" sz="2400" noProof="1">
                <a:latin typeface="Times New Roman" panose="02020603050405020304" pitchFamily="18" charset="0"/>
              </a:rPr>
              <a:t>')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68E257-9979-4D7D-8EFB-81A0886002B6}"/>
              </a:ext>
            </a:extLst>
          </p:cNvPr>
          <p:cNvSpPr/>
          <p:nvPr/>
        </p:nvSpPr>
        <p:spPr>
          <a:xfrm>
            <a:off x="307975" y="1624013"/>
            <a:ext cx="4467225" cy="275907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线形标注 1 2">
            <a:extLst>
              <a:ext uri="{FF2B5EF4-FFF2-40B4-BE49-F238E27FC236}">
                <a16:creationId xmlns:a16="http://schemas.microsoft.com/office/drawing/2014/main" id="{73906C46-37D7-4B4C-BEE1-72E413ACC87A}"/>
              </a:ext>
            </a:extLst>
          </p:cNvPr>
          <p:cNvSpPr/>
          <p:nvPr/>
        </p:nvSpPr>
        <p:spPr>
          <a:xfrm>
            <a:off x="4840288" y="1801813"/>
            <a:ext cx="4040187" cy="733425"/>
          </a:xfrm>
          <a:prstGeom prst="borderCallout1">
            <a:avLst>
              <a:gd name="adj1" fmla="val 18750"/>
              <a:gd name="adj2" fmla="val -8333"/>
              <a:gd name="adj3" fmla="val 141558"/>
              <a:gd name="adj4" fmla="val -53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noProof="1"/>
              <a:t>range</a:t>
            </a:r>
            <a:r>
              <a:rPr lang="zh-CN" altLang="en-US" sz="20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生成</a:t>
            </a:r>
            <a:r>
              <a:rPr lang="en-US" altLang="zh-CN" sz="2000" noProof="1"/>
              <a:t>[3,n]</a:t>
            </a:r>
            <a:r>
              <a:rPr lang="zh-CN" altLang="en-US" sz="1600" noProof="1">
                <a:solidFill>
                  <a:srgbClr val="FFFF00"/>
                </a:solidFill>
              </a:rPr>
              <a:t>（</a:t>
            </a:r>
            <a:r>
              <a:rPr lang="zh-CN" altLang="en-US" sz="16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数学区间表示</a:t>
            </a:r>
            <a:r>
              <a:rPr lang="zh-CN" altLang="en-US" sz="1600" noProof="1">
                <a:solidFill>
                  <a:srgbClr val="FFFF00"/>
                </a:solidFill>
              </a:rPr>
              <a:t>）</a:t>
            </a:r>
          </a:p>
          <a:p>
            <a:pPr algn="ctr"/>
            <a:r>
              <a:rPr lang="zh-CN" altLang="en-US" sz="20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的整数列表，构成循环</a:t>
            </a:r>
          </a:p>
        </p:txBody>
      </p:sp>
      <p:sp>
        <p:nvSpPr>
          <p:cNvPr id="4" name="线形标注 1 3">
            <a:extLst>
              <a:ext uri="{FF2B5EF4-FFF2-40B4-BE49-F238E27FC236}">
                <a16:creationId xmlns:a16="http://schemas.microsoft.com/office/drawing/2014/main" id="{0F652B2D-0B94-4CF2-82B2-8F1B3FE54921}"/>
              </a:ext>
            </a:extLst>
          </p:cNvPr>
          <p:cNvSpPr/>
          <p:nvPr/>
        </p:nvSpPr>
        <p:spPr>
          <a:xfrm>
            <a:off x="4854575" y="3659188"/>
            <a:ext cx="4025900" cy="731837"/>
          </a:xfrm>
          <a:prstGeom prst="borderCallout1">
            <a:avLst>
              <a:gd name="adj1" fmla="val 76529"/>
              <a:gd name="adj2" fmla="val -7979"/>
              <a:gd name="adj3" fmla="val 19349"/>
              <a:gd name="adj4" fmla="val -49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赋值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  先算右侧值</a:t>
            </a:r>
          </a:p>
          <a:p>
            <a:pPr algn="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赋给左侧变量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5">
            <a:extLst>
              <a:ext uri="{FF2B5EF4-FFF2-40B4-BE49-F238E27FC236}">
                <a16:creationId xmlns:a16="http://schemas.microsoft.com/office/drawing/2014/main" id="{31F7BF34-3A48-4175-9F68-E674BC252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25400"/>
            <a:ext cx="40259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总结：迭代与递归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13F862A5-FCF1-49E8-B0EB-5030C71C9FAB}"/>
              </a:ext>
            </a:extLst>
          </p:cNvPr>
          <p:cNvGrpSpPr/>
          <p:nvPr/>
        </p:nvGrpSpPr>
        <p:grpSpPr>
          <a:xfrm rot="5400000">
            <a:off x="6541167" y="95573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9422F07C-E326-4E9C-B7DC-9E20937828D2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1D826B9F-5FA5-4976-8BCD-000785363BCA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D3CD1232-2748-4C47-97BE-9C63244459FA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A7DF0A4-E7CC-42E6-BB05-6E437D8171F8}"/>
              </a:ext>
            </a:extLst>
          </p:cNvPr>
          <p:cNvGraphicFramePr/>
          <p:nvPr/>
        </p:nvGraphicFramePr>
        <p:xfrm>
          <a:off x="158750" y="677863"/>
          <a:ext cx="88265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30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迭代 </a:t>
                      </a:r>
                    </a:p>
                  </a:txBody>
                  <a:tcPr marL="91433" marR="91433" marT="49261" marB="4926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300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递归</a:t>
                      </a:r>
                    </a:p>
                  </a:txBody>
                  <a:tcPr marL="91433" marR="91433" marT="49261" marB="4926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28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两种算法均需</a:t>
                      </a:r>
                      <a:r>
                        <a:rPr lang="zh-CN" altLang="en-US" sz="26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重复执行某些代码</a:t>
                      </a:r>
                    </a:p>
                  </a:txBody>
                  <a:tcPr marL="91433" marR="91433" marT="49261" marB="49261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一次次</a:t>
                      </a:r>
                      <a:r>
                        <a:rPr lang="zh-CN" altLang="en-US" sz="26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重复过程</a:t>
                      </a:r>
                      <a:endParaRPr lang="zh-CN" altLang="en-US" sz="2600" dirty="0">
                        <a:solidFill>
                          <a:srgbClr val="C0000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从而接近或达到目标或结果</a:t>
                      </a:r>
                      <a:endParaRPr lang="zh-CN" altLang="en-US" sz="2600" dirty="0">
                        <a:solidFill>
                          <a:srgbClr val="595E64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sym typeface="+mn-ea"/>
                      </a:endParaRPr>
                    </a:p>
                  </a:txBody>
                  <a:tcPr marL="91433" marR="91433" marT="49261" marB="4926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重复</a:t>
                      </a:r>
                      <a:r>
                        <a:rPr lang="zh-CN" altLang="en-US" sz="26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调用函数自己本身</a:t>
                      </a:r>
                      <a:endParaRPr lang="zh-CN" altLang="en-US" sz="2600" dirty="0">
                        <a:solidFill>
                          <a:srgbClr val="595E64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sym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层层化解为规模较小的同类问题</a:t>
                      </a:r>
                      <a:endParaRPr lang="zh-CN" altLang="en-US" sz="2600" dirty="0">
                        <a:solidFill>
                          <a:srgbClr val="595E64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sym typeface="+mn-ea"/>
                      </a:endParaRPr>
                    </a:p>
                  </a:txBody>
                  <a:tcPr marL="91433" marR="91433" marT="49261" marB="4926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三步骤：确定</a:t>
                      </a:r>
                      <a:r>
                        <a:rPr lang="zh-CN" altLang="en-US" sz="26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迭代变量</a:t>
                      </a:r>
                      <a:endParaRPr lang="zh-CN" altLang="en-US" sz="2600" dirty="0">
                        <a:solidFill>
                          <a:srgbClr val="595E64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rgbClr val="595E64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         </a:t>
                      </a: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建立</a:t>
                      </a:r>
                      <a:r>
                        <a:rPr lang="zh-CN" altLang="en-US" sz="26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迭代关系式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rgbClr val="595E64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       </a:t>
                      </a: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控制</a:t>
                      </a:r>
                      <a:r>
                        <a:rPr lang="zh-CN" altLang="en-US" sz="26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迭代过程</a:t>
                      </a:r>
                      <a:endParaRPr lang="zh-CN" altLang="en-US" sz="2600" dirty="0">
                        <a:solidFill>
                          <a:srgbClr val="595E64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33" marR="91433" marT="49261" marB="4926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递归二要素：递推+回归</a:t>
                      </a:r>
                      <a:endParaRPr lang="zh-CN" altLang="en-US" sz="2600" dirty="0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步骤：确定</a:t>
                      </a:r>
                      <a:r>
                        <a:rPr lang="zh-CN" altLang="en-US" sz="26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递推关系式</a:t>
                      </a:r>
                      <a:endParaRPr lang="zh-CN" altLang="en-US" sz="2600" dirty="0">
                        <a:solidFill>
                          <a:srgbClr val="595E64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rgbClr val="595E64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           </a:t>
                      </a: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确定</a:t>
                      </a:r>
                      <a:r>
                        <a:rPr lang="zh-CN" altLang="en-US" sz="26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边界条件</a:t>
                      </a:r>
                      <a:endParaRPr lang="zh-CN" altLang="en-US" sz="2600" dirty="0">
                        <a:solidFill>
                          <a:srgbClr val="595E64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33" marR="91433" marT="49261" marB="4926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用</a:t>
                      </a:r>
                      <a:r>
                        <a:rPr lang="zh-CN" altLang="en-US" sz="26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循环</a:t>
                      </a: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控制迭代进程</a:t>
                      </a:r>
                      <a:endParaRPr lang="zh-CN" altLang="en-US" sz="2600" dirty="0">
                        <a:solidFill>
                          <a:srgbClr val="595E64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效率高</a:t>
                      </a:r>
                      <a:r>
                        <a:rPr lang="zh-CN" altLang="en-US" sz="2600" dirty="0">
                          <a:solidFill>
                            <a:srgbClr val="595E64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</a:t>
                      </a: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用时短</a:t>
                      </a:r>
                      <a:endParaRPr lang="zh-CN" altLang="en-US" sz="2600" dirty="0">
                        <a:solidFill>
                          <a:srgbClr val="595E64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  <a:sym typeface="+mn-ea"/>
                      </a:endParaRPr>
                    </a:p>
                  </a:txBody>
                  <a:tcPr marL="91433" marR="91433" marT="49261" marB="4926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遇到满足</a:t>
                      </a:r>
                      <a:r>
                        <a:rPr lang="zh-CN" altLang="en-US" sz="26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终止条件</a:t>
                      </a: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的情况逐层返回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6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效率低</a:t>
                      </a:r>
                      <a:r>
                        <a:rPr lang="zh-CN" altLang="en-US" sz="2600" dirty="0">
                          <a:solidFill>
                            <a:srgbClr val="595E64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 </a:t>
                      </a: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用时长</a:t>
                      </a:r>
                    </a:p>
                  </a:txBody>
                  <a:tcPr marL="91433" marR="91433" marT="49261" marB="4926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D49EA56-2C12-4244-B176-1DEAB8577665}"/>
              </a:ext>
            </a:extLst>
          </p:cNvPr>
          <p:cNvSpPr/>
          <p:nvPr/>
        </p:nvSpPr>
        <p:spPr>
          <a:xfrm>
            <a:off x="944563" y="1446213"/>
            <a:ext cx="7423150" cy="552450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B6C424-9142-4783-A89C-1A2E802E8F10}"/>
              </a:ext>
            </a:extLst>
          </p:cNvPr>
          <p:cNvSpPr/>
          <p:nvPr/>
        </p:nvSpPr>
        <p:spPr>
          <a:xfrm>
            <a:off x="284163" y="2184400"/>
            <a:ext cx="3783012" cy="984250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48F519-9425-44E1-B8DF-49E21C56478C}"/>
              </a:ext>
            </a:extLst>
          </p:cNvPr>
          <p:cNvSpPr/>
          <p:nvPr/>
        </p:nvSpPr>
        <p:spPr>
          <a:xfrm>
            <a:off x="417513" y="3405188"/>
            <a:ext cx="3651250" cy="1462087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90B36B-2273-4A10-8E30-BADA42D1108B}"/>
              </a:ext>
            </a:extLst>
          </p:cNvPr>
          <p:cNvSpPr/>
          <p:nvPr/>
        </p:nvSpPr>
        <p:spPr>
          <a:xfrm>
            <a:off x="327025" y="5099050"/>
            <a:ext cx="3741738" cy="984250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FB5AB7-97A9-4FD2-BA8E-7D4DE75116E4}"/>
              </a:ext>
            </a:extLst>
          </p:cNvPr>
          <p:cNvSpPr/>
          <p:nvPr/>
        </p:nvSpPr>
        <p:spPr>
          <a:xfrm>
            <a:off x="4206875" y="2184400"/>
            <a:ext cx="4692650" cy="984250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79752E-AC96-48FF-83D1-D39DBA30B750}"/>
              </a:ext>
            </a:extLst>
          </p:cNvPr>
          <p:cNvSpPr/>
          <p:nvPr/>
        </p:nvSpPr>
        <p:spPr>
          <a:xfrm>
            <a:off x="4206875" y="3405188"/>
            <a:ext cx="4692650" cy="1462087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2945E5-8229-4118-9C82-3542FE231057}"/>
              </a:ext>
            </a:extLst>
          </p:cNvPr>
          <p:cNvSpPr/>
          <p:nvPr/>
        </p:nvSpPr>
        <p:spPr>
          <a:xfrm>
            <a:off x="4206875" y="5083175"/>
            <a:ext cx="4699000" cy="984250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5">
            <a:extLst>
              <a:ext uri="{FF2B5EF4-FFF2-40B4-BE49-F238E27FC236}">
                <a16:creationId xmlns:a16="http://schemas.microsoft.com/office/drawing/2014/main" id="{47AF73C7-39D2-4F0B-93F8-FE3A23781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25400"/>
            <a:ext cx="40259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拓展提升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CED5394A-CC1E-452B-9547-9095053AE1E7}"/>
              </a:ext>
            </a:extLst>
          </p:cNvPr>
          <p:cNvGrpSpPr/>
          <p:nvPr/>
        </p:nvGrpSpPr>
        <p:grpSpPr>
          <a:xfrm rot="5400000">
            <a:off x="5977280" y="95573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0E6F062-EEB3-44F9-9586-82B4D669A4BE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B6348AF1-B480-4579-ABC6-C55D3DC7753F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B7AB3ACB-FDE1-4027-B0CE-E70741FA9C7D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26627" name="文本框 4">
            <a:extLst>
              <a:ext uri="{FF2B5EF4-FFF2-40B4-BE49-F238E27FC236}">
                <a16:creationId xmlns:a16="http://schemas.microsoft.com/office/drawing/2014/main" id="{55D432CB-2A97-4BEC-AC62-BF863A57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1049338"/>
            <a:ext cx="7808912" cy="1460500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分别用</a:t>
            </a:r>
            <a:r>
              <a:rPr lang="zh-CN" altLang="en-US" sz="2800">
                <a:solidFill>
                  <a:srgbClr val="07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递归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与</a:t>
            </a:r>
            <a:r>
              <a:rPr lang="zh-CN" altLang="en-US" sz="2800">
                <a:solidFill>
                  <a:srgbClr val="7030A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迭代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去求解：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 + 1/2 + 2/3 + 3/4 + 4/5 + ··· + (n-1/n)</a:t>
            </a:r>
          </a:p>
        </p:txBody>
      </p:sp>
      <p:sp>
        <p:nvSpPr>
          <p:cNvPr id="29" name="文本框 4">
            <a:extLst>
              <a:ext uri="{FF2B5EF4-FFF2-40B4-BE49-F238E27FC236}">
                <a16:creationId xmlns:a16="http://schemas.microsoft.com/office/drawing/2014/main" id="{6CE207F7-7EEA-42F8-84EF-4CACC38A5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3201988"/>
            <a:ext cx="3562350" cy="2527300"/>
          </a:xfrm>
          <a:prstGeom prst="rect">
            <a:avLst/>
          </a:prstGeom>
          <a:solidFill>
            <a:schemeClr val="bg1"/>
          </a:solidFill>
          <a:ln w="28575">
            <a:solidFill>
              <a:srgbClr val="0770C0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递归</a:t>
            </a:r>
            <a:endParaRPr lang="zh-CN" altLang="en-US" sz="2800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边界：</a:t>
            </a:r>
            <a:r>
              <a:rPr lang="zh-CN" altLang="en-US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f(1) = 1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递推关系式：</a:t>
            </a:r>
          </a:p>
          <a:p>
            <a:pPr algn="r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f(n)</a:t>
            </a:r>
            <a:r>
              <a:rPr lang="en-US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←</a:t>
            </a:r>
            <a:r>
              <a:rPr lang="zh-CN" altLang="en-US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f(</a:t>
            </a:r>
            <a:r>
              <a:rPr lang="en-US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-1)+(</a:t>
            </a:r>
            <a:r>
              <a:rPr lang="en-US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-1)/</a:t>
            </a:r>
            <a:r>
              <a:rPr lang="en-US" altLang="zh-CN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56C85FB0-ED69-4185-9089-966BDB85A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3201988"/>
            <a:ext cx="3883025" cy="252253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4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迭代</a:t>
            </a:r>
            <a:endParaRPr lang="zh-CN" altLang="en-US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变量初始值：</a:t>
            </a: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 = 1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控制迭代进程：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for i in range(2,n+1):</a:t>
            </a:r>
            <a:endParaRPr lang="zh-CN" altLang="en-US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迭代关系式：</a:t>
            </a: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s=s+(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</a:t>
            </a: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-1)/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组合 26">
            <a:extLst>
              <a:ext uri="{FF2B5EF4-FFF2-40B4-BE49-F238E27FC236}">
                <a16:creationId xmlns:a16="http://schemas.microsoft.com/office/drawing/2014/main" id="{B1E646C0-C49A-48F3-B56D-320AEC1351FB}"/>
              </a:ext>
            </a:extLst>
          </p:cNvPr>
          <p:cNvGrpSpPr>
            <a:grpSpLocks/>
          </p:cNvGrpSpPr>
          <p:nvPr/>
        </p:nvGrpSpPr>
        <p:grpSpPr bwMode="auto">
          <a:xfrm>
            <a:off x="-676275" y="-4760913"/>
            <a:ext cx="10496550" cy="10799763"/>
            <a:chOff x="-901373" y="-7490705"/>
            <a:chExt cx="13994746" cy="1439898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499E618-ABC0-4A7D-9A0C-1158001F53DE}"/>
                </a:ext>
              </a:extLst>
            </p:cNvPr>
            <p:cNvSpPr/>
            <p:nvPr/>
          </p:nvSpPr>
          <p:spPr>
            <a:xfrm>
              <a:off x="285" y="50612"/>
              <a:ext cx="12191430" cy="6857667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9" name="弦形 18">
              <a:extLst>
                <a:ext uri="{FF2B5EF4-FFF2-40B4-BE49-F238E27FC236}">
                  <a16:creationId xmlns:a16="http://schemas.microsoft.com/office/drawing/2014/main" id="{0180A8F6-E2FE-4D62-A2FD-7F6600BD1381}"/>
                </a:ext>
              </a:extLst>
            </p:cNvPr>
            <p:cNvSpPr/>
            <p:nvPr/>
          </p:nvSpPr>
          <p:spPr>
            <a:xfrm rot="13350635">
              <a:off x="-901373" y="-7490705"/>
              <a:ext cx="13994746" cy="14310088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70B86BB-ED96-4AFD-902B-C8E8E5194DF2}"/>
              </a:ext>
            </a:extLst>
          </p:cNvPr>
          <p:cNvSpPr/>
          <p:nvPr/>
        </p:nvSpPr>
        <p:spPr>
          <a:xfrm rot="18000000" flipH="1">
            <a:off x="6198394" y="2947194"/>
            <a:ext cx="331787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F0A683C-F9A8-4FA7-9C7B-8B50A95E764B}"/>
              </a:ext>
            </a:extLst>
          </p:cNvPr>
          <p:cNvSpPr/>
          <p:nvPr/>
        </p:nvSpPr>
        <p:spPr>
          <a:xfrm rot="19813541" flipH="1">
            <a:off x="3702050" y="1973263"/>
            <a:ext cx="331788" cy="288925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B21D8F9-B973-48F0-9749-221C45801426}"/>
              </a:ext>
            </a:extLst>
          </p:cNvPr>
          <p:cNvSpPr/>
          <p:nvPr/>
        </p:nvSpPr>
        <p:spPr>
          <a:xfrm rot="18000000" flipH="1">
            <a:off x="2274888" y="5540375"/>
            <a:ext cx="333375" cy="288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DE361E6F-5425-4CF3-9AD4-49D213435ADF}"/>
              </a:ext>
            </a:extLst>
          </p:cNvPr>
          <p:cNvSpPr/>
          <p:nvPr/>
        </p:nvSpPr>
        <p:spPr>
          <a:xfrm rot="19813541" flipH="1">
            <a:off x="1685925" y="1641475"/>
            <a:ext cx="333375" cy="290513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7047135-AA86-4E59-971A-46059DC642A8}"/>
              </a:ext>
            </a:extLst>
          </p:cNvPr>
          <p:cNvSpPr/>
          <p:nvPr/>
        </p:nvSpPr>
        <p:spPr>
          <a:xfrm rot="18000000" flipH="1">
            <a:off x="2693194" y="4736306"/>
            <a:ext cx="331788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472B2D5-F0EA-46D5-927E-3FB95BF5B2D3}"/>
              </a:ext>
            </a:extLst>
          </p:cNvPr>
          <p:cNvSpPr/>
          <p:nvPr/>
        </p:nvSpPr>
        <p:spPr>
          <a:xfrm rot="18000000" flipH="1">
            <a:off x="1018381" y="2729707"/>
            <a:ext cx="333375" cy="29051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7658" name="文本框 22">
            <a:extLst>
              <a:ext uri="{FF2B5EF4-FFF2-40B4-BE49-F238E27FC236}">
                <a16:creationId xmlns:a16="http://schemas.microsoft.com/office/drawing/2014/main" id="{50B5B4EC-4B5D-4E1A-9A0C-622D7C50D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092450"/>
            <a:ext cx="344963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000" b="1">
                <a:solidFill>
                  <a:srgbClr val="595E64"/>
                </a:solidFill>
                <a:latin typeface="Comic Sans MS" panose="030F0702030302020204" pitchFamily="66" charset="0"/>
                <a:ea typeface="楷体_GB2312" panose="02010609030101010101" pitchFamily="49" charset="-122"/>
              </a:rPr>
              <a:t>THANKS</a:t>
            </a:r>
          </a:p>
        </p:txBody>
      </p:sp>
      <p:grpSp>
        <p:nvGrpSpPr>
          <p:cNvPr id="27659" name="组合 2">
            <a:extLst>
              <a:ext uri="{FF2B5EF4-FFF2-40B4-BE49-F238E27FC236}">
                <a16:creationId xmlns:a16="http://schemas.microsoft.com/office/drawing/2014/main" id="{D9C7005B-9BD9-4EA0-A6C9-C984E9040044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3363913"/>
            <a:ext cx="901700" cy="622300"/>
            <a:chOff x="1720243" y="1975504"/>
            <a:chExt cx="1202722" cy="83113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A2E5826B-0456-4ABB-8021-81E7DCF31E33}"/>
                </a:ext>
              </a:extLst>
            </p:cNvPr>
            <p:cNvSpPr/>
            <p:nvPr/>
          </p:nvSpPr>
          <p:spPr>
            <a:xfrm rot="19813541" flipH="1">
              <a:off x="2099269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4D0FE3DF-A9EF-479C-BA9C-0261C41E7F36}"/>
                </a:ext>
              </a:extLst>
            </p:cNvPr>
            <p:cNvSpPr/>
            <p:nvPr/>
          </p:nvSpPr>
          <p:spPr>
            <a:xfrm rot="19813541" flipH="1">
              <a:off x="2099269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13582028-CC62-4B1C-BE38-6515FDAE0352}"/>
                </a:ext>
              </a:extLst>
            </p:cNvPr>
            <p:cNvSpPr/>
            <p:nvPr/>
          </p:nvSpPr>
          <p:spPr>
            <a:xfrm rot="19813541" flipH="1">
              <a:off x="2480413" y="2198127"/>
              <a:ext cx="442552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0C1FF61F-055F-4BA4-82C6-84AE3E6E7663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0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grpSp>
        <p:nvGrpSpPr>
          <p:cNvPr id="27664" name="组合 25">
            <a:extLst>
              <a:ext uri="{FF2B5EF4-FFF2-40B4-BE49-F238E27FC236}">
                <a16:creationId xmlns:a16="http://schemas.microsoft.com/office/drawing/2014/main" id="{8CA38DB5-6175-4F9E-A9A1-C7E3CD66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23088" y="3363913"/>
            <a:ext cx="901700" cy="622300"/>
            <a:chOff x="1720243" y="1975504"/>
            <a:chExt cx="1202722" cy="831130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CADC9C36-2338-40AD-B0C5-99FF3186329A}"/>
                </a:ext>
              </a:extLst>
            </p:cNvPr>
            <p:cNvSpPr/>
            <p:nvPr/>
          </p:nvSpPr>
          <p:spPr>
            <a:xfrm rot="19813541" flipH="1">
              <a:off x="2099270" y="1975504"/>
              <a:ext cx="444668" cy="38588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D8BC83F8-21AF-4A63-97F2-92B63B476031}"/>
                </a:ext>
              </a:extLst>
            </p:cNvPr>
            <p:cNvSpPr/>
            <p:nvPr/>
          </p:nvSpPr>
          <p:spPr>
            <a:xfrm rot="19813541" flipH="1">
              <a:off x="2099270" y="2420752"/>
              <a:ext cx="444668" cy="38588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49254FE8-A037-4578-AB40-B94EA9C26CBA}"/>
                </a:ext>
              </a:extLst>
            </p:cNvPr>
            <p:cNvSpPr/>
            <p:nvPr/>
          </p:nvSpPr>
          <p:spPr>
            <a:xfrm rot="19813541" flipH="1">
              <a:off x="2480415" y="2198127"/>
              <a:ext cx="442550" cy="38588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831F56A8-5B71-4D8D-8DE1-6301C92CB279}"/>
                </a:ext>
              </a:extLst>
            </p:cNvPr>
            <p:cNvSpPr/>
            <p:nvPr/>
          </p:nvSpPr>
          <p:spPr>
            <a:xfrm rot="19813541" flipH="1">
              <a:off x="1720243" y="2198127"/>
              <a:ext cx="442552" cy="38588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9A09C63-C572-4775-AAC1-229807ED6830}"/>
              </a:ext>
            </a:extLst>
          </p:cNvPr>
          <p:cNvSpPr/>
          <p:nvPr/>
        </p:nvSpPr>
        <p:spPr>
          <a:xfrm rot="6300000" flipH="1">
            <a:off x="8012113" y="4716463"/>
            <a:ext cx="333375" cy="288925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7E397F7A-29B1-46CB-9A01-DC4458B9F1A3}"/>
              </a:ext>
            </a:extLst>
          </p:cNvPr>
          <p:cNvSpPr/>
          <p:nvPr/>
        </p:nvSpPr>
        <p:spPr>
          <a:xfrm rot="21257021" flipH="1">
            <a:off x="452438" y="4932363"/>
            <a:ext cx="333375" cy="288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A03D8FA6-60B8-4DA5-AB40-39DACF338B5F}"/>
              </a:ext>
            </a:extLst>
          </p:cNvPr>
          <p:cNvSpPr/>
          <p:nvPr/>
        </p:nvSpPr>
        <p:spPr>
          <a:xfrm rot="1539679" flipH="1">
            <a:off x="809625" y="5029200"/>
            <a:ext cx="333375" cy="290513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264A8F44-A9B2-459D-97DC-CA0BB240A9E1}"/>
              </a:ext>
            </a:extLst>
          </p:cNvPr>
          <p:cNvSpPr/>
          <p:nvPr/>
        </p:nvSpPr>
        <p:spPr>
          <a:xfrm rot="20540864" flipH="1">
            <a:off x="1387475" y="5567363"/>
            <a:ext cx="331788" cy="290512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746DB062-55BB-43E0-BDE0-A12EB54854F7}"/>
              </a:ext>
            </a:extLst>
          </p:cNvPr>
          <p:cNvSpPr/>
          <p:nvPr/>
        </p:nvSpPr>
        <p:spPr>
          <a:xfrm rot="20540864" flipH="1">
            <a:off x="7246938" y="5567363"/>
            <a:ext cx="331787" cy="2905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705DEB5E-C471-444F-9EDF-4A7A677B757B}"/>
              </a:ext>
            </a:extLst>
          </p:cNvPr>
          <p:cNvSpPr/>
          <p:nvPr/>
        </p:nvSpPr>
        <p:spPr>
          <a:xfrm flipH="1">
            <a:off x="8497888" y="5483225"/>
            <a:ext cx="333375" cy="288925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F1BA7-D6F6-49D2-99B5-3A5646D3A0D0}"/>
              </a:ext>
            </a:extLst>
          </p:cNvPr>
          <p:cNvSpPr/>
          <p:nvPr/>
        </p:nvSpPr>
        <p:spPr>
          <a:xfrm>
            <a:off x="0" y="857250"/>
            <a:ext cx="270827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3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22" name="文本框 5">
            <a:extLst>
              <a:ext uri="{FF2B5EF4-FFF2-40B4-BE49-F238E27FC236}">
                <a16:creationId xmlns:a16="http://schemas.microsoft.com/office/drawing/2014/main" id="{EC0337C9-71F9-49D0-817B-914CC105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20988"/>
            <a:ext cx="1196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pitchFamily="49" charset="-122"/>
              </a:rPr>
              <a:t>目录</a:t>
            </a:r>
          </a:p>
        </p:txBody>
      </p:sp>
      <p:grpSp>
        <p:nvGrpSpPr>
          <p:cNvPr id="7" name="组合 22">
            <a:extLst>
              <a:ext uri="{FF2B5EF4-FFF2-40B4-BE49-F238E27FC236}">
                <a16:creationId xmlns:a16="http://schemas.microsoft.com/office/drawing/2014/main" id="{0C0E5BCD-FB5B-4B8C-9E5A-4BC4F9A04623}"/>
              </a:ext>
            </a:extLst>
          </p:cNvPr>
          <p:cNvGrpSpPr/>
          <p:nvPr/>
        </p:nvGrpSpPr>
        <p:grpSpPr>
          <a:xfrm>
            <a:off x="1880271" y="2942913"/>
            <a:ext cx="349016" cy="352412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038481FE-E156-438F-AABB-CBCFD863A750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9AC0469F-4E88-4F55-A10F-4FE511316FC3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5BE45CE4-7531-4C19-9B78-CDA8D8FE932F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A3D18B57-CDF5-4560-BBB0-6D2C555440E4}"/>
              </a:ext>
            </a:extLst>
          </p:cNvPr>
          <p:cNvSpPr/>
          <p:nvPr/>
        </p:nvSpPr>
        <p:spPr>
          <a:xfrm rot="5400000" flipH="1">
            <a:off x="2870200" y="1576388"/>
            <a:ext cx="388937" cy="338138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3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25" name="文本框 14">
            <a:extLst>
              <a:ext uri="{FF2B5EF4-FFF2-40B4-BE49-F238E27FC236}">
                <a16:creationId xmlns:a16="http://schemas.microsoft.com/office/drawing/2014/main" id="{74024325-E1A7-4735-A6BA-9045FF5FE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525588"/>
            <a:ext cx="1731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" panose="02010609060101010101" pitchFamily="49" charset="-122"/>
              </a:rPr>
              <a:t>第一部分</a:t>
            </a:r>
          </a:p>
        </p:txBody>
      </p:sp>
      <p:sp>
        <p:nvSpPr>
          <p:cNvPr id="30726" name="文本框 18">
            <a:extLst>
              <a:ext uri="{FF2B5EF4-FFF2-40B4-BE49-F238E27FC236}">
                <a16:creationId xmlns:a16="http://schemas.microsoft.com/office/drawing/2014/main" id="{2D439FDC-53DF-46AD-9393-D44FC142E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555875"/>
            <a:ext cx="3327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再谈斐波那契</a:t>
            </a:r>
          </a:p>
        </p:txBody>
      </p:sp>
      <p:sp>
        <p:nvSpPr>
          <p:cNvPr id="30727" name="文本框 15">
            <a:extLst>
              <a:ext uri="{FF2B5EF4-FFF2-40B4-BE49-F238E27FC236}">
                <a16:creationId xmlns:a16="http://schemas.microsoft.com/office/drawing/2014/main" id="{BD5315DB-E604-4E25-A59D-687027E7E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566988"/>
            <a:ext cx="1843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" panose="02010609060101010101" pitchFamily="49" charset="-122"/>
              </a:rPr>
              <a:t>第二部分</a:t>
            </a:r>
          </a:p>
        </p:txBody>
      </p:sp>
      <p:sp>
        <p:nvSpPr>
          <p:cNvPr id="30728" name="文本框 19">
            <a:extLst>
              <a:ext uri="{FF2B5EF4-FFF2-40B4-BE49-F238E27FC236}">
                <a16:creationId xmlns:a16="http://schemas.microsoft.com/office/drawing/2014/main" id="{6F8D625C-A11A-4552-98E1-6622EC9E5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3595688"/>
            <a:ext cx="3327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编程操作练习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D878BBA-C7F9-4711-880A-DA426B930382}"/>
              </a:ext>
            </a:extLst>
          </p:cNvPr>
          <p:cNvSpPr/>
          <p:nvPr/>
        </p:nvSpPr>
        <p:spPr>
          <a:xfrm rot="5400000" flipH="1">
            <a:off x="2870200" y="2617788"/>
            <a:ext cx="388937" cy="338138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3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30" name="文本框 16">
            <a:extLst>
              <a:ext uri="{FF2B5EF4-FFF2-40B4-BE49-F238E27FC236}">
                <a16:creationId xmlns:a16="http://schemas.microsoft.com/office/drawing/2014/main" id="{FC1D4C0D-AAFB-42A1-BD5C-EDAC92208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608388"/>
            <a:ext cx="208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" panose="02010609060101010101" pitchFamily="49" charset="-122"/>
              </a:rPr>
              <a:t>第三部分</a:t>
            </a:r>
          </a:p>
        </p:txBody>
      </p:sp>
      <p:sp>
        <p:nvSpPr>
          <p:cNvPr id="30731" name="文本框 20">
            <a:extLst>
              <a:ext uri="{FF2B5EF4-FFF2-40B4-BE49-F238E27FC236}">
                <a16:creationId xmlns:a16="http://schemas.microsoft.com/office/drawing/2014/main" id="{513B715C-EF8E-45D3-9EB9-B5FB66B03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4614863"/>
            <a:ext cx="3687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两种算法对比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47D2EC3C-AE0A-4085-BF0D-91C70982632E}"/>
              </a:ext>
            </a:extLst>
          </p:cNvPr>
          <p:cNvSpPr/>
          <p:nvPr/>
        </p:nvSpPr>
        <p:spPr>
          <a:xfrm rot="5400000" flipH="1">
            <a:off x="2869406" y="3658394"/>
            <a:ext cx="390525" cy="338138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3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0714EBF-2CB6-4336-93FB-85B8E9C4DE95}"/>
              </a:ext>
            </a:extLst>
          </p:cNvPr>
          <p:cNvSpPr/>
          <p:nvPr/>
        </p:nvSpPr>
        <p:spPr>
          <a:xfrm rot="5400000" flipH="1">
            <a:off x="2885282" y="4664869"/>
            <a:ext cx="388937" cy="339725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3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34" name="文本框 3">
            <a:extLst>
              <a:ext uri="{FF2B5EF4-FFF2-40B4-BE49-F238E27FC236}">
                <a16:creationId xmlns:a16="http://schemas.microsoft.com/office/drawing/2014/main" id="{038BA784-EF23-431B-B409-7FD5E7033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4614863"/>
            <a:ext cx="227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" panose="02010609060101010101" pitchFamily="49" charset="-122"/>
              </a:rPr>
              <a:t>第四部分</a:t>
            </a:r>
          </a:p>
        </p:txBody>
      </p:sp>
      <p:sp>
        <p:nvSpPr>
          <p:cNvPr id="30735" name="文本框 4">
            <a:extLst>
              <a:ext uri="{FF2B5EF4-FFF2-40B4-BE49-F238E27FC236}">
                <a16:creationId xmlns:a16="http://schemas.microsoft.com/office/drawing/2014/main" id="{0231ABAF-A6F8-409A-B6CC-D63BD2C93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1539875"/>
            <a:ext cx="3325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楷体" panose="02010609060101010101" pitchFamily="49" charset="-122"/>
                <a:sym typeface="SimSun-ExtB" panose="02010609060101010101" pitchFamily="49" charset="-122"/>
              </a:rPr>
              <a:t>递归编程练习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图片 6922">
            <a:extLst>
              <a:ext uri="{FF2B5EF4-FFF2-40B4-BE49-F238E27FC236}">
                <a16:creationId xmlns:a16="http://schemas.microsoft.com/office/drawing/2014/main" id="{14A1549C-CECE-48A9-83E7-A21888882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1355725"/>
            <a:ext cx="1663701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图片 6924">
            <a:extLst>
              <a:ext uri="{FF2B5EF4-FFF2-40B4-BE49-F238E27FC236}">
                <a16:creationId xmlns:a16="http://schemas.microsoft.com/office/drawing/2014/main" id="{96AE3283-5CA2-4578-ABB5-FA77139C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3671888"/>
            <a:ext cx="1663701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55279123-2324-43DB-8BCE-77002AD62DC4}"/>
              </a:ext>
            </a:extLst>
          </p:cNvPr>
          <p:cNvSpPr/>
          <p:nvPr/>
        </p:nvSpPr>
        <p:spPr>
          <a:xfrm>
            <a:off x="0" y="130175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6F3292-E49B-49E0-915D-03E639C07045}"/>
              </a:ext>
            </a:extLst>
          </p:cNvPr>
          <p:cNvSpPr/>
          <p:nvPr/>
        </p:nvSpPr>
        <p:spPr>
          <a:xfrm>
            <a:off x="1636713" y="3616325"/>
            <a:ext cx="5221287" cy="1854200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EA7073-2CD3-4330-AA18-F3117B956D36}"/>
              </a:ext>
            </a:extLst>
          </p:cNvPr>
          <p:cNvSpPr/>
          <p:nvPr/>
        </p:nvSpPr>
        <p:spPr>
          <a:xfrm>
            <a:off x="1636713" y="1265238"/>
            <a:ext cx="5221287" cy="1852612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294" name="文本框 3118">
            <a:extLst>
              <a:ext uri="{FF2B5EF4-FFF2-40B4-BE49-F238E27FC236}">
                <a16:creationId xmlns:a16="http://schemas.microsoft.com/office/drawing/2014/main" id="{00AFF7B7-B01D-44F3-802B-9528A0BCA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00013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grpSp>
        <p:nvGrpSpPr>
          <p:cNvPr id="12295" name="组合 4">
            <a:extLst>
              <a:ext uri="{FF2B5EF4-FFF2-40B4-BE49-F238E27FC236}">
                <a16:creationId xmlns:a16="http://schemas.microsoft.com/office/drawing/2014/main" id="{F3251CAB-CEC8-4736-A08E-1198D43EF23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66788"/>
            <a:ext cx="6000750" cy="5227637"/>
            <a:chOff x="13146" y="2338"/>
            <a:chExt cx="9450" cy="8234"/>
          </a:xfrm>
        </p:grpSpPr>
        <p:pic>
          <p:nvPicPr>
            <p:cNvPr id="12296" name="图片 1" descr="笔记">
              <a:extLst>
                <a:ext uri="{FF2B5EF4-FFF2-40B4-BE49-F238E27FC236}">
                  <a16:creationId xmlns:a16="http://schemas.microsoft.com/office/drawing/2014/main" id="{D5BB315D-50A8-48BE-AFB4-31200768E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8201E67-3745-4B8E-9791-E101C3484F02}"/>
                </a:ext>
              </a:extLst>
            </p:cNvPr>
            <p:cNvSpPr/>
            <p:nvPr/>
          </p:nvSpPr>
          <p:spPr>
            <a:xfrm>
              <a:off x="13374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FEBB51-1A48-4364-9267-23D279A099A0}"/>
                </a:ext>
              </a:extLst>
            </p:cNvPr>
            <p:cNvSpPr/>
            <p:nvPr/>
          </p:nvSpPr>
          <p:spPr>
            <a:xfrm>
              <a:off x="13374" y="6706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299" name="文本框 3119">
            <a:extLst>
              <a:ext uri="{FF2B5EF4-FFF2-40B4-BE49-F238E27FC236}">
                <a16:creationId xmlns:a16="http://schemas.microsoft.com/office/drawing/2014/main" id="{A49C584F-10A6-48EB-8271-02CDF6BC2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65238"/>
            <a:ext cx="72263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课前先登录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账号: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</a:t>
            </a:r>
            <a:r>
              <a:rPr lang="zh-CN" altLang="en-US" sz="24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    </a:t>
            </a:r>
            <a:endParaRPr lang="en-US" altLang="zh-CN" sz="24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密码: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2300" name="文本框 3121">
            <a:extLst>
              <a:ext uri="{FF2B5EF4-FFF2-40B4-BE49-F238E27FC236}">
                <a16:creationId xmlns:a16="http://schemas.microsoft.com/office/drawing/2014/main" id="{D632614D-85A8-4246-B03E-E09AAFFD3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546475"/>
            <a:ext cx="553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编程练习提交：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栏目下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代码提交处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提交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保存更改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9785FC-94AF-4D3C-B9C7-091256392B5C}"/>
              </a:ext>
            </a:extLst>
          </p:cNvPr>
          <p:cNvSpPr/>
          <p:nvPr/>
        </p:nvSpPr>
        <p:spPr>
          <a:xfrm>
            <a:off x="0" y="0"/>
            <a:ext cx="9144000" cy="1001713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4" name="文本框 5">
            <a:extLst>
              <a:ext uri="{FF2B5EF4-FFF2-40B4-BE49-F238E27FC236}">
                <a16:creationId xmlns:a16="http://schemas.microsoft.com/office/drawing/2014/main" id="{492920D1-43C7-42E1-8118-0EDE18710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219075"/>
            <a:ext cx="40259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运行程序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EA03C427-54BE-41B2-9A5E-57871346D798}"/>
              </a:ext>
            </a:extLst>
          </p:cNvPr>
          <p:cNvGrpSpPr/>
          <p:nvPr/>
        </p:nvGrpSpPr>
        <p:grpSpPr>
          <a:xfrm rot="5400000">
            <a:off x="5977280" y="289872"/>
            <a:ext cx="349016" cy="352422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0D486F35-177D-4CE2-AF1F-B41AE5BD0E5F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6B8F90BE-F6D9-48BA-80A9-CF563440644A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BA24E391-BAD7-4A97-BFA5-EAA533F772C5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29" name="文本框 4">
            <a:extLst>
              <a:ext uri="{FF2B5EF4-FFF2-40B4-BE49-F238E27FC236}">
                <a16:creationId xmlns:a16="http://schemas.microsoft.com/office/drawing/2014/main" id="{9B767010-F455-48F0-9CBB-0980435FD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2535238"/>
            <a:ext cx="3562350" cy="1830387"/>
          </a:xfrm>
          <a:prstGeom prst="rect">
            <a:avLst/>
          </a:prstGeom>
          <a:solidFill>
            <a:schemeClr val="bg1"/>
          </a:solidFill>
          <a:ln w="28575">
            <a:solidFill>
              <a:srgbClr val="41719C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递归</a:t>
            </a:r>
            <a:endParaRPr lang="zh-CN" altLang="en-US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①</a:t>
            </a:r>
            <a:r>
              <a:rPr lang="zh-CN" altLang="en-US" sz="24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求斐波那契数列第n个值（递归）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.py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7E2B55CE-1E64-45CA-A9B1-3549F7400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2535238"/>
            <a:ext cx="3884613" cy="1830387"/>
          </a:xfrm>
          <a:prstGeom prst="rect">
            <a:avLst/>
          </a:prstGeom>
          <a:solidFill>
            <a:schemeClr val="bg1"/>
          </a:solidFill>
          <a:ln w="28575">
            <a:solidFill>
              <a:srgbClr val="41719C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优化</a:t>
            </a:r>
            <a:endParaRPr lang="zh-CN" altLang="en-US" sz="2400">
              <a:solidFill>
                <a:srgbClr val="7030A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②</a:t>
            </a:r>
            <a:r>
              <a:rPr lang="zh-CN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求斐波那契数列第n个值（优化）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.py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001C7A-E85D-4230-931C-B2C1521B398A}"/>
              </a:ext>
            </a:extLst>
          </p:cNvPr>
          <p:cNvSpPr/>
          <p:nvPr/>
        </p:nvSpPr>
        <p:spPr>
          <a:xfrm>
            <a:off x="0" y="5856288"/>
            <a:ext cx="9144000" cy="1001712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500" noProof="1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9" name="文本框 5">
            <a:extLst>
              <a:ext uri="{FF2B5EF4-FFF2-40B4-BE49-F238E27FC236}">
                <a16:creationId xmlns:a16="http://schemas.microsoft.com/office/drawing/2014/main" id="{F0574271-E9A1-4443-A870-7B0691B6A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6089650"/>
            <a:ext cx="74803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输入相同</a:t>
            </a:r>
            <a:r>
              <a:rPr lang="en-US" altLang="zh-CN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值体验算法区别</a:t>
            </a:r>
          </a:p>
        </p:txBody>
      </p:sp>
      <p:grpSp>
        <p:nvGrpSpPr>
          <p:cNvPr id="6" name="组合 22">
            <a:extLst>
              <a:ext uri="{FF2B5EF4-FFF2-40B4-BE49-F238E27FC236}">
                <a16:creationId xmlns:a16="http://schemas.microsoft.com/office/drawing/2014/main" id="{CCF98E86-ABFC-4103-8AC9-CE25C28E2FCF}"/>
              </a:ext>
            </a:extLst>
          </p:cNvPr>
          <p:cNvGrpSpPr/>
          <p:nvPr/>
        </p:nvGrpSpPr>
        <p:grpSpPr>
          <a:xfrm rot="16200000" flipV="1">
            <a:off x="8226461" y="6261412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C75AF199-0700-42DF-A842-5651F42759FF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2039B821-1221-45E5-A8BB-F04D6E8F12C1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ECCE46F-952B-4D42-9AE1-C2B65E63D9D3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2">
            <a:extLst>
              <a:ext uri="{FF2B5EF4-FFF2-40B4-BE49-F238E27FC236}">
                <a16:creationId xmlns:a16="http://schemas.microsoft.com/office/drawing/2014/main" id="{01C17DAA-268F-42B6-8CDB-0A9F4F205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804863"/>
            <a:ext cx="7870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递归算法：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800" b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递推</a:t>
            </a:r>
            <a:r>
              <a:rPr lang="zh-CN" altLang="en-US" sz="2800" b="1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en-US" altLang="zh-CN" sz="2800" b="1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回归</a:t>
            </a:r>
          </a:p>
        </p:txBody>
      </p:sp>
      <p:sp>
        <p:nvSpPr>
          <p:cNvPr id="2" name="文本框 2">
            <a:extLst>
              <a:ext uri="{FF2B5EF4-FFF2-40B4-BE49-F238E27FC236}">
                <a16:creationId xmlns:a16="http://schemas.microsoft.com/office/drawing/2014/main" id="{51EF848C-6DC4-4C06-85FE-6B4FDBC89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1582738"/>
            <a:ext cx="7870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b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递推：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fib(n) = </a:t>
            </a:r>
            <a:r>
              <a:rPr lang="en-US" altLang="zh-CN" sz="2800">
                <a:solidFill>
                  <a:srgbClr val="002060"/>
                </a:solidFill>
                <a:latin typeface="楷体" panose="02010609060101010101" pitchFamily="49" charset="-122"/>
              </a:rPr>
              <a:t>fib(n-1)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>
                <a:solidFill>
                  <a:srgbClr val="548235"/>
                </a:solidFill>
                <a:latin typeface="楷体" panose="02010609060101010101" pitchFamily="49" charset="-122"/>
              </a:rPr>
              <a:t>fib(n-2)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0ACEE3-4BE6-40AA-9954-F089DF5088E1}"/>
              </a:ext>
            </a:extLst>
          </p:cNvPr>
          <p:cNvSpPr txBox="1"/>
          <p:nvPr/>
        </p:nvSpPr>
        <p:spPr>
          <a:xfrm>
            <a:off x="7885113" y="4013200"/>
            <a:ext cx="1154112" cy="1384300"/>
          </a:xfrm>
          <a:prstGeom prst="leftArrowCallou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回归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8DF81A06-4CFF-4CF6-8C29-F27989EDCB68}"/>
              </a:ext>
            </a:extLst>
          </p:cNvPr>
          <p:cNvSpPr txBox="1"/>
          <p:nvPr/>
        </p:nvSpPr>
        <p:spPr>
          <a:xfrm>
            <a:off x="1711325" y="2305050"/>
            <a:ext cx="7870825" cy="736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noProof="1">
                <a:solidFill>
                  <a:srgbClr val="0070C0"/>
                </a:solidFill>
                <a:latin typeface="楷体" panose="02010609060101010101" pitchFamily="49" charset="-122"/>
              </a:rPr>
              <a:t>	</a:t>
            </a:r>
            <a:r>
              <a:rPr lang="en-US" altLang="zh-CN" sz="2800" noProof="1">
                <a:solidFill>
                  <a:srgbClr val="002060"/>
                </a:solidFill>
                <a:latin typeface="楷体" panose="02010609060101010101" pitchFamily="49" charset="-122"/>
              </a:rPr>
              <a:t>fib(n-1)</a:t>
            </a:r>
            <a:r>
              <a:rPr lang="en-US" altLang="zh-CN" sz="2800" noProof="1">
                <a:solidFill>
                  <a:srgbClr val="0070C0"/>
                </a:solidFill>
                <a:latin typeface="楷体" panose="02010609060101010101" pitchFamily="49" charset="-122"/>
              </a:rPr>
              <a:t> = </a:t>
            </a:r>
            <a:r>
              <a:rPr lang="en-US" altLang="zh-CN" sz="280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</a:rPr>
              <a:t>fib(n-2)</a:t>
            </a:r>
            <a:r>
              <a:rPr lang="en-US" altLang="zh-CN" sz="2800" noProof="1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 noProof="1">
                <a:latin typeface="楷体" panose="02010609060101010101" pitchFamily="49" charset="-122"/>
              </a:rPr>
              <a:t>fib(n-3)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D0C3CDE7-1871-4A52-AE1C-4223C8F84A8D}"/>
              </a:ext>
            </a:extLst>
          </p:cNvPr>
          <p:cNvSpPr txBox="1"/>
          <p:nvPr/>
        </p:nvSpPr>
        <p:spPr>
          <a:xfrm>
            <a:off x="1698625" y="3159125"/>
            <a:ext cx="7870825" cy="736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noProof="1">
                <a:solidFill>
                  <a:srgbClr val="0070C0"/>
                </a:solidFill>
                <a:latin typeface="楷体" panose="02010609060101010101" pitchFamily="49" charset="-122"/>
              </a:rPr>
              <a:t>	</a:t>
            </a:r>
            <a:r>
              <a:rPr lang="en-US" altLang="zh-CN" sz="2800" noProof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</a:rPr>
              <a:t>fib(n-2)</a:t>
            </a:r>
            <a:r>
              <a:rPr lang="en-US" altLang="zh-CN" sz="2800" noProof="1">
                <a:solidFill>
                  <a:srgbClr val="0070C0"/>
                </a:solidFill>
                <a:latin typeface="楷体" panose="02010609060101010101" pitchFamily="49" charset="-122"/>
              </a:rPr>
              <a:t> = </a:t>
            </a:r>
            <a:r>
              <a:rPr lang="en-US" altLang="zh-CN" sz="2800" noProof="1">
                <a:latin typeface="楷体" panose="02010609060101010101" pitchFamily="49" charset="-122"/>
              </a:rPr>
              <a:t>fib(n-3)</a:t>
            </a:r>
            <a:r>
              <a:rPr lang="en-US" altLang="zh-CN" sz="2800" noProof="1">
                <a:solidFill>
                  <a:srgbClr val="0070C0"/>
                </a:solidFill>
                <a:latin typeface="楷体" panose="02010609060101010101" pitchFamily="49" charset="-122"/>
              </a:rPr>
              <a:t> + fib(n-4)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250EFEC1-1BB7-4D60-85AD-3EC9FA4E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4249738"/>
            <a:ext cx="78708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···</a:t>
            </a:r>
          </a:p>
          <a:p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fib(3) =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fib(2)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 +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fib(1)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FC059F63-990D-4D3F-B788-0165D63EB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5535613"/>
            <a:ext cx="35099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fib(2) =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1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1C7FCFCD-6BA6-4E43-8D3B-720618C41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5535613"/>
            <a:ext cx="31337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</a:rPr>
              <a:t>	fib(1) = 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</a:rPr>
              <a:t>1</a:t>
            </a: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2D5E45C9-A6C7-471C-95CA-1DFCF77EB511}"/>
              </a:ext>
            </a:extLst>
          </p:cNvPr>
          <p:cNvSpPr/>
          <p:nvPr/>
        </p:nvSpPr>
        <p:spPr>
          <a:xfrm rot="4380000">
            <a:off x="4096543" y="1789907"/>
            <a:ext cx="144463" cy="114935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63C56A65-4CAD-4258-BEFB-FE29CE4078C1}"/>
              </a:ext>
            </a:extLst>
          </p:cNvPr>
          <p:cNvSpPr/>
          <p:nvPr/>
        </p:nvSpPr>
        <p:spPr>
          <a:xfrm rot="4380000">
            <a:off x="4118768" y="2567782"/>
            <a:ext cx="144463" cy="114935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C23391AD-76A2-4FA9-B1FC-1B5D33BEADFA}"/>
              </a:ext>
            </a:extLst>
          </p:cNvPr>
          <p:cNvSpPr/>
          <p:nvPr/>
        </p:nvSpPr>
        <p:spPr>
          <a:xfrm rot="4380000">
            <a:off x="4129088" y="3554413"/>
            <a:ext cx="144462" cy="11414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2F685BC0-3587-4B77-9F7E-2C73C3AAFBC9}"/>
              </a:ext>
            </a:extLst>
          </p:cNvPr>
          <p:cNvSpPr/>
          <p:nvPr/>
        </p:nvSpPr>
        <p:spPr>
          <a:xfrm rot="4380000">
            <a:off x="4096544" y="4836319"/>
            <a:ext cx="144462" cy="114935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上箭头 13">
            <a:extLst>
              <a:ext uri="{FF2B5EF4-FFF2-40B4-BE49-F238E27FC236}">
                <a16:creationId xmlns:a16="http://schemas.microsoft.com/office/drawing/2014/main" id="{D9ABD458-7E16-475B-A945-7688DCA5C1A5}"/>
              </a:ext>
            </a:extLst>
          </p:cNvPr>
          <p:cNvSpPr/>
          <p:nvPr/>
        </p:nvSpPr>
        <p:spPr>
          <a:xfrm rot="6480000">
            <a:off x="6712744" y="4883944"/>
            <a:ext cx="144462" cy="114935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9" name="下弧形箭头 18">
            <a:extLst>
              <a:ext uri="{FF2B5EF4-FFF2-40B4-BE49-F238E27FC236}">
                <a16:creationId xmlns:a16="http://schemas.microsoft.com/office/drawing/2014/main" id="{22C1900D-8591-482E-8E00-52DC0FCF4F85}"/>
              </a:ext>
            </a:extLst>
          </p:cNvPr>
          <p:cNvSpPr/>
          <p:nvPr/>
        </p:nvSpPr>
        <p:spPr>
          <a:xfrm rot="13440000">
            <a:off x="6394450" y="4764088"/>
            <a:ext cx="1697038" cy="536575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0" name="下弧形箭头 19">
            <a:extLst>
              <a:ext uri="{FF2B5EF4-FFF2-40B4-BE49-F238E27FC236}">
                <a16:creationId xmlns:a16="http://schemas.microsoft.com/office/drawing/2014/main" id="{757B56D8-B6D7-43C6-AF5A-A17E2A61FEEF}"/>
              </a:ext>
            </a:extLst>
          </p:cNvPr>
          <p:cNvSpPr/>
          <p:nvPr/>
        </p:nvSpPr>
        <p:spPr>
          <a:xfrm rot="8160000" flipH="1">
            <a:off x="3140075" y="4776788"/>
            <a:ext cx="1657350" cy="560387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2" name="下弧形箭头 21">
            <a:extLst>
              <a:ext uri="{FF2B5EF4-FFF2-40B4-BE49-F238E27FC236}">
                <a16:creationId xmlns:a16="http://schemas.microsoft.com/office/drawing/2014/main" id="{94F5D478-9476-4421-99AF-3AA624CBEB13}"/>
              </a:ext>
            </a:extLst>
          </p:cNvPr>
          <p:cNvSpPr/>
          <p:nvPr/>
        </p:nvSpPr>
        <p:spPr>
          <a:xfrm rot="9000000" flipH="1">
            <a:off x="3151188" y="1743075"/>
            <a:ext cx="1974850" cy="417513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23" name="下弧形箭头 22">
            <a:extLst>
              <a:ext uri="{FF2B5EF4-FFF2-40B4-BE49-F238E27FC236}">
                <a16:creationId xmlns:a16="http://schemas.microsoft.com/office/drawing/2014/main" id="{A88A76F9-BE17-442E-BB65-1FA70F4FB6C2}"/>
              </a:ext>
            </a:extLst>
          </p:cNvPr>
          <p:cNvSpPr/>
          <p:nvPr/>
        </p:nvSpPr>
        <p:spPr>
          <a:xfrm rot="9000000" flipH="1">
            <a:off x="3259138" y="2593975"/>
            <a:ext cx="1976437" cy="417513"/>
          </a:xfrm>
          <a:prstGeom prst="curved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grpSp>
        <p:nvGrpSpPr>
          <p:cNvPr id="14354" name="组合 15">
            <a:extLst>
              <a:ext uri="{FF2B5EF4-FFF2-40B4-BE49-F238E27FC236}">
                <a16:creationId xmlns:a16="http://schemas.microsoft.com/office/drawing/2014/main" id="{CE4FDA3F-05C8-4281-B730-E990891375FF}"/>
              </a:ext>
            </a:extLst>
          </p:cNvPr>
          <p:cNvGrpSpPr>
            <a:grpSpLocks/>
          </p:cNvGrpSpPr>
          <p:nvPr/>
        </p:nvGrpSpPr>
        <p:grpSpPr bwMode="auto">
          <a:xfrm>
            <a:off x="0" y="857250"/>
            <a:ext cx="1517650" cy="5143500"/>
            <a:chOff x="0" y="1350"/>
            <a:chExt cx="2390" cy="81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B910906-4DB6-47AF-911B-99082802CCFF}"/>
                </a:ext>
              </a:extLst>
            </p:cNvPr>
            <p:cNvSpPr/>
            <p:nvPr/>
          </p:nvSpPr>
          <p:spPr>
            <a:xfrm>
              <a:off x="0" y="1350"/>
              <a:ext cx="2390" cy="81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+mn-cs"/>
                </a:defRPr>
              </a:lvl5pPr>
            </a:lstStyle>
            <a:p>
              <a:pPr algn="ctr"/>
              <a:endParaRPr lang="zh-CN" altLang="en-US" sz="1300" noProof="1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356" name="文本框 5">
              <a:extLst>
                <a:ext uri="{FF2B5EF4-FFF2-40B4-BE49-F238E27FC236}">
                  <a16:creationId xmlns:a16="http://schemas.microsoft.com/office/drawing/2014/main" id="{416EB11B-A292-4C0F-B0BF-05BA6751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3583"/>
              <a:ext cx="1022" cy="3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回顾旧识</a:t>
              </a:r>
            </a:p>
          </p:txBody>
        </p:sp>
        <p:grpSp>
          <p:nvGrpSpPr>
            <p:cNvPr id="15" name="组合 22">
              <a:extLst>
                <a:ext uri="{FF2B5EF4-FFF2-40B4-BE49-F238E27FC236}">
                  <a16:creationId xmlns:a16="http://schemas.microsoft.com/office/drawing/2014/main" id="{2F92F906-987C-4855-9303-84E19A3BF48B}"/>
                </a:ext>
              </a:extLst>
            </p:cNvPr>
            <p:cNvGrpSpPr/>
            <p:nvPr/>
          </p:nvGrpSpPr>
          <p:grpSpPr>
            <a:xfrm>
              <a:off x="1613" y="4983"/>
              <a:ext cx="550" cy="554"/>
              <a:chOff x="2099842" y="1975504"/>
              <a:chExt cx="823123" cy="831130"/>
            </a:xfrm>
            <a:solidFill>
              <a:schemeClr val="bg1"/>
            </a:solidFill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3CC57BAF-05DD-41CC-8765-C6EC2A4F5EBB}"/>
                  </a:ext>
                </a:extLst>
              </p:cNvPr>
              <p:cNvSpPr/>
              <p:nvPr/>
            </p:nvSpPr>
            <p:spPr>
              <a:xfrm rot="19813541" flipH="1">
                <a:off x="2099842" y="1975504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CBA5D3D6-BED9-4F40-8DC3-79FB9E74B688}"/>
                  </a:ext>
                </a:extLst>
              </p:cNvPr>
              <p:cNvSpPr/>
              <p:nvPr/>
            </p:nvSpPr>
            <p:spPr>
              <a:xfrm rot="19813541" flipH="1">
                <a:off x="2099844" y="2420553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1A3C846E-03EE-4C1F-9CC9-E3FA83BD5190}"/>
                  </a:ext>
                </a:extLst>
              </p:cNvPr>
              <p:cNvSpPr/>
              <p:nvPr/>
            </p:nvSpPr>
            <p:spPr>
              <a:xfrm rot="19813541" flipH="1">
                <a:off x="2479441" y="2198028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sp>
        <p:nvSpPr>
          <p:cNvPr id="9219" name="文本框 5">
            <a:extLst>
              <a:ext uri="{FF2B5EF4-FFF2-40B4-BE49-F238E27FC236}">
                <a16:creationId xmlns:a16="http://schemas.microsoft.com/office/drawing/2014/main" id="{D19325F2-D108-4455-8746-A13C1947F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82563"/>
            <a:ext cx="8359775" cy="522287"/>
          </a:xfrm>
          <a:prstGeom prst="rect">
            <a:avLst/>
          </a:prstGeom>
          <a:noFill/>
          <a:ln w="28575">
            <a:solidFill>
              <a:srgbClr val="41719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斐波那契数列：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3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5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8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13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21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0070C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34</a:t>
            </a:r>
            <a:r>
              <a:rPr lang="zh-CN" altLang="en-US" sz="28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···</a:t>
            </a:r>
            <a:endParaRPr lang="en-US" altLang="zh-CN" sz="2800" b="1">
              <a:solidFill>
                <a:srgbClr val="40404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6" name="上箭头标注 15">
            <a:extLst>
              <a:ext uri="{FF2B5EF4-FFF2-40B4-BE49-F238E27FC236}">
                <a16:creationId xmlns:a16="http://schemas.microsoft.com/office/drawing/2014/main" id="{AEF32BE3-933B-4B20-AA26-9AF6D116E744}"/>
              </a:ext>
            </a:extLst>
          </p:cNvPr>
          <p:cNvSpPr/>
          <p:nvPr/>
        </p:nvSpPr>
        <p:spPr>
          <a:xfrm>
            <a:off x="4494213" y="6000750"/>
            <a:ext cx="1722437" cy="635000"/>
          </a:xfrm>
          <a:prstGeom prst="upArrow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r>
              <a:rPr lang="zh-CN" altLang="en-US" sz="2400" noProof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边界条件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/>
      <p:bldP spid="2" grpId="0"/>
      <p:bldP spid="3" grpId="0" bldLvl="0" animBg="1"/>
      <p:bldP spid="4" grpId="0"/>
      <p:bldP spid="5" grpId="0"/>
      <p:bldP spid="6" grpId="0"/>
      <p:bldP spid="7" grpId="0"/>
      <p:bldP spid="8" grpId="0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9" grpId="0" bldLvl="0" animBg="1"/>
      <p:bldP spid="20" grpId="0" bldLvl="0" animBg="1"/>
      <p:bldP spid="22" grpId="0" bldLvl="0" animBg="1"/>
      <p:bldP spid="23" grpId="0" bldLvl="0" animBg="1"/>
      <p:bldP spid="9219" grpId="0" bldLvl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4">
            <a:extLst>
              <a:ext uri="{FF2B5EF4-FFF2-40B4-BE49-F238E27FC236}">
                <a16:creationId xmlns:a16="http://schemas.microsoft.com/office/drawing/2014/main" id="{2F4750CE-B30A-48F2-B421-32CC0FA3B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5" y="844550"/>
            <a:ext cx="7808913" cy="5259388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37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('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这是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用递归算法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求斐波那契数列第n个值的程序</a:t>
            </a:r>
            <a:r>
              <a:rPr lang="en-US" altLang="zh-CN" sz="2400">
                <a:latin typeface="Times New Roman" panose="02020603050405020304" pitchFamily="18" charset="0"/>
              </a:rPr>
              <a:t>')</a:t>
            </a:r>
          </a:p>
          <a:p>
            <a:pPr>
              <a:lnSpc>
                <a:spcPct val="137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def  fib (n): </a:t>
            </a:r>
          </a:p>
          <a:p>
            <a:pPr>
              <a:lnSpc>
                <a:spcPct val="137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</a:rPr>
              <a:t>if  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n == 1 or n == 2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37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return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137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else:</a:t>
            </a:r>
          </a:p>
          <a:p>
            <a:pPr>
              <a:lnSpc>
                <a:spcPct val="137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return 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fib (n-1)</a:t>
            </a:r>
            <a:r>
              <a:rPr lang="en-US" altLang="zh-CN" sz="2400">
                <a:latin typeface="Times New Roman" panose="02020603050405020304" pitchFamily="18" charset="0"/>
              </a:rPr>
              <a:t> +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fib (n-2)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137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a =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int 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zh-CN" sz="2400">
                <a:latin typeface="Times New Roman" panose="02020603050405020304" pitchFamily="18" charset="0"/>
              </a:rPr>
              <a:t>('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请输入想要求的第n个值</a:t>
            </a:r>
            <a:r>
              <a:rPr lang="en-US" altLang="zh-CN" sz="2400">
                <a:latin typeface="Times New Roman" panose="02020603050405020304" pitchFamily="18" charset="0"/>
              </a:rPr>
              <a:t>：')</a:t>
            </a:r>
            <a:r>
              <a:rPr lang="en-US" altLang="zh-CN" sz="2400">
                <a:solidFill>
                  <a:srgbClr val="595E64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37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400">
                <a:latin typeface="Times New Roman" panose="02020603050405020304" pitchFamily="18" charset="0"/>
              </a:rPr>
              <a:t>('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斐波那契数列第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{}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个值为</a:t>
            </a:r>
            <a:r>
              <a:rPr lang="en-US" altLang="zh-CN" sz="2400">
                <a:latin typeface="Times New Roman" panose="02020603050405020304" pitchFamily="18" charset="0"/>
              </a:rPr>
              <a:t>：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{}</a:t>
            </a:r>
            <a:r>
              <a:rPr lang="en-US" altLang="zh-CN" sz="2400">
                <a:latin typeface="Times New Roman" panose="02020603050405020304" pitchFamily="18" charset="0"/>
              </a:rPr>
              <a:t>'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rPr>
              <a:t>.format</a:t>
            </a:r>
            <a:r>
              <a:rPr lang="en-US" altLang="zh-CN" sz="2400">
                <a:latin typeface="Times New Roman" panose="02020603050405020304" pitchFamily="18" charset="0"/>
              </a:rPr>
              <a:t>(a,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</a:rPr>
              <a:t>fib(a)</a:t>
            </a:r>
            <a:r>
              <a:rPr lang="en-US" altLang="zh-CN" sz="2400">
                <a:latin typeface="Times New Roman" panose="02020603050405020304" pitchFamily="18" charset="0"/>
              </a:rPr>
              <a:t>))</a:t>
            </a:r>
            <a:endParaRPr lang="en-US" altLang="zh-CN" sz="2400">
              <a:solidFill>
                <a:srgbClr val="595E64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7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input('</a:t>
            </a:r>
            <a:r>
              <a:rPr lang="zh-CN" altLang="en-US" sz="2400">
                <a:latin typeface="Times New Roman" panose="02020603050405020304" pitchFamily="18" charset="0"/>
                <a:ea typeface="楷体_GB2312" panose="02010609030101010101" pitchFamily="49" charset="-122"/>
              </a:rPr>
              <a:t>程序运行结束</a:t>
            </a:r>
            <a:r>
              <a:rPr lang="en-US" altLang="zh-CN" sz="2400">
                <a:latin typeface="Times New Roman" panose="02020603050405020304" pitchFamily="18" charset="0"/>
              </a:rPr>
              <a:t>···')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0A4599-EAE8-4BB6-8BD4-81CE2264272F}"/>
              </a:ext>
            </a:extLst>
          </p:cNvPr>
          <p:cNvSpPr/>
          <p:nvPr/>
        </p:nvSpPr>
        <p:spPr>
          <a:xfrm>
            <a:off x="1189038" y="4914900"/>
            <a:ext cx="7085012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170C1F-E7DC-496B-A64D-B4CEDDFCFB95}"/>
              </a:ext>
            </a:extLst>
          </p:cNvPr>
          <p:cNvSpPr/>
          <p:nvPr/>
        </p:nvSpPr>
        <p:spPr>
          <a:xfrm>
            <a:off x="1160463" y="1544638"/>
            <a:ext cx="5221287" cy="276542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4EF246-FFB3-4AEC-BCEA-E1B0583B8504}"/>
              </a:ext>
            </a:extLst>
          </p:cNvPr>
          <p:cNvSpPr/>
          <p:nvPr/>
        </p:nvSpPr>
        <p:spPr>
          <a:xfrm>
            <a:off x="1189038" y="1595438"/>
            <a:ext cx="5097462" cy="264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92485E-5DFD-44EF-8BCD-82692DCB6A52}"/>
              </a:ext>
            </a:extLst>
          </p:cNvPr>
          <p:cNvSpPr/>
          <p:nvPr/>
        </p:nvSpPr>
        <p:spPr>
          <a:xfrm>
            <a:off x="1160463" y="4376738"/>
            <a:ext cx="6186487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39142" name="组合 1080">
            <a:extLst>
              <a:ext uri="{FF2B5EF4-FFF2-40B4-BE49-F238E27FC236}">
                <a16:creationId xmlns:a16="http://schemas.microsoft.com/office/drawing/2014/main" id="{17FDCA63-6FC8-4702-A1FF-108FDA9BF8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5913" y="5611813"/>
            <a:ext cx="539750" cy="539750"/>
            <a:chOff x="11426825" y="2573338"/>
            <a:chExt cx="3038475" cy="3041650"/>
          </a:xfrm>
        </p:grpSpPr>
        <p:sp>
          <p:nvSpPr>
            <p:cNvPr id="15367" name="Oval 1021">
              <a:extLst>
                <a:ext uri="{FF2B5EF4-FFF2-40B4-BE49-F238E27FC236}">
                  <a16:creationId xmlns:a16="http://schemas.microsoft.com/office/drawing/2014/main" id="{63D3B25D-A4AF-4105-88D7-F62B26046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2573338"/>
              <a:ext cx="3038475" cy="3041650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8" name="Freeform 1022">
              <a:extLst>
                <a:ext uri="{FF2B5EF4-FFF2-40B4-BE49-F238E27FC236}">
                  <a16:creationId xmlns:a16="http://schemas.microsoft.com/office/drawing/2014/main" id="{1A186135-A6E3-4847-8C41-5538FEEA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3311526"/>
              <a:ext cx="1398588" cy="1806575"/>
            </a:xfrm>
            <a:custGeom>
              <a:avLst/>
              <a:gdLst>
                <a:gd name="T0" fmla="*/ 156 w 372"/>
                <a:gd name="T1" fmla="*/ 0 h 480"/>
                <a:gd name="T2" fmla="*/ 36 w 372"/>
                <a:gd name="T3" fmla="*/ 40 h 480"/>
                <a:gd name="T4" fmla="*/ 0 w 372"/>
                <a:gd name="T5" fmla="*/ 208 h 480"/>
                <a:gd name="T6" fmla="*/ 97 w 372"/>
                <a:gd name="T7" fmla="*/ 471 h 480"/>
                <a:gd name="T8" fmla="*/ 156 w 372"/>
                <a:gd name="T9" fmla="*/ 480 h 480"/>
                <a:gd name="T10" fmla="*/ 372 w 372"/>
                <a:gd name="T11" fmla="*/ 240 h 480"/>
                <a:gd name="T12" fmla="*/ 156 w 372"/>
                <a:gd name="T1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480">
                  <a:moveTo>
                    <a:pt x="156" y="0"/>
                  </a:moveTo>
                  <a:cubicBezTo>
                    <a:pt x="111" y="0"/>
                    <a:pt x="70" y="15"/>
                    <a:pt x="36" y="40"/>
                  </a:cubicBezTo>
                  <a:cubicBezTo>
                    <a:pt x="13" y="91"/>
                    <a:pt x="0" y="148"/>
                    <a:pt x="0" y="208"/>
                  </a:cubicBezTo>
                  <a:cubicBezTo>
                    <a:pt x="0" y="308"/>
                    <a:pt x="36" y="400"/>
                    <a:pt x="97" y="471"/>
                  </a:cubicBezTo>
                  <a:cubicBezTo>
                    <a:pt x="116" y="477"/>
                    <a:pt x="135" y="480"/>
                    <a:pt x="156" y="480"/>
                  </a:cubicBezTo>
                  <a:cubicBezTo>
                    <a:pt x="275" y="480"/>
                    <a:pt x="372" y="373"/>
                    <a:pt x="372" y="240"/>
                  </a:cubicBezTo>
                  <a:cubicBezTo>
                    <a:pt x="372" y="107"/>
                    <a:pt x="275" y="0"/>
                    <a:pt x="156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Freeform 1023">
              <a:extLst>
                <a:ext uri="{FF2B5EF4-FFF2-40B4-BE49-F238E27FC236}">
                  <a16:creationId xmlns:a16="http://schemas.microsoft.com/office/drawing/2014/main" id="{9AFA2987-5E5E-4637-A705-ABB59C99F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1350" y="3608388"/>
              <a:ext cx="1123950" cy="1727200"/>
            </a:xfrm>
            <a:custGeom>
              <a:avLst/>
              <a:gdLst>
                <a:gd name="T0" fmla="*/ 217 w 299"/>
                <a:gd name="T1" fmla="*/ 0 h 459"/>
                <a:gd name="T2" fmla="*/ 0 w 299"/>
                <a:gd name="T3" fmla="*/ 240 h 459"/>
                <a:gd name="T4" fmla="*/ 128 w 299"/>
                <a:gd name="T5" fmla="*/ 459 h 459"/>
                <a:gd name="T6" fmla="*/ 299 w 299"/>
                <a:gd name="T7" fmla="*/ 129 h 459"/>
                <a:gd name="T8" fmla="*/ 281 w 299"/>
                <a:gd name="T9" fmla="*/ 10 h 459"/>
                <a:gd name="T10" fmla="*/ 217 w 299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459">
                  <a:moveTo>
                    <a:pt x="217" y="0"/>
                  </a:moveTo>
                  <a:cubicBezTo>
                    <a:pt x="97" y="0"/>
                    <a:pt x="0" y="107"/>
                    <a:pt x="0" y="240"/>
                  </a:cubicBezTo>
                  <a:cubicBezTo>
                    <a:pt x="0" y="337"/>
                    <a:pt x="53" y="421"/>
                    <a:pt x="128" y="459"/>
                  </a:cubicBezTo>
                  <a:cubicBezTo>
                    <a:pt x="231" y="386"/>
                    <a:pt x="299" y="265"/>
                    <a:pt x="299" y="129"/>
                  </a:cubicBezTo>
                  <a:cubicBezTo>
                    <a:pt x="299" y="88"/>
                    <a:pt x="292" y="48"/>
                    <a:pt x="281" y="10"/>
                  </a:cubicBezTo>
                  <a:cubicBezTo>
                    <a:pt x="261" y="3"/>
                    <a:pt x="239" y="0"/>
                    <a:pt x="217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Freeform 1024">
              <a:extLst>
                <a:ext uri="{FF2B5EF4-FFF2-40B4-BE49-F238E27FC236}">
                  <a16:creationId xmlns:a16="http://schemas.microsoft.com/office/drawing/2014/main" id="{85088AE1-3BEC-45A5-80C4-5A56C5146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0113" y="3187701"/>
              <a:ext cx="485775" cy="315913"/>
            </a:xfrm>
            <a:custGeom>
              <a:avLst/>
              <a:gdLst>
                <a:gd name="T0" fmla="*/ 85 w 129"/>
                <a:gd name="T1" fmla="*/ 0 h 84"/>
                <a:gd name="T2" fmla="*/ 67 w 129"/>
                <a:gd name="T3" fmla="*/ 11 h 84"/>
                <a:gd name="T4" fmla="*/ 53 w 129"/>
                <a:gd name="T5" fmla="*/ 5 h 84"/>
                <a:gd name="T6" fmla="*/ 33 w 129"/>
                <a:gd name="T7" fmla="*/ 20 h 84"/>
                <a:gd name="T8" fmla="*/ 24 w 129"/>
                <a:gd name="T9" fmla="*/ 18 h 84"/>
                <a:gd name="T10" fmla="*/ 4 w 129"/>
                <a:gd name="T11" fmla="*/ 38 h 84"/>
                <a:gd name="T12" fmla="*/ 6 w 129"/>
                <a:gd name="T13" fmla="*/ 47 h 84"/>
                <a:gd name="T14" fmla="*/ 0 w 129"/>
                <a:gd name="T15" fmla="*/ 61 h 84"/>
                <a:gd name="T16" fmla="*/ 20 w 129"/>
                <a:gd name="T17" fmla="*/ 81 h 84"/>
                <a:gd name="T18" fmla="*/ 31 w 129"/>
                <a:gd name="T19" fmla="*/ 77 h 84"/>
                <a:gd name="T20" fmla="*/ 45 w 129"/>
                <a:gd name="T21" fmla="*/ 84 h 84"/>
                <a:gd name="T22" fmla="*/ 63 w 129"/>
                <a:gd name="T23" fmla="*/ 74 h 84"/>
                <a:gd name="T24" fmla="*/ 79 w 129"/>
                <a:gd name="T25" fmla="*/ 83 h 84"/>
                <a:gd name="T26" fmla="*/ 94 w 129"/>
                <a:gd name="T27" fmla="*/ 75 h 84"/>
                <a:gd name="T28" fmla="*/ 107 w 129"/>
                <a:gd name="T29" fmla="*/ 80 h 84"/>
                <a:gd name="T30" fmla="*/ 127 w 129"/>
                <a:gd name="T31" fmla="*/ 60 h 84"/>
                <a:gd name="T32" fmla="*/ 123 w 129"/>
                <a:gd name="T33" fmla="*/ 48 h 84"/>
                <a:gd name="T34" fmla="*/ 129 w 129"/>
                <a:gd name="T35" fmla="*/ 34 h 84"/>
                <a:gd name="T36" fmla="*/ 109 w 129"/>
                <a:gd name="T37" fmla="*/ 14 h 84"/>
                <a:gd name="T38" fmla="*/ 104 w 129"/>
                <a:gd name="T39" fmla="*/ 15 h 84"/>
                <a:gd name="T40" fmla="*/ 85 w 129"/>
                <a:gd name="T4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84">
                  <a:moveTo>
                    <a:pt x="85" y="0"/>
                  </a:moveTo>
                  <a:cubicBezTo>
                    <a:pt x="77" y="0"/>
                    <a:pt x="70" y="4"/>
                    <a:pt x="67" y="11"/>
                  </a:cubicBezTo>
                  <a:cubicBezTo>
                    <a:pt x="64" y="7"/>
                    <a:pt x="58" y="5"/>
                    <a:pt x="53" y="5"/>
                  </a:cubicBezTo>
                  <a:cubicBezTo>
                    <a:pt x="43" y="5"/>
                    <a:pt x="35" y="11"/>
                    <a:pt x="33" y="20"/>
                  </a:cubicBezTo>
                  <a:cubicBezTo>
                    <a:pt x="31" y="19"/>
                    <a:pt x="27" y="18"/>
                    <a:pt x="24" y="18"/>
                  </a:cubicBezTo>
                  <a:cubicBezTo>
                    <a:pt x="13" y="18"/>
                    <a:pt x="4" y="27"/>
                    <a:pt x="4" y="38"/>
                  </a:cubicBezTo>
                  <a:cubicBezTo>
                    <a:pt x="4" y="41"/>
                    <a:pt x="5" y="44"/>
                    <a:pt x="6" y="47"/>
                  </a:cubicBezTo>
                  <a:cubicBezTo>
                    <a:pt x="3" y="50"/>
                    <a:pt x="0" y="55"/>
                    <a:pt x="0" y="61"/>
                  </a:cubicBezTo>
                  <a:cubicBezTo>
                    <a:pt x="0" y="72"/>
                    <a:pt x="9" y="81"/>
                    <a:pt x="20" y="81"/>
                  </a:cubicBezTo>
                  <a:cubicBezTo>
                    <a:pt x="24" y="81"/>
                    <a:pt x="28" y="80"/>
                    <a:pt x="31" y="77"/>
                  </a:cubicBezTo>
                  <a:cubicBezTo>
                    <a:pt x="34" y="81"/>
                    <a:pt x="40" y="84"/>
                    <a:pt x="45" y="84"/>
                  </a:cubicBezTo>
                  <a:cubicBezTo>
                    <a:pt x="53" y="84"/>
                    <a:pt x="59" y="80"/>
                    <a:pt x="63" y="74"/>
                  </a:cubicBezTo>
                  <a:cubicBezTo>
                    <a:pt x="66" y="79"/>
                    <a:pt x="72" y="83"/>
                    <a:pt x="79" y="83"/>
                  </a:cubicBezTo>
                  <a:cubicBezTo>
                    <a:pt x="85" y="83"/>
                    <a:pt x="91" y="79"/>
                    <a:pt x="94" y="75"/>
                  </a:cubicBezTo>
                  <a:cubicBezTo>
                    <a:pt x="98" y="78"/>
                    <a:pt x="102" y="80"/>
                    <a:pt x="107" y="80"/>
                  </a:cubicBezTo>
                  <a:cubicBezTo>
                    <a:pt x="118" y="80"/>
                    <a:pt x="127" y="71"/>
                    <a:pt x="127" y="60"/>
                  </a:cubicBezTo>
                  <a:cubicBezTo>
                    <a:pt x="127" y="55"/>
                    <a:pt x="126" y="51"/>
                    <a:pt x="123" y="48"/>
                  </a:cubicBezTo>
                  <a:cubicBezTo>
                    <a:pt x="126" y="44"/>
                    <a:pt x="129" y="39"/>
                    <a:pt x="129" y="34"/>
                  </a:cubicBezTo>
                  <a:cubicBezTo>
                    <a:pt x="129" y="23"/>
                    <a:pt x="120" y="14"/>
                    <a:pt x="109" y="14"/>
                  </a:cubicBezTo>
                  <a:cubicBezTo>
                    <a:pt x="107" y="14"/>
                    <a:pt x="106" y="14"/>
                    <a:pt x="104" y="15"/>
                  </a:cubicBezTo>
                  <a:cubicBezTo>
                    <a:pt x="102" y="6"/>
                    <a:pt x="94" y="0"/>
                    <a:pt x="8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Oval 1025">
              <a:extLst>
                <a:ext uri="{FF2B5EF4-FFF2-40B4-BE49-F238E27FC236}">
                  <a16:creationId xmlns:a16="http://schemas.microsoft.com/office/drawing/2014/main" id="{4217E96F-6BF3-4C4F-8C41-D6E865241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1788" y="3514726"/>
              <a:ext cx="2500313" cy="1712913"/>
            </a:xfrm>
            <a:prstGeom prst="ellipse">
              <a:avLst/>
            </a:prstGeom>
            <a:solidFill>
              <a:srgbClr val="539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2" name="Freeform 1031">
              <a:extLst>
                <a:ext uri="{FF2B5EF4-FFF2-40B4-BE49-F238E27FC236}">
                  <a16:creationId xmlns:a16="http://schemas.microsoft.com/office/drawing/2014/main" id="{BBCFF676-C1B0-4BC9-8F53-D5BB3377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963" y="2836863"/>
              <a:ext cx="390525" cy="255588"/>
            </a:xfrm>
            <a:custGeom>
              <a:avLst/>
              <a:gdLst>
                <a:gd name="T0" fmla="*/ 69 w 104"/>
                <a:gd name="T1" fmla="*/ 0 h 68"/>
                <a:gd name="T2" fmla="*/ 54 w 104"/>
                <a:gd name="T3" fmla="*/ 9 h 68"/>
                <a:gd name="T4" fmla="*/ 43 w 104"/>
                <a:gd name="T5" fmla="*/ 4 h 68"/>
                <a:gd name="T6" fmla="*/ 27 w 104"/>
                <a:gd name="T7" fmla="*/ 16 h 68"/>
                <a:gd name="T8" fmla="*/ 20 w 104"/>
                <a:gd name="T9" fmla="*/ 14 h 68"/>
                <a:gd name="T10" fmla="*/ 4 w 104"/>
                <a:gd name="T11" fmla="*/ 30 h 68"/>
                <a:gd name="T12" fmla="*/ 5 w 104"/>
                <a:gd name="T13" fmla="*/ 38 h 68"/>
                <a:gd name="T14" fmla="*/ 0 w 104"/>
                <a:gd name="T15" fmla="*/ 49 h 68"/>
                <a:gd name="T16" fmla="*/ 16 w 104"/>
                <a:gd name="T17" fmla="*/ 65 h 68"/>
                <a:gd name="T18" fmla="*/ 25 w 104"/>
                <a:gd name="T19" fmla="*/ 62 h 68"/>
                <a:gd name="T20" fmla="*/ 37 w 104"/>
                <a:gd name="T21" fmla="*/ 68 h 68"/>
                <a:gd name="T22" fmla="*/ 50 w 104"/>
                <a:gd name="T23" fmla="*/ 60 h 68"/>
                <a:gd name="T24" fmla="*/ 63 w 104"/>
                <a:gd name="T25" fmla="*/ 66 h 68"/>
                <a:gd name="T26" fmla="*/ 76 w 104"/>
                <a:gd name="T27" fmla="*/ 60 h 68"/>
                <a:gd name="T28" fmla="*/ 86 w 104"/>
                <a:gd name="T29" fmla="*/ 64 h 68"/>
                <a:gd name="T30" fmla="*/ 102 w 104"/>
                <a:gd name="T31" fmla="*/ 48 h 68"/>
                <a:gd name="T32" fmla="*/ 99 w 104"/>
                <a:gd name="T33" fmla="*/ 39 h 68"/>
                <a:gd name="T34" fmla="*/ 104 w 104"/>
                <a:gd name="T35" fmla="*/ 27 h 68"/>
                <a:gd name="T36" fmla="*/ 88 w 104"/>
                <a:gd name="T37" fmla="*/ 12 h 68"/>
                <a:gd name="T38" fmla="*/ 84 w 104"/>
                <a:gd name="T39" fmla="*/ 12 h 68"/>
                <a:gd name="T40" fmla="*/ 69 w 104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68">
                  <a:moveTo>
                    <a:pt x="69" y="0"/>
                  </a:moveTo>
                  <a:cubicBezTo>
                    <a:pt x="62" y="0"/>
                    <a:pt x="57" y="4"/>
                    <a:pt x="54" y="9"/>
                  </a:cubicBezTo>
                  <a:cubicBezTo>
                    <a:pt x="51" y="6"/>
                    <a:pt x="47" y="4"/>
                    <a:pt x="43" y="4"/>
                  </a:cubicBezTo>
                  <a:cubicBezTo>
                    <a:pt x="35" y="4"/>
                    <a:pt x="29" y="9"/>
                    <a:pt x="27" y="16"/>
                  </a:cubicBezTo>
                  <a:cubicBezTo>
                    <a:pt x="25" y="15"/>
                    <a:pt x="22" y="14"/>
                    <a:pt x="20" y="14"/>
                  </a:cubicBezTo>
                  <a:cubicBezTo>
                    <a:pt x="11" y="14"/>
                    <a:pt x="4" y="22"/>
                    <a:pt x="4" y="30"/>
                  </a:cubicBezTo>
                  <a:cubicBezTo>
                    <a:pt x="4" y="33"/>
                    <a:pt x="4" y="35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8" y="65"/>
                    <a:pt x="16" y="65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8" y="66"/>
                    <a:pt x="32" y="68"/>
                    <a:pt x="37" y="68"/>
                  </a:cubicBezTo>
                  <a:cubicBezTo>
                    <a:pt x="43" y="68"/>
                    <a:pt x="48" y="64"/>
                    <a:pt x="50" y="60"/>
                  </a:cubicBezTo>
                  <a:cubicBezTo>
                    <a:pt x="53" y="64"/>
                    <a:pt x="58" y="66"/>
                    <a:pt x="63" y="66"/>
                  </a:cubicBezTo>
                  <a:cubicBezTo>
                    <a:pt x="69" y="66"/>
                    <a:pt x="73" y="64"/>
                    <a:pt x="76" y="60"/>
                  </a:cubicBezTo>
                  <a:cubicBezTo>
                    <a:pt x="79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8"/>
                  </a:cubicBezTo>
                  <a:cubicBezTo>
                    <a:pt x="102" y="45"/>
                    <a:pt x="101" y="41"/>
                    <a:pt x="99" y="39"/>
                  </a:cubicBezTo>
                  <a:cubicBezTo>
                    <a:pt x="102" y="36"/>
                    <a:pt x="104" y="32"/>
                    <a:pt x="104" y="27"/>
                  </a:cubicBezTo>
                  <a:cubicBezTo>
                    <a:pt x="104" y="19"/>
                    <a:pt x="96" y="12"/>
                    <a:pt x="88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9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Freeform 1032">
              <a:extLst>
                <a:ext uri="{FF2B5EF4-FFF2-40B4-BE49-F238E27FC236}">
                  <a16:creationId xmlns:a16="http://schemas.microsoft.com/office/drawing/2014/main" id="{CC9062E0-B616-4B24-A9F4-5431E2E1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8975" y="2836863"/>
              <a:ext cx="387350" cy="255588"/>
            </a:xfrm>
            <a:custGeom>
              <a:avLst/>
              <a:gdLst>
                <a:gd name="T0" fmla="*/ 34 w 103"/>
                <a:gd name="T1" fmla="*/ 0 h 68"/>
                <a:gd name="T2" fmla="*/ 19 w 103"/>
                <a:gd name="T3" fmla="*/ 12 h 68"/>
                <a:gd name="T4" fmla="*/ 15 w 103"/>
                <a:gd name="T5" fmla="*/ 12 h 68"/>
                <a:gd name="T6" fmla="*/ 0 w 103"/>
                <a:gd name="T7" fmla="*/ 27 h 68"/>
                <a:gd name="T8" fmla="*/ 4 w 103"/>
                <a:gd name="T9" fmla="*/ 38 h 68"/>
                <a:gd name="T10" fmla="*/ 1 w 103"/>
                <a:gd name="T11" fmla="*/ 48 h 68"/>
                <a:gd name="T12" fmla="*/ 17 w 103"/>
                <a:gd name="T13" fmla="*/ 64 h 68"/>
                <a:gd name="T14" fmla="*/ 27 w 103"/>
                <a:gd name="T15" fmla="*/ 60 h 68"/>
                <a:gd name="T16" fmla="*/ 40 w 103"/>
                <a:gd name="T17" fmla="*/ 66 h 68"/>
                <a:gd name="T18" fmla="*/ 53 w 103"/>
                <a:gd name="T19" fmla="*/ 60 h 68"/>
                <a:gd name="T20" fmla="*/ 66 w 103"/>
                <a:gd name="T21" fmla="*/ 68 h 68"/>
                <a:gd name="T22" fmla="*/ 78 w 103"/>
                <a:gd name="T23" fmla="*/ 62 h 68"/>
                <a:gd name="T24" fmla="*/ 87 w 103"/>
                <a:gd name="T25" fmla="*/ 65 h 68"/>
                <a:gd name="T26" fmla="*/ 103 w 103"/>
                <a:gd name="T27" fmla="*/ 49 h 68"/>
                <a:gd name="T28" fmla="*/ 98 w 103"/>
                <a:gd name="T29" fmla="*/ 38 h 68"/>
                <a:gd name="T30" fmla="*/ 99 w 103"/>
                <a:gd name="T31" fmla="*/ 30 h 68"/>
                <a:gd name="T32" fmla="*/ 83 w 103"/>
                <a:gd name="T33" fmla="*/ 14 h 68"/>
                <a:gd name="T34" fmla="*/ 76 w 103"/>
                <a:gd name="T35" fmla="*/ 16 h 68"/>
                <a:gd name="T36" fmla="*/ 60 w 103"/>
                <a:gd name="T37" fmla="*/ 4 h 68"/>
                <a:gd name="T38" fmla="*/ 49 w 103"/>
                <a:gd name="T39" fmla="*/ 9 h 68"/>
                <a:gd name="T40" fmla="*/ 34 w 103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68">
                  <a:moveTo>
                    <a:pt x="34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5" y="12"/>
                  </a:cubicBezTo>
                  <a:cubicBezTo>
                    <a:pt x="7" y="12"/>
                    <a:pt x="0" y="19"/>
                    <a:pt x="0" y="27"/>
                  </a:cubicBezTo>
                  <a:cubicBezTo>
                    <a:pt x="0" y="32"/>
                    <a:pt x="1" y="36"/>
                    <a:pt x="4" y="38"/>
                  </a:cubicBezTo>
                  <a:cubicBezTo>
                    <a:pt x="2" y="41"/>
                    <a:pt x="1" y="45"/>
                    <a:pt x="1" y="48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4" y="66"/>
                    <a:pt x="40" y="66"/>
                  </a:cubicBezTo>
                  <a:cubicBezTo>
                    <a:pt x="45" y="66"/>
                    <a:pt x="50" y="64"/>
                    <a:pt x="53" y="60"/>
                  </a:cubicBezTo>
                  <a:cubicBezTo>
                    <a:pt x="55" y="64"/>
                    <a:pt x="60" y="68"/>
                    <a:pt x="66" y="68"/>
                  </a:cubicBezTo>
                  <a:cubicBezTo>
                    <a:pt x="71" y="68"/>
                    <a:pt x="75" y="66"/>
                    <a:pt x="78" y="62"/>
                  </a:cubicBezTo>
                  <a:cubicBezTo>
                    <a:pt x="80" y="64"/>
                    <a:pt x="83" y="65"/>
                    <a:pt x="87" y="65"/>
                  </a:cubicBezTo>
                  <a:cubicBezTo>
                    <a:pt x="95" y="65"/>
                    <a:pt x="103" y="58"/>
                    <a:pt x="103" y="49"/>
                  </a:cubicBezTo>
                  <a:cubicBezTo>
                    <a:pt x="103" y="45"/>
                    <a:pt x="101" y="40"/>
                    <a:pt x="98" y="38"/>
                  </a:cubicBezTo>
                  <a:cubicBezTo>
                    <a:pt x="99" y="35"/>
                    <a:pt x="99" y="33"/>
                    <a:pt x="99" y="30"/>
                  </a:cubicBezTo>
                  <a:cubicBezTo>
                    <a:pt x="99" y="22"/>
                    <a:pt x="92" y="14"/>
                    <a:pt x="83" y="14"/>
                  </a:cubicBezTo>
                  <a:cubicBezTo>
                    <a:pt x="81" y="14"/>
                    <a:pt x="78" y="15"/>
                    <a:pt x="76" y="16"/>
                  </a:cubicBezTo>
                  <a:cubicBezTo>
                    <a:pt x="74" y="9"/>
                    <a:pt x="68" y="4"/>
                    <a:pt x="60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4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Rectangle 1033">
              <a:extLst>
                <a:ext uri="{FF2B5EF4-FFF2-40B4-BE49-F238E27FC236}">
                  <a16:creationId xmlns:a16="http://schemas.microsoft.com/office/drawing/2014/main" id="{DBB924AD-0B33-41A7-B1E0-E8AB95592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41275" cy="271463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Rectangle 1034">
              <a:extLst>
                <a:ext uri="{FF2B5EF4-FFF2-40B4-BE49-F238E27FC236}">
                  <a16:creationId xmlns:a16="http://schemas.microsoft.com/office/drawing/2014/main" id="{4DBFF7DA-ACDE-44AE-A7C4-417CEC45D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0538" y="4560888"/>
              <a:ext cx="266700" cy="52388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Freeform 1035">
              <a:extLst>
                <a:ext uri="{FF2B5EF4-FFF2-40B4-BE49-F238E27FC236}">
                  <a16:creationId xmlns:a16="http://schemas.microsoft.com/office/drawing/2014/main" id="{A5B3D306-5A05-4B79-B1C8-EDDA8F39A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1225" y="4283076"/>
              <a:ext cx="25400" cy="631825"/>
            </a:xfrm>
            <a:custGeom>
              <a:avLst/>
              <a:gdLst>
                <a:gd name="T0" fmla="*/ 4 w 16"/>
                <a:gd name="T1" fmla="*/ 398 h 398"/>
                <a:gd name="T2" fmla="*/ 0 w 16"/>
                <a:gd name="T3" fmla="*/ 0 h 398"/>
                <a:gd name="T4" fmla="*/ 12 w 16"/>
                <a:gd name="T5" fmla="*/ 0 h 398"/>
                <a:gd name="T6" fmla="*/ 16 w 16"/>
                <a:gd name="T7" fmla="*/ 398 h 398"/>
                <a:gd name="T8" fmla="*/ 4 w 16"/>
                <a:gd name="T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98">
                  <a:moveTo>
                    <a:pt x="4" y="39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6" y="398"/>
                  </a:lnTo>
                  <a:lnTo>
                    <a:pt x="4" y="398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Freeform 1036">
              <a:extLst>
                <a:ext uri="{FF2B5EF4-FFF2-40B4-BE49-F238E27FC236}">
                  <a16:creationId xmlns:a16="http://schemas.microsoft.com/office/drawing/2014/main" id="{D1B258EA-1169-4D5F-93D8-AFD775161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150" y="4371976"/>
              <a:ext cx="466725" cy="452438"/>
            </a:xfrm>
            <a:custGeom>
              <a:avLst/>
              <a:gdLst>
                <a:gd name="T0" fmla="*/ 285 w 294"/>
                <a:gd name="T1" fmla="*/ 285 h 285"/>
                <a:gd name="T2" fmla="*/ 0 w 294"/>
                <a:gd name="T3" fmla="*/ 8 h 285"/>
                <a:gd name="T4" fmla="*/ 7 w 294"/>
                <a:gd name="T5" fmla="*/ 0 h 285"/>
                <a:gd name="T6" fmla="*/ 294 w 294"/>
                <a:gd name="T7" fmla="*/ 278 h 285"/>
                <a:gd name="T8" fmla="*/ 285 w 29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5">
                  <a:moveTo>
                    <a:pt x="285" y="285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294" y="278"/>
                  </a:lnTo>
                  <a:lnTo>
                    <a:pt x="285" y="285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Freeform 1037">
              <a:extLst>
                <a:ext uri="{FF2B5EF4-FFF2-40B4-BE49-F238E27FC236}">
                  <a16:creationId xmlns:a16="http://schemas.microsoft.com/office/drawing/2014/main" id="{3210E9C8-C65B-421C-9CF4-7AEF7A3E6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6913" y="4365626"/>
              <a:ext cx="454025" cy="466725"/>
            </a:xfrm>
            <a:custGeom>
              <a:avLst/>
              <a:gdLst>
                <a:gd name="T0" fmla="*/ 9 w 286"/>
                <a:gd name="T1" fmla="*/ 294 h 294"/>
                <a:gd name="T2" fmla="*/ 0 w 286"/>
                <a:gd name="T3" fmla="*/ 284 h 294"/>
                <a:gd name="T4" fmla="*/ 277 w 286"/>
                <a:gd name="T5" fmla="*/ 0 h 294"/>
                <a:gd name="T6" fmla="*/ 286 w 286"/>
                <a:gd name="T7" fmla="*/ 9 h 294"/>
                <a:gd name="T8" fmla="*/ 9 w 286"/>
                <a:gd name="T9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94">
                  <a:moveTo>
                    <a:pt x="9" y="294"/>
                  </a:moveTo>
                  <a:lnTo>
                    <a:pt x="0" y="284"/>
                  </a:lnTo>
                  <a:lnTo>
                    <a:pt x="277" y="0"/>
                  </a:lnTo>
                  <a:lnTo>
                    <a:pt x="286" y="9"/>
                  </a:lnTo>
                  <a:lnTo>
                    <a:pt x="9" y="294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Freeform 1038">
              <a:extLst>
                <a:ext uri="{FF2B5EF4-FFF2-40B4-BE49-F238E27FC236}">
                  <a16:creationId xmlns:a16="http://schemas.microsoft.com/office/drawing/2014/main" id="{8EB5B6EE-4B35-48F0-9949-0252C0BB5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600" y="4583113"/>
              <a:ext cx="631825" cy="30163"/>
            </a:xfrm>
            <a:custGeom>
              <a:avLst/>
              <a:gdLst>
                <a:gd name="T0" fmla="*/ 0 w 398"/>
                <a:gd name="T1" fmla="*/ 19 h 19"/>
                <a:gd name="T2" fmla="*/ 0 w 398"/>
                <a:gd name="T3" fmla="*/ 7 h 19"/>
                <a:gd name="T4" fmla="*/ 396 w 398"/>
                <a:gd name="T5" fmla="*/ 0 h 19"/>
                <a:gd name="T6" fmla="*/ 398 w 398"/>
                <a:gd name="T7" fmla="*/ 12 h 19"/>
                <a:gd name="T8" fmla="*/ 0 w 39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19">
                  <a:moveTo>
                    <a:pt x="0" y="19"/>
                  </a:moveTo>
                  <a:lnTo>
                    <a:pt x="0" y="7"/>
                  </a:lnTo>
                  <a:lnTo>
                    <a:pt x="396" y="0"/>
                  </a:lnTo>
                  <a:lnTo>
                    <a:pt x="398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Freeform 1039">
              <a:extLst>
                <a:ext uri="{FF2B5EF4-FFF2-40B4-BE49-F238E27FC236}">
                  <a16:creationId xmlns:a16="http://schemas.microsoft.com/office/drawing/2014/main" id="{DC3B8BC4-0016-4C41-B250-D81A1457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4863" y="4300538"/>
              <a:ext cx="238125" cy="598488"/>
            </a:xfrm>
            <a:custGeom>
              <a:avLst/>
              <a:gdLst>
                <a:gd name="T0" fmla="*/ 12 w 150"/>
                <a:gd name="T1" fmla="*/ 377 h 377"/>
                <a:gd name="T2" fmla="*/ 0 w 150"/>
                <a:gd name="T3" fmla="*/ 373 h 377"/>
                <a:gd name="T4" fmla="*/ 138 w 150"/>
                <a:gd name="T5" fmla="*/ 0 h 377"/>
                <a:gd name="T6" fmla="*/ 150 w 150"/>
                <a:gd name="T7" fmla="*/ 3 h 377"/>
                <a:gd name="T8" fmla="*/ 12 w 150"/>
                <a:gd name="T9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77">
                  <a:moveTo>
                    <a:pt x="12" y="377"/>
                  </a:moveTo>
                  <a:lnTo>
                    <a:pt x="0" y="373"/>
                  </a:lnTo>
                  <a:lnTo>
                    <a:pt x="138" y="0"/>
                  </a:lnTo>
                  <a:lnTo>
                    <a:pt x="150" y="3"/>
                  </a:lnTo>
                  <a:lnTo>
                    <a:pt x="12" y="37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Freeform 1040">
              <a:extLst>
                <a:ext uri="{FF2B5EF4-FFF2-40B4-BE49-F238E27FC236}">
                  <a16:creationId xmlns:a16="http://schemas.microsoft.com/office/drawing/2014/main" id="{DFB26C73-BD8B-49A9-A8BD-D0CF3295F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2638" y="4308476"/>
              <a:ext cx="282575" cy="579438"/>
            </a:xfrm>
            <a:custGeom>
              <a:avLst/>
              <a:gdLst>
                <a:gd name="T0" fmla="*/ 166 w 178"/>
                <a:gd name="T1" fmla="*/ 365 h 365"/>
                <a:gd name="T2" fmla="*/ 0 w 178"/>
                <a:gd name="T3" fmla="*/ 5 h 365"/>
                <a:gd name="T4" fmla="*/ 12 w 178"/>
                <a:gd name="T5" fmla="*/ 0 h 365"/>
                <a:gd name="T6" fmla="*/ 178 w 178"/>
                <a:gd name="T7" fmla="*/ 360 h 365"/>
                <a:gd name="T8" fmla="*/ 166 w 178"/>
                <a:gd name="T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65">
                  <a:moveTo>
                    <a:pt x="166" y="36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78" y="360"/>
                  </a:lnTo>
                  <a:lnTo>
                    <a:pt x="166" y="365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Freeform 1041">
              <a:extLst>
                <a:ext uri="{FF2B5EF4-FFF2-40B4-BE49-F238E27FC236}">
                  <a16:creationId xmlns:a16="http://schemas.microsoft.com/office/drawing/2014/main" id="{A3048825-5CBA-4821-90C6-FDA4A816F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1825" y="4459288"/>
              <a:ext cx="584200" cy="277813"/>
            </a:xfrm>
            <a:custGeom>
              <a:avLst/>
              <a:gdLst>
                <a:gd name="T0" fmla="*/ 7 w 368"/>
                <a:gd name="T1" fmla="*/ 175 h 175"/>
                <a:gd name="T2" fmla="*/ 0 w 368"/>
                <a:gd name="T3" fmla="*/ 166 h 175"/>
                <a:gd name="T4" fmla="*/ 363 w 368"/>
                <a:gd name="T5" fmla="*/ 0 h 175"/>
                <a:gd name="T6" fmla="*/ 368 w 368"/>
                <a:gd name="T7" fmla="*/ 9 h 175"/>
                <a:gd name="T8" fmla="*/ 7 w 368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175">
                  <a:moveTo>
                    <a:pt x="7" y="175"/>
                  </a:moveTo>
                  <a:lnTo>
                    <a:pt x="0" y="166"/>
                  </a:lnTo>
                  <a:lnTo>
                    <a:pt x="363" y="0"/>
                  </a:lnTo>
                  <a:lnTo>
                    <a:pt x="368" y="9"/>
                  </a:lnTo>
                  <a:lnTo>
                    <a:pt x="7" y="175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Freeform 1042">
              <a:extLst>
                <a:ext uri="{FF2B5EF4-FFF2-40B4-BE49-F238E27FC236}">
                  <a16:creationId xmlns:a16="http://schemas.microsoft.com/office/drawing/2014/main" id="{EBB4CB03-812E-4AA0-BB13-14107A605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475" y="4481513"/>
              <a:ext cx="596900" cy="233363"/>
            </a:xfrm>
            <a:custGeom>
              <a:avLst/>
              <a:gdLst>
                <a:gd name="T0" fmla="*/ 372 w 376"/>
                <a:gd name="T1" fmla="*/ 147 h 147"/>
                <a:gd name="T2" fmla="*/ 0 w 376"/>
                <a:gd name="T3" fmla="*/ 10 h 147"/>
                <a:gd name="T4" fmla="*/ 4 w 376"/>
                <a:gd name="T5" fmla="*/ 0 h 147"/>
                <a:gd name="T6" fmla="*/ 376 w 376"/>
                <a:gd name="T7" fmla="*/ 138 h 147"/>
                <a:gd name="T8" fmla="*/ 372 w 376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47">
                  <a:moveTo>
                    <a:pt x="372" y="147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376" y="138"/>
                  </a:lnTo>
                  <a:lnTo>
                    <a:pt x="372" y="14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Freeform 1043">
              <a:extLst>
                <a:ext uri="{FF2B5EF4-FFF2-40B4-BE49-F238E27FC236}">
                  <a16:creationId xmlns:a16="http://schemas.microsoft.com/office/drawing/2014/main" id="{B3221617-B375-4B2E-98F2-26226268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30163" cy="628650"/>
            </a:xfrm>
            <a:custGeom>
              <a:avLst/>
              <a:gdLst>
                <a:gd name="T0" fmla="*/ 7 w 19"/>
                <a:gd name="T1" fmla="*/ 396 h 396"/>
                <a:gd name="T2" fmla="*/ 0 w 19"/>
                <a:gd name="T3" fmla="*/ 0 h 396"/>
                <a:gd name="T4" fmla="*/ 12 w 19"/>
                <a:gd name="T5" fmla="*/ 0 h 396"/>
                <a:gd name="T6" fmla="*/ 19 w 19"/>
                <a:gd name="T7" fmla="*/ 396 h 396"/>
                <a:gd name="T8" fmla="*/ 7 w 19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96">
                  <a:moveTo>
                    <a:pt x="7" y="39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9" y="396"/>
                  </a:lnTo>
                  <a:lnTo>
                    <a:pt x="7" y="396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Freeform 1044">
              <a:extLst>
                <a:ext uri="{FF2B5EF4-FFF2-40B4-BE49-F238E27FC236}">
                  <a16:creationId xmlns:a16="http://schemas.microsoft.com/office/drawing/2014/main" id="{604A0804-31B6-44E5-A7BB-193ADD962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8013" y="4365626"/>
              <a:ext cx="465138" cy="455613"/>
            </a:xfrm>
            <a:custGeom>
              <a:avLst/>
              <a:gdLst>
                <a:gd name="T0" fmla="*/ 284 w 293"/>
                <a:gd name="T1" fmla="*/ 287 h 287"/>
                <a:gd name="T2" fmla="*/ 0 w 293"/>
                <a:gd name="T3" fmla="*/ 9 h 287"/>
                <a:gd name="T4" fmla="*/ 9 w 293"/>
                <a:gd name="T5" fmla="*/ 0 h 287"/>
                <a:gd name="T6" fmla="*/ 293 w 293"/>
                <a:gd name="T7" fmla="*/ 277 h 287"/>
                <a:gd name="T8" fmla="*/ 284 w 293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7">
                  <a:moveTo>
                    <a:pt x="284" y="287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93" y="277"/>
                  </a:lnTo>
                  <a:lnTo>
                    <a:pt x="284" y="28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Freeform 1045">
              <a:extLst>
                <a:ext uri="{FF2B5EF4-FFF2-40B4-BE49-F238E27FC236}">
                  <a16:creationId xmlns:a16="http://schemas.microsoft.com/office/drawing/2014/main" id="{EC6CF96D-17FC-4206-9EAD-07C7326D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4363" y="4360863"/>
              <a:ext cx="452438" cy="463550"/>
            </a:xfrm>
            <a:custGeom>
              <a:avLst/>
              <a:gdLst>
                <a:gd name="T0" fmla="*/ 7 w 285"/>
                <a:gd name="T1" fmla="*/ 292 h 292"/>
                <a:gd name="T2" fmla="*/ 0 w 285"/>
                <a:gd name="T3" fmla="*/ 285 h 292"/>
                <a:gd name="T4" fmla="*/ 277 w 285"/>
                <a:gd name="T5" fmla="*/ 0 h 292"/>
                <a:gd name="T6" fmla="*/ 285 w 285"/>
                <a:gd name="T7" fmla="*/ 7 h 292"/>
                <a:gd name="T8" fmla="*/ 7 w 285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92">
                  <a:moveTo>
                    <a:pt x="7" y="292"/>
                  </a:moveTo>
                  <a:lnTo>
                    <a:pt x="0" y="285"/>
                  </a:lnTo>
                  <a:lnTo>
                    <a:pt x="277" y="0"/>
                  </a:lnTo>
                  <a:lnTo>
                    <a:pt x="285" y="7"/>
                  </a:lnTo>
                  <a:lnTo>
                    <a:pt x="7" y="292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Freeform 1046">
              <a:extLst>
                <a:ext uri="{FF2B5EF4-FFF2-40B4-BE49-F238E27FC236}">
                  <a16:creationId xmlns:a16="http://schemas.microsoft.com/office/drawing/2014/main" id="{9D22D0C7-FF60-49C4-BC30-9F72EA92E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3875" y="4579938"/>
              <a:ext cx="631825" cy="25400"/>
            </a:xfrm>
            <a:custGeom>
              <a:avLst/>
              <a:gdLst>
                <a:gd name="T0" fmla="*/ 0 w 398"/>
                <a:gd name="T1" fmla="*/ 16 h 16"/>
                <a:gd name="T2" fmla="*/ 0 w 398"/>
                <a:gd name="T3" fmla="*/ 5 h 16"/>
                <a:gd name="T4" fmla="*/ 398 w 398"/>
                <a:gd name="T5" fmla="*/ 0 h 16"/>
                <a:gd name="T6" fmla="*/ 398 w 398"/>
                <a:gd name="T7" fmla="*/ 12 h 16"/>
                <a:gd name="T8" fmla="*/ 0 w 39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16">
                  <a:moveTo>
                    <a:pt x="0" y="16"/>
                  </a:moveTo>
                  <a:lnTo>
                    <a:pt x="0" y="5"/>
                  </a:lnTo>
                  <a:lnTo>
                    <a:pt x="398" y="0"/>
                  </a:lnTo>
                  <a:lnTo>
                    <a:pt x="398" y="1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Freeform 1047">
              <a:extLst>
                <a:ext uri="{FF2B5EF4-FFF2-40B4-BE49-F238E27FC236}">
                  <a16:creationId xmlns:a16="http://schemas.microsoft.com/office/drawing/2014/main" id="{7DDCF69F-5F48-42C5-AFBF-250A0C77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3900" y="4294188"/>
              <a:ext cx="233363" cy="598488"/>
            </a:xfrm>
            <a:custGeom>
              <a:avLst/>
              <a:gdLst>
                <a:gd name="T0" fmla="*/ 9 w 147"/>
                <a:gd name="T1" fmla="*/ 377 h 377"/>
                <a:gd name="T2" fmla="*/ 0 w 147"/>
                <a:gd name="T3" fmla="*/ 372 h 377"/>
                <a:gd name="T4" fmla="*/ 137 w 147"/>
                <a:gd name="T5" fmla="*/ 0 h 377"/>
                <a:gd name="T6" fmla="*/ 147 w 147"/>
                <a:gd name="T7" fmla="*/ 4 h 377"/>
                <a:gd name="T8" fmla="*/ 9 w 147"/>
                <a:gd name="T9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77">
                  <a:moveTo>
                    <a:pt x="9" y="377"/>
                  </a:moveTo>
                  <a:lnTo>
                    <a:pt x="0" y="372"/>
                  </a:lnTo>
                  <a:lnTo>
                    <a:pt x="137" y="0"/>
                  </a:lnTo>
                  <a:lnTo>
                    <a:pt x="147" y="4"/>
                  </a:lnTo>
                  <a:lnTo>
                    <a:pt x="9" y="37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Freeform 1048">
              <a:extLst>
                <a:ext uri="{FF2B5EF4-FFF2-40B4-BE49-F238E27FC236}">
                  <a16:creationId xmlns:a16="http://schemas.microsoft.com/office/drawing/2014/main" id="{2E2C75A1-8E7A-4439-8EB7-95560D78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1675" y="4300538"/>
              <a:ext cx="277813" cy="584200"/>
            </a:xfrm>
            <a:custGeom>
              <a:avLst/>
              <a:gdLst>
                <a:gd name="T0" fmla="*/ 166 w 175"/>
                <a:gd name="T1" fmla="*/ 368 h 368"/>
                <a:gd name="T2" fmla="*/ 0 w 175"/>
                <a:gd name="T3" fmla="*/ 5 h 368"/>
                <a:gd name="T4" fmla="*/ 9 w 175"/>
                <a:gd name="T5" fmla="*/ 0 h 368"/>
                <a:gd name="T6" fmla="*/ 175 w 175"/>
                <a:gd name="T7" fmla="*/ 363 h 368"/>
                <a:gd name="T8" fmla="*/ 166 w 175"/>
                <a:gd name="T9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68">
                  <a:moveTo>
                    <a:pt x="166" y="368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75" y="363"/>
                  </a:lnTo>
                  <a:lnTo>
                    <a:pt x="166" y="368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Freeform 1049">
              <a:extLst>
                <a:ext uri="{FF2B5EF4-FFF2-40B4-BE49-F238E27FC236}">
                  <a16:creationId xmlns:a16="http://schemas.microsoft.com/office/drawing/2014/main" id="{974531AB-E330-444C-A29C-D1CF7513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0863" y="4451351"/>
              <a:ext cx="579438" cy="282575"/>
            </a:xfrm>
            <a:custGeom>
              <a:avLst/>
              <a:gdLst>
                <a:gd name="T0" fmla="*/ 5 w 365"/>
                <a:gd name="T1" fmla="*/ 178 h 178"/>
                <a:gd name="T2" fmla="*/ 0 w 365"/>
                <a:gd name="T3" fmla="*/ 166 h 178"/>
                <a:gd name="T4" fmla="*/ 360 w 365"/>
                <a:gd name="T5" fmla="*/ 0 h 178"/>
                <a:gd name="T6" fmla="*/ 365 w 365"/>
                <a:gd name="T7" fmla="*/ 12 h 178"/>
                <a:gd name="T8" fmla="*/ 5 w 365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178">
                  <a:moveTo>
                    <a:pt x="5" y="178"/>
                  </a:moveTo>
                  <a:lnTo>
                    <a:pt x="0" y="166"/>
                  </a:lnTo>
                  <a:lnTo>
                    <a:pt x="360" y="0"/>
                  </a:lnTo>
                  <a:lnTo>
                    <a:pt x="365" y="12"/>
                  </a:lnTo>
                  <a:lnTo>
                    <a:pt x="5" y="178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Freeform 1050">
              <a:extLst>
                <a:ext uri="{FF2B5EF4-FFF2-40B4-BE49-F238E27FC236}">
                  <a16:creationId xmlns:a16="http://schemas.microsoft.com/office/drawing/2014/main" id="{34001005-D1E7-4678-9313-B10F67A7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2925" y="4473576"/>
              <a:ext cx="598488" cy="238125"/>
            </a:xfrm>
            <a:custGeom>
              <a:avLst/>
              <a:gdLst>
                <a:gd name="T0" fmla="*/ 372 w 377"/>
                <a:gd name="T1" fmla="*/ 150 h 150"/>
                <a:gd name="T2" fmla="*/ 0 w 377"/>
                <a:gd name="T3" fmla="*/ 12 h 150"/>
                <a:gd name="T4" fmla="*/ 3 w 377"/>
                <a:gd name="T5" fmla="*/ 0 h 150"/>
                <a:gd name="T6" fmla="*/ 377 w 377"/>
                <a:gd name="T7" fmla="*/ 138 h 150"/>
                <a:gd name="T8" fmla="*/ 372 w 37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50">
                  <a:moveTo>
                    <a:pt x="372" y="150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377" y="138"/>
                  </a:lnTo>
                  <a:lnTo>
                    <a:pt x="372" y="15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Freeform 1051">
              <a:extLst>
                <a:ext uri="{FF2B5EF4-FFF2-40B4-BE49-F238E27FC236}">
                  <a16:creationId xmlns:a16="http://schemas.microsoft.com/office/drawing/2014/main" id="{688563CD-A23A-472F-AB3F-51C94AEEE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3650" y="4248151"/>
              <a:ext cx="268288" cy="381000"/>
            </a:xfrm>
            <a:custGeom>
              <a:avLst/>
              <a:gdLst>
                <a:gd name="T0" fmla="*/ 0 w 71"/>
                <a:gd name="T1" fmla="*/ 0 h 101"/>
                <a:gd name="T2" fmla="*/ 25 w 71"/>
                <a:gd name="T3" fmla="*/ 39 h 101"/>
                <a:gd name="T4" fmla="*/ 67 w 71"/>
                <a:gd name="T5" fmla="*/ 85 h 101"/>
                <a:gd name="T6" fmla="*/ 71 w 71"/>
                <a:gd name="T7" fmla="*/ 101 h 101"/>
                <a:gd name="T8" fmla="*/ 71 w 71"/>
                <a:gd name="T9" fmla="*/ 68 h 101"/>
                <a:gd name="T10" fmla="*/ 0 w 71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01">
                  <a:moveTo>
                    <a:pt x="0" y="0"/>
                  </a:moveTo>
                  <a:cubicBezTo>
                    <a:pt x="9" y="12"/>
                    <a:pt x="25" y="39"/>
                    <a:pt x="25" y="39"/>
                  </a:cubicBezTo>
                  <a:cubicBezTo>
                    <a:pt x="30" y="43"/>
                    <a:pt x="54" y="63"/>
                    <a:pt x="67" y="85"/>
                  </a:cubicBezTo>
                  <a:cubicBezTo>
                    <a:pt x="67" y="92"/>
                    <a:pt x="69" y="97"/>
                    <a:pt x="71" y="101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4" y="58"/>
                    <a:pt x="42" y="31"/>
                    <a:pt x="0" y="0"/>
                  </a:cubicBez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Freeform 1052">
              <a:extLst>
                <a:ext uri="{FF2B5EF4-FFF2-40B4-BE49-F238E27FC236}">
                  <a16:creationId xmlns:a16="http://schemas.microsoft.com/office/drawing/2014/main" id="{F9B09147-1FBE-4C3B-BAF7-95859238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5538" y="3792538"/>
              <a:ext cx="233363" cy="400050"/>
            </a:xfrm>
            <a:custGeom>
              <a:avLst/>
              <a:gdLst>
                <a:gd name="T0" fmla="*/ 62 w 62"/>
                <a:gd name="T1" fmla="*/ 0 h 106"/>
                <a:gd name="T2" fmla="*/ 36 w 62"/>
                <a:gd name="T3" fmla="*/ 19 h 106"/>
                <a:gd name="T4" fmla="*/ 0 w 62"/>
                <a:gd name="T5" fmla="*/ 99 h 106"/>
                <a:gd name="T6" fmla="*/ 14 w 62"/>
                <a:gd name="T7" fmla="*/ 106 h 106"/>
                <a:gd name="T8" fmla="*/ 50 w 62"/>
                <a:gd name="T9" fmla="*/ 22 h 106"/>
                <a:gd name="T10" fmla="*/ 62 w 62"/>
                <a:gd name="T11" fmla="*/ 1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06">
                  <a:moveTo>
                    <a:pt x="62" y="0"/>
                  </a:moveTo>
                  <a:cubicBezTo>
                    <a:pt x="42" y="1"/>
                    <a:pt x="36" y="19"/>
                    <a:pt x="36" y="19"/>
                  </a:cubicBezTo>
                  <a:cubicBezTo>
                    <a:pt x="23" y="47"/>
                    <a:pt x="14" y="68"/>
                    <a:pt x="0" y="99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7" y="100"/>
                    <a:pt x="34" y="60"/>
                    <a:pt x="50" y="22"/>
                  </a:cubicBezTo>
                  <a:cubicBezTo>
                    <a:pt x="54" y="15"/>
                    <a:pt x="57" y="14"/>
                    <a:pt x="62" y="15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Freeform 1053">
              <a:extLst>
                <a:ext uri="{FF2B5EF4-FFF2-40B4-BE49-F238E27FC236}">
                  <a16:creationId xmlns:a16="http://schemas.microsoft.com/office/drawing/2014/main" id="{5CFDF1AE-FE9C-4AF4-98A0-8973E0FB0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250" y="4110038"/>
              <a:ext cx="676275" cy="544513"/>
            </a:xfrm>
            <a:custGeom>
              <a:avLst/>
              <a:gdLst>
                <a:gd name="T0" fmla="*/ 169 w 180"/>
                <a:gd name="T1" fmla="*/ 72 h 145"/>
                <a:gd name="T2" fmla="*/ 142 w 180"/>
                <a:gd name="T3" fmla="*/ 37 h 145"/>
                <a:gd name="T4" fmla="*/ 119 w 180"/>
                <a:gd name="T5" fmla="*/ 21 h 145"/>
                <a:gd name="T6" fmla="*/ 105 w 180"/>
                <a:gd name="T7" fmla="*/ 15 h 145"/>
                <a:gd name="T8" fmla="*/ 24 w 180"/>
                <a:gd name="T9" fmla="*/ 7 h 145"/>
                <a:gd name="T10" fmla="*/ 15 w 180"/>
                <a:gd name="T11" fmla="*/ 24 h 145"/>
                <a:gd name="T12" fmla="*/ 97 w 180"/>
                <a:gd name="T13" fmla="*/ 32 h 145"/>
                <a:gd name="T14" fmla="*/ 97 w 180"/>
                <a:gd name="T15" fmla="*/ 32 h 145"/>
                <a:gd name="T16" fmla="*/ 114 w 180"/>
                <a:gd name="T17" fmla="*/ 39 h 145"/>
                <a:gd name="T18" fmla="*/ 114 w 180"/>
                <a:gd name="T19" fmla="*/ 39 h 145"/>
                <a:gd name="T20" fmla="*/ 132 w 180"/>
                <a:gd name="T21" fmla="*/ 52 h 145"/>
                <a:gd name="T22" fmla="*/ 162 w 180"/>
                <a:gd name="T23" fmla="*/ 128 h 145"/>
                <a:gd name="T24" fmla="*/ 175 w 180"/>
                <a:gd name="T25" fmla="*/ 128 h 145"/>
                <a:gd name="T26" fmla="*/ 169 w 180"/>
                <a:gd name="T27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145">
                  <a:moveTo>
                    <a:pt x="169" y="72"/>
                  </a:moveTo>
                  <a:cubicBezTo>
                    <a:pt x="162" y="59"/>
                    <a:pt x="150" y="43"/>
                    <a:pt x="142" y="37"/>
                  </a:cubicBezTo>
                  <a:cubicBezTo>
                    <a:pt x="134" y="31"/>
                    <a:pt x="128" y="27"/>
                    <a:pt x="119" y="21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66" y="0"/>
                    <a:pt x="30" y="7"/>
                    <a:pt x="24" y="7"/>
                  </a:cubicBezTo>
                  <a:cubicBezTo>
                    <a:pt x="7" y="10"/>
                    <a:pt x="0" y="24"/>
                    <a:pt x="15" y="24"/>
                  </a:cubicBezTo>
                  <a:cubicBezTo>
                    <a:pt x="74" y="15"/>
                    <a:pt x="97" y="32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21" y="42"/>
                    <a:pt x="132" y="52"/>
                    <a:pt x="132" y="52"/>
                  </a:cubicBezTo>
                  <a:cubicBezTo>
                    <a:pt x="132" y="52"/>
                    <a:pt x="166" y="81"/>
                    <a:pt x="162" y="128"/>
                  </a:cubicBezTo>
                  <a:cubicBezTo>
                    <a:pt x="160" y="140"/>
                    <a:pt x="172" y="145"/>
                    <a:pt x="175" y="128"/>
                  </a:cubicBezTo>
                  <a:cubicBezTo>
                    <a:pt x="177" y="116"/>
                    <a:pt x="180" y="95"/>
                    <a:pt x="169" y="72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Freeform 1054">
              <a:extLst>
                <a:ext uri="{FF2B5EF4-FFF2-40B4-BE49-F238E27FC236}">
                  <a16:creationId xmlns:a16="http://schemas.microsoft.com/office/drawing/2014/main" id="{8FD9EF0D-4426-493A-8AB6-C2766932F12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987213" y="4222751"/>
              <a:ext cx="736600" cy="736600"/>
            </a:xfrm>
            <a:custGeom>
              <a:avLst/>
              <a:gdLst>
                <a:gd name="T0" fmla="*/ 140 w 196"/>
                <a:gd name="T1" fmla="*/ 9 h 196"/>
                <a:gd name="T2" fmla="*/ 98 w 196"/>
                <a:gd name="T3" fmla="*/ 0 h 196"/>
                <a:gd name="T4" fmla="*/ 0 w 196"/>
                <a:gd name="T5" fmla="*/ 98 h 196"/>
                <a:gd name="T6" fmla="*/ 98 w 196"/>
                <a:gd name="T7" fmla="*/ 196 h 196"/>
                <a:gd name="T8" fmla="*/ 196 w 196"/>
                <a:gd name="T9" fmla="*/ 98 h 196"/>
                <a:gd name="T10" fmla="*/ 155 w 196"/>
                <a:gd name="T11" fmla="*/ 18 h 196"/>
                <a:gd name="T12" fmla="*/ 160 w 196"/>
                <a:gd name="T13" fmla="*/ 9 h 196"/>
                <a:gd name="T14" fmla="*/ 143 w 196"/>
                <a:gd name="T15" fmla="*/ 2 h 196"/>
                <a:gd name="T16" fmla="*/ 140 w 196"/>
                <a:gd name="T17" fmla="*/ 9 h 196"/>
                <a:gd name="T18" fmla="*/ 110 w 196"/>
                <a:gd name="T19" fmla="*/ 93 h 196"/>
                <a:gd name="T20" fmla="*/ 147 w 196"/>
                <a:gd name="T21" fmla="*/ 34 h 196"/>
                <a:gd name="T22" fmla="*/ 179 w 196"/>
                <a:gd name="T23" fmla="*/ 98 h 196"/>
                <a:gd name="T24" fmla="*/ 98 w 196"/>
                <a:gd name="T25" fmla="*/ 179 h 196"/>
                <a:gd name="T26" fmla="*/ 18 w 196"/>
                <a:gd name="T27" fmla="*/ 98 h 196"/>
                <a:gd name="T28" fmla="*/ 98 w 196"/>
                <a:gd name="T29" fmla="*/ 18 h 196"/>
                <a:gd name="T30" fmla="*/ 131 w 196"/>
                <a:gd name="T31" fmla="*/ 25 h 196"/>
                <a:gd name="T32" fmla="*/ 102 w 196"/>
                <a:gd name="T33" fmla="*/ 8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6" h="196">
                  <a:moveTo>
                    <a:pt x="140" y="9"/>
                  </a:moveTo>
                  <a:cubicBezTo>
                    <a:pt x="127" y="3"/>
                    <a:pt x="113" y="0"/>
                    <a:pt x="98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65"/>
                    <a:pt x="180" y="36"/>
                    <a:pt x="155" y="18"/>
                  </a:cubicBezTo>
                  <a:cubicBezTo>
                    <a:pt x="157" y="15"/>
                    <a:pt x="158" y="12"/>
                    <a:pt x="160" y="9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3" y="2"/>
                    <a:pt x="141" y="7"/>
                    <a:pt x="140" y="9"/>
                  </a:cubicBezTo>
                  <a:close/>
                  <a:moveTo>
                    <a:pt x="110" y="93"/>
                  </a:moveTo>
                  <a:cubicBezTo>
                    <a:pt x="112" y="90"/>
                    <a:pt x="126" y="72"/>
                    <a:pt x="147" y="34"/>
                  </a:cubicBezTo>
                  <a:cubicBezTo>
                    <a:pt x="166" y="49"/>
                    <a:pt x="179" y="72"/>
                    <a:pt x="179" y="98"/>
                  </a:cubicBezTo>
                  <a:cubicBezTo>
                    <a:pt x="179" y="142"/>
                    <a:pt x="142" y="179"/>
                    <a:pt x="98" y="179"/>
                  </a:cubicBezTo>
                  <a:cubicBezTo>
                    <a:pt x="54" y="179"/>
                    <a:pt x="18" y="142"/>
                    <a:pt x="18" y="98"/>
                  </a:cubicBezTo>
                  <a:cubicBezTo>
                    <a:pt x="18" y="54"/>
                    <a:pt x="54" y="18"/>
                    <a:pt x="98" y="18"/>
                  </a:cubicBezTo>
                  <a:cubicBezTo>
                    <a:pt x="110" y="18"/>
                    <a:pt x="121" y="20"/>
                    <a:pt x="131" y="25"/>
                  </a:cubicBezTo>
                  <a:cubicBezTo>
                    <a:pt x="111" y="63"/>
                    <a:pt x="102" y="81"/>
                    <a:pt x="102" y="81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Freeform 1055">
              <a:extLst>
                <a:ext uri="{FF2B5EF4-FFF2-40B4-BE49-F238E27FC236}">
                  <a16:creationId xmlns:a16="http://schemas.microsoft.com/office/drawing/2014/main" id="{D72537AD-7FE1-47BB-9D6C-8612A1343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8963" y="4102101"/>
              <a:ext cx="642938" cy="266700"/>
            </a:xfrm>
            <a:custGeom>
              <a:avLst/>
              <a:gdLst>
                <a:gd name="T0" fmla="*/ 38 w 171"/>
                <a:gd name="T1" fmla="*/ 27 h 71"/>
                <a:gd name="T2" fmla="*/ 147 w 171"/>
                <a:gd name="T3" fmla="*/ 60 h 71"/>
                <a:gd name="T4" fmla="*/ 155 w 171"/>
                <a:gd name="T5" fmla="*/ 42 h 71"/>
                <a:gd name="T6" fmla="*/ 33 w 171"/>
                <a:gd name="T7" fmla="*/ 10 h 71"/>
                <a:gd name="T8" fmla="*/ 0 w 171"/>
                <a:gd name="T9" fmla="*/ 32 h 71"/>
                <a:gd name="T10" fmla="*/ 26 w 171"/>
                <a:gd name="T11" fmla="*/ 32 h 71"/>
                <a:gd name="T12" fmla="*/ 38 w 171"/>
                <a:gd name="T13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71">
                  <a:moveTo>
                    <a:pt x="38" y="27"/>
                  </a:moveTo>
                  <a:cubicBezTo>
                    <a:pt x="57" y="21"/>
                    <a:pt x="103" y="18"/>
                    <a:pt x="147" y="60"/>
                  </a:cubicBezTo>
                  <a:cubicBezTo>
                    <a:pt x="158" y="71"/>
                    <a:pt x="171" y="58"/>
                    <a:pt x="155" y="42"/>
                  </a:cubicBezTo>
                  <a:cubicBezTo>
                    <a:pt x="115" y="7"/>
                    <a:pt x="65" y="0"/>
                    <a:pt x="33" y="10"/>
                  </a:cubicBezTo>
                  <a:cubicBezTo>
                    <a:pt x="14" y="16"/>
                    <a:pt x="4" y="26"/>
                    <a:pt x="0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9" y="30"/>
                    <a:pt x="33" y="28"/>
                    <a:pt x="38" y="27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Freeform 1056">
              <a:extLst>
                <a:ext uri="{FF2B5EF4-FFF2-40B4-BE49-F238E27FC236}">
                  <a16:creationId xmlns:a16="http://schemas.microsoft.com/office/drawing/2014/main" id="{CFAF8992-85AD-4FD6-8F39-020513784F1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961938" y="3917951"/>
              <a:ext cx="935038" cy="1041400"/>
            </a:xfrm>
            <a:custGeom>
              <a:avLst/>
              <a:gdLst>
                <a:gd name="T0" fmla="*/ 151 w 249"/>
                <a:gd name="T1" fmla="*/ 81 h 277"/>
                <a:gd name="T2" fmla="*/ 140 w 249"/>
                <a:gd name="T3" fmla="*/ 81 h 277"/>
                <a:gd name="T4" fmla="*/ 119 w 249"/>
                <a:gd name="T5" fmla="*/ 81 h 277"/>
                <a:gd name="T6" fmla="*/ 113 w 249"/>
                <a:gd name="T7" fmla="*/ 81 h 277"/>
                <a:gd name="T8" fmla="*/ 113 w 249"/>
                <a:gd name="T9" fmla="*/ 81 h 277"/>
                <a:gd name="T10" fmla="*/ 87 w 249"/>
                <a:gd name="T11" fmla="*/ 81 h 277"/>
                <a:gd name="T12" fmla="*/ 86 w 249"/>
                <a:gd name="T13" fmla="*/ 81 h 277"/>
                <a:gd name="T14" fmla="*/ 82 w 249"/>
                <a:gd name="T15" fmla="*/ 81 h 277"/>
                <a:gd name="T16" fmla="*/ 119 w 249"/>
                <a:gd name="T17" fmla="*/ 18 h 277"/>
                <a:gd name="T18" fmla="*/ 151 w 249"/>
                <a:gd name="T19" fmla="*/ 18 h 277"/>
                <a:gd name="T20" fmla="*/ 151 w 249"/>
                <a:gd name="T21" fmla="*/ 0 h 277"/>
                <a:gd name="T22" fmla="*/ 92 w 249"/>
                <a:gd name="T23" fmla="*/ 0 h 277"/>
                <a:gd name="T24" fmla="*/ 92 w 249"/>
                <a:gd name="T25" fmla="*/ 18 h 277"/>
                <a:gd name="T26" fmla="*/ 98 w 249"/>
                <a:gd name="T27" fmla="*/ 18 h 277"/>
                <a:gd name="T28" fmla="*/ 20 w 249"/>
                <a:gd name="T29" fmla="*/ 153 h 277"/>
                <a:gd name="T30" fmla="*/ 19 w 249"/>
                <a:gd name="T31" fmla="*/ 153 h 277"/>
                <a:gd name="T32" fmla="*/ 18 w 249"/>
                <a:gd name="T33" fmla="*/ 153 h 277"/>
                <a:gd name="T34" fmla="*/ 12 w 249"/>
                <a:gd name="T35" fmla="*/ 122 h 277"/>
                <a:gd name="T36" fmla="*/ 19 w 249"/>
                <a:gd name="T37" fmla="*/ 122 h 277"/>
                <a:gd name="T38" fmla="*/ 19 w 249"/>
                <a:gd name="T39" fmla="*/ 113 h 277"/>
                <a:gd name="T40" fmla="*/ 0 w 249"/>
                <a:gd name="T41" fmla="*/ 113 h 277"/>
                <a:gd name="T42" fmla="*/ 0 w 249"/>
                <a:gd name="T43" fmla="*/ 122 h 277"/>
                <a:gd name="T44" fmla="*/ 3 w 249"/>
                <a:gd name="T45" fmla="*/ 122 h 277"/>
                <a:gd name="T46" fmla="*/ 9 w 249"/>
                <a:gd name="T47" fmla="*/ 155 h 277"/>
                <a:gd name="T48" fmla="*/ 3 w 249"/>
                <a:gd name="T49" fmla="*/ 160 h 277"/>
                <a:gd name="T50" fmla="*/ 0 w 249"/>
                <a:gd name="T51" fmla="*/ 156 h 277"/>
                <a:gd name="T52" fmla="*/ 0 w 249"/>
                <a:gd name="T53" fmla="*/ 189 h 277"/>
                <a:gd name="T54" fmla="*/ 19 w 249"/>
                <a:gd name="T55" fmla="*/ 199 h 277"/>
                <a:gd name="T56" fmla="*/ 39 w 249"/>
                <a:gd name="T57" fmla="*/ 188 h 277"/>
                <a:gd name="T58" fmla="*/ 53 w 249"/>
                <a:gd name="T59" fmla="*/ 188 h 277"/>
                <a:gd name="T60" fmla="*/ 151 w 249"/>
                <a:gd name="T61" fmla="*/ 277 h 277"/>
                <a:gd name="T62" fmla="*/ 249 w 249"/>
                <a:gd name="T63" fmla="*/ 179 h 277"/>
                <a:gd name="T64" fmla="*/ 151 w 249"/>
                <a:gd name="T65" fmla="*/ 81 h 277"/>
                <a:gd name="T66" fmla="*/ 53 w 249"/>
                <a:gd name="T67" fmla="*/ 170 h 277"/>
                <a:gd name="T68" fmla="*/ 41 w 249"/>
                <a:gd name="T69" fmla="*/ 170 h 277"/>
                <a:gd name="T70" fmla="*/ 37 w 249"/>
                <a:gd name="T71" fmla="*/ 161 h 277"/>
                <a:gd name="T72" fmla="*/ 74 w 249"/>
                <a:gd name="T73" fmla="*/ 99 h 277"/>
                <a:gd name="T74" fmla="*/ 94 w 249"/>
                <a:gd name="T75" fmla="*/ 99 h 277"/>
                <a:gd name="T76" fmla="*/ 53 w 249"/>
                <a:gd name="T77" fmla="*/ 170 h 277"/>
                <a:gd name="T78" fmla="*/ 151 w 249"/>
                <a:gd name="T79" fmla="*/ 260 h 277"/>
                <a:gd name="T80" fmla="*/ 73 w 249"/>
                <a:gd name="T81" fmla="*/ 202 h 277"/>
                <a:gd name="T82" fmla="*/ 63 w 249"/>
                <a:gd name="T83" fmla="*/ 195 h 277"/>
                <a:gd name="T84" fmla="*/ 72 w 249"/>
                <a:gd name="T85" fmla="*/ 163 h 277"/>
                <a:gd name="T86" fmla="*/ 137 w 249"/>
                <a:gd name="T87" fmla="*/ 100 h 277"/>
                <a:gd name="T88" fmla="*/ 168 w 249"/>
                <a:gd name="T89" fmla="*/ 87 h 277"/>
                <a:gd name="T90" fmla="*/ 170 w 249"/>
                <a:gd name="T91" fmla="*/ 98 h 277"/>
                <a:gd name="T92" fmla="*/ 235 w 249"/>
                <a:gd name="T93" fmla="*/ 179 h 277"/>
                <a:gd name="T94" fmla="*/ 151 w 249"/>
                <a:gd name="T95" fmla="*/ 26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" h="277">
                  <a:moveTo>
                    <a:pt x="151" y="81"/>
                  </a:moveTo>
                  <a:cubicBezTo>
                    <a:pt x="147" y="81"/>
                    <a:pt x="143" y="81"/>
                    <a:pt x="140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8"/>
                    <a:pt x="144" y="18"/>
                    <a:pt x="151" y="18"/>
                  </a:cubicBezTo>
                  <a:cubicBezTo>
                    <a:pt x="165" y="11"/>
                    <a:pt x="156" y="0"/>
                    <a:pt x="151" y="0"/>
                  </a:cubicBezTo>
                  <a:cubicBezTo>
                    <a:pt x="148" y="0"/>
                    <a:pt x="96" y="0"/>
                    <a:pt x="92" y="0"/>
                  </a:cubicBezTo>
                  <a:cubicBezTo>
                    <a:pt x="77" y="3"/>
                    <a:pt x="84" y="18"/>
                    <a:pt x="92" y="18"/>
                  </a:cubicBezTo>
                  <a:cubicBezTo>
                    <a:pt x="94" y="18"/>
                    <a:pt x="98" y="18"/>
                    <a:pt x="98" y="1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20" y="153"/>
                    <a:pt x="20" y="153"/>
                    <a:pt x="19" y="153"/>
                  </a:cubicBezTo>
                  <a:cubicBezTo>
                    <a:pt x="19" y="153"/>
                    <a:pt x="18" y="153"/>
                    <a:pt x="18" y="153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2"/>
                    <a:pt x="18" y="122"/>
                    <a:pt x="19" y="122"/>
                  </a:cubicBezTo>
                  <a:cubicBezTo>
                    <a:pt x="24" y="118"/>
                    <a:pt x="21" y="113"/>
                    <a:pt x="19" y="113"/>
                  </a:cubicBezTo>
                  <a:cubicBezTo>
                    <a:pt x="19" y="113"/>
                    <a:pt x="8" y="113"/>
                    <a:pt x="0" y="11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3" y="122"/>
                    <a:pt x="3" y="12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6" y="157"/>
                    <a:pt x="4" y="159"/>
                    <a:pt x="3" y="160"/>
                  </a:cubicBezTo>
                  <a:cubicBezTo>
                    <a:pt x="3" y="160"/>
                    <a:pt x="2" y="159"/>
                    <a:pt x="0" y="156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" y="195"/>
                    <a:pt x="11" y="199"/>
                    <a:pt x="19" y="199"/>
                  </a:cubicBezTo>
                  <a:cubicBezTo>
                    <a:pt x="27" y="199"/>
                    <a:pt x="35" y="195"/>
                    <a:pt x="39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7" y="238"/>
                    <a:pt x="100" y="277"/>
                    <a:pt x="151" y="277"/>
                  </a:cubicBezTo>
                  <a:cubicBezTo>
                    <a:pt x="205" y="277"/>
                    <a:pt x="249" y="233"/>
                    <a:pt x="249" y="179"/>
                  </a:cubicBezTo>
                  <a:cubicBezTo>
                    <a:pt x="249" y="125"/>
                    <a:pt x="205" y="81"/>
                    <a:pt x="151" y="81"/>
                  </a:cubicBezTo>
                  <a:close/>
                  <a:moveTo>
                    <a:pt x="53" y="170"/>
                  </a:moveTo>
                  <a:cubicBezTo>
                    <a:pt x="41" y="170"/>
                    <a:pt x="41" y="170"/>
                    <a:pt x="41" y="170"/>
                  </a:cubicBezTo>
                  <a:cubicBezTo>
                    <a:pt x="41" y="167"/>
                    <a:pt x="39" y="164"/>
                    <a:pt x="37" y="16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71" y="116"/>
                    <a:pt x="55" y="141"/>
                    <a:pt x="53" y="170"/>
                  </a:cubicBezTo>
                  <a:close/>
                  <a:moveTo>
                    <a:pt x="151" y="260"/>
                  </a:moveTo>
                  <a:cubicBezTo>
                    <a:pt x="114" y="260"/>
                    <a:pt x="83" y="235"/>
                    <a:pt x="73" y="202"/>
                  </a:cubicBezTo>
                  <a:cubicBezTo>
                    <a:pt x="69" y="201"/>
                    <a:pt x="65" y="198"/>
                    <a:pt x="63" y="195"/>
                  </a:cubicBezTo>
                  <a:cubicBezTo>
                    <a:pt x="54" y="184"/>
                    <a:pt x="57" y="167"/>
                    <a:pt x="72" y="163"/>
                  </a:cubicBezTo>
                  <a:cubicBezTo>
                    <a:pt x="78" y="131"/>
                    <a:pt x="104" y="106"/>
                    <a:pt x="137" y="100"/>
                  </a:cubicBezTo>
                  <a:cubicBezTo>
                    <a:pt x="141" y="86"/>
                    <a:pt x="155" y="78"/>
                    <a:pt x="168" y="87"/>
                  </a:cubicBezTo>
                  <a:cubicBezTo>
                    <a:pt x="172" y="90"/>
                    <a:pt x="171" y="94"/>
                    <a:pt x="170" y="98"/>
                  </a:cubicBezTo>
                  <a:cubicBezTo>
                    <a:pt x="206" y="108"/>
                    <a:pt x="235" y="141"/>
                    <a:pt x="235" y="179"/>
                  </a:cubicBezTo>
                  <a:cubicBezTo>
                    <a:pt x="235" y="223"/>
                    <a:pt x="195" y="260"/>
                    <a:pt x="151" y="260"/>
                  </a:cubicBez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Freeform 1057">
              <a:extLst>
                <a:ext uri="{FF2B5EF4-FFF2-40B4-BE49-F238E27FC236}">
                  <a16:creationId xmlns:a16="http://schemas.microsoft.com/office/drawing/2014/main" id="{71ADF2E0-BD31-4E7A-A594-F8534CAF7C2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242800" y="4478338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42 h 60"/>
                <a:gd name="T12" fmla="*/ 18 w 60"/>
                <a:gd name="T13" fmla="*/ 30 h 60"/>
                <a:gd name="T14" fmla="*/ 30 w 60"/>
                <a:gd name="T15" fmla="*/ 18 h 60"/>
                <a:gd name="T16" fmla="*/ 41 w 60"/>
                <a:gd name="T17" fmla="*/ 30 h 60"/>
                <a:gd name="T18" fmla="*/ 30 w 60"/>
                <a:gd name="T19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42"/>
                  </a:moveTo>
                  <a:cubicBezTo>
                    <a:pt x="24" y="42"/>
                    <a:pt x="18" y="36"/>
                    <a:pt x="18" y="30"/>
                  </a:cubicBezTo>
                  <a:cubicBezTo>
                    <a:pt x="18" y="24"/>
                    <a:pt x="24" y="18"/>
                    <a:pt x="30" y="18"/>
                  </a:cubicBezTo>
                  <a:cubicBezTo>
                    <a:pt x="36" y="18"/>
                    <a:pt x="41" y="24"/>
                    <a:pt x="41" y="30"/>
                  </a:cubicBezTo>
                  <a:cubicBezTo>
                    <a:pt x="41" y="36"/>
                    <a:pt x="36" y="42"/>
                    <a:pt x="30" y="42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Oval 1058">
              <a:extLst>
                <a:ext uri="{FF2B5EF4-FFF2-40B4-BE49-F238E27FC236}">
                  <a16:creationId xmlns:a16="http://schemas.microsoft.com/office/drawing/2014/main" id="{86FB2413-4E70-4480-8797-513F644DD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1838" y="4478338"/>
              <a:ext cx="228600" cy="225425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0" name="Oval 1059">
              <a:extLst>
                <a:ext uri="{FF2B5EF4-FFF2-40B4-BE49-F238E27FC236}">
                  <a16:creationId xmlns:a16="http://schemas.microsoft.com/office/drawing/2014/main" id="{165B98B8-AC1D-4D27-9F62-B53DBEE34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3275" y="4546601"/>
              <a:ext cx="85725" cy="8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1" name="Freeform 1060">
              <a:extLst>
                <a:ext uri="{FF2B5EF4-FFF2-40B4-BE49-F238E27FC236}">
                  <a16:creationId xmlns:a16="http://schemas.microsoft.com/office/drawing/2014/main" id="{29C16A40-A796-4C44-BB36-3EF2456B2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1975" y="3894138"/>
              <a:ext cx="307975" cy="142875"/>
            </a:xfrm>
            <a:custGeom>
              <a:avLst/>
              <a:gdLst>
                <a:gd name="T0" fmla="*/ 82 w 82"/>
                <a:gd name="T1" fmla="*/ 14 h 38"/>
                <a:gd name="T2" fmla="*/ 58 w 82"/>
                <a:gd name="T3" fmla="*/ 38 h 38"/>
                <a:gd name="T4" fmla="*/ 14 w 82"/>
                <a:gd name="T5" fmla="*/ 29 h 38"/>
                <a:gd name="T6" fmla="*/ 0 w 82"/>
                <a:gd name="T7" fmla="*/ 14 h 38"/>
                <a:gd name="T8" fmla="*/ 14 w 82"/>
                <a:gd name="T9" fmla="*/ 0 h 38"/>
                <a:gd name="T10" fmla="*/ 68 w 82"/>
                <a:gd name="T11" fmla="*/ 0 h 38"/>
                <a:gd name="T12" fmla="*/ 82 w 82"/>
                <a:gd name="T13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8">
                  <a:moveTo>
                    <a:pt x="82" y="14"/>
                  </a:moveTo>
                  <a:cubicBezTo>
                    <a:pt x="82" y="22"/>
                    <a:pt x="74" y="38"/>
                    <a:pt x="58" y="38"/>
                  </a:cubicBezTo>
                  <a:cubicBezTo>
                    <a:pt x="42" y="38"/>
                    <a:pt x="23" y="33"/>
                    <a:pt x="14" y="29"/>
                  </a:cubicBezTo>
                  <a:cubicBezTo>
                    <a:pt x="5" y="25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6" y="0"/>
                    <a:pt x="82" y="6"/>
                    <a:pt x="82" y="14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Freeform 1061">
              <a:extLst>
                <a:ext uri="{FF2B5EF4-FFF2-40B4-BE49-F238E27FC236}">
                  <a16:creationId xmlns:a16="http://schemas.microsoft.com/office/drawing/2014/main" id="{654702AE-D985-45AA-8514-D2914AD88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1750" y="3786188"/>
              <a:ext cx="192088" cy="82550"/>
            </a:xfrm>
            <a:custGeom>
              <a:avLst/>
              <a:gdLst>
                <a:gd name="T0" fmla="*/ 51 w 51"/>
                <a:gd name="T1" fmla="*/ 11 h 22"/>
                <a:gd name="T2" fmla="*/ 41 w 51"/>
                <a:gd name="T3" fmla="*/ 22 h 22"/>
                <a:gd name="T4" fmla="*/ 11 w 51"/>
                <a:gd name="T5" fmla="*/ 22 h 22"/>
                <a:gd name="T6" fmla="*/ 0 w 51"/>
                <a:gd name="T7" fmla="*/ 11 h 22"/>
                <a:gd name="T8" fmla="*/ 11 w 51"/>
                <a:gd name="T9" fmla="*/ 0 h 22"/>
                <a:gd name="T10" fmla="*/ 41 w 51"/>
                <a:gd name="T11" fmla="*/ 0 h 22"/>
                <a:gd name="T12" fmla="*/ 51 w 51"/>
                <a:gd name="T1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22">
                  <a:moveTo>
                    <a:pt x="51" y="11"/>
                  </a:moveTo>
                  <a:cubicBezTo>
                    <a:pt x="51" y="17"/>
                    <a:pt x="46" y="22"/>
                    <a:pt x="4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5"/>
                    <a:pt x="51" y="1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Freeform 1062">
              <a:extLst>
                <a:ext uri="{FF2B5EF4-FFF2-40B4-BE49-F238E27FC236}">
                  <a16:creationId xmlns:a16="http://schemas.microsoft.com/office/drawing/2014/main" id="{DB9D095D-CE10-41F7-93D3-8A0B15473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1775" y="4338638"/>
              <a:ext cx="119063" cy="46038"/>
            </a:xfrm>
            <a:custGeom>
              <a:avLst/>
              <a:gdLst>
                <a:gd name="T0" fmla="*/ 32 w 32"/>
                <a:gd name="T1" fmla="*/ 6 h 12"/>
                <a:gd name="T2" fmla="*/ 25 w 32"/>
                <a:gd name="T3" fmla="*/ 12 h 12"/>
                <a:gd name="T4" fmla="*/ 6 w 32"/>
                <a:gd name="T5" fmla="*/ 12 h 12"/>
                <a:gd name="T6" fmla="*/ 0 w 32"/>
                <a:gd name="T7" fmla="*/ 6 h 12"/>
                <a:gd name="T8" fmla="*/ 6 w 32"/>
                <a:gd name="T9" fmla="*/ 0 h 12"/>
                <a:gd name="T10" fmla="*/ 25 w 32"/>
                <a:gd name="T11" fmla="*/ 0 h 12"/>
                <a:gd name="T12" fmla="*/ 32 w 3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2">
                  <a:moveTo>
                    <a:pt x="32" y="6"/>
                  </a:moveTo>
                  <a:cubicBezTo>
                    <a:pt x="32" y="9"/>
                    <a:pt x="29" y="12"/>
                    <a:pt x="2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2"/>
                    <a:pt x="32" y="6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Oval 1063">
              <a:extLst>
                <a:ext uri="{FF2B5EF4-FFF2-40B4-BE49-F238E27FC236}">
                  <a16:creationId xmlns:a16="http://schemas.microsoft.com/office/drawing/2014/main" id="{03BB5AC6-91FB-43C1-99A2-CD63FF1AC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063" y="4481513"/>
              <a:ext cx="195263" cy="195263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5" name="Freeform 1064">
              <a:extLst>
                <a:ext uri="{FF2B5EF4-FFF2-40B4-BE49-F238E27FC236}">
                  <a16:creationId xmlns:a16="http://schemas.microsoft.com/office/drawing/2014/main" id="{C7369B6F-5DAF-4202-8924-9A3662FBA1D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976100" y="4211638"/>
              <a:ext cx="758825" cy="758825"/>
            </a:xfrm>
            <a:custGeom>
              <a:avLst/>
              <a:gdLst>
                <a:gd name="T0" fmla="*/ 101 w 202"/>
                <a:gd name="T1" fmla="*/ 202 h 202"/>
                <a:gd name="T2" fmla="*/ 0 w 202"/>
                <a:gd name="T3" fmla="*/ 101 h 202"/>
                <a:gd name="T4" fmla="*/ 101 w 202"/>
                <a:gd name="T5" fmla="*/ 0 h 202"/>
                <a:gd name="T6" fmla="*/ 202 w 202"/>
                <a:gd name="T7" fmla="*/ 101 h 202"/>
                <a:gd name="T8" fmla="*/ 101 w 202"/>
                <a:gd name="T9" fmla="*/ 202 h 202"/>
                <a:gd name="T10" fmla="*/ 101 w 202"/>
                <a:gd name="T11" fmla="*/ 21 h 202"/>
                <a:gd name="T12" fmla="*/ 21 w 202"/>
                <a:gd name="T13" fmla="*/ 101 h 202"/>
                <a:gd name="T14" fmla="*/ 101 w 202"/>
                <a:gd name="T15" fmla="*/ 181 h 202"/>
                <a:gd name="T16" fmla="*/ 181 w 202"/>
                <a:gd name="T17" fmla="*/ 101 h 202"/>
                <a:gd name="T18" fmla="*/ 101 w 202"/>
                <a:gd name="T19" fmla="*/ 2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5" y="202"/>
                    <a:pt x="0" y="156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1"/>
                  </a:cubicBezTo>
                  <a:cubicBezTo>
                    <a:pt x="202" y="156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Freeform 1065">
              <a:extLst>
                <a:ext uri="{FF2B5EF4-FFF2-40B4-BE49-F238E27FC236}">
                  <a16:creationId xmlns:a16="http://schemas.microsoft.com/office/drawing/2014/main" id="{25D74565-FDD7-4117-849A-9B22A0B645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152438" y="4206876"/>
              <a:ext cx="760413" cy="760413"/>
            </a:xfrm>
            <a:custGeom>
              <a:avLst/>
              <a:gdLst>
                <a:gd name="T0" fmla="*/ 101 w 202"/>
                <a:gd name="T1" fmla="*/ 202 h 202"/>
                <a:gd name="T2" fmla="*/ 0 w 202"/>
                <a:gd name="T3" fmla="*/ 101 h 202"/>
                <a:gd name="T4" fmla="*/ 101 w 202"/>
                <a:gd name="T5" fmla="*/ 0 h 202"/>
                <a:gd name="T6" fmla="*/ 202 w 202"/>
                <a:gd name="T7" fmla="*/ 101 h 202"/>
                <a:gd name="T8" fmla="*/ 101 w 202"/>
                <a:gd name="T9" fmla="*/ 202 h 202"/>
                <a:gd name="T10" fmla="*/ 101 w 202"/>
                <a:gd name="T11" fmla="*/ 21 h 202"/>
                <a:gd name="T12" fmla="*/ 21 w 202"/>
                <a:gd name="T13" fmla="*/ 101 h 202"/>
                <a:gd name="T14" fmla="*/ 101 w 202"/>
                <a:gd name="T15" fmla="*/ 181 h 202"/>
                <a:gd name="T16" fmla="*/ 181 w 202"/>
                <a:gd name="T17" fmla="*/ 101 h 202"/>
                <a:gd name="T18" fmla="*/ 101 w 202"/>
                <a:gd name="T19" fmla="*/ 2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6" y="202"/>
                    <a:pt x="0" y="157"/>
                    <a:pt x="0" y="101"/>
                  </a:cubicBezTo>
                  <a:cubicBezTo>
                    <a:pt x="0" y="46"/>
                    <a:pt x="46" y="0"/>
                    <a:pt x="101" y="0"/>
                  </a:cubicBezTo>
                  <a:cubicBezTo>
                    <a:pt x="157" y="0"/>
                    <a:pt x="202" y="46"/>
                    <a:pt x="202" y="101"/>
                  </a:cubicBezTo>
                  <a:cubicBezTo>
                    <a:pt x="202" y="157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Freeform 1066">
              <a:extLst>
                <a:ext uri="{FF2B5EF4-FFF2-40B4-BE49-F238E27FC236}">
                  <a16:creationId xmlns:a16="http://schemas.microsoft.com/office/drawing/2014/main" id="{305A5FD4-55C0-484B-99F5-78D4875D2CF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923838" y="4448176"/>
              <a:ext cx="766763" cy="288925"/>
            </a:xfrm>
            <a:custGeom>
              <a:avLst/>
              <a:gdLst>
                <a:gd name="T0" fmla="*/ 166 w 204"/>
                <a:gd name="T1" fmla="*/ 8 h 77"/>
                <a:gd name="T2" fmla="*/ 196 w 204"/>
                <a:gd name="T3" fmla="*/ 38 h 77"/>
                <a:gd name="T4" fmla="*/ 166 w 204"/>
                <a:gd name="T5" fmla="*/ 68 h 77"/>
                <a:gd name="T6" fmla="*/ 161 w 204"/>
                <a:gd name="T7" fmla="*/ 68 h 77"/>
                <a:gd name="T8" fmla="*/ 30 w 204"/>
                <a:gd name="T9" fmla="*/ 58 h 77"/>
                <a:gd name="T10" fmla="*/ 8 w 204"/>
                <a:gd name="T11" fmla="*/ 35 h 77"/>
                <a:gd name="T12" fmla="*/ 30 w 204"/>
                <a:gd name="T13" fmla="*/ 13 h 77"/>
                <a:gd name="T14" fmla="*/ 166 w 204"/>
                <a:gd name="T15" fmla="*/ 8 h 77"/>
                <a:gd name="T16" fmla="*/ 166 w 204"/>
                <a:gd name="T17" fmla="*/ 0 h 77"/>
                <a:gd name="T18" fmla="*/ 165 w 204"/>
                <a:gd name="T19" fmla="*/ 0 h 77"/>
                <a:gd name="T20" fmla="*/ 165 w 204"/>
                <a:gd name="T21" fmla="*/ 0 h 77"/>
                <a:gd name="T22" fmla="*/ 30 w 204"/>
                <a:gd name="T23" fmla="*/ 5 h 77"/>
                <a:gd name="T24" fmla="*/ 0 w 204"/>
                <a:gd name="T25" fmla="*/ 35 h 77"/>
                <a:gd name="T26" fmla="*/ 30 w 204"/>
                <a:gd name="T27" fmla="*/ 66 h 77"/>
                <a:gd name="T28" fmla="*/ 160 w 204"/>
                <a:gd name="T29" fmla="*/ 76 h 77"/>
                <a:gd name="T30" fmla="*/ 166 w 204"/>
                <a:gd name="T31" fmla="*/ 77 h 77"/>
                <a:gd name="T32" fmla="*/ 204 w 204"/>
                <a:gd name="T33" fmla="*/ 38 h 77"/>
                <a:gd name="T34" fmla="*/ 166 w 204"/>
                <a:gd name="T3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77">
                  <a:moveTo>
                    <a:pt x="166" y="8"/>
                  </a:moveTo>
                  <a:cubicBezTo>
                    <a:pt x="182" y="8"/>
                    <a:pt x="196" y="21"/>
                    <a:pt x="196" y="38"/>
                  </a:cubicBezTo>
                  <a:cubicBezTo>
                    <a:pt x="196" y="55"/>
                    <a:pt x="182" y="68"/>
                    <a:pt x="166" y="68"/>
                  </a:cubicBezTo>
                  <a:cubicBezTo>
                    <a:pt x="164" y="68"/>
                    <a:pt x="163" y="68"/>
                    <a:pt x="161" y="6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18" y="58"/>
                    <a:pt x="8" y="48"/>
                    <a:pt x="8" y="35"/>
                  </a:cubicBezTo>
                  <a:cubicBezTo>
                    <a:pt x="8" y="23"/>
                    <a:pt x="18" y="13"/>
                    <a:pt x="30" y="13"/>
                  </a:cubicBezTo>
                  <a:cubicBezTo>
                    <a:pt x="166" y="8"/>
                    <a:pt x="166" y="8"/>
                    <a:pt x="166" y="8"/>
                  </a:cubicBezTo>
                  <a:moveTo>
                    <a:pt x="166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3" y="5"/>
                    <a:pt x="0" y="19"/>
                    <a:pt x="0" y="35"/>
                  </a:cubicBezTo>
                  <a:cubicBezTo>
                    <a:pt x="0" y="52"/>
                    <a:pt x="13" y="66"/>
                    <a:pt x="30" y="6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2" y="76"/>
                    <a:pt x="164" y="77"/>
                    <a:pt x="166" y="77"/>
                  </a:cubicBezTo>
                  <a:cubicBezTo>
                    <a:pt x="187" y="77"/>
                    <a:pt x="204" y="59"/>
                    <a:pt x="204" y="38"/>
                  </a:cubicBezTo>
                  <a:cubicBezTo>
                    <a:pt x="204" y="17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" name="组合 955">
            <a:extLst>
              <a:ext uri="{FF2B5EF4-FFF2-40B4-BE49-F238E27FC236}">
                <a16:creationId xmlns:a16="http://schemas.microsoft.com/office/drawing/2014/main" id="{5315D68A-CC16-48D5-A17D-607048B57A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5913" y="5030788"/>
            <a:ext cx="539750" cy="541337"/>
            <a:chOff x="7060411" y="-3257551"/>
            <a:chExt cx="3038475" cy="3046413"/>
          </a:xfrm>
        </p:grpSpPr>
        <p:sp>
          <p:nvSpPr>
            <p:cNvPr id="15409" name="Oval 793">
              <a:extLst>
                <a:ext uri="{FF2B5EF4-FFF2-40B4-BE49-F238E27FC236}">
                  <a16:creationId xmlns:a16="http://schemas.microsoft.com/office/drawing/2014/main" id="{B77DB9C4-85C0-48BA-B632-059D82FBE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3257551"/>
              <a:ext cx="3038475" cy="3046413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0" name="Freeform 794">
              <a:extLst>
                <a:ext uri="{FF2B5EF4-FFF2-40B4-BE49-F238E27FC236}">
                  <a16:creationId xmlns:a16="http://schemas.microsoft.com/office/drawing/2014/main" id="{BF1AC455-3F54-450D-AFFF-01EFFB9B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2786063"/>
              <a:ext cx="3038475" cy="1878013"/>
            </a:xfrm>
            <a:custGeom>
              <a:avLst/>
              <a:gdLst>
                <a:gd name="T0" fmla="*/ 353 w 808"/>
                <a:gd name="T1" fmla="*/ 0 h 499"/>
                <a:gd name="T2" fmla="*/ 300 w 808"/>
                <a:gd name="T3" fmla="*/ 107 h 499"/>
                <a:gd name="T4" fmla="*/ 256 w 808"/>
                <a:gd name="T5" fmla="*/ 47 h 499"/>
                <a:gd name="T6" fmla="*/ 200 w 808"/>
                <a:gd name="T7" fmla="*/ 158 h 499"/>
                <a:gd name="T8" fmla="*/ 136 w 808"/>
                <a:gd name="T9" fmla="*/ 71 h 499"/>
                <a:gd name="T10" fmla="*/ 86 w 808"/>
                <a:gd name="T11" fmla="*/ 171 h 499"/>
                <a:gd name="T12" fmla="*/ 49 w 808"/>
                <a:gd name="T13" fmla="*/ 121 h 499"/>
                <a:gd name="T14" fmla="*/ 7 w 808"/>
                <a:gd name="T15" fmla="*/ 205 h 499"/>
                <a:gd name="T16" fmla="*/ 0 w 808"/>
                <a:gd name="T17" fmla="*/ 279 h 499"/>
                <a:gd name="T18" fmla="*/ 65 w 808"/>
                <a:gd name="T19" fmla="*/ 499 h 499"/>
                <a:gd name="T20" fmla="*/ 328 w 808"/>
                <a:gd name="T21" fmla="*/ 497 h 499"/>
                <a:gd name="T22" fmla="*/ 292 w 808"/>
                <a:gd name="T23" fmla="*/ 449 h 499"/>
                <a:gd name="T24" fmla="*/ 415 w 808"/>
                <a:gd name="T25" fmla="*/ 448 h 499"/>
                <a:gd name="T26" fmla="*/ 398 w 808"/>
                <a:gd name="T27" fmla="*/ 425 h 499"/>
                <a:gd name="T28" fmla="*/ 445 w 808"/>
                <a:gd name="T29" fmla="*/ 424 h 499"/>
                <a:gd name="T30" fmla="*/ 437 w 808"/>
                <a:gd name="T31" fmla="*/ 441 h 499"/>
                <a:gd name="T32" fmla="*/ 583 w 808"/>
                <a:gd name="T33" fmla="*/ 440 h 499"/>
                <a:gd name="T34" fmla="*/ 579 w 808"/>
                <a:gd name="T35" fmla="*/ 448 h 499"/>
                <a:gd name="T36" fmla="*/ 772 w 808"/>
                <a:gd name="T37" fmla="*/ 446 h 499"/>
                <a:gd name="T38" fmla="*/ 808 w 808"/>
                <a:gd name="T39" fmla="*/ 279 h 499"/>
                <a:gd name="T40" fmla="*/ 760 w 808"/>
                <a:gd name="T41" fmla="*/ 87 h 499"/>
                <a:gd name="T42" fmla="*/ 714 w 808"/>
                <a:gd name="T43" fmla="*/ 178 h 499"/>
                <a:gd name="T44" fmla="*/ 627 w 808"/>
                <a:gd name="T45" fmla="*/ 61 h 499"/>
                <a:gd name="T46" fmla="*/ 604 w 808"/>
                <a:gd name="T47" fmla="*/ 107 h 499"/>
                <a:gd name="T48" fmla="*/ 536 w 808"/>
                <a:gd name="T49" fmla="*/ 15 h 499"/>
                <a:gd name="T50" fmla="*/ 467 w 808"/>
                <a:gd name="T51" fmla="*/ 153 h 499"/>
                <a:gd name="T52" fmla="*/ 353 w 808"/>
                <a:gd name="T5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8" h="499">
                  <a:moveTo>
                    <a:pt x="353" y="0"/>
                  </a:moveTo>
                  <a:cubicBezTo>
                    <a:pt x="300" y="107"/>
                    <a:pt x="300" y="107"/>
                    <a:pt x="300" y="107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36" y="71"/>
                    <a:pt x="136" y="71"/>
                    <a:pt x="136" y="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7" y="205"/>
                    <a:pt x="7" y="205"/>
                    <a:pt x="7" y="205"/>
                  </a:cubicBezTo>
                  <a:cubicBezTo>
                    <a:pt x="3" y="229"/>
                    <a:pt x="0" y="254"/>
                    <a:pt x="0" y="279"/>
                  </a:cubicBezTo>
                  <a:cubicBezTo>
                    <a:pt x="0" y="360"/>
                    <a:pt x="24" y="436"/>
                    <a:pt x="65" y="499"/>
                  </a:cubicBezTo>
                  <a:cubicBezTo>
                    <a:pt x="328" y="497"/>
                    <a:pt x="328" y="497"/>
                    <a:pt x="328" y="497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398" y="425"/>
                    <a:pt x="398" y="425"/>
                    <a:pt x="398" y="425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37" y="441"/>
                    <a:pt x="437" y="441"/>
                    <a:pt x="437" y="441"/>
                  </a:cubicBezTo>
                  <a:cubicBezTo>
                    <a:pt x="583" y="440"/>
                    <a:pt x="583" y="440"/>
                    <a:pt x="583" y="440"/>
                  </a:cubicBezTo>
                  <a:cubicBezTo>
                    <a:pt x="579" y="448"/>
                    <a:pt x="579" y="448"/>
                    <a:pt x="579" y="448"/>
                  </a:cubicBezTo>
                  <a:cubicBezTo>
                    <a:pt x="772" y="446"/>
                    <a:pt x="772" y="446"/>
                    <a:pt x="772" y="446"/>
                  </a:cubicBezTo>
                  <a:cubicBezTo>
                    <a:pt x="795" y="395"/>
                    <a:pt x="808" y="339"/>
                    <a:pt x="808" y="279"/>
                  </a:cubicBezTo>
                  <a:cubicBezTo>
                    <a:pt x="808" y="210"/>
                    <a:pt x="791" y="144"/>
                    <a:pt x="760" y="87"/>
                  </a:cubicBezTo>
                  <a:cubicBezTo>
                    <a:pt x="714" y="178"/>
                    <a:pt x="714" y="178"/>
                    <a:pt x="714" y="178"/>
                  </a:cubicBezTo>
                  <a:cubicBezTo>
                    <a:pt x="627" y="61"/>
                    <a:pt x="627" y="61"/>
                    <a:pt x="627" y="61"/>
                  </a:cubicBezTo>
                  <a:cubicBezTo>
                    <a:pt x="604" y="107"/>
                    <a:pt x="604" y="107"/>
                    <a:pt x="604" y="107"/>
                  </a:cubicBezTo>
                  <a:cubicBezTo>
                    <a:pt x="536" y="15"/>
                    <a:pt x="536" y="15"/>
                    <a:pt x="536" y="15"/>
                  </a:cubicBezTo>
                  <a:cubicBezTo>
                    <a:pt x="467" y="153"/>
                    <a:pt x="467" y="153"/>
                    <a:pt x="467" y="153"/>
                  </a:cubicBezTo>
                  <a:cubicBezTo>
                    <a:pt x="353" y="0"/>
                    <a:pt x="353" y="0"/>
                    <a:pt x="353" y="0"/>
                  </a:cubicBezTo>
                </a:path>
              </a:pathLst>
            </a:custGeom>
            <a:solidFill>
              <a:srgbClr val="00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Freeform 795">
              <a:extLst>
                <a:ext uri="{FF2B5EF4-FFF2-40B4-BE49-F238E27FC236}">
                  <a16:creationId xmlns:a16="http://schemas.microsoft.com/office/drawing/2014/main" id="{ACAD224A-A32A-4090-BEC2-36C09893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448" y="-2925763"/>
              <a:ext cx="2003425" cy="1882775"/>
            </a:xfrm>
            <a:custGeom>
              <a:avLst/>
              <a:gdLst>
                <a:gd name="T0" fmla="*/ 0 w 1262"/>
                <a:gd name="T1" fmla="*/ 1186 h 1186"/>
                <a:gd name="T2" fmla="*/ 644 w 1262"/>
                <a:gd name="T3" fmla="*/ 0 h 1186"/>
                <a:gd name="T4" fmla="*/ 1262 w 1262"/>
                <a:gd name="T5" fmla="*/ 1162 h 1186"/>
                <a:gd name="T6" fmla="*/ 0 w 1262"/>
                <a:gd name="T7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2" h="1186">
                  <a:moveTo>
                    <a:pt x="0" y="1186"/>
                  </a:moveTo>
                  <a:lnTo>
                    <a:pt x="644" y="0"/>
                  </a:lnTo>
                  <a:lnTo>
                    <a:pt x="1262" y="1162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595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Freeform 796">
              <a:extLst>
                <a:ext uri="{FF2B5EF4-FFF2-40B4-BE49-F238E27FC236}">
                  <a16:creationId xmlns:a16="http://schemas.microsoft.com/office/drawing/2014/main" id="{B61AC363-6911-4CEA-BBFE-BB32DC0B6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4223" y="-2986088"/>
              <a:ext cx="774700" cy="806450"/>
            </a:xfrm>
            <a:custGeom>
              <a:avLst/>
              <a:gdLst>
                <a:gd name="T0" fmla="*/ 174 w 206"/>
                <a:gd name="T1" fmla="*/ 125 h 214"/>
                <a:gd name="T2" fmla="*/ 104 w 206"/>
                <a:gd name="T3" fmla="*/ 0 h 214"/>
                <a:gd name="T4" fmla="*/ 44 w 206"/>
                <a:gd name="T5" fmla="*/ 120 h 214"/>
                <a:gd name="T6" fmla="*/ 33 w 206"/>
                <a:gd name="T7" fmla="*/ 118 h 214"/>
                <a:gd name="T8" fmla="*/ 0 w 206"/>
                <a:gd name="T9" fmla="*/ 151 h 214"/>
                <a:gd name="T10" fmla="*/ 33 w 206"/>
                <a:gd name="T11" fmla="*/ 184 h 214"/>
                <a:gd name="T12" fmla="*/ 41 w 206"/>
                <a:gd name="T13" fmla="*/ 183 h 214"/>
                <a:gd name="T14" fmla="*/ 74 w 206"/>
                <a:gd name="T15" fmla="*/ 214 h 214"/>
                <a:gd name="T16" fmla="*/ 100 w 206"/>
                <a:gd name="T17" fmla="*/ 201 h 214"/>
                <a:gd name="T18" fmla="*/ 125 w 206"/>
                <a:gd name="T19" fmla="*/ 212 h 214"/>
                <a:gd name="T20" fmla="*/ 157 w 206"/>
                <a:gd name="T21" fmla="*/ 188 h 214"/>
                <a:gd name="T22" fmla="*/ 173 w 206"/>
                <a:gd name="T23" fmla="*/ 191 h 214"/>
                <a:gd name="T24" fmla="*/ 206 w 206"/>
                <a:gd name="T25" fmla="*/ 158 h 214"/>
                <a:gd name="T26" fmla="*/ 174 w 206"/>
                <a:gd name="T27" fmla="*/ 12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214">
                  <a:moveTo>
                    <a:pt x="174" y="125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1" y="118"/>
                    <a:pt x="37" y="118"/>
                    <a:pt x="33" y="118"/>
                  </a:cubicBezTo>
                  <a:cubicBezTo>
                    <a:pt x="15" y="118"/>
                    <a:pt x="0" y="132"/>
                    <a:pt x="0" y="151"/>
                  </a:cubicBezTo>
                  <a:cubicBezTo>
                    <a:pt x="0" y="169"/>
                    <a:pt x="15" y="184"/>
                    <a:pt x="33" y="184"/>
                  </a:cubicBezTo>
                  <a:cubicBezTo>
                    <a:pt x="36" y="184"/>
                    <a:pt x="38" y="183"/>
                    <a:pt x="41" y="183"/>
                  </a:cubicBezTo>
                  <a:cubicBezTo>
                    <a:pt x="41" y="200"/>
                    <a:pt x="56" y="214"/>
                    <a:pt x="74" y="214"/>
                  </a:cubicBezTo>
                  <a:cubicBezTo>
                    <a:pt x="85" y="214"/>
                    <a:pt x="94" y="209"/>
                    <a:pt x="100" y="201"/>
                  </a:cubicBezTo>
                  <a:cubicBezTo>
                    <a:pt x="106" y="208"/>
                    <a:pt x="115" y="212"/>
                    <a:pt x="125" y="212"/>
                  </a:cubicBezTo>
                  <a:cubicBezTo>
                    <a:pt x="141" y="212"/>
                    <a:pt x="154" y="202"/>
                    <a:pt x="157" y="188"/>
                  </a:cubicBezTo>
                  <a:cubicBezTo>
                    <a:pt x="162" y="190"/>
                    <a:pt x="167" y="191"/>
                    <a:pt x="173" y="191"/>
                  </a:cubicBezTo>
                  <a:cubicBezTo>
                    <a:pt x="191" y="191"/>
                    <a:pt x="206" y="177"/>
                    <a:pt x="206" y="158"/>
                  </a:cubicBezTo>
                  <a:cubicBezTo>
                    <a:pt x="206" y="141"/>
                    <a:pt x="192" y="126"/>
                    <a:pt x="174" y="12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3" name="Rectangle 805">
              <a:extLst>
                <a:ext uri="{FF2B5EF4-FFF2-40B4-BE49-F238E27FC236}">
                  <a16:creationId xmlns:a16="http://schemas.microsoft.com/office/drawing/2014/main" id="{13A7119E-58D7-4EEF-A4ED-7D192D780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148" y="-927101"/>
              <a:ext cx="266700" cy="60325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4" name="Oval 806">
              <a:extLst>
                <a:ext uri="{FF2B5EF4-FFF2-40B4-BE49-F238E27FC236}">
                  <a16:creationId xmlns:a16="http://schemas.microsoft.com/office/drawing/2014/main" id="{CF14691A-F46F-4A99-A029-14A69E55A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773" y="-998538"/>
              <a:ext cx="101600" cy="106363"/>
            </a:xfrm>
            <a:prstGeom prst="ellipse">
              <a:avLst/>
            </a:pr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5" name="Freeform 807">
              <a:extLst>
                <a:ext uri="{FF2B5EF4-FFF2-40B4-BE49-F238E27FC236}">
                  <a16:creationId xmlns:a16="http://schemas.microsoft.com/office/drawing/2014/main" id="{2521BAEB-35D0-430F-A467-1F072F7FC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682751"/>
              <a:ext cx="1349375" cy="887413"/>
            </a:xfrm>
            <a:custGeom>
              <a:avLst/>
              <a:gdLst>
                <a:gd name="T0" fmla="*/ 359 w 359"/>
                <a:gd name="T1" fmla="*/ 215 h 236"/>
                <a:gd name="T2" fmla="*/ 338 w 359"/>
                <a:gd name="T3" fmla="*/ 236 h 236"/>
                <a:gd name="T4" fmla="*/ 20 w 359"/>
                <a:gd name="T5" fmla="*/ 236 h 236"/>
                <a:gd name="T6" fmla="*/ 0 w 359"/>
                <a:gd name="T7" fmla="*/ 215 h 236"/>
                <a:gd name="T8" fmla="*/ 0 w 359"/>
                <a:gd name="T9" fmla="*/ 20 h 236"/>
                <a:gd name="T10" fmla="*/ 20 w 359"/>
                <a:gd name="T11" fmla="*/ 0 h 236"/>
                <a:gd name="T12" fmla="*/ 338 w 359"/>
                <a:gd name="T13" fmla="*/ 0 h 236"/>
                <a:gd name="T14" fmla="*/ 359 w 359"/>
                <a:gd name="T15" fmla="*/ 20 h 236"/>
                <a:gd name="T16" fmla="*/ 359 w 359"/>
                <a:gd name="T17" fmla="*/ 21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36">
                  <a:moveTo>
                    <a:pt x="359" y="215"/>
                  </a:moveTo>
                  <a:cubicBezTo>
                    <a:pt x="359" y="227"/>
                    <a:pt x="350" y="236"/>
                    <a:pt x="338" y="236"/>
                  </a:cubicBezTo>
                  <a:cubicBezTo>
                    <a:pt x="20" y="236"/>
                    <a:pt x="20" y="236"/>
                    <a:pt x="20" y="236"/>
                  </a:cubicBezTo>
                  <a:cubicBezTo>
                    <a:pt x="9" y="236"/>
                    <a:pt x="0" y="227"/>
                    <a:pt x="0" y="2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50" y="0"/>
                    <a:pt x="359" y="9"/>
                    <a:pt x="359" y="20"/>
                  </a:cubicBezTo>
                  <a:lnTo>
                    <a:pt x="359" y="215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Freeform 808">
              <a:extLst>
                <a:ext uri="{FF2B5EF4-FFF2-40B4-BE49-F238E27FC236}">
                  <a16:creationId xmlns:a16="http://schemas.microsoft.com/office/drawing/2014/main" id="{23C8176A-5694-4782-AFF4-C22669B7B7F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963698" y="-976313"/>
              <a:ext cx="387350" cy="388938"/>
            </a:xfrm>
            <a:custGeom>
              <a:avLst/>
              <a:gdLst>
                <a:gd name="T0" fmla="*/ 0 w 103"/>
                <a:gd name="T1" fmla="*/ 51 h 103"/>
                <a:gd name="T2" fmla="*/ 52 w 103"/>
                <a:gd name="T3" fmla="*/ 103 h 103"/>
                <a:gd name="T4" fmla="*/ 103 w 103"/>
                <a:gd name="T5" fmla="*/ 51 h 103"/>
                <a:gd name="T6" fmla="*/ 52 w 103"/>
                <a:gd name="T7" fmla="*/ 0 h 103"/>
                <a:gd name="T8" fmla="*/ 0 w 103"/>
                <a:gd name="T9" fmla="*/ 51 h 103"/>
                <a:gd name="T10" fmla="*/ 31 w 103"/>
                <a:gd name="T11" fmla="*/ 51 h 103"/>
                <a:gd name="T12" fmla="*/ 52 w 103"/>
                <a:gd name="T13" fmla="*/ 30 h 103"/>
                <a:gd name="T14" fmla="*/ 73 w 103"/>
                <a:gd name="T15" fmla="*/ 51 h 103"/>
                <a:gd name="T16" fmla="*/ 52 w 103"/>
                <a:gd name="T17" fmla="*/ 72 h 103"/>
                <a:gd name="T18" fmla="*/ 31 w 103"/>
                <a:gd name="T19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3">
                  <a:moveTo>
                    <a:pt x="0" y="51"/>
                  </a:moveTo>
                  <a:cubicBezTo>
                    <a:pt x="0" y="80"/>
                    <a:pt x="23" y="103"/>
                    <a:pt x="52" y="103"/>
                  </a:cubicBezTo>
                  <a:cubicBezTo>
                    <a:pt x="80" y="103"/>
                    <a:pt x="103" y="80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7" name="Oval 809">
              <a:extLst>
                <a:ext uri="{FF2B5EF4-FFF2-40B4-BE49-F238E27FC236}">
                  <a16:creationId xmlns:a16="http://schemas.microsoft.com/office/drawing/2014/main" id="{6C9A7817-27D3-45D7-825C-A320F4309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9586" y="-862013"/>
              <a:ext cx="158750" cy="157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8" name="Freeform 810">
              <a:extLst>
                <a:ext uri="{FF2B5EF4-FFF2-40B4-BE49-F238E27FC236}">
                  <a16:creationId xmlns:a16="http://schemas.microsoft.com/office/drawing/2014/main" id="{631373B1-AD8A-47C6-8A25-5B45AB2FBEF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689186" y="-979488"/>
              <a:ext cx="387350" cy="387350"/>
            </a:xfrm>
            <a:custGeom>
              <a:avLst/>
              <a:gdLst>
                <a:gd name="T0" fmla="*/ 0 w 103"/>
                <a:gd name="T1" fmla="*/ 52 h 103"/>
                <a:gd name="T2" fmla="*/ 51 w 103"/>
                <a:gd name="T3" fmla="*/ 103 h 103"/>
                <a:gd name="T4" fmla="*/ 103 w 103"/>
                <a:gd name="T5" fmla="*/ 52 h 103"/>
                <a:gd name="T6" fmla="*/ 51 w 103"/>
                <a:gd name="T7" fmla="*/ 0 h 103"/>
                <a:gd name="T8" fmla="*/ 0 w 103"/>
                <a:gd name="T9" fmla="*/ 52 h 103"/>
                <a:gd name="T10" fmla="*/ 30 w 103"/>
                <a:gd name="T11" fmla="*/ 52 h 103"/>
                <a:gd name="T12" fmla="*/ 51 w 103"/>
                <a:gd name="T13" fmla="*/ 31 h 103"/>
                <a:gd name="T14" fmla="*/ 72 w 103"/>
                <a:gd name="T15" fmla="*/ 52 h 103"/>
                <a:gd name="T16" fmla="*/ 51 w 103"/>
                <a:gd name="T17" fmla="*/ 72 h 103"/>
                <a:gd name="T18" fmla="*/ 30 w 103"/>
                <a:gd name="T19" fmla="*/ 5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3">
                  <a:moveTo>
                    <a:pt x="0" y="52"/>
                  </a:move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3" y="80"/>
                    <a:pt x="103" y="52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30" y="52"/>
                  </a:moveTo>
                  <a:cubicBezTo>
                    <a:pt x="30" y="40"/>
                    <a:pt x="40" y="31"/>
                    <a:pt x="51" y="31"/>
                  </a:cubicBezTo>
                  <a:cubicBezTo>
                    <a:pt x="63" y="31"/>
                    <a:pt x="72" y="40"/>
                    <a:pt x="72" y="52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0" y="63"/>
                    <a:pt x="30" y="52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9" name="Oval 811">
              <a:extLst>
                <a:ext uri="{FF2B5EF4-FFF2-40B4-BE49-F238E27FC236}">
                  <a16:creationId xmlns:a16="http://schemas.microsoft.com/office/drawing/2014/main" id="{4F7B1E22-CC92-4887-96AB-B399C5363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898" y="-866776"/>
              <a:ext cx="157163" cy="15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0" name="Freeform 812">
              <a:extLst>
                <a:ext uri="{FF2B5EF4-FFF2-40B4-BE49-F238E27FC236}">
                  <a16:creationId xmlns:a16="http://schemas.microsoft.com/office/drawing/2014/main" id="{B1F2D7F9-4231-4464-B5C4-CC1821442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873" y="-1514476"/>
              <a:ext cx="508000" cy="373063"/>
            </a:xfrm>
            <a:custGeom>
              <a:avLst/>
              <a:gdLst>
                <a:gd name="T0" fmla="*/ 135 w 135"/>
                <a:gd name="T1" fmla="*/ 85 h 99"/>
                <a:gd name="T2" fmla="*/ 121 w 135"/>
                <a:gd name="T3" fmla="*/ 99 h 99"/>
                <a:gd name="T4" fmla="*/ 14 w 135"/>
                <a:gd name="T5" fmla="*/ 99 h 99"/>
                <a:gd name="T6" fmla="*/ 0 w 135"/>
                <a:gd name="T7" fmla="*/ 85 h 99"/>
                <a:gd name="T8" fmla="*/ 0 w 135"/>
                <a:gd name="T9" fmla="*/ 14 h 99"/>
                <a:gd name="T10" fmla="*/ 14 w 135"/>
                <a:gd name="T11" fmla="*/ 0 h 99"/>
                <a:gd name="T12" fmla="*/ 121 w 135"/>
                <a:gd name="T13" fmla="*/ 0 h 99"/>
                <a:gd name="T14" fmla="*/ 135 w 135"/>
                <a:gd name="T15" fmla="*/ 14 h 99"/>
                <a:gd name="T16" fmla="*/ 135 w 135"/>
                <a:gd name="T17" fmla="*/ 8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1" name="Freeform 813">
              <a:extLst>
                <a:ext uri="{FF2B5EF4-FFF2-40B4-BE49-F238E27FC236}">
                  <a16:creationId xmlns:a16="http://schemas.microsoft.com/office/drawing/2014/main" id="{7E0E2873-1F5A-4CF2-B1C0-DE29558A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61" y="-1514476"/>
              <a:ext cx="508000" cy="373063"/>
            </a:xfrm>
            <a:custGeom>
              <a:avLst/>
              <a:gdLst>
                <a:gd name="T0" fmla="*/ 135 w 135"/>
                <a:gd name="T1" fmla="*/ 85 h 99"/>
                <a:gd name="T2" fmla="*/ 121 w 135"/>
                <a:gd name="T3" fmla="*/ 99 h 99"/>
                <a:gd name="T4" fmla="*/ 14 w 135"/>
                <a:gd name="T5" fmla="*/ 99 h 99"/>
                <a:gd name="T6" fmla="*/ 0 w 135"/>
                <a:gd name="T7" fmla="*/ 85 h 99"/>
                <a:gd name="T8" fmla="*/ 0 w 135"/>
                <a:gd name="T9" fmla="*/ 14 h 99"/>
                <a:gd name="T10" fmla="*/ 14 w 135"/>
                <a:gd name="T11" fmla="*/ 0 h 99"/>
                <a:gd name="T12" fmla="*/ 121 w 135"/>
                <a:gd name="T13" fmla="*/ 0 h 99"/>
                <a:gd name="T14" fmla="*/ 135 w 135"/>
                <a:gd name="T15" fmla="*/ 14 h 99"/>
                <a:gd name="T16" fmla="*/ 135 w 135"/>
                <a:gd name="T17" fmla="*/ 8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2" name="Freeform 814">
              <a:extLst>
                <a:ext uri="{FF2B5EF4-FFF2-40B4-BE49-F238E27FC236}">
                  <a16:creationId xmlns:a16="http://schemas.microsoft.com/office/drawing/2014/main" id="{74405603-00F5-4689-8CBB-8F5C4CF03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0661" y="-1736726"/>
              <a:ext cx="1446213" cy="158750"/>
            </a:xfrm>
            <a:custGeom>
              <a:avLst/>
              <a:gdLst>
                <a:gd name="T0" fmla="*/ 385 w 385"/>
                <a:gd name="T1" fmla="*/ 22 h 42"/>
                <a:gd name="T2" fmla="*/ 364 w 385"/>
                <a:gd name="T3" fmla="*/ 42 h 42"/>
                <a:gd name="T4" fmla="*/ 21 w 385"/>
                <a:gd name="T5" fmla="*/ 42 h 42"/>
                <a:gd name="T6" fmla="*/ 0 w 385"/>
                <a:gd name="T7" fmla="*/ 22 h 42"/>
                <a:gd name="T8" fmla="*/ 0 w 385"/>
                <a:gd name="T9" fmla="*/ 21 h 42"/>
                <a:gd name="T10" fmla="*/ 21 w 385"/>
                <a:gd name="T11" fmla="*/ 0 h 42"/>
                <a:gd name="T12" fmla="*/ 364 w 385"/>
                <a:gd name="T13" fmla="*/ 0 h 42"/>
                <a:gd name="T14" fmla="*/ 385 w 385"/>
                <a:gd name="T15" fmla="*/ 21 h 42"/>
                <a:gd name="T16" fmla="*/ 385 w 385"/>
                <a:gd name="T1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42">
                  <a:moveTo>
                    <a:pt x="385" y="22"/>
                  </a:moveTo>
                  <a:cubicBezTo>
                    <a:pt x="385" y="33"/>
                    <a:pt x="376" y="42"/>
                    <a:pt x="36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6" y="0"/>
                    <a:pt x="385" y="9"/>
                    <a:pt x="385" y="21"/>
                  </a:cubicBezTo>
                  <a:lnTo>
                    <a:pt x="385" y="22"/>
                  </a:ln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Rectangle 815">
              <a:extLst>
                <a:ext uri="{FF2B5EF4-FFF2-40B4-BE49-F238E27FC236}">
                  <a16:creationId xmlns:a16="http://schemas.microsoft.com/office/drawing/2014/main" id="{7F2AFD59-A77A-4B66-AB4D-FE94150D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095376"/>
              <a:ext cx="1346200" cy="63500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5" name="组合 724">
            <a:extLst>
              <a:ext uri="{FF2B5EF4-FFF2-40B4-BE49-F238E27FC236}">
                <a16:creationId xmlns:a16="http://schemas.microsoft.com/office/drawing/2014/main" id="{3E58A331-7765-4F80-9A68-338A4ABC9D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5913" y="2422525"/>
            <a:ext cx="539750" cy="539750"/>
            <a:chOff x="776288" y="2278063"/>
            <a:chExt cx="3040063" cy="3038475"/>
          </a:xfrm>
        </p:grpSpPr>
        <p:sp>
          <p:nvSpPr>
            <p:cNvPr id="15425" name="Oval 701">
              <a:extLst>
                <a:ext uri="{FF2B5EF4-FFF2-40B4-BE49-F238E27FC236}">
                  <a16:creationId xmlns:a16="http://schemas.microsoft.com/office/drawing/2014/main" id="{6735A994-91ED-4AD5-ABE1-E6CC55C6E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2278063"/>
              <a:ext cx="3040063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6" name="Freeform 702">
              <a:extLst>
                <a:ext uri="{FF2B5EF4-FFF2-40B4-BE49-F238E27FC236}">
                  <a16:creationId xmlns:a16="http://schemas.microsoft.com/office/drawing/2014/main" id="{3BA58042-8B99-49F5-9613-4B109792D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4654550"/>
              <a:ext cx="1990725" cy="661987"/>
            </a:xfrm>
            <a:custGeom>
              <a:avLst/>
              <a:gdLst>
                <a:gd name="T0" fmla="*/ 327 w 529"/>
                <a:gd name="T1" fmla="*/ 0 h 176"/>
                <a:gd name="T2" fmla="*/ 241 w 529"/>
                <a:gd name="T3" fmla="*/ 95 h 176"/>
                <a:gd name="T4" fmla="*/ 156 w 529"/>
                <a:gd name="T5" fmla="*/ 2 h 176"/>
                <a:gd name="T6" fmla="*/ 55 w 529"/>
                <a:gd name="T7" fmla="*/ 114 h 176"/>
                <a:gd name="T8" fmla="*/ 16 w 529"/>
                <a:gd name="T9" fmla="*/ 71 h 176"/>
                <a:gd name="T10" fmla="*/ 0 w 529"/>
                <a:gd name="T11" fmla="*/ 89 h 176"/>
                <a:gd name="T12" fmla="*/ 251 w 529"/>
                <a:gd name="T13" fmla="*/ 176 h 176"/>
                <a:gd name="T14" fmla="*/ 529 w 529"/>
                <a:gd name="T15" fmla="*/ 66 h 176"/>
                <a:gd name="T16" fmla="*/ 504 w 529"/>
                <a:gd name="T17" fmla="*/ 38 h 176"/>
                <a:gd name="T18" fmla="*/ 432 w 529"/>
                <a:gd name="T19" fmla="*/ 117 h 176"/>
                <a:gd name="T20" fmla="*/ 327 w 529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9" h="176">
                  <a:moveTo>
                    <a:pt x="327" y="0"/>
                  </a:moveTo>
                  <a:cubicBezTo>
                    <a:pt x="241" y="95"/>
                    <a:pt x="241" y="95"/>
                    <a:pt x="241" y="95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69" y="144"/>
                    <a:pt x="156" y="176"/>
                    <a:pt x="251" y="176"/>
                  </a:cubicBezTo>
                  <a:cubicBezTo>
                    <a:pt x="359" y="176"/>
                    <a:pt x="457" y="134"/>
                    <a:pt x="529" y="66"/>
                  </a:cubicBezTo>
                  <a:cubicBezTo>
                    <a:pt x="504" y="38"/>
                    <a:pt x="504" y="38"/>
                    <a:pt x="504" y="38"/>
                  </a:cubicBezTo>
                  <a:cubicBezTo>
                    <a:pt x="432" y="117"/>
                    <a:pt x="432" y="117"/>
                    <a:pt x="432" y="117"/>
                  </a:cubicBezTo>
                  <a:cubicBezTo>
                    <a:pt x="327" y="0"/>
                    <a:pt x="327" y="0"/>
                    <a:pt x="327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7" name="Freeform 703">
              <a:extLst>
                <a:ext uri="{FF2B5EF4-FFF2-40B4-BE49-F238E27FC236}">
                  <a16:creationId xmlns:a16="http://schemas.microsoft.com/office/drawing/2014/main" id="{6C984C9B-F1D0-499D-86BD-02FEBAAB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788" y="2732088"/>
              <a:ext cx="869950" cy="568325"/>
            </a:xfrm>
            <a:custGeom>
              <a:avLst/>
              <a:gdLst>
                <a:gd name="T0" fmla="*/ 78 w 231"/>
                <a:gd name="T1" fmla="*/ 0 h 151"/>
                <a:gd name="T2" fmla="*/ 44 w 231"/>
                <a:gd name="T3" fmla="*/ 27 h 151"/>
                <a:gd name="T4" fmla="*/ 36 w 231"/>
                <a:gd name="T5" fmla="*/ 26 h 151"/>
                <a:gd name="T6" fmla="*/ 0 w 231"/>
                <a:gd name="T7" fmla="*/ 61 h 151"/>
                <a:gd name="T8" fmla="*/ 10 w 231"/>
                <a:gd name="T9" fmla="*/ 86 h 151"/>
                <a:gd name="T10" fmla="*/ 3 w 231"/>
                <a:gd name="T11" fmla="*/ 108 h 151"/>
                <a:gd name="T12" fmla="*/ 38 w 231"/>
                <a:gd name="T13" fmla="*/ 143 h 151"/>
                <a:gd name="T14" fmla="*/ 62 w 231"/>
                <a:gd name="T15" fmla="*/ 135 h 151"/>
                <a:gd name="T16" fmla="*/ 90 w 231"/>
                <a:gd name="T17" fmla="*/ 149 h 151"/>
                <a:gd name="T18" fmla="*/ 119 w 231"/>
                <a:gd name="T19" fmla="*/ 134 h 151"/>
                <a:gd name="T20" fmla="*/ 149 w 231"/>
                <a:gd name="T21" fmla="*/ 151 h 151"/>
                <a:gd name="T22" fmla="*/ 176 w 231"/>
                <a:gd name="T23" fmla="*/ 140 h 151"/>
                <a:gd name="T24" fmla="*/ 195 w 231"/>
                <a:gd name="T25" fmla="*/ 145 h 151"/>
                <a:gd name="T26" fmla="*/ 231 w 231"/>
                <a:gd name="T27" fmla="*/ 110 h 151"/>
                <a:gd name="T28" fmla="*/ 220 w 231"/>
                <a:gd name="T29" fmla="*/ 84 h 151"/>
                <a:gd name="T30" fmla="*/ 224 w 231"/>
                <a:gd name="T31" fmla="*/ 68 h 151"/>
                <a:gd name="T32" fmla="*/ 188 w 231"/>
                <a:gd name="T33" fmla="*/ 32 h 151"/>
                <a:gd name="T34" fmla="*/ 171 w 231"/>
                <a:gd name="T35" fmla="*/ 37 h 151"/>
                <a:gd name="T36" fmla="*/ 136 w 231"/>
                <a:gd name="T37" fmla="*/ 9 h 151"/>
                <a:gd name="T38" fmla="*/ 110 w 231"/>
                <a:gd name="T39" fmla="*/ 20 h 151"/>
                <a:gd name="T40" fmla="*/ 78 w 231"/>
                <a:gd name="T4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151">
                  <a:moveTo>
                    <a:pt x="78" y="0"/>
                  </a:moveTo>
                  <a:cubicBezTo>
                    <a:pt x="62" y="0"/>
                    <a:pt x="48" y="11"/>
                    <a:pt x="44" y="27"/>
                  </a:cubicBezTo>
                  <a:cubicBezTo>
                    <a:pt x="41" y="26"/>
                    <a:pt x="38" y="26"/>
                    <a:pt x="36" y="26"/>
                  </a:cubicBezTo>
                  <a:cubicBezTo>
                    <a:pt x="16" y="26"/>
                    <a:pt x="0" y="42"/>
                    <a:pt x="0" y="61"/>
                  </a:cubicBezTo>
                  <a:cubicBezTo>
                    <a:pt x="0" y="71"/>
                    <a:pt x="4" y="80"/>
                    <a:pt x="10" y="86"/>
                  </a:cubicBezTo>
                  <a:cubicBezTo>
                    <a:pt x="5" y="92"/>
                    <a:pt x="3" y="100"/>
                    <a:pt x="3" y="108"/>
                  </a:cubicBezTo>
                  <a:cubicBezTo>
                    <a:pt x="3" y="127"/>
                    <a:pt x="18" y="143"/>
                    <a:pt x="38" y="143"/>
                  </a:cubicBezTo>
                  <a:cubicBezTo>
                    <a:pt x="47" y="143"/>
                    <a:pt x="55" y="140"/>
                    <a:pt x="62" y="135"/>
                  </a:cubicBezTo>
                  <a:cubicBezTo>
                    <a:pt x="68" y="143"/>
                    <a:pt x="78" y="149"/>
                    <a:pt x="90" y="149"/>
                  </a:cubicBezTo>
                  <a:cubicBezTo>
                    <a:pt x="102" y="149"/>
                    <a:pt x="112" y="143"/>
                    <a:pt x="119" y="134"/>
                  </a:cubicBezTo>
                  <a:cubicBezTo>
                    <a:pt x="125" y="144"/>
                    <a:pt x="136" y="151"/>
                    <a:pt x="149" y="151"/>
                  </a:cubicBezTo>
                  <a:cubicBezTo>
                    <a:pt x="160" y="151"/>
                    <a:pt x="169" y="147"/>
                    <a:pt x="176" y="140"/>
                  </a:cubicBezTo>
                  <a:cubicBezTo>
                    <a:pt x="181" y="143"/>
                    <a:pt x="188" y="145"/>
                    <a:pt x="195" y="145"/>
                  </a:cubicBezTo>
                  <a:cubicBezTo>
                    <a:pt x="215" y="145"/>
                    <a:pt x="231" y="129"/>
                    <a:pt x="231" y="110"/>
                  </a:cubicBezTo>
                  <a:cubicBezTo>
                    <a:pt x="231" y="100"/>
                    <a:pt x="227" y="90"/>
                    <a:pt x="220" y="84"/>
                  </a:cubicBezTo>
                  <a:cubicBezTo>
                    <a:pt x="222" y="79"/>
                    <a:pt x="224" y="74"/>
                    <a:pt x="224" y="68"/>
                  </a:cubicBezTo>
                  <a:cubicBezTo>
                    <a:pt x="224" y="48"/>
                    <a:pt x="208" y="32"/>
                    <a:pt x="188" y="32"/>
                  </a:cubicBezTo>
                  <a:cubicBezTo>
                    <a:pt x="182" y="32"/>
                    <a:pt x="176" y="34"/>
                    <a:pt x="171" y="37"/>
                  </a:cubicBezTo>
                  <a:cubicBezTo>
                    <a:pt x="167" y="21"/>
                    <a:pt x="153" y="9"/>
                    <a:pt x="136" y="9"/>
                  </a:cubicBezTo>
                  <a:cubicBezTo>
                    <a:pt x="126" y="9"/>
                    <a:pt x="117" y="13"/>
                    <a:pt x="110" y="20"/>
                  </a:cubicBezTo>
                  <a:cubicBezTo>
                    <a:pt x="105" y="8"/>
                    <a:pt x="92" y="0"/>
                    <a:pt x="7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8" name="Freeform 704">
              <a:extLst>
                <a:ext uri="{FF2B5EF4-FFF2-40B4-BE49-F238E27FC236}">
                  <a16:creationId xmlns:a16="http://schemas.microsoft.com/office/drawing/2014/main" id="{5C7884E8-1E54-4005-8C6B-D5A32935E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270250"/>
              <a:ext cx="869950" cy="571500"/>
            </a:xfrm>
            <a:custGeom>
              <a:avLst/>
              <a:gdLst>
                <a:gd name="T0" fmla="*/ 152 w 231"/>
                <a:gd name="T1" fmla="*/ 0 h 152"/>
                <a:gd name="T2" fmla="*/ 120 w 231"/>
                <a:gd name="T3" fmla="*/ 21 h 152"/>
                <a:gd name="T4" fmla="*/ 94 w 231"/>
                <a:gd name="T5" fmla="*/ 10 h 152"/>
                <a:gd name="T6" fmla="*/ 60 w 231"/>
                <a:gd name="T7" fmla="*/ 37 h 152"/>
                <a:gd name="T8" fmla="*/ 42 w 231"/>
                <a:gd name="T9" fmla="*/ 33 h 152"/>
                <a:gd name="T10" fmla="*/ 7 w 231"/>
                <a:gd name="T11" fmla="*/ 68 h 152"/>
                <a:gd name="T12" fmla="*/ 11 w 231"/>
                <a:gd name="T13" fmla="*/ 85 h 152"/>
                <a:gd name="T14" fmla="*/ 0 w 231"/>
                <a:gd name="T15" fmla="*/ 110 h 152"/>
                <a:gd name="T16" fmla="*/ 35 w 231"/>
                <a:gd name="T17" fmla="*/ 146 h 152"/>
                <a:gd name="T18" fmla="*/ 55 w 231"/>
                <a:gd name="T19" fmla="*/ 140 h 152"/>
                <a:gd name="T20" fmla="*/ 81 w 231"/>
                <a:gd name="T21" fmla="*/ 152 h 152"/>
                <a:gd name="T22" fmla="*/ 112 w 231"/>
                <a:gd name="T23" fmla="*/ 134 h 152"/>
                <a:gd name="T24" fmla="*/ 141 w 231"/>
                <a:gd name="T25" fmla="*/ 149 h 152"/>
                <a:gd name="T26" fmla="*/ 169 w 231"/>
                <a:gd name="T27" fmla="*/ 135 h 152"/>
                <a:gd name="T28" fmla="*/ 192 w 231"/>
                <a:gd name="T29" fmla="*/ 144 h 152"/>
                <a:gd name="T30" fmla="*/ 228 w 231"/>
                <a:gd name="T31" fmla="*/ 109 h 152"/>
                <a:gd name="T32" fmla="*/ 221 w 231"/>
                <a:gd name="T33" fmla="*/ 87 h 152"/>
                <a:gd name="T34" fmla="*/ 231 w 231"/>
                <a:gd name="T35" fmla="*/ 62 h 152"/>
                <a:gd name="T36" fmla="*/ 195 w 231"/>
                <a:gd name="T37" fmla="*/ 26 h 152"/>
                <a:gd name="T38" fmla="*/ 187 w 231"/>
                <a:gd name="T39" fmla="*/ 27 h 152"/>
                <a:gd name="T40" fmla="*/ 152 w 231"/>
                <a:gd name="T4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152">
                  <a:moveTo>
                    <a:pt x="152" y="0"/>
                  </a:moveTo>
                  <a:cubicBezTo>
                    <a:pt x="138" y="0"/>
                    <a:pt x="126" y="9"/>
                    <a:pt x="120" y="21"/>
                  </a:cubicBezTo>
                  <a:cubicBezTo>
                    <a:pt x="114" y="14"/>
                    <a:pt x="104" y="10"/>
                    <a:pt x="94" y="10"/>
                  </a:cubicBezTo>
                  <a:cubicBezTo>
                    <a:pt x="77" y="10"/>
                    <a:pt x="63" y="21"/>
                    <a:pt x="60" y="37"/>
                  </a:cubicBezTo>
                  <a:cubicBezTo>
                    <a:pt x="54" y="34"/>
                    <a:pt x="49" y="33"/>
                    <a:pt x="42" y="33"/>
                  </a:cubicBezTo>
                  <a:cubicBezTo>
                    <a:pt x="23" y="33"/>
                    <a:pt x="7" y="49"/>
                    <a:pt x="7" y="68"/>
                  </a:cubicBezTo>
                  <a:cubicBezTo>
                    <a:pt x="7" y="74"/>
                    <a:pt x="8" y="80"/>
                    <a:pt x="11" y="85"/>
                  </a:cubicBezTo>
                  <a:cubicBezTo>
                    <a:pt x="4" y="91"/>
                    <a:pt x="0" y="100"/>
                    <a:pt x="0" y="110"/>
                  </a:cubicBezTo>
                  <a:cubicBezTo>
                    <a:pt x="0" y="130"/>
                    <a:pt x="16" y="146"/>
                    <a:pt x="35" y="146"/>
                  </a:cubicBezTo>
                  <a:cubicBezTo>
                    <a:pt x="43" y="146"/>
                    <a:pt x="49" y="144"/>
                    <a:pt x="55" y="140"/>
                  </a:cubicBezTo>
                  <a:cubicBezTo>
                    <a:pt x="61" y="147"/>
                    <a:pt x="71" y="152"/>
                    <a:pt x="81" y="152"/>
                  </a:cubicBezTo>
                  <a:cubicBezTo>
                    <a:pt x="94" y="152"/>
                    <a:pt x="106" y="145"/>
                    <a:pt x="112" y="134"/>
                  </a:cubicBezTo>
                  <a:cubicBezTo>
                    <a:pt x="118" y="143"/>
                    <a:pt x="129" y="149"/>
                    <a:pt x="141" y="149"/>
                  </a:cubicBezTo>
                  <a:cubicBezTo>
                    <a:pt x="152" y="149"/>
                    <a:pt x="162" y="144"/>
                    <a:pt x="169" y="135"/>
                  </a:cubicBezTo>
                  <a:cubicBezTo>
                    <a:pt x="175" y="141"/>
                    <a:pt x="183" y="144"/>
                    <a:pt x="192" y="144"/>
                  </a:cubicBezTo>
                  <a:cubicBezTo>
                    <a:pt x="212" y="144"/>
                    <a:pt x="228" y="128"/>
                    <a:pt x="228" y="109"/>
                  </a:cubicBezTo>
                  <a:cubicBezTo>
                    <a:pt x="228" y="100"/>
                    <a:pt x="225" y="93"/>
                    <a:pt x="221" y="87"/>
                  </a:cubicBezTo>
                  <a:cubicBezTo>
                    <a:pt x="227" y="80"/>
                    <a:pt x="231" y="72"/>
                    <a:pt x="231" y="62"/>
                  </a:cubicBezTo>
                  <a:cubicBezTo>
                    <a:pt x="231" y="42"/>
                    <a:pt x="215" y="26"/>
                    <a:pt x="195" y="26"/>
                  </a:cubicBezTo>
                  <a:cubicBezTo>
                    <a:pt x="192" y="26"/>
                    <a:pt x="189" y="27"/>
                    <a:pt x="187" y="27"/>
                  </a:cubicBezTo>
                  <a:cubicBezTo>
                    <a:pt x="183" y="12"/>
                    <a:pt x="169" y="0"/>
                    <a:pt x="152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9" name="Freeform 705">
              <a:extLst>
                <a:ext uri="{FF2B5EF4-FFF2-40B4-BE49-F238E27FC236}">
                  <a16:creationId xmlns:a16="http://schemas.microsoft.com/office/drawing/2014/main" id="{814876E3-9DAB-4AA9-AAF7-707032E5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4240213"/>
              <a:ext cx="639763" cy="417512"/>
            </a:xfrm>
            <a:custGeom>
              <a:avLst/>
              <a:gdLst>
                <a:gd name="T0" fmla="*/ 58 w 170"/>
                <a:gd name="T1" fmla="*/ 0 h 111"/>
                <a:gd name="T2" fmla="*/ 32 w 170"/>
                <a:gd name="T3" fmla="*/ 19 h 111"/>
                <a:gd name="T4" fmla="*/ 26 w 170"/>
                <a:gd name="T5" fmla="*/ 19 h 111"/>
                <a:gd name="T6" fmla="*/ 0 w 170"/>
                <a:gd name="T7" fmla="*/ 45 h 111"/>
                <a:gd name="T8" fmla="*/ 7 w 170"/>
                <a:gd name="T9" fmla="*/ 63 h 111"/>
                <a:gd name="T10" fmla="*/ 2 w 170"/>
                <a:gd name="T11" fmla="*/ 79 h 111"/>
                <a:gd name="T12" fmla="*/ 28 w 170"/>
                <a:gd name="T13" fmla="*/ 105 h 111"/>
                <a:gd name="T14" fmla="*/ 45 w 170"/>
                <a:gd name="T15" fmla="*/ 99 h 111"/>
                <a:gd name="T16" fmla="*/ 66 w 170"/>
                <a:gd name="T17" fmla="*/ 109 h 111"/>
                <a:gd name="T18" fmla="*/ 87 w 170"/>
                <a:gd name="T19" fmla="*/ 98 h 111"/>
                <a:gd name="T20" fmla="*/ 110 w 170"/>
                <a:gd name="T21" fmla="*/ 111 h 111"/>
                <a:gd name="T22" fmla="*/ 129 w 170"/>
                <a:gd name="T23" fmla="*/ 102 h 111"/>
                <a:gd name="T24" fmla="*/ 144 w 170"/>
                <a:gd name="T25" fmla="*/ 107 h 111"/>
                <a:gd name="T26" fmla="*/ 170 w 170"/>
                <a:gd name="T27" fmla="*/ 81 h 111"/>
                <a:gd name="T28" fmla="*/ 162 w 170"/>
                <a:gd name="T29" fmla="*/ 62 h 111"/>
                <a:gd name="T30" fmla="*/ 165 w 170"/>
                <a:gd name="T31" fmla="*/ 50 h 111"/>
                <a:gd name="T32" fmla="*/ 138 w 170"/>
                <a:gd name="T33" fmla="*/ 24 h 111"/>
                <a:gd name="T34" fmla="*/ 126 w 170"/>
                <a:gd name="T35" fmla="*/ 27 h 111"/>
                <a:gd name="T36" fmla="*/ 100 w 170"/>
                <a:gd name="T37" fmla="*/ 6 h 111"/>
                <a:gd name="T38" fmla="*/ 81 w 170"/>
                <a:gd name="T39" fmla="*/ 15 h 111"/>
                <a:gd name="T40" fmla="*/ 58 w 170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0" h="111">
                  <a:moveTo>
                    <a:pt x="58" y="0"/>
                  </a:moveTo>
                  <a:cubicBezTo>
                    <a:pt x="45" y="0"/>
                    <a:pt x="35" y="8"/>
                    <a:pt x="32" y="19"/>
                  </a:cubicBezTo>
                  <a:cubicBezTo>
                    <a:pt x="30" y="19"/>
                    <a:pt x="28" y="19"/>
                    <a:pt x="26" y="19"/>
                  </a:cubicBezTo>
                  <a:cubicBezTo>
                    <a:pt x="12" y="19"/>
                    <a:pt x="0" y="30"/>
                    <a:pt x="0" y="45"/>
                  </a:cubicBezTo>
                  <a:cubicBezTo>
                    <a:pt x="0" y="52"/>
                    <a:pt x="3" y="58"/>
                    <a:pt x="7" y="63"/>
                  </a:cubicBezTo>
                  <a:cubicBezTo>
                    <a:pt x="4" y="68"/>
                    <a:pt x="2" y="73"/>
                    <a:pt x="2" y="79"/>
                  </a:cubicBezTo>
                  <a:cubicBezTo>
                    <a:pt x="2" y="94"/>
                    <a:pt x="14" y="105"/>
                    <a:pt x="28" y="105"/>
                  </a:cubicBezTo>
                  <a:cubicBezTo>
                    <a:pt x="35" y="105"/>
                    <a:pt x="41" y="103"/>
                    <a:pt x="45" y="99"/>
                  </a:cubicBezTo>
                  <a:cubicBezTo>
                    <a:pt x="50" y="105"/>
                    <a:pt x="58" y="109"/>
                    <a:pt x="66" y="109"/>
                  </a:cubicBezTo>
                  <a:cubicBezTo>
                    <a:pt x="75" y="109"/>
                    <a:pt x="83" y="105"/>
                    <a:pt x="87" y="98"/>
                  </a:cubicBezTo>
                  <a:cubicBezTo>
                    <a:pt x="92" y="106"/>
                    <a:pt x="100" y="111"/>
                    <a:pt x="110" y="111"/>
                  </a:cubicBezTo>
                  <a:cubicBezTo>
                    <a:pt x="118" y="111"/>
                    <a:pt x="124" y="108"/>
                    <a:pt x="129" y="102"/>
                  </a:cubicBezTo>
                  <a:cubicBezTo>
                    <a:pt x="133" y="105"/>
                    <a:pt x="138" y="107"/>
                    <a:pt x="144" y="107"/>
                  </a:cubicBezTo>
                  <a:cubicBezTo>
                    <a:pt x="158" y="107"/>
                    <a:pt x="170" y="95"/>
                    <a:pt x="170" y="81"/>
                  </a:cubicBezTo>
                  <a:cubicBezTo>
                    <a:pt x="170" y="73"/>
                    <a:pt x="167" y="66"/>
                    <a:pt x="162" y="62"/>
                  </a:cubicBezTo>
                  <a:cubicBezTo>
                    <a:pt x="164" y="58"/>
                    <a:pt x="165" y="54"/>
                    <a:pt x="165" y="50"/>
                  </a:cubicBezTo>
                  <a:cubicBezTo>
                    <a:pt x="165" y="35"/>
                    <a:pt x="153" y="24"/>
                    <a:pt x="138" y="24"/>
                  </a:cubicBezTo>
                  <a:cubicBezTo>
                    <a:pt x="134" y="24"/>
                    <a:pt x="130" y="25"/>
                    <a:pt x="126" y="27"/>
                  </a:cubicBezTo>
                  <a:cubicBezTo>
                    <a:pt x="123" y="15"/>
                    <a:pt x="113" y="6"/>
                    <a:pt x="100" y="6"/>
                  </a:cubicBezTo>
                  <a:cubicBezTo>
                    <a:pt x="93" y="6"/>
                    <a:pt x="86" y="10"/>
                    <a:pt x="81" y="15"/>
                  </a:cubicBezTo>
                  <a:cubicBezTo>
                    <a:pt x="77" y="6"/>
                    <a:pt x="68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0" name="Freeform 706">
              <a:extLst>
                <a:ext uri="{FF2B5EF4-FFF2-40B4-BE49-F238E27FC236}">
                  <a16:creationId xmlns:a16="http://schemas.microsoft.com/office/drawing/2014/main" id="{BECD80BA-C90D-47AB-8025-76801F62C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2762250"/>
              <a:ext cx="387350" cy="255587"/>
            </a:xfrm>
            <a:custGeom>
              <a:avLst/>
              <a:gdLst>
                <a:gd name="T0" fmla="*/ 68 w 103"/>
                <a:gd name="T1" fmla="*/ 0 h 68"/>
                <a:gd name="T2" fmla="*/ 54 w 103"/>
                <a:gd name="T3" fmla="*/ 9 h 68"/>
                <a:gd name="T4" fmla="*/ 42 w 103"/>
                <a:gd name="T5" fmla="*/ 4 h 68"/>
                <a:gd name="T6" fmla="*/ 27 w 103"/>
                <a:gd name="T7" fmla="*/ 17 h 68"/>
                <a:gd name="T8" fmla="*/ 19 w 103"/>
                <a:gd name="T9" fmla="*/ 15 h 68"/>
                <a:gd name="T10" fmla="*/ 3 w 103"/>
                <a:gd name="T11" fmla="*/ 31 h 68"/>
                <a:gd name="T12" fmla="*/ 5 w 103"/>
                <a:gd name="T13" fmla="*/ 38 h 68"/>
                <a:gd name="T14" fmla="*/ 0 w 103"/>
                <a:gd name="T15" fmla="*/ 49 h 68"/>
                <a:gd name="T16" fmla="*/ 16 w 103"/>
                <a:gd name="T17" fmla="*/ 65 h 68"/>
                <a:gd name="T18" fmla="*/ 25 w 103"/>
                <a:gd name="T19" fmla="*/ 63 h 68"/>
                <a:gd name="T20" fmla="*/ 36 w 103"/>
                <a:gd name="T21" fmla="*/ 68 h 68"/>
                <a:gd name="T22" fmla="*/ 50 w 103"/>
                <a:gd name="T23" fmla="*/ 60 h 68"/>
                <a:gd name="T24" fmla="*/ 63 w 103"/>
                <a:gd name="T25" fmla="*/ 67 h 68"/>
                <a:gd name="T26" fmla="*/ 76 w 103"/>
                <a:gd name="T27" fmla="*/ 61 h 68"/>
                <a:gd name="T28" fmla="*/ 86 w 103"/>
                <a:gd name="T29" fmla="*/ 64 h 68"/>
                <a:gd name="T30" fmla="*/ 102 w 103"/>
                <a:gd name="T31" fmla="*/ 49 h 68"/>
                <a:gd name="T32" fmla="*/ 99 w 103"/>
                <a:gd name="T33" fmla="*/ 39 h 68"/>
                <a:gd name="T34" fmla="*/ 103 w 103"/>
                <a:gd name="T35" fmla="*/ 28 h 68"/>
                <a:gd name="T36" fmla="*/ 87 w 103"/>
                <a:gd name="T37" fmla="*/ 12 h 68"/>
                <a:gd name="T38" fmla="*/ 84 w 103"/>
                <a:gd name="T39" fmla="*/ 12 h 68"/>
                <a:gd name="T40" fmla="*/ 68 w 103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68">
                  <a:moveTo>
                    <a:pt x="68" y="0"/>
                  </a:moveTo>
                  <a:cubicBezTo>
                    <a:pt x="62" y="0"/>
                    <a:pt x="56" y="4"/>
                    <a:pt x="54" y="9"/>
                  </a:cubicBezTo>
                  <a:cubicBezTo>
                    <a:pt x="51" y="6"/>
                    <a:pt x="47" y="4"/>
                    <a:pt x="42" y="4"/>
                  </a:cubicBezTo>
                  <a:cubicBezTo>
                    <a:pt x="35" y="4"/>
                    <a:pt x="28" y="10"/>
                    <a:pt x="27" y="17"/>
                  </a:cubicBezTo>
                  <a:cubicBezTo>
                    <a:pt x="25" y="16"/>
                    <a:pt x="22" y="15"/>
                    <a:pt x="19" y="15"/>
                  </a:cubicBezTo>
                  <a:cubicBezTo>
                    <a:pt x="10" y="15"/>
                    <a:pt x="3" y="22"/>
                    <a:pt x="3" y="31"/>
                  </a:cubicBezTo>
                  <a:cubicBezTo>
                    <a:pt x="3" y="33"/>
                    <a:pt x="4" y="36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7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6"/>
                    <a:pt x="32" y="68"/>
                    <a:pt x="36" y="68"/>
                  </a:cubicBezTo>
                  <a:cubicBezTo>
                    <a:pt x="42" y="68"/>
                    <a:pt x="47" y="65"/>
                    <a:pt x="50" y="60"/>
                  </a:cubicBezTo>
                  <a:cubicBezTo>
                    <a:pt x="53" y="64"/>
                    <a:pt x="58" y="67"/>
                    <a:pt x="63" y="67"/>
                  </a:cubicBezTo>
                  <a:cubicBezTo>
                    <a:pt x="68" y="67"/>
                    <a:pt x="73" y="64"/>
                    <a:pt x="76" y="61"/>
                  </a:cubicBezTo>
                  <a:cubicBezTo>
                    <a:pt x="78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9"/>
                  </a:cubicBezTo>
                  <a:cubicBezTo>
                    <a:pt x="102" y="45"/>
                    <a:pt x="101" y="42"/>
                    <a:pt x="99" y="39"/>
                  </a:cubicBezTo>
                  <a:cubicBezTo>
                    <a:pt x="101" y="36"/>
                    <a:pt x="103" y="32"/>
                    <a:pt x="103" y="28"/>
                  </a:cubicBezTo>
                  <a:cubicBezTo>
                    <a:pt x="103" y="19"/>
                    <a:pt x="96" y="12"/>
                    <a:pt x="87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1" name="Freeform 707">
              <a:extLst>
                <a:ext uri="{FF2B5EF4-FFF2-40B4-BE49-F238E27FC236}">
                  <a16:creationId xmlns:a16="http://schemas.microsoft.com/office/drawing/2014/main" id="{F407C79A-1815-4E81-8140-4EDE9288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4029075"/>
              <a:ext cx="388938" cy="257175"/>
            </a:xfrm>
            <a:custGeom>
              <a:avLst/>
              <a:gdLst>
                <a:gd name="T0" fmla="*/ 35 w 103"/>
                <a:gd name="T1" fmla="*/ 0 h 68"/>
                <a:gd name="T2" fmla="*/ 19 w 103"/>
                <a:gd name="T3" fmla="*/ 12 h 68"/>
                <a:gd name="T4" fmla="*/ 16 w 103"/>
                <a:gd name="T5" fmla="*/ 12 h 68"/>
                <a:gd name="T6" fmla="*/ 0 w 103"/>
                <a:gd name="T7" fmla="*/ 28 h 68"/>
                <a:gd name="T8" fmla="*/ 4 w 103"/>
                <a:gd name="T9" fmla="*/ 39 h 68"/>
                <a:gd name="T10" fmla="*/ 1 w 103"/>
                <a:gd name="T11" fmla="*/ 49 h 68"/>
                <a:gd name="T12" fmla="*/ 17 w 103"/>
                <a:gd name="T13" fmla="*/ 64 h 68"/>
                <a:gd name="T14" fmla="*/ 27 w 103"/>
                <a:gd name="T15" fmla="*/ 60 h 68"/>
                <a:gd name="T16" fmla="*/ 40 w 103"/>
                <a:gd name="T17" fmla="*/ 67 h 68"/>
                <a:gd name="T18" fmla="*/ 53 w 103"/>
                <a:gd name="T19" fmla="*/ 60 h 68"/>
                <a:gd name="T20" fmla="*/ 66 w 103"/>
                <a:gd name="T21" fmla="*/ 68 h 68"/>
                <a:gd name="T22" fmla="*/ 78 w 103"/>
                <a:gd name="T23" fmla="*/ 63 h 68"/>
                <a:gd name="T24" fmla="*/ 87 w 103"/>
                <a:gd name="T25" fmla="*/ 65 h 68"/>
                <a:gd name="T26" fmla="*/ 103 w 103"/>
                <a:gd name="T27" fmla="*/ 49 h 68"/>
                <a:gd name="T28" fmla="*/ 98 w 103"/>
                <a:gd name="T29" fmla="*/ 38 h 68"/>
                <a:gd name="T30" fmla="*/ 100 w 103"/>
                <a:gd name="T31" fmla="*/ 31 h 68"/>
                <a:gd name="T32" fmla="*/ 84 w 103"/>
                <a:gd name="T33" fmla="*/ 15 h 68"/>
                <a:gd name="T34" fmla="*/ 76 w 103"/>
                <a:gd name="T35" fmla="*/ 17 h 68"/>
                <a:gd name="T36" fmla="*/ 61 w 103"/>
                <a:gd name="T37" fmla="*/ 4 h 68"/>
                <a:gd name="T38" fmla="*/ 49 w 103"/>
                <a:gd name="T39" fmla="*/ 9 h 68"/>
                <a:gd name="T40" fmla="*/ 35 w 103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68">
                  <a:moveTo>
                    <a:pt x="35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7" y="12"/>
                    <a:pt x="0" y="19"/>
                    <a:pt x="0" y="28"/>
                  </a:cubicBezTo>
                  <a:cubicBezTo>
                    <a:pt x="0" y="32"/>
                    <a:pt x="1" y="36"/>
                    <a:pt x="4" y="39"/>
                  </a:cubicBezTo>
                  <a:cubicBezTo>
                    <a:pt x="2" y="41"/>
                    <a:pt x="1" y="45"/>
                    <a:pt x="1" y="49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5" y="67"/>
                    <a:pt x="40" y="67"/>
                  </a:cubicBezTo>
                  <a:cubicBezTo>
                    <a:pt x="45" y="67"/>
                    <a:pt x="50" y="64"/>
                    <a:pt x="53" y="60"/>
                  </a:cubicBezTo>
                  <a:cubicBezTo>
                    <a:pt x="56" y="65"/>
                    <a:pt x="61" y="68"/>
                    <a:pt x="66" y="68"/>
                  </a:cubicBezTo>
                  <a:cubicBezTo>
                    <a:pt x="71" y="68"/>
                    <a:pt x="75" y="66"/>
                    <a:pt x="78" y="63"/>
                  </a:cubicBezTo>
                  <a:cubicBezTo>
                    <a:pt x="81" y="64"/>
                    <a:pt x="84" y="65"/>
                    <a:pt x="87" y="65"/>
                  </a:cubicBezTo>
                  <a:cubicBezTo>
                    <a:pt x="96" y="65"/>
                    <a:pt x="103" y="58"/>
                    <a:pt x="103" y="49"/>
                  </a:cubicBezTo>
                  <a:cubicBezTo>
                    <a:pt x="103" y="45"/>
                    <a:pt x="101" y="41"/>
                    <a:pt x="98" y="38"/>
                  </a:cubicBezTo>
                  <a:cubicBezTo>
                    <a:pt x="99" y="36"/>
                    <a:pt x="100" y="33"/>
                    <a:pt x="100" y="31"/>
                  </a:cubicBezTo>
                  <a:cubicBezTo>
                    <a:pt x="100" y="22"/>
                    <a:pt x="92" y="15"/>
                    <a:pt x="84" y="15"/>
                  </a:cubicBezTo>
                  <a:cubicBezTo>
                    <a:pt x="81" y="15"/>
                    <a:pt x="78" y="15"/>
                    <a:pt x="76" y="17"/>
                  </a:cubicBezTo>
                  <a:cubicBezTo>
                    <a:pt x="74" y="10"/>
                    <a:pt x="68" y="4"/>
                    <a:pt x="61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2" name="Freeform 708">
              <a:extLst>
                <a:ext uri="{FF2B5EF4-FFF2-40B4-BE49-F238E27FC236}">
                  <a16:creationId xmlns:a16="http://schemas.microsoft.com/office/drawing/2014/main" id="{4B208232-6F0C-4321-BB11-141ACAF8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210050"/>
              <a:ext cx="42863" cy="165100"/>
            </a:xfrm>
            <a:custGeom>
              <a:avLst/>
              <a:gdLst>
                <a:gd name="T0" fmla="*/ 0 w 27"/>
                <a:gd name="T1" fmla="*/ 0 h 104"/>
                <a:gd name="T2" fmla="*/ 15 w 27"/>
                <a:gd name="T3" fmla="*/ 104 h 104"/>
                <a:gd name="T4" fmla="*/ 27 w 27"/>
                <a:gd name="T5" fmla="*/ 104 h 104"/>
                <a:gd name="T6" fmla="*/ 15 w 27"/>
                <a:gd name="T7" fmla="*/ 0 h 104"/>
                <a:gd name="T8" fmla="*/ 0 w 27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4">
                  <a:moveTo>
                    <a:pt x="0" y="0"/>
                  </a:moveTo>
                  <a:lnTo>
                    <a:pt x="15" y="104"/>
                  </a:lnTo>
                  <a:lnTo>
                    <a:pt x="27" y="104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3" name="Rectangle 709">
              <a:extLst>
                <a:ext uri="{FF2B5EF4-FFF2-40B4-BE49-F238E27FC236}">
                  <a16:creationId xmlns:a16="http://schemas.microsoft.com/office/drawing/2014/main" id="{959CA9AD-DCA9-440F-9026-0AFDE16CA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113" y="4210050"/>
              <a:ext cx="17463" cy="16510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4" name="Freeform 710">
              <a:extLst>
                <a:ext uri="{FF2B5EF4-FFF2-40B4-BE49-F238E27FC236}">
                  <a16:creationId xmlns:a16="http://schemas.microsoft.com/office/drawing/2014/main" id="{15F4A5B3-E0D1-42BB-9B2D-771641B43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38" y="4210050"/>
              <a:ext cx="36513" cy="165100"/>
            </a:xfrm>
            <a:custGeom>
              <a:avLst/>
              <a:gdLst>
                <a:gd name="T0" fmla="*/ 11 w 23"/>
                <a:gd name="T1" fmla="*/ 0 h 104"/>
                <a:gd name="T2" fmla="*/ 0 w 23"/>
                <a:gd name="T3" fmla="*/ 104 h 104"/>
                <a:gd name="T4" fmla="*/ 14 w 23"/>
                <a:gd name="T5" fmla="*/ 104 h 104"/>
                <a:gd name="T6" fmla="*/ 23 w 23"/>
                <a:gd name="T7" fmla="*/ 0 h 104"/>
                <a:gd name="T8" fmla="*/ 11 w 23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4">
                  <a:moveTo>
                    <a:pt x="11" y="0"/>
                  </a:moveTo>
                  <a:lnTo>
                    <a:pt x="0" y="104"/>
                  </a:lnTo>
                  <a:lnTo>
                    <a:pt x="14" y="104"/>
                  </a:lnTo>
                  <a:lnTo>
                    <a:pt x="2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5" name="Freeform 711">
              <a:extLst>
                <a:ext uri="{FF2B5EF4-FFF2-40B4-BE49-F238E27FC236}">
                  <a16:creationId xmlns:a16="http://schemas.microsoft.com/office/drawing/2014/main" id="{D07C7DD7-23FE-4154-9A2D-8A96E9F6F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063" y="2894013"/>
              <a:ext cx="1060450" cy="1260475"/>
            </a:xfrm>
            <a:custGeom>
              <a:avLst/>
              <a:gdLst>
                <a:gd name="T0" fmla="*/ 261 w 282"/>
                <a:gd name="T1" fmla="*/ 66 h 335"/>
                <a:gd name="T2" fmla="*/ 268 w 282"/>
                <a:gd name="T3" fmla="*/ 185 h 335"/>
                <a:gd name="T4" fmla="*/ 142 w 282"/>
                <a:gd name="T5" fmla="*/ 335 h 335"/>
                <a:gd name="T6" fmla="*/ 14 w 282"/>
                <a:gd name="T7" fmla="*/ 187 h 335"/>
                <a:gd name="T8" fmla="*/ 18 w 282"/>
                <a:gd name="T9" fmla="*/ 69 h 335"/>
                <a:gd name="T10" fmla="*/ 111 w 282"/>
                <a:gd name="T11" fmla="*/ 8 h 335"/>
                <a:gd name="T12" fmla="*/ 140 w 282"/>
                <a:gd name="T13" fmla="*/ 12 h 335"/>
                <a:gd name="T14" fmla="*/ 165 w 282"/>
                <a:gd name="T15" fmla="*/ 7 h 335"/>
                <a:gd name="T16" fmla="*/ 261 w 282"/>
                <a:gd name="T17" fmla="*/ 6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35">
                  <a:moveTo>
                    <a:pt x="261" y="66"/>
                  </a:moveTo>
                  <a:cubicBezTo>
                    <a:pt x="280" y="99"/>
                    <a:pt x="282" y="143"/>
                    <a:pt x="268" y="185"/>
                  </a:cubicBezTo>
                  <a:cubicBezTo>
                    <a:pt x="240" y="272"/>
                    <a:pt x="167" y="335"/>
                    <a:pt x="142" y="335"/>
                  </a:cubicBezTo>
                  <a:cubicBezTo>
                    <a:pt x="117" y="335"/>
                    <a:pt x="43" y="273"/>
                    <a:pt x="14" y="187"/>
                  </a:cubicBezTo>
                  <a:cubicBezTo>
                    <a:pt x="0" y="146"/>
                    <a:pt x="1" y="103"/>
                    <a:pt x="18" y="69"/>
                  </a:cubicBezTo>
                  <a:cubicBezTo>
                    <a:pt x="33" y="40"/>
                    <a:pt x="75" y="4"/>
                    <a:pt x="111" y="8"/>
                  </a:cubicBezTo>
                  <a:cubicBezTo>
                    <a:pt x="119" y="8"/>
                    <a:pt x="131" y="9"/>
                    <a:pt x="140" y="12"/>
                  </a:cubicBezTo>
                  <a:cubicBezTo>
                    <a:pt x="147" y="8"/>
                    <a:pt x="158" y="8"/>
                    <a:pt x="165" y="7"/>
                  </a:cubicBezTo>
                  <a:cubicBezTo>
                    <a:pt x="199" y="0"/>
                    <a:pt x="246" y="38"/>
                    <a:pt x="261" y="66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6" name="Freeform 712">
              <a:extLst>
                <a:ext uri="{FF2B5EF4-FFF2-40B4-BE49-F238E27FC236}">
                  <a16:creationId xmlns:a16="http://schemas.microsoft.com/office/drawing/2014/main" id="{73CA0160-65A3-496D-BF96-7EEA79E5F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675" y="4368800"/>
              <a:ext cx="165100" cy="112712"/>
            </a:xfrm>
            <a:custGeom>
              <a:avLst/>
              <a:gdLst>
                <a:gd name="T0" fmla="*/ 44 w 44"/>
                <a:gd name="T1" fmla="*/ 0 h 30"/>
                <a:gd name="T2" fmla="*/ 44 w 44"/>
                <a:gd name="T3" fmla="*/ 4 h 30"/>
                <a:gd name="T4" fmla="*/ 33 w 44"/>
                <a:gd name="T5" fmla="*/ 30 h 30"/>
                <a:gd name="T6" fmla="*/ 12 w 44"/>
                <a:gd name="T7" fmla="*/ 30 h 30"/>
                <a:gd name="T8" fmla="*/ 0 w 44"/>
                <a:gd name="T9" fmla="*/ 5 h 30"/>
                <a:gd name="T10" fmla="*/ 0 w 44"/>
                <a:gd name="T11" fmla="*/ 1 h 30"/>
                <a:gd name="T12" fmla="*/ 44 w 44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30">
                  <a:moveTo>
                    <a:pt x="44" y="0"/>
                  </a:moveTo>
                  <a:cubicBezTo>
                    <a:pt x="44" y="2"/>
                    <a:pt x="44" y="3"/>
                    <a:pt x="44" y="4"/>
                  </a:cubicBezTo>
                  <a:cubicBezTo>
                    <a:pt x="44" y="15"/>
                    <a:pt x="40" y="25"/>
                    <a:pt x="33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5" y="25"/>
                    <a:pt x="0" y="15"/>
                    <a:pt x="0" y="5"/>
                  </a:cubicBezTo>
                  <a:cubicBezTo>
                    <a:pt x="0" y="3"/>
                    <a:pt x="0" y="2"/>
                    <a:pt x="0" y="1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7" name="Freeform 713">
              <a:extLst>
                <a:ext uri="{FF2B5EF4-FFF2-40B4-BE49-F238E27FC236}">
                  <a16:creationId xmlns:a16="http://schemas.microsoft.com/office/drawing/2014/main" id="{2E1AB845-38FC-4218-8E8E-7CE032626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738" y="2905125"/>
              <a:ext cx="927100" cy="1249362"/>
            </a:xfrm>
            <a:custGeom>
              <a:avLst/>
              <a:gdLst>
                <a:gd name="T0" fmla="*/ 200 w 246"/>
                <a:gd name="T1" fmla="*/ 31 h 332"/>
                <a:gd name="T2" fmla="*/ 230 w 246"/>
                <a:gd name="T3" fmla="*/ 183 h 332"/>
                <a:gd name="T4" fmla="*/ 124 w 246"/>
                <a:gd name="T5" fmla="*/ 332 h 332"/>
                <a:gd name="T6" fmla="*/ 17 w 246"/>
                <a:gd name="T7" fmla="*/ 184 h 332"/>
                <a:gd name="T8" fmla="*/ 43 w 246"/>
                <a:gd name="T9" fmla="*/ 33 h 332"/>
                <a:gd name="T10" fmla="*/ 105 w 246"/>
                <a:gd name="T11" fmla="*/ 5 h 332"/>
                <a:gd name="T12" fmla="*/ 122 w 246"/>
                <a:gd name="T13" fmla="*/ 8 h 332"/>
                <a:gd name="T14" fmla="*/ 139 w 246"/>
                <a:gd name="T15" fmla="*/ 4 h 332"/>
                <a:gd name="T16" fmla="*/ 200 w 246"/>
                <a:gd name="T17" fmla="*/ 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32">
                  <a:moveTo>
                    <a:pt x="200" y="31"/>
                  </a:moveTo>
                  <a:cubicBezTo>
                    <a:pt x="236" y="65"/>
                    <a:pt x="246" y="125"/>
                    <a:pt x="230" y="183"/>
                  </a:cubicBezTo>
                  <a:cubicBezTo>
                    <a:pt x="206" y="269"/>
                    <a:pt x="145" y="332"/>
                    <a:pt x="124" y="332"/>
                  </a:cubicBezTo>
                  <a:cubicBezTo>
                    <a:pt x="103" y="332"/>
                    <a:pt x="41" y="270"/>
                    <a:pt x="17" y="184"/>
                  </a:cubicBezTo>
                  <a:cubicBezTo>
                    <a:pt x="0" y="127"/>
                    <a:pt x="9" y="67"/>
                    <a:pt x="43" y="33"/>
                  </a:cubicBezTo>
                  <a:cubicBezTo>
                    <a:pt x="59" y="17"/>
                    <a:pt x="80" y="1"/>
                    <a:pt x="105" y="5"/>
                  </a:cubicBezTo>
                  <a:cubicBezTo>
                    <a:pt x="110" y="6"/>
                    <a:pt x="117" y="6"/>
                    <a:pt x="122" y="8"/>
                  </a:cubicBezTo>
                  <a:cubicBezTo>
                    <a:pt x="127" y="5"/>
                    <a:pt x="133" y="5"/>
                    <a:pt x="139" y="4"/>
                  </a:cubicBezTo>
                  <a:cubicBezTo>
                    <a:pt x="161" y="0"/>
                    <a:pt x="186" y="18"/>
                    <a:pt x="20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8" name="Freeform 714">
              <a:extLst>
                <a:ext uri="{FF2B5EF4-FFF2-40B4-BE49-F238E27FC236}">
                  <a16:creationId xmlns:a16="http://schemas.microsoft.com/office/drawing/2014/main" id="{ACCA4A35-A8F3-47BD-91A3-754B8434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38" y="2897188"/>
              <a:ext cx="647700" cy="1257300"/>
            </a:xfrm>
            <a:custGeom>
              <a:avLst/>
              <a:gdLst>
                <a:gd name="T0" fmla="*/ 146 w 172"/>
                <a:gd name="T1" fmla="*/ 41 h 334"/>
                <a:gd name="T2" fmla="*/ 162 w 172"/>
                <a:gd name="T3" fmla="*/ 185 h 334"/>
                <a:gd name="T4" fmla="*/ 87 w 172"/>
                <a:gd name="T5" fmla="*/ 334 h 334"/>
                <a:gd name="T6" fmla="*/ 11 w 172"/>
                <a:gd name="T7" fmla="*/ 186 h 334"/>
                <a:gd name="T8" fmla="*/ 25 w 172"/>
                <a:gd name="T9" fmla="*/ 40 h 334"/>
                <a:gd name="T10" fmla="*/ 80 w 172"/>
                <a:gd name="T11" fmla="*/ 7 h 334"/>
                <a:gd name="T12" fmla="*/ 85 w 172"/>
                <a:gd name="T13" fmla="*/ 9 h 334"/>
                <a:gd name="T14" fmla="*/ 90 w 172"/>
                <a:gd name="T15" fmla="*/ 7 h 334"/>
                <a:gd name="T16" fmla="*/ 146 w 172"/>
                <a:gd name="T17" fmla="*/ 4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34">
                  <a:moveTo>
                    <a:pt x="146" y="41"/>
                  </a:moveTo>
                  <a:cubicBezTo>
                    <a:pt x="167" y="75"/>
                    <a:pt x="172" y="131"/>
                    <a:pt x="162" y="185"/>
                  </a:cubicBezTo>
                  <a:cubicBezTo>
                    <a:pt x="145" y="271"/>
                    <a:pt x="102" y="334"/>
                    <a:pt x="87" y="334"/>
                  </a:cubicBezTo>
                  <a:cubicBezTo>
                    <a:pt x="72" y="334"/>
                    <a:pt x="28" y="272"/>
                    <a:pt x="11" y="186"/>
                  </a:cubicBezTo>
                  <a:cubicBezTo>
                    <a:pt x="0" y="132"/>
                    <a:pt x="4" y="75"/>
                    <a:pt x="25" y="40"/>
                  </a:cubicBezTo>
                  <a:cubicBezTo>
                    <a:pt x="37" y="21"/>
                    <a:pt x="59" y="3"/>
                    <a:pt x="80" y="7"/>
                  </a:cubicBezTo>
                  <a:cubicBezTo>
                    <a:pt x="81" y="7"/>
                    <a:pt x="83" y="8"/>
                    <a:pt x="85" y="9"/>
                  </a:cubicBezTo>
                  <a:cubicBezTo>
                    <a:pt x="86" y="8"/>
                    <a:pt x="88" y="7"/>
                    <a:pt x="90" y="7"/>
                  </a:cubicBezTo>
                  <a:cubicBezTo>
                    <a:pt x="110" y="0"/>
                    <a:pt x="135" y="22"/>
                    <a:pt x="146" y="41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9" name="Freeform 715">
              <a:extLst>
                <a:ext uri="{FF2B5EF4-FFF2-40B4-BE49-F238E27FC236}">
                  <a16:creationId xmlns:a16="http://schemas.microsoft.com/office/drawing/2014/main" id="{C3EE3710-7962-48CB-8071-8FCF33163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38" y="2913063"/>
              <a:ext cx="292100" cy="1241425"/>
            </a:xfrm>
            <a:custGeom>
              <a:avLst/>
              <a:gdLst>
                <a:gd name="T0" fmla="*/ 53 w 78"/>
                <a:gd name="T1" fmla="*/ 10 h 330"/>
                <a:gd name="T2" fmla="*/ 72 w 78"/>
                <a:gd name="T3" fmla="*/ 181 h 330"/>
                <a:gd name="T4" fmla="*/ 40 w 78"/>
                <a:gd name="T5" fmla="*/ 330 h 330"/>
                <a:gd name="T6" fmla="*/ 7 w 78"/>
                <a:gd name="T7" fmla="*/ 181 h 330"/>
                <a:gd name="T8" fmla="*/ 24 w 78"/>
                <a:gd name="T9" fmla="*/ 10 h 330"/>
                <a:gd name="T10" fmla="*/ 53 w 78"/>
                <a:gd name="T11" fmla="*/ 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330">
                  <a:moveTo>
                    <a:pt x="53" y="10"/>
                  </a:moveTo>
                  <a:cubicBezTo>
                    <a:pt x="71" y="34"/>
                    <a:pt x="78" y="109"/>
                    <a:pt x="72" y="181"/>
                  </a:cubicBezTo>
                  <a:cubicBezTo>
                    <a:pt x="65" y="268"/>
                    <a:pt x="47" y="330"/>
                    <a:pt x="40" y="330"/>
                  </a:cubicBezTo>
                  <a:cubicBezTo>
                    <a:pt x="34" y="330"/>
                    <a:pt x="15" y="268"/>
                    <a:pt x="7" y="181"/>
                  </a:cubicBezTo>
                  <a:cubicBezTo>
                    <a:pt x="0" y="109"/>
                    <a:pt x="5" y="33"/>
                    <a:pt x="24" y="10"/>
                  </a:cubicBezTo>
                  <a:cubicBezTo>
                    <a:pt x="32" y="0"/>
                    <a:pt x="45" y="0"/>
                    <a:pt x="5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0" name="Freeform 716">
              <a:extLst>
                <a:ext uri="{FF2B5EF4-FFF2-40B4-BE49-F238E27FC236}">
                  <a16:creationId xmlns:a16="http://schemas.microsoft.com/office/drawing/2014/main" id="{F07D9213-D479-4216-99BE-6DD4C90FF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650" y="3946525"/>
              <a:ext cx="557213" cy="230187"/>
            </a:xfrm>
            <a:custGeom>
              <a:avLst/>
              <a:gdLst>
                <a:gd name="T0" fmla="*/ 351 w 351"/>
                <a:gd name="T1" fmla="*/ 0 h 145"/>
                <a:gd name="T2" fmla="*/ 237 w 351"/>
                <a:gd name="T3" fmla="*/ 145 h 145"/>
                <a:gd name="T4" fmla="*/ 114 w 351"/>
                <a:gd name="T5" fmla="*/ 145 h 145"/>
                <a:gd name="T6" fmla="*/ 0 w 351"/>
                <a:gd name="T7" fmla="*/ 3 h 145"/>
                <a:gd name="T8" fmla="*/ 351 w 351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45">
                  <a:moveTo>
                    <a:pt x="351" y="0"/>
                  </a:moveTo>
                  <a:lnTo>
                    <a:pt x="237" y="145"/>
                  </a:lnTo>
                  <a:lnTo>
                    <a:pt x="114" y="145"/>
                  </a:lnTo>
                  <a:lnTo>
                    <a:pt x="0" y="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1" name="Rectangle 717">
              <a:extLst>
                <a:ext uri="{FF2B5EF4-FFF2-40B4-BE49-F238E27FC236}">
                  <a16:creationId xmlns:a16="http://schemas.microsoft.com/office/drawing/2014/main" id="{6CCDD97E-D28B-41B4-A073-E4D73431A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176713"/>
              <a:ext cx="185738" cy="49212"/>
            </a:xfrm>
            <a:prstGeom prst="rect">
              <a:avLst/>
            </a:pr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2" name="Freeform 718">
              <a:extLst>
                <a:ext uri="{FF2B5EF4-FFF2-40B4-BE49-F238E27FC236}">
                  <a16:creationId xmlns:a16="http://schemas.microsoft.com/office/drawing/2014/main" id="{702F0C41-D6B0-4626-8738-E04CEEFA9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4014788"/>
              <a:ext cx="211138" cy="63500"/>
            </a:xfrm>
            <a:custGeom>
              <a:avLst/>
              <a:gdLst>
                <a:gd name="T0" fmla="*/ 9 w 56"/>
                <a:gd name="T1" fmla="*/ 1 h 17"/>
                <a:gd name="T2" fmla="*/ 19 w 56"/>
                <a:gd name="T3" fmla="*/ 8 h 17"/>
                <a:gd name="T4" fmla="*/ 25 w 56"/>
                <a:gd name="T5" fmla="*/ 11 h 17"/>
                <a:gd name="T6" fmla="*/ 27 w 56"/>
                <a:gd name="T7" fmla="*/ 12 h 17"/>
                <a:gd name="T8" fmla="*/ 30 w 56"/>
                <a:gd name="T9" fmla="*/ 15 h 17"/>
                <a:gd name="T10" fmla="*/ 38 w 56"/>
                <a:gd name="T11" fmla="*/ 4 h 17"/>
                <a:gd name="T12" fmla="*/ 43 w 56"/>
                <a:gd name="T13" fmla="*/ 2 h 17"/>
                <a:gd name="T14" fmla="*/ 56 w 56"/>
                <a:gd name="T15" fmla="*/ 10 h 17"/>
                <a:gd name="T16" fmla="*/ 36 w 56"/>
                <a:gd name="T17" fmla="*/ 11 h 17"/>
                <a:gd name="T18" fmla="*/ 28 w 56"/>
                <a:gd name="T19" fmla="*/ 17 h 17"/>
                <a:gd name="T20" fmla="*/ 12 w 56"/>
                <a:gd name="T21" fmla="*/ 6 h 17"/>
                <a:gd name="T22" fmla="*/ 0 w 56"/>
                <a:gd name="T23" fmla="*/ 7 h 17"/>
                <a:gd name="T24" fmla="*/ 9 w 56"/>
                <a:gd name="T2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7">
                  <a:moveTo>
                    <a:pt x="9" y="1"/>
                  </a:moveTo>
                  <a:cubicBezTo>
                    <a:pt x="11" y="1"/>
                    <a:pt x="13" y="0"/>
                    <a:pt x="19" y="8"/>
                  </a:cubicBezTo>
                  <a:cubicBezTo>
                    <a:pt x="24" y="15"/>
                    <a:pt x="25" y="11"/>
                    <a:pt x="25" y="11"/>
                  </a:cubicBezTo>
                  <a:cubicBezTo>
                    <a:pt x="25" y="11"/>
                    <a:pt x="25" y="9"/>
                    <a:pt x="27" y="12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4" y="7"/>
                    <a:pt x="38" y="4"/>
                  </a:cubicBezTo>
                  <a:cubicBezTo>
                    <a:pt x="40" y="3"/>
                    <a:pt x="42" y="2"/>
                    <a:pt x="43" y="2"/>
                  </a:cubicBezTo>
                  <a:cubicBezTo>
                    <a:pt x="50" y="2"/>
                    <a:pt x="56" y="10"/>
                    <a:pt x="56" y="10"/>
                  </a:cubicBezTo>
                  <a:cubicBezTo>
                    <a:pt x="56" y="10"/>
                    <a:pt x="44" y="4"/>
                    <a:pt x="36" y="11"/>
                  </a:cubicBezTo>
                  <a:cubicBezTo>
                    <a:pt x="31" y="16"/>
                    <a:pt x="33" y="16"/>
                    <a:pt x="28" y="17"/>
                  </a:cubicBezTo>
                  <a:cubicBezTo>
                    <a:pt x="23" y="17"/>
                    <a:pt x="19" y="9"/>
                    <a:pt x="12" y="6"/>
                  </a:cubicBezTo>
                  <a:cubicBezTo>
                    <a:pt x="5" y="2"/>
                    <a:pt x="4" y="7"/>
                    <a:pt x="0" y="7"/>
                  </a:cubicBezTo>
                  <a:cubicBezTo>
                    <a:pt x="4" y="3"/>
                    <a:pt x="6" y="1"/>
                    <a:pt x="9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3" name="Freeform 719">
              <a:extLst>
                <a:ext uri="{FF2B5EF4-FFF2-40B4-BE49-F238E27FC236}">
                  <a16:creationId xmlns:a16="http://schemas.microsoft.com/office/drawing/2014/main" id="{DCC4D42C-CB29-42F2-87D6-45A90A84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8" y="3690938"/>
              <a:ext cx="153988" cy="60325"/>
            </a:xfrm>
            <a:custGeom>
              <a:avLst/>
              <a:gdLst>
                <a:gd name="T0" fmla="*/ 33 w 41"/>
                <a:gd name="T1" fmla="*/ 2 h 16"/>
                <a:gd name="T2" fmla="*/ 21 w 41"/>
                <a:gd name="T3" fmla="*/ 13 h 16"/>
                <a:gd name="T4" fmla="*/ 10 w 41"/>
                <a:gd name="T5" fmla="*/ 8 h 16"/>
                <a:gd name="T6" fmla="*/ 9 w 41"/>
                <a:gd name="T7" fmla="*/ 7 h 16"/>
                <a:gd name="T8" fmla="*/ 0 w 41"/>
                <a:gd name="T9" fmla="*/ 5 h 16"/>
                <a:gd name="T10" fmla="*/ 10 w 41"/>
                <a:gd name="T11" fmla="*/ 10 h 16"/>
                <a:gd name="T12" fmla="*/ 20 w 41"/>
                <a:gd name="T13" fmla="*/ 15 h 16"/>
                <a:gd name="T14" fmla="*/ 24 w 41"/>
                <a:gd name="T15" fmla="*/ 14 h 16"/>
                <a:gd name="T16" fmla="*/ 27 w 41"/>
                <a:gd name="T17" fmla="*/ 10 h 16"/>
                <a:gd name="T18" fmla="*/ 38 w 41"/>
                <a:gd name="T19" fmla="*/ 2 h 16"/>
                <a:gd name="T20" fmla="*/ 41 w 41"/>
                <a:gd name="T21" fmla="*/ 2 h 16"/>
                <a:gd name="T22" fmla="*/ 33 w 41"/>
                <a:gd name="T2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16">
                  <a:moveTo>
                    <a:pt x="33" y="2"/>
                  </a:moveTo>
                  <a:cubicBezTo>
                    <a:pt x="28" y="3"/>
                    <a:pt x="23" y="11"/>
                    <a:pt x="21" y="13"/>
                  </a:cubicBezTo>
                  <a:cubicBezTo>
                    <a:pt x="19" y="15"/>
                    <a:pt x="13" y="10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5"/>
                    <a:pt x="0" y="5"/>
                    <a:pt x="0" y="5"/>
                  </a:cubicBezTo>
                  <a:cubicBezTo>
                    <a:pt x="0" y="5"/>
                    <a:pt x="8" y="8"/>
                    <a:pt x="10" y="10"/>
                  </a:cubicBezTo>
                  <a:cubicBezTo>
                    <a:pt x="13" y="12"/>
                    <a:pt x="20" y="15"/>
                    <a:pt x="20" y="15"/>
                  </a:cubicBezTo>
                  <a:cubicBezTo>
                    <a:pt x="20" y="15"/>
                    <a:pt x="24" y="16"/>
                    <a:pt x="24" y="14"/>
                  </a:cubicBezTo>
                  <a:cubicBezTo>
                    <a:pt x="24" y="13"/>
                    <a:pt x="25" y="11"/>
                    <a:pt x="27" y="10"/>
                  </a:cubicBezTo>
                  <a:cubicBezTo>
                    <a:pt x="28" y="9"/>
                    <a:pt x="34" y="2"/>
                    <a:pt x="38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38" y="0"/>
                    <a:pt x="33" y="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4" name="Freeform 720">
              <a:extLst>
                <a:ext uri="{FF2B5EF4-FFF2-40B4-BE49-F238E27FC236}">
                  <a16:creationId xmlns:a16="http://schemas.microsoft.com/office/drawing/2014/main" id="{D6167C98-6932-4EF8-9351-BBEEAE86F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4691063"/>
              <a:ext cx="219075" cy="76200"/>
            </a:xfrm>
            <a:custGeom>
              <a:avLst/>
              <a:gdLst>
                <a:gd name="T0" fmla="*/ 0 w 58"/>
                <a:gd name="T1" fmla="*/ 18 h 20"/>
                <a:gd name="T2" fmla="*/ 7 w 58"/>
                <a:gd name="T3" fmla="*/ 9 h 20"/>
                <a:gd name="T4" fmla="*/ 17 w 58"/>
                <a:gd name="T5" fmla="*/ 11 h 20"/>
                <a:gd name="T6" fmla="*/ 21 w 58"/>
                <a:gd name="T7" fmla="*/ 10 h 20"/>
                <a:gd name="T8" fmla="*/ 21 w 58"/>
                <a:gd name="T9" fmla="*/ 9 h 20"/>
                <a:gd name="T10" fmla="*/ 26 w 58"/>
                <a:gd name="T11" fmla="*/ 11 h 20"/>
                <a:gd name="T12" fmla="*/ 35 w 58"/>
                <a:gd name="T13" fmla="*/ 6 h 20"/>
                <a:gd name="T14" fmla="*/ 50 w 58"/>
                <a:gd name="T15" fmla="*/ 7 h 20"/>
                <a:gd name="T16" fmla="*/ 58 w 58"/>
                <a:gd name="T17" fmla="*/ 14 h 20"/>
                <a:gd name="T18" fmla="*/ 41 w 58"/>
                <a:gd name="T19" fmla="*/ 9 h 20"/>
                <a:gd name="T20" fmla="*/ 27 w 58"/>
                <a:gd name="T21" fmla="*/ 17 h 20"/>
                <a:gd name="T22" fmla="*/ 29 w 58"/>
                <a:gd name="T23" fmla="*/ 19 h 20"/>
                <a:gd name="T24" fmla="*/ 27 w 58"/>
                <a:gd name="T25" fmla="*/ 20 h 20"/>
                <a:gd name="T26" fmla="*/ 25 w 58"/>
                <a:gd name="T27" fmla="*/ 17 h 20"/>
                <a:gd name="T28" fmla="*/ 17 w 58"/>
                <a:gd name="T29" fmla="*/ 16 h 20"/>
                <a:gd name="T30" fmla="*/ 6 w 58"/>
                <a:gd name="T31" fmla="*/ 13 h 20"/>
                <a:gd name="T32" fmla="*/ 0 w 58"/>
                <a:gd name="T3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20">
                  <a:moveTo>
                    <a:pt x="0" y="18"/>
                  </a:moveTo>
                  <a:cubicBezTo>
                    <a:pt x="0" y="18"/>
                    <a:pt x="1" y="11"/>
                    <a:pt x="7" y="9"/>
                  </a:cubicBezTo>
                  <a:cubicBezTo>
                    <a:pt x="10" y="8"/>
                    <a:pt x="13" y="9"/>
                    <a:pt x="17" y="11"/>
                  </a:cubicBezTo>
                  <a:cubicBezTo>
                    <a:pt x="24" y="13"/>
                    <a:pt x="21" y="10"/>
                    <a:pt x="21" y="10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2" y="8"/>
                    <a:pt x="25" y="11"/>
                    <a:pt x="26" y="11"/>
                  </a:cubicBezTo>
                  <a:cubicBezTo>
                    <a:pt x="29" y="10"/>
                    <a:pt x="32" y="10"/>
                    <a:pt x="35" y="6"/>
                  </a:cubicBezTo>
                  <a:cubicBezTo>
                    <a:pt x="40" y="0"/>
                    <a:pt x="44" y="4"/>
                    <a:pt x="50" y="7"/>
                  </a:cubicBezTo>
                  <a:cubicBezTo>
                    <a:pt x="56" y="11"/>
                    <a:pt x="58" y="14"/>
                    <a:pt x="58" y="14"/>
                  </a:cubicBezTo>
                  <a:cubicBezTo>
                    <a:pt x="58" y="14"/>
                    <a:pt x="49" y="8"/>
                    <a:pt x="41" y="9"/>
                  </a:cubicBezTo>
                  <a:cubicBezTo>
                    <a:pt x="36" y="10"/>
                    <a:pt x="32" y="17"/>
                    <a:pt x="27" y="17"/>
                  </a:cubicBezTo>
                  <a:cubicBezTo>
                    <a:pt x="27" y="17"/>
                    <a:pt x="29" y="19"/>
                    <a:pt x="29" y="19"/>
                  </a:cubicBezTo>
                  <a:cubicBezTo>
                    <a:pt x="28" y="19"/>
                    <a:pt x="28" y="19"/>
                    <a:pt x="27" y="20"/>
                  </a:cubicBezTo>
                  <a:cubicBezTo>
                    <a:pt x="27" y="20"/>
                    <a:pt x="25" y="17"/>
                    <a:pt x="25" y="17"/>
                  </a:cubicBezTo>
                  <a:cubicBezTo>
                    <a:pt x="23" y="18"/>
                    <a:pt x="20" y="17"/>
                    <a:pt x="17" y="16"/>
                  </a:cubicBezTo>
                  <a:cubicBezTo>
                    <a:pt x="12" y="14"/>
                    <a:pt x="14" y="12"/>
                    <a:pt x="6" y="13"/>
                  </a:cubicBezTo>
                  <a:cubicBezTo>
                    <a:pt x="3" y="14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6" name="组合 954">
            <a:extLst>
              <a:ext uri="{FF2B5EF4-FFF2-40B4-BE49-F238E27FC236}">
                <a16:creationId xmlns:a16="http://schemas.microsoft.com/office/drawing/2014/main" id="{F8A28BA2-BC37-4C02-AE15-2DDEDAF393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5913" y="4422775"/>
            <a:ext cx="539750" cy="539750"/>
            <a:chOff x="3277399" y="-2722069"/>
            <a:chExt cx="3038475" cy="3038475"/>
          </a:xfrm>
        </p:grpSpPr>
        <p:sp>
          <p:nvSpPr>
            <p:cNvPr id="15446" name="Oval 724">
              <a:extLst>
                <a:ext uri="{FF2B5EF4-FFF2-40B4-BE49-F238E27FC236}">
                  <a16:creationId xmlns:a16="http://schemas.microsoft.com/office/drawing/2014/main" id="{02728FBB-BA5C-4BF6-838A-69DCBDD4B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722069"/>
              <a:ext cx="3038475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7" name="Freeform 725">
              <a:extLst>
                <a:ext uri="{FF2B5EF4-FFF2-40B4-BE49-F238E27FC236}">
                  <a16:creationId xmlns:a16="http://schemas.microsoft.com/office/drawing/2014/main" id="{D3C72257-C93D-4571-9E8E-AE9F81199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136282"/>
              <a:ext cx="3038475" cy="2076450"/>
            </a:xfrm>
            <a:custGeom>
              <a:avLst/>
              <a:gdLst>
                <a:gd name="T0" fmla="*/ 462 w 808"/>
                <a:gd name="T1" fmla="*/ 0 h 552"/>
                <a:gd name="T2" fmla="*/ 358 w 808"/>
                <a:gd name="T3" fmla="*/ 115 h 552"/>
                <a:gd name="T4" fmla="*/ 256 w 808"/>
                <a:gd name="T5" fmla="*/ 2 h 552"/>
                <a:gd name="T6" fmla="*/ 133 w 808"/>
                <a:gd name="T7" fmla="*/ 138 h 552"/>
                <a:gd name="T8" fmla="*/ 87 w 808"/>
                <a:gd name="T9" fmla="*/ 86 h 552"/>
                <a:gd name="T10" fmla="*/ 6 w 808"/>
                <a:gd name="T11" fmla="*/ 175 h 552"/>
                <a:gd name="T12" fmla="*/ 0 w 808"/>
                <a:gd name="T13" fmla="*/ 248 h 552"/>
                <a:gd name="T14" fmla="*/ 137 w 808"/>
                <a:gd name="T15" fmla="*/ 552 h 552"/>
                <a:gd name="T16" fmla="*/ 219 w 808"/>
                <a:gd name="T17" fmla="*/ 475 h 552"/>
                <a:gd name="T18" fmla="*/ 256 w 808"/>
                <a:gd name="T19" fmla="*/ 482 h 552"/>
                <a:gd name="T20" fmla="*/ 360 w 808"/>
                <a:gd name="T21" fmla="*/ 426 h 552"/>
                <a:gd name="T22" fmla="*/ 462 w 808"/>
                <a:gd name="T23" fmla="*/ 480 h 552"/>
                <a:gd name="T24" fmla="*/ 570 w 808"/>
                <a:gd name="T25" fmla="*/ 420 h 552"/>
                <a:gd name="T26" fmla="*/ 677 w 808"/>
                <a:gd name="T27" fmla="*/ 485 h 552"/>
                <a:gd name="T28" fmla="*/ 754 w 808"/>
                <a:gd name="T29" fmla="*/ 450 h 552"/>
                <a:gd name="T30" fmla="*/ 808 w 808"/>
                <a:gd name="T31" fmla="*/ 248 h 552"/>
                <a:gd name="T32" fmla="*/ 803 w 808"/>
                <a:gd name="T33" fmla="*/ 186 h 552"/>
                <a:gd name="T34" fmla="*/ 677 w 808"/>
                <a:gd name="T35" fmla="*/ 46 h 552"/>
                <a:gd name="T36" fmla="*/ 590 w 808"/>
                <a:gd name="T37" fmla="*/ 142 h 552"/>
                <a:gd name="T38" fmla="*/ 462 w 808"/>
                <a:gd name="T3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8" h="552">
                  <a:moveTo>
                    <a:pt x="462" y="0"/>
                  </a:moveTo>
                  <a:cubicBezTo>
                    <a:pt x="358" y="115"/>
                    <a:pt x="358" y="115"/>
                    <a:pt x="358" y="115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2" y="199"/>
                    <a:pt x="0" y="223"/>
                    <a:pt x="0" y="248"/>
                  </a:cubicBezTo>
                  <a:cubicBezTo>
                    <a:pt x="0" y="369"/>
                    <a:pt x="53" y="478"/>
                    <a:pt x="137" y="552"/>
                  </a:cubicBezTo>
                  <a:cubicBezTo>
                    <a:pt x="168" y="536"/>
                    <a:pt x="195" y="507"/>
                    <a:pt x="219" y="475"/>
                  </a:cubicBezTo>
                  <a:cubicBezTo>
                    <a:pt x="231" y="479"/>
                    <a:pt x="243" y="482"/>
                    <a:pt x="256" y="482"/>
                  </a:cubicBezTo>
                  <a:cubicBezTo>
                    <a:pt x="294" y="482"/>
                    <a:pt x="329" y="458"/>
                    <a:pt x="360" y="426"/>
                  </a:cubicBezTo>
                  <a:cubicBezTo>
                    <a:pt x="390" y="457"/>
                    <a:pt x="425" y="480"/>
                    <a:pt x="462" y="480"/>
                  </a:cubicBezTo>
                  <a:cubicBezTo>
                    <a:pt x="501" y="480"/>
                    <a:pt x="538" y="454"/>
                    <a:pt x="570" y="420"/>
                  </a:cubicBezTo>
                  <a:cubicBezTo>
                    <a:pt x="601" y="456"/>
                    <a:pt x="637" y="485"/>
                    <a:pt x="677" y="485"/>
                  </a:cubicBezTo>
                  <a:cubicBezTo>
                    <a:pt x="704" y="485"/>
                    <a:pt x="730" y="471"/>
                    <a:pt x="754" y="450"/>
                  </a:cubicBezTo>
                  <a:cubicBezTo>
                    <a:pt x="788" y="391"/>
                    <a:pt x="808" y="322"/>
                    <a:pt x="808" y="248"/>
                  </a:cubicBezTo>
                  <a:cubicBezTo>
                    <a:pt x="808" y="227"/>
                    <a:pt x="806" y="206"/>
                    <a:pt x="803" y="186"/>
                  </a:cubicBezTo>
                  <a:cubicBezTo>
                    <a:pt x="677" y="46"/>
                    <a:pt x="677" y="46"/>
                    <a:pt x="677" y="46"/>
                  </a:cubicBezTo>
                  <a:cubicBezTo>
                    <a:pt x="590" y="142"/>
                    <a:pt x="590" y="142"/>
                    <a:pt x="590" y="142"/>
                  </a:cubicBezTo>
                  <a:cubicBezTo>
                    <a:pt x="462" y="0"/>
                    <a:pt x="462" y="0"/>
                    <a:pt x="462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8" name="Freeform 726">
              <a:extLst>
                <a:ext uri="{FF2B5EF4-FFF2-40B4-BE49-F238E27FC236}">
                  <a16:creationId xmlns:a16="http://schemas.microsoft.com/office/drawing/2014/main" id="{7B731517-B28E-495F-AB5B-234D7B2C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2101357"/>
              <a:ext cx="330200" cy="217487"/>
            </a:xfrm>
            <a:custGeom>
              <a:avLst/>
              <a:gdLst>
                <a:gd name="T0" fmla="*/ 58 w 88"/>
                <a:gd name="T1" fmla="*/ 0 h 58"/>
                <a:gd name="T2" fmla="*/ 46 w 88"/>
                <a:gd name="T3" fmla="*/ 8 h 58"/>
                <a:gd name="T4" fmla="*/ 36 w 88"/>
                <a:gd name="T5" fmla="*/ 3 h 58"/>
                <a:gd name="T6" fmla="*/ 23 w 88"/>
                <a:gd name="T7" fmla="*/ 14 h 58"/>
                <a:gd name="T8" fmla="*/ 16 w 88"/>
                <a:gd name="T9" fmla="*/ 12 h 58"/>
                <a:gd name="T10" fmla="*/ 3 w 88"/>
                <a:gd name="T11" fmla="*/ 26 h 58"/>
                <a:gd name="T12" fmla="*/ 4 w 88"/>
                <a:gd name="T13" fmla="*/ 32 h 58"/>
                <a:gd name="T14" fmla="*/ 0 w 88"/>
                <a:gd name="T15" fmla="*/ 42 h 58"/>
                <a:gd name="T16" fmla="*/ 14 w 88"/>
                <a:gd name="T17" fmla="*/ 55 h 58"/>
                <a:gd name="T18" fmla="*/ 21 w 88"/>
                <a:gd name="T19" fmla="*/ 53 h 58"/>
                <a:gd name="T20" fmla="*/ 31 w 88"/>
                <a:gd name="T21" fmla="*/ 58 h 58"/>
                <a:gd name="T22" fmla="*/ 43 w 88"/>
                <a:gd name="T23" fmla="*/ 51 h 58"/>
                <a:gd name="T24" fmla="*/ 54 w 88"/>
                <a:gd name="T25" fmla="*/ 57 h 58"/>
                <a:gd name="T26" fmla="*/ 65 w 88"/>
                <a:gd name="T27" fmla="*/ 51 h 58"/>
                <a:gd name="T28" fmla="*/ 73 w 88"/>
                <a:gd name="T29" fmla="*/ 55 h 58"/>
                <a:gd name="T30" fmla="*/ 87 w 88"/>
                <a:gd name="T31" fmla="*/ 41 h 58"/>
                <a:gd name="T32" fmla="*/ 84 w 88"/>
                <a:gd name="T33" fmla="*/ 33 h 58"/>
                <a:gd name="T34" fmla="*/ 88 w 88"/>
                <a:gd name="T35" fmla="*/ 23 h 58"/>
                <a:gd name="T36" fmla="*/ 74 w 88"/>
                <a:gd name="T37" fmla="*/ 10 h 58"/>
                <a:gd name="T38" fmla="*/ 71 w 88"/>
                <a:gd name="T39" fmla="*/ 10 h 58"/>
                <a:gd name="T40" fmla="*/ 58 w 88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58">
                  <a:moveTo>
                    <a:pt x="58" y="0"/>
                  </a:moveTo>
                  <a:cubicBezTo>
                    <a:pt x="53" y="0"/>
                    <a:pt x="48" y="3"/>
                    <a:pt x="46" y="8"/>
                  </a:cubicBezTo>
                  <a:cubicBezTo>
                    <a:pt x="43" y="5"/>
                    <a:pt x="40" y="3"/>
                    <a:pt x="36" y="3"/>
                  </a:cubicBezTo>
                  <a:cubicBezTo>
                    <a:pt x="30" y="3"/>
                    <a:pt x="24" y="8"/>
                    <a:pt x="23" y="14"/>
                  </a:cubicBezTo>
                  <a:cubicBezTo>
                    <a:pt x="21" y="13"/>
                    <a:pt x="19" y="12"/>
                    <a:pt x="16" y="12"/>
                  </a:cubicBezTo>
                  <a:cubicBezTo>
                    <a:pt x="9" y="12"/>
                    <a:pt x="3" y="18"/>
                    <a:pt x="3" y="26"/>
                  </a:cubicBezTo>
                  <a:cubicBezTo>
                    <a:pt x="3" y="28"/>
                    <a:pt x="3" y="30"/>
                    <a:pt x="4" y="32"/>
                  </a:cubicBezTo>
                  <a:cubicBezTo>
                    <a:pt x="2" y="35"/>
                    <a:pt x="0" y="38"/>
                    <a:pt x="0" y="42"/>
                  </a:cubicBezTo>
                  <a:cubicBezTo>
                    <a:pt x="0" y="49"/>
                    <a:pt x="6" y="55"/>
                    <a:pt x="14" y="55"/>
                  </a:cubicBezTo>
                  <a:cubicBezTo>
                    <a:pt x="16" y="55"/>
                    <a:pt x="19" y="55"/>
                    <a:pt x="21" y="53"/>
                  </a:cubicBezTo>
                  <a:cubicBezTo>
                    <a:pt x="23" y="56"/>
                    <a:pt x="27" y="58"/>
                    <a:pt x="31" y="58"/>
                  </a:cubicBezTo>
                  <a:cubicBezTo>
                    <a:pt x="36" y="58"/>
                    <a:pt x="40" y="55"/>
                    <a:pt x="43" y="51"/>
                  </a:cubicBezTo>
                  <a:cubicBezTo>
                    <a:pt x="45" y="54"/>
                    <a:pt x="49" y="57"/>
                    <a:pt x="54" y="57"/>
                  </a:cubicBezTo>
                  <a:cubicBezTo>
                    <a:pt x="58" y="57"/>
                    <a:pt x="62" y="55"/>
                    <a:pt x="65" y="51"/>
                  </a:cubicBezTo>
                  <a:cubicBezTo>
                    <a:pt x="67" y="53"/>
                    <a:pt x="70" y="55"/>
                    <a:pt x="73" y="55"/>
                  </a:cubicBezTo>
                  <a:cubicBezTo>
                    <a:pt x="81" y="55"/>
                    <a:pt x="87" y="49"/>
                    <a:pt x="87" y="41"/>
                  </a:cubicBezTo>
                  <a:cubicBezTo>
                    <a:pt x="87" y="38"/>
                    <a:pt x="86" y="35"/>
                    <a:pt x="84" y="33"/>
                  </a:cubicBezTo>
                  <a:cubicBezTo>
                    <a:pt x="87" y="30"/>
                    <a:pt x="88" y="27"/>
                    <a:pt x="88" y="23"/>
                  </a:cubicBezTo>
                  <a:cubicBezTo>
                    <a:pt x="88" y="16"/>
                    <a:pt x="82" y="10"/>
                    <a:pt x="74" y="10"/>
                  </a:cubicBezTo>
                  <a:cubicBezTo>
                    <a:pt x="73" y="10"/>
                    <a:pt x="72" y="10"/>
                    <a:pt x="71" y="10"/>
                  </a:cubicBezTo>
                  <a:cubicBezTo>
                    <a:pt x="70" y="4"/>
                    <a:pt x="64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9" name="Freeform 732">
              <a:extLst>
                <a:ext uri="{FF2B5EF4-FFF2-40B4-BE49-F238E27FC236}">
                  <a16:creationId xmlns:a16="http://schemas.microsoft.com/office/drawing/2014/main" id="{5C6AA93F-CC8B-4211-85DE-ED603772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099" y="-2587132"/>
              <a:ext cx="382588" cy="236537"/>
            </a:xfrm>
            <a:custGeom>
              <a:avLst/>
              <a:gdLst>
                <a:gd name="T0" fmla="*/ 65 w 102"/>
                <a:gd name="T1" fmla="*/ 0 h 63"/>
                <a:gd name="T2" fmla="*/ 2 w 102"/>
                <a:gd name="T3" fmla="*/ 36 h 63"/>
                <a:gd name="T4" fmla="*/ 0 w 102"/>
                <a:gd name="T5" fmla="*/ 43 h 63"/>
                <a:gd name="T6" fmla="*/ 16 w 102"/>
                <a:gd name="T7" fmla="*/ 59 h 63"/>
                <a:gd name="T8" fmla="*/ 26 w 102"/>
                <a:gd name="T9" fmla="*/ 55 h 63"/>
                <a:gd name="T10" fmla="*/ 39 w 102"/>
                <a:gd name="T11" fmla="*/ 61 h 63"/>
                <a:gd name="T12" fmla="*/ 52 w 102"/>
                <a:gd name="T13" fmla="*/ 55 h 63"/>
                <a:gd name="T14" fmla="*/ 66 w 102"/>
                <a:gd name="T15" fmla="*/ 63 h 63"/>
                <a:gd name="T16" fmla="*/ 77 w 102"/>
                <a:gd name="T17" fmla="*/ 57 h 63"/>
                <a:gd name="T18" fmla="*/ 86 w 102"/>
                <a:gd name="T19" fmla="*/ 60 h 63"/>
                <a:gd name="T20" fmla="*/ 102 w 102"/>
                <a:gd name="T21" fmla="*/ 44 h 63"/>
                <a:gd name="T22" fmla="*/ 97 w 102"/>
                <a:gd name="T23" fmla="*/ 33 h 63"/>
                <a:gd name="T24" fmla="*/ 99 w 102"/>
                <a:gd name="T25" fmla="*/ 25 h 63"/>
                <a:gd name="T26" fmla="*/ 83 w 102"/>
                <a:gd name="T27" fmla="*/ 10 h 63"/>
                <a:gd name="T28" fmla="*/ 75 w 102"/>
                <a:gd name="T29" fmla="*/ 11 h 63"/>
                <a:gd name="T30" fmla="*/ 65 w 102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63">
                  <a:moveTo>
                    <a:pt x="65" y="0"/>
                  </a:moveTo>
                  <a:cubicBezTo>
                    <a:pt x="43" y="10"/>
                    <a:pt x="22" y="22"/>
                    <a:pt x="2" y="36"/>
                  </a:cubicBezTo>
                  <a:cubicBezTo>
                    <a:pt x="1" y="38"/>
                    <a:pt x="0" y="41"/>
                    <a:pt x="0" y="43"/>
                  </a:cubicBezTo>
                  <a:cubicBezTo>
                    <a:pt x="0" y="52"/>
                    <a:pt x="7" y="59"/>
                    <a:pt x="16" y="59"/>
                  </a:cubicBezTo>
                  <a:cubicBezTo>
                    <a:pt x="20" y="59"/>
                    <a:pt x="24" y="58"/>
                    <a:pt x="26" y="55"/>
                  </a:cubicBezTo>
                  <a:cubicBezTo>
                    <a:pt x="29" y="59"/>
                    <a:pt x="34" y="61"/>
                    <a:pt x="39" y="61"/>
                  </a:cubicBezTo>
                  <a:cubicBezTo>
                    <a:pt x="44" y="61"/>
                    <a:pt x="49" y="59"/>
                    <a:pt x="52" y="55"/>
                  </a:cubicBezTo>
                  <a:cubicBezTo>
                    <a:pt x="55" y="60"/>
                    <a:pt x="60" y="63"/>
                    <a:pt x="66" y="63"/>
                  </a:cubicBezTo>
                  <a:cubicBezTo>
                    <a:pt x="70" y="63"/>
                    <a:pt x="75" y="61"/>
                    <a:pt x="77" y="57"/>
                  </a:cubicBezTo>
                  <a:cubicBezTo>
                    <a:pt x="80" y="59"/>
                    <a:pt x="83" y="60"/>
                    <a:pt x="86" y="60"/>
                  </a:cubicBezTo>
                  <a:cubicBezTo>
                    <a:pt x="95" y="60"/>
                    <a:pt x="102" y="53"/>
                    <a:pt x="102" y="44"/>
                  </a:cubicBezTo>
                  <a:cubicBezTo>
                    <a:pt x="102" y="40"/>
                    <a:pt x="100" y="36"/>
                    <a:pt x="97" y="33"/>
                  </a:cubicBezTo>
                  <a:cubicBezTo>
                    <a:pt x="98" y="30"/>
                    <a:pt x="99" y="28"/>
                    <a:pt x="99" y="25"/>
                  </a:cubicBezTo>
                  <a:cubicBezTo>
                    <a:pt x="99" y="17"/>
                    <a:pt x="92" y="10"/>
                    <a:pt x="83" y="10"/>
                  </a:cubicBezTo>
                  <a:cubicBezTo>
                    <a:pt x="80" y="10"/>
                    <a:pt x="78" y="10"/>
                    <a:pt x="75" y="11"/>
                  </a:cubicBezTo>
                  <a:cubicBezTo>
                    <a:pt x="74" y="6"/>
                    <a:pt x="70" y="2"/>
                    <a:pt x="6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0" name="Oval 733">
              <a:extLst>
                <a:ext uri="{FF2B5EF4-FFF2-40B4-BE49-F238E27FC236}">
                  <a16:creationId xmlns:a16="http://schemas.microsoft.com/office/drawing/2014/main" id="{0D4968F8-81D0-4948-AA2C-43055D06E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937" y="-2501407"/>
              <a:ext cx="293688" cy="298450"/>
            </a:xfrm>
            <a:prstGeom prst="ellipse">
              <a:avLst/>
            </a:pr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1" name="Freeform 734">
              <a:extLst>
                <a:ext uri="{FF2B5EF4-FFF2-40B4-BE49-F238E27FC236}">
                  <a16:creationId xmlns:a16="http://schemas.microsoft.com/office/drawing/2014/main" id="{B7FF3E4D-0ABE-4C7F-A139-7A3BEDF1B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737" y="-845644"/>
              <a:ext cx="1944688" cy="200025"/>
            </a:xfrm>
            <a:custGeom>
              <a:avLst/>
              <a:gdLst>
                <a:gd name="T0" fmla="*/ 0 w 517"/>
                <a:gd name="T1" fmla="*/ 0 h 53"/>
                <a:gd name="T2" fmla="*/ 0 w 517"/>
                <a:gd name="T3" fmla="*/ 28 h 53"/>
                <a:gd name="T4" fmla="*/ 22 w 517"/>
                <a:gd name="T5" fmla="*/ 52 h 53"/>
                <a:gd name="T6" fmla="*/ 22 w 517"/>
                <a:gd name="T7" fmla="*/ 52 h 53"/>
                <a:gd name="T8" fmla="*/ 491 w 517"/>
                <a:gd name="T9" fmla="*/ 53 h 53"/>
                <a:gd name="T10" fmla="*/ 516 w 517"/>
                <a:gd name="T11" fmla="*/ 25 h 53"/>
                <a:gd name="T12" fmla="*/ 516 w 517"/>
                <a:gd name="T13" fmla="*/ 3 h 53"/>
                <a:gd name="T14" fmla="*/ 0 w 517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7" h="53">
                  <a:moveTo>
                    <a:pt x="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41"/>
                    <a:pt x="10" y="51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466" y="53"/>
                    <a:pt x="491" y="53"/>
                  </a:cubicBezTo>
                  <a:cubicBezTo>
                    <a:pt x="517" y="53"/>
                    <a:pt x="516" y="38"/>
                    <a:pt x="516" y="25"/>
                  </a:cubicBezTo>
                  <a:cubicBezTo>
                    <a:pt x="516" y="12"/>
                    <a:pt x="516" y="3"/>
                    <a:pt x="516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95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2" name="Freeform 735">
              <a:extLst>
                <a:ext uri="{FF2B5EF4-FFF2-40B4-BE49-F238E27FC236}">
                  <a16:creationId xmlns:a16="http://schemas.microsoft.com/office/drawing/2014/main" id="{E9F9864D-A507-4BA3-AD6E-5B87393B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1359994"/>
              <a:ext cx="338138" cy="266700"/>
            </a:xfrm>
            <a:custGeom>
              <a:avLst/>
              <a:gdLst>
                <a:gd name="T0" fmla="*/ 0 w 90"/>
                <a:gd name="T1" fmla="*/ 71 h 71"/>
                <a:gd name="T2" fmla="*/ 0 w 90"/>
                <a:gd name="T3" fmla="*/ 5 h 71"/>
                <a:gd name="T4" fmla="*/ 54 w 90"/>
                <a:gd name="T5" fmla="*/ 17 h 71"/>
                <a:gd name="T6" fmla="*/ 90 w 90"/>
                <a:gd name="T7" fmla="*/ 71 h 71"/>
                <a:gd name="T8" fmla="*/ 0 w 90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1">
                  <a:moveTo>
                    <a:pt x="0" y="7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24" y="0"/>
                    <a:pt x="54" y="17"/>
                  </a:cubicBezTo>
                  <a:cubicBezTo>
                    <a:pt x="85" y="34"/>
                    <a:pt x="90" y="71"/>
                    <a:pt x="90" y="7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3" name="Freeform 736">
              <a:extLst>
                <a:ext uri="{FF2B5EF4-FFF2-40B4-BE49-F238E27FC236}">
                  <a16:creationId xmlns:a16="http://schemas.microsoft.com/office/drawing/2014/main" id="{294E747F-F5E5-4486-B80D-4A34EC622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037" y="-1474294"/>
              <a:ext cx="338138" cy="98425"/>
            </a:xfrm>
            <a:custGeom>
              <a:avLst/>
              <a:gdLst>
                <a:gd name="T0" fmla="*/ 90 w 90"/>
                <a:gd name="T1" fmla="*/ 13 h 26"/>
                <a:gd name="T2" fmla="*/ 79 w 90"/>
                <a:gd name="T3" fmla="*/ 26 h 26"/>
                <a:gd name="T4" fmla="*/ 11 w 90"/>
                <a:gd name="T5" fmla="*/ 26 h 26"/>
                <a:gd name="T6" fmla="*/ 0 w 90"/>
                <a:gd name="T7" fmla="*/ 13 h 26"/>
                <a:gd name="T8" fmla="*/ 11 w 90"/>
                <a:gd name="T9" fmla="*/ 0 h 26"/>
                <a:gd name="T10" fmla="*/ 79 w 90"/>
                <a:gd name="T11" fmla="*/ 0 h 26"/>
                <a:gd name="T12" fmla="*/ 90 w 90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4" name="Freeform 737">
              <a:extLst>
                <a:ext uri="{FF2B5EF4-FFF2-40B4-BE49-F238E27FC236}">
                  <a16:creationId xmlns:a16="http://schemas.microsoft.com/office/drawing/2014/main" id="{C6BAFB97-757B-4C12-8485-A3334291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349" y="-1474294"/>
              <a:ext cx="339725" cy="98425"/>
            </a:xfrm>
            <a:custGeom>
              <a:avLst/>
              <a:gdLst>
                <a:gd name="T0" fmla="*/ 90 w 90"/>
                <a:gd name="T1" fmla="*/ 13 h 26"/>
                <a:gd name="T2" fmla="*/ 79 w 90"/>
                <a:gd name="T3" fmla="*/ 26 h 26"/>
                <a:gd name="T4" fmla="*/ 11 w 90"/>
                <a:gd name="T5" fmla="*/ 26 h 26"/>
                <a:gd name="T6" fmla="*/ 0 w 90"/>
                <a:gd name="T7" fmla="*/ 13 h 26"/>
                <a:gd name="T8" fmla="*/ 11 w 90"/>
                <a:gd name="T9" fmla="*/ 0 h 26"/>
                <a:gd name="T10" fmla="*/ 79 w 90"/>
                <a:gd name="T11" fmla="*/ 0 h 26"/>
                <a:gd name="T12" fmla="*/ 90 w 90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5" name="Freeform 738">
              <a:extLst>
                <a:ext uri="{FF2B5EF4-FFF2-40B4-BE49-F238E27FC236}">
                  <a16:creationId xmlns:a16="http://schemas.microsoft.com/office/drawing/2014/main" id="{5D642FB6-C9B3-46C8-915F-F6ECBD5FE29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18737" y="-1428257"/>
              <a:ext cx="1966913" cy="598487"/>
            </a:xfrm>
            <a:custGeom>
              <a:avLst/>
              <a:gdLst>
                <a:gd name="T0" fmla="*/ 516 w 523"/>
                <a:gd name="T1" fmla="*/ 88 h 159"/>
                <a:gd name="T2" fmla="*/ 418 w 523"/>
                <a:gd name="T3" fmla="*/ 1 h 159"/>
                <a:gd name="T4" fmla="*/ 402 w 523"/>
                <a:gd name="T5" fmla="*/ 1 h 159"/>
                <a:gd name="T6" fmla="*/ 402 w 523"/>
                <a:gd name="T7" fmla="*/ 0 h 159"/>
                <a:gd name="T8" fmla="*/ 36 w 523"/>
                <a:gd name="T9" fmla="*/ 1 h 159"/>
                <a:gd name="T10" fmla="*/ 32 w 523"/>
                <a:gd name="T11" fmla="*/ 1 h 159"/>
                <a:gd name="T12" fmla="*/ 24 w 523"/>
                <a:gd name="T13" fmla="*/ 1 h 159"/>
                <a:gd name="T14" fmla="*/ 0 w 523"/>
                <a:gd name="T15" fmla="*/ 25 h 159"/>
                <a:gd name="T16" fmla="*/ 0 w 523"/>
                <a:gd name="T17" fmla="*/ 157 h 159"/>
                <a:gd name="T18" fmla="*/ 516 w 523"/>
                <a:gd name="T19" fmla="*/ 159 h 159"/>
                <a:gd name="T20" fmla="*/ 516 w 523"/>
                <a:gd name="T21" fmla="*/ 88 h 159"/>
                <a:gd name="T22" fmla="*/ 402 w 523"/>
                <a:gd name="T23" fmla="*/ 89 h 159"/>
                <a:gd name="T24" fmla="*/ 402 w 523"/>
                <a:gd name="T25" fmla="*/ 23 h 159"/>
                <a:gd name="T26" fmla="*/ 456 w 523"/>
                <a:gd name="T27" fmla="*/ 35 h 159"/>
                <a:gd name="T28" fmla="*/ 492 w 523"/>
                <a:gd name="T29" fmla="*/ 89 h 159"/>
                <a:gd name="T30" fmla="*/ 402 w 523"/>
                <a:gd name="T31" fmla="*/ 8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3" h="159">
                  <a:moveTo>
                    <a:pt x="516" y="88"/>
                  </a:moveTo>
                  <a:cubicBezTo>
                    <a:pt x="506" y="40"/>
                    <a:pt x="468" y="1"/>
                    <a:pt x="418" y="1"/>
                  </a:cubicBezTo>
                  <a:cubicBezTo>
                    <a:pt x="411" y="1"/>
                    <a:pt x="407" y="1"/>
                    <a:pt x="402" y="1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1"/>
                    <a:pt x="32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1" y="1"/>
                    <a:pt x="0" y="11"/>
                    <a:pt x="0" y="2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6" y="159"/>
                    <a:pt x="523" y="106"/>
                    <a:pt x="516" y="88"/>
                  </a:cubicBezTo>
                  <a:close/>
                  <a:moveTo>
                    <a:pt x="402" y="89"/>
                  </a:moveTo>
                  <a:cubicBezTo>
                    <a:pt x="402" y="23"/>
                    <a:pt x="402" y="23"/>
                    <a:pt x="402" y="23"/>
                  </a:cubicBezTo>
                  <a:cubicBezTo>
                    <a:pt x="402" y="23"/>
                    <a:pt x="426" y="18"/>
                    <a:pt x="456" y="35"/>
                  </a:cubicBezTo>
                  <a:cubicBezTo>
                    <a:pt x="487" y="52"/>
                    <a:pt x="492" y="89"/>
                    <a:pt x="492" y="89"/>
                  </a:cubicBezTo>
                  <a:lnTo>
                    <a:pt x="402" y="89"/>
                  </a:lnTo>
                  <a:close/>
                </a:path>
              </a:pathLst>
            </a:cu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6" name="Rectangle 739">
              <a:extLst>
                <a:ext uri="{FF2B5EF4-FFF2-40B4-BE49-F238E27FC236}">
                  <a16:creationId xmlns:a16="http://schemas.microsoft.com/office/drawing/2014/main" id="{62728453-21CE-4088-AADD-59AC488A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712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7" name="Rectangle 740">
              <a:extLst>
                <a:ext uri="{FF2B5EF4-FFF2-40B4-BE49-F238E27FC236}">
                  <a16:creationId xmlns:a16="http://schemas.microsoft.com/office/drawing/2014/main" id="{133CB097-6A8F-4607-90F7-DC5D23B8B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312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8" name="Rectangle 741">
              <a:extLst>
                <a:ext uri="{FF2B5EF4-FFF2-40B4-BE49-F238E27FC236}">
                  <a16:creationId xmlns:a16="http://schemas.microsoft.com/office/drawing/2014/main" id="{8AF406E0-D3EF-4CAB-B440-8EE7D0190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324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9" name="Rectangle 742">
              <a:extLst>
                <a:ext uri="{FF2B5EF4-FFF2-40B4-BE49-F238E27FC236}">
                  <a16:creationId xmlns:a16="http://schemas.microsoft.com/office/drawing/2014/main" id="{D93B3AA2-EED4-4889-A82E-F62FD306C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924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0" name="Rectangle 743">
              <a:extLst>
                <a:ext uri="{FF2B5EF4-FFF2-40B4-BE49-F238E27FC236}">
                  <a16:creationId xmlns:a16="http://schemas.microsoft.com/office/drawing/2014/main" id="{BB468AB1-2572-438D-9FF3-CB1447FB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937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1" name="Freeform 744">
              <a:extLst>
                <a:ext uri="{FF2B5EF4-FFF2-40B4-BE49-F238E27FC236}">
                  <a16:creationId xmlns:a16="http://schemas.microsoft.com/office/drawing/2014/main" id="{728E046A-EF0B-48D3-BE69-48B50352430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249074" y="-859932"/>
              <a:ext cx="387350" cy="382587"/>
            </a:xfrm>
            <a:custGeom>
              <a:avLst/>
              <a:gdLst>
                <a:gd name="T0" fmla="*/ 0 w 103"/>
                <a:gd name="T1" fmla="*/ 51 h 102"/>
                <a:gd name="T2" fmla="*/ 51 w 103"/>
                <a:gd name="T3" fmla="*/ 102 h 102"/>
                <a:gd name="T4" fmla="*/ 103 w 103"/>
                <a:gd name="T5" fmla="*/ 51 h 102"/>
                <a:gd name="T6" fmla="*/ 51 w 103"/>
                <a:gd name="T7" fmla="*/ 0 h 102"/>
                <a:gd name="T8" fmla="*/ 0 w 103"/>
                <a:gd name="T9" fmla="*/ 51 h 102"/>
                <a:gd name="T10" fmla="*/ 31 w 103"/>
                <a:gd name="T11" fmla="*/ 51 h 102"/>
                <a:gd name="T12" fmla="*/ 51 w 103"/>
                <a:gd name="T13" fmla="*/ 30 h 102"/>
                <a:gd name="T14" fmla="*/ 72 w 103"/>
                <a:gd name="T15" fmla="*/ 51 h 102"/>
                <a:gd name="T16" fmla="*/ 51 w 103"/>
                <a:gd name="T17" fmla="*/ 72 h 102"/>
                <a:gd name="T18" fmla="*/ 31 w 103"/>
                <a:gd name="T1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1" y="30"/>
                  </a:cubicBezTo>
                  <a:cubicBezTo>
                    <a:pt x="63" y="30"/>
                    <a:pt x="72" y="40"/>
                    <a:pt x="72" y="51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1" y="63"/>
                    <a:pt x="31" y="51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2" name="Oval 745">
              <a:extLst>
                <a:ext uri="{FF2B5EF4-FFF2-40B4-BE49-F238E27FC236}">
                  <a16:creationId xmlns:a16="http://schemas.microsoft.com/office/drawing/2014/main" id="{EE5F39D7-09C5-45FC-BF88-00A7B65EE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962" y="-747219"/>
              <a:ext cx="153988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3" name="Freeform 746">
              <a:extLst>
                <a:ext uri="{FF2B5EF4-FFF2-40B4-BE49-F238E27FC236}">
                  <a16:creationId xmlns:a16="http://schemas.microsoft.com/office/drawing/2014/main" id="{3B27D8A5-D0E5-4966-B0BA-D4CCD05F7F6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47324" y="-859932"/>
              <a:ext cx="387350" cy="382587"/>
            </a:xfrm>
            <a:custGeom>
              <a:avLst/>
              <a:gdLst>
                <a:gd name="T0" fmla="*/ 0 w 103"/>
                <a:gd name="T1" fmla="*/ 51 h 102"/>
                <a:gd name="T2" fmla="*/ 52 w 103"/>
                <a:gd name="T3" fmla="*/ 102 h 102"/>
                <a:gd name="T4" fmla="*/ 103 w 103"/>
                <a:gd name="T5" fmla="*/ 51 h 102"/>
                <a:gd name="T6" fmla="*/ 52 w 103"/>
                <a:gd name="T7" fmla="*/ 0 h 102"/>
                <a:gd name="T8" fmla="*/ 0 w 103"/>
                <a:gd name="T9" fmla="*/ 51 h 102"/>
                <a:gd name="T10" fmla="*/ 31 w 103"/>
                <a:gd name="T11" fmla="*/ 51 h 102"/>
                <a:gd name="T12" fmla="*/ 52 w 103"/>
                <a:gd name="T13" fmla="*/ 30 h 102"/>
                <a:gd name="T14" fmla="*/ 73 w 103"/>
                <a:gd name="T15" fmla="*/ 51 h 102"/>
                <a:gd name="T16" fmla="*/ 52 w 103"/>
                <a:gd name="T17" fmla="*/ 72 h 102"/>
                <a:gd name="T18" fmla="*/ 31 w 103"/>
                <a:gd name="T1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2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" name="Oval 747">
              <a:extLst>
                <a:ext uri="{FF2B5EF4-FFF2-40B4-BE49-F238E27FC236}">
                  <a16:creationId xmlns:a16="http://schemas.microsoft.com/office/drawing/2014/main" id="{1FD9B0B5-00D7-4A3B-8EF9-57E66C36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212" y="-747219"/>
              <a:ext cx="158750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5" name="Oval 748">
              <a:extLst>
                <a:ext uri="{FF2B5EF4-FFF2-40B4-BE49-F238E27FC236}">
                  <a16:creationId xmlns:a16="http://schemas.microsoft.com/office/drawing/2014/main" id="{247B716F-FCD3-41AD-B8FE-4C5D9CDC2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87" y="-1021857"/>
              <a:ext cx="12065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7" name="组合 795">
            <a:extLst>
              <a:ext uri="{FF2B5EF4-FFF2-40B4-BE49-F238E27FC236}">
                <a16:creationId xmlns:a16="http://schemas.microsoft.com/office/drawing/2014/main" id="{39AB7017-9ACD-4918-A31D-1F76BA7532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5913" y="873125"/>
            <a:ext cx="539750" cy="555625"/>
            <a:chOff x="-2819400" y="4149726"/>
            <a:chExt cx="3040063" cy="3127374"/>
          </a:xfrm>
        </p:grpSpPr>
        <p:sp>
          <p:nvSpPr>
            <p:cNvPr id="15467" name="Oval 752">
              <a:extLst>
                <a:ext uri="{FF2B5EF4-FFF2-40B4-BE49-F238E27FC236}">
                  <a16:creationId xmlns:a16="http://schemas.microsoft.com/office/drawing/2014/main" id="{60EEFAB3-AC30-43E1-ADF2-A525AF6E1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19400" y="4237038"/>
              <a:ext cx="3040063" cy="3040062"/>
            </a:xfrm>
            <a:prstGeom prst="ellipse">
              <a:avLst/>
            </a:prstGeom>
            <a:solidFill>
              <a:srgbClr val="006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8" name="Freeform 753">
              <a:extLst>
                <a:ext uri="{FF2B5EF4-FFF2-40B4-BE49-F238E27FC236}">
                  <a16:creationId xmlns:a16="http://schemas.microsoft.com/office/drawing/2014/main" id="{F01FF5AC-647A-438F-B743-0969B631B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8975" y="6181725"/>
              <a:ext cx="381000" cy="417512"/>
            </a:xfrm>
            <a:custGeom>
              <a:avLst/>
              <a:gdLst>
                <a:gd name="T0" fmla="*/ 96 w 101"/>
                <a:gd name="T1" fmla="*/ 67 h 111"/>
                <a:gd name="T2" fmla="*/ 19 w 101"/>
                <a:gd name="T3" fmla="*/ 97 h 111"/>
                <a:gd name="T4" fmla="*/ 29 w 101"/>
                <a:gd name="T5" fmla="*/ 14 h 111"/>
                <a:gd name="T6" fmla="*/ 82 w 101"/>
                <a:gd name="T7" fmla="*/ 15 h 111"/>
                <a:gd name="T8" fmla="*/ 96 w 101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11">
                  <a:moveTo>
                    <a:pt x="96" y="67"/>
                  </a:moveTo>
                  <a:cubicBezTo>
                    <a:pt x="87" y="79"/>
                    <a:pt x="38" y="111"/>
                    <a:pt x="19" y="97"/>
                  </a:cubicBezTo>
                  <a:cubicBezTo>
                    <a:pt x="0" y="83"/>
                    <a:pt x="19" y="26"/>
                    <a:pt x="29" y="14"/>
                  </a:cubicBezTo>
                  <a:cubicBezTo>
                    <a:pt x="40" y="8"/>
                    <a:pt x="63" y="0"/>
                    <a:pt x="82" y="15"/>
                  </a:cubicBezTo>
                  <a:cubicBezTo>
                    <a:pt x="101" y="29"/>
                    <a:pt x="100" y="53"/>
                    <a:pt x="96" y="67"/>
                  </a:cubicBez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" name="Freeform 754">
              <a:extLst>
                <a:ext uri="{FF2B5EF4-FFF2-40B4-BE49-F238E27FC236}">
                  <a16:creationId xmlns:a16="http://schemas.microsoft.com/office/drawing/2014/main" id="{9DFF5C6A-40CA-4C6E-BF09-8219AF55F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74837" y="6192838"/>
              <a:ext cx="300038" cy="312737"/>
            </a:xfrm>
            <a:custGeom>
              <a:avLst/>
              <a:gdLst>
                <a:gd name="T0" fmla="*/ 73 w 80"/>
                <a:gd name="T1" fmla="*/ 47 h 83"/>
                <a:gd name="T2" fmla="*/ 14 w 80"/>
                <a:gd name="T3" fmla="*/ 72 h 83"/>
                <a:gd name="T4" fmla="*/ 23 w 80"/>
                <a:gd name="T5" fmla="*/ 8 h 83"/>
                <a:gd name="T6" fmla="*/ 60 w 80"/>
                <a:gd name="T7" fmla="*/ 12 h 83"/>
                <a:gd name="T8" fmla="*/ 73 w 80"/>
                <a:gd name="T9" fmla="*/ 4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3">
                  <a:moveTo>
                    <a:pt x="73" y="47"/>
                  </a:moveTo>
                  <a:cubicBezTo>
                    <a:pt x="66" y="56"/>
                    <a:pt x="28" y="83"/>
                    <a:pt x="14" y="72"/>
                  </a:cubicBezTo>
                  <a:cubicBezTo>
                    <a:pt x="0" y="61"/>
                    <a:pt x="16" y="17"/>
                    <a:pt x="23" y="8"/>
                  </a:cubicBezTo>
                  <a:cubicBezTo>
                    <a:pt x="30" y="0"/>
                    <a:pt x="46" y="1"/>
                    <a:pt x="60" y="12"/>
                  </a:cubicBezTo>
                  <a:cubicBezTo>
                    <a:pt x="74" y="22"/>
                    <a:pt x="80" y="38"/>
                    <a:pt x="73" y="47"/>
                  </a:cubicBezTo>
                  <a:close/>
                </a:path>
              </a:pathLst>
            </a:custGeom>
            <a:solidFill>
              <a:srgbClr val="F26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" name="Freeform 755">
              <a:extLst>
                <a:ext uri="{FF2B5EF4-FFF2-40B4-BE49-F238E27FC236}">
                  <a16:creationId xmlns:a16="http://schemas.microsoft.com/office/drawing/2014/main" id="{588182BD-265E-491C-8DAA-4EAC50B83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8687" y="5354638"/>
              <a:ext cx="717550" cy="676275"/>
            </a:xfrm>
            <a:custGeom>
              <a:avLst/>
              <a:gdLst>
                <a:gd name="T0" fmla="*/ 170 w 191"/>
                <a:gd name="T1" fmla="*/ 55 h 180"/>
                <a:gd name="T2" fmla="*/ 9 w 191"/>
                <a:gd name="T3" fmla="*/ 127 h 180"/>
                <a:gd name="T4" fmla="*/ 131 w 191"/>
                <a:gd name="T5" fmla="*/ 147 h 180"/>
                <a:gd name="T6" fmla="*/ 170 w 191"/>
                <a:gd name="T7" fmla="*/ 5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80">
                  <a:moveTo>
                    <a:pt x="170" y="55"/>
                  </a:moveTo>
                  <a:cubicBezTo>
                    <a:pt x="99" y="0"/>
                    <a:pt x="0" y="106"/>
                    <a:pt x="9" y="127"/>
                  </a:cubicBezTo>
                  <a:cubicBezTo>
                    <a:pt x="19" y="147"/>
                    <a:pt x="107" y="87"/>
                    <a:pt x="131" y="147"/>
                  </a:cubicBezTo>
                  <a:cubicBezTo>
                    <a:pt x="143" y="180"/>
                    <a:pt x="191" y="71"/>
                    <a:pt x="170" y="55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" name="Freeform 756">
              <a:extLst>
                <a:ext uri="{FF2B5EF4-FFF2-40B4-BE49-F238E27FC236}">
                  <a16:creationId xmlns:a16="http://schemas.microsoft.com/office/drawing/2014/main" id="{A1F86E1B-C42A-480E-8250-781C885C6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62087" y="5899150"/>
              <a:ext cx="696913" cy="730250"/>
            </a:xfrm>
            <a:custGeom>
              <a:avLst/>
              <a:gdLst>
                <a:gd name="T0" fmla="*/ 113 w 185"/>
                <a:gd name="T1" fmla="*/ 16 h 194"/>
                <a:gd name="T2" fmla="*/ 87 w 185"/>
                <a:gd name="T3" fmla="*/ 190 h 194"/>
                <a:gd name="T4" fmla="*/ 34 w 185"/>
                <a:gd name="T5" fmla="*/ 78 h 194"/>
                <a:gd name="T6" fmla="*/ 113 w 185"/>
                <a:gd name="T7" fmla="*/ 1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94">
                  <a:moveTo>
                    <a:pt x="113" y="16"/>
                  </a:moveTo>
                  <a:cubicBezTo>
                    <a:pt x="185" y="70"/>
                    <a:pt x="108" y="194"/>
                    <a:pt x="87" y="190"/>
                  </a:cubicBezTo>
                  <a:cubicBezTo>
                    <a:pt x="65" y="186"/>
                    <a:pt x="99" y="85"/>
                    <a:pt x="34" y="78"/>
                  </a:cubicBezTo>
                  <a:cubicBezTo>
                    <a:pt x="0" y="75"/>
                    <a:pt x="93" y="0"/>
                    <a:pt x="113" y="16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2" name="Freeform 757">
              <a:extLst>
                <a:ext uri="{FF2B5EF4-FFF2-40B4-BE49-F238E27FC236}">
                  <a16:creationId xmlns:a16="http://schemas.microsoft.com/office/drawing/2014/main" id="{78A71B9A-DEC1-44DD-A2C6-072D495FA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1337" y="4910138"/>
              <a:ext cx="1196975" cy="1430337"/>
            </a:xfrm>
            <a:custGeom>
              <a:avLst/>
              <a:gdLst>
                <a:gd name="T0" fmla="*/ 247 w 318"/>
                <a:gd name="T1" fmla="*/ 238 h 380"/>
                <a:gd name="T2" fmla="*/ 42 w 318"/>
                <a:gd name="T3" fmla="*/ 348 h 380"/>
                <a:gd name="T4" fmla="*/ 94 w 318"/>
                <a:gd name="T5" fmla="*/ 122 h 380"/>
                <a:gd name="T6" fmla="*/ 299 w 318"/>
                <a:gd name="T7" fmla="*/ 11 h 380"/>
                <a:gd name="T8" fmla="*/ 247 w 318"/>
                <a:gd name="T9" fmla="*/ 23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80">
                  <a:moveTo>
                    <a:pt x="247" y="238"/>
                  </a:moveTo>
                  <a:cubicBezTo>
                    <a:pt x="176" y="331"/>
                    <a:pt x="84" y="380"/>
                    <a:pt x="42" y="348"/>
                  </a:cubicBezTo>
                  <a:cubicBezTo>
                    <a:pt x="0" y="316"/>
                    <a:pt x="23" y="215"/>
                    <a:pt x="94" y="122"/>
                  </a:cubicBezTo>
                  <a:cubicBezTo>
                    <a:pt x="165" y="28"/>
                    <a:pt x="284" y="0"/>
                    <a:pt x="299" y="11"/>
                  </a:cubicBezTo>
                  <a:cubicBezTo>
                    <a:pt x="314" y="23"/>
                    <a:pt x="318" y="145"/>
                    <a:pt x="247" y="238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3" name="Freeform 758">
              <a:extLst>
                <a:ext uri="{FF2B5EF4-FFF2-40B4-BE49-F238E27FC236}">
                  <a16:creationId xmlns:a16="http://schemas.microsoft.com/office/drawing/2014/main" id="{2D71BC5A-2578-468E-90D0-C0820355B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57375" y="6088063"/>
              <a:ext cx="365125" cy="349250"/>
            </a:xfrm>
            <a:custGeom>
              <a:avLst/>
              <a:gdLst>
                <a:gd name="T0" fmla="*/ 164 w 230"/>
                <a:gd name="T1" fmla="*/ 220 h 220"/>
                <a:gd name="T2" fmla="*/ 0 w 230"/>
                <a:gd name="T3" fmla="*/ 95 h 220"/>
                <a:gd name="T4" fmla="*/ 105 w 230"/>
                <a:gd name="T5" fmla="*/ 0 h 220"/>
                <a:gd name="T6" fmla="*/ 230 w 230"/>
                <a:gd name="T7" fmla="*/ 97 h 220"/>
                <a:gd name="T8" fmla="*/ 164 w 230"/>
                <a:gd name="T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0">
                  <a:moveTo>
                    <a:pt x="164" y="220"/>
                  </a:moveTo>
                  <a:lnTo>
                    <a:pt x="0" y="95"/>
                  </a:lnTo>
                  <a:lnTo>
                    <a:pt x="105" y="0"/>
                  </a:lnTo>
                  <a:lnTo>
                    <a:pt x="230" y="97"/>
                  </a:lnTo>
                  <a:lnTo>
                    <a:pt x="164" y="22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4" name="Freeform 759">
              <a:extLst>
                <a:ext uri="{FF2B5EF4-FFF2-40B4-BE49-F238E27FC236}">
                  <a16:creationId xmlns:a16="http://schemas.microsoft.com/office/drawing/2014/main" id="{952DA0E1-B2B2-4FA0-9F61-389D5BF86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1575" y="5211763"/>
              <a:ext cx="315913" cy="315912"/>
            </a:xfrm>
            <a:custGeom>
              <a:avLst/>
              <a:gdLst>
                <a:gd name="T0" fmla="*/ 72 w 84"/>
                <a:gd name="T1" fmla="*/ 65 h 84"/>
                <a:gd name="T2" fmla="*/ 19 w 84"/>
                <a:gd name="T3" fmla="*/ 72 h 84"/>
                <a:gd name="T4" fmla="*/ 12 w 84"/>
                <a:gd name="T5" fmla="*/ 19 h 84"/>
                <a:gd name="T6" fmla="*/ 65 w 84"/>
                <a:gd name="T7" fmla="*/ 12 h 84"/>
                <a:gd name="T8" fmla="*/ 72 w 84"/>
                <a:gd name="T9" fmla="*/ 6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72" y="65"/>
                  </a:moveTo>
                  <a:cubicBezTo>
                    <a:pt x="59" y="81"/>
                    <a:pt x="36" y="84"/>
                    <a:pt x="19" y="72"/>
                  </a:cubicBezTo>
                  <a:cubicBezTo>
                    <a:pt x="3" y="59"/>
                    <a:pt x="0" y="36"/>
                    <a:pt x="12" y="19"/>
                  </a:cubicBezTo>
                  <a:cubicBezTo>
                    <a:pt x="25" y="3"/>
                    <a:pt x="48" y="0"/>
                    <a:pt x="65" y="12"/>
                  </a:cubicBezTo>
                  <a:cubicBezTo>
                    <a:pt x="81" y="25"/>
                    <a:pt x="84" y="48"/>
                    <a:pt x="72" y="65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5" name="Freeform 760">
              <a:extLst>
                <a:ext uri="{FF2B5EF4-FFF2-40B4-BE49-F238E27FC236}">
                  <a16:creationId xmlns:a16="http://schemas.microsoft.com/office/drawing/2014/main" id="{0718D354-6EBB-4B31-BE1D-2929DBE3BF1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-1190625" y="5211763"/>
              <a:ext cx="334963" cy="315912"/>
            </a:xfrm>
            <a:custGeom>
              <a:avLst/>
              <a:gdLst>
                <a:gd name="T0" fmla="*/ 52 w 89"/>
                <a:gd name="T1" fmla="*/ 83 h 84"/>
                <a:gd name="T2" fmla="*/ 22 w 89"/>
                <a:gd name="T3" fmla="*/ 75 h 84"/>
                <a:gd name="T4" fmla="*/ 14 w 89"/>
                <a:gd name="T5" fmla="*/ 17 h 84"/>
                <a:gd name="T6" fmla="*/ 41 w 89"/>
                <a:gd name="T7" fmla="*/ 1 h 84"/>
                <a:gd name="T8" fmla="*/ 72 w 89"/>
                <a:gd name="T9" fmla="*/ 9 h 84"/>
                <a:gd name="T10" fmla="*/ 88 w 89"/>
                <a:gd name="T11" fmla="*/ 37 h 84"/>
                <a:gd name="T12" fmla="*/ 80 w 89"/>
                <a:gd name="T13" fmla="*/ 67 h 84"/>
                <a:gd name="T14" fmla="*/ 52 w 89"/>
                <a:gd name="T15" fmla="*/ 83 h 84"/>
                <a:gd name="T16" fmla="*/ 42 w 89"/>
                <a:gd name="T17" fmla="*/ 9 h 84"/>
                <a:gd name="T18" fmla="*/ 20 w 89"/>
                <a:gd name="T19" fmla="*/ 22 h 84"/>
                <a:gd name="T20" fmla="*/ 26 w 89"/>
                <a:gd name="T21" fmla="*/ 69 h 84"/>
                <a:gd name="T22" fmla="*/ 51 w 89"/>
                <a:gd name="T23" fmla="*/ 75 h 84"/>
                <a:gd name="T24" fmla="*/ 74 w 89"/>
                <a:gd name="T25" fmla="*/ 63 h 84"/>
                <a:gd name="T26" fmla="*/ 80 w 89"/>
                <a:gd name="T27" fmla="*/ 38 h 84"/>
                <a:gd name="T28" fmla="*/ 67 w 89"/>
                <a:gd name="T29" fmla="*/ 15 h 84"/>
                <a:gd name="T30" fmla="*/ 42 w 89"/>
                <a:gd name="T31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84">
                  <a:moveTo>
                    <a:pt x="52" y="83"/>
                  </a:moveTo>
                  <a:cubicBezTo>
                    <a:pt x="41" y="84"/>
                    <a:pt x="31" y="82"/>
                    <a:pt x="22" y="75"/>
                  </a:cubicBezTo>
                  <a:cubicBezTo>
                    <a:pt x="4" y="61"/>
                    <a:pt x="0" y="35"/>
                    <a:pt x="14" y="17"/>
                  </a:cubicBezTo>
                  <a:cubicBezTo>
                    <a:pt x="21" y="8"/>
                    <a:pt x="30" y="3"/>
                    <a:pt x="41" y="1"/>
                  </a:cubicBezTo>
                  <a:cubicBezTo>
                    <a:pt x="52" y="0"/>
                    <a:pt x="63" y="3"/>
                    <a:pt x="72" y="9"/>
                  </a:cubicBezTo>
                  <a:cubicBezTo>
                    <a:pt x="81" y="16"/>
                    <a:pt x="86" y="26"/>
                    <a:pt x="88" y="37"/>
                  </a:cubicBezTo>
                  <a:cubicBezTo>
                    <a:pt x="89" y="48"/>
                    <a:pt x="86" y="58"/>
                    <a:pt x="80" y="67"/>
                  </a:cubicBezTo>
                  <a:cubicBezTo>
                    <a:pt x="73" y="76"/>
                    <a:pt x="63" y="81"/>
                    <a:pt x="52" y="83"/>
                  </a:cubicBezTo>
                  <a:close/>
                  <a:moveTo>
                    <a:pt x="42" y="9"/>
                  </a:moveTo>
                  <a:cubicBezTo>
                    <a:pt x="33" y="10"/>
                    <a:pt x="26" y="15"/>
                    <a:pt x="20" y="22"/>
                  </a:cubicBezTo>
                  <a:cubicBezTo>
                    <a:pt x="9" y="36"/>
                    <a:pt x="12" y="58"/>
                    <a:pt x="26" y="69"/>
                  </a:cubicBezTo>
                  <a:cubicBezTo>
                    <a:pt x="34" y="74"/>
                    <a:pt x="42" y="77"/>
                    <a:pt x="51" y="75"/>
                  </a:cubicBezTo>
                  <a:cubicBezTo>
                    <a:pt x="60" y="74"/>
                    <a:pt x="68" y="70"/>
                    <a:pt x="74" y="63"/>
                  </a:cubicBezTo>
                  <a:cubicBezTo>
                    <a:pt x="79" y="55"/>
                    <a:pt x="81" y="47"/>
                    <a:pt x="80" y="38"/>
                  </a:cubicBezTo>
                  <a:cubicBezTo>
                    <a:pt x="79" y="29"/>
                    <a:pt x="74" y="21"/>
                    <a:pt x="67" y="15"/>
                  </a:cubicBezTo>
                  <a:cubicBezTo>
                    <a:pt x="60" y="10"/>
                    <a:pt x="51" y="8"/>
                    <a:pt x="4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6" name="Freeform 761">
              <a:extLst>
                <a:ext uri="{FF2B5EF4-FFF2-40B4-BE49-F238E27FC236}">
                  <a16:creationId xmlns:a16="http://schemas.microsoft.com/office/drawing/2014/main" id="{BEF6C2F2-74EE-4B6B-B5EA-69429EF9D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6675" y="5538788"/>
              <a:ext cx="228600" cy="233362"/>
            </a:xfrm>
            <a:custGeom>
              <a:avLst/>
              <a:gdLst>
                <a:gd name="T0" fmla="*/ 52 w 61"/>
                <a:gd name="T1" fmla="*/ 48 h 62"/>
                <a:gd name="T2" fmla="*/ 14 w 61"/>
                <a:gd name="T3" fmla="*/ 53 h 62"/>
                <a:gd name="T4" fmla="*/ 9 w 61"/>
                <a:gd name="T5" fmla="*/ 15 h 62"/>
                <a:gd name="T6" fmla="*/ 47 w 61"/>
                <a:gd name="T7" fmla="*/ 9 h 62"/>
                <a:gd name="T8" fmla="*/ 52 w 61"/>
                <a:gd name="T9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2" y="48"/>
                  </a:moveTo>
                  <a:cubicBezTo>
                    <a:pt x="43" y="60"/>
                    <a:pt x="26" y="62"/>
                    <a:pt x="14" y="53"/>
                  </a:cubicBezTo>
                  <a:cubicBezTo>
                    <a:pt x="2" y="44"/>
                    <a:pt x="0" y="27"/>
                    <a:pt x="9" y="15"/>
                  </a:cubicBezTo>
                  <a:cubicBezTo>
                    <a:pt x="18" y="3"/>
                    <a:pt x="35" y="0"/>
                    <a:pt x="47" y="9"/>
                  </a:cubicBezTo>
                  <a:cubicBezTo>
                    <a:pt x="59" y="19"/>
                    <a:pt x="61" y="36"/>
                    <a:pt x="52" y="48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7" name="Freeform 762">
              <a:extLst>
                <a:ext uri="{FF2B5EF4-FFF2-40B4-BE49-F238E27FC236}">
                  <a16:creationId xmlns:a16="http://schemas.microsoft.com/office/drawing/2014/main" id="{5FB423C2-83AA-4EF6-86F3-058C5A0A5C3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-1341437" y="5534025"/>
              <a:ext cx="249238" cy="241300"/>
            </a:xfrm>
            <a:custGeom>
              <a:avLst/>
              <a:gdLst>
                <a:gd name="T0" fmla="*/ 35 w 66"/>
                <a:gd name="T1" fmla="*/ 63 h 64"/>
                <a:gd name="T2" fmla="*/ 13 w 66"/>
                <a:gd name="T3" fmla="*/ 57 h 64"/>
                <a:gd name="T4" fmla="*/ 1 w 66"/>
                <a:gd name="T5" fmla="*/ 36 h 64"/>
                <a:gd name="T6" fmla="*/ 7 w 66"/>
                <a:gd name="T7" fmla="*/ 13 h 64"/>
                <a:gd name="T8" fmla="*/ 27 w 66"/>
                <a:gd name="T9" fmla="*/ 1 h 64"/>
                <a:gd name="T10" fmla="*/ 50 w 66"/>
                <a:gd name="T11" fmla="*/ 7 h 64"/>
                <a:gd name="T12" fmla="*/ 56 w 66"/>
                <a:gd name="T13" fmla="*/ 51 h 64"/>
                <a:gd name="T14" fmla="*/ 35 w 66"/>
                <a:gd name="T15" fmla="*/ 63 h 64"/>
                <a:gd name="T16" fmla="*/ 28 w 66"/>
                <a:gd name="T17" fmla="*/ 9 h 64"/>
                <a:gd name="T18" fmla="*/ 13 w 66"/>
                <a:gd name="T19" fmla="*/ 18 h 64"/>
                <a:gd name="T20" fmla="*/ 8 w 66"/>
                <a:gd name="T21" fmla="*/ 35 h 64"/>
                <a:gd name="T22" fmla="*/ 17 w 66"/>
                <a:gd name="T23" fmla="*/ 51 h 64"/>
                <a:gd name="T24" fmla="*/ 34 w 66"/>
                <a:gd name="T25" fmla="*/ 55 h 64"/>
                <a:gd name="T26" fmla="*/ 50 w 66"/>
                <a:gd name="T27" fmla="*/ 46 h 64"/>
                <a:gd name="T28" fmla="*/ 46 w 66"/>
                <a:gd name="T29" fmla="*/ 13 h 64"/>
                <a:gd name="T30" fmla="*/ 28 w 66"/>
                <a:gd name="T31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64">
                  <a:moveTo>
                    <a:pt x="35" y="63"/>
                  </a:moveTo>
                  <a:cubicBezTo>
                    <a:pt x="27" y="64"/>
                    <a:pt x="19" y="62"/>
                    <a:pt x="13" y="57"/>
                  </a:cubicBezTo>
                  <a:cubicBezTo>
                    <a:pt x="6" y="52"/>
                    <a:pt x="2" y="44"/>
                    <a:pt x="1" y="36"/>
                  </a:cubicBezTo>
                  <a:cubicBezTo>
                    <a:pt x="0" y="28"/>
                    <a:pt x="2" y="20"/>
                    <a:pt x="7" y="13"/>
                  </a:cubicBezTo>
                  <a:cubicBezTo>
                    <a:pt x="12" y="7"/>
                    <a:pt x="19" y="2"/>
                    <a:pt x="27" y="1"/>
                  </a:cubicBezTo>
                  <a:cubicBezTo>
                    <a:pt x="35" y="0"/>
                    <a:pt x="44" y="2"/>
                    <a:pt x="50" y="7"/>
                  </a:cubicBezTo>
                  <a:cubicBezTo>
                    <a:pt x="64" y="18"/>
                    <a:pt x="66" y="37"/>
                    <a:pt x="56" y="51"/>
                  </a:cubicBezTo>
                  <a:cubicBezTo>
                    <a:pt x="51" y="57"/>
                    <a:pt x="44" y="62"/>
                    <a:pt x="35" y="63"/>
                  </a:cubicBezTo>
                  <a:close/>
                  <a:moveTo>
                    <a:pt x="28" y="9"/>
                  </a:moveTo>
                  <a:cubicBezTo>
                    <a:pt x="22" y="10"/>
                    <a:pt x="16" y="13"/>
                    <a:pt x="13" y="18"/>
                  </a:cubicBezTo>
                  <a:cubicBezTo>
                    <a:pt x="9" y="23"/>
                    <a:pt x="7" y="29"/>
                    <a:pt x="8" y="35"/>
                  </a:cubicBezTo>
                  <a:cubicBezTo>
                    <a:pt x="9" y="41"/>
                    <a:pt x="12" y="47"/>
                    <a:pt x="17" y="51"/>
                  </a:cubicBezTo>
                  <a:cubicBezTo>
                    <a:pt x="22" y="55"/>
                    <a:pt x="28" y="56"/>
                    <a:pt x="34" y="55"/>
                  </a:cubicBezTo>
                  <a:cubicBezTo>
                    <a:pt x="41" y="55"/>
                    <a:pt x="46" y="51"/>
                    <a:pt x="50" y="46"/>
                  </a:cubicBezTo>
                  <a:cubicBezTo>
                    <a:pt x="58" y="36"/>
                    <a:pt x="56" y="21"/>
                    <a:pt x="46" y="13"/>
                  </a:cubicBezTo>
                  <a:cubicBezTo>
                    <a:pt x="41" y="10"/>
                    <a:pt x="34" y="8"/>
                    <a:pt x="2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8" name="Freeform 763">
              <a:extLst>
                <a:ext uri="{FF2B5EF4-FFF2-40B4-BE49-F238E27FC236}">
                  <a16:creationId xmlns:a16="http://schemas.microsoft.com/office/drawing/2014/main" id="{34D991D7-0A5F-41AF-9D67-AB2F6E50A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44725" y="5500688"/>
              <a:ext cx="1339850" cy="1230312"/>
            </a:xfrm>
            <a:custGeom>
              <a:avLst/>
              <a:gdLst>
                <a:gd name="T0" fmla="*/ 310 w 356"/>
                <a:gd name="T1" fmla="*/ 280 h 327"/>
                <a:gd name="T2" fmla="*/ 108 w 356"/>
                <a:gd name="T3" fmla="*/ 261 h 327"/>
                <a:gd name="T4" fmla="*/ 36 w 356"/>
                <a:gd name="T5" fmla="*/ 72 h 327"/>
                <a:gd name="T6" fmla="*/ 238 w 356"/>
                <a:gd name="T7" fmla="*/ 90 h 327"/>
                <a:gd name="T8" fmla="*/ 310 w 356"/>
                <a:gd name="T9" fmla="*/ 28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4"/>
                    <a:pt x="0" y="119"/>
                    <a:pt x="36" y="72"/>
                  </a:cubicBezTo>
                  <a:cubicBezTo>
                    <a:pt x="72" y="24"/>
                    <a:pt x="120" y="0"/>
                    <a:pt x="238" y="90"/>
                  </a:cubicBezTo>
                  <a:cubicBezTo>
                    <a:pt x="356" y="180"/>
                    <a:pt x="346" y="233"/>
                    <a:pt x="310" y="280"/>
                  </a:cubicBezTo>
                  <a:close/>
                </a:path>
              </a:pathLst>
            </a:custGeom>
            <a:solidFill>
              <a:srgbClr val="C42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9" name="Freeform 764">
              <a:extLst>
                <a:ext uri="{FF2B5EF4-FFF2-40B4-BE49-F238E27FC236}">
                  <a16:creationId xmlns:a16="http://schemas.microsoft.com/office/drawing/2014/main" id="{B9B61284-1BE4-437E-9042-6816CCD04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28725" y="4149726"/>
              <a:ext cx="1339850" cy="1230312"/>
            </a:xfrm>
            <a:custGeom>
              <a:avLst/>
              <a:gdLst>
                <a:gd name="T0" fmla="*/ 310 w 356"/>
                <a:gd name="T1" fmla="*/ 280 h 327"/>
                <a:gd name="T2" fmla="*/ 108 w 356"/>
                <a:gd name="T3" fmla="*/ 261 h 327"/>
                <a:gd name="T4" fmla="*/ 36 w 356"/>
                <a:gd name="T5" fmla="*/ 71 h 327"/>
                <a:gd name="T6" fmla="*/ 238 w 356"/>
                <a:gd name="T7" fmla="*/ 90 h 327"/>
                <a:gd name="T8" fmla="*/ 310 w 356"/>
                <a:gd name="T9" fmla="*/ 28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3"/>
                    <a:pt x="0" y="118"/>
                    <a:pt x="36" y="71"/>
                  </a:cubicBezTo>
                  <a:cubicBezTo>
                    <a:pt x="72" y="24"/>
                    <a:pt x="121" y="0"/>
                    <a:pt x="238" y="90"/>
                  </a:cubicBezTo>
                  <a:cubicBezTo>
                    <a:pt x="356" y="180"/>
                    <a:pt x="346" y="232"/>
                    <a:pt x="310" y="280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0" name="Freeform 765">
              <a:extLst>
                <a:ext uri="{FF2B5EF4-FFF2-40B4-BE49-F238E27FC236}">
                  <a16:creationId xmlns:a16="http://schemas.microsoft.com/office/drawing/2014/main" id="{084BFCA3-4FB0-40D3-945D-41DE9DD8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28787" y="5895975"/>
              <a:ext cx="365125" cy="414337"/>
            </a:xfrm>
            <a:custGeom>
              <a:avLst/>
              <a:gdLst>
                <a:gd name="T0" fmla="*/ 58 w 97"/>
                <a:gd name="T1" fmla="*/ 5 h 110"/>
                <a:gd name="T2" fmla="*/ 92 w 97"/>
                <a:gd name="T3" fmla="*/ 31 h 110"/>
                <a:gd name="T4" fmla="*/ 10 w 97"/>
                <a:gd name="T5" fmla="*/ 103 h 110"/>
                <a:gd name="T6" fmla="*/ 58 w 97"/>
                <a:gd name="T7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10">
                  <a:moveTo>
                    <a:pt x="58" y="5"/>
                  </a:moveTo>
                  <a:cubicBezTo>
                    <a:pt x="61" y="0"/>
                    <a:pt x="97" y="25"/>
                    <a:pt x="92" y="31"/>
                  </a:cubicBezTo>
                  <a:cubicBezTo>
                    <a:pt x="87" y="36"/>
                    <a:pt x="19" y="110"/>
                    <a:pt x="10" y="103"/>
                  </a:cubicBezTo>
                  <a:cubicBezTo>
                    <a:pt x="0" y="96"/>
                    <a:pt x="55" y="9"/>
                    <a:pt x="58" y="5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1" name="Freeform 766">
              <a:extLst>
                <a:ext uri="{FF2B5EF4-FFF2-40B4-BE49-F238E27FC236}">
                  <a16:creationId xmlns:a16="http://schemas.microsoft.com/office/drawing/2014/main" id="{96BB737F-F94F-4E94-B293-3F351E63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33475" y="4525963"/>
              <a:ext cx="127000" cy="117475"/>
            </a:xfrm>
            <a:custGeom>
              <a:avLst/>
              <a:gdLst>
                <a:gd name="T0" fmla="*/ 40 w 80"/>
                <a:gd name="T1" fmla="*/ 0 h 74"/>
                <a:gd name="T2" fmla="*/ 52 w 80"/>
                <a:gd name="T3" fmla="*/ 24 h 74"/>
                <a:gd name="T4" fmla="*/ 80 w 80"/>
                <a:gd name="T5" fmla="*/ 29 h 74"/>
                <a:gd name="T6" fmla="*/ 59 w 80"/>
                <a:gd name="T7" fmla="*/ 48 h 74"/>
                <a:gd name="T8" fmla="*/ 64 w 80"/>
                <a:gd name="T9" fmla="*/ 74 h 74"/>
                <a:gd name="T10" fmla="*/ 40 w 80"/>
                <a:gd name="T11" fmla="*/ 62 h 74"/>
                <a:gd name="T12" fmla="*/ 16 w 80"/>
                <a:gd name="T13" fmla="*/ 74 h 74"/>
                <a:gd name="T14" fmla="*/ 21 w 80"/>
                <a:gd name="T15" fmla="*/ 48 h 74"/>
                <a:gd name="T16" fmla="*/ 0 w 80"/>
                <a:gd name="T17" fmla="*/ 29 h 74"/>
                <a:gd name="T18" fmla="*/ 28 w 80"/>
                <a:gd name="T19" fmla="*/ 24 h 74"/>
                <a:gd name="T20" fmla="*/ 40 w 80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74">
                  <a:moveTo>
                    <a:pt x="40" y="0"/>
                  </a:moveTo>
                  <a:lnTo>
                    <a:pt x="52" y="24"/>
                  </a:lnTo>
                  <a:lnTo>
                    <a:pt x="80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21" y="48"/>
                  </a:lnTo>
                  <a:lnTo>
                    <a:pt x="0" y="29"/>
                  </a:lnTo>
                  <a:lnTo>
                    <a:pt x="28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2" name="Freeform 767">
              <a:extLst>
                <a:ext uri="{FF2B5EF4-FFF2-40B4-BE49-F238E27FC236}">
                  <a16:creationId xmlns:a16="http://schemas.microsoft.com/office/drawing/2014/main" id="{356EF489-06C7-41C1-848D-845989121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1825" y="5173663"/>
              <a:ext cx="123825" cy="120650"/>
            </a:xfrm>
            <a:custGeom>
              <a:avLst/>
              <a:gdLst>
                <a:gd name="T0" fmla="*/ 38 w 78"/>
                <a:gd name="T1" fmla="*/ 0 h 76"/>
                <a:gd name="T2" fmla="*/ 50 w 78"/>
                <a:gd name="T3" fmla="*/ 24 h 76"/>
                <a:gd name="T4" fmla="*/ 78 w 78"/>
                <a:gd name="T5" fmla="*/ 28 h 76"/>
                <a:gd name="T6" fmla="*/ 59 w 78"/>
                <a:gd name="T7" fmla="*/ 47 h 76"/>
                <a:gd name="T8" fmla="*/ 64 w 78"/>
                <a:gd name="T9" fmla="*/ 76 h 76"/>
                <a:gd name="T10" fmla="*/ 38 w 78"/>
                <a:gd name="T11" fmla="*/ 62 h 76"/>
                <a:gd name="T12" fmla="*/ 14 w 78"/>
                <a:gd name="T13" fmla="*/ 76 h 76"/>
                <a:gd name="T14" fmla="*/ 19 w 78"/>
                <a:gd name="T15" fmla="*/ 47 h 76"/>
                <a:gd name="T16" fmla="*/ 0 w 78"/>
                <a:gd name="T17" fmla="*/ 28 h 76"/>
                <a:gd name="T18" fmla="*/ 26 w 78"/>
                <a:gd name="T19" fmla="*/ 24 h 76"/>
                <a:gd name="T20" fmla="*/ 38 w 78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6">
                  <a:moveTo>
                    <a:pt x="38" y="0"/>
                  </a:moveTo>
                  <a:lnTo>
                    <a:pt x="50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6"/>
                  </a:lnTo>
                  <a:lnTo>
                    <a:pt x="38" y="62"/>
                  </a:lnTo>
                  <a:lnTo>
                    <a:pt x="14" y="76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6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3" name="Freeform 768">
              <a:extLst>
                <a:ext uri="{FF2B5EF4-FFF2-40B4-BE49-F238E27FC236}">
                  <a16:creationId xmlns:a16="http://schemas.microsoft.com/office/drawing/2014/main" id="{ADCE13B2-82C2-4375-BECD-4918E6993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4362" y="6667500"/>
              <a:ext cx="123825" cy="117475"/>
            </a:xfrm>
            <a:custGeom>
              <a:avLst/>
              <a:gdLst>
                <a:gd name="T0" fmla="*/ 40 w 78"/>
                <a:gd name="T1" fmla="*/ 0 h 74"/>
                <a:gd name="T2" fmla="*/ 52 w 78"/>
                <a:gd name="T3" fmla="*/ 24 h 74"/>
                <a:gd name="T4" fmla="*/ 78 w 78"/>
                <a:gd name="T5" fmla="*/ 28 h 74"/>
                <a:gd name="T6" fmla="*/ 59 w 78"/>
                <a:gd name="T7" fmla="*/ 47 h 74"/>
                <a:gd name="T8" fmla="*/ 64 w 78"/>
                <a:gd name="T9" fmla="*/ 74 h 74"/>
                <a:gd name="T10" fmla="*/ 40 w 78"/>
                <a:gd name="T11" fmla="*/ 62 h 74"/>
                <a:gd name="T12" fmla="*/ 16 w 78"/>
                <a:gd name="T13" fmla="*/ 74 h 74"/>
                <a:gd name="T14" fmla="*/ 19 w 78"/>
                <a:gd name="T15" fmla="*/ 47 h 74"/>
                <a:gd name="T16" fmla="*/ 0 w 78"/>
                <a:gd name="T17" fmla="*/ 28 h 74"/>
                <a:gd name="T18" fmla="*/ 28 w 78"/>
                <a:gd name="T19" fmla="*/ 24 h 74"/>
                <a:gd name="T20" fmla="*/ 40 w 78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8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Freeform 769">
              <a:extLst>
                <a:ext uri="{FF2B5EF4-FFF2-40B4-BE49-F238E27FC236}">
                  <a16:creationId xmlns:a16="http://schemas.microsoft.com/office/drawing/2014/main" id="{4E16C3B1-2124-4240-8646-60EF72CAA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0012" y="5403850"/>
              <a:ext cx="125413" cy="119062"/>
            </a:xfrm>
            <a:custGeom>
              <a:avLst/>
              <a:gdLst>
                <a:gd name="T0" fmla="*/ 41 w 79"/>
                <a:gd name="T1" fmla="*/ 0 h 75"/>
                <a:gd name="T2" fmla="*/ 53 w 79"/>
                <a:gd name="T3" fmla="*/ 26 h 75"/>
                <a:gd name="T4" fmla="*/ 79 w 79"/>
                <a:gd name="T5" fmla="*/ 28 h 75"/>
                <a:gd name="T6" fmla="*/ 60 w 79"/>
                <a:gd name="T7" fmla="*/ 49 h 75"/>
                <a:gd name="T8" fmla="*/ 64 w 79"/>
                <a:gd name="T9" fmla="*/ 75 h 75"/>
                <a:gd name="T10" fmla="*/ 41 w 79"/>
                <a:gd name="T11" fmla="*/ 64 h 75"/>
                <a:gd name="T12" fmla="*/ 15 w 79"/>
                <a:gd name="T13" fmla="*/ 75 h 75"/>
                <a:gd name="T14" fmla="*/ 19 w 79"/>
                <a:gd name="T15" fmla="*/ 49 h 75"/>
                <a:gd name="T16" fmla="*/ 0 w 79"/>
                <a:gd name="T17" fmla="*/ 28 h 75"/>
                <a:gd name="T18" fmla="*/ 27 w 79"/>
                <a:gd name="T19" fmla="*/ 26 h 75"/>
                <a:gd name="T20" fmla="*/ 41 w 79"/>
                <a:gd name="T2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75">
                  <a:moveTo>
                    <a:pt x="41" y="0"/>
                  </a:moveTo>
                  <a:lnTo>
                    <a:pt x="53" y="26"/>
                  </a:lnTo>
                  <a:lnTo>
                    <a:pt x="79" y="28"/>
                  </a:lnTo>
                  <a:lnTo>
                    <a:pt x="60" y="49"/>
                  </a:lnTo>
                  <a:lnTo>
                    <a:pt x="64" y="75"/>
                  </a:lnTo>
                  <a:lnTo>
                    <a:pt x="41" y="64"/>
                  </a:lnTo>
                  <a:lnTo>
                    <a:pt x="15" y="75"/>
                  </a:lnTo>
                  <a:lnTo>
                    <a:pt x="19" y="49"/>
                  </a:lnTo>
                  <a:lnTo>
                    <a:pt x="0" y="28"/>
                  </a:lnTo>
                  <a:lnTo>
                    <a:pt x="27" y="2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Freeform 770">
              <a:extLst>
                <a:ext uri="{FF2B5EF4-FFF2-40B4-BE49-F238E27FC236}">
                  <a16:creationId xmlns:a16="http://schemas.microsoft.com/office/drawing/2014/main" id="{C97B27C9-BCC6-4BE2-A722-4F884582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4225" y="6008688"/>
              <a:ext cx="123825" cy="117475"/>
            </a:xfrm>
            <a:custGeom>
              <a:avLst/>
              <a:gdLst>
                <a:gd name="T0" fmla="*/ 40 w 78"/>
                <a:gd name="T1" fmla="*/ 0 h 74"/>
                <a:gd name="T2" fmla="*/ 52 w 78"/>
                <a:gd name="T3" fmla="*/ 24 h 74"/>
                <a:gd name="T4" fmla="*/ 78 w 78"/>
                <a:gd name="T5" fmla="*/ 29 h 74"/>
                <a:gd name="T6" fmla="*/ 59 w 78"/>
                <a:gd name="T7" fmla="*/ 48 h 74"/>
                <a:gd name="T8" fmla="*/ 64 w 78"/>
                <a:gd name="T9" fmla="*/ 74 h 74"/>
                <a:gd name="T10" fmla="*/ 40 w 78"/>
                <a:gd name="T11" fmla="*/ 62 h 74"/>
                <a:gd name="T12" fmla="*/ 14 w 78"/>
                <a:gd name="T13" fmla="*/ 74 h 74"/>
                <a:gd name="T14" fmla="*/ 19 w 78"/>
                <a:gd name="T15" fmla="*/ 48 h 74"/>
                <a:gd name="T16" fmla="*/ 0 w 78"/>
                <a:gd name="T17" fmla="*/ 29 h 74"/>
                <a:gd name="T18" fmla="*/ 26 w 78"/>
                <a:gd name="T19" fmla="*/ 24 h 74"/>
                <a:gd name="T20" fmla="*/ 40 w 78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4" y="74"/>
                  </a:lnTo>
                  <a:lnTo>
                    <a:pt x="19" y="48"/>
                  </a:lnTo>
                  <a:lnTo>
                    <a:pt x="0" y="29"/>
                  </a:lnTo>
                  <a:lnTo>
                    <a:pt x="26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6" name="Freeform 771">
              <a:extLst>
                <a:ext uri="{FF2B5EF4-FFF2-40B4-BE49-F238E27FC236}">
                  <a16:creationId xmlns:a16="http://schemas.microsoft.com/office/drawing/2014/main" id="{4874C8DA-7B0D-4BA8-82E1-E4C6D4BEC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97112" y="6516688"/>
              <a:ext cx="74613" cy="71437"/>
            </a:xfrm>
            <a:custGeom>
              <a:avLst/>
              <a:gdLst>
                <a:gd name="T0" fmla="*/ 24 w 47"/>
                <a:gd name="T1" fmla="*/ 0 h 45"/>
                <a:gd name="T2" fmla="*/ 31 w 47"/>
                <a:gd name="T3" fmla="*/ 14 h 45"/>
                <a:gd name="T4" fmla="*/ 47 w 47"/>
                <a:gd name="T5" fmla="*/ 17 h 45"/>
                <a:gd name="T6" fmla="*/ 36 w 47"/>
                <a:gd name="T7" fmla="*/ 29 h 45"/>
                <a:gd name="T8" fmla="*/ 38 w 47"/>
                <a:gd name="T9" fmla="*/ 45 h 45"/>
                <a:gd name="T10" fmla="*/ 24 w 47"/>
                <a:gd name="T11" fmla="*/ 38 h 45"/>
                <a:gd name="T12" fmla="*/ 9 w 47"/>
                <a:gd name="T13" fmla="*/ 45 h 45"/>
                <a:gd name="T14" fmla="*/ 12 w 47"/>
                <a:gd name="T15" fmla="*/ 29 h 45"/>
                <a:gd name="T16" fmla="*/ 0 w 47"/>
                <a:gd name="T17" fmla="*/ 17 h 45"/>
                <a:gd name="T18" fmla="*/ 17 w 47"/>
                <a:gd name="T19" fmla="*/ 14 h 45"/>
                <a:gd name="T20" fmla="*/ 24 w 47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7" name="Freeform 772">
              <a:extLst>
                <a:ext uri="{FF2B5EF4-FFF2-40B4-BE49-F238E27FC236}">
                  <a16:creationId xmlns:a16="http://schemas.microsoft.com/office/drawing/2014/main" id="{ECFFA366-7F5A-43CD-8C67-55DB4B88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7137" y="5918200"/>
              <a:ext cx="49213" cy="49212"/>
            </a:xfrm>
            <a:custGeom>
              <a:avLst/>
              <a:gdLst>
                <a:gd name="T0" fmla="*/ 15 w 31"/>
                <a:gd name="T1" fmla="*/ 0 h 31"/>
                <a:gd name="T2" fmla="*/ 19 w 31"/>
                <a:gd name="T3" fmla="*/ 12 h 31"/>
                <a:gd name="T4" fmla="*/ 31 w 31"/>
                <a:gd name="T5" fmla="*/ 12 h 31"/>
                <a:gd name="T6" fmla="*/ 24 w 31"/>
                <a:gd name="T7" fmla="*/ 19 h 31"/>
                <a:gd name="T8" fmla="*/ 24 w 31"/>
                <a:gd name="T9" fmla="*/ 31 h 31"/>
                <a:gd name="T10" fmla="*/ 15 w 31"/>
                <a:gd name="T11" fmla="*/ 26 h 31"/>
                <a:gd name="T12" fmla="*/ 5 w 31"/>
                <a:gd name="T13" fmla="*/ 31 h 31"/>
                <a:gd name="T14" fmla="*/ 7 w 31"/>
                <a:gd name="T15" fmla="*/ 19 h 31"/>
                <a:gd name="T16" fmla="*/ 0 w 31"/>
                <a:gd name="T17" fmla="*/ 12 h 31"/>
                <a:gd name="T18" fmla="*/ 10 w 31"/>
                <a:gd name="T19" fmla="*/ 12 h 31"/>
                <a:gd name="T20" fmla="*/ 15 w 31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1">
                  <a:moveTo>
                    <a:pt x="15" y="0"/>
                  </a:moveTo>
                  <a:lnTo>
                    <a:pt x="19" y="12"/>
                  </a:lnTo>
                  <a:lnTo>
                    <a:pt x="31" y="12"/>
                  </a:lnTo>
                  <a:lnTo>
                    <a:pt x="24" y="19"/>
                  </a:lnTo>
                  <a:lnTo>
                    <a:pt x="24" y="31"/>
                  </a:lnTo>
                  <a:lnTo>
                    <a:pt x="15" y="26"/>
                  </a:lnTo>
                  <a:lnTo>
                    <a:pt x="5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0" y="1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8" name="Freeform 773">
              <a:extLst>
                <a:ext uri="{FF2B5EF4-FFF2-40B4-BE49-F238E27FC236}">
                  <a16:creationId xmlns:a16="http://schemas.microsoft.com/office/drawing/2014/main" id="{DFC22470-993B-4E7B-8FD6-81FE8AE1E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4812" y="5211763"/>
              <a:ext cx="49213" cy="47625"/>
            </a:xfrm>
            <a:custGeom>
              <a:avLst/>
              <a:gdLst>
                <a:gd name="T0" fmla="*/ 15 w 31"/>
                <a:gd name="T1" fmla="*/ 0 h 30"/>
                <a:gd name="T2" fmla="*/ 19 w 31"/>
                <a:gd name="T3" fmla="*/ 9 h 30"/>
                <a:gd name="T4" fmla="*/ 31 w 31"/>
                <a:gd name="T5" fmla="*/ 11 h 30"/>
                <a:gd name="T6" fmla="*/ 24 w 31"/>
                <a:gd name="T7" fmla="*/ 19 h 30"/>
                <a:gd name="T8" fmla="*/ 24 w 31"/>
                <a:gd name="T9" fmla="*/ 30 h 30"/>
                <a:gd name="T10" fmla="*/ 15 w 31"/>
                <a:gd name="T11" fmla="*/ 26 h 30"/>
                <a:gd name="T12" fmla="*/ 5 w 31"/>
                <a:gd name="T13" fmla="*/ 30 h 30"/>
                <a:gd name="T14" fmla="*/ 8 w 31"/>
                <a:gd name="T15" fmla="*/ 19 h 30"/>
                <a:gd name="T16" fmla="*/ 0 w 31"/>
                <a:gd name="T17" fmla="*/ 11 h 30"/>
                <a:gd name="T18" fmla="*/ 10 w 31"/>
                <a:gd name="T19" fmla="*/ 9 h 30"/>
                <a:gd name="T20" fmla="*/ 15 w 31"/>
                <a:gd name="T2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lnTo>
                    <a:pt x="19" y="9"/>
                  </a:lnTo>
                  <a:lnTo>
                    <a:pt x="31" y="11"/>
                  </a:lnTo>
                  <a:lnTo>
                    <a:pt x="24" y="19"/>
                  </a:lnTo>
                  <a:lnTo>
                    <a:pt x="24" y="30"/>
                  </a:lnTo>
                  <a:lnTo>
                    <a:pt x="15" y="26"/>
                  </a:lnTo>
                  <a:lnTo>
                    <a:pt x="5" y="30"/>
                  </a:lnTo>
                  <a:lnTo>
                    <a:pt x="8" y="19"/>
                  </a:lnTo>
                  <a:lnTo>
                    <a:pt x="0" y="11"/>
                  </a:lnTo>
                  <a:lnTo>
                    <a:pt x="10" y="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9" name="Freeform 774">
              <a:extLst>
                <a:ext uri="{FF2B5EF4-FFF2-40B4-BE49-F238E27FC236}">
                  <a16:creationId xmlns:a16="http://schemas.microsoft.com/office/drawing/2014/main" id="{721E937C-E4B4-4E14-B6F3-13ECB5720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24050" y="4635500"/>
              <a:ext cx="74613" cy="71437"/>
            </a:xfrm>
            <a:custGeom>
              <a:avLst/>
              <a:gdLst>
                <a:gd name="T0" fmla="*/ 23 w 47"/>
                <a:gd name="T1" fmla="*/ 0 h 45"/>
                <a:gd name="T2" fmla="*/ 31 w 47"/>
                <a:gd name="T3" fmla="*/ 14 h 45"/>
                <a:gd name="T4" fmla="*/ 47 w 47"/>
                <a:gd name="T5" fmla="*/ 17 h 45"/>
                <a:gd name="T6" fmla="*/ 35 w 47"/>
                <a:gd name="T7" fmla="*/ 28 h 45"/>
                <a:gd name="T8" fmla="*/ 38 w 47"/>
                <a:gd name="T9" fmla="*/ 45 h 45"/>
                <a:gd name="T10" fmla="*/ 23 w 47"/>
                <a:gd name="T11" fmla="*/ 38 h 45"/>
                <a:gd name="T12" fmla="*/ 7 w 47"/>
                <a:gd name="T13" fmla="*/ 45 h 45"/>
                <a:gd name="T14" fmla="*/ 12 w 47"/>
                <a:gd name="T15" fmla="*/ 28 h 45"/>
                <a:gd name="T16" fmla="*/ 0 w 47"/>
                <a:gd name="T17" fmla="*/ 17 h 45"/>
                <a:gd name="T18" fmla="*/ 16 w 47"/>
                <a:gd name="T19" fmla="*/ 14 h 45"/>
                <a:gd name="T20" fmla="*/ 23 w 47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8"/>
                  </a:lnTo>
                  <a:lnTo>
                    <a:pt x="38" y="45"/>
                  </a:lnTo>
                  <a:lnTo>
                    <a:pt x="23" y="38"/>
                  </a:lnTo>
                  <a:lnTo>
                    <a:pt x="7" y="45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0" name="Freeform 775">
              <a:extLst>
                <a:ext uri="{FF2B5EF4-FFF2-40B4-BE49-F238E27FC236}">
                  <a16:creationId xmlns:a16="http://schemas.microsoft.com/office/drawing/2014/main" id="{C6913C83-CBA2-42B8-998C-242B86BD0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1487" y="4706938"/>
              <a:ext cx="79375" cy="74612"/>
            </a:xfrm>
            <a:custGeom>
              <a:avLst/>
              <a:gdLst>
                <a:gd name="T0" fmla="*/ 26 w 50"/>
                <a:gd name="T1" fmla="*/ 0 h 47"/>
                <a:gd name="T2" fmla="*/ 33 w 50"/>
                <a:gd name="T3" fmla="*/ 17 h 47"/>
                <a:gd name="T4" fmla="*/ 50 w 50"/>
                <a:gd name="T5" fmla="*/ 19 h 47"/>
                <a:gd name="T6" fmla="*/ 38 w 50"/>
                <a:gd name="T7" fmla="*/ 31 h 47"/>
                <a:gd name="T8" fmla="*/ 40 w 50"/>
                <a:gd name="T9" fmla="*/ 47 h 47"/>
                <a:gd name="T10" fmla="*/ 26 w 50"/>
                <a:gd name="T11" fmla="*/ 40 h 47"/>
                <a:gd name="T12" fmla="*/ 9 w 50"/>
                <a:gd name="T13" fmla="*/ 47 h 47"/>
                <a:gd name="T14" fmla="*/ 14 w 50"/>
                <a:gd name="T15" fmla="*/ 31 h 47"/>
                <a:gd name="T16" fmla="*/ 0 w 50"/>
                <a:gd name="T17" fmla="*/ 19 h 47"/>
                <a:gd name="T18" fmla="*/ 16 w 50"/>
                <a:gd name="T19" fmla="*/ 17 h 47"/>
                <a:gd name="T20" fmla="*/ 26 w 50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7">
                  <a:moveTo>
                    <a:pt x="26" y="0"/>
                  </a:moveTo>
                  <a:lnTo>
                    <a:pt x="33" y="17"/>
                  </a:lnTo>
                  <a:lnTo>
                    <a:pt x="50" y="19"/>
                  </a:lnTo>
                  <a:lnTo>
                    <a:pt x="38" y="31"/>
                  </a:lnTo>
                  <a:lnTo>
                    <a:pt x="40" y="47"/>
                  </a:lnTo>
                  <a:lnTo>
                    <a:pt x="26" y="40"/>
                  </a:lnTo>
                  <a:lnTo>
                    <a:pt x="9" y="47"/>
                  </a:lnTo>
                  <a:lnTo>
                    <a:pt x="14" y="31"/>
                  </a:lnTo>
                  <a:lnTo>
                    <a:pt x="0" y="19"/>
                  </a:lnTo>
                  <a:lnTo>
                    <a:pt x="16" y="1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1" name="Freeform 776">
              <a:extLst>
                <a:ext uri="{FF2B5EF4-FFF2-40B4-BE49-F238E27FC236}">
                  <a16:creationId xmlns:a16="http://schemas.microsoft.com/office/drawing/2014/main" id="{52C5566B-2C51-407A-97CA-D4697F4E7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0487" y="5011738"/>
              <a:ext cx="52388" cy="49212"/>
            </a:xfrm>
            <a:custGeom>
              <a:avLst/>
              <a:gdLst>
                <a:gd name="T0" fmla="*/ 17 w 33"/>
                <a:gd name="T1" fmla="*/ 0 h 31"/>
                <a:gd name="T2" fmla="*/ 22 w 33"/>
                <a:gd name="T3" fmla="*/ 9 h 31"/>
                <a:gd name="T4" fmla="*/ 33 w 33"/>
                <a:gd name="T5" fmla="*/ 12 h 31"/>
                <a:gd name="T6" fmla="*/ 24 w 33"/>
                <a:gd name="T7" fmla="*/ 19 h 31"/>
                <a:gd name="T8" fmla="*/ 26 w 33"/>
                <a:gd name="T9" fmla="*/ 31 h 31"/>
                <a:gd name="T10" fmla="*/ 17 w 33"/>
                <a:gd name="T11" fmla="*/ 26 h 31"/>
                <a:gd name="T12" fmla="*/ 7 w 33"/>
                <a:gd name="T13" fmla="*/ 31 h 31"/>
                <a:gd name="T14" fmla="*/ 7 w 33"/>
                <a:gd name="T15" fmla="*/ 19 h 31"/>
                <a:gd name="T16" fmla="*/ 0 w 33"/>
                <a:gd name="T17" fmla="*/ 12 h 31"/>
                <a:gd name="T18" fmla="*/ 12 w 33"/>
                <a:gd name="T19" fmla="*/ 9 h 31"/>
                <a:gd name="T20" fmla="*/ 17 w 33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4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2" name="Freeform 777">
              <a:extLst>
                <a:ext uri="{FF2B5EF4-FFF2-40B4-BE49-F238E27FC236}">
                  <a16:creationId xmlns:a16="http://schemas.microsoft.com/office/drawing/2014/main" id="{CBD93671-0F79-47A7-AE18-5955515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2562" y="6162675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31 w 48"/>
                <a:gd name="T3" fmla="*/ 17 h 48"/>
                <a:gd name="T4" fmla="*/ 48 w 48"/>
                <a:gd name="T5" fmla="*/ 19 h 48"/>
                <a:gd name="T6" fmla="*/ 36 w 48"/>
                <a:gd name="T7" fmla="*/ 31 h 48"/>
                <a:gd name="T8" fmla="*/ 41 w 48"/>
                <a:gd name="T9" fmla="*/ 48 h 48"/>
                <a:gd name="T10" fmla="*/ 24 w 48"/>
                <a:gd name="T11" fmla="*/ 38 h 48"/>
                <a:gd name="T12" fmla="*/ 10 w 48"/>
                <a:gd name="T13" fmla="*/ 48 h 48"/>
                <a:gd name="T14" fmla="*/ 12 w 48"/>
                <a:gd name="T15" fmla="*/ 31 h 48"/>
                <a:gd name="T16" fmla="*/ 0 w 48"/>
                <a:gd name="T17" fmla="*/ 19 h 48"/>
                <a:gd name="T18" fmla="*/ 17 w 48"/>
                <a:gd name="T19" fmla="*/ 17 h 48"/>
                <a:gd name="T20" fmla="*/ 24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31" y="17"/>
                  </a:lnTo>
                  <a:lnTo>
                    <a:pt x="48" y="19"/>
                  </a:lnTo>
                  <a:lnTo>
                    <a:pt x="36" y="31"/>
                  </a:lnTo>
                  <a:lnTo>
                    <a:pt x="41" y="48"/>
                  </a:lnTo>
                  <a:lnTo>
                    <a:pt x="24" y="38"/>
                  </a:lnTo>
                  <a:lnTo>
                    <a:pt x="10" y="48"/>
                  </a:lnTo>
                  <a:lnTo>
                    <a:pt x="12" y="31"/>
                  </a:lnTo>
                  <a:lnTo>
                    <a:pt x="0" y="19"/>
                  </a:lnTo>
                  <a:lnTo>
                    <a:pt x="17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3" name="Freeform 778">
              <a:extLst>
                <a:ext uri="{FF2B5EF4-FFF2-40B4-BE49-F238E27FC236}">
                  <a16:creationId xmlns:a16="http://schemas.microsoft.com/office/drawing/2014/main" id="{77E7B134-C83A-4B5F-9E2D-ACF7F81E5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0625" y="6708775"/>
              <a:ext cx="74613" cy="71437"/>
            </a:xfrm>
            <a:custGeom>
              <a:avLst/>
              <a:gdLst>
                <a:gd name="T0" fmla="*/ 24 w 47"/>
                <a:gd name="T1" fmla="*/ 0 h 45"/>
                <a:gd name="T2" fmla="*/ 31 w 47"/>
                <a:gd name="T3" fmla="*/ 14 h 45"/>
                <a:gd name="T4" fmla="*/ 47 w 47"/>
                <a:gd name="T5" fmla="*/ 17 h 45"/>
                <a:gd name="T6" fmla="*/ 36 w 47"/>
                <a:gd name="T7" fmla="*/ 29 h 45"/>
                <a:gd name="T8" fmla="*/ 38 w 47"/>
                <a:gd name="T9" fmla="*/ 45 h 45"/>
                <a:gd name="T10" fmla="*/ 24 w 47"/>
                <a:gd name="T11" fmla="*/ 38 h 45"/>
                <a:gd name="T12" fmla="*/ 7 w 47"/>
                <a:gd name="T13" fmla="*/ 45 h 45"/>
                <a:gd name="T14" fmla="*/ 12 w 47"/>
                <a:gd name="T15" fmla="*/ 29 h 45"/>
                <a:gd name="T16" fmla="*/ 0 w 47"/>
                <a:gd name="T17" fmla="*/ 17 h 45"/>
                <a:gd name="T18" fmla="*/ 17 w 47"/>
                <a:gd name="T19" fmla="*/ 14 h 45"/>
                <a:gd name="T20" fmla="*/ 24 w 47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7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4" name="Freeform 779">
              <a:extLst>
                <a:ext uri="{FF2B5EF4-FFF2-40B4-BE49-F238E27FC236}">
                  <a16:creationId xmlns:a16="http://schemas.microsoft.com/office/drawing/2014/main" id="{32CFD530-CCA8-4B4E-9A50-004F917E5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5125" y="6592888"/>
              <a:ext cx="52388" cy="52387"/>
            </a:xfrm>
            <a:custGeom>
              <a:avLst/>
              <a:gdLst>
                <a:gd name="T0" fmla="*/ 17 w 33"/>
                <a:gd name="T1" fmla="*/ 0 h 33"/>
                <a:gd name="T2" fmla="*/ 22 w 33"/>
                <a:gd name="T3" fmla="*/ 11 h 33"/>
                <a:gd name="T4" fmla="*/ 33 w 33"/>
                <a:gd name="T5" fmla="*/ 11 h 33"/>
                <a:gd name="T6" fmla="*/ 24 w 33"/>
                <a:gd name="T7" fmla="*/ 21 h 33"/>
                <a:gd name="T8" fmla="*/ 26 w 33"/>
                <a:gd name="T9" fmla="*/ 33 h 33"/>
                <a:gd name="T10" fmla="*/ 17 w 33"/>
                <a:gd name="T11" fmla="*/ 26 h 33"/>
                <a:gd name="T12" fmla="*/ 5 w 33"/>
                <a:gd name="T13" fmla="*/ 33 h 33"/>
                <a:gd name="T14" fmla="*/ 7 w 33"/>
                <a:gd name="T15" fmla="*/ 21 h 33"/>
                <a:gd name="T16" fmla="*/ 0 w 33"/>
                <a:gd name="T17" fmla="*/ 11 h 33"/>
                <a:gd name="T18" fmla="*/ 12 w 33"/>
                <a:gd name="T19" fmla="*/ 11 h 33"/>
                <a:gd name="T20" fmla="*/ 17 w 3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2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5" name="Freeform 780">
              <a:extLst>
                <a:ext uri="{FF2B5EF4-FFF2-40B4-BE49-F238E27FC236}">
                  <a16:creationId xmlns:a16="http://schemas.microsoft.com/office/drawing/2014/main" id="{288EFD71-2ACE-43F0-9EFD-C5BB73466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36612" y="7032625"/>
              <a:ext cx="55563" cy="49212"/>
            </a:xfrm>
            <a:custGeom>
              <a:avLst/>
              <a:gdLst>
                <a:gd name="T0" fmla="*/ 16 w 35"/>
                <a:gd name="T1" fmla="*/ 0 h 31"/>
                <a:gd name="T2" fmla="*/ 24 w 35"/>
                <a:gd name="T3" fmla="*/ 9 h 31"/>
                <a:gd name="T4" fmla="*/ 35 w 35"/>
                <a:gd name="T5" fmla="*/ 12 h 31"/>
                <a:gd name="T6" fmla="*/ 26 w 35"/>
                <a:gd name="T7" fmla="*/ 19 h 31"/>
                <a:gd name="T8" fmla="*/ 28 w 35"/>
                <a:gd name="T9" fmla="*/ 31 h 31"/>
                <a:gd name="T10" fmla="*/ 16 w 35"/>
                <a:gd name="T11" fmla="*/ 26 h 31"/>
                <a:gd name="T12" fmla="*/ 7 w 35"/>
                <a:gd name="T13" fmla="*/ 31 h 31"/>
                <a:gd name="T14" fmla="*/ 9 w 35"/>
                <a:gd name="T15" fmla="*/ 19 h 31"/>
                <a:gd name="T16" fmla="*/ 0 w 35"/>
                <a:gd name="T17" fmla="*/ 12 h 31"/>
                <a:gd name="T18" fmla="*/ 12 w 35"/>
                <a:gd name="T19" fmla="*/ 9 h 31"/>
                <a:gd name="T20" fmla="*/ 16 w 35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1">
                  <a:moveTo>
                    <a:pt x="16" y="0"/>
                  </a:moveTo>
                  <a:lnTo>
                    <a:pt x="24" y="9"/>
                  </a:lnTo>
                  <a:lnTo>
                    <a:pt x="35" y="12"/>
                  </a:lnTo>
                  <a:lnTo>
                    <a:pt x="26" y="19"/>
                  </a:lnTo>
                  <a:lnTo>
                    <a:pt x="28" y="31"/>
                  </a:lnTo>
                  <a:lnTo>
                    <a:pt x="16" y="26"/>
                  </a:lnTo>
                  <a:lnTo>
                    <a:pt x="7" y="31"/>
                  </a:lnTo>
                  <a:lnTo>
                    <a:pt x="9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6" name="Freeform 781">
              <a:extLst>
                <a:ext uri="{FF2B5EF4-FFF2-40B4-BE49-F238E27FC236}">
                  <a16:creationId xmlns:a16="http://schemas.microsoft.com/office/drawing/2014/main" id="{7A59A8EC-23FB-46EB-90C0-C4222EE1A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9850" y="5797550"/>
              <a:ext cx="53975" cy="49212"/>
            </a:xfrm>
            <a:custGeom>
              <a:avLst/>
              <a:gdLst>
                <a:gd name="T0" fmla="*/ 17 w 34"/>
                <a:gd name="T1" fmla="*/ 0 h 31"/>
                <a:gd name="T2" fmla="*/ 22 w 34"/>
                <a:gd name="T3" fmla="*/ 10 h 31"/>
                <a:gd name="T4" fmla="*/ 34 w 34"/>
                <a:gd name="T5" fmla="*/ 12 h 31"/>
                <a:gd name="T6" fmla="*/ 26 w 34"/>
                <a:gd name="T7" fmla="*/ 22 h 31"/>
                <a:gd name="T8" fmla="*/ 26 w 34"/>
                <a:gd name="T9" fmla="*/ 31 h 31"/>
                <a:gd name="T10" fmla="*/ 17 w 34"/>
                <a:gd name="T11" fmla="*/ 26 h 31"/>
                <a:gd name="T12" fmla="*/ 8 w 34"/>
                <a:gd name="T13" fmla="*/ 31 h 31"/>
                <a:gd name="T14" fmla="*/ 8 w 34"/>
                <a:gd name="T15" fmla="*/ 22 h 31"/>
                <a:gd name="T16" fmla="*/ 0 w 34"/>
                <a:gd name="T17" fmla="*/ 12 h 31"/>
                <a:gd name="T18" fmla="*/ 12 w 34"/>
                <a:gd name="T19" fmla="*/ 10 h 31"/>
                <a:gd name="T20" fmla="*/ 17 w 34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10"/>
                  </a:lnTo>
                  <a:lnTo>
                    <a:pt x="34" y="12"/>
                  </a:lnTo>
                  <a:lnTo>
                    <a:pt x="26" y="22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8" y="31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12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7" name="Freeform 782">
              <a:extLst>
                <a:ext uri="{FF2B5EF4-FFF2-40B4-BE49-F238E27FC236}">
                  <a16:creationId xmlns:a16="http://schemas.microsoft.com/office/drawing/2014/main" id="{1E3C82BC-FA3D-4211-ACEC-8ECBC2751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563812" y="6359525"/>
              <a:ext cx="52388" cy="47625"/>
            </a:xfrm>
            <a:custGeom>
              <a:avLst/>
              <a:gdLst>
                <a:gd name="T0" fmla="*/ 16 w 33"/>
                <a:gd name="T1" fmla="*/ 0 h 30"/>
                <a:gd name="T2" fmla="*/ 21 w 33"/>
                <a:gd name="T3" fmla="*/ 9 h 30"/>
                <a:gd name="T4" fmla="*/ 33 w 33"/>
                <a:gd name="T5" fmla="*/ 11 h 30"/>
                <a:gd name="T6" fmla="*/ 26 w 33"/>
                <a:gd name="T7" fmla="*/ 19 h 30"/>
                <a:gd name="T8" fmla="*/ 28 w 33"/>
                <a:gd name="T9" fmla="*/ 30 h 30"/>
                <a:gd name="T10" fmla="*/ 16 w 33"/>
                <a:gd name="T11" fmla="*/ 26 h 30"/>
                <a:gd name="T12" fmla="*/ 7 w 33"/>
                <a:gd name="T13" fmla="*/ 30 h 30"/>
                <a:gd name="T14" fmla="*/ 9 w 33"/>
                <a:gd name="T15" fmla="*/ 19 h 30"/>
                <a:gd name="T16" fmla="*/ 0 w 33"/>
                <a:gd name="T17" fmla="*/ 11 h 30"/>
                <a:gd name="T18" fmla="*/ 12 w 33"/>
                <a:gd name="T19" fmla="*/ 9 h 30"/>
                <a:gd name="T20" fmla="*/ 16 w 33"/>
                <a:gd name="T2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0">
                  <a:moveTo>
                    <a:pt x="16" y="0"/>
                  </a:moveTo>
                  <a:lnTo>
                    <a:pt x="21" y="9"/>
                  </a:lnTo>
                  <a:lnTo>
                    <a:pt x="33" y="11"/>
                  </a:lnTo>
                  <a:lnTo>
                    <a:pt x="26" y="19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7" y="30"/>
                  </a:lnTo>
                  <a:lnTo>
                    <a:pt x="9" y="19"/>
                  </a:lnTo>
                  <a:lnTo>
                    <a:pt x="0" y="11"/>
                  </a:lnTo>
                  <a:lnTo>
                    <a:pt x="12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8" name="Freeform 783">
              <a:extLst>
                <a:ext uri="{FF2B5EF4-FFF2-40B4-BE49-F238E27FC236}">
                  <a16:creationId xmlns:a16="http://schemas.microsoft.com/office/drawing/2014/main" id="{B7B369E8-2801-4DC8-AC61-B01295C5A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70175" y="5538788"/>
              <a:ext cx="53975" cy="49212"/>
            </a:xfrm>
            <a:custGeom>
              <a:avLst/>
              <a:gdLst>
                <a:gd name="T0" fmla="*/ 17 w 34"/>
                <a:gd name="T1" fmla="*/ 0 h 31"/>
                <a:gd name="T2" fmla="*/ 22 w 34"/>
                <a:gd name="T3" fmla="*/ 9 h 31"/>
                <a:gd name="T4" fmla="*/ 34 w 34"/>
                <a:gd name="T5" fmla="*/ 12 h 31"/>
                <a:gd name="T6" fmla="*/ 26 w 34"/>
                <a:gd name="T7" fmla="*/ 19 h 31"/>
                <a:gd name="T8" fmla="*/ 26 w 34"/>
                <a:gd name="T9" fmla="*/ 31 h 31"/>
                <a:gd name="T10" fmla="*/ 17 w 34"/>
                <a:gd name="T11" fmla="*/ 26 h 31"/>
                <a:gd name="T12" fmla="*/ 7 w 34"/>
                <a:gd name="T13" fmla="*/ 31 h 31"/>
                <a:gd name="T14" fmla="*/ 10 w 34"/>
                <a:gd name="T15" fmla="*/ 19 h 31"/>
                <a:gd name="T16" fmla="*/ 0 w 34"/>
                <a:gd name="T17" fmla="*/ 12 h 31"/>
                <a:gd name="T18" fmla="*/ 12 w 34"/>
                <a:gd name="T19" fmla="*/ 9 h 31"/>
                <a:gd name="T20" fmla="*/ 17 w 34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9"/>
                  </a:lnTo>
                  <a:lnTo>
                    <a:pt x="34" y="12"/>
                  </a:lnTo>
                  <a:lnTo>
                    <a:pt x="26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9" name="Freeform 784">
              <a:extLst>
                <a:ext uri="{FF2B5EF4-FFF2-40B4-BE49-F238E27FC236}">
                  <a16:creationId xmlns:a16="http://schemas.microsoft.com/office/drawing/2014/main" id="{6746CD6C-1BC1-4E49-8EF8-2A090F4C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68525" y="4860925"/>
              <a:ext cx="52388" cy="52387"/>
            </a:xfrm>
            <a:custGeom>
              <a:avLst/>
              <a:gdLst>
                <a:gd name="T0" fmla="*/ 16 w 33"/>
                <a:gd name="T1" fmla="*/ 0 h 33"/>
                <a:gd name="T2" fmla="*/ 23 w 33"/>
                <a:gd name="T3" fmla="*/ 12 h 33"/>
                <a:gd name="T4" fmla="*/ 33 w 33"/>
                <a:gd name="T5" fmla="*/ 12 h 33"/>
                <a:gd name="T6" fmla="*/ 26 w 33"/>
                <a:gd name="T7" fmla="*/ 21 h 33"/>
                <a:gd name="T8" fmla="*/ 28 w 33"/>
                <a:gd name="T9" fmla="*/ 33 h 33"/>
                <a:gd name="T10" fmla="*/ 16 w 33"/>
                <a:gd name="T11" fmla="*/ 26 h 33"/>
                <a:gd name="T12" fmla="*/ 7 w 33"/>
                <a:gd name="T13" fmla="*/ 33 h 33"/>
                <a:gd name="T14" fmla="*/ 9 w 33"/>
                <a:gd name="T15" fmla="*/ 21 h 33"/>
                <a:gd name="T16" fmla="*/ 0 w 33"/>
                <a:gd name="T17" fmla="*/ 12 h 33"/>
                <a:gd name="T18" fmla="*/ 11 w 33"/>
                <a:gd name="T19" fmla="*/ 12 h 33"/>
                <a:gd name="T20" fmla="*/ 16 w 3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23" y="12"/>
                  </a:lnTo>
                  <a:lnTo>
                    <a:pt x="33" y="12"/>
                  </a:lnTo>
                  <a:lnTo>
                    <a:pt x="26" y="21"/>
                  </a:lnTo>
                  <a:lnTo>
                    <a:pt x="28" y="33"/>
                  </a:lnTo>
                  <a:lnTo>
                    <a:pt x="16" y="26"/>
                  </a:lnTo>
                  <a:lnTo>
                    <a:pt x="7" y="33"/>
                  </a:lnTo>
                  <a:lnTo>
                    <a:pt x="9" y="21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0" name="Freeform 785">
              <a:extLst>
                <a:ext uri="{FF2B5EF4-FFF2-40B4-BE49-F238E27FC236}">
                  <a16:creationId xmlns:a16="http://schemas.microsoft.com/office/drawing/2014/main" id="{77A2D5D0-E722-4BE0-B329-5846A34DB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9375" y="4432300"/>
              <a:ext cx="53975" cy="52387"/>
            </a:xfrm>
            <a:custGeom>
              <a:avLst/>
              <a:gdLst>
                <a:gd name="T0" fmla="*/ 17 w 34"/>
                <a:gd name="T1" fmla="*/ 0 h 33"/>
                <a:gd name="T2" fmla="*/ 22 w 34"/>
                <a:gd name="T3" fmla="*/ 12 h 33"/>
                <a:gd name="T4" fmla="*/ 34 w 34"/>
                <a:gd name="T5" fmla="*/ 14 h 33"/>
                <a:gd name="T6" fmla="*/ 24 w 34"/>
                <a:gd name="T7" fmla="*/ 21 h 33"/>
                <a:gd name="T8" fmla="*/ 26 w 34"/>
                <a:gd name="T9" fmla="*/ 33 h 33"/>
                <a:gd name="T10" fmla="*/ 17 w 34"/>
                <a:gd name="T11" fmla="*/ 26 h 33"/>
                <a:gd name="T12" fmla="*/ 5 w 34"/>
                <a:gd name="T13" fmla="*/ 33 h 33"/>
                <a:gd name="T14" fmla="*/ 8 w 34"/>
                <a:gd name="T15" fmla="*/ 21 h 33"/>
                <a:gd name="T16" fmla="*/ 0 w 34"/>
                <a:gd name="T17" fmla="*/ 14 h 33"/>
                <a:gd name="T18" fmla="*/ 10 w 34"/>
                <a:gd name="T19" fmla="*/ 12 h 33"/>
                <a:gd name="T20" fmla="*/ 17 w 34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3">
                  <a:moveTo>
                    <a:pt x="17" y="0"/>
                  </a:moveTo>
                  <a:lnTo>
                    <a:pt x="22" y="12"/>
                  </a:lnTo>
                  <a:lnTo>
                    <a:pt x="34" y="14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8" y="21"/>
                  </a:lnTo>
                  <a:lnTo>
                    <a:pt x="0" y="14"/>
                  </a:lnTo>
                  <a:lnTo>
                    <a:pt x="10" y="1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1" name="Freeform 786">
              <a:extLst>
                <a:ext uri="{FF2B5EF4-FFF2-40B4-BE49-F238E27FC236}">
                  <a16:creationId xmlns:a16="http://schemas.microsoft.com/office/drawing/2014/main" id="{F0DC2770-A9A7-49EB-AA4A-029605D4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100" y="5749925"/>
              <a:ext cx="52388" cy="52387"/>
            </a:xfrm>
            <a:custGeom>
              <a:avLst/>
              <a:gdLst>
                <a:gd name="T0" fmla="*/ 17 w 33"/>
                <a:gd name="T1" fmla="*/ 0 h 33"/>
                <a:gd name="T2" fmla="*/ 21 w 33"/>
                <a:gd name="T3" fmla="*/ 11 h 33"/>
                <a:gd name="T4" fmla="*/ 33 w 33"/>
                <a:gd name="T5" fmla="*/ 11 h 33"/>
                <a:gd name="T6" fmla="*/ 24 w 33"/>
                <a:gd name="T7" fmla="*/ 21 h 33"/>
                <a:gd name="T8" fmla="*/ 26 w 33"/>
                <a:gd name="T9" fmla="*/ 33 h 33"/>
                <a:gd name="T10" fmla="*/ 17 w 33"/>
                <a:gd name="T11" fmla="*/ 26 h 33"/>
                <a:gd name="T12" fmla="*/ 5 w 33"/>
                <a:gd name="T13" fmla="*/ 33 h 33"/>
                <a:gd name="T14" fmla="*/ 7 w 33"/>
                <a:gd name="T15" fmla="*/ 21 h 33"/>
                <a:gd name="T16" fmla="*/ 0 w 33"/>
                <a:gd name="T17" fmla="*/ 11 h 33"/>
                <a:gd name="T18" fmla="*/ 12 w 33"/>
                <a:gd name="T19" fmla="*/ 11 h 33"/>
                <a:gd name="T20" fmla="*/ 17 w 3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1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2" name="Freeform 787">
              <a:extLst>
                <a:ext uri="{FF2B5EF4-FFF2-40B4-BE49-F238E27FC236}">
                  <a16:creationId xmlns:a16="http://schemas.microsoft.com/office/drawing/2014/main" id="{70D766DA-5B24-4FF0-9A0F-29988B713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9762" y="6848475"/>
              <a:ext cx="52388" cy="49212"/>
            </a:xfrm>
            <a:custGeom>
              <a:avLst/>
              <a:gdLst>
                <a:gd name="T0" fmla="*/ 17 w 33"/>
                <a:gd name="T1" fmla="*/ 0 h 31"/>
                <a:gd name="T2" fmla="*/ 22 w 33"/>
                <a:gd name="T3" fmla="*/ 9 h 31"/>
                <a:gd name="T4" fmla="*/ 33 w 33"/>
                <a:gd name="T5" fmla="*/ 12 h 31"/>
                <a:gd name="T6" fmla="*/ 26 w 33"/>
                <a:gd name="T7" fmla="*/ 19 h 31"/>
                <a:gd name="T8" fmla="*/ 29 w 33"/>
                <a:gd name="T9" fmla="*/ 31 h 31"/>
                <a:gd name="T10" fmla="*/ 17 w 33"/>
                <a:gd name="T11" fmla="*/ 26 h 31"/>
                <a:gd name="T12" fmla="*/ 7 w 33"/>
                <a:gd name="T13" fmla="*/ 31 h 31"/>
                <a:gd name="T14" fmla="*/ 10 w 33"/>
                <a:gd name="T15" fmla="*/ 19 h 31"/>
                <a:gd name="T16" fmla="*/ 0 w 33"/>
                <a:gd name="T17" fmla="*/ 12 h 31"/>
                <a:gd name="T18" fmla="*/ 12 w 33"/>
                <a:gd name="T19" fmla="*/ 9 h 31"/>
                <a:gd name="T20" fmla="*/ 17 w 33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6" y="19"/>
                  </a:lnTo>
                  <a:lnTo>
                    <a:pt x="29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3" name="Freeform 788">
              <a:extLst>
                <a:ext uri="{FF2B5EF4-FFF2-40B4-BE49-F238E27FC236}">
                  <a16:creationId xmlns:a16="http://schemas.microsoft.com/office/drawing/2014/main" id="{F1CAC369-C58E-4077-BDFC-384768E51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3850" y="7107238"/>
              <a:ext cx="76200" cy="71437"/>
            </a:xfrm>
            <a:custGeom>
              <a:avLst/>
              <a:gdLst>
                <a:gd name="T0" fmla="*/ 24 w 48"/>
                <a:gd name="T1" fmla="*/ 0 h 45"/>
                <a:gd name="T2" fmla="*/ 31 w 48"/>
                <a:gd name="T3" fmla="*/ 15 h 45"/>
                <a:gd name="T4" fmla="*/ 48 w 48"/>
                <a:gd name="T5" fmla="*/ 17 h 45"/>
                <a:gd name="T6" fmla="*/ 36 w 48"/>
                <a:gd name="T7" fmla="*/ 29 h 45"/>
                <a:gd name="T8" fmla="*/ 38 w 48"/>
                <a:gd name="T9" fmla="*/ 45 h 45"/>
                <a:gd name="T10" fmla="*/ 24 w 48"/>
                <a:gd name="T11" fmla="*/ 38 h 45"/>
                <a:gd name="T12" fmla="*/ 10 w 48"/>
                <a:gd name="T13" fmla="*/ 45 h 45"/>
                <a:gd name="T14" fmla="*/ 12 w 48"/>
                <a:gd name="T15" fmla="*/ 29 h 45"/>
                <a:gd name="T16" fmla="*/ 0 w 48"/>
                <a:gd name="T17" fmla="*/ 17 h 45"/>
                <a:gd name="T18" fmla="*/ 17 w 48"/>
                <a:gd name="T19" fmla="*/ 15 h 45"/>
                <a:gd name="T20" fmla="*/ 24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24" y="0"/>
                  </a:moveTo>
                  <a:lnTo>
                    <a:pt x="31" y="15"/>
                  </a:lnTo>
                  <a:lnTo>
                    <a:pt x="48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10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4" name="Freeform 789">
              <a:extLst>
                <a:ext uri="{FF2B5EF4-FFF2-40B4-BE49-F238E27FC236}">
                  <a16:creationId xmlns:a16="http://schemas.microsoft.com/office/drawing/2014/main" id="{779B08C1-4611-4891-84AF-85F6CA9B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2375" y="5176838"/>
              <a:ext cx="74613" cy="71437"/>
            </a:xfrm>
            <a:custGeom>
              <a:avLst/>
              <a:gdLst>
                <a:gd name="T0" fmla="*/ 23 w 47"/>
                <a:gd name="T1" fmla="*/ 0 h 45"/>
                <a:gd name="T2" fmla="*/ 31 w 47"/>
                <a:gd name="T3" fmla="*/ 14 h 45"/>
                <a:gd name="T4" fmla="*/ 47 w 47"/>
                <a:gd name="T5" fmla="*/ 17 h 45"/>
                <a:gd name="T6" fmla="*/ 35 w 47"/>
                <a:gd name="T7" fmla="*/ 29 h 45"/>
                <a:gd name="T8" fmla="*/ 40 w 47"/>
                <a:gd name="T9" fmla="*/ 45 h 45"/>
                <a:gd name="T10" fmla="*/ 23 w 47"/>
                <a:gd name="T11" fmla="*/ 38 h 45"/>
                <a:gd name="T12" fmla="*/ 9 w 47"/>
                <a:gd name="T13" fmla="*/ 45 h 45"/>
                <a:gd name="T14" fmla="*/ 12 w 47"/>
                <a:gd name="T15" fmla="*/ 29 h 45"/>
                <a:gd name="T16" fmla="*/ 0 w 47"/>
                <a:gd name="T17" fmla="*/ 17 h 45"/>
                <a:gd name="T18" fmla="*/ 16 w 47"/>
                <a:gd name="T19" fmla="*/ 14 h 45"/>
                <a:gd name="T20" fmla="*/ 23 w 47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9"/>
                  </a:lnTo>
                  <a:lnTo>
                    <a:pt x="40" y="45"/>
                  </a:lnTo>
                  <a:lnTo>
                    <a:pt x="23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下弧形箭头 18">
            <a:extLst>
              <a:ext uri="{FF2B5EF4-FFF2-40B4-BE49-F238E27FC236}">
                <a16:creationId xmlns:a16="http://schemas.microsoft.com/office/drawing/2014/main" id="{8F9BD06A-D568-4EFD-826A-6A0B329741DC}"/>
              </a:ext>
            </a:extLst>
          </p:cNvPr>
          <p:cNvSpPr/>
          <p:nvPr/>
        </p:nvSpPr>
        <p:spPr>
          <a:xfrm rot="14460000">
            <a:off x="6219825" y="3486151"/>
            <a:ext cx="2244725" cy="889000"/>
          </a:xfrm>
          <a:prstGeom prst="curvedUpArrow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47D163-BF70-4DBE-9860-D5E040B90536}"/>
              </a:ext>
            </a:extLst>
          </p:cNvPr>
          <p:cNvSpPr/>
          <p:nvPr/>
        </p:nvSpPr>
        <p:spPr>
          <a:xfrm>
            <a:off x="1160463" y="946150"/>
            <a:ext cx="7329487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14A564-66B3-46FE-B3EE-51392F85349C}"/>
              </a:ext>
            </a:extLst>
          </p:cNvPr>
          <p:cNvSpPr/>
          <p:nvPr/>
        </p:nvSpPr>
        <p:spPr>
          <a:xfrm>
            <a:off x="1189038" y="5468938"/>
            <a:ext cx="5621337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508" name="文本框 5">
            <a:extLst>
              <a:ext uri="{FF2B5EF4-FFF2-40B4-BE49-F238E27FC236}">
                <a16:creationId xmlns:a16="http://schemas.microsoft.com/office/drawing/2014/main" id="{76177D2D-6275-4789-8D5B-0CA66E814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25400"/>
            <a:ext cx="40259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递归算法 </a:t>
            </a:r>
            <a:r>
              <a:rPr lang="en-US" altLang="zh-CN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求解</a:t>
            </a:r>
          </a:p>
        </p:txBody>
      </p:sp>
      <p:grpSp>
        <p:nvGrpSpPr>
          <p:cNvPr id="9" name="组合 22">
            <a:extLst>
              <a:ext uri="{FF2B5EF4-FFF2-40B4-BE49-F238E27FC236}">
                <a16:creationId xmlns:a16="http://schemas.microsoft.com/office/drawing/2014/main" id="{71209BEB-F422-493C-A5F1-5E3D9F051BCB}"/>
              </a:ext>
            </a:extLst>
          </p:cNvPr>
          <p:cNvGrpSpPr/>
          <p:nvPr/>
        </p:nvGrpSpPr>
        <p:grpSpPr>
          <a:xfrm rot="5400000">
            <a:off x="6382411" y="95573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33308FBB-72F3-4345-B216-E94EA98CC26E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1EFDD3AC-041F-4992-BEFF-45E8F3AB4A89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4637EF33-5102-4865-8FEA-F760856DCBA5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4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 bldLvl="0" animBg="1"/>
      <p:bldP spid="5" grpId="0" bldLvl="0" animBg="1"/>
      <p:bldP spid="19" grpId="1" bldLvl="0" animBg="1"/>
      <p:bldP spid="4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56354B-3ED6-47F5-979F-76411F700323}"/>
              </a:ext>
            </a:extLst>
          </p:cNvPr>
          <p:cNvSpPr/>
          <p:nvPr/>
        </p:nvSpPr>
        <p:spPr>
          <a:xfrm>
            <a:off x="0" y="857250"/>
            <a:ext cx="1787525" cy="51435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algn="ctr"/>
            <a:endParaRPr lang="zh-CN" altLang="en-US" sz="1300" noProof="1">
              <a:solidFill>
                <a:srgbClr val="FFFFFF"/>
              </a:solidFill>
              <a:ea typeface="楷体" panose="02010609060101010101" pitchFamily="49" charset="-122"/>
            </a:endParaRPr>
          </a:p>
        </p:txBody>
      </p:sp>
      <p:sp>
        <p:nvSpPr>
          <p:cNvPr id="16386" name="文本框 5">
            <a:extLst>
              <a:ext uri="{FF2B5EF4-FFF2-40B4-BE49-F238E27FC236}">
                <a16:creationId xmlns:a16="http://schemas.microsoft.com/office/drawing/2014/main" id="{6E12F4BB-56E3-4254-A5C4-32D472C6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485900"/>
            <a:ext cx="7366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楷体_GB2312" panose="02010609030101010101" pitchFamily="49" charset="-122"/>
              </a:rPr>
              <a:t>再谈斐波那契数列</a:t>
            </a:r>
          </a:p>
        </p:txBody>
      </p:sp>
      <p:sp>
        <p:nvSpPr>
          <p:cNvPr id="9219" name="文本框 5">
            <a:extLst>
              <a:ext uri="{FF2B5EF4-FFF2-40B4-BE49-F238E27FC236}">
                <a16:creationId xmlns:a16="http://schemas.microsoft.com/office/drawing/2014/main" id="{C3927723-26C4-4290-BEC8-C0742CD92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3" y="1485900"/>
            <a:ext cx="267176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纸笔</a:t>
            </a:r>
            <a:r>
              <a:rPr lang="en-US" altLang="zh-CN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→</a:t>
            </a:r>
            <a:r>
              <a:rPr lang="zh-CN" altLang="en-US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自行计算</a:t>
            </a:r>
          </a:p>
          <a:p>
            <a:endParaRPr lang="zh-CN" altLang="en-US" sz="2800">
              <a:solidFill>
                <a:srgbClr val="40404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CB0DE6-4B21-4C86-855F-47685DCF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3938588"/>
            <a:ext cx="6049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表格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|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公式</a:t>
            </a:r>
            <a:r>
              <a:rPr lang="zh-CN" altLang="en-US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：单元格 </a:t>
            </a:r>
            <a:r>
              <a:rPr lang="en-US" altLang="zh-CN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= 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上一行</a:t>
            </a:r>
            <a:r>
              <a:rPr lang="en-US" altLang="zh-CN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+</a:t>
            </a:r>
            <a:r>
              <a:rPr lang="zh-CN" altLang="en-US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再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上行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D2B0B417-B1CC-4BE3-B71F-5D1029783428}"/>
              </a:ext>
            </a:extLst>
          </p:cNvPr>
          <p:cNvGrpSpPr/>
          <p:nvPr/>
        </p:nvGrpSpPr>
        <p:grpSpPr>
          <a:xfrm>
            <a:off x="1224940" y="3087047"/>
            <a:ext cx="349027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A0B0EE3B-1D36-43D0-92D1-71F5ED71CF53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B66E28F8-E77C-4C42-9B26-FFA442397A06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E8832CF1-22E2-4319-8121-98C6BFD28459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D6F47A67-3302-44BC-9BAF-B36CFA5C60E6}"/>
              </a:ext>
            </a:extLst>
          </p:cNvPr>
          <p:cNvSpPr/>
          <p:nvPr/>
        </p:nvSpPr>
        <p:spPr>
          <a:xfrm>
            <a:off x="2022475" y="3648075"/>
            <a:ext cx="64516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ED945959-1CC6-4F53-9F79-D45C8C646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231775"/>
            <a:ext cx="85375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用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你会的方法</a:t>
            </a:r>
            <a:r>
              <a:rPr lang="zh-CN" altLang="en-US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去解决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求斐波那契数列第</a:t>
            </a: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个值</a:t>
            </a:r>
            <a:r>
              <a:rPr lang="zh-CN" altLang="en-US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的问题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···</a:t>
            </a:r>
            <a:endParaRPr lang="en-US" altLang="zh-CN" sz="2800">
              <a:solidFill>
                <a:srgbClr val="40404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01775E01-73B2-49EE-A3EF-AC4B2DE10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555875"/>
            <a:ext cx="60499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用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表格</a:t>
            </a:r>
            <a:r>
              <a:rPr lang="zh-CN" altLang="en-US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解决，求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斐波那契</a:t>
            </a:r>
            <a:r>
              <a:rPr lang="zh-CN" altLang="en-US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数列第</a:t>
            </a:r>
            <a:r>
              <a:rPr lang="en-US" altLang="zh-CN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个值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D6053C-45DE-421B-9216-ECAF4A5EA5B9}"/>
              </a:ext>
            </a:extLst>
          </p:cNvPr>
          <p:cNvSpPr/>
          <p:nvPr/>
        </p:nvSpPr>
        <p:spPr>
          <a:xfrm>
            <a:off x="2139950" y="1374775"/>
            <a:ext cx="6584950" cy="17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6" grpId="0"/>
      <p:bldP spid="10" grpId="0" bldLvl="0" animBg="1"/>
      <p:bldP spid="5" grpId="0"/>
      <p:bldP spid="4" grpId="0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>
            <a:extLst>
              <a:ext uri="{FF2B5EF4-FFF2-40B4-BE49-F238E27FC236}">
                <a16:creationId xmlns:a16="http://schemas.microsoft.com/office/drawing/2014/main" id="{A63C2104-8585-45DD-B46B-14593F861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204913"/>
            <a:ext cx="5516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问题解决思想：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迭代法</a:t>
            </a:r>
            <a:r>
              <a:rPr lang="zh-CN" altLang="en-US" sz="28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（辗转法）</a:t>
            </a:r>
          </a:p>
        </p:txBody>
      </p:sp>
      <p:sp>
        <p:nvSpPr>
          <p:cNvPr id="3" name="文本框 5">
            <a:extLst>
              <a:ext uri="{FF2B5EF4-FFF2-40B4-BE49-F238E27FC236}">
                <a16:creationId xmlns:a16="http://schemas.microsoft.com/office/drawing/2014/main" id="{BD218FB9-F854-4BAB-B6DC-AD4F16F57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2006600"/>
            <a:ext cx="505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是计算机解决问题的一种基本的方法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2186A618-33B5-4B5D-9086-9D204EA1F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3189288"/>
            <a:ext cx="6694488" cy="2308225"/>
          </a:xfrm>
          <a:prstGeom prst="rect">
            <a:avLst/>
          </a:prstGeom>
          <a:noFill/>
          <a:ln w="28575">
            <a:solidFill>
              <a:srgbClr val="41719C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404040"/>
                </a:solidFill>
                <a:latin typeface="楷体" panose="02010609060101010101" pitchFamily="49" charset="-122"/>
                <a:sym typeface="宋体" panose="02010600030101010101" pitchFamily="2" charset="-122"/>
              </a:rPr>
              <a:t>   </a:t>
            </a:r>
            <a:r>
              <a:rPr lang="en-US" altLang="zh-CN" sz="24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每一次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对过程的重复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被称为一次</a:t>
            </a:r>
            <a:r>
              <a:rPr lang="en-US" altLang="zh-CN" sz="24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“</a:t>
            </a:r>
            <a:r>
              <a:rPr lang="zh-CN" altLang="en-US" sz="24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迭代</a:t>
            </a:r>
            <a:r>
              <a:rPr lang="en-US" altLang="zh-CN" sz="24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”</a:t>
            </a:r>
            <a:r>
              <a:rPr lang="zh-CN" altLang="en-US" sz="24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而每一次迭代得到的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结果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会被用来作为下一次迭代的</a:t>
            </a:r>
            <a:r>
              <a:rPr lang="zh-CN" altLang="en-US" sz="2400" u="sng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初始值</a:t>
            </a:r>
            <a:r>
              <a:rPr lang="zh-CN" altLang="en-US" sz="2400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。                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P97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F28903-1EA4-48AD-923C-DB6483E24BAA}"/>
              </a:ext>
            </a:extLst>
          </p:cNvPr>
          <p:cNvSpPr/>
          <p:nvPr/>
        </p:nvSpPr>
        <p:spPr>
          <a:xfrm>
            <a:off x="2446338" y="928688"/>
            <a:ext cx="5473700" cy="1497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4C8D3336-CEBA-4FB9-8543-85A32665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974975"/>
            <a:ext cx="2149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何为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迭代 </a:t>
            </a:r>
            <a:r>
              <a:rPr lang="zh-CN" altLang="en-US" sz="2800" b="1">
                <a:solidFill>
                  <a:srgbClr val="40404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？</a:t>
            </a:r>
          </a:p>
        </p:txBody>
      </p:sp>
      <p:pic>
        <p:nvPicPr>
          <p:cNvPr id="16386" name="图片 1" descr="u=1579613266,1672981401&amp;fm=26&amp;gp=0">
            <a:extLst>
              <a:ext uri="{FF2B5EF4-FFF2-40B4-BE49-F238E27FC236}">
                <a16:creationId xmlns:a16="http://schemas.microsoft.com/office/drawing/2014/main" id="{6E3070DB-F811-4C0B-832D-263F2327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692525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 bldLvl="0" animBg="1"/>
      <p:bldP spid="2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9D3C64D-835D-4AA3-9A26-2B66427B79C3}"/>
              </a:ext>
            </a:extLst>
          </p:cNvPr>
          <p:cNvGrpSpPr>
            <a:grpSpLocks/>
          </p:cNvGrpSpPr>
          <p:nvPr/>
        </p:nvGrpSpPr>
        <p:grpSpPr bwMode="auto">
          <a:xfrm>
            <a:off x="196850" y="871538"/>
            <a:ext cx="5248275" cy="2800350"/>
            <a:chOff x="310" y="1372"/>
            <a:chExt cx="8265" cy="4410"/>
          </a:xfrm>
        </p:grpSpPr>
        <p:pic>
          <p:nvPicPr>
            <p:cNvPr id="18434" name="图片 1">
              <a:extLst>
                <a:ext uri="{FF2B5EF4-FFF2-40B4-BE49-F238E27FC236}">
                  <a16:creationId xmlns:a16="http://schemas.microsoft.com/office/drawing/2014/main" id="{29C77E12-6400-4CB4-B6E2-395CE7D0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" y="1372"/>
              <a:ext cx="8265" cy="441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BD1AD3D-A13E-47CF-A6C8-B349D694DE7D}"/>
                </a:ext>
              </a:extLst>
            </p:cNvPr>
            <p:cNvSpPr/>
            <p:nvPr/>
          </p:nvSpPr>
          <p:spPr>
            <a:xfrm>
              <a:off x="1140" y="2687"/>
              <a:ext cx="5445" cy="935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5376EA1-098D-4C1E-8B4B-0430E4599DE5}"/>
              </a:ext>
            </a:extLst>
          </p:cNvPr>
          <p:cNvGrpSpPr>
            <a:grpSpLocks/>
          </p:cNvGrpSpPr>
          <p:nvPr/>
        </p:nvGrpSpPr>
        <p:grpSpPr bwMode="auto">
          <a:xfrm>
            <a:off x="2978150" y="3152775"/>
            <a:ext cx="5938838" cy="3081338"/>
            <a:chOff x="4111" y="5789"/>
            <a:chExt cx="9354" cy="485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6F1BCEF-B4FE-485D-A743-BFC8D038B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51"/>
            <a:stretch>
              <a:fillRect/>
            </a:stretch>
          </p:blipFill>
          <p:spPr>
            <a:xfrm>
              <a:off x="4111" y="5789"/>
              <a:ext cx="9354" cy="4852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1F72E43-8C67-41FE-BCB4-57CDD263A5B4}"/>
                </a:ext>
              </a:extLst>
            </p:cNvPr>
            <p:cNvSpPr/>
            <p:nvPr/>
          </p:nvSpPr>
          <p:spPr>
            <a:xfrm>
              <a:off x="4854" y="7154"/>
              <a:ext cx="5443" cy="932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4" name="文本框 4">
            <a:extLst>
              <a:ext uri="{FF2B5EF4-FFF2-40B4-BE49-F238E27FC236}">
                <a16:creationId xmlns:a16="http://schemas.microsoft.com/office/drawing/2014/main" id="{B1570CD3-B874-4524-9FB3-119DA6A17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4835525"/>
            <a:ext cx="2867025" cy="906463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</a:rPr>
              <a:t>求1+1/2+1/3+···+1/n        </a:t>
            </a:r>
          </a:p>
          <a:p>
            <a:pPr>
              <a:spcBef>
                <a:spcPts val="600"/>
              </a:spcBef>
            </a:pP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</a:rPr>
              <a:t>       → s = s + 1/i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169153-BEA2-4112-84DB-2107A5A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1236663"/>
            <a:ext cx="3357563" cy="9064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</a:rPr>
              <a:t>1+2+3+···+n            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</a:rPr>
              <a:t>        → s = s + 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1" descr="1">
            <a:extLst>
              <a:ext uri="{FF2B5EF4-FFF2-40B4-BE49-F238E27FC236}">
                <a16:creationId xmlns:a16="http://schemas.microsoft.com/office/drawing/2014/main" id="{BACB3430-346C-443F-9F6B-C0DE864BB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/>
          <a:stretch>
            <a:fillRect/>
          </a:stretch>
        </p:blipFill>
        <p:spPr bwMode="auto">
          <a:xfrm>
            <a:off x="188913" y="954088"/>
            <a:ext cx="6715125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文本框 5">
            <a:extLst>
              <a:ext uri="{FF2B5EF4-FFF2-40B4-BE49-F238E27FC236}">
                <a16:creationId xmlns:a16="http://schemas.microsoft.com/office/drawing/2014/main" id="{8FEADF79-0592-4945-9A2A-88967E400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25400"/>
            <a:ext cx="40259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楷体" panose="02010609060101010101" pitchFamily="49" charset="-122"/>
              </a:rPr>
              <a:t>迭代求解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5CE0FCF9-2C1A-4DDE-B39E-6152D848A44E}"/>
              </a:ext>
            </a:extLst>
          </p:cNvPr>
          <p:cNvGrpSpPr/>
          <p:nvPr/>
        </p:nvGrpSpPr>
        <p:grpSpPr>
          <a:xfrm rot="5400000">
            <a:off x="5977280" y="95573"/>
            <a:ext cx="349016" cy="35241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74794E40-766F-4E62-8442-3CB828138C04}"/>
                </a:ext>
              </a:extLst>
            </p:cNvPr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B5B49D8E-1ED6-4656-B58D-E340D59A0EA2}"/>
                </a:ext>
              </a:extLst>
            </p:cNvPr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611403A1-B038-4C52-8DA9-1AF94D4FFBA7}"/>
                </a:ext>
              </a:extLst>
            </p:cNvPr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66C67B5-D733-4B7E-8633-F6AB4C248362}"/>
              </a:ext>
            </a:extLst>
          </p:cNvPr>
          <p:cNvSpPr/>
          <p:nvPr/>
        </p:nvSpPr>
        <p:spPr>
          <a:xfrm>
            <a:off x="2254250" y="1762125"/>
            <a:ext cx="831850" cy="860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F62B62-67BE-478C-9EFD-20013B968AD2}"/>
              </a:ext>
            </a:extLst>
          </p:cNvPr>
          <p:cNvSpPr/>
          <p:nvPr/>
        </p:nvSpPr>
        <p:spPr>
          <a:xfrm>
            <a:off x="2225675" y="2368550"/>
            <a:ext cx="831850" cy="12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53D184-A47A-4BFD-B033-7846C15D9A3E}"/>
              </a:ext>
            </a:extLst>
          </p:cNvPr>
          <p:cNvSpPr/>
          <p:nvPr/>
        </p:nvSpPr>
        <p:spPr>
          <a:xfrm>
            <a:off x="3162300" y="2111375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9958CD-B5AF-40B5-9286-95C8EC2EC822}"/>
              </a:ext>
            </a:extLst>
          </p:cNvPr>
          <p:cNvSpPr/>
          <p:nvPr/>
        </p:nvSpPr>
        <p:spPr>
          <a:xfrm>
            <a:off x="4133850" y="2438400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2ADE4F-9E2C-4799-94B9-4771AE59273D}"/>
              </a:ext>
            </a:extLst>
          </p:cNvPr>
          <p:cNvSpPr/>
          <p:nvPr/>
        </p:nvSpPr>
        <p:spPr>
          <a:xfrm>
            <a:off x="5075238" y="2776538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8D15FD-A555-421A-AD2D-C3311D420A9A}"/>
              </a:ext>
            </a:extLst>
          </p:cNvPr>
          <p:cNvSpPr/>
          <p:nvPr/>
        </p:nvSpPr>
        <p:spPr>
          <a:xfrm>
            <a:off x="6022975" y="3082925"/>
            <a:ext cx="831850" cy="163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175" name="文本框 4">
            <a:extLst>
              <a:ext uri="{FF2B5EF4-FFF2-40B4-BE49-F238E27FC236}">
                <a16:creationId xmlns:a16="http://schemas.microsoft.com/office/drawing/2014/main" id="{20DE2222-FB5C-4588-854E-CE6020C1A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2160588"/>
            <a:ext cx="1614487" cy="64452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a,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 , a</a:t>
            </a: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5EC35CD9-B52C-4BA6-92CF-CC3AAA5CE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1138238"/>
            <a:ext cx="1614487" cy="64452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a,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</a:rPr>
              <a:t> b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= 1 ,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15234698-3BA1-4D6E-AE14-EA7040C1D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3370263"/>
            <a:ext cx="1614487" cy="46037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, 1</a:t>
            </a: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6587DD8C-0B7B-4AB9-9E8E-2D9BA8BFF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5230813"/>
            <a:ext cx="1614487" cy="906462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a =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</a:p>
          <a:p>
            <a:pPr algn="ctr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 = 1</a:t>
            </a:r>
          </a:p>
        </p:txBody>
      </p:sp>
      <p:sp>
        <p:nvSpPr>
          <p:cNvPr id="13" name="环形箭头 12">
            <a:extLst>
              <a:ext uri="{FF2B5EF4-FFF2-40B4-BE49-F238E27FC236}">
                <a16:creationId xmlns:a16="http://schemas.microsoft.com/office/drawing/2014/main" id="{FBB6DB45-F357-4EBC-AB49-DF98F1EB887C}"/>
              </a:ext>
            </a:extLst>
          </p:cNvPr>
          <p:cNvSpPr/>
          <p:nvPr/>
        </p:nvSpPr>
        <p:spPr>
          <a:xfrm flipH="1">
            <a:off x="7369175" y="792163"/>
            <a:ext cx="1058863" cy="1169987"/>
          </a:xfrm>
          <a:prstGeom prst="circular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4" name="环形箭头 13">
            <a:extLst>
              <a:ext uri="{FF2B5EF4-FFF2-40B4-BE49-F238E27FC236}">
                <a16:creationId xmlns:a16="http://schemas.microsoft.com/office/drawing/2014/main" id="{4732CF53-C01F-401A-AD4A-6BBBC4CC8BB2}"/>
              </a:ext>
            </a:extLst>
          </p:cNvPr>
          <p:cNvSpPr/>
          <p:nvPr/>
        </p:nvSpPr>
        <p:spPr>
          <a:xfrm flipH="1">
            <a:off x="7715250" y="774700"/>
            <a:ext cx="1057275" cy="1171575"/>
          </a:xfrm>
          <a:prstGeom prst="circular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924370-C398-4B49-BC56-909BAB465502}"/>
              </a:ext>
            </a:extLst>
          </p:cNvPr>
          <p:cNvSpPr/>
          <p:nvPr/>
        </p:nvSpPr>
        <p:spPr>
          <a:xfrm>
            <a:off x="2254250" y="2084388"/>
            <a:ext cx="831850" cy="12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3230FD-6590-4B16-B3F4-9DC5ACE857A9}"/>
              </a:ext>
            </a:extLst>
          </p:cNvPr>
          <p:cNvSpPr/>
          <p:nvPr/>
        </p:nvSpPr>
        <p:spPr>
          <a:xfrm>
            <a:off x="3163888" y="2476500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120B32-B952-4116-A9AC-8B31B33BBCDC}"/>
              </a:ext>
            </a:extLst>
          </p:cNvPr>
          <p:cNvSpPr/>
          <p:nvPr/>
        </p:nvSpPr>
        <p:spPr>
          <a:xfrm>
            <a:off x="3149600" y="2755900"/>
            <a:ext cx="831850" cy="16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9" name="五边形 18">
            <a:extLst>
              <a:ext uri="{FF2B5EF4-FFF2-40B4-BE49-F238E27FC236}">
                <a16:creationId xmlns:a16="http://schemas.microsoft.com/office/drawing/2014/main" id="{C35E70CD-517A-4146-A1BE-2C7FCB1AB2EB}"/>
              </a:ext>
            </a:extLst>
          </p:cNvPr>
          <p:cNvSpPr/>
          <p:nvPr/>
        </p:nvSpPr>
        <p:spPr>
          <a:xfrm>
            <a:off x="4503738" y="2159000"/>
            <a:ext cx="2776537" cy="6350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交换变量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a,b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的值</a:t>
            </a:r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6BB348FA-B055-49AE-BA4C-839FC16FEEF5}"/>
              </a:ext>
            </a:extLst>
          </p:cNvPr>
          <p:cNvSpPr/>
          <p:nvPr/>
        </p:nvSpPr>
        <p:spPr>
          <a:xfrm>
            <a:off x="8545513" y="2860675"/>
            <a:ext cx="241300" cy="436563"/>
          </a:xfrm>
          <a:prstGeom prst="downArrow">
            <a:avLst/>
          </a:prstGeom>
          <a:noFill/>
          <a:ln>
            <a:solidFill>
              <a:srgbClr val="CC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5BAFB0FE-448D-49E7-B704-3B40D05010CA}"/>
              </a:ext>
            </a:extLst>
          </p:cNvPr>
          <p:cNvSpPr/>
          <p:nvPr/>
        </p:nvSpPr>
        <p:spPr>
          <a:xfrm>
            <a:off x="8166100" y="2871788"/>
            <a:ext cx="239713" cy="436562"/>
          </a:xfrm>
          <a:prstGeom prst="downArrow">
            <a:avLst/>
          </a:prstGeom>
          <a:noFill/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5671F5E-F9E7-4246-B340-855CA41D275B}"/>
              </a:ext>
            </a:extLst>
          </p:cNvPr>
          <p:cNvSpPr/>
          <p:nvPr/>
        </p:nvSpPr>
        <p:spPr>
          <a:xfrm>
            <a:off x="1211263" y="2755900"/>
            <a:ext cx="863600" cy="250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D186E383-31EA-4046-801C-1EFEA5CAB98D}"/>
              </a:ext>
            </a:extLst>
          </p:cNvPr>
          <p:cNvSpPr/>
          <p:nvPr/>
        </p:nvSpPr>
        <p:spPr>
          <a:xfrm>
            <a:off x="8188325" y="4713288"/>
            <a:ext cx="358775" cy="461962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84C300B-21B1-4CBD-8FE6-C6977F54A47B}"/>
              </a:ext>
            </a:extLst>
          </p:cNvPr>
          <p:cNvSpPr/>
          <p:nvPr/>
        </p:nvSpPr>
        <p:spPr>
          <a:xfrm>
            <a:off x="1225550" y="3090863"/>
            <a:ext cx="863600" cy="25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A98C454C-006C-4FEB-90F3-0D2F88A67502}"/>
              </a:ext>
            </a:extLst>
          </p:cNvPr>
          <p:cNvSpPr/>
          <p:nvPr/>
        </p:nvSpPr>
        <p:spPr>
          <a:xfrm rot="16200000">
            <a:off x="2367757" y="2312194"/>
            <a:ext cx="266700" cy="1112837"/>
          </a:xfrm>
          <a:prstGeom prst="downArrow">
            <a:avLst/>
          </a:prstGeom>
          <a:noFill/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0514F24-5BCC-44C6-8FC2-383E77FB32BA}"/>
              </a:ext>
            </a:extLst>
          </p:cNvPr>
          <p:cNvSpPr/>
          <p:nvPr/>
        </p:nvSpPr>
        <p:spPr>
          <a:xfrm>
            <a:off x="1154113" y="3409950"/>
            <a:ext cx="863600" cy="252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ABF96833-8D3E-4A3E-B143-5F741AEE10FE}"/>
              </a:ext>
            </a:extLst>
          </p:cNvPr>
          <p:cNvSpPr/>
          <p:nvPr/>
        </p:nvSpPr>
        <p:spPr>
          <a:xfrm rot="16200000">
            <a:off x="2843213" y="2192338"/>
            <a:ext cx="252412" cy="2049462"/>
          </a:xfrm>
          <a:prstGeom prst="down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0736F0-37CD-4BDC-9FFB-0C48CA8C4B1F}"/>
              </a:ext>
            </a:extLst>
          </p:cNvPr>
          <p:cNvSpPr/>
          <p:nvPr/>
        </p:nvSpPr>
        <p:spPr>
          <a:xfrm>
            <a:off x="1123950" y="3759200"/>
            <a:ext cx="865188" cy="252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3BCBDB51-C2AC-4597-97C3-AF23EFBBEB1B}"/>
              </a:ext>
            </a:extLst>
          </p:cNvPr>
          <p:cNvSpPr/>
          <p:nvPr/>
        </p:nvSpPr>
        <p:spPr>
          <a:xfrm rot="16200000">
            <a:off x="3312319" y="2032794"/>
            <a:ext cx="287338" cy="3022600"/>
          </a:xfrm>
          <a:prstGeom prst="down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D79B793D-AB40-4BD4-A30A-BEB283160989}"/>
              </a:ext>
            </a:extLst>
          </p:cNvPr>
          <p:cNvSpPr/>
          <p:nvPr/>
        </p:nvSpPr>
        <p:spPr>
          <a:xfrm rot="16200000">
            <a:off x="3821906" y="1883570"/>
            <a:ext cx="250825" cy="4005262"/>
          </a:xfrm>
          <a:prstGeom prst="down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9" name="文本框 4">
            <a:extLst>
              <a:ext uri="{FF2B5EF4-FFF2-40B4-BE49-F238E27FC236}">
                <a16:creationId xmlns:a16="http://schemas.microsoft.com/office/drawing/2014/main" id="{4BBD6455-7DB6-4C98-A725-D5ACD60CB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-141288"/>
            <a:ext cx="16144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赋值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657DE2-3373-4F64-98D1-A905BC33B914}"/>
              </a:ext>
            </a:extLst>
          </p:cNvPr>
          <p:cNvSpPr/>
          <p:nvPr/>
        </p:nvSpPr>
        <p:spPr>
          <a:xfrm>
            <a:off x="1154113" y="2438400"/>
            <a:ext cx="863600" cy="252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41506E9-50B0-467F-A6B3-91CA8A0776FE}"/>
              </a:ext>
            </a:extLst>
          </p:cNvPr>
          <p:cNvSpPr/>
          <p:nvPr/>
        </p:nvSpPr>
        <p:spPr>
          <a:xfrm>
            <a:off x="1154113" y="4078288"/>
            <a:ext cx="863600" cy="25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0" name="文本框 4">
            <a:extLst>
              <a:ext uri="{FF2B5EF4-FFF2-40B4-BE49-F238E27FC236}">
                <a16:creationId xmlns:a16="http://schemas.microsoft.com/office/drawing/2014/main" id="{A276E7B6-E92F-43BA-A033-B806B5F7A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0" y="4198938"/>
            <a:ext cx="1614488" cy="46037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a,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</a:rPr>
              <a:t> b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, 1 </a:t>
            </a:r>
            <a:endParaRPr lang="en-US" altLang="zh-CN" sz="240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117A9A2-E91F-4E91-8880-6B5847D555F2}"/>
              </a:ext>
            </a:extLst>
          </p:cNvPr>
          <p:cNvSpPr/>
          <p:nvPr/>
        </p:nvSpPr>
        <p:spPr>
          <a:xfrm>
            <a:off x="1155700" y="4424363"/>
            <a:ext cx="863600" cy="25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B9B1DE-6732-4A78-8986-BDDECC1E4A33}"/>
              </a:ext>
            </a:extLst>
          </p:cNvPr>
          <p:cNvSpPr/>
          <p:nvPr/>
        </p:nvSpPr>
        <p:spPr>
          <a:xfrm>
            <a:off x="1225550" y="4770438"/>
            <a:ext cx="865188" cy="252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4F5891-9427-4F58-A6C6-043255441B02}"/>
              </a:ext>
            </a:extLst>
          </p:cNvPr>
          <p:cNvSpPr/>
          <p:nvPr/>
        </p:nvSpPr>
        <p:spPr>
          <a:xfrm>
            <a:off x="1241425" y="5073650"/>
            <a:ext cx="863600" cy="250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F27F72A3-FB62-46AF-A5CC-03D177B33E84}"/>
              </a:ext>
            </a:extLst>
          </p:cNvPr>
          <p:cNvSpPr/>
          <p:nvPr/>
        </p:nvSpPr>
        <p:spPr>
          <a:xfrm>
            <a:off x="7877175" y="2886075"/>
            <a:ext cx="338138" cy="23145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098832A-1790-47D8-A5C1-2754520524ED}"/>
              </a:ext>
            </a:extLst>
          </p:cNvPr>
          <p:cNvSpPr/>
          <p:nvPr/>
        </p:nvSpPr>
        <p:spPr>
          <a:xfrm>
            <a:off x="1282700" y="5422900"/>
            <a:ext cx="865188" cy="252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ldLvl="0" animBg="1"/>
      <p:bldP spid="16" grpId="1" bldLvl="0" animBg="1"/>
      <p:bldP spid="5" grpId="1" bldLvl="0" animBg="1"/>
      <p:bldP spid="6" grpId="1" bldLvl="0" animBg="1"/>
      <p:bldP spid="7" grpId="1" bldLvl="0" animBg="1"/>
      <p:bldP spid="9" grpId="1" bldLvl="0" animBg="1"/>
      <p:bldP spid="7175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1" bldLvl="0" animBg="1"/>
      <p:bldP spid="17" grpId="1" bldLvl="0" animBg="1"/>
      <p:bldP spid="18" grpId="1" bldLvl="0" animBg="1"/>
      <p:bldP spid="19" grpId="0" bldLvl="0" animBg="1"/>
      <p:bldP spid="20" grpId="0" bldLvl="0" animBg="1"/>
      <p:bldP spid="21" grpId="0" bldLvl="0" animBg="1"/>
      <p:bldP spid="31" grpId="1" bldLvl="0" animBg="1"/>
      <p:bldP spid="8" grpId="0" bldLvl="0" animBg="1"/>
      <p:bldP spid="32" grpId="1" bldLvl="0" animBg="1"/>
      <p:bldP spid="3" grpId="1" bldLvl="0" animBg="1"/>
      <p:bldP spid="3" grpId="2" bldLvl="0" animBg="1"/>
      <p:bldP spid="33" grpId="1" bldLvl="0" animBg="1"/>
      <p:bldP spid="23" grpId="0" bldLvl="0" animBg="1"/>
      <p:bldP spid="23" grpId="1" bldLvl="0" animBg="1"/>
      <p:bldP spid="34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30" grpId="1" bldLvl="0" animBg="1"/>
      <p:bldP spid="35" grpId="0" animBg="1"/>
      <p:bldP spid="40" grpId="0" bldLvl="0" animBg="1"/>
      <p:bldP spid="36" grpId="0" animBg="1"/>
      <p:bldP spid="37" grpId="0" animBg="1"/>
      <p:bldP spid="38" grpId="0" animBg="1"/>
      <p:bldP spid="22" grpId="1" bldLvl="0" animBg="1"/>
      <p:bldP spid="3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全屏显示(4:3)</PresentationFormat>
  <Paragraphs>127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楷体</vt:lpstr>
      <vt:lpstr>Calibri Light</vt:lpstr>
      <vt:lpstr>Calibri</vt:lpstr>
      <vt:lpstr>楷体_GB2312</vt:lpstr>
      <vt:lpstr>Times New Roman</vt:lpstr>
      <vt:lpstr>华文中宋</vt:lpstr>
      <vt:lpstr>微软雅黑</vt:lpstr>
      <vt:lpstr>Tempus Sans ITC</vt:lpstr>
      <vt:lpstr>Segoe Print</vt:lpstr>
      <vt:lpstr>SimSun-ExtB</vt:lpstr>
      <vt:lpstr>Arial Unicode MS</vt:lpstr>
      <vt:lpstr>Comic Sans MS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hongming xu</cp:lastModifiedBy>
  <cp:revision>315</cp:revision>
  <dcterms:created xsi:type="dcterms:W3CDTF">2014-10-16T08:35:00Z</dcterms:created>
  <dcterms:modified xsi:type="dcterms:W3CDTF">2020-11-24T01:17:51Z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