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6" r:id="rId2"/>
    <p:sldMasterId id="2147483779" r:id="rId3"/>
  </p:sldMasterIdLst>
  <p:notesMasterIdLst>
    <p:notesMasterId r:id="rId37"/>
  </p:notesMasterIdLst>
  <p:handoutMasterIdLst>
    <p:handoutMasterId r:id="rId38"/>
  </p:handoutMasterIdLst>
  <p:sldIdLst>
    <p:sldId id="289" r:id="rId4"/>
    <p:sldId id="388" r:id="rId5"/>
    <p:sldId id="262" r:id="rId6"/>
    <p:sldId id="384" r:id="rId7"/>
    <p:sldId id="385" r:id="rId8"/>
    <p:sldId id="386" r:id="rId9"/>
    <p:sldId id="387" r:id="rId10"/>
    <p:sldId id="295" r:id="rId11"/>
    <p:sldId id="389" r:id="rId12"/>
    <p:sldId id="354" r:id="rId13"/>
    <p:sldId id="390" r:id="rId14"/>
    <p:sldId id="391" r:id="rId15"/>
    <p:sldId id="427" r:id="rId16"/>
    <p:sldId id="392" r:id="rId17"/>
    <p:sldId id="393" r:id="rId18"/>
    <p:sldId id="359" r:id="rId19"/>
    <p:sldId id="394" r:id="rId20"/>
    <p:sldId id="395" r:id="rId21"/>
    <p:sldId id="396" r:id="rId22"/>
    <p:sldId id="360" r:id="rId23"/>
    <p:sldId id="264" r:id="rId24"/>
    <p:sldId id="400" r:id="rId25"/>
    <p:sldId id="259" r:id="rId26"/>
    <p:sldId id="398" r:id="rId27"/>
    <p:sldId id="399" r:id="rId28"/>
    <p:sldId id="401" r:id="rId29"/>
    <p:sldId id="402" r:id="rId30"/>
    <p:sldId id="403" r:id="rId31"/>
    <p:sldId id="274" r:id="rId32"/>
    <p:sldId id="355" r:id="rId33"/>
    <p:sldId id="410" r:id="rId34"/>
    <p:sldId id="426" r:id="rId35"/>
    <p:sldId id="258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" panose="02040503050406030204" pitchFamily="18" charset="0"/>
      <p:regular r:id="rId43"/>
      <p:bold r:id="rId44"/>
      <p:italic r:id="rId45"/>
      <p:boldItalic r:id="rId46"/>
    </p:embeddedFont>
    <p:embeddedFont>
      <p:font typeface="楷体_GB2312" panose="02010609030101010101" pitchFamily="49" charset="-122"/>
      <p:regular r:id="rId47"/>
    </p:embeddedFont>
    <p:embeddedFont>
      <p:font typeface="微软雅黑" panose="020B0503020204020204" pitchFamily="34" charset="-122"/>
      <p:regular r:id="rId48"/>
      <p:bold r:id="rId49"/>
    </p:embeddedFont>
  </p:embeddedFontLst>
  <p:custDataLst>
    <p:tags r:id="rId50"/>
  </p:custDataLst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S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B38"/>
    <a:srgbClr val="0B3A37"/>
    <a:srgbClr val="0D3B38"/>
    <a:srgbClr val="0B3C38"/>
    <a:srgbClr val="EAEFF7"/>
    <a:srgbClr val="D2DEEF"/>
    <a:srgbClr val="009999"/>
    <a:srgbClr val="FFC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1524" y="84"/>
      </p:cViewPr>
      <p:guideLst>
        <p:guide orient="horz" pos="2177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75" d="100"/>
        <a:sy n="75" d="100"/>
      </p:scale>
      <p:origin x="0" y="-165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5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7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7AC961E-ECE3-47AF-BFE5-1408500DC4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CF339B-99DA-413C-A9F7-FD51E48D9B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EF657-3068-4740-A193-08A050864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57B4B-0020-4272-BC85-2BE649A773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B89A07-0944-41C3-87BD-E7D75512F7A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6D8F250-0AD9-4E0A-9A86-905A48A330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709F09-32F5-448A-BF68-D00BF7C7BC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2A059B-5243-427D-A20D-2BD47603919D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14340" name="幻灯片图像占位符 3">
            <a:extLst>
              <a:ext uri="{FF2B5EF4-FFF2-40B4-BE49-F238E27FC236}">
                <a16:creationId xmlns:a16="http://schemas.microsoft.com/office/drawing/2014/main" id="{6C195FE9-8B89-4E1D-8C1C-6CEF0E578B3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AD9DEECE-24D0-48EA-BAC6-31ABCACAB98A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A9E05-A7DC-4E5F-8ACB-0151E3B29C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B275F-8AB8-4790-A724-E7B52D219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0C819-03D6-4E49-A702-E38BBD22728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>
            <a:extLst>
              <a:ext uri="{FF2B5EF4-FFF2-40B4-BE49-F238E27FC236}">
                <a16:creationId xmlns:a16="http://schemas.microsoft.com/office/drawing/2014/main" id="{512ADEEB-C00D-416A-96B2-BF2AEBBAA90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6386" name="备注占位符 2">
            <a:extLst>
              <a:ext uri="{FF2B5EF4-FFF2-40B4-BE49-F238E27FC236}">
                <a16:creationId xmlns:a16="http://schemas.microsoft.com/office/drawing/2014/main" id="{32B29F5B-144F-4EBB-943C-530144F3E7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7E09D8B8-2FBD-43A2-BB76-3D69F7EA58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1BB858-2F92-4BC3-9C01-93733A0BD51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5E98DD6A-0AE8-47B1-B06E-07D6C88D7AA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F3D87379-6394-458E-A301-62FC57C49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125B7F1C-6314-483F-B430-F37C986F8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FF98C0B-383C-4BEF-A6D5-A6C3735A9E4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F1E96BB9-4E7A-430D-9700-3F92718F0A6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7DB0C6C1-6F54-46CB-9F60-E7E263A3BA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79" name="灯片编号占位符 3">
            <a:extLst>
              <a:ext uri="{FF2B5EF4-FFF2-40B4-BE49-F238E27FC236}">
                <a16:creationId xmlns:a16="http://schemas.microsoft.com/office/drawing/2014/main" id="{9191203A-82D4-4D4C-BF0B-DCE858F1F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89AE4AF-D2D0-4D9E-B2D4-C0EBF86C9BE0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>
            <a:extLst>
              <a:ext uri="{FF2B5EF4-FFF2-40B4-BE49-F238E27FC236}">
                <a16:creationId xmlns:a16="http://schemas.microsoft.com/office/drawing/2014/main" id="{685004A0-E15B-481B-904B-BBFBC898435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6322" name="备注占位符 2">
            <a:extLst>
              <a:ext uri="{FF2B5EF4-FFF2-40B4-BE49-F238E27FC236}">
                <a16:creationId xmlns:a16="http://schemas.microsoft.com/office/drawing/2014/main" id="{2AB52712-4C6D-4AE0-AD3E-27DDD71CE8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3" name="灯片编号占位符 3">
            <a:extLst>
              <a:ext uri="{FF2B5EF4-FFF2-40B4-BE49-F238E27FC236}">
                <a16:creationId xmlns:a16="http://schemas.microsoft.com/office/drawing/2014/main" id="{5EF1C854-85FB-4930-AF1A-FD284C8C5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BA0888E-BADA-4767-96C5-86DA22BC74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>
            <a:extLst>
              <a:ext uri="{FF2B5EF4-FFF2-40B4-BE49-F238E27FC236}">
                <a16:creationId xmlns:a16="http://schemas.microsoft.com/office/drawing/2014/main" id="{3F195940-F603-4475-B42B-66E0F3E606C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8370" name="备注占位符 2">
            <a:extLst>
              <a:ext uri="{FF2B5EF4-FFF2-40B4-BE49-F238E27FC236}">
                <a16:creationId xmlns:a16="http://schemas.microsoft.com/office/drawing/2014/main" id="{A3B75B75-F70B-49C7-8EDE-856DED9E4B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49D2E224-4335-4D2F-A5D3-071630C11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36CB3B6-9604-4402-8278-F142729D9D4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>
            <a:extLst>
              <a:ext uri="{FF2B5EF4-FFF2-40B4-BE49-F238E27FC236}">
                <a16:creationId xmlns:a16="http://schemas.microsoft.com/office/drawing/2014/main" id="{9F492B74-A9BA-4A5D-AA1E-8ECF11719B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67586" name="备注占位符 2">
            <a:extLst>
              <a:ext uri="{FF2B5EF4-FFF2-40B4-BE49-F238E27FC236}">
                <a16:creationId xmlns:a16="http://schemas.microsoft.com/office/drawing/2014/main" id="{02E45958-B7A5-43D1-9ED3-82DA516072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87" name="灯片编号占位符 3">
            <a:extLst>
              <a:ext uri="{FF2B5EF4-FFF2-40B4-BE49-F238E27FC236}">
                <a16:creationId xmlns:a16="http://schemas.microsoft.com/office/drawing/2014/main" id="{73100935-16E9-4418-8760-0E3EA6CA1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CB813C1-D8F8-4CEA-845D-EBE7B8E989E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80C896EA-73E5-4E8C-A42C-54EDEC006B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4381652E-71EA-43F5-B243-61382D0595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DE79706F-A5A4-40FE-B340-AA40C16B8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E433E3E-F06D-43CC-AD0F-14A806EE823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1846872B-507D-4786-961A-BB9ACD9427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E7AA7A5D-0F18-40B7-9BEA-F049824E91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45C0C1B1-920B-4DEB-9A85-6D88D776D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49877BB-D217-4558-A83B-2190E29A97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F7791706-B3C3-41B1-A9D6-4547FAC7432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1EF0EEFF-77A9-4F2A-A5C3-6748924C7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22AF64D9-B235-4920-95B1-D6109CE11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0386256-82B2-412B-837F-AB8F93DC2AE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2E62D036-1B5A-4A9A-8D6E-33FBC0E61A2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857C0C31-B6D0-4DEB-9A96-DBE0CE9CA6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371290F0-6974-4EED-BD88-802F5D061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FF6934B-B46E-4BFD-9B89-014D1302DE3E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0BFA6FFA-4B21-4CEA-B5CC-6DD402BE99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A6C26A73-E9B4-4E6E-B11F-8E7781867E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000A27AD-88F3-45BA-AB74-1CE9232F79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8042337-3B7D-428F-BB0A-621497BA58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326592B0-F10A-4A2B-AD1C-7CA8261D64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0E8271A3-ED08-4E7F-B9E8-DFEFFC59B3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3160E83F-0F0F-43F9-A62F-21970163E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DCC1BA3-0FD6-4EDC-AC7E-DB3A99E5C14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D7318E1A-812D-46BB-A97F-DE3D4374797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5842" name="文本占位符 2">
            <a:extLst>
              <a:ext uri="{FF2B5EF4-FFF2-40B4-BE49-F238E27FC236}">
                <a16:creationId xmlns:a16="http://schemas.microsoft.com/office/drawing/2014/main" id="{EA0196DA-7157-4444-A450-9EF220148D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2EAC9471-07F6-41B3-999C-347A6CC22B3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C6484D6B-0B10-4710-97EF-D9DEAD9E90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7E94316D-779C-4D26-A5D8-1AF6C8FF8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7EA5F97-4FD2-455B-856B-EC4D8C2C527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>
            <a:extLst>
              <a:ext uri="{FF2B5EF4-FFF2-40B4-BE49-F238E27FC236}">
                <a16:creationId xmlns:a16="http://schemas.microsoft.com/office/drawing/2014/main" id="{497B469A-DCD1-4E3A-A643-4B4F44BECCC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43010" name="备注占位符 2">
            <a:extLst>
              <a:ext uri="{FF2B5EF4-FFF2-40B4-BE49-F238E27FC236}">
                <a16:creationId xmlns:a16="http://schemas.microsoft.com/office/drawing/2014/main" id="{10E86872-6980-48F9-A7F2-A6CF62924A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7EE3AD1A-C525-4240-9D2B-D62153B59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D192D49-14EB-4007-958F-A1BBB2A4F91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F7CDEB-79A2-4E01-AE0A-81064CE8D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50883A-55D8-41C6-A2F3-37EA86D8F9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5CAA21D8-1AB0-4EF9-9CA6-4B9C340E5DE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C0B2BD6E-E39D-4DB3-B1DA-E44296402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14840D05-30D3-471F-A382-94C313F7F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122167AE-DB94-4DEF-B8EA-E7E6648948BD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6" y="1499980"/>
            <a:ext cx="656570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5DF8FE5-AADC-4F8B-AA76-17CAE4199DC1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A34B00-3A8F-4CA8-98A8-4E76E25FAB9A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71DC87-0C5E-4F13-BAE7-447383C0B0BD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FAE8BC2-E074-4790-AF1A-FFAFA2A1CB35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C02240A-A06D-4C2B-B42E-7A6532C10BC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D826D3B9-A9BF-459B-96FC-B96EC2EEF5D9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3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5801014-766B-4A72-92E0-008A87E50DAF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D99921C2-F359-4EA6-8162-14B5BF929C68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B3BCF6A-DF65-4AA9-A3DD-5C516CAE1EB9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C702743-8F69-4F31-97F1-93F8BB591023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03BDE1B8-767F-4ED1-8624-C905E6502E80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CBD4DD9E-058E-43D0-B5C5-F760F67D188F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14B44EBB-7ABA-4DE5-B970-0BB7721B2896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448EEBEB-A274-4B57-9D32-6FE1AF8FBE58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1E57C9FF-B365-4662-B9CF-DDD120399B4F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720FF519-3862-4600-AEE6-D214289F3E52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635B8D54-E1E6-43EB-B473-1820C801B22F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6F00B358-9A31-4998-B553-DD243AB373D6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A2EB8CB-EF51-458C-95B7-0010397A17FA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9976A81A-C7C4-4ECE-BADD-DF97F9283288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4D8D1E4C-E317-41FE-A11C-EC5171901A3C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8B9C9629-76C7-489A-AD15-A4BA7A317D45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0E8D62EE-184D-4EBC-822E-10941C7E692F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82E7FB28-EC3C-4F48-87FB-8E9AF2709793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1C4427F2-D958-4C36-84A1-C49192016887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972A37C0-35EA-4537-BC08-D349609DE721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EDCA18A2-6A26-4B15-BF2F-5564166C0EAC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0E721119-2CC2-4E0A-8026-A6A54C729DE9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AE87EF74-322F-45FA-8160-C11A3C4EA949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EC1F05C9-A8BF-4057-AFD6-257F6306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2020/12/18</a:t>
            </a:fld>
            <a:endParaRPr lang="zh-CN" altLang="en-US" dirty="0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9ED2327A-230E-4E38-B4F2-11ADA73F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C4F30ECE-179B-47DF-B52E-A57AF49C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7A5E9F-7DAF-4879-AA6C-69802CBBD487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8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643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F54D65-C29E-457E-98D3-6DAEC52F49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05F5A1-2E6A-4976-A04F-69EDE12D9C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E85EE56E-C1F9-41DD-A38E-DBD8D038DD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9C841F77-53A0-4A2C-B164-59B946C91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48404FB6-6761-4DE5-BF6F-000086AB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4F0E97AC-CFC8-4889-B33B-94AA4FCE674A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6" y="1499980"/>
            <a:ext cx="656569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61D5E61-EA84-4A07-A1B2-0F07BB3581AB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0A99055-041C-4D10-BC88-D3C04AB1097C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2F8923F-B4F7-49B8-AC9E-1B4EFD6FD5F0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DA71F4C-F4C4-4EB4-9A02-C66149014232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6B3F824-8E7E-4202-8A67-280A6D96E32D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24A72B94-AB22-4678-BB48-4E86B0FBC1F0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4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FB2A830-3004-4AC4-853B-2D70CEC67341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0C3E54E-9FA7-4671-8E76-3C3BFF271EA7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77CE2B24-7D50-4DE7-B35A-BC54EC41A44C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F08FEE08-CB33-4828-9DF3-8049B24AEB3A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5EEF2ECC-EF70-4A40-BC11-B6E87DF47C67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EF0D0F90-3823-4949-A771-99CCCF56F3D6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200C75C6-95C4-4485-8B73-FDE557B749CB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E681E125-0D75-4384-915F-BA611C8CB37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1E2D7D04-7A91-4493-A715-FA4B0C553D72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B36C756F-9719-4779-9BDE-49744BC07BD3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3801EADA-F6F5-4EE3-A677-8A5C05A89A7C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6D4019E0-4DC4-44D3-AC15-9462902CCEA1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78C0016-E69D-4AEB-B4F3-072D5A6119C2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DB7717A4-BD0F-4DB4-A28E-D2D2F6046311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0C9FA0A3-BC41-4197-9BA5-5821669F5F83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AB6B24D2-EC9F-43E6-92AD-4702D2B1ED42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7424FB29-821B-489A-B71A-20FFAFB419CF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F831B9D5-A217-44F4-88A0-D3FFD5AAE469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9A31F28C-24B1-431A-BF45-E595915BA545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DB5D26C7-CD0B-4D7A-A1D6-B62FD5AC15BF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A89DF098-6140-449F-81AA-A9946D92ECC1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DF084630-338C-4E5B-AEE7-EE09DFE47128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C232E4C6-B9CC-4867-AF68-97F9C04E4F97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70E0EBE2-871F-448E-8D85-BD774F3F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F8CA5E49-B03D-493B-AD35-002DC92F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950151F8-E124-42D6-B502-74E27F2A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88693F2C-E131-4104-953C-CA9964D0A6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3A5D415F-E191-4522-ADDF-2BE7671031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47505495-1936-4910-B162-7C0D3650ED9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AA131684-C6E6-4078-8437-C5820576E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7A88D57-3DCA-4EEB-BFFD-3BA3EA78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43629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12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30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199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701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5F250-C5D3-4998-A298-A1925C15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D51A8-81DD-4E81-AE49-706CC125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91561-F978-4EFD-B140-F6EEAF08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721CF355-8E11-4A69-9FE8-48145F2AD3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1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92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FDA4529E-F6A0-4B3F-A607-4B9EFF23199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61965E81-AEC4-437A-BFF1-D37DBF13543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2552E8D0-B498-41F4-B474-57355A8CE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63ACF96-5F83-413A-BAA9-ACD04C09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16972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119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78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42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3C0807-6EB0-4C98-A6D8-4B6CD688E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8CDAED-3FA6-48F9-9C7B-F923B4CE26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C74D3827-89DD-4F50-B95C-B9186C40A1F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D49DCC75-FB21-4495-B5B0-1AB31C025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326FC489-B3E6-48DE-B7B2-EEC9F4D44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69C5ADF0-7E25-45CE-808A-0D77A1182588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5" y="1499980"/>
            <a:ext cx="656568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46D4589-9E9D-4138-A455-E02054C16D6D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DA92D08-D9DE-43AA-8913-6817631907B1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DD1A42E-BAB2-4EC1-ACE9-96FB1EAE3BC9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CF7F918-DB00-48EC-8833-DEF3B945D179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FAB556E-9C6D-425C-AC1E-A32A68EB14B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C873455D-1DDA-4E98-BB1F-114C68ECF44D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5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F64347B0-860E-46A5-AD3F-52E5863ADD6D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B7FCAF2C-9A36-4D99-985D-ECCD7535F66D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1C34E3D-FB8A-4CF4-8EC0-176B90604AC5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F2F218BC-8BB3-491A-88F2-87271388B468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7AFF2E20-38BC-4804-8553-B5D6D5B4837D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2879A289-FC5D-476F-8EE9-9CDE8F731CD2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9E03DA2-3010-4E4F-BD3A-E018BA78A279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800A9373-9792-4F4A-8482-B973833383C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99558683-8DFC-43DA-9140-D18D14B7D3CD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A6B3E1A6-7C1C-4F73-BA41-44A378F25241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EDF9A774-4493-4E9C-8F5E-225E5666EC75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EF0EB2B9-2BE0-4596-868A-623192D73A41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ED1A6C76-C81C-48CB-A9B7-D1C3F0401180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A5F0B6D3-6A29-43EB-BC70-CFA2AA9D14BA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E373E227-C85C-4F09-8A8B-691A3496E14D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7BF5142A-5B1A-4ED5-BA0C-269CB9B5FBF6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3045279D-CD02-400C-9381-C8F911A6E9BC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58A8C6A3-CD28-4D3D-9DE7-89035A02B167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ED20EB2A-11DA-4617-B0AC-475B396B4598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F3D87456-594B-452B-8AF9-7BAD2923055C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9C4DF69E-2DB0-4C5B-A9F7-C37A20409854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B9478814-CCD7-4122-955E-07936336D283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02973455-79CF-4F9C-ADE3-783D4CD9E148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ED680EAA-874E-4D88-B4BF-0D9B815C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9927C587-4E6F-44A9-9996-7A18583C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75AA5913-6453-4DC7-B7AE-139A3219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49C39F80-9096-4322-91C7-28627D0577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047BA1F-111A-413C-9F49-5F91919F3B5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282DF9D-BB86-4580-9707-2A7A69CD768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338144EE-A339-4769-B6DA-B42269F9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CAD595F-505D-4260-8A00-9F83C66E6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73932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135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080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167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71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71E7E7-EA4C-4F53-B182-2C67E301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47ABF6-7C14-47F4-B065-C8FDDFE2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3FD37-B531-4E7A-97E4-B65CC9A9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DF107F65-A78A-40AF-AC72-5B795ABF7E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044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714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876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1385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44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8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12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78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F978BE-CB4B-4659-B509-53DB439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6579B9-8353-434D-B3AA-347771AE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9AE66-9BF4-427C-905C-A2C018EE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7E90B3-8E82-49AB-998C-4D5B3681A6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39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6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56B392D1-2287-4112-BB8A-77C6F73440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9EDA6DC3-6F3F-4A70-A827-2EF83041E0C2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CAA7EAC8-1FAF-4459-A38B-B7CE088D721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9FD8B9E9-9913-4AA9-99A1-0756B9E9961F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2B670282-15AE-4402-A8A9-B2A6027AE5C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902F79DF-506A-4D22-88B8-5E4FA60B372A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959953E4-D46B-4C62-97DF-793D2ABDE53D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B6D7B22E-DF81-442B-A1AD-C5CA13BDC62B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261860A2-9A95-4025-B155-9E6377C07D7C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B0DCCFF1-8502-4A45-AD39-28C989DB5E28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43DDAA2C-FD3B-4627-AF4A-67450E2B097F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9DBC562F-0AD8-4C66-A270-DE5421727643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2670BC66-8A2B-455D-A564-8A3DBA41D0C3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8AF8BA87-3263-4E1A-9F4A-414375BC6811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6FA6CFC5-D908-45BA-8222-4A879A126DDC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023D3E9C-CAA9-4477-9EEE-0E51477435C5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CD25EBD0-1349-43DA-B776-7E34B867F2E1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CA30BB01-2F33-4D20-8D87-E2256D07C99E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5DB89856-4D09-44D9-B76D-13B258B3F407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9C21F389-DB38-4372-8BAE-06D1EB048EE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612A1C9B-31B4-4A71-B32E-70004D1E783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D37B733C-5ED1-4426-B89D-B2A2F883E1A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83D455E5-D891-4BBE-A0C8-54348D7E6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A1051BC4-D20B-4C47-B3F6-7308AAAFF2D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05373032-7B5A-480E-B9F1-FF6F5CC286DF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4EFC66E4-A960-44F0-94FF-4D54DFE18B69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CC57D996-E89F-4FD1-9B17-1F4D1368584B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D1EEC77D-0964-4F72-BCA9-EE9C6E0CDCF9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64CAF552-4FCF-4D16-B4B7-A3F97E81A58B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F8EEEAF7-CA5F-4B0A-8031-27181C238EE5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CA933079-A351-4620-80BA-21DF10D66B1A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E781927A-8F3F-46F2-9746-3A0E9D5BF1AE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D168FAA2-93FC-4E98-9196-945F06CDCDD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9DFD6416-1640-47F4-8A53-ADB877313068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08216D0B-6EEC-44AD-B775-BEEAC2FF942F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3080DF60-1B8A-4FF0-A277-433FEECF7D55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285894DB-95EC-4CBA-A3C1-DB9967A96835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F2E35A0A-3A3F-4CFA-BBE5-E34937693676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3BB0E5D4-3956-4220-A595-70801FB79CA2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F56AC37B-3E0E-4C5D-ADE9-F932F1A3293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8773E93C-AA83-47BC-802D-0CBF444EE56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9A0A4D9E-6083-4591-9C99-A7D942A4D8B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15D9F994-BC66-4B6F-BD93-FD5DF557C5EB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D7EA6120-D171-459D-9B73-0C070E85408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A7D1F4CA-6595-4936-96EB-08B3E443F5D3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DFFD5B01-FF1B-4921-AE19-6B0BDC3A5E95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89C968D3-7617-4A22-ADF4-8503BF28C6E7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9E983E40-324E-424D-94F7-7A58EE8BBA58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AD46D2BA-DB88-4F3F-ABD8-B8245283368F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60F4CB16-3ECA-496F-985A-8A0F77B23765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59E047BD-A38F-4F01-8070-711E2DE34BE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B0A82D34-7DCD-4977-AD13-31F6C1D87421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6D1F2E69-F992-4699-B5E1-CE9C25734F65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5A06D9E1-4A2F-4026-88B9-5BCE9763E888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D00C05D5-7081-4345-BD41-AE83A035568D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0E7FD67E-82A3-4307-B84A-BF52CEB087D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0719819A-D882-490A-AB34-3E45C7F60AC9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74089D07-3417-470D-9010-48E17603D0C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71739E0F-1077-411C-97DC-6655F384F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1B66316D-EE0B-4010-8D68-4B7834746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5B56241E-09C8-4705-8301-861088BB6C5E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8533E8C1-CE07-494A-8F84-9778212375F3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ACCBB2BA-25C3-4878-A4B5-59D6E52625E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2014DC11-8AA0-4CE9-9C89-311A620EE8B3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705574D3-B9C6-42F5-8C40-A79B84D5ECDA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6C70A6F1-B1AD-441C-A072-23E3830E1F61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2FECBA5D-7079-4FC2-80CA-8ED6FF9618A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1A3A91A3-C76D-454C-9ABB-A8115FFE2AB1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B557A3D1-E582-4E0F-BC33-47218273EEB8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82566FD2-7D95-40F0-88E9-D21B61A954D5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784E56CC-500A-4BC7-A3D4-CE090E37F97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966D5541-8A73-4DE9-AE6D-0B7BDFA8583F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28375B79-E538-400A-A1D0-588654400255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D3F55960-5249-45E1-A12B-C238C7B92D32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47808F69-6319-49E7-83C5-6DBA8FBC7C5F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9C56EE08-4E7F-42FB-B1F9-96DC49EABF08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AAF8B34A-5430-4EC7-BED2-46A56C2EC056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3296D657-5EDF-47D7-B2C7-A4477DD5EDE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9157454F-B943-4E2E-97B0-8F16144D2200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D9E7B46B-AEF8-4804-B290-E51DC0D785D1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E79C8B52-6D12-46F6-BBBA-31CCB0CFC6F3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CA09850A-A659-478F-BBE7-3F7E6A28097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B56C8567-A851-4A81-B931-D27CD2A49C57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D4B7428D-16F4-4189-A44A-B993F63ABA0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15D9F25A-759F-48BD-94EB-8089ECFCCD8E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EE91C4C1-5723-4E54-8109-04557564DD0E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4A86F75D-0FFF-4697-861E-A7BB2C5C0B6E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D69F3020-96D7-4CBF-80BC-2EDDB334B2A4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258A5AC4-CB2C-4E90-8D71-EB5F73AAE23B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7D248AB8-1C1F-4BE3-915A-7740EFAE75E4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4D6D2AC1-66CF-491E-8096-AFEFEC12C75C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5902AC39-2224-46A8-A076-72ECE8EDA8F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35F79214-CDFA-4C26-895E-3DF76F64F2F2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E9DA45CD-54E2-4DDA-A34E-4F57B95E5E5B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D6A82105-F50D-4EB3-9816-0D5B62FB2A1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D81DFE52-9FCD-4F16-9B5B-E93009F3B5A5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22492EF9-D60A-4D1B-B671-3BA3CF92CCD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CE016B02-F15B-4D97-8C67-5CDFC951F009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652D4A49-FFD6-45B7-85D0-99B463C7EC8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F3055E59-3FC3-46DA-87E7-580F82733F01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B7AB5218-C4D2-4DEF-A869-F1D75E6C7FD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EFCF7DFC-5E9B-40A8-B759-53D68F06C07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A39F7FF3-E31E-4956-B369-2F4F9D56B820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117FE08C-6132-4B76-BEAF-28A98A9BF10F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695BC605-C5EB-45FB-9E36-8FCE464F72AD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A7FF83E8-76C2-48BF-8F2D-9AAD54EE2416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B5ADE6DF-7801-499A-BB3A-0A28607EEDD2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7E366D2A-4BD7-469D-B26D-1D004DF5785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1DF888B4-7B8F-4DD4-9B6B-C7BFBE1FE04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130605FC-D035-40D6-8A9C-6E60F3F1BEED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A3D2E3EC-319C-4BB6-B5AB-4EAABCC7D0F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AF258EFA-88E2-47CC-BF9D-9C065CB7748E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6F8E932D-D324-48DE-9B43-82909CD15F12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C8D87310-394C-475C-A146-B42BFE2EDC2B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1E6A7917-23F1-4964-B5C1-BDF8710C3E90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B63CADC1-4D9B-4708-ADFA-02E5FBB5CCBD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9386513A-2E63-4910-82F0-FC7A2D46F79E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520D7B57-B7D4-4C52-8FCE-4480B43DB80F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8A5FF3BB-5382-4BC4-81C9-1BC9084200D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52C80603-15D2-45F5-A97A-0D600B96F550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BEBFA586-BF93-40FC-BB07-019DF5DDD0E6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021F07B8-CAF4-47EB-9379-6F4F8E439AC7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D89EDB12-2241-441F-9F7F-9183ECAF576F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3B2C6B86-C162-4A3B-BC7E-529F7B7649D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1027" name="Picture 2" descr="E:\0000000我图PPT\05.19\手绘黑板\图片1.jpg">
            <a:extLst>
              <a:ext uri="{FF2B5EF4-FFF2-40B4-BE49-F238E27FC236}">
                <a16:creationId xmlns:a16="http://schemas.microsoft.com/office/drawing/2014/main" id="{12BE8DD6-BCB9-403A-9E9F-2D3B98000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16" r:id="rId3"/>
    <p:sldLayoutId id="2147483815" r:id="rId4"/>
    <p:sldLayoutId id="2147483814" r:id="rId5"/>
    <p:sldLayoutId id="2147483813" r:id="rId6"/>
    <p:sldLayoutId id="2147483835" r:id="rId7"/>
    <p:sldLayoutId id="2147483812" r:id="rId8"/>
    <p:sldLayoutId id="2147483811" r:id="rId9"/>
    <p:sldLayoutId id="2147483810" r:id="rId10"/>
    <p:sldLayoutId id="214748380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94EA6EAF-3E56-4E80-A6A5-2FBF6CE3A7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4E310B64-9365-4B55-B002-EFE58FA7ACC9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DD4801DF-B795-4DC9-8F73-4CF653F2640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80DDEB9C-AFB9-491E-9297-FD8A7E930B61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EFCD0758-1237-495E-A54D-FA595FD83A30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B7750182-E11C-44D5-93B2-49EACAA34435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7F10B5B1-FCA2-4349-93D2-7977219648C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27A18497-3B68-4B36-AB28-D1BE56391C34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1E111DC5-79DC-4B81-904A-36F528515324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6BBB13D9-FD1B-4725-BC7D-512F86A58C4A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BC0A7A67-572F-44ED-A4CA-8F4BC0B215E9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739A0FFD-4C7E-4F57-BA7B-89D571515AC0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AC9A1FC0-AE4E-4678-ACBC-060EED2557DD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DDBBDC45-7E5A-4ED5-B9D9-797F8C7D4BD5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82D102D4-9544-4362-A2D7-9F35E118A4C1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FB93A74A-0862-40D1-A57C-8333CC0E3E8E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FAF8210E-960F-4385-BA83-65F97B920A5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7A5A0823-98BD-40AC-A459-3ABEA58F8BB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60333973-1270-4A0E-85E1-FE4BBC0D1D37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83F85228-181B-46C8-B90D-7C46EE3AB059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6F14733A-356F-469D-AB83-1D0433C8A9B3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151D0F68-9C10-4010-B799-B77D68A842C7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DFC839AF-05A9-4AB9-88C2-343B17FE9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B78CEF97-8B2F-493A-97BE-4EA2B6BF4E40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7E7E6169-DA0F-49D4-B6C1-A50A1CCB133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24E5617C-60EE-4EA0-9B07-A391ACB3E1F1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B2D16C76-7222-40C9-8A80-FB69F9949E46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ACB9DD2B-01F6-4695-9124-EF45FAAA623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639CCFD1-E5CD-4835-A8D0-03CB44DC3642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62A1F6DE-C864-4027-9034-CFEA6EF48121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7EB1DB43-DA66-456B-A6B5-D520C5DCB139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5061C1F7-74FE-48A9-80DB-4A881B4532AC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A5A799BB-E632-4CCF-85F3-85EBEE511A41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5B063DAE-2900-482A-B49D-46540B44ACCD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C8CD4C5A-FF6F-49AA-A881-3E9BC44519BF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DC96EB94-6D3E-45EA-BF5E-93C453991E88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66CB4055-9871-4617-97E2-CE699A71E6E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8290BA23-01BD-45E1-8F5D-1B9CD0E0D24B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36DA8CD3-756F-4E99-A0B5-23F5667F1D32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CEBAC51D-3DAC-4FB3-AE5F-1C5D50BD2950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D3DE7BA1-009B-4B30-8B01-68D2A538BA5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14111AE3-BAD5-4522-9C88-4CAA14B81ADA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4131EB84-F82D-4F33-A070-1CA6C8C11B75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F976F699-3B7B-41C5-B3BF-0E32405EDC1B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EBDA920E-FA38-4304-9A7A-615A0FFD860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8224CD13-7332-41FC-BFB9-386B5D36A70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68E2E4A7-EA0E-46B3-9A63-EA63E9B0ECD3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42BABCCF-48F7-4B00-9B60-396F0B08D7E5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7F664C87-11B8-4FE2-9B99-7240D22F496B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384BA5C6-ECEB-45B0-B997-EDFC6121C29B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44C72C64-4778-407E-BA94-25BC6DCB5E59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DB3B5267-9924-485C-9AD9-94CFD7BBEDF4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DCB53D18-E226-4DA1-86A6-95E13BC9408F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E42FECBE-B3E2-4AC2-B0D1-3288101D2E7F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9222D979-C82C-46BE-B662-D4E2762D70E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FD33C709-B949-46DE-9DD4-F6E836670B54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DED494D3-5595-4C4A-A25C-1338B1E4D2B4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A1906ED9-4968-43DF-9789-EE9FFDBEEE1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238CFD1C-2E8A-4D6B-A5E6-8CFB43C3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BFC57A49-F82A-4CF0-B225-F87CC1F187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CF19F4E4-68A5-41E0-88D5-305E4E9D0392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F321A8A6-E977-4784-A89F-A1A590B11C81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4D32D9DC-9D32-4B35-8A96-EF676EBF52EF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F5A329D6-306E-4263-AC48-05E3368F24E6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D160A27C-3CD9-4C87-9EEF-142AF28081C1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5B3F9229-5504-4114-8D36-AEA0AA776087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4F09F606-644C-4AF5-B363-398BD84C10A8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FEF4EE47-2DA1-4F2C-B513-E4311AD9ABA2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A6B2B032-57FD-441B-ABFE-269BDC459DD5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9FEE19B3-428C-4716-9FB8-B84F4BCE4F03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4096A6AA-A767-4696-B5E7-A1B166B3A7B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4CF8B6F9-D216-4F72-81A3-3D673C289A9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FED85972-1F42-4240-9E8E-7CAB15A44E6F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8FA869B1-9EDA-446D-AE72-74E56A186834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9B44747C-CBD0-47D4-A8D5-84AC9FF92DE8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4584C8EE-5133-4F75-96A3-B78C5F36C27E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BFA85A11-F59F-4704-9D1A-83DE97003F0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27063A23-9833-4AB8-A584-B0B12C11868E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1847AC1C-023D-43BA-AC01-4A961D244701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37057D06-37D4-4295-8C32-D319E47ACBA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88789E3E-FE23-41C7-B45C-0048D066FC8E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0A23FC2F-5924-4395-8776-638428A5117A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BD0CCCF3-D9FC-44F8-B9C0-55AAF9F41027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BE7BE516-37AF-4DC8-9AF9-38D4C24E1D01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E3BCA413-AFED-4628-B814-463A0931E3D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FE2FB23B-412D-4A4D-ACEE-C67CDF643C9A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4A0693D3-A96F-42CB-8006-13B54EFC42E4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7398F33B-2F56-4B0C-82F1-85B4A01CFDE7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697279EC-79F7-4CD1-AF50-835ECA6643F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8ACBCA88-23AA-4EA7-B9A5-A8D50DCB90F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55D9E20F-089E-443F-87B6-889FB7B815E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E88D042B-97AA-4593-A5AA-BC496996A71B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C3B6A399-7D52-402B-96A2-D3685B4B4CDE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72E0B39F-49E3-440E-B836-EB9D841F4C74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42DEE18C-0F73-4B13-B9C9-F708661A819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37B7D60A-9434-40A4-B511-B0C127F3293A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7F144876-6D78-4FB8-8BBF-785741AFA709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258752EE-FCFD-462C-93FB-225E62A287D9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5D30A4F9-DD2E-4CEF-B4E9-C65250DCF389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B327A484-4B29-430A-A369-8DAA2EF62627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BD8634EE-DDD7-4E88-BD80-AC38CDA2664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AFBE3358-28C1-4914-86F2-D8A9B46BF777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4078C61F-66AF-4C8B-A7DD-7853D78DBC45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870A3DA3-74E8-4E4F-A851-BA0054DECEB4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1C7F1861-95F5-4C7E-B59C-0D1A2D097AB1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71A13810-50FB-4269-A3E6-952369CB8B53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85C04150-D1C6-49A2-A661-680E4DF28E6C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6B97F697-38D3-4EED-9228-63596EFF9BB0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7A9BE251-09B1-4D0E-A5BC-F2B58415C0B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0FEA3CD6-0582-44EF-B01A-926A293D4677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B4CAF243-C28C-44B8-A65E-EB9537F33215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9409C35B-7A8C-42DE-8774-3AF73DE69DA8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C7AFEBAE-2F6D-4FFA-A31E-1621E97340D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42E3374C-8A28-4069-879E-635D5A90960D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CA523964-BEE6-437D-B0B0-7A438FA34C8C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1A45DDBB-AF5F-4820-9823-A566DAAB0C86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9E5BE2B6-43C3-4538-BBBB-714D992C2E40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C8BFA0AC-2327-40B6-BC09-B950DD6C4DBC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D08F05C2-5E02-408B-8D76-C9D9F2A6CE8B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A886B69D-17AF-4B77-BAFA-A4EEFAB920F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583E324F-B28C-4C16-B81C-4ECC74452F6D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CC377932-7B52-4D55-B922-3F9FE8E69D8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E96FCEFD-0E56-476C-8137-7A9CE2FA738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C9E2C9D2-8EE6-4B18-9D59-4D38552EDEA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2051" name="Picture 2" descr="E:\0000000我图PPT\05.19\手绘黑板\图片1.jpg">
            <a:extLst>
              <a:ext uri="{FF2B5EF4-FFF2-40B4-BE49-F238E27FC236}">
                <a16:creationId xmlns:a16="http://schemas.microsoft.com/office/drawing/2014/main" id="{02CFD03F-C491-4ACF-80EB-72831510BD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24" r:id="rId3"/>
    <p:sldLayoutId id="2147483823" r:id="rId4"/>
    <p:sldLayoutId id="2147483822" r:id="rId5"/>
    <p:sldLayoutId id="2147483821" r:id="rId6"/>
    <p:sldLayoutId id="2147483838" r:id="rId7"/>
    <p:sldLayoutId id="2147483820" r:id="rId8"/>
    <p:sldLayoutId id="2147483819" r:id="rId9"/>
    <p:sldLayoutId id="2147483818" r:id="rId10"/>
    <p:sldLayoutId id="214748381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3B10F9B5-258D-41BD-90E6-8A188FAE52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1D84F124-C4BA-49BF-AE29-EBC93231D399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E27E1819-16D8-4229-BD5E-37770AAE15EE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C095B155-7EF2-4C81-8EB0-272B17014E19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D7E2FCC8-B253-4760-8F99-536D32788C21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51B9574E-CA57-4E45-A456-888946989C42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F17AC5DA-E1A0-4605-BD75-62A26F9A9B88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FE375250-6B2A-47CC-A8AF-0771758B40BB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8271855A-9587-481B-B607-9138965D3B9E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694419FB-2393-4A94-8331-CB502B10A95C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B8BED298-C2BF-4DB3-9825-233FD322754B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F053AED9-A9F3-4E94-ACF2-D60F0775C0A5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BBB35AB9-D86C-4D00-9A84-84F5C42AC89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1E38B665-CFC5-4A52-B0F7-FF0ECED6FC4C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C775C97D-E7F3-437D-ADCA-52536B277EDA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1248031D-E72F-4A61-AC45-2C9FD57571A5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788EBF73-E47B-4970-997C-330A745AE0F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73A06E44-673C-46DD-8041-17FE753555EF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C73F6B23-2133-4BF1-BE52-F2602C9DF70D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4E5A4885-E59E-4FD1-8B2E-1356E39C0A02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AEB9931B-6386-4ED4-AD21-90080C807B09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F79AE59F-D0D4-4599-9114-CCA764FF9D96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A58830E0-7E17-4826-BA16-348027F77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4842278B-120C-40C3-8284-FB68BD74F2DB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A0E8FCC9-5B3B-4F99-A9CF-CFD8A8B779D4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1FA27A6B-051B-45A3-8F06-3A19980ED536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6A702B62-555D-46B9-99DD-FAD7603A87E8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08186F80-8ACA-4F24-853F-1C83B229443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56A28045-6E0C-4D8F-B83A-9AFB7A2A15E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EA329D54-572D-40CF-A08B-CC3747BF885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9F3ED787-524C-4465-8EAF-5CFF322CCE04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47613D6E-9105-4D84-A057-0ABBB36F54F1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91635CFC-B864-47D4-A187-4567CD46ED3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A8C7E956-BD5E-4B14-A654-AF9B3F61E8E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F3936611-B229-4FAD-8335-1C1BE16878D8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D074CB92-910F-4314-8CE9-CB04304D3D92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1EBE6741-C559-4A51-96A2-07D319E6E42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40EE526F-EEA3-447E-993A-91F7BBE086C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0CE0FE52-6962-4CC9-83E5-9AA316453354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3E7BD6F1-DBFC-4FD3-B994-20B1C800B096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FD8AEFE4-AF9D-4750-893A-8F498DD07C9B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4B26377C-E1A4-4E80-9181-645E71C42DAA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CC70513A-8258-420E-B4B7-FDEE7E71624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08EC3EEE-E82A-4D33-9675-EEACD7095DC2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F7E81ECD-E161-43D2-879B-9C83E4F6D5C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F14E69C8-91D3-4714-8019-799D911D3EC2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A92FB8B9-97EA-48B1-AAC1-ACDC47F2786B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46960BB6-17E0-4CF3-B46B-BD8B5A35261A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0891BD38-2122-4B38-9F73-F7C3609BB2FC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8AE3E974-DD39-4CB2-A3BE-52FA8C5B211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4B45C14E-5FB3-4CC7-8081-A74B28EE4F5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2A696F72-EDCE-4A94-972C-55C7A6AF95C7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FD1EADC8-2467-4DB7-AACD-F251928755C2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7AA04778-8045-47A9-B368-E680B4F460B4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B2D66A73-FFE7-4F3D-BA8D-949DB328E0A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38718DD1-CDB5-4388-BD07-8F1CDBF39F5A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1577585B-D950-46AE-BD15-B5967784DD96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C6F48B51-FADB-462E-B26C-E3255A92F72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42D02E1B-9750-4A7D-B447-2176E429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77B96105-69B5-4380-9AD5-956802ADA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04DFC0E9-E4E5-4209-AAFF-8176E311FC7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027E8A96-72CA-485C-B097-EEA078055B23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94F50AC9-2F04-47A9-BC83-C4F2C080021E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C123C0C3-4842-4632-94D3-21D649AD6AC4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96F528DB-8C5D-43D7-A7EC-B79AAC40037D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C6FE9DBD-2965-4A38-BB6D-12F5117D2A7E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9E9CB521-EB1C-4232-93A8-97E2B6BC16E8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08C70350-6C54-455B-A163-4D3E62E18FE6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310C2F33-08F3-4D34-B882-08FB9654C4AD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4CB94F55-1003-4A83-91CA-5AC0FF75A351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562C35FE-9080-4CB9-BA64-F32881108E1C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02BD3DFB-CF20-48EF-9F02-28FB63771754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183B4D22-7509-474A-A8FF-D46A12F5DF03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DF002C75-3B31-4B40-8971-59E32E5B3461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46F0EB36-8EAA-4B73-9B99-96684F6F6F37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43C274BC-D8B7-4067-85DB-841BA3075FF6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D4E2ED39-E1AA-4F78-84E1-28E7BBD8FAFE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C1FB4869-0BF0-48DC-B00E-307F0BF0DCC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D296BF94-DD11-4BC4-9FDF-3D17F94EA6D4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F981A3EC-F275-4C32-8B25-747952BDD0DF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F8D56FC9-2026-4EDA-AD90-3BDEEC3ED28D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63DA0EC7-84FE-4957-AD22-013EC17119AC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2AC111A5-B972-446C-8868-2E83C64F5946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F519E03C-75FB-490F-925A-12E479E0FBAE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0E48C6D0-18A7-4B6D-8DF5-BCD38D6D4E25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A43E86AC-B9B1-4B63-9851-514C4376B80B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B7F47947-8195-4691-9F2D-76483D1B48D2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40B2D5F0-7ADC-4147-94DB-93C223252BC9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9CE9D429-0DD0-41FD-A28A-AAAB0659D985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D8B89AF0-5CDE-4302-987A-47BB1CC43E23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BDB565E4-F897-4D30-B87F-9EEBAD2BCE5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8D2C3F90-18B4-418E-AF38-C6E064D2E1D9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7413311E-EEE0-41DC-9808-C9AF1AD151EA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2489A1BC-51AB-4989-A19F-0732FA77A5DF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68AF4F9B-A8D1-462F-AA61-779D90C52E7A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4CF1FA43-2CD9-4C62-9E52-D963986E5AC7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B2839475-C7BD-4DE9-8E0F-348D4F176A7E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B9B4A586-A2A3-40B1-A0B8-D1017BF5E81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C8682A1D-E5FF-4E71-B090-23F1702A0B37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838C349D-8A3A-4D96-9D17-83456275F807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25352F64-1DCA-4558-8879-2583ABEE2F8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FBE05DF0-06A3-48F2-A076-E07C3705644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FA58415F-105F-41FD-9D17-48EC86F50989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1E97593D-B59C-40AA-A282-7F1DD1F131DB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F3798EC7-8881-49AD-97F9-B86F7AD938D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A3C92348-2A87-446B-8EFF-07D9E00AC420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F5CD0E75-9ABF-4C16-9F16-E8AE8DD16BC3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4E2376CC-4A47-4410-913B-592C3988F06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0AB3E9E2-3353-4AC5-BF12-47FCD1051C1D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1B854D1C-51BB-4F7A-AB22-A319E28791D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B82BF241-2455-45C7-AEED-0B3AB55B0D3B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4AEC019A-FB5C-4072-8248-761924EF929F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7A0990FB-ABF6-45FB-9978-2FE18497CE97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A735DEDC-0635-4C17-9BB7-C53E880276E3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FEDAFBF2-EB26-4156-AFB0-A8731DAD310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F084C8AD-82E9-45C8-B208-61A8E80670ED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B0ED3D9F-BBDB-4D3C-9AE2-EBEEAC185EF2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CB108B43-C661-4344-81BD-6B599FBE4065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69F1D1B7-F5E8-48A9-A051-53E36BA57B0D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295386CE-19AD-42CC-8FB4-6788A3CED97E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5ADE3008-A921-4B7B-8D44-B54EBFC17CD5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98C6EDC8-3F53-4A3A-9BC3-AFCC6AB56FF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5B17DD65-BC8D-4274-897B-D5CC9CF63229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985A5569-C1EF-4E5F-B5C5-5C118CA63E93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3075" name="Picture 2" descr="E:\0000000我图PPT\05.19\手绘黑板\图片1.jpg">
            <a:extLst>
              <a:ext uri="{FF2B5EF4-FFF2-40B4-BE49-F238E27FC236}">
                <a16:creationId xmlns:a16="http://schemas.microsoft.com/office/drawing/2014/main" id="{D8D86621-60EF-488A-8E76-465B0758D6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32" r:id="rId3"/>
    <p:sldLayoutId id="2147483831" r:id="rId4"/>
    <p:sldLayoutId id="2147483830" r:id="rId5"/>
    <p:sldLayoutId id="2147483829" r:id="rId6"/>
    <p:sldLayoutId id="2147483841" r:id="rId7"/>
    <p:sldLayoutId id="2147483828" r:id="rId8"/>
    <p:sldLayoutId id="2147483827" r:id="rId9"/>
    <p:sldLayoutId id="2147483826" r:id="rId10"/>
    <p:sldLayoutId id="214748382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CB3EBE-B006-48F6-BD19-7FCC1F98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669" y="2619375"/>
            <a:ext cx="44683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90" rIns="68579" bIns="34290">
            <a:spAutoFit/>
          </a:bodyPr>
          <a:lstStyle/>
          <a:p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第</a:t>
            </a:r>
            <a:r>
              <a:rPr lang="en-US" altLang="zh-CN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13</a:t>
            </a:r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课 </a:t>
            </a:r>
            <a:r>
              <a:rPr lang="zh-CN" altLang="en-US" sz="41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数据编码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A353B361-E2A5-4D91-A68D-5430C57C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9788" y="3332163"/>
            <a:ext cx="850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71">
            <a:extLst>
              <a:ext uri="{FF2B5EF4-FFF2-40B4-BE49-F238E27FC236}">
                <a16:creationId xmlns:a16="http://schemas.microsoft.com/office/drawing/2014/main" id="{36E9C62A-F720-4EAD-B511-BD45F665F4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7558" y="3868389"/>
            <a:ext cx="5961239" cy="51709"/>
            <a:chOff x="936" y="3880"/>
            <a:chExt cx="5806" cy="168"/>
          </a:xfrm>
          <a:solidFill>
            <a:schemeClr val="bg1"/>
          </a:solidFill>
        </p:grpSpPr>
        <p:sp>
          <p:nvSpPr>
            <p:cNvPr id="56" name="Freeform 372">
              <a:extLst>
                <a:ext uri="{FF2B5EF4-FFF2-40B4-BE49-F238E27FC236}">
                  <a16:creationId xmlns:a16="http://schemas.microsoft.com/office/drawing/2014/main" id="{7ABD393D-8FB4-4867-AD02-4A74C955605E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73">
              <a:extLst>
                <a:ext uri="{FF2B5EF4-FFF2-40B4-BE49-F238E27FC236}">
                  <a16:creationId xmlns:a16="http://schemas.microsoft.com/office/drawing/2014/main" id="{4699D4FE-BB7D-400C-BE93-03485F37830A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74">
              <a:extLst>
                <a:ext uri="{FF2B5EF4-FFF2-40B4-BE49-F238E27FC236}">
                  <a16:creationId xmlns:a16="http://schemas.microsoft.com/office/drawing/2014/main" id="{A467DB22-6999-476A-88AF-B7AB413D9014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75">
              <a:extLst>
                <a:ext uri="{FF2B5EF4-FFF2-40B4-BE49-F238E27FC236}">
                  <a16:creationId xmlns:a16="http://schemas.microsoft.com/office/drawing/2014/main" id="{7C1865ED-F444-47EB-BAF9-8EC3ED470032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76">
              <a:extLst>
                <a:ext uri="{FF2B5EF4-FFF2-40B4-BE49-F238E27FC236}">
                  <a16:creationId xmlns:a16="http://schemas.microsoft.com/office/drawing/2014/main" id="{1BCF9DFF-3347-4294-8B0A-88FA32937588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77">
              <a:extLst>
                <a:ext uri="{FF2B5EF4-FFF2-40B4-BE49-F238E27FC236}">
                  <a16:creationId xmlns:a16="http://schemas.microsoft.com/office/drawing/2014/main" id="{90CEC6EC-A011-470C-9C2C-49832ED80AFE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78">
              <a:extLst>
                <a:ext uri="{FF2B5EF4-FFF2-40B4-BE49-F238E27FC236}">
                  <a16:creationId xmlns:a16="http://schemas.microsoft.com/office/drawing/2014/main" id="{3598A832-5026-43FE-8292-8BDFF1AAFB50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79">
              <a:extLst>
                <a:ext uri="{FF2B5EF4-FFF2-40B4-BE49-F238E27FC236}">
                  <a16:creationId xmlns:a16="http://schemas.microsoft.com/office/drawing/2014/main" id="{B4CDA31F-9F70-40D4-A003-1B5E25192B2B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0">
              <a:extLst>
                <a:ext uri="{FF2B5EF4-FFF2-40B4-BE49-F238E27FC236}">
                  <a16:creationId xmlns:a16="http://schemas.microsoft.com/office/drawing/2014/main" id="{E2464202-5CA1-415B-8E44-331575125568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1">
              <a:extLst>
                <a:ext uri="{FF2B5EF4-FFF2-40B4-BE49-F238E27FC236}">
                  <a16:creationId xmlns:a16="http://schemas.microsoft.com/office/drawing/2014/main" id="{8AC9473B-7FD1-475D-A05D-C9D6ABF4D361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2">
              <a:extLst>
                <a:ext uri="{FF2B5EF4-FFF2-40B4-BE49-F238E27FC236}">
                  <a16:creationId xmlns:a16="http://schemas.microsoft.com/office/drawing/2014/main" id="{D92F7CBC-D7BB-4681-BFBE-F50AEA3B762B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83">
              <a:extLst>
                <a:ext uri="{FF2B5EF4-FFF2-40B4-BE49-F238E27FC236}">
                  <a16:creationId xmlns:a16="http://schemas.microsoft.com/office/drawing/2014/main" id="{11D796F9-E165-4210-967E-FB098395AA6C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84">
              <a:extLst>
                <a:ext uri="{FF2B5EF4-FFF2-40B4-BE49-F238E27FC236}">
                  <a16:creationId xmlns:a16="http://schemas.microsoft.com/office/drawing/2014/main" id="{FF0C16AA-2763-4657-8115-0EC5CB6D98BD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85">
              <a:extLst>
                <a:ext uri="{FF2B5EF4-FFF2-40B4-BE49-F238E27FC236}">
                  <a16:creationId xmlns:a16="http://schemas.microsoft.com/office/drawing/2014/main" id="{C4640025-0A57-49A6-A32E-71A02FB34706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86">
              <a:extLst>
                <a:ext uri="{FF2B5EF4-FFF2-40B4-BE49-F238E27FC236}">
                  <a16:creationId xmlns:a16="http://schemas.microsoft.com/office/drawing/2014/main" id="{AAD3517F-CB7D-4340-ACD4-4B2F04A34B6D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87">
              <a:extLst>
                <a:ext uri="{FF2B5EF4-FFF2-40B4-BE49-F238E27FC236}">
                  <a16:creationId xmlns:a16="http://schemas.microsoft.com/office/drawing/2014/main" id="{1736CB7E-D5B8-4307-A65A-6983FD88BE6A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88">
              <a:extLst>
                <a:ext uri="{FF2B5EF4-FFF2-40B4-BE49-F238E27FC236}">
                  <a16:creationId xmlns:a16="http://schemas.microsoft.com/office/drawing/2014/main" id="{A576CA26-5467-484B-BE71-A11753B27D10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89">
              <a:extLst>
                <a:ext uri="{FF2B5EF4-FFF2-40B4-BE49-F238E27FC236}">
                  <a16:creationId xmlns:a16="http://schemas.microsoft.com/office/drawing/2014/main" id="{C4034E48-465D-4D86-9B6C-CC1B8608A1A1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0">
              <a:extLst>
                <a:ext uri="{FF2B5EF4-FFF2-40B4-BE49-F238E27FC236}">
                  <a16:creationId xmlns:a16="http://schemas.microsoft.com/office/drawing/2014/main" id="{1FC57215-9E46-4002-9744-EF1692DEB55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1">
              <a:extLst>
                <a:ext uri="{FF2B5EF4-FFF2-40B4-BE49-F238E27FC236}">
                  <a16:creationId xmlns:a16="http://schemas.microsoft.com/office/drawing/2014/main" id="{FF03DF9A-4A83-48EC-B9C5-8494C46F369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2">
              <a:extLst>
                <a:ext uri="{FF2B5EF4-FFF2-40B4-BE49-F238E27FC236}">
                  <a16:creationId xmlns:a16="http://schemas.microsoft.com/office/drawing/2014/main" id="{6412F7B5-E5CA-4601-95AF-D37F113DE05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393">
              <a:extLst>
                <a:ext uri="{FF2B5EF4-FFF2-40B4-BE49-F238E27FC236}">
                  <a16:creationId xmlns:a16="http://schemas.microsoft.com/office/drawing/2014/main" id="{01DB0244-7C58-45B9-85D3-CB89B6EE1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394">
              <a:extLst>
                <a:ext uri="{FF2B5EF4-FFF2-40B4-BE49-F238E27FC236}">
                  <a16:creationId xmlns:a16="http://schemas.microsoft.com/office/drawing/2014/main" id="{6BFC0E01-1AB9-41E8-ABD3-44C9A3FC7B25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395">
              <a:extLst>
                <a:ext uri="{FF2B5EF4-FFF2-40B4-BE49-F238E27FC236}">
                  <a16:creationId xmlns:a16="http://schemas.microsoft.com/office/drawing/2014/main" id="{F7253905-1F93-46B7-877E-1BE39DA65B89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396">
              <a:extLst>
                <a:ext uri="{FF2B5EF4-FFF2-40B4-BE49-F238E27FC236}">
                  <a16:creationId xmlns:a16="http://schemas.microsoft.com/office/drawing/2014/main" id="{A9118095-57FC-4997-B0C8-4D0A30F6417B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397">
              <a:extLst>
                <a:ext uri="{FF2B5EF4-FFF2-40B4-BE49-F238E27FC236}">
                  <a16:creationId xmlns:a16="http://schemas.microsoft.com/office/drawing/2014/main" id="{5268B282-A244-4374-9892-B4AFBD9CCDC3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398">
              <a:extLst>
                <a:ext uri="{FF2B5EF4-FFF2-40B4-BE49-F238E27FC236}">
                  <a16:creationId xmlns:a16="http://schemas.microsoft.com/office/drawing/2014/main" id="{51FDF34F-882E-45F1-8C2C-BAA76DBB119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399">
              <a:extLst>
                <a:ext uri="{FF2B5EF4-FFF2-40B4-BE49-F238E27FC236}">
                  <a16:creationId xmlns:a16="http://schemas.microsoft.com/office/drawing/2014/main" id="{61DDFEC6-420F-4BB4-B23C-860C1026FF60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0">
              <a:extLst>
                <a:ext uri="{FF2B5EF4-FFF2-40B4-BE49-F238E27FC236}">
                  <a16:creationId xmlns:a16="http://schemas.microsoft.com/office/drawing/2014/main" id="{B79C3FDA-3640-428E-A204-927D5C0A0824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1">
              <a:extLst>
                <a:ext uri="{FF2B5EF4-FFF2-40B4-BE49-F238E27FC236}">
                  <a16:creationId xmlns:a16="http://schemas.microsoft.com/office/drawing/2014/main" id="{F9917294-9813-435A-A990-610626D876A8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2">
              <a:extLst>
                <a:ext uri="{FF2B5EF4-FFF2-40B4-BE49-F238E27FC236}">
                  <a16:creationId xmlns:a16="http://schemas.microsoft.com/office/drawing/2014/main" id="{D2470CBC-BF4B-4E86-BC73-F8166F5670A8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7" name="Freeform 403">
              <a:extLst>
                <a:ext uri="{FF2B5EF4-FFF2-40B4-BE49-F238E27FC236}">
                  <a16:creationId xmlns:a16="http://schemas.microsoft.com/office/drawing/2014/main" id="{2C761B7B-41D2-4570-AECC-65E483975D82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8" name="Freeform 404">
              <a:extLst>
                <a:ext uri="{FF2B5EF4-FFF2-40B4-BE49-F238E27FC236}">
                  <a16:creationId xmlns:a16="http://schemas.microsoft.com/office/drawing/2014/main" id="{614CBCAC-88E2-43A5-8B66-1EC0255A8B2E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Freeform 405">
              <a:extLst>
                <a:ext uri="{FF2B5EF4-FFF2-40B4-BE49-F238E27FC236}">
                  <a16:creationId xmlns:a16="http://schemas.microsoft.com/office/drawing/2014/main" id="{A993FA0B-F904-4D2B-B052-0F71757FE37E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Freeform 406">
              <a:extLst>
                <a:ext uri="{FF2B5EF4-FFF2-40B4-BE49-F238E27FC236}">
                  <a16:creationId xmlns:a16="http://schemas.microsoft.com/office/drawing/2014/main" id="{236B0FC8-2566-450B-A634-1CF0E51A905F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Freeform 407">
              <a:extLst>
                <a:ext uri="{FF2B5EF4-FFF2-40B4-BE49-F238E27FC236}">
                  <a16:creationId xmlns:a16="http://schemas.microsoft.com/office/drawing/2014/main" id="{06DABE4A-F38C-4F0C-9D3A-B5454BF9747E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Freeform 408">
              <a:extLst>
                <a:ext uri="{FF2B5EF4-FFF2-40B4-BE49-F238E27FC236}">
                  <a16:creationId xmlns:a16="http://schemas.microsoft.com/office/drawing/2014/main" id="{FE47B101-E759-45F9-BE3E-49E47E5E64CB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Freeform 409">
              <a:extLst>
                <a:ext uri="{FF2B5EF4-FFF2-40B4-BE49-F238E27FC236}">
                  <a16:creationId xmlns:a16="http://schemas.microsoft.com/office/drawing/2014/main" id="{A90469BB-D925-487B-A26A-48075A24B755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Freeform 410">
              <a:extLst>
                <a:ext uri="{FF2B5EF4-FFF2-40B4-BE49-F238E27FC236}">
                  <a16:creationId xmlns:a16="http://schemas.microsoft.com/office/drawing/2014/main" id="{9944B1E1-7C8B-4BE6-927E-8818E3A4AFA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Freeform 411">
              <a:extLst>
                <a:ext uri="{FF2B5EF4-FFF2-40B4-BE49-F238E27FC236}">
                  <a16:creationId xmlns:a16="http://schemas.microsoft.com/office/drawing/2014/main" id="{3844C5B2-2B80-4FE3-8162-2FF690D961E5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Freeform 412">
              <a:extLst>
                <a:ext uri="{FF2B5EF4-FFF2-40B4-BE49-F238E27FC236}">
                  <a16:creationId xmlns:a16="http://schemas.microsoft.com/office/drawing/2014/main" id="{1A04A602-574B-428F-8CC9-1ED9B93BA387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7" name="Freeform 413">
              <a:extLst>
                <a:ext uri="{FF2B5EF4-FFF2-40B4-BE49-F238E27FC236}">
                  <a16:creationId xmlns:a16="http://schemas.microsoft.com/office/drawing/2014/main" id="{F1E8EA81-E8CE-4B22-84FF-5556D680185E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8" name="Freeform 414">
              <a:extLst>
                <a:ext uri="{FF2B5EF4-FFF2-40B4-BE49-F238E27FC236}">
                  <a16:creationId xmlns:a16="http://schemas.microsoft.com/office/drawing/2014/main" id="{BC06F13C-22B0-42A5-850E-39CC61C47033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9" name="Freeform 415">
              <a:extLst>
                <a:ext uri="{FF2B5EF4-FFF2-40B4-BE49-F238E27FC236}">
                  <a16:creationId xmlns:a16="http://schemas.microsoft.com/office/drawing/2014/main" id="{BE320B82-C308-48C5-A10E-9AC7F37CC946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0" name="Freeform 416">
              <a:extLst>
                <a:ext uri="{FF2B5EF4-FFF2-40B4-BE49-F238E27FC236}">
                  <a16:creationId xmlns:a16="http://schemas.microsoft.com/office/drawing/2014/main" id="{710B71DA-9008-470D-BCFF-B975FB763AC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1" name="Freeform 417">
              <a:extLst>
                <a:ext uri="{FF2B5EF4-FFF2-40B4-BE49-F238E27FC236}">
                  <a16:creationId xmlns:a16="http://schemas.microsoft.com/office/drawing/2014/main" id="{CD8634F9-BB1D-42D8-9AAD-D44A7A1C942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2" name="Freeform 418">
              <a:extLst>
                <a:ext uri="{FF2B5EF4-FFF2-40B4-BE49-F238E27FC236}">
                  <a16:creationId xmlns:a16="http://schemas.microsoft.com/office/drawing/2014/main" id="{C04AE0A9-B745-46B2-B94A-A639A039C0DD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3" name="Freeform 419">
              <a:extLst>
                <a:ext uri="{FF2B5EF4-FFF2-40B4-BE49-F238E27FC236}">
                  <a16:creationId xmlns:a16="http://schemas.microsoft.com/office/drawing/2014/main" id="{D63E342A-238B-47E4-8C38-6E097822467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4" name="Freeform 420">
              <a:extLst>
                <a:ext uri="{FF2B5EF4-FFF2-40B4-BE49-F238E27FC236}">
                  <a16:creationId xmlns:a16="http://schemas.microsoft.com/office/drawing/2014/main" id="{3DE7C979-71C6-4D16-826B-7A02B35E68EE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5" name="Freeform 421">
              <a:extLst>
                <a:ext uri="{FF2B5EF4-FFF2-40B4-BE49-F238E27FC236}">
                  <a16:creationId xmlns:a16="http://schemas.microsoft.com/office/drawing/2014/main" id="{D3AC656D-74AA-424F-8C40-989876AC14A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6" name="Freeform 422">
              <a:extLst>
                <a:ext uri="{FF2B5EF4-FFF2-40B4-BE49-F238E27FC236}">
                  <a16:creationId xmlns:a16="http://schemas.microsoft.com/office/drawing/2014/main" id="{604A842D-86AD-4C53-A815-58573DE82559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7" name="Freeform 423">
              <a:extLst>
                <a:ext uri="{FF2B5EF4-FFF2-40B4-BE49-F238E27FC236}">
                  <a16:creationId xmlns:a16="http://schemas.microsoft.com/office/drawing/2014/main" id="{0376D6D9-C14C-4982-976B-4C1DFF51527B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8" name="Freeform 424">
              <a:extLst>
                <a:ext uri="{FF2B5EF4-FFF2-40B4-BE49-F238E27FC236}">
                  <a16:creationId xmlns:a16="http://schemas.microsoft.com/office/drawing/2014/main" id="{66999420-5DC6-4629-9109-CD0EDCF829C3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9" name="Freeform 425">
              <a:extLst>
                <a:ext uri="{FF2B5EF4-FFF2-40B4-BE49-F238E27FC236}">
                  <a16:creationId xmlns:a16="http://schemas.microsoft.com/office/drawing/2014/main" id="{CD283D63-E790-474C-8AD4-160B6A05707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0" name="Freeform 426">
              <a:extLst>
                <a:ext uri="{FF2B5EF4-FFF2-40B4-BE49-F238E27FC236}">
                  <a16:creationId xmlns:a16="http://schemas.microsoft.com/office/drawing/2014/main" id="{A0F28BE6-3942-411B-8B7C-7B6144E407AA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1" name="Freeform 427">
              <a:extLst>
                <a:ext uri="{FF2B5EF4-FFF2-40B4-BE49-F238E27FC236}">
                  <a16:creationId xmlns:a16="http://schemas.microsoft.com/office/drawing/2014/main" id="{A8472AAE-5BC5-44B8-8E94-7FA499A1CFED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2" name="Freeform 428">
              <a:extLst>
                <a:ext uri="{FF2B5EF4-FFF2-40B4-BE49-F238E27FC236}">
                  <a16:creationId xmlns:a16="http://schemas.microsoft.com/office/drawing/2014/main" id="{10FA3D0E-A8F4-4FE2-B660-797E05044F8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3" name="Rectangle 429">
              <a:extLst>
                <a:ext uri="{FF2B5EF4-FFF2-40B4-BE49-F238E27FC236}">
                  <a16:creationId xmlns:a16="http://schemas.microsoft.com/office/drawing/2014/main" id="{E340AC5E-6AC4-43E6-9397-6E510A6F4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4" name="Freeform 430">
              <a:extLst>
                <a:ext uri="{FF2B5EF4-FFF2-40B4-BE49-F238E27FC236}">
                  <a16:creationId xmlns:a16="http://schemas.microsoft.com/office/drawing/2014/main" id="{0D037FA4-B46A-4CCF-BFED-B9170F92A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5" name="Freeform 431">
              <a:extLst>
                <a:ext uri="{FF2B5EF4-FFF2-40B4-BE49-F238E27FC236}">
                  <a16:creationId xmlns:a16="http://schemas.microsoft.com/office/drawing/2014/main" id="{45DC9D80-6733-48A5-AEFA-06AA285B52F1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6" name="Freeform 432">
              <a:extLst>
                <a:ext uri="{FF2B5EF4-FFF2-40B4-BE49-F238E27FC236}">
                  <a16:creationId xmlns:a16="http://schemas.microsoft.com/office/drawing/2014/main" id="{054EB4B9-7BB7-49C3-B494-FBB8878D557A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33">
              <a:extLst>
                <a:ext uri="{FF2B5EF4-FFF2-40B4-BE49-F238E27FC236}">
                  <a16:creationId xmlns:a16="http://schemas.microsoft.com/office/drawing/2014/main" id="{D9D9C15B-D4FE-4EFF-943C-CBD04C32E7CC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34">
              <a:extLst>
                <a:ext uri="{FF2B5EF4-FFF2-40B4-BE49-F238E27FC236}">
                  <a16:creationId xmlns:a16="http://schemas.microsoft.com/office/drawing/2014/main" id="{290D62C5-3F54-44B3-8B0F-E7AF7FAE420E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9" name="Freeform 435">
              <a:extLst>
                <a:ext uri="{FF2B5EF4-FFF2-40B4-BE49-F238E27FC236}">
                  <a16:creationId xmlns:a16="http://schemas.microsoft.com/office/drawing/2014/main" id="{B859D226-7F29-4DC5-8ACF-BFE9F551EA24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36">
              <a:extLst>
                <a:ext uri="{FF2B5EF4-FFF2-40B4-BE49-F238E27FC236}">
                  <a16:creationId xmlns:a16="http://schemas.microsoft.com/office/drawing/2014/main" id="{42EDB317-47A8-47D2-84B4-5ACC8640120D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1" name="Freeform 437">
              <a:extLst>
                <a:ext uri="{FF2B5EF4-FFF2-40B4-BE49-F238E27FC236}">
                  <a16:creationId xmlns:a16="http://schemas.microsoft.com/office/drawing/2014/main" id="{A3C35D43-D941-449F-8C2E-75DA56F41A16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38">
              <a:extLst>
                <a:ext uri="{FF2B5EF4-FFF2-40B4-BE49-F238E27FC236}">
                  <a16:creationId xmlns:a16="http://schemas.microsoft.com/office/drawing/2014/main" id="{E62D3FEE-6656-4CE2-AB03-7B41FCE94DD5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39">
              <a:extLst>
                <a:ext uri="{FF2B5EF4-FFF2-40B4-BE49-F238E27FC236}">
                  <a16:creationId xmlns:a16="http://schemas.microsoft.com/office/drawing/2014/main" id="{53454B95-2D66-492A-B8F7-E129BC3A71F2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40">
              <a:extLst>
                <a:ext uri="{FF2B5EF4-FFF2-40B4-BE49-F238E27FC236}">
                  <a16:creationId xmlns:a16="http://schemas.microsoft.com/office/drawing/2014/main" id="{5CFEFCB2-35A9-4C39-87DC-92CF8368E408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41">
              <a:extLst>
                <a:ext uri="{FF2B5EF4-FFF2-40B4-BE49-F238E27FC236}">
                  <a16:creationId xmlns:a16="http://schemas.microsoft.com/office/drawing/2014/main" id="{8882A21A-09AE-424E-BB0C-90454CCF0B0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42">
              <a:extLst>
                <a:ext uri="{FF2B5EF4-FFF2-40B4-BE49-F238E27FC236}">
                  <a16:creationId xmlns:a16="http://schemas.microsoft.com/office/drawing/2014/main" id="{59D08C4E-8887-4688-814E-C61AC6E0374D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43">
              <a:extLst>
                <a:ext uri="{FF2B5EF4-FFF2-40B4-BE49-F238E27FC236}">
                  <a16:creationId xmlns:a16="http://schemas.microsoft.com/office/drawing/2014/main" id="{4BE11D01-3F7A-4A13-B104-1075245F2FB7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44">
              <a:extLst>
                <a:ext uri="{FF2B5EF4-FFF2-40B4-BE49-F238E27FC236}">
                  <a16:creationId xmlns:a16="http://schemas.microsoft.com/office/drawing/2014/main" id="{539C643E-E8EA-43EA-B19B-F8EAA700CDBA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45">
              <a:extLst>
                <a:ext uri="{FF2B5EF4-FFF2-40B4-BE49-F238E27FC236}">
                  <a16:creationId xmlns:a16="http://schemas.microsoft.com/office/drawing/2014/main" id="{58D6C73D-B315-4CD8-9B76-DBD4A65DF25A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46">
              <a:extLst>
                <a:ext uri="{FF2B5EF4-FFF2-40B4-BE49-F238E27FC236}">
                  <a16:creationId xmlns:a16="http://schemas.microsoft.com/office/drawing/2014/main" id="{A12ED837-6DE8-4608-8B89-4072DF45885D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47">
              <a:extLst>
                <a:ext uri="{FF2B5EF4-FFF2-40B4-BE49-F238E27FC236}">
                  <a16:creationId xmlns:a16="http://schemas.microsoft.com/office/drawing/2014/main" id="{331ED603-4A10-4F7E-AC02-52385C7EDE56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48">
              <a:extLst>
                <a:ext uri="{FF2B5EF4-FFF2-40B4-BE49-F238E27FC236}">
                  <a16:creationId xmlns:a16="http://schemas.microsoft.com/office/drawing/2014/main" id="{478873C4-C668-46B4-8BF1-095B1669DD72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49">
              <a:extLst>
                <a:ext uri="{FF2B5EF4-FFF2-40B4-BE49-F238E27FC236}">
                  <a16:creationId xmlns:a16="http://schemas.microsoft.com/office/drawing/2014/main" id="{E2C4446F-9EE7-421A-82AC-E625B350A850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50">
              <a:extLst>
                <a:ext uri="{FF2B5EF4-FFF2-40B4-BE49-F238E27FC236}">
                  <a16:creationId xmlns:a16="http://schemas.microsoft.com/office/drawing/2014/main" id="{B241C924-2E3E-479D-8F1C-84D1AEF26165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51">
              <a:extLst>
                <a:ext uri="{FF2B5EF4-FFF2-40B4-BE49-F238E27FC236}">
                  <a16:creationId xmlns:a16="http://schemas.microsoft.com/office/drawing/2014/main" id="{AEF0BD41-57F4-4980-9FDC-117AF3678345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52">
              <a:extLst>
                <a:ext uri="{FF2B5EF4-FFF2-40B4-BE49-F238E27FC236}">
                  <a16:creationId xmlns:a16="http://schemas.microsoft.com/office/drawing/2014/main" id="{812E3CF5-73A8-4357-9E19-61CDDE422B3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53">
              <a:extLst>
                <a:ext uri="{FF2B5EF4-FFF2-40B4-BE49-F238E27FC236}">
                  <a16:creationId xmlns:a16="http://schemas.microsoft.com/office/drawing/2014/main" id="{CF2C20D5-25AC-4A73-A116-C56E7AA19DC6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Freeform 454">
              <a:extLst>
                <a:ext uri="{FF2B5EF4-FFF2-40B4-BE49-F238E27FC236}">
                  <a16:creationId xmlns:a16="http://schemas.microsoft.com/office/drawing/2014/main" id="{FC702EA2-AB99-4A11-9CFD-D29BD26670A5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55">
              <a:extLst>
                <a:ext uri="{FF2B5EF4-FFF2-40B4-BE49-F238E27FC236}">
                  <a16:creationId xmlns:a16="http://schemas.microsoft.com/office/drawing/2014/main" id="{DF831880-1699-42D2-AE0B-7102EAA2B89A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56">
              <a:extLst>
                <a:ext uri="{FF2B5EF4-FFF2-40B4-BE49-F238E27FC236}">
                  <a16:creationId xmlns:a16="http://schemas.microsoft.com/office/drawing/2014/main" id="{FF46073C-5A06-46FD-93EF-45CFE2C9B2DF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57">
              <a:extLst>
                <a:ext uri="{FF2B5EF4-FFF2-40B4-BE49-F238E27FC236}">
                  <a16:creationId xmlns:a16="http://schemas.microsoft.com/office/drawing/2014/main" id="{E3C4100F-EE81-4EBA-854D-A14CB8221E3B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58">
              <a:extLst>
                <a:ext uri="{FF2B5EF4-FFF2-40B4-BE49-F238E27FC236}">
                  <a16:creationId xmlns:a16="http://schemas.microsoft.com/office/drawing/2014/main" id="{84E73405-475E-4152-BCE1-0E69AE37595B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59">
              <a:extLst>
                <a:ext uri="{FF2B5EF4-FFF2-40B4-BE49-F238E27FC236}">
                  <a16:creationId xmlns:a16="http://schemas.microsoft.com/office/drawing/2014/main" id="{E97F07F5-FFFF-4A8C-B431-DB2884F66834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60">
              <a:extLst>
                <a:ext uri="{FF2B5EF4-FFF2-40B4-BE49-F238E27FC236}">
                  <a16:creationId xmlns:a16="http://schemas.microsoft.com/office/drawing/2014/main" id="{C586C41E-8509-4375-A7FC-5C0233909F77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61">
              <a:extLst>
                <a:ext uri="{FF2B5EF4-FFF2-40B4-BE49-F238E27FC236}">
                  <a16:creationId xmlns:a16="http://schemas.microsoft.com/office/drawing/2014/main" id="{B99F59C8-1A43-45DC-8790-FECD165C9DD4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62">
              <a:extLst>
                <a:ext uri="{FF2B5EF4-FFF2-40B4-BE49-F238E27FC236}">
                  <a16:creationId xmlns:a16="http://schemas.microsoft.com/office/drawing/2014/main" id="{0FEFC72D-37E7-4286-81F1-4C4C354CD6D5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63">
              <a:extLst>
                <a:ext uri="{FF2B5EF4-FFF2-40B4-BE49-F238E27FC236}">
                  <a16:creationId xmlns:a16="http://schemas.microsoft.com/office/drawing/2014/main" id="{E01FACB5-1CD6-4D1F-9DF5-353ACCA28668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64">
              <a:extLst>
                <a:ext uri="{FF2B5EF4-FFF2-40B4-BE49-F238E27FC236}">
                  <a16:creationId xmlns:a16="http://schemas.microsoft.com/office/drawing/2014/main" id="{2155293B-8078-4C11-A262-C43B1C1A2B4C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65">
              <a:extLst>
                <a:ext uri="{FF2B5EF4-FFF2-40B4-BE49-F238E27FC236}">
                  <a16:creationId xmlns:a16="http://schemas.microsoft.com/office/drawing/2014/main" id="{78FC49E3-397C-4A51-B5A2-31E3FAABA3F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66">
              <a:extLst>
                <a:ext uri="{FF2B5EF4-FFF2-40B4-BE49-F238E27FC236}">
                  <a16:creationId xmlns:a16="http://schemas.microsoft.com/office/drawing/2014/main" id="{324B1EE5-BEA2-4AD0-8689-B2C89CB604B8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67">
              <a:extLst>
                <a:ext uri="{FF2B5EF4-FFF2-40B4-BE49-F238E27FC236}">
                  <a16:creationId xmlns:a16="http://schemas.microsoft.com/office/drawing/2014/main" id="{36655BBD-BD76-4546-BAC2-613188668950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68">
              <a:extLst>
                <a:ext uri="{FF2B5EF4-FFF2-40B4-BE49-F238E27FC236}">
                  <a16:creationId xmlns:a16="http://schemas.microsoft.com/office/drawing/2014/main" id="{214A9162-ED70-4FE1-AC39-28561099040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69">
              <a:extLst>
                <a:ext uri="{FF2B5EF4-FFF2-40B4-BE49-F238E27FC236}">
                  <a16:creationId xmlns:a16="http://schemas.microsoft.com/office/drawing/2014/main" id="{92E42D90-F1FA-45A8-999A-F712B98B8C36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70">
              <a:extLst>
                <a:ext uri="{FF2B5EF4-FFF2-40B4-BE49-F238E27FC236}">
                  <a16:creationId xmlns:a16="http://schemas.microsoft.com/office/drawing/2014/main" id="{DBE90890-A214-4E71-ADDA-2A44B8CE271A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71">
              <a:extLst>
                <a:ext uri="{FF2B5EF4-FFF2-40B4-BE49-F238E27FC236}">
                  <a16:creationId xmlns:a16="http://schemas.microsoft.com/office/drawing/2014/main" id="{52595096-4AD0-4241-A504-134E9A25D64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72">
              <a:extLst>
                <a:ext uri="{FF2B5EF4-FFF2-40B4-BE49-F238E27FC236}">
                  <a16:creationId xmlns:a16="http://schemas.microsoft.com/office/drawing/2014/main" id="{25A73BD2-DB65-4B00-9CB3-8473E1546592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73">
              <a:extLst>
                <a:ext uri="{FF2B5EF4-FFF2-40B4-BE49-F238E27FC236}">
                  <a16:creationId xmlns:a16="http://schemas.microsoft.com/office/drawing/2014/main" id="{9AB4358B-9F53-41BA-88D5-7D67BE30DC6B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74">
              <a:extLst>
                <a:ext uri="{FF2B5EF4-FFF2-40B4-BE49-F238E27FC236}">
                  <a16:creationId xmlns:a16="http://schemas.microsoft.com/office/drawing/2014/main" id="{7A16F2A7-5058-4C59-BF95-140E058B902B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75">
              <a:extLst>
                <a:ext uri="{FF2B5EF4-FFF2-40B4-BE49-F238E27FC236}">
                  <a16:creationId xmlns:a16="http://schemas.microsoft.com/office/drawing/2014/main" id="{AA7B47FD-BBDC-4B6C-B70E-FC81596F9AFA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76">
              <a:extLst>
                <a:ext uri="{FF2B5EF4-FFF2-40B4-BE49-F238E27FC236}">
                  <a16:creationId xmlns:a16="http://schemas.microsoft.com/office/drawing/2014/main" id="{5A851D6C-6235-4AC2-B9AA-ABAEBC53B344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77">
              <a:extLst>
                <a:ext uri="{FF2B5EF4-FFF2-40B4-BE49-F238E27FC236}">
                  <a16:creationId xmlns:a16="http://schemas.microsoft.com/office/drawing/2014/main" id="{BEEDA10A-C97F-4D12-BBCD-A1DF612CA1C5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78">
              <a:extLst>
                <a:ext uri="{FF2B5EF4-FFF2-40B4-BE49-F238E27FC236}">
                  <a16:creationId xmlns:a16="http://schemas.microsoft.com/office/drawing/2014/main" id="{5B6C4C52-C06E-499B-B392-18E0606034A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79">
              <a:extLst>
                <a:ext uri="{FF2B5EF4-FFF2-40B4-BE49-F238E27FC236}">
                  <a16:creationId xmlns:a16="http://schemas.microsoft.com/office/drawing/2014/main" id="{78926414-7ABA-4DC6-BF60-7A0AFDEE6C6A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80">
              <a:extLst>
                <a:ext uri="{FF2B5EF4-FFF2-40B4-BE49-F238E27FC236}">
                  <a16:creationId xmlns:a16="http://schemas.microsoft.com/office/drawing/2014/main" id="{BD7FAD20-6508-46AA-B8A3-45D724004355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81">
              <a:extLst>
                <a:ext uri="{FF2B5EF4-FFF2-40B4-BE49-F238E27FC236}">
                  <a16:creationId xmlns:a16="http://schemas.microsoft.com/office/drawing/2014/main" id="{C1D8574C-924E-46C0-909D-20CE6985E0D3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82">
              <a:extLst>
                <a:ext uri="{FF2B5EF4-FFF2-40B4-BE49-F238E27FC236}">
                  <a16:creationId xmlns:a16="http://schemas.microsoft.com/office/drawing/2014/main" id="{27EC7050-7F01-46D5-A9BA-E10B08E6E61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83">
              <a:extLst>
                <a:ext uri="{FF2B5EF4-FFF2-40B4-BE49-F238E27FC236}">
                  <a16:creationId xmlns:a16="http://schemas.microsoft.com/office/drawing/2014/main" id="{33689431-2E9E-46CD-887D-AF52D54F5EF6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84">
              <a:extLst>
                <a:ext uri="{FF2B5EF4-FFF2-40B4-BE49-F238E27FC236}">
                  <a16:creationId xmlns:a16="http://schemas.microsoft.com/office/drawing/2014/main" id="{DF79355A-CD9B-4207-B4A6-093F35597A7A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85">
              <a:extLst>
                <a:ext uri="{FF2B5EF4-FFF2-40B4-BE49-F238E27FC236}">
                  <a16:creationId xmlns:a16="http://schemas.microsoft.com/office/drawing/2014/main" id="{99BD92AB-1EA8-40EB-97D8-0888F2A1F3A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86">
              <a:extLst>
                <a:ext uri="{FF2B5EF4-FFF2-40B4-BE49-F238E27FC236}">
                  <a16:creationId xmlns:a16="http://schemas.microsoft.com/office/drawing/2014/main" id="{A13981E4-2B59-4471-A6C5-34974DDF8B01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87">
              <a:extLst>
                <a:ext uri="{FF2B5EF4-FFF2-40B4-BE49-F238E27FC236}">
                  <a16:creationId xmlns:a16="http://schemas.microsoft.com/office/drawing/2014/main" id="{C40E5D58-C91A-4934-8465-1F4501244312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88">
              <a:extLst>
                <a:ext uri="{FF2B5EF4-FFF2-40B4-BE49-F238E27FC236}">
                  <a16:creationId xmlns:a16="http://schemas.microsoft.com/office/drawing/2014/main" id="{C0DC3D7E-47BA-4077-B97E-2C01CF6C347E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89">
              <a:extLst>
                <a:ext uri="{FF2B5EF4-FFF2-40B4-BE49-F238E27FC236}">
                  <a16:creationId xmlns:a16="http://schemas.microsoft.com/office/drawing/2014/main" id="{52F5195D-A609-4CED-BDFA-A4BEA5CDF47C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90">
              <a:extLst>
                <a:ext uri="{FF2B5EF4-FFF2-40B4-BE49-F238E27FC236}">
                  <a16:creationId xmlns:a16="http://schemas.microsoft.com/office/drawing/2014/main" id="{E049CCEA-88CF-4429-BE31-F71F3D506F7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91">
              <a:extLst>
                <a:ext uri="{FF2B5EF4-FFF2-40B4-BE49-F238E27FC236}">
                  <a16:creationId xmlns:a16="http://schemas.microsoft.com/office/drawing/2014/main" id="{870997C9-7FB5-41C0-A11C-AC24415DFCC3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92">
              <a:extLst>
                <a:ext uri="{FF2B5EF4-FFF2-40B4-BE49-F238E27FC236}">
                  <a16:creationId xmlns:a16="http://schemas.microsoft.com/office/drawing/2014/main" id="{275A8C4A-9C5C-43C6-BB24-564B421A20AC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93">
              <a:extLst>
                <a:ext uri="{FF2B5EF4-FFF2-40B4-BE49-F238E27FC236}">
                  <a16:creationId xmlns:a16="http://schemas.microsoft.com/office/drawing/2014/main" id="{30474CA7-03A9-4F2A-892F-0283A761BF9A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94">
              <a:extLst>
                <a:ext uri="{FF2B5EF4-FFF2-40B4-BE49-F238E27FC236}">
                  <a16:creationId xmlns:a16="http://schemas.microsoft.com/office/drawing/2014/main" id="{913A00CA-655A-4D90-9272-DF3D3384AAF1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D106408-0386-409F-AFB9-028EECCD2D04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3265"/>
            <a:ext cx="2257425" cy="617537"/>
            <a:chOff x="425" y="3866"/>
            <a:chExt cx="3553" cy="97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0BCEC9C-D72D-4443-B624-9F1149321FF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5" y="3866"/>
              <a:ext cx="962" cy="971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675" name="Rectangle 47">
              <a:extLst>
                <a:ext uri="{FF2B5EF4-FFF2-40B4-BE49-F238E27FC236}">
                  <a16:creationId xmlns:a16="http://schemas.microsoft.com/office/drawing/2014/main" id="{AD3B09A0-2855-4064-85C6-1B3D631F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975"/>
              <a:ext cx="2251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00999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数字信号</a:t>
              </a:r>
            </a:p>
          </p:txBody>
        </p:sp>
      </p:grpSp>
      <p:sp>
        <p:nvSpPr>
          <p:cNvPr id="28676" name="Rectangle 47">
            <a:extLst>
              <a:ext uri="{FF2B5EF4-FFF2-40B4-BE49-F238E27FC236}">
                <a16:creationId xmlns:a16="http://schemas.microsoft.com/office/drawing/2014/main" id="{67361080-553D-4E50-A53D-0D7F2364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8427E08-4A7A-4CC5-82C2-072A6EF03CF5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按照取值特征，信号可分为：模拟信号和数字信号。</a:t>
            </a:r>
          </a:p>
        </p:txBody>
      </p:sp>
      <p:pic>
        <p:nvPicPr>
          <p:cNvPr id="3" name="图片 2" descr="3.1.2语音信号的数字数据.JPG">
            <a:extLst>
              <a:ext uri="{FF2B5EF4-FFF2-40B4-BE49-F238E27FC236}">
                <a16:creationId xmlns:a16="http://schemas.microsoft.com/office/drawing/2014/main" id="{F1685552-D145-49FB-AD6A-31C1FC4DDC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85952" y="3641725"/>
            <a:ext cx="5006975" cy="2305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BCB94-651E-4C7C-8E82-CCBAB6C0BD7A}"/>
              </a:ext>
            </a:extLst>
          </p:cNvPr>
          <p:cNvSpPr txBox="1"/>
          <p:nvPr/>
        </p:nvSpPr>
        <p:spPr>
          <a:xfrm>
            <a:off x="269877" y="26114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离散的值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来表示信息，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随时间的变化非连续。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84E6A5-8E80-4EED-A3CB-0657C53FD23C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2259015"/>
            <a:ext cx="2257425" cy="617537"/>
            <a:chOff x="425" y="3866"/>
            <a:chExt cx="3553" cy="97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53B823F-01F3-428E-A098-84A4FBC7138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5" y="3866"/>
              <a:ext cx="962" cy="971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723" name="Rectangle 47">
              <a:extLst>
                <a:ext uri="{FF2B5EF4-FFF2-40B4-BE49-F238E27FC236}">
                  <a16:creationId xmlns:a16="http://schemas.microsoft.com/office/drawing/2014/main" id="{0A8077C6-9379-4500-B8B6-F7C35CF7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975"/>
              <a:ext cx="2251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00999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数字信号</a:t>
              </a:r>
            </a:p>
          </p:txBody>
        </p:sp>
      </p:grpSp>
      <p:sp>
        <p:nvSpPr>
          <p:cNvPr id="30724" name="Rectangle 47">
            <a:extLst>
              <a:ext uri="{FF2B5EF4-FFF2-40B4-BE49-F238E27FC236}">
                <a16:creationId xmlns:a16="http://schemas.microsoft.com/office/drawing/2014/main" id="{1A9CFC62-8953-44BF-9450-E458660B3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9774488-0CD1-40A3-9522-9D452775E270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按照取值特征，信号可分为：模拟信号和数字信号。</a:t>
            </a: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BBB96582-391D-48FA-90E2-068551D8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32140"/>
            <a:ext cx="9144000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可由模拟信号转换得来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数字信号的值即数字数据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直接用计算机所能理解的二进制表示，方便计算机对其进行处理</a:t>
            </a:r>
          </a:p>
        </p:txBody>
      </p:sp>
      <p:pic>
        <p:nvPicPr>
          <p:cNvPr id="5" name="图片 4" descr="1">
            <a:extLst>
              <a:ext uri="{FF2B5EF4-FFF2-40B4-BE49-F238E27FC236}">
                <a16:creationId xmlns:a16="http://schemas.microsoft.com/office/drawing/2014/main" id="{EF00A4B1-C408-4989-9535-2210C292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0390" y="1970090"/>
            <a:ext cx="4751387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云形标注 5">
            <a:extLst>
              <a:ext uri="{FF2B5EF4-FFF2-40B4-BE49-F238E27FC236}">
                <a16:creationId xmlns:a16="http://schemas.microsoft.com/office/drawing/2014/main" id="{D81925F5-BB83-4A38-994B-541F7D0D5FD1}"/>
              </a:ext>
            </a:extLst>
          </p:cNvPr>
          <p:cNvSpPr/>
          <p:nvPr/>
        </p:nvSpPr>
        <p:spPr>
          <a:xfrm flipH="1">
            <a:off x="4111627" y="2971800"/>
            <a:ext cx="4848225" cy="17287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计算机只能处理由</a:t>
            </a:r>
            <a:r>
              <a:rPr lang="en-US" altLang="zh-CN" sz="2800" noProof="1"/>
              <a:t>0</a:t>
            </a:r>
            <a:r>
              <a:rPr lang="zh-CN" altLang="en-US" sz="2800" noProof="1"/>
              <a:t>和</a:t>
            </a:r>
            <a:r>
              <a:rPr lang="en-US" altLang="zh-CN" sz="2800" noProof="1"/>
              <a:t>1</a:t>
            </a:r>
            <a:r>
              <a:rPr lang="zh-CN" altLang="en-US" sz="2800" noProof="1"/>
              <a:t>两个值所表示的数字信号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615AB434-A22C-48C8-B8E6-4E4085C935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1975" y="1203325"/>
            <a:ext cx="5480050" cy="2166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 descr="3.1.2语音信号的数字数据.JPG">
            <a:extLst>
              <a:ext uri="{FF2B5EF4-FFF2-40B4-BE49-F238E27FC236}">
                <a16:creationId xmlns:a16="http://schemas.microsoft.com/office/drawing/2014/main" id="{C415025C-8EF2-4AE4-8D55-8F36EA6452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3563" y="3549652"/>
            <a:ext cx="5480050" cy="259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E29CB7B-65A7-451A-8463-18D0673BEB5E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sp>
        <p:nvSpPr>
          <p:cNvPr id="4" name="上下箭头 3">
            <a:extLst>
              <a:ext uri="{FF2B5EF4-FFF2-40B4-BE49-F238E27FC236}">
                <a16:creationId xmlns:a16="http://schemas.microsoft.com/office/drawing/2014/main" id="{8365611E-8FA2-49A9-99E3-855BE42FAEA6}"/>
              </a:ext>
            </a:extLst>
          </p:cNvPr>
          <p:cNvSpPr/>
          <p:nvPr/>
        </p:nvSpPr>
        <p:spPr>
          <a:xfrm>
            <a:off x="987427" y="3062288"/>
            <a:ext cx="631825" cy="10969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15AB434-A22C-48C8-B8E6-4E4085C93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4930" y="1041528"/>
            <a:ext cx="6378221" cy="16115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15025C-8EF2-4AE4-8D55-8F36EA6452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0977" y="2831085"/>
            <a:ext cx="6762045" cy="18382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E29CB7B-65A7-451A-8463-18D0673BEB5E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64AEA9-8914-41BE-822C-27A56A68E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503" y="5109151"/>
            <a:ext cx="7955970" cy="7544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755C2F-D9F3-45EE-BECC-BE8E26CAF06F}"/>
              </a:ext>
            </a:extLst>
          </p:cNvPr>
          <p:cNvSpPr txBox="1"/>
          <p:nvPr/>
        </p:nvSpPr>
        <p:spPr>
          <a:xfrm>
            <a:off x="8441473" y="1371600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采样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24101-50FE-4159-98FD-F84FE415D6CF}"/>
              </a:ext>
            </a:extLst>
          </p:cNvPr>
          <p:cNvSpPr txBox="1"/>
          <p:nvPr/>
        </p:nvSpPr>
        <p:spPr>
          <a:xfrm>
            <a:off x="8441473" y="3080430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量化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A88CC9-E923-4DA9-B903-41ED66D6FE7C}"/>
              </a:ext>
            </a:extLst>
          </p:cNvPr>
          <p:cNvSpPr txBox="1"/>
          <p:nvPr/>
        </p:nvSpPr>
        <p:spPr>
          <a:xfrm>
            <a:off x="8441473" y="4910278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编码</a:t>
            </a:r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id="{175B9E2B-BB37-40C6-9D6A-E48A2AE9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5" y="2157727"/>
            <a:ext cx="8510587" cy="1090683"/>
          </a:xfrm>
          <a:prstGeom prst="rect">
            <a:avLst/>
          </a:prstGeom>
          <a:solidFill>
            <a:srgbClr val="0A3B38"/>
          </a:solidFill>
          <a:ln>
            <a:noFill/>
          </a:ln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声音的数字化：模拟声音数据转换为数字数据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按时间间隔采样，对数据进行量化，然后编码即二进制表示。</a:t>
            </a:r>
          </a:p>
        </p:txBody>
      </p:sp>
    </p:spTree>
    <p:extLst>
      <p:ext uri="{BB962C8B-B14F-4D97-AF65-F5344CB8AC3E}">
        <p14:creationId xmlns:p14="http://schemas.microsoft.com/office/powerpoint/2010/main" val="41894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AD640351-2A75-4347-999A-610C241781C4}"/>
              </a:ext>
            </a:extLst>
          </p:cNvPr>
          <p:cNvSpPr txBox="1"/>
          <p:nvPr/>
        </p:nvSpPr>
        <p:spPr>
          <a:xfrm>
            <a:off x="987425" y="234950"/>
            <a:ext cx="55705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pic>
        <p:nvPicPr>
          <p:cNvPr id="33794" name="图片 1">
            <a:extLst>
              <a:ext uri="{FF2B5EF4-FFF2-40B4-BE49-F238E27FC236}">
                <a16:creationId xmlns:a16="http://schemas.microsoft.com/office/drawing/2014/main" id="{B4324762-BDEB-4C24-A382-E1D0DCC9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238" y="722313"/>
            <a:ext cx="18589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图片 2" descr="QQ图片20201026162814">
            <a:extLst>
              <a:ext uri="{FF2B5EF4-FFF2-40B4-BE49-F238E27FC236}">
                <a16:creationId xmlns:a16="http://schemas.microsoft.com/office/drawing/2014/main" id="{06CC8894-D8FB-4AE6-BC7D-D50A1BCEB6B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80" y="1722376"/>
            <a:ext cx="448468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图片 6922">
            <a:extLst>
              <a:ext uri="{FF2B5EF4-FFF2-40B4-BE49-F238E27FC236}">
                <a16:creationId xmlns:a16="http://schemas.microsoft.com/office/drawing/2014/main" id="{BA060793-60E7-4BA2-B471-5A463D7F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9027" y="3792538"/>
            <a:ext cx="20478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5858DC38-FEB8-4E7F-BEBC-89089C88054D}"/>
              </a:ext>
            </a:extLst>
          </p:cNvPr>
          <p:cNvSpPr/>
          <p:nvPr/>
        </p:nvSpPr>
        <p:spPr>
          <a:xfrm rot="18730726" flipV="1">
            <a:off x="4808083" y="2219523"/>
            <a:ext cx="1476375" cy="43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F8B4E62-4797-4DFA-875D-BFEF9AF92866}"/>
              </a:ext>
            </a:extLst>
          </p:cNvPr>
          <p:cNvSpPr/>
          <p:nvPr/>
        </p:nvSpPr>
        <p:spPr>
          <a:xfrm rot="5400000" flipV="1">
            <a:off x="6439696" y="2802734"/>
            <a:ext cx="1476375" cy="43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C9CAF92-7B8B-46A2-8C1C-A22B49ACE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5" y="5019677"/>
            <a:ext cx="8510587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图像的数字化：图像数据转换为数字数据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点阵化分割采样，对数据进行量化，然后编码即二进制表示。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A595D27-A082-4C85-903B-258518A81ADF}"/>
              </a:ext>
            </a:extLst>
          </p:cNvPr>
          <p:cNvGraphicFramePr>
            <a:graphicFrameLocks noGrp="1"/>
          </p:cNvGraphicFramePr>
          <p:nvPr/>
        </p:nvGraphicFramePr>
        <p:xfrm>
          <a:off x="171452" y="674690"/>
          <a:ext cx="8734425" cy="533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0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表现</a:t>
                      </a:r>
                    </a:p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形式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实例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采集该数据的设备</a:t>
                      </a:r>
                    </a:p>
                    <a:p>
                      <a:pPr algn="ctr"/>
                      <a:r>
                        <a:rPr lang="zh-CN" altLang="en-US" sz="20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数字化的方式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文本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姓名、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家庭住址、性别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键盘、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手写输入、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语音输入、文字识别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数字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年龄、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身高、体重、身份证号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键盘、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各种数字化采集仪、手写输入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图像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照片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手机、相机、摄像头、扫描仪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声音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讲话的声音、音乐、其他声音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手机、录音机（录音笔）、话筒、麦克风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视频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监控视频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手机、摄像机、</a:t>
                      </a:r>
                    </a:p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摄像头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977236E-B2C4-429E-B976-616524F3E8CF}"/>
              </a:ext>
            </a:extLst>
          </p:cNvPr>
          <p:cNvSpPr/>
          <p:nvPr/>
        </p:nvSpPr>
        <p:spPr>
          <a:xfrm>
            <a:off x="2652715" y="1884363"/>
            <a:ext cx="1354137" cy="4937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4848" name="Rectangle 47">
            <a:extLst>
              <a:ext uri="{FF2B5EF4-FFF2-40B4-BE49-F238E27FC236}">
                <a16:creationId xmlns:a16="http://schemas.microsoft.com/office/drawing/2014/main" id="{A7603807-FD55-4F6A-AD10-3AECA9F12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7" y="153988"/>
            <a:ext cx="7553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计算机处理的数据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E4F58C-8819-4993-BB3A-132FC2FE4AC1}"/>
              </a:ext>
            </a:extLst>
          </p:cNvPr>
          <p:cNvSpPr/>
          <p:nvPr/>
        </p:nvSpPr>
        <p:spPr>
          <a:xfrm>
            <a:off x="4006852" y="1884363"/>
            <a:ext cx="862013" cy="4937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102ADA-5BDB-4282-9B0C-EA1C5ADC75FB}"/>
              </a:ext>
            </a:extLst>
          </p:cNvPr>
          <p:cNvSpPr/>
          <p:nvPr/>
        </p:nvSpPr>
        <p:spPr>
          <a:xfrm>
            <a:off x="6902452" y="1728788"/>
            <a:ext cx="1312863" cy="3540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C0E8B6-7108-4F11-A6EC-1C6600D80705}"/>
              </a:ext>
            </a:extLst>
          </p:cNvPr>
          <p:cNvSpPr/>
          <p:nvPr/>
        </p:nvSpPr>
        <p:spPr>
          <a:xfrm>
            <a:off x="5857877" y="2108202"/>
            <a:ext cx="2843213" cy="42386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E4C2B-53CE-46F2-B02C-0980D1085A9E}"/>
              </a:ext>
            </a:extLst>
          </p:cNvPr>
          <p:cNvSpPr/>
          <p:nvPr/>
        </p:nvSpPr>
        <p:spPr>
          <a:xfrm>
            <a:off x="2078038" y="2767013"/>
            <a:ext cx="3287712" cy="493712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766864-BE37-4B25-9E09-01A07F86789F}"/>
              </a:ext>
            </a:extLst>
          </p:cNvPr>
          <p:cNvSpPr/>
          <p:nvPr/>
        </p:nvSpPr>
        <p:spPr>
          <a:xfrm>
            <a:off x="5557838" y="2646365"/>
            <a:ext cx="3230562" cy="7334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A8D4AF-60CE-4843-A4A9-654816E6E559}"/>
              </a:ext>
            </a:extLst>
          </p:cNvPr>
          <p:cNvSpPr/>
          <p:nvPr/>
        </p:nvSpPr>
        <p:spPr>
          <a:xfrm>
            <a:off x="2898777" y="3676650"/>
            <a:ext cx="862013" cy="495300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D8FFEE-A491-41C8-8557-E863C208158F}"/>
              </a:ext>
            </a:extLst>
          </p:cNvPr>
          <p:cNvSpPr/>
          <p:nvPr/>
        </p:nvSpPr>
        <p:spPr>
          <a:xfrm>
            <a:off x="5741988" y="3578225"/>
            <a:ext cx="3048000" cy="71913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91AFA1-AD74-4A79-A151-36AE0565D9A9}"/>
              </a:ext>
            </a:extLst>
          </p:cNvPr>
          <p:cNvSpPr/>
          <p:nvPr/>
        </p:nvSpPr>
        <p:spPr>
          <a:xfrm>
            <a:off x="1203327" y="4565650"/>
            <a:ext cx="4162425" cy="495300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3A609C-501E-4380-A5BC-ED7933146CDC}"/>
              </a:ext>
            </a:extLst>
          </p:cNvPr>
          <p:cNvSpPr/>
          <p:nvPr/>
        </p:nvSpPr>
        <p:spPr>
          <a:xfrm>
            <a:off x="5857877" y="4381500"/>
            <a:ext cx="2932113" cy="706438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4FCAB3-5755-4DAE-8A99-CA11B0EBBF43}"/>
              </a:ext>
            </a:extLst>
          </p:cNvPr>
          <p:cNvSpPr/>
          <p:nvPr/>
        </p:nvSpPr>
        <p:spPr>
          <a:xfrm>
            <a:off x="5740400" y="5235575"/>
            <a:ext cx="3048000" cy="71913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359362-E8C8-4F6F-8A4A-C0E6A823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C186C191-A4BD-45F4-AD57-D9B4F9DB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2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二进制与数制转换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FF105C16-F993-4F6F-81F2-46B5457A15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4" y="3280792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11FE0C57-DF1E-4DCF-B62C-A1C705266494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6D027557-A16C-4486-8239-41883F1D9778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04E6175A-BD7D-4115-8EFA-0305E627E1C2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A95830BA-181C-4CF6-BD85-78A2785BC42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4EE698FF-7C24-4505-BC3B-F1D81E7E64B3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9F7EA558-9891-40CA-BC90-BA85EF463AE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6A365147-6A3E-4523-ABF5-3224B075D84C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9E29E3A5-F709-4C74-B2E6-4A5F7A52B7EF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57DCF84-E58A-46C4-AB59-7A4883C3B60B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C51966E8-1369-46FF-B23A-1F1F37CF75F7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2DB163B6-DBDD-4F9F-9974-BF30877F153D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67C9E247-45B2-418E-8A6D-51FC6BBA1365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B5E3051F-DDF2-4A81-9A09-BA5A0F4CC51F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39A9310F-6330-4FD9-A1EA-98B52B014441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E4DE49B9-6C82-4204-8F48-4F25AC5049B9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B6DF6CE8-4C52-4271-876F-2829826F29ED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8A5EE595-60AF-4D0D-AEB7-A22F2FA61629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BE3F92C6-2399-43AC-B9E2-7BC03D9B1FD0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92D35AF5-6AFA-4F8A-AF50-1DCCC0E3309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B7A9DF3-823C-4957-A691-5961E9B07ECB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E6A59635-94ED-4D10-8FDA-E4039B0F7219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CC715BFF-8224-44C6-BF7E-75E43A158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C21C32A4-26B9-4A0C-85DF-B3F8E53789B4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7026FA44-5BAA-48D9-AEAA-C23BBF0F483D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63FEA3C3-EA28-411B-A3CA-7742EC937E64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B36F8B0F-9A1C-4F7C-8C28-0B9C2A209CD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7346BFF-0F05-4BC4-94D3-24E0AA603DE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E1C63D1A-C13E-4C47-8DCF-DB9B92616778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941AC535-94E2-47A9-8A0B-1842FD964781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1F2AB2EC-BF92-4F5C-A635-DCE264CCE17F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9113BAF9-45DE-46E3-A344-E536374923D9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841667D8-FF8B-4F69-9A73-38AD2F106999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009986C2-F8F6-464D-B435-31918EADB85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81F20AEB-CBEA-456C-8814-9644DD8533E6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5BB9416E-B92B-44E2-B7E5-E7442D77AB08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3AB44E22-0673-49FD-905C-38392159887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8B5CECF7-AC42-45A5-A276-FB05B6F18AAE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1A7AA6AB-BB68-420D-8D96-ADBE08D13841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49EEB833-09E0-4ACB-A807-360A999DAD9A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490B7C71-08BA-4436-B51B-8388F870566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34687CDB-7655-479C-89A7-62067B3E8B42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536628D3-0576-4BD7-AD7B-9C00C07F3768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77072C5D-9DCD-4B9B-A502-634EFB92C49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34A09689-B0E7-4561-9D52-5F1B338584FE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F080C4A3-9594-4EB5-9350-42B380345610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2B2873B4-5171-4D07-9826-108CF1B69F24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3424C722-9F5D-4830-AADE-7FF3EAAAEA7F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A3438F0-4274-47B8-9C0F-3FE0C6D1FD49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08B62CF8-80B6-4F6E-B7E0-DF0EF292E33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7CC735D4-70BB-473F-A0ED-54910E5C2D4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FF640C8D-1CA7-4ADE-A652-1848379C490E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45F2F491-A828-427E-B5A1-20B0357074A7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B823DF1E-B1AD-4E05-B94D-81EB162780F1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A6DE0016-3AB6-43E9-959C-1014F0A90C57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5514A479-35D0-4CED-A8C6-FAA16938589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FF7AFF49-6C84-460A-B957-242DAE22C72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0DA38BFB-9DD0-4D8F-8CD9-E7A6587FBB33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AB09477-308E-466D-A1F3-606CFEF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C1398118-E222-4C2E-93D9-D1E2C6CE5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C5FECC10-3FB2-4B86-AEA2-6EA9AFC26C8C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62052732-A954-425A-B9EA-64AA49084245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7E50719-881E-444D-A61C-0E0D0331211A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329FA0F9-3490-4CB3-97E7-E58656C90B58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C9DAED1E-B436-48AD-B53F-64DFFCF79516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E296FE6D-AA47-4FDA-9F58-8B82784D141A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470BF266-D7A5-4BFF-A828-18139801A8D1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6B8B33AA-E952-4F50-92F2-F14259798662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B8A545D6-B01F-4CCA-B78D-9470033B63AA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59F74871-FEDD-4DB7-9E6A-93B5372CDCD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B375F16D-FAA8-4406-99AD-58149D0CB60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7408959A-061E-4622-9CE6-254D39366307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9030AE96-169F-4D03-9144-9E9428048627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67DF1351-891D-439F-B7B2-DF34291B1C06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2C140F3D-4A7B-4FE1-B00F-CC231E126F9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E0348D78-5FC1-4173-ABCF-46D15263A176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31822C5F-D066-447D-BD94-F40ACDD63D4D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C1B0B7A8-0F7D-4D16-84EC-BA3C652D3738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AF5A1B70-2749-472E-A72F-644E7A6C8932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A37C656E-713D-4B32-A65D-A22EA29EC00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A7AD2831-0AC7-4867-AF8F-6D7EBE1C85B8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66BAB379-8B9E-48D5-BE30-4A26D7CC1E5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9E585202-B03A-477E-8B37-A27EC9F3BD1F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F6F36075-BDBF-4178-851A-3F9196FC16F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DB29BEF-1FFF-4582-890B-36373388FA7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F94F0C08-CFC1-4618-A22C-EE35AD3905A8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49896451-B71D-4782-A780-CD0D689A9023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A3EB54BB-520E-45CD-B488-8B21664F69D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95751FBC-2A14-4617-8C23-854CD0D32C3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EF432905-2F9B-4041-875D-803E229851FC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1B9FDE6E-0EC2-40A9-AB52-20CDCCBE613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B00742B0-CFF9-4F4F-B41A-1F3EB01DCDE4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7FA957A-2043-4E46-9351-A29BAA8F2F72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111C9F1D-087E-46A3-BDEF-F2348BE54A88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3602A8AC-82A4-4415-AA5E-08D09C889B9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EDB62779-327E-4E72-BA78-26E6D5BD6F99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7D3EAFEA-6C9A-4493-A624-FBEE427EC5F3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FF417583-2C59-4EC2-9635-3A667478697C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93268D6F-AFC2-47DC-8B97-F72433480B61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D169BCF6-E777-4C41-AC5C-DC7A7F784311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CC40C5FF-C0E4-4087-9D86-33B3286ECB71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F23F856C-9A64-4C2A-86CC-E387E25CEDED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C4FEDF64-0A73-4FF1-BA67-CC6F55A9EC6F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5A1377AE-5119-4AED-9A87-34588E7B6C76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C0CA8CBF-D9D9-44FA-9D9E-673CAE2AE299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3DD66907-952F-4F01-A10A-E74161C8CB03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545A7900-77C4-4C21-B818-06FACAE25C9A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3AE3AF24-DDBF-41C9-80C2-0246298964F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A7E6EFB9-A25D-40ED-8666-4C14E6326E10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CB1C3858-9F72-461E-98F3-450B41461111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3FE1DC78-B2E0-431F-8585-252AF51FFCB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C8D37D03-C25C-4DA1-A29B-B38CDD01D5DB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B4CB834E-81C2-4919-95D4-B7A22878024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092508D3-873B-47AB-A803-9D82E55727DC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EB032FF3-C867-4FD0-9377-25C56C19F181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3B345B6E-E71E-4B8F-A37B-05709BE21245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2A8DE27F-A85D-410A-952E-43B641272DEC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3C66FAFD-5777-48CA-8B5F-BDA9453FF5C9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401E351A-370C-40BA-8B0B-9FA9C18EAAB2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2D9224CF-1876-470E-B495-6DB2B111358E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741E4C5-9A8E-46AE-873C-D41FA15B5BE7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6263777F-4549-4DEE-BB34-CA160BE10CCE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14646843-5161-42A7-933F-C617246AEE01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A6E59C28-4F9E-41C0-B443-BF53BB3B8A27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 descr="u=1579613266,1672981401&amp;fm=26&amp;gp=0">
            <a:extLst>
              <a:ext uri="{FF2B5EF4-FFF2-40B4-BE49-F238E27FC236}">
                <a16:creationId xmlns:a16="http://schemas.microsoft.com/office/drawing/2014/main" id="{E1B3A04E-CE85-4851-9715-58AC1B02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83127"/>
            <a:ext cx="15875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7CA7AA11-6CF9-4952-AEC4-A33212C83153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38915" name="Rectangle 47">
            <a:extLst>
              <a:ext uri="{FF2B5EF4-FFF2-40B4-BE49-F238E27FC236}">
                <a16:creationId xmlns:a16="http://schemas.microsoft.com/office/drawing/2014/main" id="{D8DC90BC-F3BF-4996-9F3E-BE8B092E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1450977"/>
            <a:ext cx="5357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数的进制</a:t>
            </a:r>
          </a:p>
        </p:txBody>
      </p:sp>
      <p:sp>
        <p:nvSpPr>
          <p:cNvPr id="2" name="Rectangle 47">
            <a:extLst>
              <a:ext uri="{FF2B5EF4-FFF2-40B4-BE49-F238E27FC236}">
                <a16:creationId xmlns:a16="http://schemas.microsoft.com/office/drawing/2014/main" id="{7DB3D1D9-2387-46BF-9311-5F92339691BE}"/>
              </a:ext>
            </a:extLst>
          </p:cNvPr>
          <p:cNvSpPr/>
          <p:nvPr/>
        </p:nvSpPr>
        <p:spPr>
          <a:xfrm>
            <a:off x="1228725" y="2163763"/>
            <a:ext cx="6686550" cy="2484334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数制的基本要素：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基数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：组成该数制的数码个数。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92D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数码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：组成该数制的基本数字。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位权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：每一个数位上的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对应的数值。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3B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E91F81E1-C170-4E1B-8DBC-FA158922A06A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39939" name="Rectangle 47">
            <a:extLst>
              <a:ext uri="{FF2B5EF4-FFF2-40B4-BE49-F238E27FC236}">
                <a16:creationId xmlns:a16="http://schemas.microsoft.com/office/drawing/2014/main" id="{D76E3E52-CA42-4417-9128-4B14FA26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1008063"/>
            <a:ext cx="5357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十进制</a:t>
            </a:r>
          </a:p>
        </p:txBody>
      </p:sp>
      <p:sp>
        <p:nvSpPr>
          <p:cNvPr id="2" name="Rectangle 47">
            <a:extLst>
              <a:ext uri="{FF2B5EF4-FFF2-40B4-BE49-F238E27FC236}">
                <a16:creationId xmlns:a16="http://schemas.microsoft.com/office/drawing/2014/main" id="{FED1DF5C-9B39-4017-816A-B82A390DD292}"/>
              </a:ext>
            </a:extLst>
          </p:cNvPr>
          <p:cNvSpPr/>
          <p:nvPr/>
        </p:nvSpPr>
        <p:spPr>
          <a:xfrm>
            <a:off x="101600" y="1524002"/>
            <a:ext cx="9042400" cy="4524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基数：组成该数制的数码个数。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→ 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endParaRPr lang="zh-CN" altLang="en-US" sz="28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数码：组成该数制的基本数字。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→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0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4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5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6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9</a:t>
            </a:r>
            <a:endParaRPr lang="zh-CN" altLang="en-US" sz="2800" b="1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位权：每一个数位上的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对应的数值。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→ 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从右向左依次是：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800" b="1" noProof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楷体_GB2312" panose="02010609030101010101" pitchFamily="49" charset="-122"/>
              </a:rPr>
              <a:t>···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规则：</a:t>
            </a:r>
            <a:r>
              <a:rPr lang="zh-CN" altLang="en-US" sz="2800" b="1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逢十进一</a:t>
            </a:r>
            <a:endParaRPr lang="zh-CN" altLang="en-US" sz="28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</a:t>
            </a:r>
            <a:endParaRPr lang="en-US" altLang="zh-CN" sz="2800" b="1" baseline="300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F4CDEC-AA84-40C7-9845-A5DB4D651D4B}"/>
              </a:ext>
            </a:extLst>
          </p:cNvPr>
          <p:cNvSpPr/>
          <p:nvPr/>
        </p:nvSpPr>
        <p:spPr>
          <a:xfrm>
            <a:off x="5421313" y="1633538"/>
            <a:ext cx="3048000" cy="493712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706997-5FEE-46AA-BE4E-35413BD33454}"/>
              </a:ext>
            </a:extLst>
          </p:cNvPr>
          <p:cNvSpPr/>
          <p:nvPr/>
        </p:nvSpPr>
        <p:spPr>
          <a:xfrm>
            <a:off x="820738" y="3006725"/>
            <a:ext cx="6330950" cy="495300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8C5F29-AF7E-4B78-A88C-9F9781E3BFC4}"/>
              </a:ext>
            </a:extLst>
          </p:cNvPr>
          <p:cNvSpPr/>
          <p:nvPr/>
        </p:nvSpPr>
        <p:spPr>
          <a:xfrm>
            <a:off x="987427" y="4211638"/>
            <a:ext cx="7337425" cy="493712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3" grpId="0" bldLvl="0" animBg="1"/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D56F0AE6-1EDE-495C-9498-D7A01E463591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十进制数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DE104501-E4B9-4422-835F-EAAA323214B2}"/>
              </a:ext>
            </a:extLst>
          </p:cNvPr>
          <p:cNvSpPr txBox="1"/>
          <p:nvPr/>
        </p:nvSpPr>
        <p:spPr>
          <a:xfrm>
            <a:off x="1084263" y="1428752"/>
            <a:ext cx="7561262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125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：   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1     2     5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89773D5-DAA9-4B65-ACAB-4CCF099FAA1C}"/>
              </a:ext>
            </a:extLst>
          </p:cNvPr>
          <p:cNvSpPr txBox="1"/>
          <p:nvPr/>
        </p:nvSpPr>
        <p:spPr>
          <a:xfrm>
            <a:off x="1198565" y="2571752"/>
            <a:ext cx="1635125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位权：        </a:t>
            </a:r>
            <a:endParaRPr lang="en-US" altLang="zh-CN" sz="2800" baseline="300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7473DB6-9489-4DDB-A98E-BD2674A40384}"/>
              </a:ext>
            </a:extLst>
          </p:cNvPr>
          <p:cNvSpPr txBox="1"/>
          <p:nvPr/>
        </p:nvSpPr>
        <p:spPr>
          <a:xfrm>
            <a:off x="1330325" y="4100513"/>
            <a:ext cx="739140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即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125 = 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+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+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3A27C745-5CA2-48DC-851F-541E3CBEBE7C}"/>
              </a:ext>
            </a:extLst>
          </p:cNvPr>
          <p:cNvSpPr/>
          <p:nvPr/>
        </p:nvSpPr>
        <p:spPr>
          <a:xfrm rot="5400000" flipV="1">
            <a:off x="3928271" y="2339184"/>
            <a:ext cx="663575" cy="312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872621DE-8386-4117-A3C0-96C63AB5D3B8}"/>
              </a:ext>
            </a:extLst>
          </p:cNvPr>
          <p:cNvSpPr/>
          <p:nvPr/>
        </p:nvSpPr>
        <p:spPr>
          <a:xfrm rot="5400000" flipV="1">
            <a:off x="4964908" y="2339182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FD5833C5-0EE0-4F96-8F3F-451C97A3337B}"/>
              </a:ext>
            </a:extLst>
          </p:cNvPr>
          <p:cNvSpPr/>
          <p:nvPr/>
        </p:nvSpPr>
        <p:spPr>
          <a:xfrm rot="5400000" flipV="1">
            <a:off x="6032502" y="2339976"/>
            <a:ext cx="663575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5A1F40CB-9179-499E-923F-20482259554F}"/>
              </a:ext>
            </a:extLst>
          </p:cNvPr>
          <p:cNvSpPr/>
          <p:nvPr/>
        </p:nvSpPr>
        <p:spPr>
          <a:xfrm rot="10800000" flipV="1">
            <a:off x="3232152" y="3287715"/>
            <a:ext cx="3425825" cy="185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E2FA93BC-F5D9-495B-ADC6-6CDD0321DD14}"/>
              </a:ext>
            </a:extLst>
          </p:cNvPr>
          <p:cNvSpPr txBox="1"/>
          <p:nvPr/>
        </p:nvSpPr>
        <p:spPr>
          <a:xfrm>
            <a:off x="3986213" y="2673350"/>
            <a:ext cx="74295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43800C8B-616E-46A9-B7AC-B4E8328F3A3C}"/>
              </a:ext>
            </a:extLst>
          </p:cNvPr>
          <p:cNvSpPr txBox="1"/>
          <p:nvPr/>
        </p:nvSpPr>
        <p:spPr>
          <a:xfrm>
            <a:off x="6061077" y="2617788"/>
            <a:ext cx="879475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F823B5CE-B3EC-49C0-ADC5-4AAF07DE017E}"/>
              </a:ext>
            </a:extLst>
          </p:cNvPr>
          <p:cNvSpPr txBox="1"/>
          <p:nvPr/>
        </p:nvSpPr>
        <p:spPr>
          <a:xfrm>
            <a:off x="5040315" y="2654300"/>
            <a:ext cx="852487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6922">
            <a:extLst>
              <a:ext uri="{FF2B5EF4-FFF2-40B4-BE49-F238E27FC236}">
                <a16:creationId xmlns:a16="http://schemas.microsoft.com/office/drawing/2014/main" id="{9238D7E8-B068-4309-821C-B89194BB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1355727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图片 6924">
            <a:extLst>
              <a:ext uri="{FF2B5EF4-FFF2-40B4-BE49-F238E27FC236}">
                <a16:creationId xmlns:a16="http://schemas.microsoft.com/office/drawing/2014/main" id="{4798EA26-6799-4E80-BDFD-01F83AA3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3671890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E3493C23-80C3-4419-856D-BDBFC5232831}"/>
              </a:ext>
            </a:extLst>
          </p:cNvPr>
          <p:cNvSpPr/>
          <p:nvPr/>
        </p:nvSpPr>
        <p:spPr>
          <a:xfrm>
            <a:off x="2" y="434977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7412" name="文本框 3118">
            <a:extLst>
              <a:ext uri="{FF2B5EF4-FFF2-40B4-BE49-F238E27FC236}">
                <a16:creationId xmlns:a16="http://schemas.microsoft.com/office/drawing/2014/main" id="{47D3B8A9-D499-497A-B1C6-9ABC2CD1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7" y="434977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7413" name="文本框 3119">
            <a:extLst>
              <a:ext uri="{FF2B5EF4-FFF2-40B4-BE49-F238E27FC236}">
                <a16:creationId xmlns:a16="http://schemas.microsoft.com/office/drawing/2014/main" id="{61D580F1-AC21-4667-8075-C9C7BC38C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65240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7414" name="文本框 3121">
            <a:extLst>
              <a:ext uri="{FF2B5EF4-FFF2-40B4-BE49-F238E27FC236}">
                <a16:creationId xmlns:a16="http://schemas.microsoft.com/office/drawing/2014/main" id="{EEC1C2D6-12A7-45A1-9A94-B406014C5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2" y="3546475"/>
            <a:ext cx="47085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课程笔记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在平台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栏目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下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endParaRPr lang="zh-CN" altLang="en-US" sz="20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作业提交至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“Python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程序代码提交处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提交 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保存更改</a:t>
            </a:r>
          </a:p>
        </p:txBody>
      </p:sp>
      <p:grpSp>
        <p:nvGrpSpPr>
          <p:cNvPr id="17415" name="组合 4">
            <a:extLst>
              <a:ext uri="{FF2B5EF4-FFF2-40B4-BE49-F238E27FC236}">
                <a16:creationId xmlns:a16="http://schemas.microsoft.com/office/drawing/2014/main" id="{4B748F9E-1926-420E-B4BA-4CF90243EDD4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966790"/>
            <a:ext cx="6000750" cy="5227637"/>
            <a:chOff x="13146" y="2338"/>
            <a:chExt cx="9450" cy="8234"/>
          </a:xfrm>
        </p:grpSpPr>
        <p:pic>
          <p:nvPicPr>
            <p:cNvPr id="17416" name="图片 1" descr="笔记">
              <a:extLst>
                <a:ext uri="{FF2B5EF4-FFF2-40B4-BE49-F238E27FC236}">
                  <a16:creationId xmlns:a16="http://schemas.microsoft.com/office/drawing/2014/main" id="{20666D6E-3BBC-415D-9E50-5CF3900E6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26B2DF5-1A64-425C-86A3-EFD1FBEB5788}"/>
                </a:ext>
              </a:extLst>
            </p:cNvPr>
            <p:cNvSpPr/>
            <p:nvPr/>
          </p:nvSpPr>
          <p:spPr>
            <a:xfrm>
              <a:off x="13374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C61F1B5-3372-4C84-8B95-F313225B54F2}"/>
                </a:ext>
              </a:extLst>
            </p:cNvPr>
            <p:cNvSpPr/>
            <p:nvPr/>
          </p:nvSpPr>
          <p:spPr>
            <a:xfrm>
              <a:off x="13374" y="6706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组合 11">
            <a:extLst>
              <a:ext uri="{FF2B5EF4-FFF2-40B4-BE49-F238E27FC236}">
                <a16:creationId xmlns:a16="http://schemas.microsoft.com/office/drawing/2014/main" id="{609C2C05-32E9-488B-BF33-C261005A74F6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254002"/>
            <a:ext cx="4229100" cy="708025"/>
            <a:chOff x="6453" y="3710"/>
            <a:chExt cx="9337" cy="1565"/>
          </a:xfrm>
        </p:grpSpPr>
        <p:sp>
          <p:nvSpPr>
            <p:cNvPr id="41986" name="Rectangle 47">
              <a:extLst>
                <a:ext uri="{FF2B5EF4-FFF2-40B4-BE49-F238E27FC236}">
                  <a16:creationId xmlns:a16="http://schemas.microsoft.com/office/drawing/2014/main" id="{4ECEC76C-CF5A-4F08-9648-577E94DF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" y="4132"/>
              <a:ext cx="7531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十进制 </a:t>
              </a:r>
              <a:r>
                <a:rPr lang="en-US" altLang="zh-CN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VS </a:t>
              </a:r>
              <a:r>
                <a:rPr lang="zh-CN" altLang="en-US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二进制</a:t>
              </a:r>
            </a:p>
          </p:txBody>
        </p:sp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1BAB9FC4-B8AB-4437-8911-EB5C12C00E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53" y="3710"/>
              <a:ext cx="1710" cy="1565"/>
              <a:chOff x="3414" y="1435"/>
              <a:chExt cx="660" cy="604"/>
            </a:xfrm>
            <a:solidFill>
              <a:srgbClr val="FFC000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F3E0905-2D80-428B-8B11-9B1F39A93F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4" y="1435"/>
                <a:ext cx="615" cy="604"/>
              </a:xfrm>
              <a:custGeom>
                <a:avLst/>
                <a:gdLst>
                  <a:gd name="T0" fmla="*/ 159 w 257"/>
                  <a:gd name="T1" fmla="*/ 51 h 252"/>
                  <a:gd name="T2" fmla="*/ 172 w 257"/>
                  <a:gd name="T3" fmla="*/ 18 h 252"/>
                  <a:gd name="T4" fmla="*/ 167 w 257"/>
                  <a:gd name="T5" fmla="*/ 11 h 252"/>
                  <a:gd name="T6" fmla="*/ 153 w 257"/>
                  <a:gd name="T7" fmla="*/ 18 h 252"/>
                  <a:gd name="T8" fmla="*/ 94 w 257"/>
                  <a:gd name="T9" fmla="*/ 18 h 252"/>
                  <a:gd name="T10" fmla="*/ 75 w 257"/>
                  <a:gd name="T11" fmla="*/ 7 h 252"/>
                  <a:gd name="T12" fmla="*/ 27 w 257"/>
                  <a:gd name="T13" fmla="*/ 18 h 252"/>
                  <a:gd name="T14" fmla="*/ 3 w 257"/>
                  <a:gd name="T15" fmla="*/ 114 h 252"/>
                  <a:gd name="T16" fmla="*/ 16 w 257"/>
                  <a:gd name="T17" fmla="*/ 165 h 252"/>
                  <a:gd name="T18" fmla="*/ 44 w 257"/>
                  <a:gd name="T19" fmla="*/ 218 h 252"/>
                  <a:gd name="T20" fmla="*/ 85 w 257"/>
                  <a:gd name="T21" fmla="*/ 232 h 252"/>
                  <a:gd name="T22" fmla="*/ 89 w 257"/>
                  <a:gd name="T23" fmla="*/ 230 h 252"/>
                  <a:gd name="T24" fmla="*/ 136 w 257"/>
                  <a:gd name="T25" fmla="*/ 248 h 252"/>
                  <a:gd name="T26" fmla="*/ 189 w 257"/>
                  <a:gd name="T27" fmla="*/ 225 h 252"/>
                  <a:gd name="T28" fmla="*/ 200 w 257"/>
                  <a:gd name="T29" fmla="*/ 214 h 252"/>
                  <a:gd name="T30" fmla="*/ 255 w 257"/>
                  <a:gd name="T31" fmla="*/ 118 h 252"/>
                  <a:gd name="T32" fmla="*/ 255 w 257"/>
                  <a:gd name="T33" fmla="*/ 87 h 252"/>
                  <a:gd name="T34" fmla="*/ 185 w 257"/>
                  <a:gd name="T35" fmla="*/ 42 h 252"/>
                  <a:gd name="T36" fmla="*/ 148 w 257"/>
                  <a:gd name="T37" fmla="*/ 51 h 252"/>
                  <a:gd name="T38" fmla="*/ 148 w 257"/>
                  <a:gd name="T39" fmla="*/ 58 h 252"/>
                  <a:gd name="T40" fmla="*/ 231 w 257"/>
                  <a:gd name="T41" fmla="*/ 60 h 252"/>
                  <a:gd name="T42" fmla="*/ 246 w 257"/>
                  <a:gd name="T43" fmla="*/ 118 h 252"/>
                  <a:gd name="T44" fmla="*/ 189 w 257"/>
                  <a:gd name="T45" fmla="*/ 212 h 252"/>
                  <a:gd name="T46" fmla="*/ 108 w 257"/>
                  <a:gd name="T47" fmla="*/ 218 h 252"/>
                  <a:gd name="T48" fmla="*/ 104 w 257"/>
                  <a:gd name="T49" fmla="*/ 214 h 252"/>
                  <a:gd name="T50" fmla="*/ 101 w 257"/>
                  <a:gd name="T51" fmla="*/ 214 h 252"/>
                  <a:gd name="T52" fmla="*/ 89 w 257"/>
                  <a:gd name="T53" fmla="*/ 221 h 252"/>
                  <a:gd name="T54" fmla="*/ 57 w 257"/>
                  <a:gd name="T55" fmla="*/ 218 h 252"/>
                  <a:gd name="T56" fmla="*/ 15 w 257"/>
                  <a:gd name="T57" fmla="*/ 118 h 252"/>
                  <a:gd name="T58" fmla="*/ 11 w 257"/>
                  <a:gd name="T59" fmla="*/ 73 h 252"/>
                  <a:gd name="T60" fmla="*/ 42 w 257"/>
                  <a:gd name="T61" fmla="*/ 15 h 252"/>
                  <a:gd name="T62" fmla="*/ 72 w 257"/>
                  <a:gd name="T63" fmla="*/ 14 h 252"/>
                  <a:gd name="T64" fmla="*/ 85 w 257"/>
                  <a:gd name="T65" fmla="*/ 21 h 252"/>
                  <a:gd name="T66" fmla="*/ 92 w 257"/>
                  <a:gd name="T67" fmla="*/ 26 h 252"/>
                  <a:gd name="T68" fmla="*/ 113 w 257"/>
                  <a:gd name="T69" fmla="*/ 58 h 252"/>
                  <a:gd name="T70" fmla="*/ 175 w 257"/>
                  <a:gd name="T71" fmla="*/ 81 h 252"/>
                  <a:gd name="T72" fmla="*/ 165 w 257"/>
                  <a:gd name="T73" fmla="*/ 71 h 252"/>
                  <a:gd name="T74" fmla="*/ 155 w 257"/>
                  <a:gd name="T75" fmla="*/ 65 h 252"/>
                  <a:gd name="T76" fmla="*/ 185 w 257"/>
                  <a:gd name="T77" fmla="*/ 52 h 252"/>
                  <a:gd name="T78" fmla="*/ 231 w 257"/>
                  <a:gd name="T79" fmla="*/ 6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7" h="252">
                    <a:moveTo>
                      <a:pt x="172" y="45"/>
                    </a:moveTo>
                    <a:cubicBezTo>
                      <a:pt x="168" y="47"/>
                      <a:pt x="163" y="49"/>
                      <a:pt x="159" y="51"/>
                    </a:cubicBezTo>
                    <a:cubicBezTo>
                      <a:pt x="162" y="40"/>
                      <a:pt x="166" y="29"/>
                      <a:pt x="172" y="18"/>
                    </a:cubicBezTo>
                    <a:cubicBezTo>
                      <a:pt x="172" y="18"/>
                      <a:pt x="172" y="18"/>
                      <a:pt x="172" y="18"/>
                    </a:cubicBezTo>
                    <a:cubicBezTo>
                      <a:pt x="173" y="17"/>
                      <a:pt x="173" y="15"/>
                      <a:pt x="172" y="14"/>
                    </a:cubicBezTo>
                    <a:cubicBezTo>
                      <a:pt x="171" y="12"/>
                      <a:pt x="169" y="11"/>
                      <a:pt x="167" y="11"/>
                    </a:cubicBezTo>
                    <a:cubicBezTo>
                      <a:pt x="164" y="12"/>
                      <a:pt x="162" y="13"/>
                      <a:pt x="160" y="14"/>
                    </a:cubicBezTo>
                    <a:cubicBezTo>
                      <a:pt x="157" y="15"/>
                      <a:pt x="155" y="16"/>
                      <a:pt x="153" y="18"/>
                    </a:cubicBezTo>
                    <a:cubicBezTo>
                      <a:pt x="143" y="27"/>
                      <a:pt x="139" y="41"/>
                      <a:pt x="139" y="56"/>
                    </a:cubicBezTo>
                    <a:cubicBezTo>
                      <a:pt x="124" y="44"/>
                      <a:pt x="110" y="29"/>
                      <a:pt x="94" y="18"/>
                    </a:cubicBezTo>
                    <a:cubicBezTo>
                      <a:pt x="91" y="16"/>
                      <a:pt x="88" y="14"/>
                      <a:pt x="85" y="12"/>
                    </a:cubicBezTo>
                    <a:cubicBezTo>
                      <a:pt x="82" y="10"/>
                      <a:pt x="78" y="9"/>
                      <a:pt x="75" y="7"/>
                    </a:cubicBezTo>
                    <a:cubicBezTo>
                      <a:pt x="56" y="0"/>
                      <a:pt x="42" y="4"/>
                      <a:pt x="31" y="14"/>
                    </a:cubicBezTo>
                    <a:cubicBezTo>
                      <a:pt x="30" y="15"/>
                      <a:pt x="28" y="17"/>
                      <a:pt x="27" y="18"/>
                    </a:cubicBezTo>
                    <a:cubicBezTo>
                      <a:pt x="17" y="29"/>
                      <a:pt x="11" y="44"/>
                      <a:pt x="6" y="59"/>
                    </a:cubicBezTo>
                    <a:cubicBezTo>
                      <a:pt x="0" y="75"/>
                      <a:pt x="1" y="95"/>
                      <a:pt x="3" y="114"/>
                    </a:cubicBezTo>
                    <a:cubicBezTo>
                      <a:pt x="4" y="115"/>
                      <a:pt x="4" y="117"/>
                      <a:pt x="4" y="118"/>
                    </a:cubicBezTo>
                    <a:cubicBezTo>
                      <a:pt x="7" y="135"/>
                      <a:pt x="11" y="151"/>
                      <a:pt x="16" y="165"/>
                    </a:cubicBezTo>
                    <a:cubicBezTo>
                      <a:pt x="21" y="180"/>
                      <a:pt x="29" y="200"/>
                      <a:pt x="41" y="214"/>
                    </a:cubicBezTo>
                    <a:cubicBezTo>
                      <a:pt x="42" y="215"/>
                      <a:pt x="43" y="217"/>
                      <a:pt x="44" y="218"/>
                    </a:cubicBezTo>
                    <a:cubicBezTo>
                      <a:pt x="52" y="226"/>
                      <a:pt x="60" y="231"/>
                      <a:pt x="71" y="232"/>
                    </a:cubicBezTo>
                    <a:cubicBezTo>
                      <a:pt x="76" y="233"/>
                      <a:pt x="80" y="233"/>
                      <a:pt x="85" y="232"/>
                    </a:cubicBezTo>
                    <a:cubicBezTo>
                      <a:pt x="86" y="231"/>
                      <a:pt x="88" y="231"/>
                      <a:pt x="89" y="231"/>
                    </a:cubicBezTo>
                    <a:cubicBezTo>
                      <a:pt x="89" y="230"/>
                      <a:pt x="89" y="230"/>
                      <a:pt x="89" y="230"/>
                    </a:cubicBezTo>
                    <a:cubicBezTo>
                      <a:pt x="96" y="228"/>
                      <a:pt x="100" y="221"/>
                      <a:pt x="104" y="229"/>
                    </a:cubicBezTo>
                    <a:cubicBezTo>
                      <a:pt x="111" y="241"/>
                      <a:pt x="123" y="247"/>
                      <a:pt x="136" y="248"/>
                    </a:cubicBezTo>
                    <a:cubicBezTo>
                      <a:pt x="153" y="250"/>
                      <a:pt x="170" y="241"/>
                      <a:pt x="185" y="228"/>
                    </a:cubicBezTo>
                    <a:cubicBezTo>
                      <a:pt x="186" y="227"/>
                      <a:pt x="188" y="226"/>
                      <a:pt x="189" y="225"/>
                    </a:cubicBezTo>
                    <a:cubicBezTo>
                      <a:pt x="191" y="222"/>
                      <a:pt x="194" y="220"/>
                      <a:pt x="196" y="218"/>
                    </a:cubicBezTo>
                    <a:cubicBezTo>
                      <a:pt x="197" y="217"/>
                      <a:pt x="199" y="215"/>
                      <a:pt x="200" y="214"/>
                    </a:cubicBezTo>
                    <a:cubicBezTo>
                      <a:pt x="207" y="206"/>
                      <a:pt x="214" y="198"/>
                      <a:pt x="219" y="191"/>
                    </a:cubicBezTo>
                    <a:cubicBezTo>
                      <a:pt x="235" y="170"/>
                      <a:pt x="251" y="145"/>
                      <a:pt x="255" y="118"/>
                    </a:cubicBezTo>
                    <a:cubicBezTo>
                      <a:pt x="256" y="117"/>
                      <a:pt x="256" y="115"/>
                      <a:pt x="256" y="114"/>
                    </a:cubicBezTo>
                    <a:cubicBezTo>
                      <a:pt x="257" y="105"/>
                      <a:pt x="257" y="96"/>
                      <a:pt x="255" y="87"/>
                    </a:cubicBezTo>
                    <a:cubicBezTo>
                      <a:pt x="248" y="51"/>
                      <a:pt x="221" y="37"/>
                      <a:pt x="189" y="41"/>
                    </a:cubicBezTo>
                    <a:cubicBezTo>
                      <a:pt x="188" y="42"/>
                      <a:pt x="186" y="42"/>
                      <a:pt x="185" y="42"/>
                    </a:cubicBezTo>
                    <a:cubicBezTo>
                      <a:pt x="181" y="43"/>
                      <a:pt x="176" y="44"/>
                      <a:pt x="172" y="45"/>
                    </a:cubicBezTo>
                    <a:close/>
                    <a:moveTo>
                      <a:pt x="148" y="51"/>
                    </a:moveTo>
                    <a:cubicBezTo>
                      <a:pt x="148" y="43"/>
                      <a:pt x="150" y="35"/>
                      <a:pt x="156" y="29"/>
                    </a:cubicBezTo>
                    <a:cubicBezTo>
                      <a:pt x="152" y="38"/>
                      <a:pt x="150" y="48"/>
                      <a:pt x="148" y="58"/>
                    </a:cubicBezTo>
                    <a:cubicBezTo>
                      <a:pt x="144" y="61"/>
                      <a:pt x="148" y="58"/>
                      <a:pt x="148" y="51"/>
                    </a:cubicBezTo>
                    <a:close/>
                    <a:moveTo>
                      <a:pt x="231" y="60"/>
                    </a:moveTo>
                    <a:cubicBezTo>
                      <a:pt x="248" y="73"/>
                      <a:pt x="251" y="94"/>
                      <a:pt x="247" y="114"/>
                    </a:cubicBezTo>
                    <a:cubicBezTo>
                      <a:pt x="247" y="115"/>
                      <a:pt x="247" y="117"/>
                      <a:pt x="246" y="118"/>
                    </a:cubicBezTo>
                    <a:cubicBezTo>
                      <a:pt x="244" y="131"/>
                      <a:pt x="239" y="143"/>
                      <a:pt x="234" y="153"/>
                    </a:cubicBezTo>
                    <a:cubicBezTo>
                      <a:pt x="226" y="167"/>
                      <a:pt x="209" y="192"/>
                      <a:pt x="189" y="212"/>
                    </a:cubicBezTo>
                    <a:cubicBezTo>
                      <a:pt x="187" y="214"/>
                      <a:pt x="185" y="216"/>
                      <a:pt x="182" y="218"/>
                    </a:cubicBezTo>
                    <a:cubicBezTo>
                      <a:pt x="156" y="241"/>
                      <a:pt x="126" y="252"/>
                      <a:pt x="108" y="218"/>
                    </a:cubicBezTo>
                    <a:cubicBezTo>
                      <a:pt x="107" y="217"/>
                      <a:pt x="107" y="217"/>
                      <a:pt x="106" y="216"/>
                    </a:cubicBezTo>
                    <a:cubicBezTo>
                      <a:pt x="106" y="215"/>
                      <a:pt x="105" y="214"/>
                      <a:pt x="104" y="214"/>
                    </a:cubicBezTo>
                    <a:cubicBezTo>
                      <a:pt x="103" y="214"/>
                      <a:pt x="102" y="214"/>
                      <a:pt x="102" y="214"/>
                    </a:cubicBezTo>
                    <a:cubicBezTo>
                      <a:pt x="101" y="214"/>
                      <a:pt x="101" y="214"/>
                      <a:pt x="101" y="214"/>
                    </a:cubicBezTo>
                    <a:cubicBezTo>
                      <a:pt x="99" y="216"/>
                      <a:pt x="97" y="217"/>
                      <a:pt x="95" y="218"/>
                    </a:cubicBezTo>
                    <a:cubicBezTo>
                      <a:pt x="93" y="219"/>
                      <a:pt x="91" y="220"/>
                      <a:pt x="89" y="221"/>
                    </a:cubicBezTo>
                    <a:cubicBezTo>
                      <a:pt x="88" y="222"/>
                      <a:pt x="86" y="222"/>
                      <a:pt x="85" y="223"/>
                    </a:cubicBezTo>
                    <a:cubicBezTo>
                      <a:pt x="75" y="226"/>
                      <a:pt x="65" y="224"/>
                      <a:pt x="57" y="218"/>
                    </a:cubicBezTo>
                    <a:cubicBezTo>
                      <a:pt x="56" y="217"/>
                      <a:pt x="54" y="215"/>
                      <a:pt x="52" y="214"/>
                    </a:cubicBezTo>
                    <a:cubicBezTo>
                      <a:pt x="32" y="195"/>
                      <a:pt x="20" y="153"/>
                      <a:pt x="15" y="118"/>
                    </a:cubicBezTo>
                    <a:cubicBezTo>
                      <a:pt x="14" y="117"/>
                      <a:pt x="14" y="115"/>
                      <a:pt x="14" y="114"/>
                    </a:cubicBezTo>
                    <a:cubicBezTo>
                      <a:pt x="12" y="97"/>
                      <a:pt x="11" y="83"/>
                      <a:pt x="11" y="73"/>
                    </a:cubicBezTo>
                    <a:cubicBezTo>
                      <a:pt x="13" y="54"/>
                      <a:pt x="22" y="31"/>
                      <a:pt x="37" y="18"/>
                    </a:cubicBezTo>
                    <a:cubicBezTo>
                      <a:pt x="39" y="17"/>
                      <a:pt x="40" y="16"/>
                      <a:pt x="42" y="15"/>
                    </a:cubicBezTo>
                    <a:cubicBezTo>
                      <a:pt x="42" y="14"/>
                      <a:pt x="42" y="14"/>
                      <a:pt x="43" y="14"/>
                    </a:cubicBezTo>
                    <a:cubicBezTo>
                      <a:pt x="52" y="8"/>
                      <a:pt x="62" y="10"/>
                      <a:pt x="72" y="14"/>
                    </a:cubicBezTo>
                    <a:cubicBezTo>
                      <a:pt x="74" y="15"/>
                      <a:pt x="77" y="17"/>
                      <a:pt x="80" y="18"/>
                    </a:cubicBezTo>
                    <a:cubicBezTo>
                      <a:pt x="81" y="19"/>
                      <a:pt x="83" y="20"/>
                      <a:pt x="85" y="21"/>
                    </a:cubicBezTo>
                    <a:cubicBezTo>
                      <a:pt x="86" y="22"/>
                      <a:pt x="88" y="23"/>
                      <a:pt x="89" y="24"/>
                    </a:cubicBezTo>
                    <a:cubicBezTo>
                      <a:pt x="90" y="25"/>
                      <a:pt x="91" y="25"/>
                      <a:pt x="92" y="26"/>
                    </a:cubicBezTo>
                    <a:cubicBezTo>
                      <a:pt x="107" y="36"/>
                      <a:pt x="122" y="51"/>
                      <a:pt x="138" y="63"/>
                    </a:cubicBezTo>
                    <a:cubicBezTo>
                      <a:pt x="130" y="61"/>
                      <a:pt x="122" y="59"/>
                      <a:pt x="113" y="58"/>
                    </a:cubicBezTo>
                    <a:cubicBezTo>
                      <a:pt x="110" y="58"/>
                      <a:pt x="110" y="62"/>
                      <a:pt x="113" y="63"/>
                    </a:cubicBezTo>
                    <a:cubicBezTo>
                      <a:pt x="133" y="69"/>
                      <a:pt x="153" y="80"/>
                      <a:pt x="175" y="81"/>
                    </a:cubicBezTo>
                    <a:cubicBezTo>
                      <a:pt x="179" y="81"/>
                      <a:pt x="179" y="75"/>
                      <a:pt x="176" y="74"/>
                    </a:cubicBezTo>
                    <a:cubicBezTo>
                      <a:pt x="172" y="73"/>
                      <a:pt x="168" y="72"/>
                      <a:pt x="165" y="71"/>
                    </a:cubicBezTo>
                    <a:cubicBezTo>
                      <a:pt x="161" y="69"/>
                      <a:pt x="158" y="68"/>
                      <a:pt x="155" y="66"/>
                    </a:cubicBezTo>
                    <a:cubicBezTo>
                      <a:pt x="155" y="66"/>
                      <a:pt x="155" y="66"/>
                      <a:pt x="155" y="65"/>
                    </a:cubicBezTo>
                    <a:cubicBezTo>
                      <a:pt x="162" y="63"/>
                      <a:pt x="168" y="58"/>
                      <a:pt x="175" y="55"/>
                    </a:cubicBezTo>
                    <a:cubicBezTo>
                      <a:pt x="178" y="54"/>
                      <a:pt x="181" y="53"/>
                      <a:pt x="185" y="52"/>
                    </a:cubicBezTo>
                    <a:cubicBezTo>
                      <a:pt x="186" y="52"/>
                      <a:pt x="188" y="51"/>
                      <a:pt x="189" y="51"/>
                    </a:cubicBezTo>
                    <a:cubicBezTo>
                      <a:pt x="204" y="48"/>
                      <a:pt x="219" y="50"/>
                      <a:pt x="231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91F4CC90-2CE1-4B8C-BA09-D3EAC1016C6D}"/>
                  </a:ext>
                </a:extLst>
              </p:cNvPr>
              <p:cNvSpPr/>
              <p:nvPr/>
            </p:nvSpPr>
            <p:spPr bwMode="auto">
              <a:xfrm>
                <a:off x="3782" y="1723"/>
                <a:ext cx="146" cy="208"/>
              </a:xfrm>
              <a:custGeom>
                <a:avLst/>
                <a:gdLst>
                  <a:gd name="T0" fmla="*/ 2 w 61"/>
                  <a:gd name="T1" fmla="*/ 83 h 87"/>
                  <a:gd name="T2" fmla="*/ 5 w 61"/>
                  <a:gd name="T3" fmla="*/ 86 h 87"/>
                  <a:gd name="T4" fmla="*/ 31 w 61"/>
                  <a:gd name="T5" fmla="*/ 60 h 87"/>
                  <a:gd name="T6" fmla="*/ 35 w 61"/>
                  <a:gd name="T7" fmla="*/ 55 h 87"/>
                  <a:gd name="T8" fmla="*/ 36 w 61"/>
                  <a:gd name="T9" fmla="*/ 53 h 87"/>
                  <a:gd name="T10" fmla="*/ 60 w 61"/>
                  <a:gd name="T11" fmla="*/ 2 h 87"/>
                  <a:gd name="T12" fmla="*/ 57 w 61"/>
                  <a:gd name="T13" fmla="*/ 2 h 87"/>
                  <a:gd name="T14" fmla="*/ 35 w 61"/>
                  <a:gd name="T15" fmla="*/ 43 h 87"/>
                  <a:gd name="T16" fmla="*/ 33 w 61"/>
                  <a:gd name="T17" fmla="*/ 45 h 87"/>
                  <a:gd name="T18" fmla="*/ 31 w 61"/>
                  <a:gd name="T19" fmla="*/ 48 h 87"/>
                  <a:gd name="T20" fmla="*/ 2 w 61"/>
                  <a:gd name="T21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87">
                    <a:moveTo>
                      <a:pt x="2" y="83"/>
                    </a:moveTo>
                    <a:cubicBezTo>
                      <a:pt x="0" y="85"/>
                      <a:pt x="3" y="87"/>
                      <a:pt x="5" y="86"/>
                    </a:cubicBezTo>
                    <a:cubicBezTo>
                      <a:pt x="16" y="81"/>
                      <a:pt x="24" y="71"/>
                      <a:pt x="31" y="60"/>
                    </a:cubicBezTo>
                    <a:cubicBezTo>
                      <a:pt x="32" y="58"/>
                      <a:pt x="34" y="57"/>
                      <a:pt x="35" y="55"/>
                    </a:cubicBezTo>
                    <a:cubicBezTo>
                      <a:pt x="35" y="54"/>
                      <a:pt x="36" y="54"/>
                      <a:pt x="36" y="53"/>
                    </a:cubicBezTo>
                    <a:cubicBezTo>
                      <a:pt x="47" y="38"/>
                      <a:pt x="54" y="20"/>
                      <a:pt x="60" y="2"/>
                    </a:cubicBezTo>
                    <a:cubicBezTo>
                      <a:pt x="61" y="0"/>
                      <a:pt x="58" y="0"/>
                      <a:pt x="57" y="2"/>
                    </a:cubicBezTo>
                    <a:cubicBezTo>
                      <a:pt x="51" y="16"/>
                      <a:pt x="44" y="29"/>
                      <a:pt x="35" y="43"/>
                    </a:cubicBezTo>
                    <a:cubicBezTo>
                      <a:pt x="34" y="43"/>
                      <a:pt x="34" y="44"/>
                      <a:pt x="33" y="45"/>
                    </a:cubicBezTo>
                    <a:cubicBezTo>
                      <a:pt x="33" y="46"/>
                      <a:pt x="32" y="47"/>
                      <a:pt x="31" y="48"/>
                    </a:cubicBezTo>
                    <a:cubicBezTo>
                      <a:pt x="22" y="60"/>
                      <a:pt x="9" y="70"/>
                      <a:pt x="2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BF77461F-6584-4F3A-B06E-928F4A35E9F8}"/>
                  </a:ext>
                </a:extLst>
              </p:cNvPr>
              <p:cNvSpPr/>
              <p:nvPr/>
            </p:nvSpPr>
            <p:spPr bwMode="auto">
              <a:xfrm>
                <a:off x="3481" y="1536"/>
                <a:ext cx="31" cy="165"/>
              </a:xfrm>
              <a:custGeom>
                <a:avLst/>
                <a:gdLst>
                  <a:gd name="T0" fmla="*/ 12 w 13"/>
                  <a:gd name="T1" fmla="*/ 66 h 69"/>
                  <a:gd name="T2" fmla="*/ 10 w 13"/>
                  <a:gd name="T3" fmla="*/ 34 h 69"/>
                  <a:gd name="T4" fmla="*/ 8 w 13"/>
                  <a:gd name="T5" fmla="*/ 1 h 69"/>
                  <a:gd name="T6" fmla="*/ 5 w 13"/>
                  <a:gd name="T7" fmla="*/ 1 h 69"/>
                  <a:gd name="T8" fmla="*/ 9 w 13"/>
                  <a:gd name="T9" fmla="*/ 67 h 69"/>
                  <a:gd name="T10" fmla="*/ 12 w 13"/>
                  <a:gd name="T11" fmla="*/ 6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69">
                    <a:moveTo>
                      <a:pt x="12" y="66"/>
                    </a:moveTo>
                    <a:cubicBezTo>
                      <a:pt x="13" y="56"/>
                      <a:pt x="10" y="44"/>
                      <a:pt x="10" y="34"/>
                    </a:cubicBezTo>
                    <a:cubicBezTo>
                      <a:pt x="9" y="23"/>
                      <a:pt x="8" y="12"/>
                      <a:pt x="8" y="1"/>
                    </a:cubicBezTo>
                    <a:cubicBezTo>
                      <a:pt x="8" y="0"/>
                      <a:pt x="5" y="0"/>
                      <a:pt x="5" y="1"/>
                    </a:cubicBezTo>
                    <a:cubicBezTo>
                      <a:pt x="4" y="21"/>
                      <a:pt x="0" y="48"/>
                      <a:pt x="9" y="67"/>
                    </a:cubicBezTo>
                    <a:cubicBezTo>
                      <a:pt x="9" y="69"/>
                      <a:pt x="11" y="68"/>
                      <a:pt x="12" y="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54C207A-D3F8-401B-A566-5AEAFD32890C}"/>
                  </a:ext>
                </a:extLst>
              </p:cNvPr>
              <p:cNvSpPr/>
              <p:nvPr/>
            </p:nvSpPr>
            <p:spPr bwMode="auto">
              <a:xfrm>
                <a:off x="3531" y="1555"/>
                <a:ext cx="36" cy="146"/>
              </a:xfrm>
              <a:custGeom>
                <a:avLst/>
                <a:gdLst>
                  <a:gd name="T0" fmla="*/ 0 w 15"/>
                  <a:gd name="T1" fmla="*/ 4 h 61"/>
                  <a:gd name="T2" fmla="*/ 8 w 15"/>
                  <a:gd name="T3" fmla="*/ 59 h 61"/>
                  <a:gd name="T4" fmla="*/ 11 w 15"/>
                  <a:gd name="T5" fmla="*/ 59 h 61"/>
                  <a:gd name="T6" fmla="*/ 5 w 15"/>
                  <a:gd name="T7" fmla="*/ 3 h 61"/>
                  <a:gd name="T8" fmla="*/ 0 w 15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1">
                    <a:moveTo>
                      <a:pt x="0" y="4"/>
                    </a:moveTo>
                    <a:cubicBezTo>
                      <a:pt x="2" y="22"/>
                      <a:pt x="4" y="41"/>
                      <a:pt x="8" y="59"/>
                    </a:cubicBezTo>
                    <a:cubicBezTo>
                      <a:pt x="8" y="61"/>
                      <a:pt x="11" y="61"/>
                      <a:pt x="11" y="59"/>
                    </a:cubicBezTo>
                    <a:cubicBezTo>
                      <a:pt x="15" y="41"/>
                      <a:pt x="10" y="20"/>
                      <a:pt x="5" y="3"/>
                    </a:cubicBezTo>
                    <a:cubicBezTo>
                      <a:pt x="4" y="0"/>
                      <a:pt x="0" y="1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D074A68-9846-4429-8C9D-421885F22634}"/>
                  </a:ext>
                </a:extLst>
              </p:cNvPr>
              <p:cNvSpPr/>
              <p:nvPr/>
            </p:nvSpPr>
            <p:spPr bwMode="auto">
              <a:xfrm>
                <a:off x="4002" y="1505"/>
                <a:ext cx="72" cy="81"/>
              </a:xfrm>
              <a:custGeom>
                <a:avLst/>
                <a:gdLst>
                  <a:gd name="T0" fmla="*/ 28 w 30"/>
                  <a:gd name="T1" fmla="*/ 33 h 34"/>
                  <a:gd name="T2" fmla="*/ 29 w 30"/>
                  <a:gd name="T3" fmla="*/ 30 h 34"/>
                  <a:gd name="T4" fmla="*/ 7 w 30"/>
                  <a:gd name="T5" fmla="*/ 3 h 34"/>
                  <a:gd name="T6" fmla="*/ 1 w 30"/>
                  <a:gd name="T7" fmla="*/ 5 h 34"/>
                  <a:gd name="T8" fmla="*/ 28 w 30"/>
                  <a:gd name="T9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28" y="33"/>
                    </a:moveTo>
                    <a:cubicBezTo>
                      <a:pt x="29" y="34"/>
                      <a:pt x="30" y="31"/>
                      <a:pt x="29" y="30"/>
                    </a:cubicBezTo>
                    <a:cubicBezTo>
                      <a:pt x="21" y="21"/>
                      <a:pt x="11" y="15"/>
                      <a:pt x="7" y="3"/>
                    </a:cubicBezTo>
                    <a:cubicBezTo>
                      <a:pt x="6" y="0"/>
                      <a:pt x="0" y="1"/>
                      <a:pt x="1" y="5"/>
                    </a:cubicBezTo>
                    <a:cubicBezTo>
                      <a:pt x="6" y="17"/>
                      <a:pt x="16" y="28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</p:grpSp>
        <p:sp>
          <p:nvSpPr>
            <p:cNvPr id="41988" name="Freeform 16">
              <a:extLst>
                <a:ext uri="{FF2B5EF4-FFF2-40B4-BE49-F238E27FC236}">
                  <a16:creationId xmlns:a16="http://schemas.microsoft.com/office/drawing/2014/main" id="{E01EC91B-230E-46E8-94BA-722BB29D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9" y="4021"/>
              <a:ext cx="7361" cy="973"/>
            </a:xfrm>
            <a:custGeom>
              <a:avLst/>
              <a:gdLst>
                <a:gd name="T0" fmla="*/ 419 w 421"/>
                <a:gd name="T1" fmla="*/ 7 h 192"/>
                <a:gd name="T2" fmla="*/ 408 w 421"/>
                <a:gd name="T3" fmla="*/ 0 h 192"/>
                <a:gd name="T4" fmla="*/ 407 w 421"/>
                <a:gd name="T5" fmla="*/ 5 h 192"/>
                <a:gd name="T6" fmla="*/ 357 w 421"/>
                <a:gd name="T7" fmla="*/ 4 h 192"/>
                <a:gd name="T8" fmla="*/ 260 w 421"/>
                <a:gd name="T9" fmla="*/ 8 h 192"/>
                <a:gd name="T10" fmla="*/ 185 w 421"/>
                <a:gd name="T11" fmla="*/ 15 h 192"/>
                <a:gd name="T12" fmla="*/ 133 w 421"/>
                <a:gd name="T13" fmla="*/ 16 h 192"/>
                <a:gd name="T14" fmla="*/ 82 w 421"/>
                <a:gd name="T15" fmla="*/ 22 h 192"/>
                <a:gd name="T16" fmla="*/ 30 w 421"/>
                <a:gd name="T17" fmla="*/ 29 h 192"/>
                <a:gd name="T18" fmla="*/ 15 w 421"/>
                <a:gd name="T19" fmla="*/ 30 h 192"/>
                <a:gd name="T20" fmla="*/ 6 w 421"/>
                <a:gd name="T21" fmla="*/ 31 h 192"/>
                <a:gd name="T22" fmla="*/ 15 w 421"/>
                <a:gd name="T23" fmla="*/ 33 h 192"/>
                <a:gd name="T24" fmla="*/ 39 w 421"/>
                <a:gd name="T25" fmla="*/ 30 h 192"/>
                <a:gd name="T26" fmla="*/ 90 w 421"/>
                <a:gd name="T27" fmla="*/ 25 h 192"/>
                <a:gd name="T28" fmla="*/ 117 w 421"/>
                <a:gd name="T29" fmla="*/ 22 h 192"/>
                <a:gd name="T30" fmla="*/ 143 w 421"/>
                <a:gd name="T31" fmla="*/ 19 h 192"/>
                <a:gd name="T32" fmla="*/ 198 w 421"/>
                <a:gd name="T33" fmla="*/ 19 h 192"/>
                <a:gd name="T34" fmla="*/ 302 w 421"/>
                <a:gd name="T35" fmla="*/ 9 h 192"/>
                <a:gd name="T36" fmla="*/ 381 w 421"/>
                <a:gd name="T37" fmla="*/ 9 h 192"/>
                <a:gd name="T38" fmla="*/ 406 w 421"/>
                <a:gd name="T39" fmla="*/ 41 h 192"/>
                <a:gd name="T40" fmla="*/ 407 w 421"/>
                <a:gd name="T41" fmla="*/ 103 h 192"/>
                <a:gd name="T42" fmla="*/ 406 w 421"/>
                <a:gd name="T43" fmla="*/ 175 h 192"/>
                <a:gd name="T44" fmla="*/ 338 w 421"/>
                <a:gd name="T45" fmla="*/ 179 h 192"/>
                <a:gd name="T46" fmla="*/ 289 w 421"/>
                <a:gd name="T47" fmla="*/ 183 h 192"/>
                <a:gd name="T48" fmla="*/ 233 w 421"/>
                <a:gd name="T49" fmla="*/ 183 h 192"/>
                <a:gd name="T50" fmla="*/ 180 w 421"/>
                <a:gd name="T51" fmla="*/ 181 h 192"/>
                <a:gd name="T52" fmla="*/ 103 w 421"/>
                <a:gd name="T53" fmla="*/ 186 h 192"/>
                <a:gd name="T54" fmla="*/ 42 w 421"/>
                <a:gd name="T55" fmla="*/ 186 h 192"/>
                <a:gd name="T56" fmla="*/ 15 w 421"/>
                <a:gd name="T57" fmla="*/ 186 h 192"/>
                <a:gd name="T58" fmla="*/ 15 w 421"/>
                <a:gd name="T59" fmla="*/ 168 h 192"/>
                <a:gd name="T60" fmla="*/ 13 w 421"/>
                <a:gd name="T61" fmla="*/ 103 h 192"/>
                <a:gd name="T62" fmla="*/ 12 w 421"/>
                <a:gd name="T63" fmla="*/ 47 h 192"/>
                <a:gd name="T64" fmla="*/ 9 w 421"/>
                <a:gd name="T65" fmla="*/ 33 h 192"/>
                <a:gd name="T66" fmla="*/ 8 w 421"/>
                <a:gd name="T67" fmla="*/ 34 h 192"/>
                <a:gd name="T68" fmla="*/ 8 w 421"/>
                <a:gd name="T69" fmla="*/ 53 h 192"/>
                <a:gd name="T70" fmla="*/ 8 w 421"/>
                <a:gd name="T71" fmla="*/ 113 h 192"/>
                <a:gd name="T72" fmla="*/ 8 w 421"/>
                <a:gd name="T73" fmla="*/ 169 h 192"/>
                <a:gd name="T74" fmla="*/ 2 w 421"/>
                <a:gd name="T75" fmla="*/ 190 h 192"/>
                <a:gd name="T76" fmla="*/ 11 w 421"/>
                <a:gd name="T77" fmla="*/ 190 h 192"/>
                <a:gd name="T78" fmla="*/ 13 w 421"/>
                <a:gd name="T79" fmla="*/ 188 h 192"/>
                <a:gd name="T80" fmla="*/ 56 w 421"/>
                <a:gd name="T81" fmla="*/ 190 h 192"/>
                <a:gd name="T82" fmla="*/ 106 w 421"/>
                <a:gd name="T83" fmla="*/ 188 h 192"/>
                <a:gd name="T84" fmla="*/ 187 w 421"/>
                <a:gd name="T85" fmla="*/ 187 h 192"/>
                <a:gd name="T86" fmla="*/ 238 w 421"/>
                <a:gd name="T87" fmla="*/ 188 h 192"/>
                <a:gd name="T88" fmla="*/ 313 w 421"/>
                <a:gd name="T89" fmla="*/ 186 h 192"/>
                <a:gd name="T90" fmla="*/ 363 w 421"/>
                <a:gd name="T91" fmla="*/ 181 h 192"/>
                <a:gd name="T92" fmla="*/ 383 w 421"/>
                <a:gd name="T93" fmla="*/ 180 h 192"/>
                <a:gd name="T94" fmla="*/ 406 w 421"/>
                <a:gd name="T95" fmla="*/ 192 h 192"/>
                <a:gd name="T96" fmla="*/ 408 w 421"/>
                <a:gd name="T97" fmla="*/ 190 h 192"/>
                <a:gd name="T98" fmla="*/ 410 w 421"/>
                <a:gd name="T99" fmla="*/ 180 h 192"/>
                <a:gd name="T100" fmla="*/ 414 w 421"/>
                <a:gd name="T101" fmla="*/ 176 h 192"/>
                <a:gd name="T102" fmla="*/ 412 w 421"/>
                <a:gd name="T103" fmla="*/ 173 h 192"/>
                <a:gd name="T104" fmla="*/ 408 w 421"/>
                <a:gd name="T105" fmla="*/ 175 h 192"/>
                <a:gd name="T106" fmla="*/ 408 w 421"/>
                <a:gd name="T107" fmla="*/ 75 h 192"/>
                <a:gd name="T108" fmla="*/ 408 w 421"/>
                <a:gd name="T109" fmla="*/ 11 h 192"/>
                <a:gd name="T110" fmla="*/ 418 w 421"/>
                <a:gd name="T111" fmla="*/ 11 h 192"/>
                <a:gd name="T112" fmla="*/ 421 w 421"/>
                <a:gd name="T113" fmla="*/ 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1" h="192">
                  <a:moveTo>
                    <a:pt x="419" y="7"/>
                  </a:moveTo>
                  <a:lnTo>
                    <a:pt x="419" y="7"/>
                  </a:lnTo>
                  <a:lnTo>
                    <a:pt x="408" y="5"/>
                  </a:lnTo>
                  <a:lnTo>
                    <a:pt x="408" y="0"/>
                  </a:lnTo>
                  <a:lnTo>
                    <a:pt x="407" y="1"/>
                  </a:lnTo>
                  <a:lnTo>
                    <a:pt x="407" y="5"/>
                  </a:lnTo>
                  <a:lnTo>
                    <a:pt x="382" y="4"/>
                  </a:lnTo>
                  <a:lnTo>
                    <a:pt x="357" y="4"/>
                  </a:lnTo>
                  <a:lnTo>
                    <a:pt x="309" y="5"/>
                  </a:lnTo>
                  <a:lnTo>
                    <a:pt x="260" y="8"/>
                  </a:lnTo>
                  <a:lnTo>
                    <a:pt x="210" y="12"/>
                  </a:lnTo>
                  <a:lnTo>
                    <a:pt x="185" y="15"/>
                  </a:lnTo>
                  <a:lnTo>
                    <a:pt x="159" y="15"/>
                  </a:lnTo>
                  <a:lnTo>
                    <a:pt x="133" y="16"/>
                  </a:lnTo>
                  <a:lnTo>
                    <a:pt x="107" y="19"/>
                  </a:lnTo>
                  <a:lnTo>
                    <a:pt x="82" y="22"/>
                  </a:lnTo>
                  <a:lnTo>
                    <a:pt x="57" y="25"/>
                  </a:lnTo>
                  <a:lnTo>
                    <a:pt x="30" y="29"/>
                  </a:lnTo>
                  <a:lnTo>
                    <a:pt x="22" y="30"/>
                  </a:lnTo>
                  <a:lnTo>
                    <a:pt x="15" y="30"/>
                  </a:lnTo>
                  <a:lnTo>
                    <a:pt x="0" y="27"/>
                  </a:lnTo>
                  <a:lnTo>
                    <a:pt x="6" y="31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27" y="31"/>
                  </a:lnTo>
                  <a:lnTo>
                    <a:pt x="39" y="30"/>
                  </a:lnTo>
                  <a:lnTo>
                    <a:pt x="66" y="26"/>
                  </a:lnTo>
                  <a:lnTo>
                    <a:pt x="90" y="25"/>
                  </a:lnTo>
                  <a:lnTo>
                    <a:pt x="104" y="23"/>
                  </a:lnTo>
                  <a:lnTo>
                    <a:pt x="117" y="22"/>
                  </a:lnTo>
                  <a:lnTo>
                    <a:pt x="129" y="20"/>
                  </a:lnTo>
                  <a:lnTo>
                    <a:pt x="143" y="19"/>
                  </a:lnTo>
                  <a:lnTo>
                    <a:pt x="170" y="20"/>
                  </a:lnTo>
                  <a:lnTo>
                    <a:pt x="198" y="19"/>
                  </a:lnTo>
                  <a:lnTo>
                    <a:pt x="250" y="14"/>
                  </a:lnTo>
                  <a:lnTo>
                    <a:pt x="302" y="9"/>
                  </a:lnTo>
                  <a:lnTo>
                    <a:pt x="355" y="8"/>
                  </a:lnTo>
                  <a:lnTo>
                    <a:pt x="381" y="9"/>
                  </a:lnTo>
                  <a:lnTo>
                    <a:pt x="407" y="11"/>
                  </a:lnTo>
                  <a:lnTo>
                    <a:pt x="406" y="41"/>
                  </a:lnTo>
                  <a:lnTo>
                    <a:pt x="406" y="73"/>
                  </a:lnTo>
                  <a:lnTo>
                    <a:pt x="407" y="103"/>
                  </a:lnTo>
                  <a:lnTo>
                    <a:pt x="407" y="133"/>
                  </a:lnTo>
                  <a:lnTo>
                    <a:pt x="406" y="175"/>
                  </a:lnTo>
                  <a:lnTo>
                    <a:pt x="361" y="176"/>
                  </a:lnTo>
                  <a:lnTo>
                    <a:pt x="338" y="179"/>
                  </a:lnTo>
                  <a:lnTo>
                    <a:pt x="316" y="181"/>
                  </a:lnTo>
                  <a:lnTo>
                    <a:pt x="289" y="183"/>
                  </a:lnTo>
                  <a:lnTo>
                    <a:pt x="261" y="183"/>
                  </a:lnTo>
                  <a:lnTo>
                    <a:pt x="233" y="183"/>
                  </a:lnTo>
                  <a:lnTo>
                    <a:pt x="206" y="181"/>
                  </a:lnTo>
                  <a:lnTo>
                    <a:pt x="180" y="181"/>
                  </a:lnTo>
                  <a:lnTo>
                    <a:pt x="155" y="181"/>
                  </a:lnTo>
                  <a:lnTo>
                    <a:pt x="103" y="186"/>
                  </a:lnTo>
                  <a:lnTo>
                    <a:pt x="72" y="186"/>
                  </a:lnTo>
                  <a:lnTo>
                    <a:pt x="42" y="186"/>
                  </a:lnTo>
                  <a:lnTo>
                    <a:pt x="28" y="186"/>
                  </a:lnTo>
                  <a:lnTo>
                    <a:pt x="15" y="186"/>
                  </a:lnTo>
                  <a:lnTo>
                    <a:pt x="15" y="177"/>
                  </a:lnTo>
                  <a:lnTo>
                    <a:pt x="15" y="168"/>
                  </a:lnTo>
                  <a:lnTo>
                    <a:pt x="13" y="150"/>
                  </a:lnTo>
                  <a:lnTo>
                    <a:pt x="13" y="103"/>
                  </a:lnTo>
                  <a:lnTo>
                    <a:pt x="12" y="62"/>
                  </a:lnTo>
                  <a:lnTo>
                    <a:pt x="12" y="47"/>
                  </a:lnTo>
                  <a:lnTo>
                    <a:pt x="12" y="40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44"/>
                  </a:lnTo>
                  <a:lnTo>
                    <a:pt x="8" y="53"/>
                  </a:lnTo>
                  <a:lnTo>
                    <a:pt x="8" y="74"/>
                  </a:lnTo>
                  <a:lnTo>
                    <a:pt x="8" y="113"/>
                  </a:lnTo>
                  <a:lnTo>
                    <a:pt x="8" y="150"/>
                  </a:lnTo>
                  <a:lnTo>
                    <a:pt x="8" y="169"/>
                  </a:lnTo>
                  <a:lnTo>
                    <a:pt x="11" y="187"/>
                  </a:lnTo>
                  <a:lnTo>
                    <a:pt x="2" y="190"/>
                  </a:lnTo>
                  <a:lnTo>
                    <a:pt x="11" y="188"/>
                  </a:lnTo>
                  <a:lnTo>
                    <a:pt x="11" y="190"/>
                  </a:lnTo>
                  <a:lnTo>
                    <a:pt x="12" y="190"/>
                  </a:lnTo>
                  <a:lnTo>
                    <a:pt x="13" y="188"/>
                  </a:lnTo>
                  <a:lnTo>
                    <a:pt x="30" y="190"/>
                  </a:lnTo>
                  <a:lnTo>
                    <a:pt x="56" y="190"/>
                  </a:lnTo>
                  <a:lnTo>
                    <a:pt x="81" y="190"/>
                  </a:lnTo>
                  <a:lnTo>
                    <a:pt x="106" y="188"/>
                  </a:lnTo>
                  <a:lnTo>
                    <a:pt x="159" y="187"/>
                  </a:lnTo>
                  <a:lnTo>
                    <a:pt x="187" y="187"/>
                  </a:lnTo>
                  <a:lnTo>
                    <a:pt x="213" y="187"/>
                  </a:lnTo>
                  <a:lnTo>
                    <a:pt x="238" y="188"/>
                  </a:lnTo>
                  <a:lnTo>
                    <a:pt x="264" y="188"/>
                  </a:lnTo>
                  <a:lnTo>
                    <a:pt x="313" y="186"/>
                  </a:lnTo>
                  <a:lnTo>
                    <a:pt x="338" y="184"/>
                  </a:lnTo>
                  <a:lnTo>
                    <a:pt x="363" y="181"/>
                  </a:lnTo>
                  <a:lnTo>
                    <a:pt x="374" y="180"/>
                  </a:lnTo>
                  <a:lnTo>
                    <a:pt x="383" y="180"/>
                  </a:lnTo>
                  <a:lnTo>
                    <a:pt x="406" y="180"/>
                  </a:lnTo>
                  <a:lnTo>
                    <a:pt x="406" y="192"/>
                  </a:lnTo>
                  <a:lnTo>
                    <a:pt x="407" y="192"/>
                  </a:lnTo>
                  <a:lnTo>
                    <a:pt x="408" y="190"/>
                  </a:lnTo>
                  <a:lnTo>
                    <a:pt x="408" y="180"/>
                  </a:lnTo>
                  <a:lnTo>
                    <a:pt x="410" y="180"/>
                  </a:lnTo>
                  <a:lnTo>
                    <a:pt x="412" y="179"/>
                  </a:lnTo>
                  <a:lnTo>
                    <a:pt x="414" y="176"/>
                  </a:lnTo>
                  <a:lnTo>
                    <a:pt x="414" y="175"/>
                  </a:lnTo>
                  <a:lnTo>
                    <a:pt x="412" y="173"/>
                  </a:lnTo>
                  <a:lnTo>
                    <a:pt x="410" y="175"/>
                  </a:lnTo>
                  <a:lnTo>
                    <a:pt x="408" y="175"/>
                  </a:lnTo>
                  <a:lnTo>
                    <a:pt x="410" y="125"/>
                  </a:lnTo>
                  <a:lnTo>
                    <a:pt x="408" y="75"/>
                  </a:lnTo>
                  <a:lnTo>
                    <a:pt x="408" y="42"/>
                  </a:lnTo>
                  <a:lnTo>
                    <a:pt x="408" y="11"/>
                  </a:lnTo>
                  <a:lnTo>
                    <a:pt x="417" y="11"/>
                  </a:lnTo>
                  <a:lnTo>
                    <a:pt x="418" y="11"/>
                  </a:lnTo>
                  <a:lnTo>
                    <a:pt x="419" y="9"/>
                  </a:lnTo>
                  <a:lnTo>
                    <a:pt x="421" y="7"/>
                  </a:lnTo>
                  <a:lnTo>
                    <a:pt x="419" y="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CB01CEB6-FEDC-4B1A-A043-B56C6D4AA5FC}"/>
              </a:ext>
            </a:extLst>
          </p:cNvPr>
          <p:cNvSpPr txBox="1"/>
          <p:nvPr/>
        </p:nvSpPr>
        <p:spPr>
          <a:xfrm>
            <a:off x="407988" y="1100140"/>
            <a:ext cx="8297862" cy="6445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二进制：只有 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和 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两个数码表示的数。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E39921E-BD53-46B8-ACFF-246E07ECFB3D}"/>
              </a:ext>
            </a:extLst>
          </p:cNvPr>
          <p:cNvGraphicFramePr/>
          <p:nvPr/>
        </p:nvGraphicFramePr>
        <p:xfrm>
          <a:off x="1260477" y="2141540"/>
          <a:ext cx="6399213" cy="323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数制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十进制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二进制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基数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数码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0~9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/>
                        <a:t>1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位权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r>
                        <a:rPr lang="zh-CN" altLang="en-US" sz="1800"/>
                        <a:t>的若干次幂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的若干次幂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规则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逢十进一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 + 9 = 10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逢二进一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 + 1 = 10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61E191F-F482-44CA-8DC9-3C6861EF73B7}"/>
              </a:ext>
            </a:extLst>
          </p:cNvPr>
          <p:cNvSpPr/>
          <p:nvPr/>
        </p:nvSpPr>
        <p:spPr>
          <a:xfrm>
            <a:off x="6130927" y="2882902"/>
            <a:ext cx="862013" cy="49371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B38656-C3DD-436A-B3BE-F9E20CB4BCD8}"/>
              </a:ext>
            </a:extLst>
          </p:cNvPr>
          <p:cNvSpPr/>
          <p:nvPr/>
        </p:nvSpPr>
        <p:spPr>
          <a:xfrm>
            <a:off x="5600702" y="3533777"/>
            <a:ext cx="1871663" cy="4921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BD42E1-4F4F-4399-A6B4-D86D3A5888FA}"/>
              </a:ext>
            </a:extLst>
          </p:cNvPr>
          <p:cNvSpPr/>
          <p:nvPr/>
        </p:nvSpPr>
        <p:spPr>
          <a:xfrm>
            <a:off x="5788025" y="4117977"/>
            <a:ext cx="1543050" cy="49371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A567BA-265F-4B67-A2AE-03C22D2384C7}"/>
              </a:ext>
            </a:extLst>
          </p:cNvPr>
          <p:cNvSpPr/>
          <p:nvPr/>
        </p:nvSpPr>
        <p:spPr>
          <a:xfrm>
            <a:off x="5788027" y="4784727"/>
            <a:ext cx="1871663" cy="4921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2">
            <a:extLst>
              <a:ext uri="{FF2B5EF4-FFF2-40B4-BE49-F238E27FC236}">
                <a16:creationId xmlns:a16="http://schemas.microsoft.com/office/drawing/2014/main" id="{323A8FC4-02A1-4AB9-814E-4EA15DDA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7" y="1282700"/>
            <a:ext cx="8354972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计算机中存储一个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“0”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“1”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占用一个二进制位，称为一个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比特（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bit,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简写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，是计算机存储数据的</a:t>
            </a:r>
            <a:r>
              <a:rPr lang="zh-CN" altLang="en-US" sz="24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最小单位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4034" name="文本框 5">
            <a:extLst>
              <a:ext uri="{FF2B5EF4-FFF2-40B4-BE49-F238E27FC236}">
                <a16:creationId xmlns:a16="http://schemas.microsoft.com/office/drawing/2014/main" id="{9B1FAFE2-58A9-401A-8C80-D1C75A3C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80" y="2634292"/>
            <a:ext cx="824346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个二进制位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比特）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为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Byte,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简写为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），是计算机存储数据的</a:t>
            </a:r>
            <a:r>
              <a:rPr lang="zh-CN" altLang="en-US" sz="24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基本单位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。但字节单位太小，还用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EB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ZB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等表示。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1KB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1MB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1GB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1TB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1PB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1EB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1ZB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EB 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等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43755B8-5876-44BC-B0AC-B51FE9AA38BB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比特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&amp;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字节 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6FAA3EF9-8E54-47DE-884D-9035D2BD6719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思考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92689380-68B6-4C65-AB31-DA76711DF785}"/>
              </a:ext>
            </a:extLst>
          </p:cNvPr>
          <p:cNvSpPr txBox="1"/>
          <p:nvPr/>
        </p:nvSpPr>
        <p:spPr>
          <a:xfrm>
            <a:off x="628650" y="971552"/>
            <a:ext cx="7886700" cy="13827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不同位数的二进制数，能表示几种状态？又能表示的十进制数的范围是多少？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3D07F83-EA8A-4425-BB20-4726A8AEEC29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47702" y="2476500"/>
          <a:ext cx="8253413" cy="316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二进制数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表示状态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能表示的十进制数范围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1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0/1</a:t>
                      </a:r>
                      <a:endParaRPr lang="zh-CN" altLang="en-US" sz="1800"/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/>
                        <a:t>1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2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00 01 10 11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3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3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000 001 010 011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       100 101 110 111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7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n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n</a:t>
                      </a:r>
                      <a:r>
                        <a:rPr lang="zh-CN" altLang="en-US" sz="1800"/>
                        <a:t>种 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2</a:t>
                      </a:r>
                      <a:r>
                        <a:rPr lang="en-US" altLang="zh-CN" sz="1800" baseline="30000"/>
                        <a:t>n</a:t>
                      </a: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D576C99-AE4E-4FAE-89D7-CAA4E0D0239C}"/>
              </a:ext>
            </a:extLst>
          </p:cNvPr>
          <p:cNvSpPr/>
          <p:nvPr/>
        </p:nvSpPr>
        <p:spPr>
          <a:xfrm>
            <a:off x="6289677" y="3216277"/>
            <a:ext cx="1979613" cy="42386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D3D32F-DB60-4E32-BACB-C304374ED63B}"/>
              </a:ext>
            </a:extLst>
          </p:cNvPr>
          <p:cNvSpPr/>
          <p:nvPr/>
        </p:nvSpPr>
        <p:spPr>
          <a:xfrm>
            <a:off x="6289675" y="3781427"/>
            <a:ext cx="2438400" cy="550863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71372F-675F-4243-B986-4571E561A308}"/>
              </a:ext>
            </a:extLst>
          </p:cNvPr>
          <p:cNvSpPr/>
          <p:nvPr/>
        </p:nvSpPr>
        <p:spPr>
          <a:xfrm>
            <a:off x="6289677" y="4433888"/>
            <a:ext cx="1979613" cy="42386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FD8F2A-D706-4FF2-819F-5219BFD14725}"/>
              </a:ext>
            </a:extLst>
          </p:cNvPr>
          <p:cNvSpPr/>
          <p:nvPr/>
        </p:nvSpPr>
        <p:spPr>
          <a:xfrm>
            <a:off x="6076950" y="5089527"/>
            <a:ext cx="2438400" cy="54927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4" grpId="0" bldLvl="0" animBg="1"/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KSO_Shape">
            <a:extLst>
              <a:ext uri="{FF2B5EF4-FFF2-40B4-BE49-F238E27FC236}">
                <a16:creationId xmlns:a16="http://schemas.microsoft.com/office/drawing/2014/main" id="{36BE82DC-850D-45C9-BB2C-C246E137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2" y="2732090"/>
            <a:ext cx="2714625" cy="2847975"/>
          </a:xfrm>
          <a:custGeom>
            <a:avLst/>
            <a:gdLst>
              <a:gd name="T0" fmla="*/ 1055859 w 1822450"/>
              <a:gd name="T1" fmla="*/ 1899697 h 1912938"/>
              <a:gd name="T2" fmla="*/ 837404 w 1822450"/>
              <a:gd name="T3" fmla="*/ 1850747 h 1912938"/>
              <a:gd name="T4" fmla="*/ 704913 w 1822450"/>
              <a:gd name="T5" fmla="*/ 1912537 h 1912938"/>
              <a:gd name="T6" fmla="*/ 1660526 w 1822450"/>
              <a:gd name="T7" fmla="*/ 1651256 h 1912938"/>
              <a:gd name="T8" fmla="*/ 1558926 w 1822450"/>
              <a:gd name="T9" fmla="*/ 1647259 h 1912938"/>
              <a:gd name="T10" fmla="*/ 1390157 w 1822450"/>
              <a:gd name="T11" fmla="*/ 1646060 h 1912938"/>
              <a:gd name="T12" fmla="*/ 1343177 w 1822450"/>
              <a:gd name="T13" fmla="*/ 1614488 h 1912938"/>
              <a:gd name="T14" fmla="*/ 437754 w 1822450"/>
              <a:gd name="T15" fmla="*/ 1656851 h 1912938"/>
              <a:gd name="T16" fmla="*/ 266304 w 1822450"/>
              <a:gd name="T17" fmla="*/ 1646060 h 1912938"/>
              <a:gd name="T18" fmla="*/ 148828 w 1822450"/>
              <a:gd name="T19" fmla="*/ 1656451 h 1912938"/>
              <a:gd name="T20" fmla="*/ 626615 w 1822450"/>
              <a:gd name="T21" fmla="*/ 1295285 h 1912938"/>
              <a:gd name="T22" fmla="*/ 585975 w 1822450"/>
              <a:gd name="T23" fmla="*/ 1308100 h 1912938"/>
              <a:gd name="T24" fmla="*/ 1249593 w 1822450"/>
              <a:gd name="T25" fmla="*/ 1306513 h 1912938"/>
              <a:gd name="T26" fmla="*/ 1207359 w 1822450"/>
              <a:gd name="T27" fmla="*/ 1286891 h 1912938"/>
              <a:gd name="T28" fmla="*/ 110779 w 1822450"/>
              <a:gd name="T29" fmla="*/ 1152128 h 1912938"/>
              <a:gd name="T30" fmla="*/ 86810 w 1822450"/>
              <a:gd name="T31" fmla="*/ 1187847 h 1912938"/>
              <a:gd name="T32" fmla="*/ 1766162 w 1822450"/>
              <a:gd name="T33" fmla="*/ 1174759 h 1912938"/>
              <a:gd name="T34" fmla="*/ 1715614 w 1822450"/>
              <a:gd name="T35" fmla="*/ 1171512 h 1912938"/>
              <a:gd name="T36" fmla="*/ 367403 w 1822450"/>
              <a:gd name="T37" fmla="*/ 585770 h 1912938"/>
              <a:gd name="T38" fmla="*/ 469943 w 1822450"/>
              <a:gd name="T39" fmla="*/ 1333599 h 1912938"/>
              <a:gd name="T40" fmla="*/ 96601 w 1822450"/>
              <a:gd name="T41" fmla="*/ 771438 h 1912938"/>
              <a:gd name="T42" fmla="*/ 1187 w 1822450"/>
              <a:gd name="T43" fmla="*/ 656784 h 1912938"/>
              <a:gd name="T44" fmla="*/ 1660386 w 1822450"/>
              <a:gd name="T45" fmla="*/ 541734 h 1912938"/>
              <a:gd name="T46" fmla="*/ 1784015 w 1822450"/>
              <a:gd name="T47" fmla="*/ 1080691 h 1912938"/>
              <a:gd name="T48" fmla="*/ 1675047 w 1822450"/>
              <a:gd name="T49" fmla="*/ 1087438 h 1912938"/>
              <a:gd name="T50" fmla="*/ 1384204 w 1822450"/>
              <a:gd name="T51" fmla="*/ 1263650 h 1912938"/>
              <a:gd name="T52" fmla="*/ 1602535 w 1822450"/>
              <a:gd name="T53" fmla="*/ 536972 h 1912938"/>
              <a:gd name="T54" fmla="*/ 1346200 w 1822450"/>
              <a:gd name="T55" fmla="*/ 634603 h 1912938"/>
              <a:gd name="T56" fmla="*/ 1215292 w 1822450"/>
              <a:gd name="T57" fmla="*/ 882253 h 1912938"/>
              <a:gd name="T58" fmla="*/ 916584 w 1822450"/>
              <a:gd name="T59" fmla="*/ 1394222 h 1912938"/>
              <a:gd name="T60" fmla="*/ 623033 w 1822450"/>
              <a:gd name="T61" fmla="*/ 1016794 h 1912938"/>
              <a:gd name="T62" fmla="*/ 492125 w 1822450"/>
              <a:gd name="T63" fmla="*/ 661194 h 1912938"/>
              <a:gd name="T64" fmla="*/ 794006 w 1822450"/>
              <a:gd name="T65" fmla="*/ 479425 h 1912938"/>
              <a:gd name="T66" fmla="*/ 933819 w 1822450"/>
              <a:gd name="T67" fmla="*/ 342106 h 1912938"/>
              <a:gd name="T68" fmla="*/ 1530351 w 1822450"/>
              <a:gd name="T69" fmla="*/ 350441 h 1912938"/>
              <a:gd name="T70" fmla="*/ 1548607 w 1822450"/>
              <a:gd name="T71" fmla="*/ 322262 h 1912938"/>
              <a:gd name="T72" fmla="*/ 362516 w 1822450"/>
              <a:gd name="T73" fmla="*/ 311150 h 1912938"/>
              <a:gd name="T74" fmla="*/ 390260 w 1822450"/>
              <a:gd name="T75" fmla="*/ 342106 h 1912938"/>
              <a:gd name="T76" fmla="*/ 1595041 w 1822450"/>
              <a:gd name="T77" fmla="*/ 184150 h 1912938"/>
              <a:gd name="T78" fmla="*/ 1542654 w 1822450"/>
              <a:gd name="T79" fmla="*/ 258762 h 1912938"/>
              <a:gd name="T80" fmla="*/ 1635919 w 1822450"/>
              <a:gd name="T81" fmla="*/ 377825 h 1912938"/>
              <a:gd name="T82" fmla="*/ 1562101 w 1822450"/>
              <a:gd name="T83" fmla="*/ 506016 h 1912938"/>
              <a:gd name="T84" fmla="*/ 1375173 w 1822450"/>
              <a:gd name="T85" fmla="*/ 448072 h 1912938"/>
              <a:gd name="T86" fmla="*/ 1344613 w 1822450"/>
              <a:gd name="T87" fmla="*/ 312737 h 1912938"/>
              <a:gd name="T88" fmla="*/ 1376760 w 1822450"/>
              <a:gd name="T89" fmla="*/ 194865 h 1912938"/>
              <a:gd name="T90" fmla="*/ 480629 w 1822450"/>
              <a:gd name="T91" fmla="*/ 224234 h 1912938"/>
              <a:gd name="T92" fmla="*/ 459226 w 1822450"/>
              <a:gd name="T93" fmla="*/ 276622 h 1912938"/>
              <a:gd name="T94" fmla="*/ 478251 w 1822450"/>
              <a:gd name="T95" fmla="*/ 407591 h 1912938"/>
              <a:gd name="T96" fmla="*/ 375992 w 1822450"/>
              <a:gd name="T97" fmla="*/ 533400 h 1912938"/>
              <a:gd name="T98" fmla="*/ 207145 w 1822450"/>
              <a:gd name="T99" fmla="*/ 402828 h 1912938"/>
              <a:gd name="T100" fmla="*/ 204371 w 1822450"/>
              <a:gd name="T101" fmla="*/ 281781 h 1912938"/>
              <a:gd name="T102" fmla="*/ 320106 w 1822450"/>
              <a:gd name="T103" fmla="*/ 161131 h 1912938"/>
              <a:gd name="T104" fmla="*/ 954810 w 1822450"/>
              <a:gd name="T105" fmla="*/ 194072 h 1912938"/>
              <a:gd name="T106" fmla="*/ 981741 w 1822450"/>
              <a:gd name="T107" fmla="*/ 241300 h 1912938"/>
              <a:gd name="T108" fmla="*/ 1032436 w 1822450"/>
              <a:gd name="T109" fmla="*/ 19844 h 1912938"/>
              <a:gd name="T110" fmla="*/ 988475 w 1822450"/>
              <a:gd name="T111" fmla="*/ 123428 h 1912938"/>
              <a:gd name="T112" fmla="*/ 1101745 w 1822450"/>
              <a:gd name="T113" fmla="*/ 195659 h 1912938"/>
              <a:gd name="T114" fmla="*/ 1070853 w 1822450"/>
              <a:gd name="T115" fmla="*/ 355997 h 1912938"/>
              <a:gd name="T116" fmla="*/ 896987 w 1822450"/>
              <a:gd name="T117" fmla="*/ 478632 h 1912938"/>
              <a:gd name="T118" fmla="*/ 748072 w 1822450"/>
              <a:gd name="T119" fmla="*/ 316706 h 1912938"/>
              <a:gd name="T120" fmla="*/ 749260 w 1822450"/>
              <a:gd name="T121" fmla="*/ 155575 h 1912938"/>
              <a:gd name="T122" fmla="*/ 895799 w 1822450"/>
              <a:gd name="T123" fmla="*/ 3175 h 191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9154" name="图片 6922">
            <a:extLst>
              <a:ext uri="{FF2B5EF4-FFF2-40B4-BE49-F238E27FC236}">
                <a16:creationId xmlns:a16="http://schemas.microsoft.com/office/drawing/2014/main" id="{23DBCDAE-3F6B-492B-A08C-AF67797B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7277" y="3071813"/>
            <a:ext cx="20494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47">
            <a:extLst>
              <a:ext uri="{FF2B5EF4-FFF2-40B4-BE49-F238E27FC236}">
                <a16:creationId xmlns:a16="http://schemas.microsoft.com/office/drawing/2014/main" id="{9D5F6819-19D5-4F8F-82CA-5AF822F04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68488"/>
            <a:ext cx="3411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十进制数</a:t>
            </a:r>
          </a:p>
        </p:txBody>
      </p:sp>
      <p:sp>
        <p:nvSpPr>
          <p:cNvPr id="49156" name="Rectangle 47">
            <a:extLst>
              <a:ext uri="{FF2B5EF4-FFF2-40B4-BE49-F238E27FC236}">
                <a16:creationId xmlns:a16="http://schemas.microsoft.com/office/drawing/2014/main" id="{A6B20320-BA3B-45C8-93F8-60024AE0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5" y="1868488"/>
            <a:ext cx="34115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二进制数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EEC5E464-A3EE-4D00-A93E-27B1B7501610}"/>
              </a:ext>
            </a:extLst>
          </p:cNvPr>
          <p:cNvSpPr/>
          <p:nvPr/>
        </p:nvSpPr>
        <p:spPr>
          <a:xfrm>
            <a:off x="4187825" y="4003677"/>
            <a:ext cx="128270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A6EDF783-9961-4DFA-8298-CB9F3168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40" y="1474790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AB76F8-7750-4EAB-B932-5691F983F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7" y="207645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FDABEC-DCBE-4626-B426-7F075118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40" y="2581277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12317C-8705-48D6-9583-BB6C9AB2F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7" y="311150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E1A598-9AD1-4F0A-AFF3-3106F2D7E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7" y="364490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1206" name="文本框 3">
            <a:extLst>
              <a:ext uri="{FF2B5EF4-FFF2-40B4-BE49-F238E27FC236}">
                <a16:creationId xmlns:a16="http://schemas.microsoft.com/office/drawing/2014/main" id="{E458E49C-6A48-403A-84D3-87217E457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1443040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CA69BAE-0374-4EE2-A878-10CD0DD2A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04470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9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26C8FF1-E703-4FAB-B1BB-6B4E1864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40" y="2549527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4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80319D2-CBB1-42F9-8C92-04391765A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5" y="3079752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2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63D4E8-3C4D-4094-BB58-C76BD0C9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5" y="3611565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F52B85A-F7A6-457E-9B66-EB52F971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7" y="411480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0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E7093F3-2ACC-42C3-83E7-84ACBB545FD0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51213" name="文本框 2">
            <a:extLst>
              <a:ext uri="{FF2B5EF4-FFF2-40B4-BE49-F238E27FC236}">
                <a16:creationId xmlns:a16="http://schemas.microsoft.com/office/drawing/2014/main" id="{33C2EEF6-7DD8-4972-9FA2-80853A1C3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7" y="1236665"/>
            <a:ext cx="817721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十进制转二进制：除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反向取余法</a:t>
            </a:r>
          </a:p>
        </p:txBody>
      </p:sp>
      <p:sp>
        <p:nvSpPr>
          <p:cNvPr id="51214" name="文本框 1">
            <a:extLst>
              <a:ext uri="{FF2B5EF4-FFF2-40B4-BE49-F238E27FC236}">
                <a16:creationId xmlns:a16="http://schemas.microsoft.com/office/drawing/2014/main" id="{514CEEA8-F784-4202-A7BF-F77EE6E7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881190"/>
            <a:ext cx="4691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例：十进制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18→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二进制数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6B4EA1-6B43-4291-93BA-E08E64805D45}"/>
              </a:ext>
            </a:extLst>
          </p:cNvPr>
          <p:cNvGrpSpPr>
            <a:grpSpLocks/>
          </p:cNvGrpSpPr>
          <p:nvPr/>
        </p:nvGrpSpPr>
        <p:grpSpPr bwMode="auto">
          <a:xfrm>
            <a:off x="5876927" y="1781177"/>
            <a:ext cx="1266825" cy="468313"/>
            <a:chOff x="9540" y="2828"/>
            <a:chExt cx="1557" cy="73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DEFF6D4-16F2-4C35-B843-4882AB1E5353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4F9E498-D7B1-41E2-9180-DC4C30225602}"/>
                </a:ext>
              </a:extLst>
            </p:cNvPr>
            <p:cNvCxnSpPr/>
            <p:nvPr/>
          </p:nvCxnSpPr>
          <p:spPr>
            <a:xfrm>
              <a:off x="9542" y="3548"/>
              <a:ext cx="15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003A24-212A-43F0-B797-BE10BEF57866}"/>
              </a:ext>
            </a:extLst>
          </p:cNvPr>
          <p:cNvGrpSpPr>
            <a:grpSpLocks/>
          </p:cNvGrpSpPr>
          <p:nvPr/>
        </p:nvGrpSpPr>
        <p:grpSpPr bwMode="auto">
          <a:xfrm>
            <a:off x="6030915" y="2300288"/>
            <a:ext cx="1112837" cy="468312"/>
            <a:chOff x="9540" y="2828"/>
            <a:chExt cx="1557" cy="73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B0B5D97-1407-4336-91EF-E7BEA60B42B9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1655A33-13B3-41EF-85C2-06285E8A931B}"/>
                </a:ext>
              </a:extLst>
            </p:cNvPr>
            <p:cNvCxnSpPr/>
            <p:nvPr/>
          </p:nvCxnSpPr>
          <p:spPr>
            <a:xfrm>
              <a:off x="9540" y="3548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CB652E1-9F29-440D-97B7-EA85234B9005}"/>
              </a:ext>
            </a:extLst>
          </p:cNvPr>
          <p:cNvGrpSpPr>
            <a:grpSpLocks/>
          </p:cNvGrpSpPr>
          <p:nvPr/>
        </p:nvGrpSpPr>
        <p:grpSpPr bwMode="auto">
          <a:xfrm>
            <a:off x="6156327" y="2803527"/>
            <a:ext cx="989013" cy="466725"/>
            <a:chOff x="9540" y="2828"/>
            <a:chExt cx="1557" cy="73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8DF3D27-345D-4796-A4CA-833F5C1937C9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EA86729-D518-4209-93B0-BF88B6442FC8}"/>
                </a:ext>
              </a:extLst>
            </p:cNvPr>
            <p:cNvCxnSpPr/>
            <p:nvPr/>
          </p:nvCxnSpPr>
          <p:spPr>
            <a:xfrm>
              <a:off x="9540" y="3547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D6ABF94-BB9C-4AF9-9E34-D102CFD207DE}"/>
              </a:ext>
            </a:extLst>
          </p:cNvPr>
          <p:cNvGrpSpPr>
            <a:grpSpLocks/>
          </p:cNvGrpSpPr>
          <p:nvPr/>
        </p:nvGrpSpPr>
        <p:grpSpPr bwMode="auto">
          <a:xfrm>
            <a:off x="6283327" y="3333752"/>
            <a:ext cx="860425" cy="403225"/>
            <a:chOff x="9540" y="2828"/>
            <a:chExt cx="1557" cy="73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B52EF90-7982-48D2-B174-B63BD1FD6BC1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63161F8-2C48-4E46-93B6-D4D1E72542E8}"/>
                </a:ext>
              </a:extLst>
            </p:cNvPr>
            <p:cNvCxnSpPr/>
            <p:nvPr/>
          </p:nvCxnSpPr>
          <p:spPr>
            <a:xfrm>
              <a:off x="9540" y="3548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9B5125A-049C-4AD2-9C63-F58CE7AEAC6E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3851275"/>
            <a:ext cx="735012" cy="438150"/>
            <a:chOff x="9540" y="2828"/>
            <a:chExt cx="1557" cy="737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5534598-FD7D-4EDD-8C04-1069E38C3601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EA13E6A-F474-4113-9105-91261DD50EF1}"/>
                </a:ext>
              </a:extLst>
            </p:cNvPr>
            <p:cNvCxnSpPr/>
            <p:nvPr/>
          </p:nvCxnSpPr>
          <p:spPr>
            <a:xfrm>
              <a:off x="9540" y="3549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32F6780-ABBC-425E-90CB-1AA6CBAA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199390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5449EA-CE3A-489C-9ECD-B62EEE80A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7" y="255270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2F8B42E-9196-491F-9C31-68985107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302895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FEC4E45-AFAB-43EE-9178-5DD98CDCD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3603627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3E10AB-6E40-4A31-92F8-F9B9FDF59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2" y="410845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8" name="上箭头 37">
            <a:extLst>
              <a:ext uri="{FF2B5EF4-FFF2-40B4-BE49-F238E27FC236}">
                <a16:creationId xmlns:a16="http://schemas.microsoft.com/office/drawing/2014/main" id="{7CA286D0-3387-4161-8B9F-3A465E6CCFDA}"/>
              </a:ext>
            </a:extLst>
          </p:cNvPr>
          <p:cNvSpPr/>
          <p:nvPr/>
        </p:nvSpPr>
        <p:spPr>
          <a:xfrm>
            <a:off x="8220077" y="2436813"/>
            <a:ext cx="327025" cy="2195512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7DD1B80-320A-4F0B-B645-EFBAAF05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765" y="1563690"/>
            <a:ext cx="1144587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280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低位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F0919A-0112-4657-92FC-1C8B6314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90" y="4751390"/>
            <a:ext cx="1144587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高位</a:t>
            </a:r>
          </a:p>
        </p:txBody>
      </p:sp>
      <p:sp>
        <p:nvSpPr>
          <p:cNvPr id="51238" name="文本框 41">
            <a:extLst>
              <a:ext uri="{FF2B5EF4-FFF2-40B4-BE49-F238E27FC236}">
                <a16:creationId xmlns:a16="http://schemas.microsoft.com/office/drawing/2014/main" id="{8A353B12-2B7C-490E-BD4A-95EF1DF9A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90" y="612777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余数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1674413-51D7-445E-9D1F-B41BE834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3736975"/>
            <a:ext cx="4691062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(10)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= </a:t>
            </a:r>
            <a:r>
              <a:rPr lang="en-US" altLang="zh-CN" sz="4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10010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(2)</a:t>
            </a:r>
            <a:endParaRPr lang="en-US" altLang="en-US" sz="4000" baseline="-2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240" name="文本框 43">
            <a:extLst>
              <a:ext uri="{FF2B5EF4-FFF2-40B4-BE49-F238E27FC236}">
                <a16:creationId xmlns:a16="http://schemas.microsoft.com/office/drawing/2014/main" id="{F5124937-A96E-442A-A79A-211F19E17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5" y="4832288"/>
            <a:ext cx="4689475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 = 0b10010</a:t>
            </a:r>
            <a:endParaRPr lang="en-US" altLang="en-US" sz="4000" baseline="-2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28" grpId="0"/>
      <p:bldP spid="32" grpId="0"/>
      <p:bldP spid="23" grpId="0"/>
      <p:bldP spid="25" grpId="0"/>
      <p:bldP spid="27" grpId="0"/>
      <p:bldP spid="31" grpId="0"/>
      <p:bldP spid="33" grpId="0"/>
      <p:bldP spid="29" grpId="0"/>
      <p:bldP spid="34" grpId="0"/>
      <p:bldP spid="35" grpId="0"/>
      <p:bldP spid="36" grpId="0"/>
      <p:bldP spid="37" grpId="0"/>
      <p:bldP spid="38" grpId="0" bldLvl="0" animBg="1"/>
      <p:bldP spid="40" grpId="0"/>
      <p:bldP spid="41" grpId="0"/>
      <p:bldP spid="43" grpId="0"/>
      <p:bldP spid="512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A083711-8508-4960-8C8C-804646BD8201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52226" name="文本框 2">
            <a:extLst>
              <a:ext uri="{FF2B5EF4-FFF2-40B4-BE49-F238E27FC236}">
                <a16:creationId xmlns:a16="http://schemas.microsoft.com/office/drawing/2014/main" id="{4A0DFA44-D32B-4D06-9689-C2B9B4DF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236665"/>
            <a:ext cx="817721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二进制转十进制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：按权展开求和</a:t>
            </a:r>
          </a:p>
        </p:txBody>
      </p:sp>
      <p:sp>
        <p:nvSpPr>
          <p:cNvPr id="52227" name="文本框 1">
            <a:extLst>
              <a:ext uri="{FF2B5EF4-FFF2-40B4-BE49-F238E27FC236}">
                <a16:creationId xmlns:a16="http://schemas.microsoft.com/office/drawing/2014/main" id="{1032A381-2CB7-4061-B19C-34CBA9E8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690690"/>
            <a:ext cx="4691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例：二进制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10010→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十进制数</a:t>
            </a:r>
          </a:p>
        </p:txBody>
      </p:sp>
      <p:sp>
        <p:nvSpPr>
          <p:cNvPr id="52228" name="文本框 42">
            <a:extLst>
              <a:ext uri="{FF2B5EF4-FFF2-40B4-BE49-F238E27FC236}">
                <a16:creationId xmlns:a16="http://schemas.microsoft.com/office/drawing/2014/main" id="{91911D6B-2B2F-43BD-ABAE-7650D800F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985963"/>
            <a:ext cx="6875462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(1   0   0   1   0)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endParaRPr lang="en-US" altLang="en-US" sz="4000" baseline="-2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AA51D59-AA11-485E-8406-78D2B9B7D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4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57A0AB81-AB76-405C-8D67-B7E16F23A5B1}"/>
              </a:ext>
            </a:extLst>
          </p:cNvPr>
          <p:cNvSpPr/>
          <p:nvPr/>
        </p:nvSpPr>
        <p:spPr>
          <a:xfrm rot="5400000" flipV="1">
            <a:off x="780258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E53A5733-3106-4DBB-917A-0CDE20B78FFA}"/>
              </a:ext>
            </a:extLst>
          </p:cNvPr>
          <p:cNvSpPr/>
          <p:nvPr/>
        </p:nvSpPr>
        <p:spPr>
          <a:xfrm rot="5400000" flipV="1">
            <a:off x="1805783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4A19AFD6-7D20-4D48-BF7E-10FD3E1295AA}"/>
              </a:ext>
            </a:extLst>
          </p:cNvPr>
          <p:cNvSpPr/>
          <p:nvPr/>
        </p:nvSpPr>
        <p:spPr>
          <a:xfrm rot="5400000" flipV="1">
            <a:off x="2829721" y="3175796"/>
            <a:ext cx="663575" cy="312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986D3904-F8AA-4274-8B64-2BE4D5CE7832}"/>
              </a:ext>
            </a:extLst>
          </p:cNvPr>
          <p:cNvSpPr/>
          <p:nvPr/>
        </p:nvSpPr>
        <p:spPr>
          <a:xfrm rot="5400000" flipV="1">
            <a:off x="3825083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51A0B0ED-5003-4F67-9458-345E1003C339}"/>
              </a:ext>
            </a:extLst>
          </p:cNvPr>
          <p:cNvSpPr/>
          <p:nvPr/>
        </p:nvSpPr>
        <p:spPr>
          <a:xfrm rot="5400000" flipV="1">
            <a:off x="4879977" y="3176588"/>
            <a:ext cx="663575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BBF6E89-3F8F-492E-857E-E03B262EC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5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3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1B204C-F117-4FDE-9D2C-9465E60A5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C50A70-4E66-4ABF-B5FE-B3A42E323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A9190B-26B6-4F56-9116-FAD058F72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1362D78-9C3A-4747-BABB-C8D8C885C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183063"/>
            <a:ext cx="7986712" cy="179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= 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4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3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= 16+0+0+2+0=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 animBg="1"/>
      <p:bldP spid="30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14873601-E431-467A-BA3C-745AD190692D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660701F7-36AC-44C4-BF56-30F23431645D}"/>
              </a:ext>
            </a:extLst>
          </p:cNvPr>
          <p:cNvSpPr txBox="1"/>
          <p:nvPr/>
        </p:nvSpPr>
        <p:spPr>
          <a:xfrm>
            <a:off x="434977" y="993777"/>
            <a:ext cx="8272463" cy="13827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由于二进制位数较多，书写不便，故经常用八进制数、十进制数、十六进制数表示。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268560-3DDE-4E91-8A45-A07B13B57E74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107952" y="2460625"/>
          <a:ext cx="8886825" cy="337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数制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十六进制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数码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0~9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r>
                        <a:rPr lang="zh-CN" altLang="en-US" sz="2000"/>
                        <a:t>、</a:t>
                      </a: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0~7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0~9</a:t>
                      </a: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A~F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位权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16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进位规则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逢十进一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逢二进一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逢八进一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逢十六进一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01546263-0ADD-4B55-892C-7653D8BD35AC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小结  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P53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606544A-786F-47FC-8D9E-24B7B2683CA1}"/>
              </a:ext>
            </a:extLst>
          </p:cNvPr>
          <p:cNvSpPr txBox="1"/>
          <p:nvPr/>
        </p:nvSpPr>
        <p:spPr>
          <a:xfrm>
            <a:off x="327027" y="1938338"/>
            <a:ext cx="8272463" cy="1382712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十进制非负整数转为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进制数（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R&gt;=2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）采用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除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取余法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68E046D-8618-47E3-9CD8-3E75E8A131A7}"/>
              </a:ext>
            </a:extLst>
          </p:cNvPr>
          <p:cNvSpPr txBox="1"/>
          <p:nvPr/>
        </p:nvSpPr>
        <p:spPr>
          <a:xfrm>
            <a:off x="434977" y="3676652"/>
            <a:ext cx="8272463" cy="1381125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进制非负整数转为十进制数采用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按权展开求和法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A2A392-1E96-4F9F-9BA9-47FA7443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BBD41CCF-0CDF-4E6A-BE9F-189F56BB2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3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进制转换的其他方法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A26DEDB4-3C90-423D-BF62-93DDAF14D5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34D89DBE-61E7-4C87-A41F-6CC1419988B8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259A36CB-B65B-4122-8A00-A03B8F60B6A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38148F50-8DEF-4EA0-9713-F9AD02BE4670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C96A03C9-AE08-49DD-84FA-CAC3C53D0430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3226FE51-B0C8-428F-A5F1-3A8A1AEB0AC8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BD98DD1-1F3C-47BA-A7BC-02DD8C59291F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87035521-46DE-4F48-A9C9-D4EE27848C28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B3F31579-77D8-48CB-9878-D9A22F11A05F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1B9D969B-7BAE-4365-A299-94E63AA54B51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218ED8DC-8E31-4774-8B52-52D737D6BF17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FD3215BA-6843-4D7B-AEEF-A95BBE2EA8A6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1CE6F292-B781-497C-B47C-FB12AFA524D5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6406FC3E-AAAB-4408-AAB0-A77446018336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D976CE1C-8169-4464-8125-480326EB7E73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A4388530-F4ED-4F05-B4BA-4C308C39932F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89810E77-DB5C-45BE-9502-A2878209F38B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5B9669B8-4F56-4C38-BA5E-D05F5F3D39BA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C93F1082-6B47-461C-B100-E71433B8E520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290843CA-9371-4A7B-8D49-759E0A856FF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49967897-8CB7-438C-BC3F-D165BA2037FF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C537CB4-3641-42ED-9B48-6F7A7D336E7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B79C819F-C99F-464A-BC90-89913FE20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44C157D-8B4C-401D-BC83-B597DCCB01E6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30385734-E3F1-404A-A506-7C31734E831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79E27936-3291-418A-BA3C-D709A014D260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C74CDA64-A2AB-4A45-88F0-A019B78C60CC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0667419E-95AC-4531-A01A-E9928AAE8597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BE47BE2B-5982-4A10-89C5-90260AA228D9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DBDBC183-F40C-491A-933C-AF2BFCEBFC20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F7B2924-A0CF-4E3C-B81B-5E8ABC18FC8A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BF042877-4452-4833-8A55-A9B755E17F22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E99D3F54-ADB2-47EB-A879-C674FFC370CE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4AC5FD21-B566-4E32-855F-5A67FE5A7EC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4AF3BDF6-23D6-48D7-B9EA-257316147DC5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9F9867B-70CB-4CFF-AF9D-C7ED910E4DE2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A3015D24-448B-4077-B27D-476A04BB5EB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55B4F62D-DC63-4A36-A52A-6B87408278F2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CD23FC28-25DB-452B-A642-987373781940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233D90B2-BB08-4C1D-AA0B-D6A78B975129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9798F242-380F-4B36-BBCC-3C99FF3BB298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CBD4BF40-5695-4C9D-B196-51FE13E648D8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CB94430-B277-40C7-9AB2-0384256BF2A9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B5463E73-F1DD-42D5-96BD-14C45C35243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5AE7B8B-3762-4563-B1AA-C6BC954A675C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A2BEA391-6E59-44D4-B99F-F700FB46BCBC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2D610C89-A9BF-4AB1-8FAF-456FCB6A273C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17FA6A18-37B2-42E6-8F80-76B4EEC2F7DE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6BA7FC5E-39C8-417B-B750-56C6D3277F9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02D6BF60-E741-4ABD-8A7D-20279E7B5018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280646D2-5FC2-4819-8E69-E13970F5850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666EF352-BA49-4619-ABF3-020D836039F4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C3682EED-9D6E-42A2-A389-AD81A973FF6D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4250A89-8E0E-41C3-A3DF-8CE32E0873AD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FCAC0F93-90E5-4487-BDD2-9B900EAB2F24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7F4FF379-2DD0-40E2-BA0F-32164F8F0816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0FCCC847-6D77-4566-B9C3-433DCDB98825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27F1B15F-37C0-438A-8341-F944F16DAD28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960E945-9215-4684-85ED-28C5B50D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7F979E89-213D-4CEF-A3CC-3AAA94F7A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F82385DE-1E1C-460E-A968-B96E3FB7CB17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680559AC-B88A-49FC-A1CF-467DCADC430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B8560257-D691-4818-8754-6E0889AD29DB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B0986952-19BE-4B2F-9A52-056467F2EA18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4482B5C2-5CB2-4BE8-97D7-D7BF3D1042D0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3A15E6C2-6CAC-4DF2-8F52-A2B0DAA80638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6247FBFF-3B78-4655-8C65-9F98224A477F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270C0022-775A-4784-A84D-9A38F5B919D7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28394DC0-4FF9-4412-9B6F-9A74EDE6734B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E252290E-9E7C-4CD5-AEB8-56631E774403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791FD2E8-A710-4267-8807-61F5E0FD4730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DE81B76C-7DDA-4B43-AA9A-26A415A9E2DB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7B5CAC1E-9687-43D5-9BBB-0138199F4946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D93BEFA7-E2C7-4591-AC82-E7C92494D393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5C5D3DA4-4385-4480-A97B-57843556296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02C61A6C-F6B7-4A3D-8B35-1D4B7C6CA6AA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9F96E9F2-C4BF-4388-B8B1-5C0A0CD651FA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078FC370-86BA-49BE-8BB5-557B970813E4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05AEC29A-67EA-4A41-9F0B-C0267E4BB188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0A4BF027-D305-4003-AEEF-484738A0CA2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8739A783-402C-4F08-BD75-A97A332AB641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FDF11DA1-354F-43FF-A0CB-9E31CACFAE47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44481842-FB75-4CC4-BE4D-4867CE491590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264699B5-0669-480D-91F5-3C06EB4D5294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C770A65A-E653-4312-8E63-12F1CFCAFC11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F8BB45BF-2EA5-4994-87C8-BE238DA6EBD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6EF2E240-1D73-4642-9D9F-086C54062EB4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084A391D-09EC-4876-88A6-9F00409EDD87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6AA0150-0107-4D33-AE89-DF854253DEE6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E37EB0AE-2085-4FEC-B980-7AF8BC1E924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07897BC3-3413-4596-91B6-AB4F95620C40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5D42474E-F743-4E6F-917B-CE3AFD8812BD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99BC8EE6-30A9-413D-9439-52F7AD0C251C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92B12A6D-805B-49F3-91FC-66244C87F1DD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150C4AAF-9A3F-4B76-AFAB-E6573EDD197E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4F2E1471-8270-4878-8CF7-FDBF7D633DCC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C912DF65-7D4E-46BE-B406-4567F96D7B7F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43290050-2087-4FC8-BB1D-FA5B6A1F4F97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C732EA06-8B9C-4B77-93AB-D147B5002C19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889140DF-C53A-4538-8245-1DCF0DBFCE0A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E066CEBD-81EA-4412-9F95-2B4CB4071C4E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6DEF245F-3A19-4B10-81B2-3E0D237556BC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3DC4D158-0827-435B-B2E3-FEA655F824AF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608D2587-3897-41E2-B0C2-4C0A8A618F67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52B7F462-34A3-4EB0-B211-BCE4A39CDD1A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2A7738EC-FB54-4307-BE12-0CD37F38FEBB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048193F3-62A0-4A56-B68A-BC912B823849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E83BB73C-66C8-473A-A1C7-3CE101F5AD6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97FD1524-AFEB-473A-8AEE-64133EA8E256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8CD83607-4584-414C-8A9E-8A374E15570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65BF5974-6592-4BD8-BCAD-95D66E3F8BA7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5A45B006-A18D-45E4-8D4F-3FA723F17ACA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7F189B44-BD8E-4162-B9C7-0C317D71D69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C8D86C09-B62E-4B68-AF21-83ACC68FFA06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F6CECB29-AA7E-44F1-8D0A-D20931220237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7BA5F04-EC0D-47C0-A02D-F84A01D46FEE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79C5BF6B-F4C4-42C6-98F7-24ADA4EF553B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5CCAE7CB-7079-4005-AE10-03D8BC9C8B46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E2F7CF90-6431-4EB3-B31D-C15274AF0E65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5D86CEFA-F9B7-46C9-8370-4DF4E0FEE397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DEF169EE-8759-46A4-AA51-15E22F05D2BD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93001DC9-82FE-4334-99C8-2AA79FE73A1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0810F9BA-C240-4617-8E86-97892FC2EE2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D980B553-D12C-4B18-809A-D91D3619218B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id="{7F905265-A366-4953-A47E-BCA0A267DD20}"/>
              </a:ext>
            </a:extLst>
          </p:cNvPr>
          <p:cNvGrpSpPr/>
          <p:nvPr/>
        </p:nvGrpSpPr>
        <p:grpSpPr>
          <a:xfrm>
            <a:off x="3343742" y="2462921"/>
            <a:ext cx="1260918" cy="2198267"/>
            <a:chOff x="4643439" y="2103438"/>
            <a:chExt cx="1681163" cy="2930525"/>
          </a:xfrm>
          <a:solidFill>
            <a:srgbClr val="009999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4CB78DB-1966-49FD-A309-8BF4812B0F6F}"/>
                </a:ext>
              </a:extLst>
            </p:cNvPr>
            <p:cNvSpPr/>
            <p:nvPr/>
          </p:nvSpPr>
          <p:spPr bwMode="auto">
            <a:xfrm>
              <a:off x="5692777" y="2201863"/>
              <a:ext cx="192088" cy="233362"/>
            </a:xfrm>
            <a:custGeom>
              <a:avLst/>
              <a:gdLst>
                <a:gd name="T0" fmla="*/ 16 w 39"/>
                <a:gd name="T1" fmla="*/ 22 h 47"/>
                <a:gd name="T2" fmla="*/ 13 w 39"/>
                <a:gd name="T3" fmla="*/ 25 h 47"/>
                <a:gd name="T4" fmla="*/ 10 w 39"/>
                <a:gd name="T5" fmla="*/ 29 h 47"/>
                <a:gd name="T6" fmla="*/ 1 w 39"/>
                <a:gd name="T7" fmla="*/ 44 h 47"/>
                <a:gd name="T8" fmla="*/ 3 w 39"/>
                <a:gd name="T9" fmla="*/ 46 h 47"/>
                <a:gd name="T10" fmla="*/ 20 w 39"/>
                <a:gd name="T11" fmla="*/ 29 h 47"/>
                <a:gd name="T12" fmla="*/ 22 w 39"/>
                <a:gd name="T13" fmla="*/ 27 h 47"/>
                <a:gd name="T14" fmla="*/ 24 w 39"/>
                <a:gd name="T15" fmla="*/ 25 h 47"/>
                <a:gd name="T16" fmla="*/ 27 w 39"/>
                <a:gd name="T17" fmla="*/ 21 h 47"/>
                <a:gd name="T18" fmla="*/ 31 w 39"/>
                <a:gd name="T19" fmla="*/ 16 h 47"/>
                <a:gd name="T20" fmla="*/ 38 w 39"/>
                <a:gd name="T21" fmla="*/ 3 h 47"/>
                <a:gd name="T22" fmla="*/ 35 w 39"/>
                <a:gd name="T23" fmla="*/ 1 h 47"/>
                <a:gd name="T24" fmla="*/ 31 w 39"/>
                <a:gd name="T25" fmla="*/ 5 h 47"/>
                <a:gd name="T26" fmla="*/ 27 w 39"/>
                <a:gd name="T27" fmla="*/ 9 h 47"/>
                <a:gd name="T28" fmla="*/ 16 w 39"/>
                <a:gd name="T29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7">
                  <a:moveTo>
                    <a:pt x="16" y="22"/>
                  </a:moveTo>
                  <a:cubicBezTo>
                    <a:pt x="15" y="23"/>
                    <a:pt x="14" y="24"/>
                    <a:pt x="13" y="25"/>
                  </a:cubicBezTo>
                  <a:cubicBezTo>
                    <a:pt x="12" y="26"/>
                    <a:pt x="11" y="28"/>
                    <a:pt x="10" y="29"/>
                  </a:cubicBezTo>
                  <a:cubicBezTo>
                    <a:pt x="7" y="34"/>
                    <a:pt x="3" y="38"/>
                    <a:pt x="1" y="44"/>
                  </a:cubicBezTo>
                  <a:cubicBezTo>
                    <a:pt x="0" y="45"/>
                    <a:pt x="2" y="47"/>
                    <a:pt x="3" y="46"/>
                  </a:cubicBezTo>
                  <a:cubicBezTo>
                    <a:pt x="10" y="42"/>
                    <a:pt x="15" y="35"/>
                    <a:pt x="20" y="29"/>
                  </a:cubicBezTo>
                  <a:cubicBezTo>
                    <a:pt x="21" y="28"/>
                    <a:pt x="21" y="28"/>
                    <a:pt x="22" y="27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5" y="24"/>
                    <a:pt x="26" y="22"/>
                    <a:pt x="27" y="21"/>
                  </a:cubicBezTo>
                  <a:cubicBezTo>
                    <a:pt x="28" y="19"/>
                    <a:pt x="30" y="17"/>
                    <a:pt x="31" y="16"/>
                  </a:cubicBezTo>
                  <a:cubicBezTo>
                    <a:pt x="34" y="12"/>
                    <a:pt x="36" y="7"/>
                    <a:pt x="38" y="3"/>
                  </a:cubicBezTo>
                  <a:cubicBezTo>
                    <a:pt x="39" y="1"/>
                    <a:pt x="37" y="0"/>
                    <a:pt x="35" y="1"/>
                  </a:cubicBezTo>
                  <a:cubicBezTo>
                    <a:pt x="34" y="2"/>
                    <a:pt x="32" y="3"/>
                    <a:pt x="31" y="5"/>
                  </a:cubicBezTo>
                  <a:cubicBezTo>
                    <a:pt x="30" y="6"/>
                    <a:pt x="28" y="7"/>
                    <a:pt x="27" y="9"/>
                  </a:cubicBezTo>
                  <a:cubicBezTo>
                    <a:pt x="23" y="13"/>
                    <a:pt x="20" y="17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2C3046C-1FEE-488F-B71F-21B864E62D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439" y="2103438"/>
              <a:ext cx="1681163" cy="2930525"/>
            </a:xfrm>
            <a:custGeom>
              <a:avLst/>
              <a:gdLst>
                <a:gd name="T0" fmla="*/ 88 w 340"/>
                <a:gd name="T1" fmla="*/ 145 h 592"/>
                <a:gd name="T2" fmla="*/ 111 w 340"/>
                <a:gd name="T3" fmla="*/ 174 h 592"/>
                <a:gd name="T4" fmla="*/ 158 w 340"/>
                <a:gd name="T5" fmla="*/ 240 h 592"/>
                <a:gd name="T6" fmla="*/ 179 w 340"/>
                <a:gd name="T7" fmla="*/ 249 h 592"/>
                <a:gd name="T8" fmla="*/ 139 w 340"/>
                <a:gd name="T9" fmla="*/ 279 h 592"/>
                <a:gd name="T10" fmla="*/ 139 w 340"/>
                <a:gd name="T11" fmla="*/ 287 h 592"/>
                <a:gd name="T12" fmla="*/ 228 w 340"/>
                <a:gd name="T13" fmla="*/ 315 h 592"/>
                <a:gd name="T14" fmla="*/ 206 w 340"/>
                <a:gd name="T15" fmla="*/ 445 h 592"/>
                <a:gd name="T16" fmla="*/ 183 w 340"/>
                <a:gd name="T17" fmla="*/ 523 h 592"/>
                <a:gd name="T18" fmla="*/ 139 w 340"/>
                <a:gd name="T19" fmla="*/ 518 h 592"/>
                <a:gd name="T20" fmla="*/ 116 w 340"/>
                <a:gd name="T21" fmla="*/ 449 h 592"/>
                <a:gd name="T22" fmla="*/ 105 w 340"/>
                <a:gd name="T23" fmla="*/ 345 h 592"/>
                <a:gd name="T24" fmla="*/ 91 w 340"/>
                <a:gd name="T25" fmla="*/ 249 h 592"/>
                <a:gd name="T26" fmla="*/ 45 w 340"/>
                <a:gd name="T27" fmla="*/ 201 h 592"/>
                <a:gd name="T28" fmla="*/ 81 w 340"/>
                <a:gd name="T29" fmla="*/ 249 h 592"/>
                <a:gd name="T30" fmla="*/ 97 w 340"/>
                <a:gd name="T31" fmla="*/ 349 h 592"/>
                <a:gd name="T32" fmla="*/ 112 w 340"/>
                <a:gd name="T33" fmla="*/ 518 h 592"/>
                <a:gd name="T34" fmla="*/ 92 w 340"/>
                <a:gd name="T35" fmla="*/ 549 h 592"/>
                <a:gd name="T36" fmla="*/ 43 w 340"/>
                <a:gd name="T37" fmla="*/ 567 h 592"/>
                <a:gd name="T38" fmla="*/ 2 w 340"/>
                <a:gd name="T39" fmla="*/ 572 h 592"/>
                <a:gd name="T40" fmla="*/ 43 w 340"/>
                <a:gd name="T41" fmla="*/ 577 h 592"/>
                <a:gd name="T42" fmla="*/ 98 w 340"/>
                <a:gd name="T43" fmla="*/ 555 h 592"/>
                <a:gd name="T44" fmla="*/ 118 w 340"/>
                <a:gd name="T45" fmla="*/ 523 h 592"/>
                <a:gd name="T46" fmla="*/ 187 w 340"/>
                <a:gd name="T47" fmla="*/ 532 h 592"/>
                <a:gd name="T48" fmla="*/ 198 w 340"/>
                <a:gd name="T49" fmla="*/ 562 h 592"/>
                <a:gd name="T50" fmla="*/ 219 w 340"/>
                <a:gd name="T51" fmla="*/ 591 h 592"/>
                <a:gd name="T52" fmla="*/ 271 w 340"/>
                <a:gd name="T53" fmla="*/ 570 h 592"/>
                <a:gd name="T54" fmla="*/ 239 w 340"/>
                <a:gd name="T55" fmla="*/ 574 h 592"/>
                <a:gd name="T56" fmla="*/ 200 w 340"/>
                <a:gd name="T57" fmla="*/ 549 h 592"/>
                <a:gd name="T58" fmla="*/ 194 w 340"/>
                <a:gd name="T59" fmla="*/ 529 h 592"/>
                <a:gd name="T60" fmla="*/ 220 w 340"/>
                <a:gd name="T61" fmla="*/ 406 h 592"/>
                <a:gd name="T62" fmla="*/ 236 w 340"/>
                <a:gd name="T63" fmla="*/ 308 h 592"/>
                <a:gd name="T64" fmla="*/ 243 w 340"/>
                <a:gd name="T65" fmla="*/ 297 h 592"/>
                <a:gd name="T66" fmla="*/ 339 w 340"/>
                <a:gd name="T67" fmla="*/ 256 h 592"/>
                <a:gd name="T68" fmla="*/ 293 w 340"/>
                <a:gd name="T69" fmla="*/ 267 h 592"/>
                <a:gd name="T70" fmla="*/ 232 w 340"/>
                <a:gd name="T71" fmla="*/ 294 h 592"/>
                <a:gd name="T72" fmla="*/ 180 w 340"/>
                <a:gd name="T73" fmla="*/ 267 h 592"/>
                <a:gd name="T74" fmla="*/ 232 w 340"/>
                <a:gd name="T75" fmla="*/ 245 h 592"/>
                <a:gd name="T76" fmla="*/ 267 w 340"/>
                <a:gd name="T77" fmla="*/ 209 h 592"/>
                <a:gd name="T78" fmla="*/ 277 w 340"/>
                <a:gd name="T79" fmla="*/ 181 h 592"/>
                <a:gd name="T80" fmla="*/ 276 w 340"/>
                <a:gd name="T81" fmla="*/ 145 h 592"/>
                <a:gd name="T82" fmla="*/ 229 w 340"/>
                <a:gd name="T83" fmla="*/ 75 h 592"/>
                <a:gd name="T84" fmla="*/ 265 w 340"/>
                <a:gd name="T85" fmla="*/ 49 h 592"/>
                <a:gd name="T86" fmla="*/ 266 w 340"/>
                <a:gd name="T87" fmla="*/ 43 h 592"/>
                <a:gd name="T88" fmla="*/ 243 w 340"/>
                <a:gd name="T89" fmla="*/ 53 h 592"/>
                <a:gd name="T90" fmla="*/ 218 w 340"/>
                <a:gd name="T91" fmla="*/ 71 h 592"/>
                <a:gd name="T92" fmla="*/ 243 w 340"/>
                <a:gd name="T93" fmla="*/ 95 h 592"/>
                <a:gd name="T94" fmla="*/ 272 w 340"/>
                <a:gd name="T95" fmla="*/ 191 h 592"/>
                <a:gd name="T96" fmla="*/ 243 w 340"/>
                <a:gd name="T97" fmla="*/ 236 h 592"/>
                <a:gd name="T98" fmla="*/ 188 w 340"/>
                <a:gd name="T99" fmla="*/ 245 h 592"/>
                <a:gd name="T100" fmla="*/ 139 w 340"/>
                <a:gd name="T101" fmla="*/ 219 h 592"/>
                <a:gd name="T102" fmla="*/ 139 w 340"/>
                <a:gd name="T103" fmla="*/ 89 h 592"/>
                <a:gd name="T104" fmla="*/ 221 w 340"/>
                <a:gd name="T105" fmla="*/ 71 h 592"/>
                <a:gd name="T106" fmla="*/ 208 w 340"/>
                <a:gd name="T107" fmla="*/ 49 h 592"/>
                <a:gd name="T108" fmla="*/ 213 w 340"/>
                <a:gd name="T109" fmla="*/ 4 h 592"/>
                <a:gd name="T110" fmla="*/ 201 w 340"/>
                <a:gd name="T111" fmla="*/ 45 h 592"/>
                <a:gd name="T112" fmla="*/ 201 w 340"/>
                <a:gd name="T113" fmla="*/ 62 h 592"/>
                <a:gd name="T114" fmla="*/ 120 w 340"/>
                <a:gd name="T115" fmla="*/ 112 h 592"/>
                <a:gd name="T116" fmla="*/ 96 w 340"/>
                <a:gd name="T117" fmla="*/ 145 h 592"/>
                <a:gd name="T118" fmla="*/ 109 w 340"/>
                <a:gd name="T119" fmla="*/ 148 h 592"/>
                <a:gd name="T120" fmla="*/ 111 w 340"/>
                <a:gd name="T121" fmla="*/ 169 h 592"/>
                <a:gd name="T122" fmla="*/ 276 w 340"/>
                <a:gd name="T123" fmla="*/ 182 h 592"/>
                <a:gd name="T124" fmla="*/ 271 w 340"/>
                <a:gd name="T125" fmla="*/ 20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592">
                  <a:moveTo>
                    <a:pt x="120" y="112"/>
                  </a:moveTo>
                  <a:cubicBezTo>
                    <a:pt x="115" y="122"/>
                    <a:pt x="113" y="132"/>
                    <a:pt x="111" y="142"/>
                  </a:cubicBezTo>
                  <a:cubicBezTo>
                    <a:pt x="103" y="136"/>
                    <a:pt x="92" y="136"/>
                    <a:pt x="88" y="145"/>
                  </a:cubicBezTo>
                  <a:cubicBezTo>
                    <a:pt x="88" y="146"/>
                    <a:pt x="87" y="148"/>
                    <a:pt x="87" y="149"/>
                  </a:cubicBezTo>
                  <a:cubicBezTo>
                    <a:pt x="87" y="150"/>
                    <a:pt x="87" y="150"/>
                    <a:pt x="87" y="151"/>
                  </a:cubicBezTo>
                  <a:cubicBezTo>
                    <a:pt x="87" y="164"/>
                    <a:pt x="99" y="175"/>
                    <a:pt x="111" y="174"/>
                  </a:cubicBezTo>
                  <a:cubicBezTo>
                    <a:pt x="115" y="193"/>
                    <a:pt x="124" y="212"/>
                    <a:pt x="139" y="226"/>
                  </a:cubicBezTo>
                  <a:cubicBezTo>
                    <a:pt x="140" y="227"/>
                    <a:pt x="142" y="229"/>
                    <a:pt x="143" y="230"/>
                  </a:cubicBezTo>
                  <a:cubicBezTo>
                    <a:pt x="147" y="234"/>
                    <a:pt x="152" y="237"/>
                    <a:pt x="158" y="240"/>
                  </a:cubicBezTo>
                  <a:cubicBezTo>
                    <a:pt x="161" y="242"/>
                    <a:pt x="164" y="244"/>
                    <a:pt x="167" y="245"/>
                  </a:cubicBezTo>
                  <a:cubicBezTo>
                    <a:pt x="171" y="247"/>
                    <a:pt x="175" y="248"/>
                    <a:pt x="178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176" y="259"/>
                    <a:pt x="172" y="271"/>
                    <a:pt x="176" y="282"/>
                  </a:cubicBezTo>
                  <a:cubicBezTo>
                    <a:pt x="165" y="281"/>
                    <a:pt x="154" y="280"/>
                    <a:pt x="143" y="279"/>
                  </a:cubicBezTo>
                  <a:cubicBezTo>
                    <a:pt x="142" y="279"/>
                    <a:pt x="140" y="279"/>
                    <a:pt x="139" y="279"/>
                  </a:cubicBezTo>
                  <a:cubicBezTo>
                    <a:pt x="129" y="278"/>
                    <a:pt x="119" y="278"/>
                    <a:pt x="110" y="277"/>
                  </a:cubicBezTo>
                  <a:cubicBezTo>
                    <a:pt x="107" y="277"/>
                    <a:pt x="107" y="281"/>
                    <a:pt x="109" y="281"/>
                  </a:cubicBezTo>
                  <a:cubicBezTo>
                    <a:pt x="119" y="284"/>
                    <a:pt x="129" y="285"/>
                    <a:pt x="139" y="287"/>
                  </a:cubicBezTo>
                  <a:cubicBezTo>
                    <a:pt x="140" y="287"/>
                    <a:pt x="142" y="287"/>
                    <a:pt x="143" y="287"/>
                  </a:cubicBezTo>
                  <a:cubicBezTo>
                    <a:pt x="156" y="289"/>
                    <a:pt x="169" y="290"/>
                    <a:pt x="183" y="292"/>
                  </a:cubicBezTo>
                  <a:cubicBezTo>
                    <a:pt x="202" y="293"/>
                    <a:pt x="231" y="289"/>
                    <a:pt x="228" y="315"/>
                  </a:cubicBezTo>
                  <a:cubicBezTo>
                    <a:pt x="227" y="325"/>
                    <a:pt x="226" y="335"/>
                    <a:pt x="224" y="345"/>
                  </a:cubicBezTo>
                  <a:cubicBezTo>
                    <a:pt x="224" y="346"/>
                    <a:pt x="224" y="348"/>
                    <a:pt x="224" y="349"/>
                  </a:cubicBezTo>
                  <a:cubicBezTo>
                    <a:pt x="219" y="381"/>
                    <a:pt x="213" y="413"/>
                    <a:pt x="206" y="445"/>
                  </a:cubicBezTo>
                  <a:cubicBezTo>
                    <a:pt x="206" y="446"/>
                    <a:pt x="206" y="448"/>
                    <a:pt x="206" y="449"/>
                  </a:cubicBezTo>
                  <a:cubicBezTo>
                    <a:pt x="203" y="461"/>
                    <a:pt x="200" y="473"/>
                    <a:pt x="198" y="485"/>
                  </a:cubicBezTo>
                  <a:cubicBezTo>
                    <a:pt x="196" y="491"/>
                    <a:pt x="192" y="524"/>
                    <a:pt x="183" y="523"/>
                  </a:cubicBezTo>
                  <a:cubicBezTo>
                    <a:pt x="170" y="522"/>
                    <a:pt x="156" y="520"/>
                    <a:pt x="143" y="519"/>
                  </a:cubicBezTo>
                  <a:cubicBezTo>
                    <a:pt x="142" y="519"/>
                    <a:pt x="142" y="519"/>
                    <a:pt x="141" y="518"/>
                  </a:cubicBezTo>
                  <a:cubicBezTo>
                    <a:pt x="140" y="518"/>
                    <a:pt x="140" y="518"/>
                    <a:pt x="139" y="518"/>
                  </a:cubicBezTo>
                  <a:cubicBezTo>
                    <a:pt x="121" y="516"/>
                    <a:pt x="120" y="512"/>
                    <a:pt x="120" y="493"/>
                  </a:cubicBezTo>
                  <a:cubicBezTo>
                    <a:pt x="120" y="480"/>
                    <a:pt x="118" y="466"/>
                    <a:pt x="117" y="453"/>
                  </a:cubicBezTo>
                  <a:cubicBezTo>
                    <a:pt x="116" y="452"/>
                    <a:pt x="116" y="450"/>
                    <a:pt x="116" y="449"/>
                  </a:cubicBezTo>
                  <a:cubicBezTo>
                    <a:pt x="116" y="448"/>
                    <a:pt x="116" y="446"/>
                    <a:pt x="116" y="445"/>
                  </a:cubicBezTo>
                  <a:cubicBezTo>
                    <a:pt x="111" y="413"/>
                    <a:pt x="106" y="381"/>
                    <a:pt x="105" y="349"/>
                  </a:cubicBezTo>
                  <a:cubicBezTo>
                    <a:pt x="105" y="348"/>
                    <a:pt x="105" y="346"/>
                    <a:pt x="105" y="345"/>
                  </a:cubicBezTo>
                  <a:cubicBezTo>
                    <a:pt x="104" y="325"/>
                    <a:pt x="105" y="305"/>
                    <a:pt x="110" y="285"/>
                  </a:cubicBezTo>
                  <a:cubicBezTo>
                    <a:pt x="110" y="282"/>
                    <a:pt x="109" y="281"/>
                    <a:pt x="107" y="280"/>
                  </a:cubicBezTo>
                  <a:cubicBezTo>
                    <a:pt x="102" y="271"/>
                    <a:pt x="97" y="260"/>
                    <a:pt x="91" y="249"/>
                  </a:cubicBezTo>
                  <a:cubicBezTo>
                    <a:pt x="91" y="248"/>
                    <a:pt x="90" y="246"/>
                    <a:pt x="89" y="245"/>
                  </a:cubicBezTo>
                  <a:cubicBezTo>
                    <a:pt x="79" y="225"/>
                    <a:pt x="68" y="205"/>
                    <a:pt x="49" y="195"/>
                  </a:cubicBezTo>
                  <a:cubicBezTo>
                    <a:pt x="46" y="193"/>
                    <a:pt x="43" y="198"/>
                    <a:pt x="45" y="201"/>
                  </a:cubicBezTo>
                  <a:cubicBezTo>
                    <a:pt x="58" y="215"/>
                    <a:pt x="70" y="228"/>
                    <a:pt x="79" y="245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80" y="246"/>
                    <a:pt x="80" y="248"/>
                    <a:pt x="81" y="249"/>
                  </a:cubicBezTo>
                  <a:cubicBezTo>
                    <a:pt x="88" y="261"/>
                    <a:pt x="94" y="273"/>
                    <a:pt x="103" y="283"/>
                  </a:cubicBezTo>
                  <a:cubicBezTo>
                    <a:pt x="98" y="304"/>
                    <a:pt x="97" y="324"/>
                    <a:pt x="97" y="345"/>
                  </a:cubicBezTo>
                  <a:cubicBezTo>
                    <a:pt x="97" y="346"/>
                    <a:pt x="97" y="348"/>
                    <a:pt x="97" y="349"/>
                  </a:cubicBezTo>
                  <a:cubicBezTo>
                    <a:pt x="98" y="381"/>
                    <a:pt x="103" y="413"/>
                    <a:pt x="107" y="445"/>
                  </a:cubicBezTo>
                  <a:cubicBezTo>
                    <a:pt x="107" y="446"/>
                    <a:pt x="107" y="448"/>
                    <a:pt x="107" y="449"/>
                  </a:cubicBezTo>
                  <a:cubicBezTo>
                    <a:pt x="110" y="472"/>
                    <a:pt x="112" y="495"/>
                    <a:pt x="112" y="518"/>
                  </a:cubicBezTo>
                  <a:cubicBezTo>
                    <a:pt x="112" y="519"/>
                    <a:pt x="112" y="520"/>
                    <a:pt x="112" y="521"/>
                  </a:cubicBezTo>
                  <a:cubicBezTo>
                    <a:pt x="106" y="528"/>
                    <a:pt x="100" y="537"/>
                    <a:pt x="95" y="545"/>
                  </a:cubicBezTo>
                  <a:cubicBezTo>
                    <a:pt x="94" y="546"/>
                    <a:pt x="93" y="548"/>
                    <a:pt x="92" y="549"/>
                  </a:cubicBezTo>
                  <a:cubicBezTo>
                    <a:pt x="92" y="550"/>
                    <a:pt x="91" y="550"/>
                    <a:pt x="91" y="551"/>
                  </a:cubicBezTo>
                  <a:cubicBezTo>
                    <a:pt x="86" y="558"/>
                    <a:pt x="78" y="570"/>
                    <a:pt x="78" y="580"/>
                  </a:cubicBezTo>
                  <a:cubicBezTo>
                    <a:pt x="68" y="574"/>
                    <a:pt x="56" y="570"/>
                    <a:pt x="43" y="567"/>
                  </a:cubicBezTo>
                  <a:cubicBezTo>
                    <a:pt x="42" y="567"/>
                    <a:pt x="40" y="567"/>
                    <a:pt x="39" y="567"/>
                  </a:cubicBezTo>
                  <a:cubicBezTo>
                    <a:pt x="26" y="565"/>
                    <a:pt x="13" y="565"/>
                    <a:pt x="2" y="568"/>
                  </a:cubicBezTo>
                  <a:cubicBezTo>
                    <a:pt x="0" y="569"/>
                    <a:pt x="0" y="572"/>
                    <a:pt x="2" y="572"/>
                  </a:cubicBezTo>
                  <a:cubicBezTo>
                    <a:pt x="14" y="575"/>
                    <a:pt x="27" y="575"/>
                    <a:pt x="39" y="577"/>
                  </a:cubicBezTo>
                  <a:cubicBezTo>
                    <a:pt x="39" y="577"/>
                    <a:pt x="40" y="577"/>
                    <a:pt x="40" y="577"/>
                  </a:cubicBezTo>
                  <a:cubicBezTo>
                    <a:pt x="41" y="577"/>
                    <a:pt x="42" y="577"/>
                    <a:pt x="43" y="577"/>
                  </a:cubicBezTo>
                  <a:cubicBezTo>
                    <a:pt x="56" y="579"/>
                    <a:pt x="68" y="584"/>
                    <a:pt x="79" y="589"/>
                  </a:cubicBezTo>
                  <a:cubicBezTo>
                    <a:pt x="82" y="590"/>
                    <a:pt x="84" y="588"/>
                    <a:pt x="84" y="586"/>
                  </a:cubicBezTo>
                  <a:cubicBezTo>
                    <a:pt x="91" y="577"/>
                    <a:pt x="93" y="564"/>
                    <a:pt x="98" y="555"/>
                  </a:cubicBezTo>
                  <a:cubicBezTo>
                    <a:pt x="100" y="553"/>
                    <a:pt x="101" y="551"/>
                    <a:pt x="102" y="549"/>
                  </a:cubicBezTo>
                  <a:cubicBezTo>
                    <a:pt x="103" y="548"/>
                    <a:pt x="104" y="546"/>
                    <a:pt x="104" y="545"/>
                  </a:cubicBezTo>
                  <a:cubicBezTo>
                    <a:pt x="109" y="538"/>
                    <a:pt x="114" y="531"/>
                    <a:pt x="118" y="523"/>
                  </a:cubicBezTo>
                  <a:cubicBezTo>
                    <a:pt x="125" y="524"/>
                    <a:pt x="132" y="525"/>
                    <a:pt x="139" y="526"/>
                  </a:cubicBezTo>
                  <a:cubicBezTo>
                    <a:pt x="140" y="527"/>
                    <a:pt x="142" y="527"/>
                    <a:pt x="143" y="527"/>
                  </a:cubicBezTo>
                  <a:cubicBezTo>
                    <a:pt x="158" y="529"/>
                    <a:pt x="172" y="530"/>
                    <a:pt x="187" y="532"/>
                  </a:cubicBezTo>
                  <a:cubicBezTo>
                    <a:pt x="188" y="536"/>
                    <a:pt x="189" y="541"/>
                    <a:pt x="191" y="545"/>
                  </a:cubicBezTo>
                  <a:cubicBezTo>
                    <a:pt x="191" y="546"/>
                    <a:pt x="192" y="548"/>
                    <a:pt x="192" y="549"/>
                  </a:cubicBezTo>
                  <a:cubicBezTo>
                    <a:pt x="194" y="553"/>
                    <a:pt x="196" y="558"/>
                    <a:pt x="198" y="562"/>
                  </a:cubicBezTo>
                  <a:cubicBezTo>
                    <a:pt x="202" y="572"/>
                    <a:pt x="207" y="585"/>
                    <a:pt x="216" y="592"/>
                  </a:cubicBezTo>
                  <a:cubicBezTo>
                    <a:pt x="217" y="592"/>
                    <a:pt x="218" y="592"/>
                    <a:pt x="219" y="591"/>
                  </a:cubicBezTo>
                  <a:cubicBezTo>
                    <a:pt x="219" y="591"/>
                    <a:pt x="219" y="591"/>
                    <a:pt x="219" y="591"/>
                  </a:cubicBezTo>
                  <a:cubicBezTo>
                    <a:pt x="226" y="589"/>
                    <a:pt x="232" y="587"/>
                    <a:pt x="239" y="584"/>
                  </a:cubicBezTo>
                  <a:cubicBezTo>
                    <a:pt x="240" y="584"/>
                    <a:pt x="242" y="583"/>
                    <a:pt x="243" y="583"/>
                  </a:cubicBezTo>
                  <a:cubicBezTo>
                    <a:pt x="253" y="579"/>
                    <a:pt x="262" y="575"/>
                    <a:pt x="271" y="570"/>
                  </a:cubicBezTo>
                  <a:cubicBezTo>
                    <a:pt x="273" y="569"/>
                    <a:pt x="272" y="566"/>
                    <a:pt x="270" y="566"/>
                  </a:cubicBezTo>
                  <a:cubicBezTo>
                    <a:pt x="261" y="566"/>
                    <a:pt x="252" y="569"/>
                    <a:pt x="243" y="572"/>
                  </a:cubicBezTo>
                  <a:cubicBezTo>
                    <a:pt x="242" y="573"/>
                    <a:pt x="240" y="573"/>
                    <a:pt x="239" y="574"/>
                  </a:cubicBezTo>
                  <a:cubicBezTo>
                    <a:pt x="231" y="577"/>
                    <a:pt x="224" y="581"/>
                    <a:pt x="217" y="584"/>
                  </a:cubicBezTo>
                  <a:cubicBezTo>
                    <a:pt x="213" y="575"/>
                    <a:pt x="207" y="566"/>
                    <a:pt x="203" y="557"/>
                  </a:cubicBezTo>
                  <a:cubicBezTo>
                    <a:pt x="202" y="554"/>
                    <a:pt x="201" y="552"/>
                    <a:pt x="200" y="549"/>
                  </a:cubicBezTo>
                  <a:cubicBezTo>
                    <a:pt x="199" y="548"/>
                    <a:pt x="199" y="546"/>
                    <a:pt x="198" y="545"/>
                  </a:cubicBezTo>
                  <a:cubicBezTo>
                    <a:pt x="197" y="540"/>
                    <a:pt x="195" y="535"/>
                    <a:pt x="193" y="531"/>
                  </a:cubicBezTo>
                  <a:cubicBezTo>
                    <a:pt x="193" y="530"/>
                    <a:pt x="194" y="530"/>
                    <a:pt x="194" y="529"/>
                  </a:cubicBezTo>
                  <a:cubicBezTo>
                    <a:pt x="202" y="503"/>
                    <a:pt x="208" y="476"/>
                    <a:pt x="213" y="449"/>
                  </a:cubicBezTo>
                  <a:cubicBezTo>
                    <a:pt x="213" y="448"/>
                    <a:pt x="213" y="446"/>
                    <a:pt x="214" y="445"/>
                  </a:cubicBezTo>
                  <a:cubicBezTo>
                    <a:pt x="216" y="432"/>
                    <a:pt x="218" y="419"/>
                    <a:pt x="220" y="406"/>
                  </a:cubicBezTo>
                  <a:cubicBezTo>
                    <a:pt x="223" y="387"/>
                    <a:pt x="227" y="368"/>
                    <a:pt x="231" y="349"/>
                  </a:cubicBezTo>
                  <a:cubicBezTo>
                    <a:pt x="231" y="348"/>
                    <a:pt x="231" y="346"/>
                    <a:pt x="232" y="345"/>
                  </a:cubicBezTo>
                  <a:cubicBezTo>
                    <a:pt x="234" y="332"/>
                    <a:pt x="235" y="320"/>
                    <a:pt x="236" y="308"/>
                  </a:cubicBezTo>
                  <a:cubicBezTo>
                    <a:pt x="236" y="304"/>
                    <a:pt x="236" y="301"/>
                    <a:pt x="235" y="299"/>
                  </a:cubicBezTo>
                  <a:cubicBezTo>
                    <a:pt x="236" y="299"/>
                    <a:pt x="238" y="298"/>
                    <a:pt x="239" y="298"/>
                  </a:cubicBezTo>
                  <a:cubicBezTo>
                    <a:pt x="240" y="298"/>
                    <a:pt x="242" y="297"/>
                    <a:pt x="243" y="297"/>
                  </a:cubicBezTo>
                  <a:cubicBezTo>
                    <a:pt x="256" y="293"/>
                    <a:pt x="268" y="288"/>
                    <a:pt x="280" y="283"/>
                  </a:cubicBezTo>
                  <a:cubicBezTo>
                    <a:pt x="299" y="274"/>
                    <a:pt x="321" y="268"/>
                    <a:pt x="339" y="257"/>
                  </a:cubicBezTo>
                  <a:cubicBezTo>
                    <a:pt x="339" y="257"/>
                    <a:pt x="339" y="256"/>
                    <a:pt x="339" y="256"/>
                  </a:cubicBezTo>
                  <a:cubicBezTo>
                    <a:pt x="340" y="255"/>
                    <a:pt x="340" y="254"/>
                    <a:pt x="339" y="254"/>
                  </a:cubicBezTo>
                  <a:cubicBezTo>
                    <a:pt x="339" y="253"/>
                    <a:pt x="338" y="253"/>
                    <a:pt x="337" y="253"/>
                  </a:cubicBezTo>
                  <a:cubicBezTo>
                    <a:pt x="322" y="252"/>
                    <a:pt x="307" y="261"/>
                    <a:pt x="293" y="267"/>
                  </a:cubicBezTo>
                  <a:cubicBezTo>
                    <a:pt x="277" y="275"/>
                    <a:pt x="260" y="282"/>
                    <a:pt x="243" y="289"/>
                  </a:cubicBezTo>
                  <a:cubicBezTo>
                    <a:pt x="242" y="290"/>
                    <a:pt x="240" y="290"/>
                    <a:pt x="239" y="291"/>
                  </a:cubicBezTo>
                  <a:cubicBezTo>
                    <a:pt x="237" y="292"/>
                    <a:pt x="234" y="293"/>
                    <a:pt x="232" y="294"/>
                  </a:cubicBezTo>
                  <a:cubicBezTo>
                    <a:pt x="228" y="291"/>
                    <a:pt x="224" y="289"/>
                    <a:pt x="218" y="288"/>
                  </a:cubicBezTo>
                  <a:cubicBezTo>
                    <a:pt x="206" y="285"/>
                    <a:pt x="192" y="283"/>
                    <a:pt x="179" y="282"/>
                  </a:cubicBezTo>
                  <a:cubicBezTo>
                    <a:pt x="180" y="277"/>
                    <a:pt x="180" y="272"/>
                    <a:pt x="180" y="267"/>
                  </a:cubicBezTo>
                  <a:cubicBezTo>
                    <a:pt x="180" y="262"/>
                    <a:pt x="181" y="256"/>
                    <a:pt x="182" y="250"/>
                  </a:cubicBezTo>
                  <a:cubicBezTo>
                    <a:pt x="195" y="253"/>
                    <a:pt x="209" y="253"/>
                    <a:pt x="221" y="249"/>
                  </a:cubicBezTo>
                  <a:cubicBezTo>
                    <a:pt x="225" y="248"/>
                    <a:pt x="228" y="247"/>
                    <a:pt x="232" y="245"/>
                  </a:cubicBezTo>
                  <a:cubicBezTo>
                    <a:pt x="234" y="244"/>
                    <a:pt x="237" y="242"/>
                    <a:pt x="239" y="241"/>
                  </a:cubicBezTo>
                  <a:cubicBezTo>
                    <a:pt x="240" y="240"/>
                    <a:pt x="242" y="239"/>
                    <a:pt x="243" y="238"/>
                  </a:cubicBezTo>
                  <a:cubicBezTo>
                    <a:pt x="253" y="231"/>
                    <a:pt x="261" y="221"/>
                    <a:pt x="267" y="209"/>
                  </a:cubicBezTo>
                  <a:cubicBezTo>
                    <a:pt x="268" y="209"/>
                    <a:pt x="268" y="210"/>
                    <a:pt x="269" y="210"/>
                  </a:cubicBezTo>
                  <a:cubicBezTo>
                    <a:pt x="279" y="212"/>
                    <a:pt x="292" y="211"/>
                    <a:pt x="295" y="199"/>
                  </a:cubicBezTo>
                  <a:cubicBezTo>
                    <a:pt x="298" y="190"/>
                    <a:pt x="287" y="176"/>
                    <a:pt x="277" y="181"/>
                  </a:cubicBezTo>
                  <a:cubicBezTo>
                    <a:pt x="277" y="181"/>
                    <a:pt x="276" y="181"/>
                    <a:pt x="276" y="182"/>
                  </a:cubicBezTo>
                  <a:cubicBezTo>
                    <a:pt x="278" y="171"/>
                    <a:pt x="278" y="160"/>
                    <a:pt x="276" y="149"/>
                  </a:cubicBezTo>
                  <a:cubicBezTo>
                    <a:pt x="276" y="148"/>
                    <a:pt x="276" y="146"/>
                    <a:pt x="276" y="145"/>
                  </a:cubicBezTo>
                  <a:cubicBezTo>
                    <a:pt x="272" y="122"/>
                    <a:pt x="261" y="99"/>
                    <a:pt x="243" y="85"/>
                  </a:cubicBezTo>
                  <a:cubicBezTo>
                    <a:pt x="242" y="84"/>
                    <a:pt x="240" y="83"/>
                    <a:pt x="239" y="82"/>
                  </a:cubicBezTo>
                  <a:cubicBezTo>
                    <a:pt x="236" y="79"/>
                    <a:pt x="232" y="77"/>
                    <a:pt x="229" y="75"/>
                  </a:cubicBezTo>
                  <a:cubicBezTo>
                    <a:pt x="232" y="73"/>
                    <a:pt x="235" y="70"/>
                    <a:pt x="239" y="67"/>
                  </a:cubicBezTo>
                  <a:cubicBezTo>
                    <a:pt x="240" y="66"/>
                    <a:pt x="242" y="66"/>
                    <a:pt x="243" y="65"/>
                  </a:cubicBezTo>
                  <a:cubicBezTo>
                    <a:pt x="250" y="59"/>
                    <a:pt x="258" y="54"/>
                    <a:pt x="265" y="49"/>
                  </a:cubicBezTo>
                  <a:cubicBezTo>
                    <a:pt x="266" y="48"/>
                    <a:pt x="267" y="48"/>
                    <a:pt x="268" y="47"/>
                  </a:cubicBezTo>
                  <a:cubicBezTo>
                    <a:pt x="269" y="47"/>
                    <a:pt x="269" y="46"/>
                    <a:pt x="269" y="45"/>
                  </a:cubicBezTo>
                  <a:cubicBezTo>
                    <a:pt x="269" y="44"/>
                    <a:pt x="268" y="42"/>
                    <a:pt x="266" y="43"/>
                  </a:cubicBezTo>
                  <a:cubicBezTo>
                    <a:pt x="264" y="43"/>
                    <a:pt x="261" y="44"/>
                    <a:pt x="259" y="45"/>
                  </a:cubicBezTo>
                  <a:cubicBezTo>
                    <a:pt x="256" y="46"/>
                    <a:pt x="253" y="47"/>
                    <a:pt x="250" y="49"/>
                  </a:cubicBezTo>
                  <a:cubicBezTo>
                    <a:pt x="248" y="50"/>
                    <a:pt x="245" y="52"/>
                    <a:pt x="243" y="53"/>
                  </a:cubicBezTo>
                  <a:cubicBezTo>
                    <a:pt x="242" y="54"/>
                    <a:pt x="240" y="55"/>
                    <a:pt x="239" y="56"/>
                  </a:cubicBezTo>
                  <a:cubicBezTo>
                    <a:pt x="233" y="61"/>
                    <a:pt x="227" y="67"/>
                    <a:pt x="223" y="73"/>
                  </a:cubicBezTo>
                  <a:cubicBezTo>
                    <a:pt x="222" y="72"/>
                    <a:pt x="220" y="72"/>
                    <a:pt x="218" y="71"/>
                  </a:cubicBezTo>
                  <a:cubicBezTo>
                    <a:pt x="216" y="71"/>
                    <a:pt x="215" y="74"/>
                    <a:pt x="217" y="75"/>
                  </a:cubicBezTo>
                  <a:cubicBezTo>
                    <a:pt x="225" y="80"/>
                    <a:pt x="232" y="86"/>
                    <a:pt x="239" y="92"/>
                  </a:cubicBezTo>
                  <a:cubicBezTo>
                    <a:pt x="240" y="93"/>
                    <a:pt x="242" y="94"/>
                    <a:pt x="243" y="95"/>
                  </a:cubicBezTo>
                  <a:cubicBezTo>
                    <a:pt x="257" y="110"/>
                    <a:pt x="268" y="126"/>
                    <a:pt x="272" y="145"/>
                  </a:cubicBezTo>
                  <a:cubicBezTo>
                    <a:pt x="272" y="146"/>
                    <a:pt x="272" y="148"/>
                    <a:pt x="273" y="149"/>
                  </a:cubicBezTo>
                  <a:cubicBezTo>
                    <a:pt x="275" y="162"/>
                    <a:pt x="275" y="176"/>
                    <a:pt x="272" y="191"/>
                  </a:cubicBezTo>
                  <a:cubicBezTo>
                    <a:pt x="271" y="196"/>
                    <a:pt x="270" y="200"/>
                    <a:pt x="268" y="204"/>
                  </a:cubicBezTo>
                  <a:cubicBezTo>
                    <a:pt x="267" y="205"/>
                    <a:pt x="267" y="206"/>
                    <a:pt x="267" y="208"/>
                  </a:cubicBezTo>
                  <a:cubicBezTo>
                    <a:pt x="261" y="220"/>
                    <a:pt x="253" y="230"/>
                    <a:pt x="243" y="236"/>
                  </a:cubicBezTo>
                  <a:cubicBezTo>
                    <a:pt x="242" y="237"/>
                    <a:pt x="240" y="238"/>
                    <a:pt x="239" y="238"/>
                  </a:cubicBezTo>
                  <a:cubicBezTo>
                    <a:pt x="234" y="241"/>
                    <a:pt x="228" y="244"/>
                    <a:pt x="222" y="245"/>
                  </a:cubicBezTo>
                  <a:cubicBezTo>
                    <a:pt x="211" y="247"/>
                    <a:pt x="199" y="247"/>
                    <a:pt x="188" y="245"/>
                  </a:cubicBezTo>
                  <a:cubicBezTo>
                    <a:pt x="179" y="243"/>
                    <a:pt x="169" y="240"/>
                    <a:pt x="161" y="235"/>
                  </a:cubicBezTo>
                  <a:cubicBezTo>
                    <a:pt x="154" y="232"/>
                    <a:pt x="148" y="228"/>
                    <a:pt x="143" y="223"/>
                  </a:cubicBezTo>
                  <a:cubicBezTo>
                    <a:pt x="142" y="222"/>
                    <a:pt x="140" y="220"/>
                    <a:pt x="139" y="219"/>
                  </a:cubicBezTo>
                  <a:cubicBezTo>
                    <a:pt x="122" y="200"/>
                    <a:pt x="116" y="174"/>
                    <a:pt x="117" y="149"/>
                  </a:cubicBezTo>
                  <a:cubicBezTo>
                    <a:pt x="118" y="148"/>
                    <a:pt x="118" y="146"/>
                    <a:pt x="118" y="145"/>
                  </a:cubicBezTo>
                  <a:cubicBezTo>
                    <a:pt x="120" y="124"/>
                    <a:pt x="127" y="104"/>
                    <a:pt x="139" y="89"/>
                  </a:cubicBezTo>
                  <a:cubicBezTo>
                    <a:pt x="140" y="88"/>
                    <a:pt x="142" y="86"/>
                    <a:pt x="143" y="85"/>
                  </a:cubicBezTo>
                  <a:cubicBezTo>
                    <a:pt x="161" y="64"/>
                    <a:pt x="188" y="56"/>
                    <a:pt x="221" y="71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15" y="67"/>
                    <a:pt x="208" y="64"/>
                    <a:pt x="202" y="63"/>
                  </a:cubicBezTo>
                  <a:cubicBezTo>
                    <a:pt x="203" y="63"/>
                    <a:pt x="204" y="62"/>
                    <a:pt x="205" y="61"/>
                  </a:cubicBezTo>
                  <a:cubicBezTo>
                    <a:pt x="207" y="57"/>
                    <a:pt x="208" y="53"/>
                    <a:pt x="208" y="49"/>
                  </a:cubicBezTo>
                  <a:cubicBezTo>
                    <a:pt x="209" y="48"/>
                    <a:pt x="209" y="46"/>
                    <a:pt x="209" y="45"/>
                  </a:cubicBezTo>
                  <a:cubicBezTo>
                    <a:pt x="210" y="42"/>
                    <a:pt x="210" y="38"/>
                    <a:pt x="210" y="35"/>
                  </a:cubicBezTo>
                  <a:cubicBezTo>
                    <a:pt x="211" y="25"/>
                    <a:pt x="213" y="14"/>
                    <a:pt x="213" y="4"/>
                  </a:cubicBezTo>
                  <a:cubicBezTo>
                    <a:pt x="214" y="1"/>
                    <a:pt x="209" y="0"/>
                    <a:pt x="208" y="3"/>
                  </a:cubicBezTo>
                  <a:cubicBezTo>
                    <a:pt x="204" y="11"/>
                    <a:pt x="204" y="20"/>
                    <a:pt x="203" y="29"/>
                  </a:cubicBezTo>
                  <a:cubicBezTo>
                    <a:pt x="202" y="34"/>
                    <a:pt x="201" y="40"/>
                    <a:pt x="201" y="45"/>
                  </a:cubicBezTo>
                  <a:cubicBezTo>
                    <a:pt x="200" y="46"/>
                    <a:pt x="200" y="48"/>
                    <a:pt x="200" y="49"/>
                  </a:cubicBezTo>
                  <a:cubicBezTo>
                    <a:pt x="200" y="53"/>
                    <a:pt x="200" y="56"/>
                    <a:pt x="200" y="60"/>
                  </a:cubicBezTo>
                  <a:cubicBezTo>
                    <a:pt x="200" y="61"/>
                    <a:pt x="200" y="62"/>
                    <a:pt x="201" y="62"/>
                  </a:cubicBezTo>
                  <a:cubicBezTo>
                    <a:pt x="180" y="57"/>
                    <a:pt x="159" y="64"/>
                    <a:pt x="143" y="79"/>
                  </a:cubicBezTo>
                  <a:cubicBezTo>
                    <a:pt x="142" y="81"/>
                    <a:pt x="140" y="82"/>
                    <a:pt x="139" y="83"/>
                  </a:cubicBezTo>
                  <a:cubicBezTo>
                    <a:pt x="131" y="92"/>
                    <a:pt x="125" y="101"/>
                    <a:pt x="120" y="112"/>
                  </a:cubicBezTo>
                  <a:close/>
                  <a:moveTo>
                    <a:pt x="94" y="152"/>
                  </a:moveTo>
                  <a:cubicBezTo>
                    <a:pt x="93" y="151"/>
                    <a:pt x="94" y="150"/>
                    <a:pt x="94" y="149"/>
                  </a:cubicBezTo>
                  <a:cubicBezTo>
                    <a:pt x="94" y="147"/>
                    <a:pt x="95" y="146"/>
                    <a:pt x="96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8" y="143"/>
                    <a:pt x="101" y="144"/>
                    <a:pt x="104" y="145"/>
                  </a:cubicBezTo>
                  <a:cubicBezTo>
                    <a:pt x="106" y="146"/>
                    <a:pt x="108" y="147"/>
                    <a:pt x="109" y="148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0" y="148"/>
                    <a:pt x="110" y="149"/>
                    <a:pt x="110" y="149"/>
                  </a:cubicBezTo>
                  <a:cubicBezTo>
                    <a:pt x="110" y="156"/>
                    <a:pt x="110" y="163"/>
                    <a:pt x="111" y="169"/>
                  </a:cubicBezTo>
                  <a:cubicBezTo>
                    <a:pt x="103" y="166"/>
                    <a:pt x="95" y="162"/>
                    <a:pt x="94" y="152"/>
                  </a:cubicBezTo>
                  <a:close/>
                  <a:moveTo>
                    <a:pt x="271" y="200"/>
                  </a:moveTo>
                  <a:cubicBezTo>
                    <a:pt x="274" y="194"/>
                    <a:pt x="275" y="188"/>
                    <a:pt x="276" y="182"/>
                  </a:cubicBezTo>
                  <a:cubicBezTo>
                    <a:pt x="276" y="183"/>
                    <a:pt x="276" y="183"/>
                    <a:pt x="276" y="184"/>
                  </a:cubicBezTo>
                  <a:cubicBezTo>
                    <a:pt x="280" y="189"/>
                    <a:pt x="289" y="189"/>
                    <a:pt x="289" y="197"/>
                  </a:cubicBezTo>
                  <a:cubicBezTo>
                    <a:pt x="289" y="206"/>
                    <a:pt x="276" y="205"/>
                    <a:pt x="271" y="204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70" y="202"/>
                    <a:pt x="271" y="201"/>
                    <a:pt x="271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C23096A-D2E4-4F73-B498-3A9358034DDF}"/>
                </a:ext>
              </a:extLst>
            </p:cNvPr>
            <p:cNvSpPr/>
            <p:nvPr/>
          </p:nvSpPr>
          <p:spPr bwMode="auto">
            <a:xfrm>
              <a:off x="5553077" y="2989263"/>
              <a:ext cx="79375" cy="44450"/>
            </a:xfrm>
            <a:custGeom>
              <a:avLst/>
              <a:gdLst>
                <a:gd name="T0" fmla="*/ 15 w 16"/>
                <a:gd name="T1" fmla="*/ 8 h 9"/>
                <a:gd name="T2" fmla="*/ 16 w 16"/>
                <a:gd name="T3" fmla="*/ 6 h 9"/>
                <a:gd name="T4" fmla="*/ 4 w 16"/>
                <a:gd name="T5" fmla="*/ 1 h 9"/>
                <a:gd name="T6" fmla="*/ 3 w 16"/>
                <a:gd name="T7" fmla="*/ 5 h 9"/>
                <a:gd name="T8" fmla="*/ 15 w 1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5" y="8"/>
                  </a:moveTo>
                  <a:cubicBezTo>
                    <a:pt x="15" y="8"/>
                    <a:pt x="16" y="7"/>
                    <a:pt x="16" y="6"/>
                  </a:cubicBezTo>
                  <a:cubicBezTo>
                    <a:pt x="14" y="2"/>
                    <a:pt x="8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7" y="6"/>
                    <a:pt x="11" y="9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FCFF90D-CF45-4BA0-A271-FFD0D0C851F4}"/>
                </a:ext>
              </a:extLst>
            </p:cNvPr>
            <p:cNvSpPr/>
            <p:nvPr/>
          </p:nvSpPr>
          <p:spPr bwMode="auto">
            <a:xfrm>
              <a:off x="5494339" y="3113088"/>
              <a:ext cx="168275" cy="104775"/>
            </a:xfrm>
            <a:custGeom>
              <a:avLst/>
              <a:gdLst>
                <a:gd name="T0" fmla="*/ 32 w 34"/>
                <a:gd name="T1" fmla="*/ 5 h 21"/>
                <a:gd name="T2" fmla="*/ 18 w 34"/>
                <a:gd name="T3" fmla="*/ 12 h 21"/>
                <a:gd name="T4" fmla="*/ 5 w 34"/>
                <a:gd name="T5" fmla="*/ 2 h 21"/>
                <a:gd name="T6" fmla="*/ 0 w 34"/>
                <a:gd name="T7" fmla="*/ 4 h 21"/>
                <a:gd name="T8" fmla="*/ 16 w 34"/>
                <a:gd name="T9" fmla="*/ 20 h 21"/>
                <a:gd name="T10" fmla="*/ 34 w 34"/>
                <a:gd name="T11" fmla="*/ 6 h 21"/>
                <a:gd name="T12" fmla="*/ 32 w 34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">
                  <a:moveTo>
                    <a:pt x="32" y="5"/>
                  </a:moveTo>
                  <a:cubicBezTo>
                    <a:pt x="27" y="7"/>
                    <a:pt x="23" y="10"/>
                    <a:pt x="18" y="12"/>
                  </a:cubicBezTo>
                  <a:cubicBezTo>
                    <a:pt x="11" y="15"/>
                    <a:pt x="8" y="8"/>
                    <a:pt x="5" y="2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1" y="13"/>
                    <a:pt x="7" y="19"/>
                    <a:pt x="16" y="20"/>
                  </a:cubicBezTo>
                  <a:cubicBezTo>
                    <a:pt x="24" y="21"/>
                    <a:pt x="33" y="14"/>
                    <a:pt x="34" y="6"/>
                  </a:cubicBezTo>
                  <a:cubicBezTo>
                    <a:pt x="34" y="5"/>
                    <a:pt x="33" y="5"/>
                    <a:pt x="3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C059AB-AEFE-4976-B332-874B74402EEE}"/>
                </a:ext>
              </a:extLst>
            </p:cNvPr>
            <p:cNvSpPr/>
            <p:nvPr/>
          </p:nvSpPr>
          <p:spPr bwMode="auto">
            <a:xfrm>
              <a:off x="5776914" y="2909888"/>
              <a:ext cx="63500" cy="100012"/>
            </a:xfrm>
            <a:custGeom>
              <a:avLst/>
              <a:gdLst>
                <a:gd name="T0" fmla="*/ 8 w 13"/>
                <a:gd name="T1" fmla="*/ 17 h 20"/>
                <a:gd name="T2" fmla="*/ 10 w 13"/>
                <a:gd name="T3" fmla="*/ 13 h 20"/>
                <a:gd name="T4" fmla="*/ 11 w 13"/>
                <a:gd name="T5" fmla="*/ 9 h 20"/>
                <a:gd name="T6" fmla="*/ 10 w 13"/>
                <a:gd name="T7" fmla="*/ 0 h 20"/>
                <a:gd name="T8" fmla="*/ 10 w 13"/>
                <a:gd name="T9" fmla="*/ 0 h 20"/>
                <a:gd name="T10" fmla="*/ 6 w 13"/>
                <a:gd name="T11" fmla="*/ 1 h 20"/>
                <a:gd name="T12" fmla="*/ 4 w 13"/>
                <a:gd name="T13" fmla="*/ 4 h 20"/>
                <a:gd name="T14" fmla="*/ 4 w 13"/>
                <a:gd name="T15" fmla="*/ 4 h 20"/>
                <a:gd name="T16" fmla="*/ 0 w 13"/>
                <a:gd name="T17" fmla="*/ 15 h 20"/>
                <a:gd name="T18" fmla="*/ 8 w 13"/>
                <a:gd name="T1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0">
                  <a:moveTo>
                    <a:pt x="8" y="17"/>
                  </a:moveTo>
                  <a:cubicBezTo>
                    <a:pt x="9" y="16"/>
                    <a:pt x="9" y="14"/>
                    <a:pt x="10" y="13"/>
                  </a:cubicBezTo>
                  <a:cubicBezTo>
                    <a:pt x="11" y="12"/>
                    <a:pt x="11" y="10"/>
                    <a:pt x="11" y="9"/>
                  </a:cubicBezTo>
                  <a:cubicBezTo>
                    <a:pt x="12" y="6"/>
                    <a:pt x="13" y="2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0"/>
                    <a:pt x="6" y="1"/>
                  </a:cubicBezTo>
                  <a:cubicBezTo>
                    <a:pt x="5" y="1"/>
                    <a:pt x="5" y="2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8"/>
                    <a:pt x="0" y="12"/>
                    <a:pt x="0" y="15"/>
                  </a:cubicBezTo>
                  <a:cubicBezTo>
                    <a:pt x="0" y="20"/>
                    <a:pt x="6" y="20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D80F2B0-27BF-46CF-95A9-857409BAB1C9}"/>
                </a:ext>
              </a:extLst>
            </p:cNvPr>
            <p:cNvSpPr/>
            <p:nvPr/>
          </p:nvSpPr>
          <p:spPr bwMode="auto">
            <a:xfrm>
              <a:off x="5365752" y="2851150"/>
              <a:ext cx="58738" cy="119062"/>
            </a:xfrm>
            <a:custGeom>
              <a:avLst/>
              <a:gdLst>
                <a:gd name="T0" fmla="*/ 5 w 12"/>
                <a:gd name="T1" fmla="*/ 1 h 24"/>
                <a:gd name="T2" fmla="*/ 0 w 12"/>
                <a:gd name="T3" fmla="*/ 4 h 24"/>
                <a:gd name="T4" fmla="*/ 0 w 12"/>
                <a:gd name="T5" fmla="*/ 5 h 24"/>
                <a:gd name="T6" fmla="*/ 0 w 12"/>
                <a:gd name="T7" fmla="*/ 11 h 24"/>
                <a:gd name="T8" fmla="*/ 5 w 12"/>
                <a:gd name="T9" fmla="*/ 21 h 24"/>
                <a:gd name="T10" fmla="*/ 12 w 12"/>
                <a:gd name="T11" fmla="*/ 17 h 24"/>
                <a:gd name="T12" fmla="*/ 11 w 12"/>
                <a:gd name="T13" fmla="*/ 8 h 24"/>
                <a:gd name="T14" fmla="*/ 5 w 12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4">
                  <a:moveTo>
                    <a:pt x="5" y="1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5"/>
                    <a:pt x="2" y="18"/>
                    <a:pt x="5" y="21"/>
                  </a:cubicBezTo>
                  <a:cubicBezTo>
                    <a:pt x="8" y="24"/>
                    <a:pt x="12" y="21"/>
                    <a:pt x="12" y="17"/>
                  </a:cubicBezTo>
                  <a:cubicBezTo>
                    <a:pt x="12" y="14"/>
                    <a:pt x="12" y="11"/>
                    <a:pt x="11" y="8"/>
                  </a:cubicBezTo>
                  <a:cubicBezTo>
                    <a:pt x="10" y="5"/>
                    <a:pt x="8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0BE016C-C655-4FCD-8545-0BA397B270D9}"/>
                </a:ext>
              </a:extLst>
            </p:cNvPr>
            <p:cNvSpPr/>
            <p:nvPr/>
          </p:nvSpPr>
          <p:spPr bwMode="auto">
            <a:xfrm>
              <a:off x="5356227" y="2643188"/>
              <a:ext cx="84138" cy="44450"/>
            </a:xfrm>
            <a:custGeom>
              <a:avLst/>
              <a:gdLst>
                <a:gd name="T0" fmla="*/ 3 w 17"/>
                <a:gd name="T1" fmla="*/ 8 h 9"/>
                <a:gd name="T2" fmla="*/ 16 w 17"/>
                <a:gd name="T3" fmla="*/ 4 h 9"/>
                <a:gd name="T4" fmla="*/ 16 w 17"/>
                <a:gd name="T5" fmla="*/ 1 h 9"/>
                <a:gd name="T6" fmla="*/ 2 w 17"/>
                <a:gd name="T7" fmla="*/ 5 h 9"/>
                <a:gd name="T8" fmla="*/ 3 w 1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3" y="8"/>
                  </a:moveTo>
                  <a:cubicBezTo>
                    <a:pt x="8" y="7"/>
                    <a:pt x="12" y="6"/>
                    <a:pt x="16" y="4"/>
                  </a:cubicBezTo>
                  <a:cubicBezTo>
                    <a:pt x="17" y="3"/>
                    <a:pt x="17" y="2"/>
                    <a:pt x="16" y="1"/>
                  </a:cubicBezTo>
                  <a:cubicBezTo>
                    <a:pt x="11" y="0"/>
                    <a:pt x="6" y="2"/>
                    <a:pt x="2" y="5"/>
                  </a:cubicBezTo>
                  <a:cubicBezTo>
                    <a:pt x="0" y="6"/>
                    <a:pt x="1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619BF9B-810B-487A-ACB4-1296A8AF14BC}"/>
                </a:ext>
              </a:extLst>
            </p:cNvPr>
            <p:cNvSpPr/>
            <p:nvPr/>
          </p:nvSpPr>
          <p:spPr bwMode="auto">
            <a:xfrm>
              <a:off x="5835652" y="2682875"/>
              <a:ext cx="53975" cy="34925"/>
            </a:xfrm>
            <a:custGeom>
              <a:avLst/>
              <a:gdLst>
                <a:gd name="T0" fmla="*/ 3 w 11"/>
                <a:gd name="T1" fmla="*/ 0 h 7"/>
                <a:gd name="T2" fmla="*/ 2 w 11"/>
                <a:gd name="T3" fmla="*/ 0 h 7"/>
                <a:gd name="T4" fmla="*/ 2 w 11"/>
                <a:gd name="T5" fmla="*/ 3 h 7"/>
                <a:gd name="T6" fmla="*/ 2 w 11"/>
                <a:gd name="T7" fmla="*/ 3 h 7"/>
                <a:gd name="T8" fmla="*/ 10 w 11"/>
                <a:gd name="T9" fmla="*/ 6 h 7"/>
                <a:gd name="T10" fmla="*/ 11 w 11"/>
                <a:gd name="T11" fmla="*/ 4 h 7"/>
                <a:gd name="T12" fmla="*/ 3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5"/>
                    <a:pt x="7" y="7"/>
                    <a:pt x="10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9" y="2"/>
                    <a:pt x="6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3" name="组合 25">
            <a:extLst>
              <a:ext uri="{FF2B5EF4-FFF2-40B4-BE49-F238E27FC236}">
                <a16:creationId xmlns:a16="http://schemas.microsoft.com/office/drawing/2014/main" id="{CA7DC1D1-4695-497E-A6EB-FF2B3649BF97}"/>
              </a:ext>
            </a:extLst>
          </p:cNvPr>
          <p:cNvGrpSpPr/>
          <p:nvPr/>
        </p:nvGrpSpPr>
        <p:grpSpPr>
          <a:xfrm>
            <a:off x="4530838" y="2485541"/>
            <a:ext cx="1353787" cy="2112528"/>
            <a:chOff x="6226177" y="2133600"/>
            <a:chExt cx="1804987" cy="2816225"/>
          </a:xfrm>
          <a:solidFill>
            <a:srgbClr val="FFC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9E10E3E-930C-474E-BA91-18639A81E323}"/>
                </a:ext>
              </a:extLst>
            </p:cNvPr>
            <p:cNvSpPr/>
            <p:nvPr/>
          </p:nvSpPr>
          <p:spPr bwMode="auto">
            <a:xfrm>
              <a:off x="6973889" y="2311400"/>
              <a:ext cx="182563" cy="198437"/>
            </a:xfrm>
            <a:custGeom>
              <a:avLst/>
              <a:gdLst>
                <a:gd name="T0" fmla="*/ 30 w 37"/>
                <a:gd name="T1" fmla="*/ 37 h 40"/>
                <a:gd name="T2" fmla="*/ 35 w 37"/>
                <a:gd name="T3" fmla="*/ 34 h 40"/>
                <a:gd name="T4" fmla="*/ 17 w 37"/>
                <a:gd name="T5" fmla="*/ 15 h 40"/>
                <a:gd name="T6" fmla="*/ 10 w 37"/>
                <a:gd name="T7" fmla="*/ 7 h 40"/>
                <a:gd name="T8" fmla="*/ 10 w 37"/>
                <a:gd name="T9" fmla="*/ 7 h 40"/>
                <a:gd name="T10" fmla="*/ 6 w 37"/>
                <a:gd name="T11" fmla="*/ 3 h 40"/>
                <a:gd name="T12" fmla="*/ 6 w 37"/>
                <a:gd name="T13" fmla="*/ 2 h 40"/>
                <a:gd name="T14" fmla="*/ 2 w 37"/>
                <a:gd name="T15" fmla="*/ 1 h 40"/>
                <a:gd name="T16" fmla="*/ 1 w 37"/>
                <a:gd name="T17" fmla="*/ 3 h 40"/>
                <a:gd name="T18" fmla="*/ 1 w 37"/>
                <a:gd name="T19" fmla="*/ 7 h 40"/>
                <a:gd name="T20" fmla="*/ 5 w 37"/>
                <a:gd name="T21" fmla="*/ 13 h 40"/>
                <a:gd name="T22" fmla="*/ 30 w 37"/>
                <a:gd name="T23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0">
                  <a:moveTo>
                    <a:pt x="30" y="37"/>
                  </a:moveTo>
                  <a:cubicBezTo>
                    <a:pt x="32" y="40"/>
                    <a:pt x="37" y="37"/>
                    <a:pt x="35" y="34"/>
                  </a:cubicBezTo>
                  <a:cubicBezTo>
                    <a:pt x="30" y="27"/>
                    <a:pt x="24" y="21"/>
                    <a:pt x="17" y="15"/>
                  </a:cubicBezTo>
                  <a:cubicBezTo>
                    <a:pt x="15" y="13"/>
                    <a:pt x="12" y="10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6"/>
                    <a:pt x="7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9"/>
                    <a:pt x="3" y="12"/>
                    <a:pt x="5" y="13"/>
                  </a:cubicBezTo>
                  <a:cubicBezTo>
                    <a:pt x="13" y="21"/>
                    <a:pt x="22" y="28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DC04CC-8FA1-47D2-84BA-169182E63849}"/>
                </a:ext>
              </a:extLst>
            </p:cNvPr>
            <p:cNvSpPr/>
            <p:nvPr/>
          </p:nvSpPr>
          <p:spPr bwMode="auto">
            <a:xfrm>
              <a:off x="7561264" y="2538413"/>
              <a:ext cx="469900" cy="100012"/>
            </a:xfrm>
            <a:custGeom>
              <a:avLst/>
              <a:gdLst>
                <a:gd name="T0" fmla="*/ 49 w 95"/>
                <a:gd name="T1" fmla="*/ 0 h 20"/>
                <a:gd name="T2" fmla="*/ 1 w 95"/>
                <a:gd name="T3" fmla="*/ 17 h 20"/>
                <a:gd name="T4" fmla="*/ 3 w 95"/>
                <a:gd name="T5" fmla="*/ 20 h 20"/>
                <a:gd name="T6" fmla="*/ 49 w 95"/>
                <a:gd name="T7" fmla="*/ 11 h 20"/>
                <a:gd name="T8" fmla="*/ 49 w 95"/>
                <a:gd name="T9" fmla="*/ 11 h 20"/>
                <a:gd name="T10" fmla="*/ 53 w 95"/>
                <a:gd name="T11" fmla="*/ 10 h 20"/>
                <a:gd name="T12" fmla="*/ 92 w 95"/>
                <a:gd name="T13" fmla="*/ 11 h 20"/>
                <a:gd name="T14" fmla="*/ 93 w 95"/>
                <a:gd name="T15" fmla="*/ 6 h 20"/>
                <a:gd name="T16" fmla="*/ 53 w 95"/>
                <a:gd name="T17" fmla="*/ 0 h 20"/>
                <a:gd name="T18" fmla="*/ 49 w 9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0">
                  <a:moveTo>
                    <a:pt x="49" y="0"/>
                  </a:moveTo>
                  <a:cubicBezTo>
                    <a:pt x="30" y="1"/>
                    <a:pt x="12" y="6"/>
                    <a:pt x="1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18" y="16"/>
                    <a:pt x="33" y="12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2" y="11"/>
                    <a:pt x="53" y="10"/>
                  </a:cubicBezTo>
                  <a:cubicBezTo>
                    <a:pt x="66" y="10"/>
                    <a:pt x="79" y="12"/>
                    <a:pt x="92" y="11"/>
                  </a:cubicBezTo>
                  <a:cubicBezTo>
                    <a:pt x="95" y="10"/>
                    <a:pt x="95" y="7"/>
                    <a:pt x="93" y="6"/>
                  </a:cubicBezTo>
                  <a:cubicBezTo>
                    <a:pt x="82" y="2"/>
                    <a:pt x="68" y="0"/>
                    <a:pt x="53" y="0"/>
                  </a:cubicBezTo>
                  <a:cubicBezTo>
                    <a:pt x="52" y="0"/>
                    <a:pt x="50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92FE6BA-71DB-4A81-8232-BA1CD2E8BDB0}"/>
                </a:ext>
              </a:extLst>
            </p:cNvPr>
            <p:cNvSpPr/>
            <p:nvPr/>
          </p:nvSpPr>
          <p:spPr bwMode="auto">
            <a:xfrm>
              <a:off x="7581902" y="2652713"/>
              <a:ext cx="434975" cy="128587"/>
            </a:xfrm>
            <a:custGeom>
              <a:avLst/>
              <a:gdLst>
                <a:gd name="T0" fmla="*/ 85 w 88"/>
                <a:gd name="T1" fmla="*/ 26 h 26"/>
                <a:gd name="T2" fmla="*/ 86 w 88"/>
                <a:gd name="T3" fmla="*/ 22 h 26"/>
                <a:gd name="T4" fmla="*/ 49 w 88"/>
                <a:gd name="T5" fmla="*/ 8 h 26"/>
                <a:gd name="T6" fmla="*/ 45 w 88"/>
                <a:gd name="T7" fmla="*/ 7 h 26"/>
                <a:gd name="T8" fmla="*/ 2 w 88"/>
                <a:gd name="T9" fmla="*/ 2 h 26"/>
                <a:gd name="T10" fmla="*/ 2 w 88"/>
                <a:gd name="T11" fmla="*/ 5 h 26"/>
                <a:gd name="T12" fmla="*/ 45 w 88"/>
                <a:gd name="T13" fmla="*/ 18 h 26"/>
                <a:gd name="T14" fmla="*/ 49 w 88"/>
                <a:gd name="T15" fmla="*/ 19 h 26"/>
                <a:gd name="T16" fmla="*/ 85 w 88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6">
                  <a:moveTo>
                    <a:pt x="85" y="26"/>
                  </a:moveTo>
                  <a:cubicBezTo>
                    <a:pt x="87" y="26"/>
                    <a:pt x="88" y="23"/>
                    <a:pt x="86" y="22"/>
                  </a:cubicBezTo>
                  <a:cubicBezTo>
                    <a:pt x="75" y="17"/>
                    <a:pt x="62" y="12"/>
                    <a:pt x="49" y="8"/>
                  </a:cubicBezTo>
                  <a:cubicBezTo>
                    <a:pt x="48" y="7"/>
                    <a:pt x="46" y="7"/>
                    <a:pt x="45" y="7"/>
                  </a:cubicBezTo>
                  <a:cubicBezTo>
                    <a:pt x="31" y="3"/>
                    <a:pt x="16" y="0"/>
                    <a:pt x="2" y="2"/>
                  </a:cubicBezTo>
                  <a:cubicBezTo>
                    <a:pt x="1" y="2"/>
                    <a:pt x="0" y="5"/>
                    <a:pt x="2" y="5"/>
                  </a:cubicBezTo>
                  <a:cubicBezTo>
                    <a:pt x="16" y="9"/>
                    <a:pt x="30" y="14"/>
                    <a:pt x="45" y="18"/>
                  </a:cubicBezTo>
                  <a:cubicBezTo>
                    <a:pt x="46" y="18"/>
                    <a:pt x="48" y="19"/>
                    <a:pt x="49" y="19"/>
                  </a:cubicBezTo>
                  <a:cubicBezTo>
                    <a:pt x="61" y="22"/>
                    <a:pt x="73" y="25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62D900-4F0F-47C5-8889-47E577C403D4}"/>
                </a:ext>
              </a:extLst>
            </p:cNvPr>
            <p:cNvSpPr/>
            <p:nvPr/>
          </p:nvSpPr>
          <p:spPr bwMode="auto">
            <a:xfrm>
              <a:off x="6567489" y="2133600"/>
              <a:ext cx="331788" cy="549275"/>
            </a:xfrm>
            <a:custGeom>
              <a:avLst/>
              <a:gdLst>
                <a:gd name="T0" fmla="*/ 36 w 67"/>
                <a:gd name="T1" fmla="*/ 43 h 111"/>
                <a:gd name="T2" fmla="*/ 34 w 67"/>
                <a:gd name="T3" fmla="*/ 39 h 111"/>
                <a:gd name="T4" fmla="*/ 32 w 67"/>
                <a:gd name="T5" fmla="*/ 36 h 111"/>
                <a:gd name="T6" fmla="*/ 4 w 67"/>
                <a:gd name="T7" fmla="*/ 1 h 111"/>
                <a:gd name="T8" fmla="*/ 1 w 67"/>
                <a:gd name="T9" fmla="*/ 4 h 111"/>
                <a:gd name="T10" fmla="*/ 23 w 67"/>
                <a:gd name="T11" fmla="*/ 39 h 111"/>
                <a:gd name="T12" fmla="*/ 26 w 67"/>
                <a:gd name="T13" fmla="*/ 43 h 111"/>
                <a:gd name="T14" fmla="*/ 26 w 67"/>
                <a:gd name="T15" fmla="*/ 44 h 111"/>
                <a:gd name="T16" fmla="*/ 50 w 67"/>
                <a:gd name="T17" fmla="*/ 79 h 111"/>
                <a:gd name="T18" fmla="*/ 52 w 67"/>
                <a:gd name="T19" fmla="*/ 80 h 111"/>
                <a:gd name="T20" fmla="*/ 50 w 67"/>
                <a:gd name="T21" fmla="*/ 80 h 111"/>
                <a:gd name="T22" fmla="*/ 32 w 67"/>
                <a:gd name="T23" fmla="*/ 85 h 111"/>
                <a:gd name="T24" fmla="*/ 26 w 67"/>
                <a:gd name="T25" fmla="*/ 96 h 111"/>
                <a:gd name="T26" fmla="*/ 33 w 67"/>
                <a:gd name="T27" fmla="*/ 110 h 111"/>
                <a:gd name="T28" fmla="*/ 35 w 67"/>
                <a:gd name="T29" fmla="*/ 108 h 111"/>
                <a:gd name="T30" fmla="*/ 38 w 67"/>
                <a:gd name="T31" fmla="*/ 88 h 111"/>
                <a:gd name="T32" fmla="*/ 50 w 67"/>
                <a:gd name="T33" fmla="*/ 86 h 111"/>
                <a:gd name="T34" fmla="*/ 54 w 67"/>
                <a:gd name="T35" fmla="*/ 87 h 111"/>
                <a:gd name="T36" fmla="*/ 62 w 67"/>
                <a:gd name="T37" fmla="*/ 90 h 111"/>
                <a:gd name="T38" fmla="*/ 64 w 67"/>
                <a:gd name="T39" fmla="*/ 84 h 111"/>
                <a:gd name="T40" fmla="*/ 54 w 67"/>
                <a:gd name="T41" fmla="*/ 81 h 111"/>
                <a:gd name="T42" fmla="*/ 54 w 67"/>
                <a:gd name="T43" fmla="*/ 80 h 111"/>
                <a:gd name="T44" fmla="*/ 54 w 67"/>
                <a:gd name="T45" fmla="*/ 79 h 111"/>
                <a:gd name="T46" fmla="*/ 50 w 67"/>
                <a:gd name="T47" fmla="*/ 71 h 111"/>
                <a:gd name="T48" fmla="*/ 36 w 67"/>
                <a:gd name="T49" fmla="*/ 4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11">
                  <a:moveTo>
                    <a:pt x="36" y="43"/>
                  </a:moveTo>
                  <a:cubicBezTo>
                    <a:pt x="35" y="42"/>
                    <a:pt x="35" y="40"/>
                    <a:pt x="34" y="39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26" y="24"/>
                    <a:pt x="17" y="6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5" y="16"/>
                    <a:pt x="16" y="27"/>
                    <a:pt x="23" y="39"/>
                  </a:cubicBezTo>
                  <a:cubicBezTo>
                    <a:pt x="24" y="40"/>
                    <a:pt x="25" y="42"/>
                    <a:pt x="26" y="43"/>
                  </a:cubicBezTo>
                  <a:cubicBezTo>
                    <a:pt x="26" y="43"/>
                    <a:pt x="26" y="44"/>
                    <a:pt x="26" y="44"/>
                  </a:cubicBezTo>
                  <a:cubicBezTo>
                    <a:pt x="33" y="56"/>
                    <a:pt x="40" y="69"/>
                    <a:pt x="50" y="79"/>
                  </a:cubicBezTo>
                  <a:cubicBezTo>
                    <a:pt x="51" y="79"/>
                    <a:pt x="51" y="80"/>
                    <a:pt x="52" y="80"/>
                  </a:cubicBezTo>
                  <a:cubicBezTo>
                    <a:pt x="51" y="80"/>
                    <a:pt x="51" y="80"/>
                    <a:pt x="50" y="80"/>
                  </a:cubicBezTo>
                  <a:cubicBezTo>
                    <a:pt x="44" y="80"/>
                    <a:pt x="37" y="81"/>
                    <a:pt x="32" y="85"/>
                  </a:cubicBezTo>
                  <a:cubicBezTo>
                    <a:pt x="28" y="87"/>
                    <a:pt x="26" y="91"/>
                    <a:pt x="26" y="96"/>
                  </a:cubicBezTo>
                  <a:cubicBezTo>
                    <a:pt x="25" y="101"/>
                    <a:pt x="29" y="106"/>
                    <a:pt x="33" y="110"/>
                  </a:cubicBezTo>
                  <a:cubicBezTo>
                    <a:pt x="34" y="111"/>
                    <a:pt x="35" y="109"/>
                    <a:pt x="35" y="108"/>
                  </a:cubicBezTo>
                  <a:cubicBezTo>
                    <a:pt x="32" y="101"/>
                    <a:pt x="30" y="93"/>
                    <a:pt x="38" y="88"/>
                  </a:cubicBezTo>
                  <a:cubicBezTo>
                    <a:pt x="42" y="86"/>
                    <a:pt x="46" y="86"/>
                    <a:pt x="50" y="86"/>
                  </a:cubicBezTo>
                  <a:cubicBezTo>
                    <a:pt x="51" y="86"/>
                    <a:pt x="53" y="87"/>
                    <a:pt x="54" y="87"/>
                  </a:cubicBezTo>
                  <a:cubicBezTo>
                    <a:pt x="57" y="88"/>
                    <a:pt x="59" y="89"/>
                    <a:pt x="62" y="90"/>
                  </a:cubicBezTo>
                  <a:cubicBezTo>
                    <a:pt x="65" y="92"/>
                    <a:pt x="67" y="86"/>
                    <a:pt x="64" y="84"/>
                  </a:cubicBezTo>
                  <a:cubicBezTo>
                    <a:pt x="61" y="83"/>
                    <a:pt x="58" y="82"/>
                    <a:pt x="54" y="81"/>
                  </a:cubicBezTo>
                  <a:cubicBezTo>
                    <a:pt x="54" y="81"/>
                    <a:pt x="55" y="80"/>
                    <a:pt x="54" y="80"/>
                  </a:cubicBezTo>
                  <a:cubicBezTo>
                    <a:pt x="54" y="80"/>
                    <a:pt x="54" y="80"/>
                    <a:pt x="54" y="79"/>
                  </a:cubicBezTo>
                  <a:cubicBezTo>
                    <a:pt x="53" y="76"/>
                    <a:pt x="51" y="74"/>
                    <a:pt x="50" y="71"/>
                  </a:cubicBezTo>
                  <a:cubicBezTo>
                    <a:pt x="46" y="61"/>
                    <a:pt x="41" y="52"/>
                    <a:pt x="36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179CDE-D3F0-44C3-B37F-44238CB46057}"/>
                </a:ext>
              </a:extLst>
            </p:cNvPr>
            <p:cNvSpPr/>
            <p:nvPr/>
          </p:nvSpPr>
          <p:spPr bwMode="auto">
            <a:xfrm>
              <a:off x="6375402" y="2306638"/>
              <a:ext cx="339725" cy="231775"/>
            </a:xfrm>
            <a:custGeom>
              <a:avLst/>
              <a:gdLst>
                <a:gd name="T0" fmla="*/ 37 w 69"/>
                <a:gd name="T1" fmla="*/ 28 h 47"/>
                <a:gd name="T2" fmla="*/ 66 w 69"/>
                <a:gd name="T3" fmla="*/ 46 h 47"/>
                <a:gd name="T4" fmla="*/ 68 w 69"/>
                <a:gd name="T5" fmla="*/ 43 h 47"/>
                <a:gd name="T6" fmla="*/ 37 w 69"/>
                <a:gd name="T7" fmla="*/ 15 h 47"/>
                <a:gd name="T8" fmla="*/ 27 w 69"/>
                <a:gd name="T9" fmla="*/ 8 h 47"/>
                <a:gd name="T10" fmla="*/ 20 w 69"/>
                <a:gd name="T11" fmla="*/ 4 h 47"/>
                <a:gd name="T12" fmla="*/ 2 w 69"/>
                <a:gd name="T13" fmla="*/ 1 h 47"/>
                <a:gd name="T14" fmla="*/ 0 w 69"/>
                <a:gd name="T15" fmla="*/ 4 h 47"/>
                <a:gd name="T16" fmla="*/ 1 w 69"/>
                <a:gd name="T17" fmla="*/ 6 h 47"/>
                <a:gd name="T18" fmla="*/ 5 w 69"/>
                <a:gd name="T19" fmla="*/ 8 h 47"/>
                <a:gd name="T20" fmla="*/ 16 w 69"/>
                <a:gd name="T21" fmla="*/ 13 h 47"/>
                <a:gd name="T22" fmla="*/ 37 w 69"/>
                <a:gd name="T23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47">
                  <a:moveTo>
                    <a:pt x="37" y="28"/>
                  </a:moveTo>
                  <a:cubicBezTo>
                    <a:pt x="46" y="35"/>
                    <a:pt x="54" y="44"/>
                    <a:pt x="66" y="46"/>
                  </a:cubicBezTo>
                  <a:cubicBezTo>
                    <a:pt x="69" y="47"/>
                    <a:pt x="69" y="44"/>
                    <a:pt x="68" y="43"/>
                  </a:cubicBezTo>
                  <a:cubicBezTo>
                    <a:pt x="59" y="33"/>
                    <a:pt x="47" y="24"/>
                    <a:pt x="37" y="15"/>
                  </a:cubicBezTo>
                  <a:cubicBezTo>
                    <a:pt x="34" y="13"/>
                    <a:pt x="31" y="10"/>
                    <a:pt x="27" y="8"/>
                  </a:cubicBezTo>
                  <a:cubicBezTo>
                    <a:pt x="25" y="7"/>
                    <a:pt x="22" y="5"/>
                    <a:pt x="20" y="4"/>
                  </a:cubicBezTo>
                  <a:cubicBezTo>
                    <a:pt x="14" y="1"/>
                    <a:pt x="8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2" y="7"/>
                    <a:pt x="4" y="7"/>
                    <a:pt x="5" y="8"/>
                  </a:cubicBezTo>
                  <a:cubicBezTo>
                    <a:pt x="9" y="10"/>
                    <a:pt x="12" y="11"/>
                    <a:pt x="16" y="13"/>
                  </a:cubicBezTo>
                  <a:cubicBezTo>
                    <a:pt x="24" y="16"/>
                    <a:pt x="31" y="22"/>
                    <a:pt x="3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F146494-B474-47F9-910C-FB362D9934A7}"/>
                </a:ext>
              </a:extLst>
            </p:cNvPr>
            <p:cNvSpPr/>
            <p:nvPr/>
          </p:nvSpPr>
          <p:spPr bwMode="auto">
            <a:xfrm>
              <a:off x="6226177" y="2573338"/>
              <a:ext cx="460375" cy="163512"/>
            </a:xfrm>
            <a:custGeom>
              <a:avLst/>
              <a:gdLst>
                <a:gd name="T0" fmla="*/ 1 w 93"/>
                <a:gd name="T1" fmla="*/ 29 h 33"/>
                <a:gd name="T2" fmla="*/ 3 w 93"/>
                <a:gd name="T3" fmla="*/ 33 h 33"/>
                <a:gd name="T4" fmla="*/ 19 w 93"/>
                <a:gd name="T5" fmla="*/ 29 h 33"/>
                <a:gd name="T6" fmla="*/ 23 w 93"/>
                <a:gd name="T7" fmla="*/ 28 h 33"/>
                <a:gd name="T8" fmla="*/ 91 w 93"/>
                <a:gd name="T9" fmla="*/ 4 h 33"/>
                <a:gd name="T10" fmla="*/ 89 w 93"/>
                <a:gd name="T11" fmla="*/ 0 h 33"/>
                <a:gd name="T12" fmla="*/ 23 w 93"/>
                <a:gd name="T13" fmla="*/ 18 h 33"/>
                <a:gd name="T14" fmla="*/ 19 w 93"/>
                <a:gd name="T15" fmla="*/ 20 h 33"/>
                <a:gd name="T16" fmla="*/ 1 w 93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33">
                  <a:moveTo>
                    <a:pt x="1" y="29"/>
                  </a:moveTo>
                  <a:cubicBezTo>
                    <a:pt x="0" y="30"/>
                    <a:pt x="1" y="33"/>
                    <a:pt x="3" y="33"/>
                  </a:cubicBezTo>
                  <a:cubicBezTo>
                    <a:pt x="8" y="32"/>
                    <a:pt x="13" y="30"/>
                    <a:pt x="19" y="29"/>
                  </a:cubicBezTo>
                  <a:cubicBezTo>
                    <a:pt x="20" y="28"/>
                    <a:pt x="22" y="28"/>
                    <a:pt x="23" y="28"/>
                  </a:cubicBezTo>
                  <a:cubicBezTo>
                    <a:pt x="46" y="22"/>
                    <a:pt x="70" y="14"/>
                    <a:pt x="91" y="4"/>
                  </a:cubicBezTo>
                  <a:cubicBezTo>
                    <a:pt x="93" y="3"/>
                    <a:pt x="92" y="0"/>
                    <a:pt x="89" y="0"/>
                  </a:cubicBezTo>
                  <a:cubicBezTo>
                    <a:pt x="68" y="2"/>
                    <a:pt x="44" y="9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3" y="23"/>
                    <a:pt x="7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9A0D725-94F9-4A68-A59A-B8EBE57E1F95}"/>
                </a:ext>
              </a:extLst>
            </p:cNvPr>
            <p:cNvSpPr/>
            <p:nvPr/>
          </p:nvSpPr>
          <p:spPr bwMode="auto">
            <a:xfrm>
              <a:off x="6908802" y="2751138"/>
              <a:ext cx="69850" cy="119062"/>
            </a:xfrm>
            <a:custGeom>
              <a:avLst/>
              <a:gdLst>
                <a:gd name="T0" fmla="*/ 14 w 14"/>
                <a:gd name="T1" fmla="*/ 14 h 24"/>
                <a:gd name="T2" fmla="*/ 14 w 14"/>
                <a:gd name="T3" fmla="*/ 13 h 24"/>
                <a:gd name="T4" fmla="*/ 12 w 14"/>
                <a:gd name="T5" fmla="*/ 5 h 24"/>
                <a:gd name="T6" fmla="*/ 4 w 14"/>
                <a:gd name="T7" fmla="*/ 11 h 24"/>
                <a:gd name="T8" fmla="*/ 4 w 14"/>
                <a:gd name="T9" fmla="*/ 14 h 24"/>
                <a:gd name="T10" fmla="*/ 4 w 14"/>
                <a:gd name="T11" fmla="*/ 14 h 24"/>
                <a:gd name="T12" fmla="*/ 4 w 14"/>
                <a:gd name="T13" fmla="*/ 18 h 24"/>
                <a:gd name="T14" fmla="*/ 5 w 14"/>
                <a:gd name="T15" fmla="*/ 20 h 24"/>
                <a:gd name="T16" fmla="*/ 12 w 14"/>
                <a:gd name="T17" fmla="*/ 21 h 24"/>
                <a:gd name="T18" fmla="*/ 14 w 14"/>
                <a:gd name="T19" fmla="*/ 18 h 24"/>
                <a:gd name="T20" fmla="*/ 14 w 14"/>
                <a:gd name="T21" fmla="*/ 17 h 24"/>
                <a:gd name="T22" fmla="*/ 14 w 14"/>
                <a:gd name="T2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4">
                  <a:moveTo>
                    <a:pt x="14" y="14"/>
                  </a:moveTo>
                  <a:cubicBezTo>
                    <a:pt x="14" y="14"/>
                    <a:pt x="14" y="13"/>
                    <a:pt x="14" y="13"/>
                  </a:cubicBezTo>
                  <a:cubicBezTo>
                    <a:pt x="14" y="10"/>
                    <a:pt x="13" y="7"/>
                    <a:pt x="12" y="5"/>
                  </a:cubicBezTo>
                  <a:cubicBezTo>
                    <a:pt x="8" y="0"/>
                    <a:pt x="0" y="6"/>
                    <a:pt x="4" y="11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19"/>
                    <a:pt x="5" y="20"/>
                  </a:cubicBezTo>
                  <a:cubicBezTo>
                    <a:pt x="6" y="23"/>
                    <a:pt x="11" y="24"/>
                    <a:pt x="12" y="21"/>
                  </a:cubicBezTo>
                  <a:cubicBezTo>
                    <a:pt x="13" y="20"/>
                    <a:pt x="14" y="19"/>
                    <a:pt x="14" y="18"/>
                  </a:cubicBezTo>
                  <a:cubicBezTo>
                    <a:pt x="14" y="18"/>
                    <a:pt x="14" y="17"/>
                    <a:pt x="14" y="17"/>
                  </a:cubicBezTo>
                  <a:cubicBezTo>
                    <a:pt x="14" y="16"/>
                    <a:pt x="14" y="15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35902D-3E18-402B-BFE6-4DE4A1521A18}"/>
                </a:ext>
              </a:extLst>
            </p:cNvPr>
            <p:cNvSpPr/>
            <p:nvPr/>
          </p:nvSpPr>
          <p:spPr bwMode="auto">
            <a:xfrm>
              <a:off x="7231064" y="2767013"/>
              <a:ext cx="63500" cy="98425"/>
            </a:xfrm>
            <a:custGeom>
              <a:avLst/>
              <a:gdLst>
                <a:gd name="T0" fmla="*/ 13 w 13"/>
                <a:gd name="T1" fmla="*/ 11 h 20"/>
                <a:gd name="T2" fmla="*/ 11 w 13"/>
                <a:gd name="T3" fmla="*/ 4 h 20"/>
                <a:gd name="T4" fmla="*/ 4 w 13"/>
                <a:gd name="T5" fmla="*/ 10 h 20"/>
                <a:gd name="T6" fmla="*/ 4 w 13"/>
                <a:gd name="T7" fmla="*/ 11 h 20"/>
                <a:gd name="T8" fmla="*/ 5 w 13"/>
                <a:gd name="T9" fmla="*/ 15 h 20"/>
                <a:gd name="T10" fmla="*/ 5 w 13"/>
                <a:gd name="T11" fmla="*/ 15 h 20"/>
                <a:gd name="T12" fmla="*/ 13 w 13"/>
                <a:gd name="T13" fmla="*/ 16 h 20"/>
                <a:gd name="T14" fmla="*/ 13 w 13"/>
                <a:gd name="T15" fmla="*/ 15 h 20"/>
                <a:gd name="T16" fmla="*/ 13 w 13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0">
                  <a:moveTo>
                    <a:pt x="13" y="11"/>
                  </a:moveTo>
                  <a:cubicBezTo>
                    <a:pt x="13" y="9"/>
                    <a:pt x="12" y="6"/>
                    <a:pt x="11" y="4"/>
                  </a:cubicBezTo>
                  <a:cubicBezTo>
                    <a:pt x="8" y="0"/>
                    <a:pt x="0" y="5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5" y="12"/>
                    <a:pt x="4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9"/>
                    <a:pt x="11" y="20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2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7AAC23A-857A-46FE-90F1-4D1271425C51}"/>
                </a:ext>
              </a:extLst>
            </p:cNvPr>
            <p:cNvSpPr/>
            <p:nvPr/>
          </p:nvSpPr>
          <p:spPr bwMode="auto">
            <a:xfrm>
              <a:off x="7067552" y="2895600"/>
              <a:ext cx="88900" cy="49212"/>
            </a:xfrm>
            <a:custGeom>
              <a:avLst/>
              <a:gdLst>
                <a:gd name="T0" fmla="*/ 13 w 18"/>
                <a:gd name="T1" fmla="*/ 1 h 10"/>
                <a:gd name="T2" fmla="*/ 8 w 18"/>
                <a:gd name="T3" fmla="*/ 0 h 10"/>
                <a:gd name="T4" fmla="*/ 1 w 18"/>
                <a:gd name="T5" fmla="*/ 6 h 10"/>
                <a:gd name="T6" fmla="*/ 4 w 18"/>
                <a:gd name="T7" fmla="*/ 8 h 10"/>
                <a:gd name="T8" fmla="*/ 12 w 18"/>
                <a:gd name="T9" fmla="*/ 8 h 10"/>
                <a:gd name="T10" fmla="*/ 17 w 18"/>
                <a:gd name="T11" fmla="*/ 8 h 10"/>
                <a:gd name="T12" fmla="*/ 17 w 18"/>
                <a:gd name="T13" fmla="*/ 4 h 10"/>
                <a:gd name="T14" fmla="*/ 13 w 18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3" y="1"/>
                  </a:moveTo>
                  <a:cubicBezTo>
                    <a:pt x="12" y="0"/>
                    <a:pt x="10" y="0"/>
                    <a:pt x="8" y="0"/>
                  </a:cubicBezTo>
                  <a:cubicBezTo>
                    <a:pt x="5" y="0"/>
                    <a:pt x="2" y="3"/>
                    <a:pt x="1" y="6"/>
                  </a:cubicBezTo>
                  <a:cubicBezTo>
                    <a:pt x="0" y="8"/>
                    <a:pt x="2" y="10"/>
                    <a:pt x="4" y="8"/>
                  </a:cubicBezTo>
                  <a:cubicBezTo>
                    <a:pt x="6" y="7"/>
                    <a:pt x="9" y="7"/>
                    <a:pt x="12" y="8"/>
                  </a:cubicBezTo>
                  <a:cubicBezTo>
                    <a:pt x="13" y="8"/>
                    <a:pt x="15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6" y="2"/>
                    <a:pt x="15" y="2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1CDE3CC-D0CF-487F-A657-7CA1CB3805F8}"/>
                </a:ext>
              </a:extLst>
            </p:cNvPr>
            <p:cNvSpPr/>
            <p:nvPr/>
          </p:nvSpPr>
          <p:spPr bwMode="auto">
            <a:xfrm>
              <a:off x="7018339" y="3059113"/>
              <a:ext cx="157163" cy="112712"/>
            </a:xfrm>
            <a:custGeom>
              <a:avLst/>
              <a:gdLst>
                <a:gd name="T0" fmla="*/ 27 w 32"/>
                <a:gd name="T1" fmla="*/ 4 h 23"/>
                <a:gd name="T2" fmla="*/ 15 w 32"/>
                <a:gd name="T3" fmla="*/ 15 h 23"/>
                <a:gd name="T4" fmla="*/ 5 w 32"/>
                <a:gd name="T5" fmla="*/ 2 h 23"/>
                <a:gd name="T6" fmla="*/ 1 w 32"/>
                <a:gd name="T7" fmla="*/ 4 h 23"/>
                <a:gd name="T8" fmla="*/ 15 w 32"/>
                <a:gd name="T9" fmla="*/ 22 h 23"/>
                <a:gd name="T10" fmla="*/ 31 w 32"/>
                <a:gd name="T11" fmla="*/ 5 h 23"/>
                <a:gd name="T12" fmla="*/ 27 w 32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27" y="4"/>
                  </a:moveTo>
                  <a:cubicBezTo>
                    <a:pt x="25" y="8"/>
                    <a:pt x="21" y="16"/>
                    <a:pt x="15" y="15"/>
                  </a:cubicBezTo>
                  <a:cubicBezTo>
                    <a:pt x="11" y="14"/>
                    <a:pt x="7" y="5"/>
                    <a:pt x="5" y="2"/>
                  </a:cubicBezTo>
                  <a:cubicBezTo>
                    <a:pt x="4" y="0"/>
                    <a:pt x="0" y="1"/>
                    <a:pt x="1" y="4"/>
                  </a:cubicBezTo>
                  <a:cubicBezTo>
                    <a:pt x="3" y="11"/>
                    <a:pt x="7" y="21"/>
                    <a:pt x="15" y="22"/>
                  </a:cubicBezTo>
                  <a:cubicBezTo>
                    <a:pt x="24" y="23"/>
                    <a:pt x="28" y="12"/>
                    <a:pt x="31" y="5"/>
                  </a:cubicBezTo>
                  <a:cubicBezTo>
                    <a:pt x="32" y="3"/>
                    <a:pt x="28" y="1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1A9E9C2-A97B-4F79-8040-E14C8F5E9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9" y="2281238"/>
              <a:ext cx="1330325" cy="2668587"/>
            </a:xfrm>
            <a:custGeom>
              <a:avLst/>
              <a:gdLst>
                <a:gd name="T0" fmla="*/ 132 w 269"/>
                <a:gd name="T1" fmla="*/ 9 h 539"/>
                <a:gd name="T2" fmla="*/ 120 w 269"/>
                <a:gd name="T3" fmla="*/ 13 h 539"/>
                <a:gd name="T4" fmla="*/ 50 w 269"/>
                <a:gd name="T5" fmla="*/ 78 h 539"/>
                <a:gd name="T6" fmla="*/ 54 w 269"/>
                <a:gd name="T7" fmla="*/ 179 h 539"/>
                <a:gd name="T8" fmla="*/ 104 w 269"/>
                <a:gd name="T9" fmla="*/ 209 h 539"/>
                <a:gd name="T10" fmla="*/ 91 w 269"/>
                <a:gd name="T11" fmla="*/ 238 h 539"/>
                <a:gd name="T12" fmla="*/ 50 w 269"/>
                <a:gd name="T13" fmla="*/ 213 h 539"/>
                <a:gd name="T14" fmla="*/ 4 w 269"/>
                <a:gd name="T15" fmla="*/ 179 h 539"/>
                <a:gd name="T16" fmla="*/ 41 w 269"/>
                <a:gd name="T17" fmla="*/ 216 h 539"/>
                <a:gd name="T18" fmla="*/ 69 w 269"/>
                <a:gd name="T19" fmla="*/ 309 h 539"/>
                <a:gd name="T20" fmla="*/ 46 w 269"/>
                <a:gd name="T21" fmla="*/ 409 h 539"/>
                <a:gd name="T22" fmla="*/ 50 w 269"/>
                <a:gd name="T23" fmla="*/ 462 h 539"/>
                <a:gd name="T24" fmla="*/ 62 w 269"/>
                <a:gd name="T25" fmla="*/ 465 h 539"/>
                <a:gd name="T26" fmla="*/ 70 w 269"/>
                <a:gd name="T27" fmla="*/ 511 h 539"/>
                <a:gd name="T28" fmla="*/ 54 w 269"/>
                <a:gd name="T29" fmla="*/ 525 h 539"/>
                <a:gd name="T30" fmla="*/ 50 w 269"/>
                <a:gd name="T31" fmla="*/ 538 h 539"/>
                <a:gd name="T32" fmla="*/ 75 w 269"/>
                <a:gd name="T33" fmla="*/ 513 h 539"/>
                <a:gd name="T34" fmla="*/ 69 w 269"/>
                <a:gd name="T35" fmla="*/ 483 h 539"/>
                <a:gd name="T36" fmla="*/ 134 w 269"/>
                <a:gd name="T37" fmla="*/ 472 h 539"/>
                <a:gd name="T38" fmla="*/ 131 w 269"/>
                <a:gd name="T39" fmla="*/ 516 h 539"/>
                <a:gd name="T40" fmla="*/ 161 w 269"/>
                <a:gd name="T41" fmla="*/ 527 h 539"/>
                <a:gd name="T42" fmla="*/ 137 w 269"/>
                <a:gd name="T43" fmla="*/ 513 h 539"/>
                <a:gd name="T44" fmla="*/ 140 w 269"/>
                <a:gd name="T45" fmla="*/ 473 h 539"/>
                <a:gd name="T46" fmla="*/ 169 w 269"/>
                <a:gd name="T47" fmla="*/ 424 h 539"/>
                <a:gd name="T48" fmla="*/ 154 w 269"/>
                <a:gd name="T49" fmla="*/ 344 h 539"/>
                <a:gd name="T50" fmla="*/ 133 w 269"/>
                <a:gd name="T51" fmla="*/ 244 h 539"/>
                <a:gd name="T52" fmla="*/ 219 w 269"/>
                <a:gd name="T53" fmla="*/ 209 h 539"/>
                <a:gd name="T54" fmla="*/ 196 w 269"/>
                <a:gd name="T55" fmla="*/ 213 h 539"/>
                <a:gd name="T56" fmla="*/ 131 w 269"/>
                <a:gd name="T57" fmla="*/ 238 h 539"/>
                <a:gd name="T58" fmla="*/ 107 w 269"/>
                <a:gd name="T59" fmla="*/ 238 h 539"/>
                <a:gd name="T60" fmla="*/ 111 w 269"/>
                <a:gd name="T61" fmla="*/ 206 h 539"/>
                <a:gd name="T62" fmla="*/ 205 w 269"/>
                <a:gd name="T63" fmla="*/ 151 h 539"/>
                <a:gd name="T64" fmla="*/ 191 w 269"/>
                <a:gd name="T65" fmla="*/ 109 h 539"/>
                <a:gd name="T66" fmla="*/ 193 w 269"/>
                <a:gd name="T67" fmla="*/ 93 h 539"/>
                <a:gd name="T68" fmla="*/ 189 w 269"/>
                <a:gd name="T69" fmla="*/ 64 h 539"/>
                <a:gd name="T70" fmla="*/ 268 w 269"/>
                <a:gd name="T71" fmla="*/ 24 h 539"/>
                <a:gd name="T72" fmla="*/ 188 w 269"/>
                <a:gd name="T73" fmla="*/ 62 h 539"/>
                <a:gd name="T74" fmla="*/ 150 w 269"/>
                <a:gd name="T75" fmla="*/ 46 h 539"/>
                <a:gd name="T76" fmla="*/ 149 w 269"/>
                <a:gd name="T77" fmla="*/ 24 h 539"/>
                <a:gd name="T78" fmla="*/ 170 w 269"/>
                <a:gd name="T79" fmla="*/ 10 h 539"/>
                <a:gd name="T80" fmla="*/ 145 w 269"/>
                <a:gd name="T81" fmla="*/ 13 h 539"/>
                <a:gd name="T82" fmla="*/ 66 w 269"/>
                <a:gd name="T83" fmla="*/ 466 h 539"/>
                <a:gd name="T84" fmla="*/ 140 w 269"/>
                <a:gd name="T85" fmla="*/ 309 h 539"/>
                <a:gd name="T86" fmla="*/ 154 w 269"/>
                <a:gd name="T87" fmla="*/ 387 h 539"/>
                <a:gd name="T88" fmla="*/ 165 w 269"/>
                <a:gd name="T89" fmla="*/ 457 h 539"/>
                <a:gd name="T90" fmla="*/ 64 w 269"/>
                <a:gd name="T91" fmla="*/ 457 h 539"/>
                <a:gd name="T92" fmla="*/ 50 w 269"/>
                <a:gd name="T93" fmla="*/ 426 h 539"/>
                <a:gd name="T94" fmla="*/ 75 w 269"/>
                <a:gd name="T95" fmla="*/ 309 h 539"/>
                <a:gd name="T96" fmla="*/ 106 w 269"/>
                <a:gd name="T97" fmla="*/ 246 h 539"/>
                <a:gd name="T98" fmla="*/ 184 w 269"/>
                <a:gd name="T99" fmla="*/ 156 h 539"/>
                <a:gd name="T100" fmla="*/ 124 w 269"/>
                <a:gd name="T101" fmla="*/ 49 h 539"/>
                <a:gd name="T102" fmla="*/ 184 w 269"/>
                <a:gd name="T103" fmla="*/ 109 h 539"/>
                <a:gd name="T104" fmla="*/ 176 w 269"/>
                <a:gd name="T105" fmla="*/ 158 h 539"/>
                <a:gd name="T106" fmla="*/ 54 w 269"/>
                <a:gd name="T107" fmla="*/ 168 h 539"/>
                <a:gd name="T108" fmla="*/ 50 w 269"/>
                <a:gd name="T109" fmla="*/ 96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" h="539">
                  <a:moveTo>
                    <a:pt x="123" y="36"/>
                  </a:moveTo>
                  <a:cubicBezTo>
                    <a:pt x="123" y="31"/>
                    <a:pt x="124" y="27"/>
                    <a:pt x="125" y="22"/>
                  </a:cubicBezTo>
                  <a:cubicBezTo>
                    <a:pt x="126" y="19"/>
                    <a:pt x="128" y="16"/>
                    <a:pt x="130" y="13"/>
                  </a:cubicBezTo>
                  <a:cubicBezTo>
                    <a:pt x="131" y="12"/>
                    <a:pt x="131" y="10"/>
                    <a:pt x="132" y="9"/>
                  </a:cubicBezTo>
                  <a:cubicBezTo>
                    <a:pt x="133" y="7"/>
                    <a:pt x="134" y="5"/>
                    <a:pt x="135" y="4"/>
                  </a:cubicBezTo>
                  <a:cubicBezTo>
                    <a:pt x="136" y="2"/>
                    <a:pt x="134" y="0"/>
                    <a:pt x="132" y="1"/>
                  </a:cubicBezTo>
                  <a:cubicBezTo>
                    <a:pt x="128" y="3"/>
                    <a:pt x="125" y="6"/>
                    <a:pt x="122" y="9"/>
                  </a:cubicBezTo>
                  <a:cubicBezTo>
                    <a:pt x="121" y="10"/>
                    <a:pt x="120" y="12"/>
                    <a:pt x="120" y="13"/>
                  </a:cubicBezTo>
                  <a:cubicBezTo>
                    <a:pt x="115" y="22"/>
                    <a:pt x="114" y="34"/>
                    <a:pt x="121" y="43"/>
                  </a:cubicBezTo>
                  <a:cubicBezTo>
                    <a:pt x="119" y="43"/>
                    <a:pt x="118" y="45"/>
                    <a:pt x="120" y="47"/>
                  </a:cubicBezTo>
                  <a:cubicBezTo>
                    <a:pt x="90" y="43"/>
                    <a:pt x="68" y="54"/>
                    <a:pt x="54" y="72"/>
                  </a:cubicBezTo>
                  <a:cubicBezTo>
                    <a:pt x="53" y="74"/>
                    <a:pt x="51" y="76"/>
                    <a:pt x="50" y="78"/>
                  </a:cubicBezTo>
                  <a:cubicBezTo>
                    <a:pt x="44" y="87"/>
                    <a:pt x="40" y="98"/>
                    <a:pt x="38" y="109"/>
                  </a:cubicBezTo>
                  <a:cubicBezTo>
                    <a:pt x="38" y="110"/>
                    <a:pt x="37" y="112"/>
                    <a:pt x="37" y="113"/>
                  </a:cubicBezTo>
                  <a:cubicBezTo>
                    <a:pt x="34" y="134"/>
                    <a:pt x="38" y="156"/>
                    <a:pt x="50" y="173"/>
                  </a:cubicBezTo>
                  <a:cubicBezTo>
                    <a:pt x="51" y="175"/>
                    <a:pt x="53" y="177"/>
                    <a:pt x="54" y="179"/>
                  </a:cubicBezTo>
                  <a:cubicBezTo>
                    <a:pt x="64" y="191"/>
                    <a:pt x="78" y="200"/>
                    <a:pt x="97" y="204"/>
                  </a:cubicBezTo>
                  <a:cubicBezTo>
                    <a:pt x="100" y="205"/>
                    <a:pt x="102" y="205"/>
                    <a:pt x="105" y="206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5" y="207"/>
                    <a:pt x="105" y="208"/>
                    <a:pt x="104" y="209"/>
                  </a:cubicBezTo>
                  <a:cubicBezTo>
                    <a:pt x="104" y="210"/>
                    <a:pt x="104" y="212"/>
                    <a:pt x="104" y="213"/>
                  </a:cubicBezTo>
                  <a:cubicBezTo>
                    <a:pt x="104" y="215"/>
                    <a:pt x="103" y="217"/>
                    <a:pt x="103" y="219"/>
                  </a:cubicBezTo>
                  <a:cubicBezTo>
                    <a:pt x="102" y="225"/>
                    <a:pt x="100" y="233"/>
                    <a:pt x="104" y="238"/>
                  </a:cubicBezTo>
                  <a:cubicBezTo>
                    <a:pt x="100" y="237"/>
                    <a:pt x="95" y="237"/>
                    <a:pt x="91" y="238"/>
                  </a:cubicBezTo>
                  <a:cubicBezTo>
                    <a:pt x="90" y="238"/>
                    <a:pt x="89" y="238"/>
                    <a:pt x="89" y="239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75" y="234"/>
                    <a:pt x="65" y="225"/>
                    <a:pt x="54" y="216"/>
                  </a:cubicBezTo>
                  <a:cubicBezTo>
                    <a:pt x="53" y="215"/>
                    <a:pt x="51" y="214"/>
                    <a:pt x="50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48" y="212"/>
                    <a:pt x="47" y="211"/>
                    <a:pt x="46" y="210"/>
                  </a:cubicBezTo>
                  <a:cubicBezTo>
                    <a:pt x="45" y="210"/>
                    <a:pt x="45" y="209"/>
                    <a:pt x="44" y="209"/>
                  </a:cubicBezTo>
                  <a:cubicBezTo>
                    <a:pt x="31" y="199"/>
                    <a:pt x="18" y="189"/>
                    <a:pt x="4" y="179"/>
                  </a:cubicBezTo>
                  <a:cubicBezTo>
                    <a:pt x="3" y="178"/>
                    <a:pt x="0" y="179"/>
                    <a:pt x="1" y="181"/>
                  </a:cubicBezTo>
                  <a:cubicBezTo>
                    <a:pt x="6" y="194"/>
                    <a:pt x="19" y="202"/>
                    <a:pt x="31" y="209"/>
                  </a:cubicBezTo>
                  <a:cubicBezTo>
                    <a:pt x="33" y="210"/>
                    <a:pt x="35" y="212"/>
                    <a:pt x="37" y="213"/>
                  </a:cubicBezTo>
                  <a:cubicBezTo>
                    <a:pt x="39" y="214"/>
                    <a:pt x="40" y="215"/>
                    <a:pt x="41" y="216"/>
                  </a:cubicBezTo>
                  <a:cubicBezTo>
                    <a:pt x="44" y="217"/>
                    <a:pt x="47" y="220"/>
                    <a:pt x="50" y="222"/>
                  </a:cubicBezTo>
                  <a:cubicBezTo>
                    <a:pt x="51" y="223"/>
                    <a:pt x="53" y="224"/>
                    <a:pt x="54" y="226"/>
                  </a:cubicBezTo>
                  <a:cubicBezTo>
                    <a:pt x="64" y="234"/>
                    <a:pt x="75" y="243"/>
                    <a:pt x="88" y="243"/>
                  </a:cubicBezTo>
                  <a:cubicBezTo>
                    <a:pt x="81" y="265"/>
                    <a:pt x="74" y="287"/>
                    <a:pt x="69" y="309"/>
                  </a:cubicBezTo>
                  <a:cubicBezTo>
                    <a:pt x="68" y="310"/>
                    <a:pt x="68" y="312"/>
                    <a:pt x="68" y="313"/>
                  </a:cubicBezTo>
                  <a:cubicBezTo>
                    <a:pt x="63" y="333"/>
                    <a:pt x="58" y="352"/>
                    <a:pt x="54" y="372"/>
                  </a:cubicBezTo>
                  <a:cubicBezTo>
                    <a:pt x="53" y="378"/>
                    <a:pt x="51" y="384"/>
                    <a:pt x="50" y="390"/>
                  </a:cubicBezTo>
                  <a:cubicBezTo>
                    <a:pt x="49" y="396"/>
                    <a:pt x="47" y="403"/>
                    <a:pt x="46" y="409"/>
                  </a:cubicBezTo>
                  <a:cubicBezTo>
                    <a:pt x="46" y="410"/>
                    <a:pt x="45" y="412"/>
                    <a:pt x="45" y="413"/>
                  </a:cubicBezTo>
                  <a:cubicBezTo>
                    <a:pt x="42" y="427"/>
                    <a:pt x="39" y="440"/>
                    <a:pt x="36" y="454"/>
                  </a:cubicBezTo>
                  <a:cubicBezTo>
                    <a:pt x="35" y="456"/>
                    <a:pt x="37" y="458"/>
                    <a:pt x="38" y="458"/>
                  </a:cubicBezTo>
                  <a:cubicBezTo>
                    <a:pt x="42" y="460"/>
                    <a:pt x="46" y="461"/>
                    <a:pt x="50" y="462"/>
                  </a:cubicBezTo>
                  <a:cubicBezTo>
                    <a:pt x="51" y="463"/>
                    <a:pt x="53" y="463"/>
                    <a:pt x="54" y="463"/>
                  </a:cubicBezTo>
                  <a:cubicBezTo>
                    <a:pt x="57" y="464"/>
                    <a:pt x="59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1" y="472"/>
                    <a:pt x="63" y="480"/>
                    <a:pt x="64" y="486"/>
                  </a:cubicBezTo>
                  <a:cubicBezTo>
                    <a:pt x="64" y="494"/>
                    <a:pt x="65" y="502"/>
                    <a:pt x="69" y="509"/>
                  </a:cubicBezTo>
                  <a:cubicBezTo>
                    <a:pt x="69" y="509"/>
                    <a:pt x="69" y="510"/>
                    <a:pt x="69" y="510"/>
                  </a:cubicBezTo>
                  <a:cubicBezTo>
                    <a:pt x="69" y="510"/>
                    <a:pt x="69" y="511"/>
                    <a:pt x="70" y="511"/>
                  </a:cubicBezTo>
                  <a:cubicBezTo>
                    <a:pt x="70" y="511"/>
                    <a:pt x="70" y="511"/>
                    <a:pt x="70" y="511"/>
                  </a:cubicBezTo>
                  <a:cubicBezTo>
                    <a:pt x="69" y="511"/>
                    <a:pt x="68" y="512"/>
                    <a:pt x="67" y="513"/>
                  </a:cubicBezTo>
                  <a:cubicBezTo>
                    <a:pt x="63" y="516"/>
                    <a:pt x="60" y="520"/>
                    <a:pt x="56" y="523"/>
                  </a:cubicBezTo>
                  <a:cubicBezTo>
                    <a:pt x="55" y="524"/>
                    <a:pt x="55" y="524"/>
                    <a:pt x="54" y="525"/>
                  </a:cubicBezTo>
                  <a:cubicBezTo>
                    <a:pt x="53" y="526"/>
                    <a:pt x="51" y="527"/>
                    <a:pt x="50" y="528"/>
                  </a:cubicBezTo>
                  <a:cubicBezTo>
                    <a:pt x="48" y="530"/>
                    <a:pt x="45" y="532"/>
                    <a:pt x="45" y="536"/>
                  </a:cubicBezTo>
                  <a:cubicBezTo>
                    <a:pt x="45" y="537"/>
                    <a:pt x="46" y="538"/>
                    <a:pt x="47" y="538"/>
                  </a:cubicBezTo>
                  <a:cubicBezTo>
                    <a:pt x="48" y="539"/>
                    <a:pt x="49" y="538"/>
                    <a:pt x="50" y="538"/>
                  </a:cubicBezTo>
                  <a:cubicBezTo>
                    <a:pt x="51" y="538"/>
                    <a:pt x="53" y="537"/>
                    <a:pt x="54" y="537"/>
                  </a:cubicBezTo>
                  <a:cubicBezTo>
                    <a:pt x="57" y="535"/>
                    <a:pt x="59" y="533"/>
                    <a:pt x="62" y="531"/>
                  </a:cubicBezTo>
                  <a:cubicBezTo>
                    <a:pt x="66" y="526"/>
                    <a:pt x="73" y="521"/>
                    <a:pt x="75" y="515"/>
                  </a:cubicBezTo>
                  <a:cubicBezTo>
                    <a:pt x="76" y="514"/>
                    <a:pt x="76" y="514"/>
                    <a:pt x="75" y="513"/>
                  </a:cubicBezTo>
                  <a:cubicBezTo>
                    <a:pt x="75" y="512"/>
                    <a:pt x="75" y="512"/>
                    <a:pt x="74" y="511"/>
                  </a:cubicBezTo>
                  <a:cubicBezTo>
                    <a:pt x="75" y="511"/>
                    <a:pt x="76" y="510"/>
                    <a:pt x="76" y="509"/>
                  </a:cubicBezTo>
                  <a:cubicBezTo>
                    <a:pt x="76" y="508"/>
                    <a:pt x="76" y="508"/>
                    <a:pt x="75" y="507"/>
                  </a:cubicBezTo>
                  <a:cubicBezTo>
                    <a:pt x="72" y="500"/>
                    <a:pt x="70" y="492"/>
                    <a:pt x="69" y="483"/>
                  </a:cubicBezTo>
                  <a:cubicBezTo>
                    <a:pt x="69" y="482"/>
                    <a:pt x="69" y="481"/>
                    <a:pt x="68" y="480"/>
                  </a:cubicBezTo>
                  <a:cubicBezTo>
                    <a:pt x="69" y="479"/>
                    <a:pt x="69" y="479"/>
                    <a:pt x="69" y="478"/>
                  </a:cubicBezTo>
                  <a:cubicBezTo>
                    <a:pt x="70" y="474"/>
                    <a:pt x="70" y="471"/>
                    <a:pt x="70" y="467"/>
                  </a:cubicBezTo>
                  <a:cubicBezTo>
                    <a:pt x="91" y="470"/>
                    <a:pt x="113" y="471"/>
                    <a:pt x="134" y="472"/>
                  </a:cubicBezTo>
                  <a:cubicBezTo>
                    <a:pt x="132" y="477"/>
                    <a:pt x="132" y="484"/>
                    <a:pt x="131" y="489"/>
                  </a:cubicBezTo>
                  <a:cubicBezTo>
                    <a:pt x="130" y="496"/>
                    <a:pt x="130" y="502"/>
                    <a:pt x="130" y="509"/>
                  </a:cubicBezTo>
                  <a:cubicBezTo>
                    <a:pt x="130" y="510"/>
                    <a:pt x="130" y="512"/>
                    <a:pt x="130" y="513"/>
                  </a:cubicBezTo>
                  <a:cubicBezTo>
                    <a:pt x="131" y="514"/>
                    <a:pt x="131" y="515"/>
                    <a:pt x="131" y="516"/>
                  </a:cubicBezTo>
                  <a:cubicBezTo>
                    <a:pt x="133" y="527"/>
                    <a:pt x="140" y="533"/>
                    <a:pt x="150" y="535"/>
                  </a:cubicBezTo>
                  <a:cubicBezTo>
                    <a:pt x="151" y="535"/>
                    <a:pt x="153" y="535"/>
                    <a:pt x="154" y="535"/>
                  </a:cubicBezTo>
                  <a:cubicBezTo>
                    <a:pt x="157" y="535"/>
                    <a:pt x="159" y="535"/>
                    <a:pt x="162" y="534"/>
                  </a:cubicBezTo>
                  <a:cubicBezTo>
                    <a:pt x="166" y="533"/>
                    <a:pt x="165" y="527"/>
                    <a:pt x="161" y="527"/>
                  </a:cubicBezTo>
                  <a:cubicBezTo>
                    <a:pt x="159" y="527"/>
                    <a:pt x="156" y="527"/>
                    <a:pt x="154" y="527"/>
                  </a:cubicBezTo>
                  <a:cubicBezTo>
                    <a:pt x="153" y="527"/>
                    <a:pt x="151" y="527"/>
                    <a:pt x="150" y="526"/>
                  </a:cubicBezTo>
                  <a:cubicBezTo>
                    <a:pt x="147" y="526"/>
                    <a:pt x="144" y="524"/>
                    <a:pt x="141" y="522"/>
                  </a:cubicBezTo>
                  <a:cubicBezTo>
                    <a:pt x="139" y="519"/>
                    <a:pt x="138" y="516"/>
                    <a:pt x="137" y="513"/>
                  </a:cubicBezTo>
                  <a:cubicBezTo>
                    <a:pt x="137" y="512"/>
                    <a:pt x="137" y="510"/>
                    <a:pt x="137" y="509"/>
                  </a:cubicBezTo>
                  <a:cubicBezTo>
                    <a:pt x="137" y="507"/>
                    <a:pt x="137" y="505"/>
                    <a:pt x="137" y="504"/>
                  </a:cubicBezTo>
                  <a:cubicBezTo>
                    <a:pt x="136" y="497"/>
                    <a:pt x="138" y="489"/>
                    <a:pt x="139" y="482"/>
                  </a:cubicBezTo>
                  <a:cubicBezTo>
                    <a:pt x="139" y="479"/>
                    <a:pt x="140" y="476"/>
                    <a:pt x="140" y="473"/>
                  </a:cubicBezTo>
                  <a:cubicBezTo>
                    <a:pt x="143" y="473"/>
                    <a:pt x="147" y="473"/>
                    <a:pt x="150" y="473"/>
                  </a:cubicBezTo>
                  <a:cubicBezTo>
                    <a:pt x="151" y="473"/>
                    <a:pt x="153" y="473"/>
                    <a:pt x="154" y="473"/>
                  </a:cubicBezTo>
                  <a:cubicBezTo>
                    <a:pt x="163" y="472"/>
                    <a:pt x="172" y="469"/>
                    <a:pt x="174" y="458"/>
                  </a:cubicBezTo>
                  <a:cubicBezTo>
                    <a:pt x="175" y="448"/>
                    <a:pt x="171" y="435"/>
                    <a:pt x="169" y="424"/>
                  </a:cubicBezTo>
                  <a:cubicBezTo>
                    <a:pt x="169" y="421"/>
                    <a:pt x="168" y="417"/>
                    <a:pt x="167" y="413"/>
                  </a:cubicBezTo>
                  <a:cubicBezTo>
                    <a:pt x="167" y="412"/>
                    <a:pt x="167" y="410"/>
                    <a:pt x="167" y="409"/>
                  </a:cubicBezTo>
                  <a:cubicBezTo>
                    <a:pt x="164" y="396"/>
                    <a:pt x="162" y="383"/>
                    <a:pt x="159" y="370"/>
                  </a:cubicBezTo>
                  <a:cubicBezTo>
                    <a:pt x="158" y="361"/>
                    <a:pt x="156" y="353"/>
                    <a:pt x="154" y="344"/>
                  </a:cubicBezTo>
                  <a:cubicBezTo>
                    <a:pt x="153" y="338"/>
                    <a:pt x="151" y="332"/>
                    <a:pt x="150" y="325"/>
                  </a:cubicBezTo>
                  <a:cubicBezTo>
                    <a:pt x="149" y="321"/>
                    <a:pt x="148" y="317"/>
                    <a:pt x="147" y="313"/>
                  </a:cubicBezTo>
                  <a:cubicBezTo>
                    <a:pt x="147" y="312"/>
                    <a:pt x="147" y="310"/>
                    <a:pt x="147" y="309"/>
                  </a:cubicBezTo>
                  <a:cubicBezTo>
                    <a:pt x="142" y="287"/>
                    <a:pt x="138" y="266"/>
                    <a:pt x="133" y="244"/>
                  </a:cubicBezTo>
                  <a:cubicBezTo>
                    <a:pt x="139" y="244"/>
                    <a:pt x="144" y="243"/>
                    <a:pt x="150" y="242"/>
                  </a:cubicBezTo>
                  <a:cubicBezTo>
                    <a:pt x="151" y="241"/>
                    <a:pt x="153" y="241"/>
                    <a:pt x="154" y="241"/>
                  </a:cubicBezTo>
                  <a:cubicBezTo>
                    <a:pt x="174" y="236"/>
                    <a:pt x="195" y="225"/>
                    <a:pt x="214" y="213"/>
                  </a:cubicBezTo>
                  <a:cubicBezTo>
                    <a:pt x="216" y="212"/>
                    <a:pt x="218" y="210"/>
                    <a:pt x="219" y="209"/>
                  </a:cubicBezTo>
                  <a:cubicBezTo>
                    <a:pt x="227" y="204"/>
                    <a:pt x="233" y="199"/>
                    <a:pt x="239" y="194"/>
                  </a:cubicBezTo>
                  <a:cubicBezTo>
                    <a:pt x="240" y="194"/>
                    <a:pt x="239" y="192"/>
                    <a:pt x="238" y="193"/>
                  </a:cubicBezTo>
                  <a:cubicBezTo>
                    <a:pt x="226" y="196"/>
                    <a:pt x="214" y="203"/>
                    <a:pt x="203" y="209"/>
                  </a:cubicBezTo>
                  <a:cubicBezTo>
                    <a:pt x="200" y="210"/>
                    <a:pt x="198" y="212"/>
                    <a:pt x="196" y="213"/>
                  </a:cubicBezTo>
                  <a:cubicBezTo>
                    <a:pt x="193" y="214"/>
                    <a:pt x="190" y="216"/>
                    <a:pt x="188" y="217"/>
                  </a:cubicBezTo>
                  <a:cubicBezTo>
                    <a:pt x="176" y="223"/>
                    <a:pt x="165" y="228"/>
                    <a:pt x="154" y="232"/>
                  </a:cubicBezTo>
                  <a:cubicBezTo>
                    <a:pt x="153" y="232"/>
                    <a:pt x="151" y="233"/>
                    <a:pt x="150" y="233"/>
                  </a:cubicBezTo>
                  <a:cubicBezTo>
                    <a:pt x="144" y="235"/>
                    <a:pt x="138" y="237"/>
                    <a:pt x="131" y="238"/>
                  </a:cubicBezTo>
                  <a:cubicBezTo>
                    <a:pt x="131" y="237"/>
                    <a:pt x="130" y="237"/>
                    <a:pt x="128" y="237"/>
                  </a:cubicBezTo>
                  <a:cubicBezTo>
                    <a:pt x="122" y="237"/>
                    <a:pt x="115" y="238"/>
                    <a:pt x="108" y="239"/>
                  </a:cubicBezTo>
                  <a:cubicBezTo>
                    <a:pt x="108" y="238"/>
                    <a:pt x="108" y="238"/>
                    <a:pt x="107" y="238"/>
                  </a:cubicBezTo>
                  <a:cubicBezTo>
                    <a:pt x="107" y="238"/>
                    <a:pt x="107" y="238"/>
                    <a:pt x="107" y="238"/>
                  </a:cubicBezTo>
                  <a:cubicBezTo>
                    <a:pt x="110" y="231"/>
                    <a:pt x="110" y="224"/>
                    <a:pt x="110" y="217"/>
                  </a:cubicBezTo>
                  <a:cubicBezTo>
                    <a:pt x="110" y="216"/>
                    <a:pt x="111" y="214"/>
                    <a:pt x="111" y="213"/>
                  </a:cubicBezTo>
                  <a:cubicBezTo>
                    <a:pt x="111" y="212"/>
                    <a:pt x="111" y="210"/>
                    <a:pt x="111" y="209"/>
                  </a:cubicBezTo>
                  <a:cubicBezTo>
                    <a:pt x="111" y="208"/>
                    <a:pt x="111" y="207"/>
                    <a:pt x="111" y="206"/>
                  </a:cubicBezTo>
                  <a:cubicBezTo>
                    <a:pt x="126" y="207"/>
                    <a:pt x="139" y="204"/>
                    <a:pt x="150" y="198"/>
                  </a:cubicBezTo>
                  <a:cubicBezTo>
                    <a:pt x="151" y="197"/>
                    <a:pt x="153" y="196"/>
                    <a:pt x="154" y="195"/>
                  </a:cubicBezTo>
                  <a:cubicBezTo>
                    <a:pt x="166" y="187"/>
                    <a:pt x="176" y="175"/>
                    <a:pt x="182" y="160"/>
                  </a:cubicBezTo>
                  <a:cubicBezTo>
                    <a:pt x="191" y="162"/>
                    <a:pt x="202" y="160"/>
                    <a:pt x="205" y="151"/>
                  </a:cubicBezTo>
                  <a:cubicBezTo>
                    <a:pt x="207" y="147"/>
                    <a:pt x="205" y="143"/>
                    <a:pt x="202" y="139"/>
                  </a:cubicBezTo>
                  <a:cubicBezTo>
                    <a:pt x="200" y="136"/>
                    <a:pt x="195" y="132"/>
                    <a:pt x="190" y="131"/>
                  </a:cubicBezTo>
                  <a:cubicBezTo>
                    <a:pt x="191" y="125"/>
                    <a:pt x="191" y="119"/>
                    <a:pt x="191" y="113"/>
                  </a:cubicBezTo>
                  <a:cubicBezTo>
                    <a:pt x="191" y="112"/>
                    <a:pt x="191" y="110"/>
                    <a:pt x="191" y="109"/>
                  </a:cubicBezTo>
                  <a:cubicBezTo>
                    <a:pt x="190" y="94"/>
                    <a:pt x="185" y="80"/>
                    <a:pt x="178" y="68"/>
                  </a:cubicBezTo>
                  <a:cubicBezTo>
                    <a:pt x="183" y="69"/>
                    <a:pt x="189" y="70"/>
                    <a:pt x="193" y="75"/>
                  </a:cubicBezTo>
                  <a:cubicBezTo>
                    <a:pt x="195" y="77"/>
                    <a:pt x="195" y="80"/>
                    <a:pt x="195" y="83"/>
                  </a:cubicBezTo>
                  <a:cubicBezTo>
                    <a:pt x="194" y="87"/>
                    <a:pt x="192" y="89"/>
                    <a:pt x="193" y="93"/>
                  </a:cubicBezTo>
                  <a:cubicBezTo>
                    <a:pt x="193" y="94"/>
                    <a:pt x="194" y="95"/>
                    <a:pt x="195" y="95"/>
                  </a:cubicBezTo>
                  <a:cubicBezTo>
                    <a:pt x="200" y="94"/>
                    <a:pt x="201" y="88"/>
                    <a:pt x="202" y="84"/>
                  </a:cubicBezTo>
                  <a:cubicBezTo>
                    <a:pt x="203" y="80"/>
                    <a:pt x="201" y="75"/>
                    <a:pt x="199" y="72"/>
                  </a:cubicBezTo>
                  <a:cubicBezTo>
                    <a:pt x="197" y="68"/>
                    <a:pt x="193" y="66"/>
                    <a:pt x="189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208" y="46"/>
                    <a:pt x="227" y="35"/>
                    <a:pt x="250" y="28"/>
                  </a:cubicBezTo>
                  <a:cubicBezTo>
                    <a:pt x="251" y="28"/>
                    <a:pt x="253" y="27"/>
                    <a:pt x="254" y="27"/>
                  </a:cubicBezTo>
                  <a:cubicBezTo>
                    <a:pt x="258" y="26"/>
                    <a:pt x="263" y="25"/>
                    <a:pt x="268" y="24"/>
                  </a:cubicBezTo>
                  <a:cubicBezTo>
                    <a:pt x="269" y="24"/>
                    <a:pt x="269" y="22"/>
                    <a:pt x="268" y="22"/>
                  </a:cubicBezTo>
                  <a:cubicBezTo>
                    <a:pt x="263" y="21"/>
                    <a:pt x="259" y="22"/>
                    <a:pt x="254" y="22"/>
                  </a:cubicBezTo>
                  <a:cubicBezTo>
                    <a:pt x="253" y="22"/>
                    <a:pt x="251" y="22"/>
                    <a:pt x="250" y="23"/>
                  </a:cubicBezTo>
                  <a:cubicBezTo>
                    <a:pt x="225" y="26"/>
                    <a:pt x="199" y="41"/>
                    <a:pt x="188" y="62"/>
                  </a:cubicBezTo>
                  <a:cubicBezTo>
                    <a:pt x="187" y="63"/>
                    <a:pt x="187" y="63"/>
                    <a:pt x="188" y="64"/>
                  </a:cubicBezTo>
                  <a:cubicBezTo>
                    <a:pt x="183" y="62"/>
                    <a:pt x="179" y="62"/>
                    <a:pt x="174" y="64"/>
                  </a:cubicBezTo>
                  <a:cubicBezTo>
                    <a:pt x="169" y="57"/>
                    <a:pt x="162" y="51"/>
                    <a:pt x="154" y="47"/>
                  </a:cubicBezTo>
                  <a:cubicBezTo>
                    <a:pt x="153" y="47"/>
                    <a:pt x="151" y="46"/>
                    <a:pt x="150" y="46"/>
                  </a:cubicBezTo>
                  <a:cubicBezTo>
                    <a:pt x="142" y="43"/>
                    <a:pt x="133" y="42"/>
                    <a:pt x="123" y="42"/>
                  </a:cubicBezTo>
                  <a:cubicBezTo>
                    <a:pt x="123" y="42"/>
                    <a:pt x="123" y="41"/>
                    <a:pt x="123" y="40"/>
                  </a:cubicBezTo>
                  <a:cubicBezTo>
                    <a:pt x="124" y="41"/>
                    <a:pt x="126" y="41"/>
                    <a:pt x="127" y="40"/>
                  </a:cubicBezTo>
                  <a:cubicBezTo>
                    <a:pt x="135" y="35"/>
                    <a:pt x="141" y="29"/>
                    <a:pt x="149" y="24"/>
                  </a:cubicBezTo>
                  <a:cubicBezTo>
                    <a:pt x="149" y="24"/>
                    <a:pt x="150" y="23"/>
                    <a:pt x="150" y="23"/>
                  </a:cubicBezTo>
                  <a:cubicBezTo>
                    <a:pt x="151" y="22"/>
                    <a:pt x="153" y="21"/>
                    <a:pt x="154" y="20"/>
                  </a:cubicBezTo>
                  <a:cubicBezTo>
                    <a:pt x="158" y="18"/>
                    <a:pt x="163" y="16"/>
                    <a:pt x="167" y="13"/>
                  </a:cubicBezTo>
                  <a:cubicBezTo>
                    <a:pt x="168" y="12"/>
                    <a:pt x="169" y="11"/>
                    <a:pt x="170" y="10"/>
                  </a:cubicBezTo>
                  <a:cubicBezTo>
                    <a:pt x="171" y="10"/>
                    <a:pt x="171" y="10"/>
                    <a:pt x="172" y="9"/>
                  </a:cubicBezTo>
                  <a:cubicBezTo>
                    <a:pt x="172" y="7"/>
                    <a:pt x="171" y="5"/>
                    <a:pt x="168" y="5"/>
                  </a:cubicBezTo>
                  <a:cubicBezTo>
                    <a:pt x="164" y="5"/>
                    <a:pt x="159" y="6"/>
                    <a:pt x="154" y="8"/>
                  </a:cubicBezTo>
                  <a:cubicBezTo>
                    <a:pt x="151" y="10"/>
                    <a:pt x="148" y="11"/>
                    <a:pt x="145" y="13"/>
                  </a:cubicBezTo>
                  <a:cubicBezTo>
                    <a:pt x="136" y="19"/>
                    <a:pt x="128" y="27"/>
                    <a:pt x="123" y="36"/>
                  </a:cubicBezTo>
                  <a:close/>
                  <a:moveTo>
                    <a:pt x="65" y="467"/>
                  </a:moveTo>
                  <a:cubicBezTo>
                    <a:pt x="65" y="467"/>
                    <a:pt x="65" y="466"/>
                    <a:pt x="65" y="466"/>
                  </a:cubicBezTo>
                  <a:cubicBezTo>
                    <a:pt x="65" y="466"/>
                    <a:pt x="65" y="466"/>
                    <a:pt x="66" y="466"/>
                  </a:cubicBezTo>
                  <a:cubicBezTo>
                    <a:pt x="66" y="466"/>
                    <a:pt x="66" y="467"/>
                    <a:pt x="65" y="467"/>
                  </a:cubicBezTo>
                  <a:close/>
                  <a:moveTo>
                    <a:pt x="127" y="250"/>
                  </a:moveTo>
                  <a:cubicBezTo>
                    <a:pt x="129" y="263"/>
                    <a:pt x="132" y="275"/>
                    <a:pt x="135" y="287"/>
                  </a:cubicBezTo>
                  <a:cubicBezTo>
                    <a:pt x="137" y="294"/>
                    <a:pt x="138" y="302"/>
                    <a:pt x="140" y="309"/>
                  </a:cubicBezTo>
                  <a:cubicBezTo>
                    <a:pt x="140" y="310"/>
                    <a:pt x="141" y="312"/>
                    <a:pt x="141" y="313"/>
                  </a:cubicBezTo>
                  <a:cubicBezTo>
                    <a:pt x="144" y="330"/>
                    <a:pt x="147" y="346"/>
                    <a:pt x="150" y="363"/>
                  </a:cubicBezTo>
                  <a:cubicBezTo>
                    <a:pt x="150" y="366"/>
                    <a:pt x="151" y="368"/>
                    <a:pt x="151" y="371"/>
                  </a:cubicBezTo>
                  <a:cubicBezTo>
                    <a:pt x="152" y="376"/>
                    <a:pt x="153" y="381"/>
                    <a:pt x="154" y="387"/>
                  </a:cubicBezTo>
                  <a:cubicBezTo>
                    <a:pt x="155" y="394"/>
                    <a:pt x="156" y="402"/>
                    <a:pt x="158" y="409"/>
                  </a:cubicBezTo>
                  <a:cubicBezTo>
                    <a:pt x="158" y="410"/>
                    <a:pt x="158" y="412"/>
                    <a:pt x="158" y="413"/>
                  </a:cubicBezTo>
                  <a:cubicBezTo>
                    <a:pt x="159" y="419"/>
                    <a:pt x="160" y="425"/>
                    <a:pt x="162" y="431"/>
                  </a:cubicBezTo>
                  <a:cubicBezTo>
                    <a:pt x="163" y="439"/>
                    <a:pt x="165" y="448"/>
                    <a:pt x="165" y="457"/>
                  </a:cubicBezTo>
                  <a:cubicBezTo>
                    <a:pt x="165" y="461"/>
                    <a:pt x="160" y="463"/>
                    <a:pt x="154" y="464"/>
                  </a:cubicBezTo>
                  <a:cubicBezTo>
                    <a:pt x="153" y="464"/>
                    <a:pt x="151" y="464"/>
                    <a:pt x="150" y="464"/>
                  </a:cubicBezTo>
                  <a:cubicBezTo>
                    <a:pt x="142" y="464"/>
                    <a:pt x="132" y="463"/>
                    <a:pt x="129" y="463"/>
                  </a:cubicBezTo>
                  <a:cubicBezTo>
                    <a:pt x="107" y="461"/>
                    <a:pt x="86" y="460"/>
                    <a:pt x="64" y="457"/>
                  </a:cubicBezTo>
                  <a:cubicBezTo>
                    <a:pt x="60" y="456"/>
                    <a:pt x="57" y="455"/>
                    <a:pt x="54" y="454"/>
                  </a:cubicBezTo>
                  <a:cubicBezTo>
                    <a:pt x="52" y="453"/>
                    <a:pt x="51" y="451"/>
                    <a:pt x="50" y="450"/>
                  </a:cubicBezTo>
                  <a:cubicBezTo>
                    <a:pt x="46" y="445"/>
                    <a:pt x="48" y="437"/>
                    <a:pt x="50" y="427"/>
                  </a:cubicBezTo>
                  <a:cubicBezTo>
                    <a:pt x="50" y="427"/>
                    <a:pt x="50" y="427"/>
                    <a:pt x="50" y="426"/>
                  </a:cubicBezTo>
                  <a:cubicBezTo>
                    <a:pt x="51" y="420"/>
                    <a:pt x="53" y="413"/>
                    <a:pt x="54" y="406"/>
                  </a:cubicBezTo>
                  <a:cubicBezTo>
                    <a:pt x="56" y="397"/>
                    <a:pt x="57" y="389"/>
                    <a:pt x="59" y="380"/>
                  </a:cubicBezTo>
                  <a:cubicBezTo>
                    <a:pt x="64" y="357"/>
                    <a:pt x="69" y="335"/>
                    <a:pt x="74" y="313"/>
                  </a:cubicBezTo>
                  <a:cubicBezTo>
                    <a:pt x="74" y="312"/>
                    <a:pt x="75" y="310"/>
                    <a:pt x="75" y="309"/>
                  </a:cubicBezTo>
                  <a:cubicBezTo>
                    <a:pt x="76" y="305"/>
                    <a:pt x="77" y="300"/>
                    <a:pt x="78" y="296"/>
                  </a:cubicBezTo>
                  <a:cubicBezTo>
                    <a:pt x="82" y="281"/>
                    <a:pt x="86" y="265"/>
                    <a:pt x="91" y="251"/>
                  </a:cubicBezTo>
                  <a:cubicBezTo>
                    <a:pt x="93" y="242"/>
                    <a:pt x="96" y="244"/>
                    <a:pt x="102" y="244"/>
                  </a:cubicBezTo>
                  <a:cubicBezTo>
                    <a:pt x="103" y="245"/>
                    <a:pt x="104" y="246"/>
                    <a:pt x="106" y="246"/>
                  </a:cubicBezTo>
                  <a:cubicBezTo>
                    <a:pt x="112" y="245"/>
                    <a:pt x="125" y="241"/>
                    <a:pt x="127" y="250"/>
                  </a:cubicBezTo>
                  <a:close/>
                  <a:moveTo>
                    <a:pt x="195" y="140"/>
                  </a:moveTo>
                  <a:cubicBezTo>
                    <a:pt x="198" y="142"/>
                    <a:pt x="201" y="145"/>
                    <a:pt x="200" y="149"/>
                  </a:cubicBezTo>
                  <a:cubicBezTo>
                    <a:pt x="199" y="156"/>
                    <a:pt x="191" y="156"/>
                    <a:pt x="184" y="156"/>
                  </a:cubicBezTo>
                  <a:cubicBezTo>
                    <a:pt x="186" y="150"/>
                    <a:pt x="188" y="144"/>
                    <a:pt x="189" y="137"/>
                  </a:cubicBezTo>
                  <a:cubicBezTo>
                    <a:pt x="191" y="138"/>
                    <a:pt x="194" y="139"/>
                    <a:pt x="195" y="140"/>
                  </a:cubicBez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34" y="51"/>
                    <a:pt x="142" y="53"/>
                    <a:pt x="150" y="57"/>
                  </a:cubicBezTo>
                  <a:cubicBezTo>
                    <a:pt x="151" y="58"/>
                    <a:pt x="153" y="58"/>
                    <a:pt x="154" y="59"/>
                  </a:cubicBezTo>
                  <a:cubicBezTo>
                    <a:pt x="161" y="63"/>
                    <a:pt x="167" y="68"/>
                    <a:pt x="172" y="76"/>
                  </a:cubicBezTo>
                  <a:cubicBezTo>
                    <a:pt x="179" y="86"/>
                    <a:pt x="183" y="97"/>
                    <a:pt x="184" y="109"/>
                  </a:cubicBezTo>
                  <a:cubicBezTo>
                    <a:pt x="184" y="110"/>
                    <a:pt x="184" y="112"/>
                    <a:pt x="184" y="113"/>
                  </a:cubicBezTo>
                  <a:cubicBezTo>
                    <a:pt x="184" y="119"/>
                    <a:pt x="184" y="125"/>
                    <a:pt x="184" y="130"/>
                  </a:cubicBezTo>
                  <a:cubicBezTo>
                    <a:pt x="183" y="139"/>
                    <a:pt x="180" y="148"/>
                    <a:pt x="177" y="156"/>
                  </a:cubicBezTo>
                  <a:cubicBezTo>
                    <a:pt x="176" y="156"/>
                    <a:pt x="176" y="157"/>
                    <a:pt x="176" y="158"/>
                  </a:cubicBezTo>
                  <a:cubicBezTo>
                    <a:pt x="171" y="169"/>
                    <a:pt x="163" y="178"/>
                    <a:pt x="154" y="185"/>
                  </a:cubicBezTo>
                  <a:cubicBezTo>
                    <a:pt x="153" y="186"/>
                    <a:pt x="151" y="187"/>
                    <a:pt x="150" y="188"/>
                  </a:cubicBezTo>
                  <a:cubicBezTo>
                    <a:pt x="136" y="196"/>
                    <a:pt x="118" y="200"/>
                    <a:pt x="98" y="196"/>
                  </a:cubicBezTo>
                  <a:cubicBezTo>
                    <a:pt x="77" y="193"/>
                    <a:pt x="63" y="182"/>
                    <a:pt x="54" y="168"/>
                  </a:cubicBezTo>
                  <a:cubicBezTo>
                    <a:pt x="53" y="166"/>
                    <a:pt x="51" y="163"/>
                    <a:pt x="50" y="161"/>
                  </a:cubicBezTo>
                  <a:cubicBezTo>
                    <a:pt x="43" y="146"/>
                    <a:pt x="42" y="129"/>
                    <a:pt x="45" y="113"/>
                  </a:cubicBezTo>
                  <a:cubicBezTo>
                    <a:pt x="45" y="112"/>
                    <a:pt x="46" y="110"/>
                    <a:pt x="46" y="109"/>
                  </a:cubicBezTo>
                  <a:cubicBezTo>
                    <a:pt x="47" y="105"/>
                    <a:pt x="48" y="100"/>
                    <a:pt x="50" y="96"/>
                  </a:cubicBezTo>
                  <a:cubicBezTo>
                    <a:pt x="51" y="93"/>
                    <a:pt x="53" y="90"/>
                    <a:pt x="54" y="87"/>
                  </a:cubicBezTo>
                  <a:cubicBezTo>
                    <a:pt x="67" y="63"/>
                    <a:pt x="91" y="45"/>
                    <a:pt x="124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20" name="TextBox 45">
            <a:extLst>
              <a:ext uri="{FF2B5EF4-FFF2-40B4-BE49-F238E27FC236}">
                <a16:creationId xmlns:a16="http://schemas.microsoft.com/office/drawing/2014/main" id="{326E16E2-DBFB-479B-875F-31C19608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5" y="996952"/>
            <a:ext cx="2130425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Windows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自带的计算器</a:t>
            </a:r>
          </a:p>
        </p:txBody>
      </p:sp>
      <p:sp>
        <p:nvSpPr>
          <p:cNvPr id="124" name="TextBox 45">
            <a:extLst>
              <a:ext uri="{FF2B5EF4-FFF2-40B4-BE49-F238E27FC236}">
                <a16:creationId xmlns:a16="http://schemas.microsoft.com/office/drawing/2014/main" id="{873F73E8-642E-48D8-94BA-4E9BCA7E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1274765"/>
            <a:ext cx="26400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python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代码查看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FA1262-167E-4D65-BA4E-3116A266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590" y="2173288"/>
            <a:ext cx="23272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5">
            <a:extLst>
              <a:ext uri="{FF2B5EF4-FFF2-40B4-BE49-F238E27FC236}">
                <a16:creationId xmlns:a16="http://schemas.microsoft.com/office/drawing/2014/main" id="{D0B246EB-60C3-4296-B0A5-640D491D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2" y="2971802"/>
            <a:ext cx="3268663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bin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查看二进制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oct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查看八进制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hex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查看十六进制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618C4C-88EF-4788-B623-8900CCDA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37AFFDE9-AD2F-45D0-91BD-FE6C8777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1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EA876B48-4F85-463D-829A-EB78E784F2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3" y="3280791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02DEA3F6-44A8-46FF-A02E-EF5893CBEF77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3EE5C4C3-E823-467F-B764-F10FA2620AA0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BE7704E3-2E13-4C2B-8F18-3BD5F280922D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9AFFBD23-012C-4DD6-A606-7E36E48983C8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DE6CE39F-3DC9-4E0D-A895-9330AE9F874D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3258678-AFE8-4AFE-B34E-A6D75E73A16D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2740C9B6-DACF-4795-8318-64C84DE0243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5DF6D6B3-59CB-445B-AE24-771F9292C1B9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BE1F38C7-2515-4FE6-9BB9-817453996D89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44A02808-F49D-448B-AC05-4AFA39B112BF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362F19D5-3355-47C6-9561-E20CDF45D0CE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D7F3CA7E-27E7-44E2-B02D-7F329DAC879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D151E362-595C-4BF7-9EDD-A13F17F06A53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5D4B9267-D463-4057-8B57-584513E123AB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6C10CC0F-0E86-4250-9121-28374F0FE23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1E8FD90A-2425-43D5-A4AA-E6E270B38BA6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9DBE3954-718E-4BF7-A2E1-B803B54A514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1829DD27-4E5B-4F6F-A5CC-B4AF73540B76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477F26DF-DA9D-4534-905A-E30979EE5CA7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9B7A64ED-BEBA-4877-910C-747863F06727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0E5CD4EE-6CEF-47EC-8B79-4290FB5CE36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BBD8C25-451B-4652-BA56-D5F50D992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6C22A3C8-4175-47AF-9016-EDCD0F2C0A7F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49ACF565-A7D9-4CAE-8A3F-EE3AE12CA7ED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2AE36B3F-77DD-49AD-AF70-CA8FF97A63E4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3D503192-2189-4E14-B387-C30BBE497C8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CE05B4DD-6FAD-44C1-9A2A-44C986FF92FA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FBFC303D-3F0D-4DE7-ADAE-BAA8B5CB4349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40723D80-4183-4AE8-AE3E-516E4BF1B837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3EC6BCC1-57A4-4E80-A1A6-47791239ECA5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21B6366F-2A9E-43EF-9FCB-419739BDAA0B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44E9F000-24A6-406F-AB13-666201F0FAB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EA426243-3487-4BEE-92B5-87B16D9FE71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5C0D0B0F-FCAC-4234-A260-743774C5BEC1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8BB581C-B2BE-48CE-9136-BD63EA20AA0A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191C9612-AF79-4D57-923A-DC59A75ACAC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4987CE68-FC63-40DE-9DE4-FB721B7D27B5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55712C49-3FDD-4BF0-9E01-D45C656654A9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FA690177-85A7-4341-8750-185D4E5EDE48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1BF4901C-A132-4CA8-8286-10A503B1BEC7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7BA4D664-B9CA-4582-86BC-EFFB65498E3F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BF792326-3B24-4BBF-93E3-232A84DBEC7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A67515EB-0F21-4BD9-88AD-485C4444220E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5C0AC3CD-E9FC-4A8A-ADD0-EA6D8C9D316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11FC851D-8AF1-4D6D-9B6B-1C0E0723A38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BE56F680-A92B-488A-8A0C-A40A242CAD9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217163F5-1F68-4AE3-947A-7185C6D36FF3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1663F1D1-BE01-40BD-8EC6-7A1EA0626F5D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C143AD31-2CC4-44C1-9041-4FB07CBC90A3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4FA4252C-8308-46BF-A23C-B4F3CF3A215D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20BE11EC-5953-4344-A020-83DDBF16C747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6ED7DE25-C6F0-4D70-8A9D-A5288D372E1D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D30FAC77-931E-492A-8C4B-49DDC5E2D935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3C702FC-26C4-42BE-BEB7-04BB69B237AE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45C4E59C-8112-41CD-8B85-E2785F95D742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DCC10D8B-5682-4268-B30B-59EF63038990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1F71CA89-A31D-4809-8893-96161C97781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B5D4C16D-80A5-4EAB-8208-2EF1C771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BD9BFA31-8D66-46AF-AD28-F035FCE76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2F3CD184-F044-4B02-B2F1-518AFC260F3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CB027B38-6961-4605-B899-25D19F82E460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C45928A2-29DE-4D9D-A33F-B22389AA4EB4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EB0D9AB9-EB1E-47A6-8A81-F771FC39DA33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695B5C27-B255-4388-A005-EC467F3438A2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BEC242F6-8A48-4A76-83DA-9CCDAC1E1F6E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944CDB6E-426E-449F-AF4F-1FDDDC24AD92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397BCFC1-AC0C-4DB6-AB87-A3BADD84AC0E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9643CC60-2127-4422-88A7-628C8E364D47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7F471C65-8D24-4320-ADE3-913FEC280217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C6F7DB6D-214B-463C-AFE0-46200451F431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D44C67FB-C888-4B8E-90FC-CD006D027012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A072A16D-2811-4834-B4BE-257E1F2792FC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554638F1-5F42-4678-8FF2-23C2B5DBE0ED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4C858889-3B5F-4834-8B2C-92959A58717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934CEA38-F0F0-435E-B95E-00BA24DB3432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B1C3652B-35A3-403A-887C-AF8CF1B73125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54711EA8-03EC-4360-A92E-2DECF23F1563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3B47524F-9ED8-4B2A-8072-BE0BB71695FE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AA3ED9C1-386B-4536-ACDE-C7BB2C72F1A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F101328C-4F48-4E0C-9136-7DB3B4EC982F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01784E1A-D4C3-46F5-85A9-A7347265FF47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52853AC4-2C2A-4571-9D68-9B568CD03FEC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878BA5C0-4F26-41CF-8635-CFC023CE7556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1240C528-A46D-4955-9680-181D51C96F1C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91C33055-A890-48BA-B681-7BB9E4D014EF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9DA79392-2BB5-4E6C-8017-83939CDCD29A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ECD0D52B-3AE6-4B07-BE57-13051FB867CC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AC7F5A04-4CD7-4422-A145-E901F5A47D33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5E72841C-0293-4A3D-A5C6-6226C4C27146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D2E0E1A6-1A34-4D49-9E95-7548308E3228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3BEBDB96-46A0-49ED-9827-4C5C7D91D75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EF1692C-E3A2-4EDC-975A-A5AF2751614C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90B5C9CD-BF2A-4C5D-BC26-20D7BB918B10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CA0B9E12-7F1A-46C1-A36A-4E277B6A452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21207C15-F590-485F-A211-1CE639674133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AF545973-FDDF-446A-9599-9A72451C4A46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80C6A3D6-8B66-4CAA-A2A4-4CB3D74B3362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87874728-21AB-4E60-9E11-6AB026C55184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2A973601-C562-4753-805A-D2DB9BA8A842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A39597D2-F342-43A2-B25B-D50DF8DDC27E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71B6F169-9A8A-46EA-85B8-ADEF0715864C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4A2DE5B0-EFA7-4C01-93F4-DFB1DA6E5991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B0C3553F-13B6-4275-9F20-484042176271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02468AEA-2C5B-4B3A-A005-4F4A7309117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08BB92D2-1A22-4353-A244-A3E11F809D18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D84DAEE-C6CE-43B7-AF8A-8B24B9D0F36F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D4A132C1-1B05-4E64-BE91-27AB0F0EA6CB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FA0C119F-E8DE-4C78-94E3-3C5EE7E37DD2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79050F4B-B98E-4C79-8657-385F68E46911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857D4C6-8D29-493E-A1EC-7E5BC48E829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69B8E841-CA96-4E79-BFB4-514BFAF42811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41AE08E3-22BC-4F69-BD25-8D475EF17541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7B74E32D-729E-4BE3-87FF-2476E4BB7AE6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E0A15B01-ECEA-4E0E-92FF-B757E72A737F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57F4430F-53EC-4E7A-A132-B0B805CE355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1B3FECFD-D3D7-4E1B-BC16-CAF850AC5BDC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88269CD6-2557-475C-B84A-BD743B72791A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6B4DE836-F0ED-4917-8B37-8680E3590947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AED6DB3C-4B2A-4385-9FB5-23F4DCC0739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1D55F68-987D-492D-B32E-B8BFAE30FBCA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E991ACE7-AD34-4643-8B06-27B20CA331D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BFD5C517-562D-493B-958C-16CD603FF018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70D8E4A0-65CA-4F09-B0E9-4CCE133CD35B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8702AF-2CA8-4C50-9234-780D368EF824}"/>
              </a:ext>
            </a:extLst>
          </p:cNvPr>
          <p:cNvSpPr txBox="1"/>
          <p:nvPr/>
        </p:nvSpPr>
        <p:spPr>
          <a:xfrm>
            <a:off x="1811757" y="1440404"/>
            <a:ext cx="1887694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进制转换：</a:t>
            </a:r>
            <a:endParaRPr lang="zh-CN" altLang="en-US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Shape 108">
            <a:extLst>
              <a:ext uri="{FF2B5EF4-FFF2-40B4-BE49-F238E27FC236}">
                <a16:creationId xmlns:a16="http://schemas.microsoft.com/office/drawing/2014/main" id="{FC07CCF3-C499-491A-866A-06D7C3EF94A8}"/>
              </a:ext>
            </a:extLst>
          </p:cNvPr>
          <p:cNvSpPr/>
          <p:nvPr/>
        </p:nvSpPr>
        <p:spPr>
          <a:xfrm>
            <a:off x="327025" y="293848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27F087-CC75-4D28-83D1-088009127DF9}"/>
              </a:ext>
            </a:extLst>
          </p:cNvPr>
          <p:cNvCxnSpPr/>
          <p:nvPr/>
        </p:nvCxnSpPr>
        <p:spPr>
          <a:xfrm>
            <a:off x="1060450" y="825660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F178D44-6F5C-4FA7-9E50-49B2471E8DA4}"/>
              </a:ext>
            </a:extLst>
          </p:cNvPr>
          <p:cNvSpPr txBox="1"/>
          <p:nvPr/>
        </p:nvSpPr>
        <p:spPr>
          <a:xfrm>
            <a:off x="1150938" y="287499"/>
            <a:ext cx="1528762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巩固练习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72DD141A-2D01-40F5-8C0A-4B0A2D11B63A}"/>
              </a:ext>
            </a:extLst>
          </p:cNvPr>
          <p:cNvSpPr txBox="1"/>
          <p:nvPr/>
        </p:nvSpPr>
        <p:spPr>
          <a:xfrm>
            <a:off x="1811757" y="2003994"/>
            <a:ext cx="4460311" cy="35271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10110100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61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255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1100100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E2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11100010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11100101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E5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noProof="1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1D03FB-BAF3-421E-858F-024C8E4B97BB}"/>
              </a:ext>
            </a:extLst>
          </p:cNvPr>
          <p:cNvSpPr txBox="1"/>
          <p:nvPr/>
        </p:nvSpPr>
        <p:spPr>
          <a:xfrm>
            <a:off x="4128376" y="2095166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6A5386-48C3-4EA3-A784-8CD8752E19FF}"/>
              </a:ext>
            </a:extLst>
          </p:cNvPr>
          <p:cNvSpPr txBox="1"/>
          <p:nvPr/>
        </p:nvSpPr>
        <p:spPr>
          <a:xfrm>
            <a:off x="3256153" y="2619614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0025E9-7DE4-4E6D-B06E-30FA49FD216D}"/>
              </a:ext>
            </a:extLst>
          </p:cNvPr>
          <p:cNvSpPr txBox="1"/>
          <p:nvPr/>
        </p:nvSpPr>
        <p:spPr>
          <a:xfrm>
            <a:off x="3299143" y="3203327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31C3E6-0CB9-44CD-B2A1-D7CEDB252CC1}"/>
              </a:ext>
            </a:extLst>
          </p:cNvPr>
          <p:cNvSpPr txBox="1"/>
          <p:nvPr/>
        </p:nvSpPr>
        <p:spPr>
          <a:xfrm>
            <a:off x="3304084" y="3663829"/>
            <a:ext cx="1350567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5BF25C-AAC4-42F6-88D5-9D7A2489F279}"/>
              </a:ext>
            </a:extLst>
          </p:cNvPr>
          <p:cNvSpPr txBox="1"/>
          <p:nvPr/>
        </p:nvSpPr>
        <p:spPr>
          <a:xfrm>
            <a:off x="3282173" y="4158852"/>
            <a:ext cx="1350567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44848B-49CA-4F4A-8568-57D0BDE9FC6F}"/>
              </a:ext>
            </a:extLst>
          </p:cNvPr>
          <p:cNvSpPr txBox="1"/>
          <p:nvPr/>
        </p:nvSpPr>
        <p:spPr>
          <a:xfrm>
            <a:off x="4094920" y="4660316"/>
            <a:ext cx="477080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3342FD-422C-4B0E-9989-436BEA08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8A013EBD-920D-47F0-9F81-4DA781D41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zh-CN" altLang="en-US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课程小结</a:t>
            </a:r>
            <a:endParaRPr lang="zh-CN" altLang="en-US" sz="36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3279B949-F27F-4C70-8B54-07DEE85111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A6064BC9-9522-41DD-91C3-CC46032F3187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EB43DB3A-6104-4F29-B5A5-798E789B70B3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A1D01BBF-A7F6-4ED7-8809-0B28F3EA7319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012B00C7-FD5A-413A-9861-3D8D9C236648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A6989F6E-27D3-42C5-8B1E-3275C2503A2D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C13D5711-6EC8-4741-B855-D5DD59513E7C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43A8E64F-F666-4A9C-AB8D-78A312837E96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BD871DCB-3F3D-4968-94A9-D254D0EF271B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FE3B035E-6C06-4986-9BCE-463F96E525E4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64C582C9-4D00-4D51-B7D5-E546B0620E91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E5A4DDE8-8E50-47A0-BA92-9416781DBE11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7605A084-609E-422D-8DFD-12181603C9F6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9AB936DC-769A-4C48-BD7A-C7A31B7E9713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BC1681DD-6D9E-4685-80F3-940456592F02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7B3F8CE8-A699-4969-B486-5B1CAAFBBD7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1808FC12-BE9C-49F3-9D83-DD7B44CCE3F4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7A4CC1EE-E2C6-4CA3-AF5F-E427664FD578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338BD644-1D73-4521-AC9B-E3DA580B67E3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5ADF05B9-736A-4577-89FC-0698209343EB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129375A-827B-49BB-9731-CE268039184C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9F9433E-4FDE-4FA3-972C-C8C19D141744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F518B31A-90FE-44C1-A293-F2BD1D12D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1609482-85BC-48CA-AEF4-B0DA8B39BC2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370FD1F0-3A02-4CDE-B2C8-F37923261BE6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2423E6EE-4666-4F74-BA98-95E8B144F856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E14282FC-2C9F-4876-9B09-171DB75EB730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5B22252-8B65-4CF8-B4D5-A7A22D95D94C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22E8B931-3AF9-4E7D-B5D1-B05B935FD41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65D01213-F9BC-434B-8692-CCD5BDA12804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C2E1558D-D88E-41A5-99FF-022D1F8B0C01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A90E31BE-8ECF-4E21-B828-5111E24A77BA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247FDEA2-9A84-40D0-82F1-E874B1995B94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D56A1A8D-C63E-4DA7-9D5E-8D5C63BF52E5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FF3839C6-CF9A-4360-B253-7F2AA766D7F1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2EBE21F8-9F0B-4B9D-83A1-7E5DA45A131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BAD20D46-057D-4D10-AD92-ECCB88C8CB5A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4419FEA8-04B5-4C0E-9B5D-7FFCE3AC136D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EC1681D9-72A4-421C-A083-4324743286C4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1F5344FB-0D99-4F13-AC83-6428724E368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C1932EB7-1474-4822-8C24-DE435E88A8CA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F694C987-4F9E-4FD4-ABF3-867A849D619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0437E047-6125-4ADC-B88C-9503960908A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254F8FC0-1D8D-4209-A466-3EB05BD8F3C2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1D5D4679-B67A-4EC3-989D-F7CFEF29D93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82A60D81-6C4B-41C7-A229-0ADB061A3318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A778A140-AEF7-49AD-BE47-3801A97CFCB0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C80D749C-47E5-4C01-8CAA-547319858ACE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797746E-57EB-4676-A596-8FED45772AD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A546EDDD-E4CE-46B7-9846-7404C7BE0E1D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802CC0DF-FC9A-4B02-B0AA-3F482EF68D6C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7C7A6418-D126-4D9E-9077-A901D74EF13E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82412B6D-A7AE-40DE-BC2F-5784687DF67A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9FB4836-CFC4-4176-A798-C6250EFDD650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FE7E5DD-2177-4F58-AD26-7B8D2C49F0C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706DB5E9-8F81-4CEE-AF19-936638682F9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957D38C0-0733-43FA-9E21-B6F0AC2F6FE0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94BF4244-2ED5-4752-972F-6970A4E4FFB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944F5E4A-0E3D-4992-A348-985A7CCE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4013B661-7422-429C-B536-2956416526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5ED9DD93-7559-48AB-828F-608ED6EEABC5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1BCE96AA-AB53-4C4D-BB1B-F494998FD4C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1CF9F472-A012-4088-96F3-501E69FBF7E9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921DA48E-1C82-4E30-9F13-3D7C63092EDA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F7088840-AC5A-4550-A73F-58963A2A858F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7F852608-6B09-4CD9-B1CB-97D2071A41AF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0F8AF26C-EB11-4F58-9F66-E6C6D044AF1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9BF7CD50-24B6-45E6-B4B7-2BE69C6D749C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C85ABD06-D1F9-4FAD-97DD-1CBEAE606814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123731BD-13FA-4E8C-A2F0-4A4FA95BB1B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F76C7FCE-B344-4676-8056-456DDDE61D23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3CEF3D9-186B-4D93-82EA-094AA0A26348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730D1189-3575-454A-90F1-BE42B56FBF84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EF9BC43-FF57-481C-89B6-22AEF663B958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434BCA13-3231-4961-BFF2-86A4C0FCDA52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F27F9C95-C211-482A-A77F-E08A2074BF37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BA646CE9-4BAD-42FD-8370-49E833B1F555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CBFBE70E-8773-4DC7-9CAD-78F2D4B726B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472842C0-282D-4AF3-9A89-919DEC19A1CF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5EA2A6A6-323B-452D-A62B-04D112EEC46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B079C881-9F80-4A67-BAB5-DD0EDD633CDB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891E9AD9-1E1A-4BF0-BBC2-038EFB91775F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143C6207-6F49-4323-A7B4-744CAAF4E102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DFF0A275-E15A-4CEA-8BE5-569A33D1BFCF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A89BE53D-94DC-4839-94A5-EA9812AA38F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66D7E7FC-5D8A-4269-95A8-454AB66ACD4A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83545093-2D91-45B0-B55D-54F4125502EE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B610700C-D70D-4CF0-ABBE-291259118C2D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E39A6A49-E72E-497E-A9A9-315A7DEF3953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851302E3-3897-42F9-9048-81AC891660D5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CB1551E5-40F7-4426-8365-79DC57D03793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BD835C48-582F-4E67-8818-0AAAD0FA745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7CA826AB-0407-492E-9063-0CD2BCC6DF95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8E0697BB-832A-4B07-AB19-D576F46FD6B1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4A3CE464-A3D2-4D4A-9AE7-CD5FBB4B1AF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80E6889A-A241-4D6E-8DEE-BEE3120CA07A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61DA03B5-AD57-4BBA-BAA3-B86A2EEFD760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0E7F2BEF-460A-40F6-A094-EC3AD2C53FBB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A634AA36-29FF-46BF-AFBA-D2A530A66C25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F27E7116-43C1-4FF9-BC8C-F4B469AB45A0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599EF01F-DE3A-47C8-84D8-A83080126CD0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106D78CC-546E-429A-850E-B8CB905166FA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2CF9CA4F-CBD6-493A-9F5F-C1A329C0299A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F172878D-0754-4AFB-B240-EE2025DE91FF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342F0624-1444-47AB-BEF4-26FAC6AC881D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7367C969-B295-4A68-A716-C8E5D6BB1AF4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380DAD81-9CA1-4BE2-B0BB-AF2E679998EC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02E309DE-60FB-4281-B971-DC49F36B6E47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241D5126-396F-4929-8149-BCE80A710246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3A60149A-843F-4741-9626-6C79DB8DAF5F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E54476E-A39E-4845-B8F7-396379D57D3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322D505C-9F8C-43D0-99C5-520D38259705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196AAC54-D4E0-4A33-AA9E-718FF6273223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2200589B-5F90-4C50-ADBC-6605F156C308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36AB7C6-D2F0-4D09-9581-C7EE9E3C945D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251D459F-7430-46BB-99EC-AAAE5B5CDFE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D7E0A15-DDD6-4EE4-BABB-3D00100D7BCF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08547A83-0C1A-4477-A216-5CF37813F0D5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1DAB7059-003B-4D96-BC7F-DC4F5A73C82F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BD4C08BC-47B5-4538-8B4E-FFE6A65EE1A3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CE9EA53-BC3F-44DF-8615-63C2272B6999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3B7EA0BC-5840-4080-ACE7-27622519160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9E77714C-FF2C-403E-BA2E-68CFC33FDD4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148C910C-615B-422C-94C8-82B31664C7B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1EC40CDD-097D-415D-A624-6AA6BE842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2" y="469902"/>
            <a:ext cx="8418513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各进制之间的转换：二进制、八进制、十进制、十六进制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4BD61BC-102C-4B1C-BE8D-7C7BA84B2915}"/>
              </a:ext>
            </a:extLst>
          </p:cNvPr>
          <p:cNvSpPr txBox="1"/>
          <p:nvPr/>
        </p:nvSpPr>
        <p:spPr>
          <a:xfrm>
            <a:off x="434977" y="1249363"/>
            <a:ext cx="8272463" cy="1382712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十进制非负整数转为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进制数（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R&gt;=2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）采用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除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取余法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329915D2-0127-48FF-84ED-660ACDF2B5FF}"/>
              </a:ext>
            </a:extLst>
          </p:cNvPr>
          <p:cNvSpPr txBox="1"/>
          <p:nvPr/>
        </p:nvSpPr>
        <p:spPr>
          <a:xfrm>
            <a:off x="508002" y="2633665"/>
            <a:ext cx="8272463" cy="1381125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进制非负整数转为十进制数采用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按权展开求和法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ADE586C9-CAD7-480F-8372-4CF70822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2646365"/>
            <a:ext cx="49101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AA58E483-BC7F-44DF-BD74-9D546A8287B7}"/>
              </a:ext>
            </a:extLst>
          </p:cNvPr>
          <p:cNvGrpSpPr>
            <a:grpSpLocks/>
          </p:cNvGrpSpPr>
          <p:nvPr/>
        </p:nvGrpSpPr>
        <p:grpSpPr bwMode="auto">
          <a:xfrm rot="8869549">
            <a:off x="2251077" y="1911350"/>
            <a:ext cx="2238375" cy="941388"/>
            <a:chOff x="4105117" y="764592"/>
            <a:chExt cx="2984251" cy="1255288"/>
          </a:xfrm>
        </p:grpSpPr>
        <p:sp>
          <p:nvSpPr>
            <p:cNvPr id="69639" name="Freeform 34">
              <a:extLst>
                <a:ext uri="{FF2B5EF4-FFF2-40B4-BE49-F238E27FC236}">
                  <a16:creationId xmlns:a16="http://schemas.microsoft.com/office/drawing/2014/main" id="{6AB82454-9DA0-4122-9218-DE2352BB63A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85">
              <a:extLst>
                <a:ext uri="{FF2B5EF4-FFF2-40B4-BE49-F238E27FC236}">
                  <a16:creationId xmlns:a16="http://schemas.microsoft.com/office/drawing/2014/main" id="{6DF2238D-32AF-4B4E-A284-45C18C066F81}"/>
                </a:ext>
              </a:extLst>
            </p:cNvPr>
            <p:cNvSpPr/>
            <p:nvPr/>
          </p:nvSpPr>
          <p:spPr>
            <a:xfrm>
              <a:off x="4859683" y="1047004"/>
              <a:ext cx="2230781" cy="975865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rgbClr val="009999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latin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3DD00ED-4147-4AAC-84D4-E19FDFC49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90" y="2727325"/>
            <a:ext cx="26431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zh-CN" altLang="en-US" sz="4100">
                <a:solidFill>
                  <a:srgbClr val="0099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谢谢观看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22AB8EC-B974-4F3B-B610-1C505E43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132003">
            <a:off x="5722940" y="2201865"/>
            <a:ext cx="936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2806439-1CF2-4F32-94D0-B112B81CEE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67019" y="-221"/>
            <a:ext cx="3525111" cy="25786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F6488E42-98C8-4E28-877A-E2EB5F837243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记录并分享风景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3BB1D8AF-6CD0-4B88-80EF-7168D354A4BB}"/>
              </a:ext>
            </a:extLst>
          </p:cNvPr>
          <p:cNvSpPr txBox="1"/>
          <p:nvPr/>
        </p:nvSpPr>
        <p:spPr>
          <a:xfrm>
            <a:off x="269875" y="1531938"/>
            <a:ext cx="2533650" cy="396875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在旅途中，你希望记录下下行程中美丽的风景与朋友分享，怎么办呢？</a:t>
            </a:r>
          </a:p>
        </p:txBody>
      </p:sp>
      <p:pic>
        <p:nvPicPr>
          <p:cNvPr id="4" name="图片 3" descr="湖边有山&#10;&#10;描述已自动生成">
            <a:extLst>
              <a:ext uri="{FF2B5EF4-FFF2-40B4-BE49-F238E27FC236}">
                <a16:creationId xmlns:a16="http://schemas.microsoft.com/office/drawing/2014/main" id="{0E0D5B71-B176-4AAF-845F-216B24EE5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312" y="1695450"/>
            <a:ext cx="615315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EF46EDBA-30A0-4F70-90BC-110E9D6E4DE9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问题解决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23E3BD28-820C-413F-998B-2B5BF08D616E}"/>
              </a:ext>
            </a:extLst>
          </p:cNvPr>
          <p:cNvSpPr/>
          <p:nvPr/>
        </p:nvSpPr>
        <p:spPr>
          <a:xfrm>
            <a:off x="428627" y="1181102"/>
            <a:ext cx="1774825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拍摄照片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2AC7CC6-368E-466A-93FB-B669CCB86916}"/>
              </a:ext>
            </a:extLst>
          </p:cNvPr>
          <p:cNvSpPr/>
          <p:nvPr/>
        </p:nvSpPr>
        <p:spPr>
          <a:xfrm>
            <a:off x="3662363" y="1181102"/>
            <a:ext cx="1820862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编辑照片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1099498F-A13D-4233-9133-70784DDCCAB0}"/>
              </a:ext>
            </a:extLst>
          </p:cNvPr>
          <p:cNvSpPr/>
          <p:nvPr/>
        </p:nvSpPr>
        <p:spPr>
          <a:xfrm>
            <a:off x="6942138" y="1181102"/>
            <a:ext cx="1693862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分享照片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5CF5E74-516B-48A1-B899-894E274116BD}"/>
              </a:ext>
            </a:extLst>
          </p:cNvPr>
          <p:cNvSpPr/>
          <p:nvPr/>
        </p:nvSpPr>
        <p:spPr>
          <a:xfrm>
            <a:off x="2482850" y="1522415"/>
            <a:ext cx="787400" cy="29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C8E8AAC8-C0E8-4CCA-A9E6-4814A889CA60}"/>
              </a:ext>
            </a:extLst>
          </p:cNvPr>
          <p:cNvSpPr/>
          <p:nvPr/>
        </p:nvSpPr>
        <p:spPr>
          <a:xfrm>
            <a:off x="5818188" y="1520825"/>
            <a:ext cx="787400" cy="29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E65B9-AA25-49C2-9CA0-0BEC76425106}"/>
              </a:ext>
            </a:extLst>
          </p:cNvPr>
          <p:cNvSpPr txBox="1"/>
          <p:nvPr/>
        </p:nvSpPr>
        <p:spPr>
          <a:xfrm>
            <a:off x="227015" y="2400302"/>
            <a:ext cx="8689975" cy="13827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将我们看到的风景变成手机或计算机中可以保存、处理、传输、发布的对象即数字化过程。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FC014EB-C968-4A0D-A643-934BDA6AF05C}"/>
              </a:ext>
            </a:extLst>
          </p:cNvPr>
          <p:cNvSpPr txBox="1"/>
          <p:nvPr/>
        </p:nvSpPr>
        <p:spPr>
          <a:xfrm>
            <a:off x="227015" y="3946527"/>
            <a:ext cx="8689975" cy="2028825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是将复杂多样的事物属性或特征转化为计算机可以处理对象的过程。</a:t>
            </a:r>
          </a:p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便于在数字设备中存储、处理和传输。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1">
            <a:extLst>
              <a:ext uri="{FF2B5EF4-FFF2-40B4-BE49-F238E27FC236}">
                <a16:creationId xmlns:a16="http://schemas.microsoft.com/office/drawing/2014/main" id="{F8B42A4C-AE8C-4BB1-B1A5-A6059E60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527" y="2008188"/>
            <a:ext cx="118427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图片 2">
            <a:extLst>
              <a:ext uri="{FF2B5EF4-FFF2-40B4-BE49-F238E27FC236}">
                <a16:creationId xmlns:a16="http://schemas.microsoft.com/office/drawing/2014/main" id="{0DAD8D6D-3AD4-463B-97BE-4215A6C3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5340" y="2008188"/>
            <a:ext cx="162083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3">
            <a:extLst>
              <a:ext uri="{FF2B5EF4-FFF2-40B4-BE49-F238E27FC236}">
                <a16:creationId xmlns:a16="http://schemas.microsoft.com/office/drawing/2014/main" id="{EDF0EB00-3C49-48E4-B88F-0D04E503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0840" y="2008188"/>
            <a:ext cx="137318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4FCB0AB8-D1DC-414C-AAF1-058BF61C71BB}"/>
              </a:ext>
            </a:extLst>
          </p:cNvPr>
          <p:cNvSpPr/>
          <p:nvPr/>
        </p:nvSpPr>
        <p:spPr>
          <a:xfrm>
            <a:off x="5826125" y="2468565"/>
            <a:ext cx="128270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CF87F-5C48-43B7-B24F-3AC515DDCFB8}"/>
              </a:ext>
            </a:extLst>
          </p:cNvPr>
          <p:cNvSpPr txBox="1"/>
          <p:nvPr/>
        </p:nvSpPr>
        <p:spPr>
          <a:xfrm>
            <a:off x="311152" y="3530602"/>
            <a:ext cx="1598613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纸质书籍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179973B-10E5-4B68-A0A3-8010B6E9BCA8}"/>
              </a:ext>
            </a:extLst>
          </p:cNvPr>
          <p:cNvSpPr txBox="1"/>
          <p:nvPr/>
        </p:nvSpPr>
        <p:spPr>
          <a:xfrm>
            <a:off x="2081213" y="3530602"/>
            <a:ext cx="1598612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录音机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4AD018F-4CC5-4C55-8DB6-EB99997AEA3E}"/>
              </a:ext>
            </a:extLst>
          </p:cNvPr>
          <p:cNvSpPr txBox="1"/>
          <p:nvPr/>
        </p:nvSpPr>
        <p:spPr>
          <a:xfrm>
            <a:off x="3870327" y="3530602"/>
            <a:ext cx="2028825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胶片放映机</a:t>
            </a:r>
          </a:p>
        </p:txBody>
      </p:sp>
      <p:pic>
        <p:nvPicPr>
          <p:cNvPr id="10242" name="图片 6922">
            <a:extLst>
              <a:ext uri="{FF2B5EF4-FFF2-40B4-BE49-F238E27FC236}">
                <a16:creationId xmlns:a16="http://schemas.microsoft.com/office/drawing/2014/main" id="{4683A40E-DC3A-46E0-90C9-5E0C481A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5813" y="1738315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A58FA502-7E2A-498C-A6E6-26DDC894205B}"/>
              </a:ext>
            </a:extLst>
          </p:cNvPr>
          <p:cNvSpPr txBox="1"/>
          <p:nvPr/>
        </p:nvSpPr>
        <p:spPr>
          <a:xfrm>
            <a:off x="6902452" y="3530602"/>
            <a:ext cx="2028825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数字设备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D9C78848-EC2F-41A7-98F9-6C5A1DECED8D}"/>
              </a:ext>
            </a:extLst>
          </p:cNvPr>
          <p:cNvSpPr txBox="1"/>
          <p:nvPr/>
        </p:nvSpPr>
        <p:spPr>
          <a:xfrm>
            <a:off x="5059365" y="1701802"/>
            <a:ext cx="2713037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7BD5F12D-9201-49CD-A3FD-A028E70A64C5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sp>
        <p:nvSpPr>
          <p:cNvPr id="2" name="云形标注 1">
            <a:extLst>
              <a:ext uri="{FF2B5EF4-FFF2-40B4-BE49-F238E27FC236}">
                <a16:creationId xmlns:a16="http://schemas.microsoft.com/office/drawing/2014/main" id="{4CB6B7CC-F96E-4577-86F7-1BF69E65E90A}"/>
              </a:ext>
            </a:extLst>
          </p:cNvPr>
          <p:cNvSpPr/>
          <p:nvPr/>
        </p:nvSpPr>
        <p:spPr>
          <a:xfrm>
            <a:off x="989015" y="1687515"/>
            <a:ext cx="3938587" cy="16525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能够识别和接收声、光信号</a:t>
            </a:r>
          </a:p>
        </p:txBody>
      </p:sp>
      <p:pic>
        <p:nvPicPr>
          <p:cNvPr id="23555" name="图片 1" descr="u=1579613266,1672981401&amp;fm=26&amp;gp=0">
            <a:extLst>
              <a:ext uri="{FF2B5EF4-FFF2-40B4-BE49-F238E27FC236}">
                <a16:creationId xmlns:a16="http://schemas.microsoft.com/office/drawing/2014/main" id="{9E952434-02A1-4E08-86E6-127C06CF8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6750" y="3784600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6922">
            <a:extLst>
              <a:ext uri="{FF2B5EF4-FFF2-40B4-BE49-F238E27FC236}">
                <a16:creationId xmlns:a16="http://schemas.microsoft.com/office/drawing/2014/main" id="{52759300-FFDA-4618-8127-284F2A25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3788" y="3662363"/>
            <a:ext cx="204946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云形标注 2">
            <a:extLst>
              <a:ext uri="{FF2B5EF4-FFF2-40B4-BE49-F238E27FC236}">
                <a16:creationId xmlns:a16="http://schemas.microsoft.com/office/drawing/2014/main" id="{AEA47E9B-0BA3-4900-8155-4D798F861B38}"/>
              </a:ext>
            </a:extLst>
          </p:cNvPr>
          <p:cNvSpPr/>
          <p:nvPr/>
        </p:nvSpPr>
        <p:spPr>
          <a:xfrm flipH="1">
            <a:off x="5392740" y="1576390"/>
            <a:ext cx="3043237" cy="17287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只能接收与处理电信号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58D988-6DBF-423F-A9AE-F3C05235A921}"/>
              </a:ext>
            </a:extLst>
          </p:cNvPr>
          <p:cNvSpPr/>
          <p:nvPr/>
        </p:nvSpPr>
        <p:spPr>
          <a:xfrm>
            <a:off x="4110040" y="4594225"/>
            <a:ext cx="1766887" cy="26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EAC765F-D888-4428-A500-AFD2005A8B3C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1675"/>
            <a:ext cx="2259013" cy="615950"/>
            <a:chOff x="424" y="3455"/>
            <a:chExt cx="3558" cy="97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C4432E0-B6B0-40EE-A071-1146C050F06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24" y="3455"/>
              <a:ext cx="963" cy="970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579" name="Rectangle 47">
              <a:extLst>
                <a:ext uri="{FF2B5EF4-FFF2-40B4-BE49-F238E27FC236}">
                  <a16:creationId xmlns:a16="http://schemas.microsoft.com/office/drawing/2014/main" id="{C04063FD-0B28-42A3-9823-8A166E63A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59"/>
              <a:ext cx="2252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模拟信号</a:t>
              </a:r>
            </a:p>
          </p:txBody>
        </p:sp>
      </p:grpSp>
      <p:sp>
        <p:nvSpPr>
          <p:cNvPr id="13320" name="Rectangle 47">
            <a:extLst>
              <a:ext uri="{FF2B5EF4-FFF2-40B4-BE49-F238E27FC236}">
                <a16:creationId xmlns:a16="http://schemas.microsoft.com/office/drawing/2014/main" id="{CDB8D853-FC3E-4725-8693-8D65848D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1FDD8B9-4CF8-419E-AE6F-2B408F604A98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模拟信号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和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。</a:t>
            </a:r>
          </a:p>
        </p:txBody>
      </p:sp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F082CEB9-A3BB-4551-808A-96A51AD0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3" y="4060827"/>
            <a:ext cx="6716712" cy="2168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EB143E6-31AC-4879-84CE-606701A0B5B6}"/>
              </a:ext>
            </a:extLst>
          </p:cNvPr>
          <p:cNvSpPr/>
          <p:nvPr/>
        </p:nvSpPr>
        <p:spPr>
          <a:xfrm>
            <a:off x="4914900" y="1292225"/>
            <a:ext cx="1417638" cy="407988"/>
          </a:xfrm>
          <a:prstGeom prst="rect">
            <a:avLst/>
          </a:prstGeom>
          <a:solidFill>
            <a:srgbClr val="0B3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C67F95-0E0A-45B7-943A-F738EE01E6A7}"/>
              </a:ext>
            </a:extLst>
          </p:cNvPr>
          <p:cNvSpPr/>
          <p:nvPr/>
        </p:nvSpPr>
        <p:spPr>
          <a:xfrm>
            <a:off x="6719890" y="1292225"/>
            <a:ext cx="1417637" cy="407988"/>
          </a:xfrm>
          <a:prstGeom prst="rect">
            <a:avLst/>
          </a:prstGeom>
          <a:solidFill>
            <a:srgbClr val="0B3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72D3-B35F-4097-B7B0-B89520EA6509}"/>
              </a:ext>
            </a:extLst>
          </p:cNvPr>
          <p:cNvSpPr txBox="1"/>
          <p:nvPr/>
        </p:nvSpPr>
        <p:spPr>
          <a:xfrm>
            <a:off x="269877" y="2579688"/>
            <a:ext cx="8689975" cy="1382712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连续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变化的物理量来表示信息。</a:t>
            </a:r>
          </a:p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值随时间连续变化，波形光滑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5" grpId="1" bldLvl="0" animBg="1"/>
      <p:bldP spid="7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7">
            <a:extLst>
              <a:ext uri="{FF2B5EF4-FFF2-40B4-BE49-F238E27FC236}">
                <a16:creationId xmlns:a16="http://schemas.microsoft.com/office/drawing/2014/main" id="{1F665F82-43AB-49AC-890A-78EF6AC19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3414715"/>
            <a:ext cx="7573963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用传感器直接获得的信号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·eg: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声音、温度、压强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模拟信号的值即模拟数据</a:t>
            </a:r>
          </a:p>
        </p:txBody>
      </p:sp>
      <p:sp>
        <p:nvSpPr>
          <p:cNvPr id="26626" name="Rectangle 47">
            <a:extLst>
              <a:ext uri="{FF2B5EF4-FFF2-40B4-BE49-F238E27FC236}">
                <a16:creationId xmlns:a16="http://schemas.microsoft.com/office/drawing/2014/main" id="{38EEA53F-79FB-4F5C-BAE4-FC2E4B99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9AC2794-B6F5-4DF8-80FA-E5B5D5386CFB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模拟信号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和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。</a:t>
            </a:r>
          </a:p>
        </p:txBody>
      </p:sp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49F64B34-1AE9-4339-9693-2AFDF2041E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05300" y="3324227"/>
            <a:ext cx="4654550" cy="1825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629" name="组合 1">
            <a:extLst>
              <a:ext uri="{FF2B5EF4-FFF2-40B4-BE49-F238E27FC236}">
                <a16:creationId xmlns:a16="http://schemas.microsoft.com/office/drawing/2014/main" id="{CB720882-66D5-49DB-9FF2-6C8EFB1487F2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1675"/>
            <a:ext cx="2259013" cy="615950"/>
            <a:chOff x="424" y="3455"/>
            <a:chExt cx="3558" cy="97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8F70010A-9829-4ED8-AED5-599C07AD549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24" y="3455"/>
              <a:ext cx="963" cy="970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631" name="Rectangle 47">
              <a:extLst>
                <a:ext uri="{FF2B5EF4-FFF2-40B4-BE49-F238E27FC236}">
                  <a16:creationId xmlns:a16="http://schemas.microsoft.com/office/drawing/2014/main" id="{2BCBE548-DD35-4199-B15F-8633BC0BF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59"/>
              <a:ext cx="2252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模拟信号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6f0dcfbbdd25bb6b75d74479aff8b35f1"/>
  <p:tag name="ISPRING_ULTRA_SCORM_COURSE_ID" val="B74F63F6-0B43-451F-8710-ED44885158C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000 (53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10,&quot;width&quot;:1584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20b431-853d-4455-92a4-4c287921abb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1242880-8264-43de-b442-4ce071fe42e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1274</Words>
  <Application>Microsoft Office PowerPoint</Application>
  <PresentationFormat>全屏显示(4:3)</PresentationFormat>
  <Paragraphs>257</Paragraphs>
  <Slides>33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Calibri</vt:lpstr>
      <vt:lpstr>Cambria</vt:lpstr>
      <vt:lpstr>楷体_GB2312</vt:lpstr>
      <vt:lpstr>微软雅黑</vt:lpstr>
      <vt:lpstr>Arial</vt:lpstr>
      <vt:lpstr>Times New Roman</vt:lpstr>
      <vt:lpstr>Wingdings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 (53)</dc:title>
  <dc:creator>学虹夜雨</dc:creator>
  <cp:lastModifiedBy>hongming xu</cp:lastModifiedBy>
  <cp:revision>158</cp:revision>
  <dcterms:created xsi:type="dcterms:W3CDTF">2015-12-25T04:35:00Z</dcterms:created>
  <dcterms:modified xsi:type="dcterms:W3CDTF">2020-12-17T23:25:41Z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