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703" r:id="rId2"/>
    <p:sldMasterId id="2147483714" r:id="rId3"/>
  </p:sldMasterIdLst>
  <p:notesMasterIdLst>
    <p:notesMasterId r:id="rId27"/>
  </p:notesMasterIdLst>
  <p:handoutMasterIdLst>
    <p:handoutMasterId r:id="rId28"/>
  </p:handoutMasterIdLst>
  <p:sldIdLst>
    <p:sldId id="289" r:id="rId4"/>
    <p:sldId id="262" r:id="rId5"/>
    <p:sldId id="462" r:id="rId6"/>
    <p:sldId id="274" r:id="rId7"/>
    <p:sldId id="542" r:id="rId8"/>
    <p:sldId id="404" r:id="rId9"/>
    <p:sldId id="405" r:id="rId10"/>
    <p:sldId id="406" r:id="rId11"/>
    <p:sldId id="407" r:id="rId12"/>
    <p:sldId id="408" r:id="rId13"/>
    <p:sldId id="409" r:id="rId14"/>
    <p:sldId id="561" r:id="rId15"/>
    <p:sldId id="560" r:id="rId16"/>
    <p:sldId id="498" r:id="rId17"/>
    <p:sldId id="562" r:id="rId18"/>
    <p:sldId id="563" r:id="rId19"/>
    <p:sldId id="496" r:id="rId20"/>
    <p:sldId id="490" r:id="rId21"/>
    <p:sldId id="499" r:id="rId22"/>
    <p:sldId id="564" r:id="rId23"/>
    <p:sldId id="410" r:id="rId24"/>
    <p:sldId id="578" r:id="rId25"/>
    <p:sldId id="258" r:id="rId2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ambria" panose="02040503050406030204" pitchFamily="18" charset="0"/>
      <p:regular r:id="rId33"/>
      <p:bold r:id="rId34"/>
      <p:italic r:id="rId35"/>
      <p:boldItalic r:id="rId36"/>
    </p:embeddedFont>
    <p:embeddedFont>
      <p:font typeface="楷体" panose="02010609060101010101" pitchFamily="49" charset="-122"/>
      <p:regular r:id="rId37"/>
    </p:embeddedFont>
    <p:embeddedFont>
      <p:font typeface="楷体_GB2312" panose="02010609030101010101" pitchFamily="49" charset="-122"/>
      <p:regular r:id="rId38"/>
    </p:embeddedFont>
    <p:embeddedFont>
      <p:font typeface="微软雅黑" panose="020B0503020204020204" pitchFamily="34" charset="-122"/>
      <p:regular r:id="rId39"/>
      <p:bold r:id="rId40"/>
    </p:embeddedFont>
  </p:embeddedFontLst>
  <p:custDataLst>
    <p:tags r:id="rId41"/>
  </p:custDataLst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2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Sh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A3C902"/>
    <a:srgbClr val="063331"/>
    <a:srgbClr val="FF3399"/>
    <a:srgbClr val="FFECCC"/>
    <a:srgbClr val="F4B183"/>
    <a:srgbClr val="0F393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5" autoAdjust="0"/>
  </p:normalViewPr>
  <p:slideViewPr>
    <p:cSldViewPr snapToGrid="0">
      <p:cViewPr varScale="1">
        <p:scale>
          <a:sx n="86" d="100"/>
          <a:sy n="86" d="100"/>
        </p:scale>
        <p:origin x="1524" y="84"/>
      </p:cViewPr>
      <p:guideLst>
        <p:guide orient="horz" pos="2222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11.fntdata"/><Relationship Id="rId21" Type="http://schemas.openxmlformats.org/officeDocument/2006/relationships/slide" Target="slides/slide18.xml"/><Relationship Id="rId34" Type="http://schemas.openxmlformats.org/officeDocument/2006/relationships/font" Target="fonts/font6.fntdata"/><Relationship Id="rId42" Type="http://schemas.openxmlformats.org/officeDocument/2006/relationships/commentAuthors" Target="commentAuthor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3.fntdata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7672A3D-5334-4A3D-804F-CEE1962C65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792585-2C98-46B6-8854-222B1926B0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9110BB1D-0483-4D77-B11F-B612F29A4A76}" type="datetimeFigureOut">
              <a:rPr lang="zh-CN" altLang="en-US"/>
              <a:pPr>
                <a:defRPr/>
              </a:pPr>
              <a:t>2020/12/23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2C9D19-BCC5-4198-AB6F-B40B4FE782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4A7FD4-AF18-48A8-9C10-38BF8629A1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43D7074-06B9-484F-8193-B01112B682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2BB4520-2916-4C95-BF74-A9E5435F70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9C3263-56DA-4734-A1A9-7710DAE4FBE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9609F303-E5AA-4295-B77A-ACD571C007D3}" type="datetimeFigureOut">
              <a:rPr lang="zh-CN" altLang="en-US"/>
              <a:pPr>
                <a:defRPr/>
              </a:pPr>
              <a:t>2020/12/23</a:t>
            </a:fld>
            <a:endParaRPr lang="zh-CN" altLang="en-US"/>
          </a:p>
        </p:txBody>
      </p:sp>
      <p:sp>
        <p:nvSpPr>
          <p:cNvPr id="16388" name="幻灯片图像占位符 3">
            <a:extLst>
              <a:ext uri="{FF2B5EF4-FFF2-40B4-BE49-F238E27FC236}">
                <a16:creationId xmlns:a16="http://schemas.microsoft.com/office/drawing/2014/main" id="{18D22852-ED85-4E81-8D85-BA25EFB740DA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备注占位符 4">
            <a:extLst>
              <a:ext uri="{FF2B5EF4-FFF2-40B4-BE49-F238E27FC236}">
                <a16:creationId xmlns:a16="http://schemas.microsoft.com/office/drawing/2014/main" id="{B8A40F5D-6BA4-452D-ACF0-E0DD1DFC54E9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0445A2-14F4-4258-84D1-2EE6AE73FF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6FEE57-7762-48FC-B472-24577136B3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B9F4F29-4DA5-4291-8CB7-2B569E95E0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85800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93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83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0EC24729-E39F-420F-B16A-349250B6D42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D14BD89D-2EA7-4DA5-87DD-9041AD07039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614BE431-879E-45D3-B2A3-19769492AA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B4DD6C3-6F0A-4F0C-AD73-2BF44ABA5EF5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C6AE3B81-F620-4ACA-BE32-3110E246B8D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CF091FA6-511F-4E9D-B995-CDA14D22CAD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07F4C1B0-B7FB-404C-BA14-A1BF69D01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4310569-8B49-45F4-94DD-E600005194FC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AF36985A-5073-4E26-8EB3-F19061FF8D9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349CB9A5-82F5-471D-8C70-A69E8FE1C5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C9E09F3B-AEE1-4E00-8EB9-5946FE1335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5B1F680-BCB1-4C03-B12A-12B91B306A34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5AA5DC9A-7BAE-47E1-8101-B58A6D7BEAF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8BB9C032-C4E1-451B-8AEE-823CACA7A37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529DB819-C401-4F0D-AD3B-AC45F82C7C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2C451D9-28A6-4A9B-BD38-91FA8564B35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4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F2C826E5-3272-4D2A-AA0A-EE7D332476F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9A2D97B5-3AEE-49A4-96ED-FAFE939ABB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B97724E0-0422-48B9-B6E3-5E6CC66ABE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D437EC6-7AB0-42A7-9977-89940F6BEA96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6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4016C65A-1A4C-4A32-9B04-64D5C440335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EC6EDDC9-EC3F-4476-B723-AD735B4F72B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570F18C0-60CA-4804-84DF-6E3B117A82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5A8FDEE-7C14-4B0A-9782-88A87E8E756C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97972D72-E610-44D5-90F6-9E4A2B7B7C2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4035" name="文本占位符 2">
            <a:extLst>
              <a:ext uri="{FF2B5EF4-FFF2-40B4-BE49-F238E27FC236}">
                <a16:creationId xmlns:a16="http://schemas.microsoft.com/office/drawing/2014/main" id="{2D01B890-201B-4277-9106-FD6CEF207C9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8361CB61-421B-4A82-BB71-8F76367FA4E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6083" name="文本占位符 2">
            <a:extLst>
              <a:ext uri="{FF2B5EF4-FFF2-40B4-BE49-F238E27FC236}">
                <a16:creationId xmlns:a16="http://schemas.microsoft.com/office/drawing/2014/main" id="{20F3AAA4-14B2-48CF-A045-6358D5A0576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945ADEDA-8950-4FC9-A86E-431FE364EF5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EFE4CE03-C195-4938-805E-B61F7073CFF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EB1CF2E3-B314-4490-A54E-5A46983DB7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636A69A-4FB2-4D6D-B7D9-BC3AD1478BCD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18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>
            <a:extLst>
              <a:ext uri="{FF2B5EF4-FFF2-40B4-BE49-F238E27FC236}">
                <a16:creationId xmlns:a16="http://schemas.microsoft.com/office/drawing/2014/main" id="{D4A9DD01-B8A5-43AD-971A-5036F5122BB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5299" name="备注占位符 2">
            <a:extLst>
              <a:ext uri="{FF2B5EF4-FFF2-40B4-BE49-F238E27FC236}">
                <a16:creationId xmlns:a16="http://schemas.microsoft.com/office/drawing/2014/main" id="{E409A62A-E43F-4374-B61A-48BEBE89663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DEEFCB5A-B52A-4841-8683-5EB58F6D60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E077D74-A511-4CCC-A680-B4BED8D9FBAA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1">
            <a:extLst>
              <a:ext uri="{FF2B5EF4-FFF2-40B4-BE49-F238E27FC236}">
                <a16:creationId xmlns:a16="http://schemas.microsoft.com/office/drawing/2014/main" id="{04421EB7-EF1C-45A9-80CC-7CB8D2D4074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865938" y="115888"/>
            <a:ext cx="1147762" cy="1101725"/>
            <a:chOff x="420293" y="510314"/>
            <a:chExt cx="622233" cy="576220"/>
          </a:xfrm>
        </p:grpSpPr>
        <p:pic>
          <p:nvPicPr>
            <p:cNvPr id="3" name="图片 52">
              <a:extLst>
                <a:ext uri="{FF2B5EF4-FFF2-40B4-BE49-F238E27FC236}">
                  <a16:creationId xmlns:a16="http://schemas.microsoft.com/office/drawing/2014/main" id="{6F59E7E2-2CA1-49D0-A44D-1CD8436A10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76" t="31097" r="32988" b="21648"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图片 53">
              <a:extLst>
                <a:ext uri="{FF2B5EF4-FFF2-40B4-BE49-F238E27FC236}">
                  <a16:creationId xmlns:a16="http://schemas.microsoft.com/office/drawing/2014/main" id="{9DC4BADB-6A59-440A-B046-20C0646575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76" t="31097" r="32988" b="21648"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" name="图片 141">
            <a:extLst>
              <a:ext uri="{FF2B5EF4-FFF2-40B4-BE49-F238E27FC236}">
                <a16:creationId xmlns:a16="http://schemas.microsoft.com/office/drawing/2014/main" id="{5D7041D1-72F4-47AC-AD7F-E8720B07EF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4895">
            <a:off x="315913" y="4029075"/>
            <a:ext cx="138430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62C258F-AFEC-42C4-9669-C565D418F39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29000" contrast="-100000"/>
          </a:blip>
          <a:srcRect l="51408" t="10966"/>
          <a:stretch>
            <a:fillRect/>
          </a:stretch>
        </p:blipFill>
        <p:spPr>
          <a:xfrm>
            <a:off x="3174" y="70206"/>
            <a:ext cx="3525111" cy="2578655"/>
          </a:xfrm>
          <a:prstGeom prst="rect">
            <a:avLst/>
          </a:prstGeom>
        </p:spPr>
      </p:pic>
      <p:grpSp>
        <p:nvGrpSpPr>
          <p:cNvPr id="7" name="Group 4">
            <a:extLst>
              <a:ext uri="{FF2B5EF4-FFF2-40B4-BE49-F238E27FC236}">
                <a16:creationId xmlns:a16="http://schemas.microsoft.com/office/drawing/2014/main" id="{20FF832D-5267-4C72-9747-385FFAC21114}"/>
              </a:ext>
            </a:extLst>
          </p:cNvPr>
          <p:cNvGrpSpPr>
            <a:grpSpLocks noChangeAspect="1"/>
          </p:cNvGrpSpPr>
          <p:nvPr/>
        </p:nvGrpSpPr>
        <p:grpSpPr bwMode="auto">
          <a:xfrm rot="2107153">
            <a:off x="7971710" y="1499980"/>
            <a:ext cx="656585" cy="417126"/>
            <a:chOff x="4695" y="752"/>
            <a:chExt cx="880" cy="559"/>
          </a:xfrm>
          <a:solidFill>
            <a:schemeClr val="bg1"/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DD1B820-2D7B-497C-8DEC-7DB59A8BBEC9}"/>
                </a:ext>
              </a:extLst>
            </p:cNvPr>
            <p:cNvSpPr/>
            <p:nvPr/>
          </p:nvSpPr>
          <p:spPr bwMode="auto">
            <a:xfrm>
              <a:off x="4695" y="847"/>
              <a:ext cx="162" cy="464"/>
            </a:xfrm>
            <a:custGeom>
              <a:avLst/>
              <a:gdLst>
                <a:gd name="T0" fmla="*/ 4 w 68"/>
                <a:gd name="T1" fmla="*/ 11 h 196"/>
                <a:gd name="T2" fmla="*/ 52 w 68"/>
                <a:gd name="T3" fmla="*/ 189 h 196"/>
                <a:gd name="T4" fmla="*/ 67 w 68"/>
                <a:gd name="T5" fmla="*/ 185 h 196"/>
                <a:gd name="T6" fmla="*/ 18 w 68"/>
                <a:gd name="T7" fmla="*/ 5 h 196"/>
                <a:gd name="T8" fmla="*/ 4 w 68"/>
                <a:gd name="T9" fmla="*/ 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96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220B9A1-5F9A-4D2C-8B9A-789595C263BF}"/>
                </a:ext>
              </a:extLst>
            </p:cNvPr>
            <p:cNvSpPr/>
            <p:nvPr/>
          </p:nvSpPr>
          <p:spPr bwMode="auto">
            <a:xfrm>
              <a:off x="4752" y="979"/>
              <a:ext cx="304" cy="57"/>
            </a:xfrm>
            <a:custGeom>
              <a:avLst/>
              <a:gdLst>
                <a:gd name="T0" fmla="*/ 10 w 128"/>
                <a:gd name="T1" fmla="*/ 24 h 24"/>
                <a:gd name="T2" fmla="*/ 119 w 128"/>
                <a:gd name="T3" fmla="*/ 6 h 24"/>
                <a:gd name="T4" fmla="*/ 110 w 128"/>
                <a:gd name="T5" fmla="*/ 2 h 24"/>
                <a:gd name="T6" fmla="*/ 16 w 128"/>
                <a:gd name="T7" fmla="*/ 16 h 24"/>
                <a:gd name="T8" fmla="*/ 10 w 12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4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86267884-C8E9-4C16-9731-B98D7ADF9D0A}"/>
                </a:ext>
              </a:extLst>
            </p:cNvPr>
            <p:cNvSpPr/>
            <p:nvPr/>
          </p:nvSpPr>
          <p:spPr bwMode="auto">
            <a:xfrm>
              <a:off x="4892" y="821"/>
              <a:ext cx="185" cy="431"/>
            </a:xfrm>
            <a:custGeom>
              <a:avLst/>
              <a:gdLst>
                <a:gd name="T0" fmla="*/ 4 w 78"/>
                <a:gd name="T1" fmla="*/ 10 h 182"/>
                <a:gd name="T2" fmla="*/ 61 w 78"/>
                <a:gd name="T3" fmla="*/ 177 h 182"/>
                <a:gd name="T4" fmla="*/ 76 w 78"/>
                <a:gd name="T5" fmla="*/ 173 h 182"/>
                <a:gd name="T6" fmla="*/ 18 w 78"/>
                <a:gd name="T7" fmla="*/ 4 h 182"/>
                <a:gd name="T8" fmla="*/ 4 w 78"/>
                <a:gd name="T9" fmla="*/ 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2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857D5F6E-34A9-4C50-9C18-B8BC6C1E651C}"/>
                </a:ext>
              </a:extLst>
            </p:cNvPr>
            <p:cNvSpPr/>
            <p:nvPr/>
          </p:nvSpPr>
          <p:spPr bwMode="auto">
            <a:xfrm>
              <a:off x="5044" y="811"/>
              <a:ext cx="355" cy="379"/>
            </a:xfrm>
            <a:custGeom>
              <a:avLst/>
              <a:gdLst>
                <a:gd name="T0" fmla="*/ 18 w 150"/>
                <a:gd name="T1" fmla="*/ 30 h 160"/>
                <a:gd name="T2" fmla="*/ 56 w 150"/>
                <a:gd name="T3" fmla="*/ 39 h 160"/>
                <a:gd name="T4" fmla="*/ 58 w 150"/>
                <a:gd name="T5" fmla="*/ 105 h 160"/>
                <a:gd name="T6" fmla="*/ 76 w 150"/>
                <a:gd name="T7" fmla="*/ 150 h 160"/>
                <a:gd name="T8" fmla="*/ 142 w 150"/>
                <a:gd name="T9" fmla="*/ 129 h 160"/>
                <a:gd name="T10" fmla="*/ 132 w 150"/>
                <a:gd name="T11" fmla="*/ 124 h 160"/>
                <a:gd name="T12" fmla="*/ 77 w 150"/>
                <a:gd name="T13" fmla="*/ 128 h 160"/>
                <a:gd name="T14" fmla="*/ 73 w 150"/>
                <a:gd name="T15" fmla="*/ 62 h 160"/>
                <a:gd name="T16" fmla="*/ 62 w 150"/>
                <a:gd name="T17" fmla="*/ 14 h 160"/>
                <a:gd name="T18" fmla="*/ 9 w 150"/>
                <a:gd name="T19" fmla="*/ 24 h 160"/>
                <a:gd name="T20" fmla="*/ 18 w 150"/>
                <a:gd name="T21" fmla="*/ 3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16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76E4358-D312-476B-9E05-6473E12986F3}"/>
                </a:ext>
              </a:extLst>
            </p:cNvPr>
            <p:cNvSpPr/>
            <p:nvPr/>
          </p:nvSpPr>
          <p:spPr bwMode="auto">
            <a:xfrm>
              <a:off x="5347" y="752"/>
              <a:ext cx="228" cy="275"/>
            </a:xfrm>
            <a:custGeom>
              <a:avLst/>
              <a:gdLst>
                <a:gd name="T0" fmla="*/ 49 w 96"/>
                <a:gd name="T1" fmla="*/ 17 h 116"/>
                <a:gd name="T2" fmla="*/ 0 w 96"/>
                <a:gd name="T3" fmla="*/ 73 h 116"/>
                <a:gd name="T4" fmla="*/ 60 w 96"/>
                <a:gd name="T5" fmla="*/ 107 h 116"/>
                <a:gd name="T6" fmla="*/ 95 w 96"/>
                <a:gd name="T7" fmla="*/ 52 h 116"/>
                <a:gd name="T8" fmla="*/ 40 w 96"/>
                <a:gd name="T9" fmla="*/ 1 h 116"/>
                <a:gd name="T10" fmla="*/ 31 w 96"/>
                <a:gd name="T11" fmla="*/ 8 h 116"/>
                <a:gd name="T12" fmla="*/ 73 w 96"/>
                <a:gd name="T13" fmla="*/ 85 h 116"/>
                <a:gd name="T14" fmla="*/ 23 w 96"/>
                <a:gd name="T15" fmla="*/ 92 h 116"/>
                <a:gd name="T16" fmla="*/ 15 w 96"/>
                <a:gd name="T17" fmla="*/ 58 h 116"/>
                <a:gd name="T18" fmla="*/ 39 w 96"/>
                <a:gd name="T19" fmla="*/ 24 h 116"/>
                <a:gd name="T20" fmla="*/ 49 w 96"/>
                <a:gd name="T21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3" name="Group 15">
            <a:extLst>
              <a:ext uri="{FF2B5EF4-FFF2-40B4-BE49-F238E27FC236}">
                <a16:creationId xmlns:a16="http://schemas.microsoft.com/office/drawing/2014/main" id="{D0EA9140-A053-447B-B909-A1A914B4BA14}"/>
              </a:ext>
            </a:extLst>
          </p:cNvPr>
          <p:cNvGrpSpPr>
            <a:grpSpLocks noChangeAspect="1"/>
          </p:cNvGrpSpPr>
          <p:nvPr/>
        </p:nvGrpSpPr>
        <p:grpSpPr bwMode="auto">
          <a:xfrm rot="20784109">
            <a:off x="8243985" y="2337416"/>
            <a:ext cx="459908" cy="377363"/>
            <a:chOff x="2607" y="911"/>
            <a:chExt cx="490" cy="402"/>
          </a:xfrm>
          <a:solidFill>
            <a:schemeClr val="bg1"/>
          </a:solidFill>
        </p:grpSpPr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4485C7D2-51FB-4EB6-A21A-EADD7D02F2BF}"/>
                </a:ext>
              </a:extLst>
            </p:cNvPr>
            <p:cNvSpPr/>
            <p:nvPr/>
          </p:nvSpPr>
          <p:spPr bwMode="auto">
            <a:xfrm>
              <a:off x="2607" y="1000"/>
              <a:ext cx="245" cy="258"/>
            </a:xfrm>
            <a:custGeom>
              <a:avLst/>
              <a:gdLst>
                <a:gd name="T0" fmla="*/ 9 w 102"/>
                <a:gd name="T1" fmla="*/ 105 h 107"/>
                <a:gd name="T2" fmla="*/ 82 w 102"/>
                <a:gd name="T3" fmla="*/ 26 h 107"/>
                <a:gd name="T4" fmla="*/ 75 w 102"/>
                <a:gd name="T5" fmla="*/ 24 h 107"/>
                <a:gd name="T6" fmla="*/ 9 w 102"/>
                <a:gd name="T7" fmla="*/ 102 h 107"/>
                <a:gd name="T8" fmla="*/ 16 w 102"/>
                <a:gd name="T9" fmla="*/ 104 h 107"/>
                <a:gd name="T10" fmla="*/ 100 w 102"/>
                <a:gd name="T11" fmla="*/ 4 h 107"/>
                <a:gd name="T12" fmla="*/ 93 w 102"/>
                <a:gd name="T13" fmla="*/ 2 h 107"/>
                <a:gd name="T14" fmla="*/ 52 w 102"/>
                <a:gd name="T15" fmla="*/ 54 h 107"/>
                <a:gd name="T16" fmla="*/ 32 w 102"/>
                <a:gd name="T17" fmla="*/ 79 h 107"/>
                <a:gd name="T18" fmla="*/ 29 w 102"/>
                <a:gd name="T19" fmla="*/ 83 h 107"/>
                <a:gd name="T20" fmla="*/ 34 w 102"/>
                <a:gd name="T21" fmla="*/ 86 h 107"/>
                <a:gd name="T22" fmla="*/ 40 w 102"/>
                <a:gd name="T23" fmla="*/ 76 h 107"/>
                <a:gd name="T24" fmla="*/ 33 w 102"/>
                <a:gd name="T25" fmla="*/ 75 h 107"/>
                <a:gd name="T26" fmla="*/ 26 w 102"/>
                <a:gd name="T27" fmla="*/ 87 h 107"/>
                <a:gd name="T28" fmla="*/ 27 w 102"/>
                <a:gd name="T29" fmla="*/ 89 h 107"/>
                <a:gd name="T30" fmla="*/ 56 w 102"/>
                <a:gd name="T31" fmla="*/ 59 h 107"/>
                <a:gd name="T32" fmla="*/ 100 w 102"/>
                <a:gd name="T33" fmla="*/ 4 h 107"/>
                <a:gd name="T34" fmla="*/ 93 w 102"/>
                <a:gd name="T35" fmla="*/ 2 h 107"/>
                <a:gd name="T36" fmla="*/ 9 w 102"/>
                <a:gd name="T37" fmla="*/ 102 h 107"/>
                <a:gd name="T38" fmla="*/ 16 w 102"/>
                <a:gd name="T39" fmla="*/ 104 h 107"/>
                <a:gd name="T40" fmla="*/ 82 w 102"/>
                <a:gd name="T41" fmla="*/ 26 h 107"/>
                <a:gd name="T42" fmla="*/ 75 w 102"/>
                <a:gd name="T43" fmla="*/ 24 h 107"/>
                <a:gd name="T44" fmla="*/ 4 w 102"/>
                <a:gd name="T45" fmla="*/ 102 h 107"/>
                <a:gd name="T46" fmla="*/ 9 w 102"/>
                <a:gd name="T47" fmla="*/ 10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2" h="107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59FE9248-014E-45CC-9AD8-BC5FA834EE3C}"/>
                </a:ext>
              </a:extLst>
            </p:cNvPr>
            <p:cNvSpPr/>
            <p:nvPr/>
          </p:nvSpPr>
          <p:spPr bwMode="auto">
            <a:xfrm>
              <a:off x="2799" y="998"/>
              <a:ext cx="106" cy="315"/>
            </a:xfrm>
            <a:custGeom>
              <a:avLst/>
              <a:gdLst>
                <a:gd name="T0" fmla="*/ 1 w 44"/>
                <a:gd name="T1" fmla="*/ 5 h 131"/>
                <a:gd name="T2" fmla="*/ 22 w 44"/>
                <a:gd name="T3" fmla="*/ 72 h 131"/>
                <a:gd name="T4" fmla="*/ 37 w 44"/>
                <a:gd name="T5" fmla="*/ 128 h 131"/>
                <a:gd name="T6" fmla="*/ 44 w 44"/>
                <a:gd name="T7" fmla="*/ 126 h 131"/>
                <a:gd name="T8" fmla="*/ 31 w 44"/>
                <a:gd name="T9" fmla="*/ 75 h 131"/>
                <a:gd name="T10" fmla="*/ 8 w 44"/>
                <a:gd name="T11" fmla="*/ 3 h 131"/>
                <a:gd name="T12" fmla="*/ 1 w 44"/>
                <a:gd name="T13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31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BEA7384C-341D-40E3-9929-2BD8057089CA}"/>
                </a:ext>
              </a:extLst>
            </p:cNvPr>
            <p:cNvSpPr/>
            <p:nvPr/>
          </p:nvSpPr>
          <p:spPr bwMode="auto">
            <a:xfrm>
              <a:off x="2682" y="1135"/>
              <a:ext cx="215" cy="70"/>
            </a:xfrm>
            <a:custGeom>
              <a:avLst/>
              <a:gdLst>
                <a:gd name="T0" fmla="*/ 5 w 90"/>
                <a:gd name="T1" fmla="*/ 6 h 29"/>
                <a:gd name="T2" fmla="*/ 81 w 90"/>
                <a:gd name="T3" fmla="*/ 27 h 29"/>
                <a:gd name="T4" fmla="*/ 86 w 90"/>
                <a:gd name="T5" fmla="*/ 23 h 29"/>
                <a:gd name="T6" fmla="*/ 6 w 90"/>
                <a:gd name="T7" fmla="*/ 0 h 29"/>
                <a:gd name="T8" fmla="*/ 5 w 90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9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42095F71-99E6-46E5-ABFD-310531DDDD35}"/>
                </a:ext>
              </a:extLst>
            </p:cNvPr>
            <p:cNvSpPr/>
            <p:nvPr/>
          </p:nvSpPr>
          <p:spPr bwMode="auto">
            <a:xfrm>
              <a:off x="2895" y="911"/>
              <a:ext cx="202" cy="210"/>
            </a:xfrm>
            <a:custGeom>
              <a:avLst/>
              <a:gdLst>
                <a:gd name="T0" fmla="*/ 9 w 84"/>
                <a:gd name="T1" fmla="*/ 19 h 87"/>
                <a:gd name="T2" fmla="*/ 25 w 84"/>
                <a:gd name="T3" fmla="*/ 9 h 87"/>
                <a:gd name="T4" fmla="*/ 57 w 84"/>
                <a:gd name="T5" fmla="*/ 25 h 87"/>
                <a:gd name="T6" fmla="*/ 61 w 84"/>
                <a:gd name="T7" fmla="*/ 21 h 87"/>
                <a:gd name="T8" fmla="*/ 27 w 84"/>
                <a:gd name="T9" fmla="*/ 40 h 87"/>
                <a:gd name="T10" fmla="*/ 27 w 84"/>
                <a:gd name="T11" fmla="*/ 42 h 87"/>
                <a:gd name="T12" fmla="*/ 75 w 84"/>
                <a:gd name="T13" fmla="*/ 75 h 87"/>
                <a:gd name="T14" fmla="*/ 79 w 84"/>
                <a:gd name="T15" fmla="*/ 71 h 87"/>
                <a:gd name="T16" fmla="*/ 37 w 84"/>
                <a:gd name="T17" fmla="*/ 83 h 87"/>
                <a:gd name="T18" fmla="*/ 36 w 84"/>
                <a:gd name="T19" fmla="*/ 87 h 87"/>
                <a:gd name="T20" fmla="*/ 78 w 84"/>
                <a:gd name="T21" fmla="*/ 76 h 87"/>
                <a:gd name="T22" fmla="*/ 81 w 84"/>
                <a:gd name="T23" fmla="*/ 72 h 87"/>
                <a:gd name="T24" fmla="*/ 48 w 84"/>
                <a:gd name="T25" fmla="*/ 46 h 87"/>
                <a:gd name="T26" fmla="*/ 41 w 84"/>
                <a:gd name="T27" fmla="*/ 41 h 87"/>
                <a:gd name="T28" fmla="*/ 39 w 84"/>
                <a:gd name="T29" fmla="*/ 37 h 87"/>
                <a:gd name="T30" fmla="*/ 60 w 84"/>
                <a:gd name="T31" fmla="*/ 26 h 87"/>
                <a:gd name="T32" fmla="*/ 64 w 84"/>
                <a:gd name="T33" fmla="*/ 22 h 87"/>
                <a:gd name="T34" fmla="*/ 34 w 84"/>
                <a:gd name="T35" fmla="*/ 2 h 87"/>
                <a:gd name="T36" fmla="*/ 4 w 84"/>
                <a:gd name="T37" fmla="*/ 17 h 87"/>
                <a:gd name="T38" fmla="*/ 9 w 84"/>
                <a:gd name="T3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87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8" name="Group 22">
            <a:extLst>
              <a:ext uri="{FF2B5EF4-FFF2-40B4-BE49-F238E27FC236}">
                <a16:creationId xmlns:a16="http://schemas.microsoft.com/office/drawing/2014/main" id="{7D2823D7-2A41-45A6-9F5A-DB281A9270D2}"/>
              </a:ext>
            </a:extLst>
          </p:cNvPr>
          <p:cNvGrpSpPr>
            <a:grpSpLocks noChangeAspect="1"/>
          </p:cNvGrpSpPr>
          <p:nvPr/>
        </p:nvGrpSpPr>
        <p:grpSpPr bwMode="auto">
          <a:xfrm rot="20737309">
            <a:off x="7401204" y="5426473"/>
            <a:ext cx="1370492" cy="490176"/>
            <a:chOff x="3582" y="1042"/>
            <a:chExt cx="1661" cy="594"/>
          </a:xfrm>
          <a:solidFill>
            <a:schemeClr val="bg1"/>
          </a:solidFill>
        </p:grpSpPr>
        <p:sp>
          <p:nvSpPr>
            <p:cNvPr id="19" name="Freeform 42">
              <a:extLst>
                <a:ext uri="{FF2B5EF4-FFF2-40B4-BE49-F238E27FC236}">
                  <a16:creationId xmlns:a16="http://schemas.microsoft.com/office/drawing/2014/main" id="{76756FF0-AC06-4787-81AC-AC4B1B6BD1E0}"/>
                </a:ext>
              </a:extLst>
            </p:cNvPr>
            <p:cNvSpPr/>
            <p:nvPr/>
          </p:nvSpPr>
          <p:spPr bwMode="auto">
            <a:xfrm>
              <a:off x="3620" y="1042"/>
              <a:ext cx="881" cy="228"/>
            </a:xfrm>
            <a:custGeom>
              <a:avLst/>
              <a:gdLst>
                <a:gd name="T0" fmla="*/ 3 w 372"/>
                <a:gd name="T1" fmla="*/ 30 h 96"/>
                <a:gd name="T2" fmla="*/ 33 w 372"/>
                <a:gd name="T3" fmla="*/ 93 h 96"/>
                <a:gd name="T4" fmla="*/ 43 w 372"/>
                <a:gd name="T5" fmla="*/ 90 h 96"/>
                <a:gd name="T6" fmla="*/ 52 w 372"/>
                <a:gd name="T7" fmla="*/ 8 h 96"/>
                <a:gd name="T8" fmla="*/ 46 w 372"/>
                <a:gd name="T9" fmla="*/ 12 h 96"/>
                <a:gd name="T10" fmla="*/ 361 w 372"/>
                <a:gd name="T11" fmla="*/ 24 h 96"/>
                <a:gd name="T12" fmla="*/ 365 w 372"/>
                <a:gd name="T13" fmla="*/ 16 h 96"/>
                <a:gd name="T14" fmla="*/ 47 w 372"/>
                <a:gd name="T15" fmla="*/ 5 h 96"/>
                <a:gd name="T16" fmla="*/ 41 w 372"/>
                <a:gd name="T17" fmla="*/ 9 h 96"/>
                <a:gd name="T18" fmla="*/ 33 w 372"/>
                <a:gd name="T19" fmla="*/ 91 h 96"/>
                <a:gd name="T20" fmla="*/ 43 w 372"/>
                <a:gd name="T21" fmla="*/ 88 h 96"/>
                <a:gd name="T22" fmla="*/ 13 w 372"/>
                <a:gd name="T23" fmla="*/ 26 h 96"/>
                <a:gd name="T24" fmla="*/ 3 w 372"/>
                <a:gd name="T25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2" h="96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4F85F2FA-023D-48A3-8572-326B998214C8}"/>
                </a:ext>
              </a:extLst>
            </p:cNvPr>
            <p:cNvSpPr/>
            <p:nvPr/>
          </p:nvSpPr>
          <p:spPr bwMode="auto">
            <a:xfrm>
              <a:off x="3788" y="1097"/>
              <a:ext cx="109" cy="173"/>
            </a:xfrm>
            <a:custGeom>
              <a:avLst/>
              <a:gdLst>
                <a:gd name="T0" fmla="*/ 11 w 46"/>
                <a:gd name="T1" fmla="*/ 55 h 73"/>
                <a:gd name="T2" fmla="*/ 24 w 46"/>
                <a:gd name="T3" fmla="*/ 4 h 73"/>
                <a:gd name="T4" fmla="*/ 14 w 46"/>
                <a:gd name="T5" fmla="*/ 6 h 73"/>
                <a:gd name="T6" fmla="*/ 35 w 46"/>
                <a:gd name="T7" fmla="*/ 69 h 73"/>
                <a:gd name="T8" fmla="*/ 46 w 46"/>
                <a:gd name="T9" fmla="*/ 66 h 73"/>
                <a:gd name="T10" fmla="*/ 24 w 46"/>
                <a:gd name="T11" fmla="*/ 3 h 73"/>
                <a:gd name="T12" fmla="*/ 14 w 46"/>
                <a:gd name="T13" fmla="*/ 5 h 73"/>
                <a:gd name="T14" fmla="*/ 1 w 46"/>
                <a:gd name="T15" fmla="*/ 56 h 73"/>
                <a:gd name="T16" fmla="*/ 11 w 46"/>
                <a:gd name="T17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3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1" name="Freeform 44">
              <a:extLst>
                <a:ext uri="{FF2B5EF4-FFF2-40B4-BE49-F238E27FC236}">
                  <a16:creationId xmlns:a16="http://schemas.microsoft.com/office/drawing/2014/main" id="{5A528B5D-8F44-4335-A505-A14DC1376D86}"/>
                </a:ext>
              </a:extLst>
            </p:cNvPr>
            <p:cNvSpPr/>
            <p:nvPr/>
          </p:nvSpPr>
          <p:spPr bwMode="auto">
            <a:xfrm>
              <a:off x="3797" y="1201"/>
              <a:ext cx="86" cy="29"/>
            </a:xfrm>
            <a:custGeom>
              <a:avLst/>
              <a:gdLst>
                <a:gd name="T0" fmla="*/ 4 w 36"/>
                <a:gd name="T1" fmla="*/ 7 h 12"/>
                <a:gd name="T2" fmla="*/ 23 w 36"/>
                <a:gd name="T3" fmla="*/ 10 h 12"/>
                <a:gd name="T4" fmla="*/ 33 w 36"/>
                <a:gd name="T5" fmla="*/ 6 h 12"/>
                <a:gd name="T6" fmla="*/ 8 w 36"/>
                <a:gd name="T7" fmla="*/ 1 h 12"/>
                <a:gd name="T8" fmla="*/ 1 w 36"/>
                <a:gd name="T9" fmla="*/ 4 h 12"/>
                <a:gd name="T10" fmla="*/ 4 w 36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2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2" name="Freeform 45">
              <a:extLst>
                <a:ext uri="{FF2B5EF4-FFF2-40B4-BE49-F238E27FC236}">
                  <a16:creationId xmlns:a16="http://schemas.microsoft.com/office/drawing/2014/main" id="{ACF85028-18BA-4DD9-9DF6-8E3FAC5BFCB2}"/>
                </a:ext>
              </a:extLst>
            </p:cNvPr>
            <p:cNvSpPr/>
            <p:nvPr/>
          </p:nvSpPr>
          <p:spPr bwMode="auto">
            <a:xfrm>
              <a:off x="3932" y="1125"/>
              <a:ext cx="48" cy="171"/>
            </a:xfrm>
            <a:custGeom>
              <a:avLst/>
              <a:gdLst>
                <a:gd name="T0" fmla="*/ 0 w 20"/>
                <a:gd name="T1" fmla="*/ 6 h 72"/>
                <a:gd name="T2" fmla="*/ 9 w 20"/>
                <a:gd name="T3" fmla="*/ 69 h 72"/>
                <a:gd name="T4" fmla="*/ 20 w 20"/>
                <a:gd name="T5" fmla="*/ 66 h 72"/>
                <a:gd name="T6" fmla="*/ 11 w 20"/>
                <a:gd name="T7" fmla="*/ 3 h 72"/>
                <a:gd name="T8" fmla="*/ 0 w 20"/>
                <a:gd name="T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2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3" name="Freeform 46">
              <a:extLst>
                <a:ext uri="{FF2B5EF4-FFF2-40B4-BE49-F238E27FC236}">
                  <a16:creationId xmlns:a16="http://schemas.microsoft.com/office/drawing/2014/main" id="{C34DBE3A-EE16-42F4-9129-18DC0FF09059}"/>
                </a:ext>
              </a:extLst>
            </p:cNvPr>
            <p:cNvSpPr/>
            <p:nvPr/>
          </p:nvSpPr>
          <p:spPr bwMode="auto">
            <a:xfrm>
              <a:off x="3925" y="1113"/>
              <a:ext cx="159" cy="162"/>
            </a:xfrm>
            <a:custGeom>
              <a:avLst/>
              <a:gdLst>
                <a:gd name="T0" fmla="*/ 11 w 67"/>
                <a:gd name="T1" fmla="*/ 12 h 68"/>
                <a:gd name="T2" fmla="*/ 39 w 67"/>
                <a:gd name="T3" fmla="*/ 12 h 68"/>
                <a:gd name="T4" fmla="*/ 39 w 67"/>
                <a:gd name="T5" fmla="*/ 8 h 68"/>
                <a:gd name="T6" fmla="*/ 26 w 67"/>
                <a:gd name="T7" fmla="*/ 24 h 68"/>
                <a:gd name="T8" fmla="*/ 26 w 67"/>
                <a:gd name="T9" fmla="*/ 28 h 68"/>
                <a:gd name="T10" fmla="*/ 56 w 67"/>
                <a:gd name="T11" fmla="*/ 59 h 68"/>
                <a:gd name="T12" fmla="*/ 60 w 67"/>
                <a:gd name="T13" fmla="*/ 53 h 68"/>
                <a:gd name="T14" fmla="*/ 9 w 67"/>
                <a:gd name="T15" fmla="*/ 61 h 68"/>
                <a:gd name="T16" fmla="*/ 8 w 67"/>
                <a:gd name="T17" fmla="*/ 68 h 68"/>
                <a:gd name="T18" fmla="*/ 61 w 67"/>
                <a:gd name="T19" fmla="*/ 60 h 68"/>
                <a:gd name="T20" fmla="*/ 66 w 67"/>
                <a:gd name="T21" fmla="*/ 54 h 68"/>
                <a:gd name="T22" fmla="*/ 34 w 67"/>
                <a:gd name="T23" fmla="*/ 22 h 68"/>
                <a:gd name="T24" fmla="*/ 35 w 67"/>
                <a:gd name="T25" fmla="*/ 27 h 68"/>
                <a:gd name="T26" fmla="*/ 48 w 67"/>
                <a:gd name="T27" fmla="*/ 11 h 68"/>
                <a:gd name="T28" fmla="*/ 47 w 67"/>
                <a:gd name="T29" fmla="*/ 7 h 68"/>
                <a:gd name="T30" fmla="*/ 6 w 67"/>
                <a:gd name="T31" fmla="*/ 7 h 68"/>
                <a:gd name="T32" fmla="*/ 11 w 67"/>
                <a:gd name="T33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8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4" name="Freeform 47">
              <a:extLst>
                <a:ext uri="{FF2B5EF4-FFF2-40B4-BE49-F238E27FC236}">
                  <a16:creationId xmlns:a16="http://schemas.microsoft.com/office/drawing/2014/main" id="{5E3EBE17-75E1-41F8-AC00-BCA928E3C8A9}"/>
                </a:ext>
              </a:extLst>
            </p:cNvPr>
            <p:cNvSpPr/>
            <p:nvPr/>
          </p:nvSpPr>
          <p:spPr bwMode="auto">
            <a:xfrm>
              <a:off x="4079" y="1177"/>
              <a:ext cx="119" cy="22"/>
            </a:xfrm>
            <a:custGeom>
              <a:avLst/>
              <a:gdLst>
                <a:gd name="T0" fmla="*/ 5 w 50"/>
                <a:gd name="T1" fmla="*/ 4 h 9"/>
                <a:gd name="T2" fmla="*/ 38 w 50"/>
                <a:gd name="T3" fmla="*/ 8 h 9"/>
                <a:gd name="T4" fmla="*/ 45 w 50"/>
                <a:gd name="T5" fmla="*/ 7 h 9"/>
                <a:gd name="T6" fmla="*/ 48 w 50"/>
                <a:gd name="T7" fmla="*/ 4 h 9"/>
                <a:gd name="T8" fmla="*/ 12 w 50"/>
                <a:gd name="T9" fmla="*/ 0 h 9"/>
                <a:gd name="T10" fmla="*/ 5 w 50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5" name="Freeform 48">
              <a:extLst>
                <a:ext uri="{FF2B5EF4-FFF2-40B4-BE49-F238E27FC236}">
                  <a16:creationId xmlns:a16="http://schemas.microsoft.com/office/drawing/2014/main" id="{8DC4B3E0-4285-44E5-ADAF-DE8356FA89BC}"/>
                </a:ext>
              </a:extLst>
            </p:cNvPr>
            <p:cNvSpPr/>
            <p:nvPr/>
          </p:nvSpPr>
          <p:spPr bwMode="auto">
            <a:xfrm>
              <a:off x="4129" y="1125"/>
              <a:ext cx="36" cy="126"/>
            </a:xfrm>
            <a:custGeom>
              <a:avLst/>
              <a:gdLst>
                <a:gd name="T0" fmla="*/ 0 w 15"/>
                <a:gd name="T1" fmla="*/ 6 h 53"/>
                <a:gd name="T2" fmla="*/ 4 w 15"/>
                <a:gd name="T3" fmla="*/ 49 h 53"/>
                <a:gd name="T4" fmla="*/ 15 w 15"/>
                <a:gd name="T5" fmla="*/ 46 h 53"/>
                <a:gd name="T6" fmla="*/ 10 w 15"/>
                <a:gd name="T7" fmla="*/ 3 h 53"/>
                <a:gd name="T8" fmla="*/ 0 w 15"/>
                <a:gd name="T9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3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6" name="Freeform 49">
              <a:extLst>
                <a:ext uri="{FF2B5EF4-FFF2-40B4-BE49-F238E27FC236}">
                  <a16:creationId xmlns:a16="http://schemas.microsoft.com/office/drawing/2014/main" id="{542E8703-A6A3-4E20-B7BB-B8396532821B}"/>
                </a:ext>
              </a:extLst>
            </p:cNvPr>
            <p:cNvSpPr/>
            <p:nvPr/>
          </p:nvSpPr>
          <p:spPr bwMode="auto">
            <a:xfrm>
              <a:off x="4248" y="1149"/>
              <a:ext cx="121" cy="138"/>
            </a:xfrm>
            <a:custGeom>
              <a:avLst/>
              <a:gdLst>
                <a:gd name="T0" fmla="*/ 43 w 51"/>
                <a:gd name="T1" fmla="*/ 3 h 58"/>
                <a:gd name="T2" fmla="*/ 4 w 51"/>
                <a:gd name="T3" fmla="*/ 34 h 58"/>
                <a:gd name="T4" fmla="*/ 6 w 51"/>
                <a:gd name="T5" fmla="*/ 52 h 58"/>
                <a:gd name="T6" fmla="*/ 39 w 51"/>
                <a:gd name="T7" fmla="*/ 48 h 58"/>
                <a:gd name="T8" fmla="*/ 35 w 51"/>
                <a:gd name="T9" fmla="*/ 43 h 58"/>
                <a:gd name="T10" fmla="*/ 14 w 51"/>
                <a:gd name="T11" fmla="*/ 46 h 58"/>
                <a:gd name="T12" fmla="*/ 16 w 51"/>
                <a:gd name="T13" fmla="*/ 32 h 58"/>
                <a:gd name="T14" fmla="*/ 28 w 51"/>
                <a:gd name="T15" fmla="*/ 16 h 58"/>
                <a:gd name="T16" fmla="*/ 40 w 51"/>
                <a:gd name="T17" fmla="*/ 10 h 58"/>
                <a:gd name="T18" fmla="*/ 43 w 51"/>
                <a:gd name="T19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7" name="Freeform 50">
              <a:extLst>
                <a:ext uri="{FF2B5EF4-FFF2-40B4-BE49-F238E27FC236}">
                  <a16:creationId xmlns:a16="http://schemas.microsoft.com/office/drawing/2014/main" id="{4FBBED15-C272-476C-B140-A7A9087586B2}"/>
                </a:ext>
              </a:extLst>
            </p:cNvPr>
            <p:cNvSpPr/>
            <p:nvPr/>
          </p:nvSpPr>
          <p:spPr bwMode="auto">
            <a:xfrm>
              <a:off x="4406" y="1147"/>
              <a:ext cx="50" cy="140"/>
            </a:xfrm>
            <a:custGeom>
              <a:avLst/>
              <a:gdLst>
                <a:gd name="T0" fmla="*/ 9 w 21"/>
                <a:gd name="T1" fmla="*/ 3 h 59"/>
                <a:gd name="T2" fmla="*/ 3 w 21"/>
                <a:gd name="T3" fmla="*/ 22 h 59"/>
                <a:gd name="T4" fmla="*/ 0 w 21"/>
                <a:gd name="T5" fmla="*/ 56 h 59"/>
                <a:gd name="T6" fmla="*/ 10 w 21"/>
                <a:gd name="T7" fmla="*/ 53 h 59"/>
                <a:gd name="T8" fmla="*/ 13 w 21"/>
                <a:gd name="T9" fmla="*/ 24 h 59"/>
                <a:gd name="T10" fmla="*/ 18 w 21"/>
                <a:gd name="T11" fmla="*/ 3 h 59"/>
                <a:gd name="T12" fmla="*/ 9 w 21"/>
                <a:gd name="T1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9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8" name="Freeform 51">
              <a:extLst>
                <a:ext uri="{FF2B5EF4-FFF2-40B4-BE49-F238E27FC236}">
                  <a16:creationId xmlns:a16="http://schemas.microsoft.com/office/drawing/2014/main" id="{1239E9A4-33E4-46D1-830B-A7F14DE67075}"/>
                </a:ext>
              </a:extLst>
            </p:cNvPr>
            <p:cNvSpPr/>
            <p:nvPr/>
          </p:nvSpPr>
          <p:spPr bwMode="auto">
            <a:xfrm>
              <a:off x="4397" y="1137"/>
              <a:ext cx="123" cy="145"/>
            </a:xfrm>
            <a:custGeom>
              <a:avLst/>
              <a:gdLst>
                <a:gd name="T0" fmla="*/ 6 w 52"/>
                <a:gd name="T1" fmla="*/ 6 h 61"/>
                <a:gd name="T2" fmla="*/ 38 w 52"/>
                <a:gd name="T3" fmla="*/ 31 h 61"/>
                <a:gd name="T4" fmla="*/ 11 w 52"/>
                <a:gd name="T5" fmla="*/ 56 h 61"/>
                <a:gd name="T6" fmla="*/ 7 w 52"/>
                <a:gd name="T7" fmla="*/ 61 h 61"/>
                <a:gd name="T8" fmla="*/ 50 w 52"/>
                <a:gd name="T9" fmla="*/ 36 h 61"/>
                <a:gd name="T10" fmla="*/ 12 w 52"/>
                <a:gd name="T11" fmla="*/ 1 h 61"/>
                <a:gd name="T12" fmla="*/ 6 w 52"/>
                <a:gd name="T13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61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9" name="Freeform 52">
              <a:extLst>
                <a:ext uri="{FF2B5EF4-FFF2-40B4-BE49-F238E27FC236}">
                  <a16:creationId xmlns:a16="http://schemas.microsoft.com/office/drawing/2014/main" id="{A6D7A2E4-A8FE-4348-A155-EED5F61C5985}"/>
                </a:ext>
              </a:extLst>
            </p:cNvPr>
            <p:cNvSpPr/>
            <p:nvPr/>
          </p:nvSpPr>
          <p:spPr bwMode="auto">
            <a:xfrm>
              <a:off x="3582" y="1363"/>
              <a:ext cx="1045" cy="19"/>
            </a:xfrm>
            <a:custGeom>
              <a:avLst/>
              <a:gdLst>
                <a:gd name="T0" fmla="*/ 7 w 441"/>
                <a:gd name="T1" fmla="*/ 8 h 8"/>
                <a:gd name="T2" fmla="*/ 433 w 441"/>
                <a:gd name="T3" fmla="*/ 8 h 8"/>
                <a:gd name="T4" fmla="*/ 434 w 441"/>
                <a:gd name="T5" fmla="*/ 0 h 8"/>
                <a:gd name="T6" fmla="*/ 8 w 441"/>
                <a:gd name="T7" fmla="*/ 0 h 8"/>
                <a:gd name="T8" fmla="*/ 7 w 44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0" name="Freeform 53">
              <a:extLst>
                <a:ext uri="{FF2B5EF4-FFF2-40B4-BE49-F238E27FC236}">
                  <a16:creationId xmlns:a16="http://schemas.microsoft.com/office/drawing/2014/main" id="{E8372E08-9808-409E-83DF-038D6DD615B4}"/>
                </a:ext>
              </a:extLst>
            </p:cNvPr>
            <p:cNvSpPr/>
            <p:nvPr/>
          </p:nvSpPr>
          <p:spPr bwMode="auto">
            <a:xfrm>
              <a:off x="4032" y="1455"/>
              <a:ext cx="173" cy="181"/>
            </a:xfrm>
            <a:custGeom>
              <a:avLst/>
              <a:gdLst>
                <a:gd name="T0" fmla="*/ 11 w 73"/>
                <a:gd name="T1" fmla="*/ 21 h 76"/>
                <a:gd name="T2" fmla="*/ 42 w 73"/>
                <a:gd name="T3" fmla="*/ 22 h 76"/>
                <a:gd name="T4" fmla="*/ 16 w 73"/>
                <a:gd name="T5" fmla="*/ 61 h 76"/>
                <a:gd name="T6" fmla="*/ 16 w 73"/>
                <a:gd name="T7" fmla="*/ 63 h 76"/>
                <a:gd name="T8" fmla="*/ 61 w 73"/>
                <a:gd name="T9" fmla="*/ 76 h 76"/>
                <a:gd name="T10" fmla="*/ 65 w 73"/>
                <a:gd name="T11" fmla="*/ 71 h 76"/>
                <a:gd name="T12" fmla="*/ 42 w 73"/>
                <a:gd name="T13" fmla="*/ 69 h 76"/>
                <a:gd name="T14" fmla="*/ 31 w 73"/>
                <a:gd name="T15" fmla="*/ 63 h 76"/>
                <a:gd name="T16" fmla="*/ 34 w 73"/>
                <a:gd name="T17" fmla="*/ 53 h 76"/>
                <a:gd name="T18" fmla="*/ 53 w 73"/>
                <a:gd name="T19" fmla="*/ 21 h 76"/>
                <a:gd name="T20" fmla="*/ 7 w 73"/>
                <a:gd name="T21" fmla="*/ 17 h 76"/>
                <a:gd name="T22" fmla="*/ 11 w 73"/>
                <a:gd name="T23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6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1" name="Freeform 54">
              <a:extLst>
                <a:ext uri="{FF2B5EF4-FFF2-40B4-BE49-F238E27FC236}">
                  <a16:creationId xmlns:a16="http://schemas.microsoft.com/office/drawing/2014/main" id="{AA263DC4-7803-4265-B5A9-AFD07D62B857}"/>
                </a:ext>
              </a:extLst>
            </p:cNvPr>
            <p:cNvSpPr/>
            <p:nvPr/>
          </p:nvSpPr>
          <p:spPr bwMode="auto">
            <a:xfrm>
              <a:off x="4693" y="1279"/>
              <a:ext cx="90" cy="50"/>
            </a:xfrm>
            <a:custGeom>
              <a:avLst/>
              <a:gdLst>
                <a:gd name="T0" fmla="*/ 4 w 38"/>
                <a:gd name="T1" fmla="*/ 7 h 21"/>
                <a:gd name="T2" fmla="*/ 16 w 38"/>
                <a:gd name="T3" fmla="*/ 8 h 21"/>
                <a:gd name="T4" fmla="*/ 25 w 38"/>
                <a:gd name="T5" fmla="*/ 17 h 21"/>
                <a:gd name="T6" fmla="*/ 36 w 38"/>
                <a:gd name="T7" fmla="*/ 14 h 21"/>
                <a:gd name="T8" fmla="*/ 25 w 38"/>
                <a:gd name="T9" fmla="*/ 2 h 21"/>
                <a:gd name="T10" fmla="*/ 8 w 38"/>
                <a:gd name="T11" fmla="*/ 0 h 21"/>
                <a:gd name="T12" fmla="*/ 1 w 38"/>
                <a:gd name="T13" fmla="*/ 3 h 21"/>
                <a:gd name="T14" fmla="*/ 4 w 38"/>
                <a:gd name="T1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2" name="Freeform 55">
              <a:extLst>
                <a:ext uri="{FF2B5EF4-FFF2-40B4-BE49-F238E27FC236}">
                  <a16:creationId xmlns:a16="http://schemas.microsoft.com/office/drawing/2014/main" id="{B361C37A-E3C5-4E97-B2D4-1ECEDD0813F4}"/>
                </a:ext>
              </a:extLst>
            </p:cNvPr>
            <p:cNvSpPr/>
            <p:nvPr/>
          </p:nvSpPr>
          <p:spPr bwMode="auto">
            <a:xfrm>
              <a:off x="4707" y="1351"/>
              <a:ext cx="117" cy="16"/>
            </a:xfrm>
            <a:custGeom>
              <a:avLst/>
              <a:gdLst>
                <a:gd name="T0" fmla="*/ 4 w 49"/>
                <a:gd name="T1" fmla="*/ 7 h 7"/>
                <a:gd name="T2" fmla="*/ 40 w 49"/>
                <a:gd name="T3" fmla="*/ 7 h 7"/>
                <a:gd name="T4" fmla="*/ 47 w 49"/>
                <a:gd name="T5" fmla="*/ 4 h 7"/>
                <a:gd name="T6" fmla="*/ 44 w 49"/>
                <a:gd name="T7" fmla="*/ 0 h 7"/>
                <a:gd name="T8" fmla="*/ 8 w 49"/>
                <a:gd name="T9" fmla="*/ 0 h 7"/>
                <a:gd name="T10" fmla="*/ 1 w 49"/>
                <a:gd name="T11" fmla="*/ 3 h 7"/>
                <a:gd name="T12" fmla="*/ 4 w 4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3" name="Freeform 56">
              <a:extLst>
                <a:ext uri="{FF2B5EF4-FFF2-40B4-BE49-F238E27FC236}">
                  <a16:creationId xmlns:a16="http://schemas.microsoft.com/office/drawing/2014/main" id="{1B021D09-70EA-4ECD-B6DD-B668E77AC02E}"/>
                </a:ext>
              </a:extLst>
            </p:cNvPr>
            <p:cNvSpPr/>
            <p:nvPr/>
          </p:nvSpPr>
          <p:spPr bwMode="auto">
            <a:xfrm>
              <a:off x="4923" y="1173"/>
              <a:ext cx="40" cy="285"/>
            </a:xfrm>
            <a:custGeom>
              <a:avLst/>
              <a:gdLst>
                <a:gd name="T0" fmla="*/ 0 w 17"/>
                <a:gd name="T1" fmla="*/ 7 h 120"/>
                <a:gd name="T2" fmla="*/ 6 w 17"/>
                <a:gd name="T3" fmla="*/ 115 h 120"/>
                <a:gd name="T4" fmla="*/ 17 w 17"/>
                <a:gd name="T5" fmla="*/ 114 h 120"/>
                <a:gd name="T6" fmla="*/ 11 w 17"/>
                <a:gd name="T7" fmla="*/ 6 h 120"/>
                <a:gd name="T8" fmla="*/ 0 w 17"/>
                <a:gd name="T9" fmla="*/ 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0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4" name="Freeform 57">
              <a:extLst>
                <a:ext uri="{FF2B5EF4-FFF2-40B4-BE49-F238E27FC236}">
                  <a16:creationId xmlns:a16="http://schemas.microsoft.com/office/drawing/2014/main" id="{0FBE671D-543E-4248-9E4B-A94298131D8E}"/>
                </a:ext>
              </a:extLst>
            </p:cNvPr>
            <p:cNvSpPr/>
            <p:nvPr/>
          </p:nvSpPr>
          <p:spPr bwMode="auto">
            <a:xfrm>
              <a:off x="4928" y="1275"/>
              <a:ext cx="201" cy="35"/>
            </a:xfrm>
            <a:custGeom>
              <a:avLst/>
              <a:gdLst>
                <a:gd name="T0" fmla="*/ 11 w 85"/>
                <a:gd name="T1" fmla="*/ 13 h 15"/>
                <a:gd name="T2" fmla="*/ 73 w 85"/>
                <a:gd name="T3" fmla="*/ 8 h 15"/>
                <a:gd name="T4" fmla="*/ 77 w 85"/>
                <a:gd name="T5" fmla="*/ 2 h 15"/>
                <a:gd name="T6" fmla="*/ 7 w 85"/>
                <a:gd name="T7" fmla="*/ 9 h 15"/>
                <a:gd name="T8" fmla="*/ 11 w 85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5" name="Freeform 58">
              <a:extLst>
                <a:ext uri="{FF2B5EF4-FFF2-40B4-BE49-F238E27FC236}">
                  <a16:creationId xmlns:a16="http://schemas.microsoft.com/office/drawing/2014/main" id="{C1812C67-49FD-4E27-8B53-236ACD24C82B}"/>
                </a:ext>
              </a:extLst>
            </p:cNvPr>
            <p:cNvSpPr/>
            <p:nvPr/>
          </p:nvSpPr>
          <p:spPr bwMode="auto">
            <a:xfrm>
              <a:off x="5080" y="1175"/>
              <a:ext cx="26" cy="283"/>
            </a:xfrm>
            <a:custGeom>
              <a:avLst/>
              <a:gdLst>
                <a:gd name="T0" fmla="*/ 0 w 11"/>
                <a:gd name="T1" fmla="*/ 6 h 119"/>
                <a:gd name="T2" fmla="*/ 0 w 11"/>
                <a:gd name="T3" fmla="*/ 114 h 119"/>
                <a:gd name="T4" fmla="*/ 11 w 11"/>
                <a:gd name="T5" fmla="*/ 113 h 119"/>
                <a:gd name="T6" fmla="*/ 11 w 11"/>
                <a:gd name="T7" fmla="*/ 5 h 119"/>
                <a:gd name="T8" fmla="*/ 0 w 11"/>
                <a:gd name="T9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9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6" name="Freeform 59">
              <a:extLst>
                <a:ext uri="{FF2B5EF4-FFF2-40B4-BE49-F238E27FC236}">
                  <a16:creationId xmlns:a16="http://schemas.microsoft.com/office/drawing/2014/main" id="{FEC9B63D-6C26-4536-A64F-F716D9A84BFE}"/>
                </a:ext>
              </a:extLst>
            </p:cNvPr>
            <p:cNvSpPr/>
            <p:nvPr/>
          </p:nvSpPr>
          <p:spPr bwMode="auto">
            <a:xfrm>
              <a:off x="5098" y="1118"/>
              <a:ext cx="145" cy="123"/>
            </a:xfrm>
            <a:custGeom>
              <a:avLst/>
              <a:gdLst>
                <a:gd name="T0" fmla="*/ 6 w 61"/>
                <a:gd name="T1" fmla="*/ 9 h 52"/>
                <a:gd name="T2" fmla="*/ 30 w 61"/>
                <a:gd name="T3" fmla="*/ 15 h 52"/>
                <a:gd name="T4" fmla="*/ 29 w 61"/>
                <a:gd name="T5" fmla="*/ 10 h 52"/>
                <a:gd name="T6" fmla="*/ 17 w 61"/>
                <a:gd name="T7" fmla="*/ 34 h 52"/>
                <a:gd name="T8" fmla="*/ 17 w 61"/>
                <a:gd name="T9" fmla="*/ 38 h 52"/>
                <a:gd name="T10" fmla="*/ 48 w 61"/>
                <a:gd name="T11" fmla="*/ 51 h 52"/>
                <a:gd name="T12" fmla="*/ 54 w 61"/>
                <a:gd name="T13" fmla="*/ 44 h 52"/>
                <a:gd name="T14" fmla="*/ 25 w 61"/>
                <a:gd name="T15" fmla="*/ 32 h 52"/>
                <a:gd name="T16" fmla="*/ 26 w 61"/>
                <a:gd name="T17" fmla="*/ 37 h 52"/>
                <a:gd name="T18" fmla="*/ 38 w 61"/>
                <a:gd name="T19" fmla="*/ 13 h 52"/>
                <a:gd name="T20" fmla="*/ 36 w 61"/>
                <a:gd name="T21" fmla="*/ 8 h 52"/>
                <a:gd name="T22" fmla="*/ 12 w 61"/>
                <a:gd name="T23" fmla="*/ 2 h 52"/>
                <a:gd name="T24" fmla="*/ 6 w 61"/>
                <a:gd name="T25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2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37" name="日期占位符 3">
            <a:extLst>
              <a:ext uri="{FF2B5EF4-FFF2-40B4-BE49-F238E27FC236}">
                <a16:creationId xmlns:a16="http://schemas.microsoft.com/office/drawing/2014/main" id="{AF0DB134-ADB0-4FD8-A568-F44FCC40E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68650006-06C8-4769-B27A-D47A7E172EFC}" type="datetimeFigureOut">
              <a:rPr lang="zh-CN" altLang="en-US"/>
              <a:pPr>
                <a:defRPr/>
              </a:pPr>
              <a:t>2020/12/23</a:t>
            </a:fld>
            <a:endParaRPr lang="zh-CN" altLang="en-US"/>
          </a:p>
        </p:txBody>
      </p:sp>
      <p:sp>
        <p:nvSpPr>
          <p:cNvPr id="38" name="页脚占位符 4">
            <a:extLst>
              <a:ext uri="{FF2B5EF4-FFF2-40B4-BE49-F238E27FC236}">
                <a16:creationId xmlns:a16="http://schemas.microsoft.com/office/drawing/2014/main" id="{3D054968-60B9-49E5-8A50-12D4EA56E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9" name="灯片编号占位符 5">
            <a:extLst>
              <a:ext uri="{FF2B5EF4-FFF2-40B4-BE49-F238E27FC236}">
                <a16:creationId xmlns:a16="http://schemas.microsoft.com/office/drawing/2014/main" id="{BE818BFA-1533-4FE4-A270-1CF0F88C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57B4207C-D605-4534-93D0-3737730FBF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809906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AB83F377-EF50-474C-8059-AFC1AECC89C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rot="891772">
            <a:off x="390525" y="261938"/>
            <a:ext cx="381000" cy="688975"/>
            <a:chOff x="472" y="425"/>
            <a:chExt cx="363" cy="657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B94FD7B2-3881-4311-99B9-AA232B188D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1" y="424"/>
              <a:ext cx="334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DDE4A99C-F7D8-410B-A357-DE5F83EC8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" y="774"/>
              <a:ext cx="60" cy="51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2F6656F7-C593-460E-ACCD-D0094254B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" y="746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2210788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6673536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CE4CD4-3E64-4D12-80D0-5FB9C9CF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42C4B3EC-B4A0-4E34-8B91-1401AC5DB543}" type="datetimeFigureOut">
              <a:rPr lang="zh-CN" altLang="en-US"/>
              <a:pPr>
                <a:defRPr/>
              </a:pPr>
              <a:t>2020/12/23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4084DD-0365-47ED-ACA3-1EAE873A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1947D7-6DAC-4A28-9C10-890A5167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 smtClean="0"/>
            </a:lvl1pPr>
          </a:lstStyle>
          <a:p>
            <a:pPr>
              <a:defRPr/>
            </a:pPr>
            <a:fld id="{7FCFBAE1-EFBB-409E-8D13-CD3BB60A7A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214860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AF73C3AF-66EC-442B-8CAE-1871FD40A45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rot="891772">
            <a:off x="390525" y="261938"/>
            <a:ext cx="381000" cy="688975"/>
            <a:chOff x="472" y="425"/>
            <a:chExt cx="363" cy="657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F0C46A81-5DC9-46F1-B1FF-495FF4F0FC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1" y="424"/>
              <a:ext cx="334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10AB07FF-E43A-4B33-A395-62C636B25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" y="774"/>
              <a:ext cx="60" cy="51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4C3263A4-A4A4-45EF-B59B-3A1E964BC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" y="746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4572336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007237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625692-5DA4-4DD1-9430-67AC1D5F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5F656ED0-92D6-422A-9007-FA83DCB9F3B8}" type="datetimeFigureOut">
              <a:rPr lang="zh-CN" altLang="en-US"/>
              <a:pPr>
                <a:defRPr/>
              </a:pPr>
              <a:t>2020/12/23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B302A3-4856-4D78-95D0-893E0ACB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AE8FCD-16EA-41B8-8EAC-8E2C23AD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0AC49AD1-ACC9-4D1B-8B0C-7D8C518560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47840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1">
            <a:extLst>
              <a:ext uri="{FF2B5EF4-FFF2-40B4-BE49-F238E27FC236}">
                <a16:creationId xmlns:a16="http://schemas.microsoft.com/office/drawing/2014/main" id="{1BF57F9E-18B3-42EB-A241-44587937785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865938" y="115888"/>
            <a:ext cx="1147762" cy="1101725"/>
            <a:chOff x="420293" y="510314"/>
            <a:chExt cx="622233" cy="576220"/>
          </a:xfrm>
        </p:grpSpPr>
        <p:pic>
          <p:nvPicPr>
            <p:cNvPr id="3" name="图片 52">
              <a:extLst>
                <a:ext uri="{FF2B5EF4-FFF2-40B4-BE49-F238E27FC236}">
                  <a16:creationId xmlns:a16="http://schemas.microsoft.com/office/drawing/2014/main" id="{43D811A0-1076-4A96-852B-0FC2EB726B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76" t="31097" r="32988" b="21648"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图片 53">
              <a:extLst>
                <a:ext uri="{FF2B5EF4-FFF2-40B4-BE49-F238E27FC236}">
                  <a16:creationId xmlns:a16="http://schemas.microsoft.com/office/drawing/2014/main" id="{A04DFD8C-FC43-4921-9E39-6E82805F63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76" t="31097" r="32988" b="21648"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79CF49AA-FAE0-485B-920C-5A5323B691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4895">
            <a:off x="315913" y="4029075"/>
            <a:ext cx="138430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543471A-D102-4CA3-B444-1DBE15B935D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29000" contrast="-100000"/>
          </a:blip>
          <a:srcRect l="51408" t="10966"/>
          <a:stretch>
            <a:fillRect/>
          </a:stretch>
        </p:blipFill>
        <p:spPr>
          <a:xfrm>
            <a:off x="3174" y="70206"/>
            <a:ext cx="3525111" cy="2578655"/>
          </a:xfrm>
          <a:prstGeom prst="rect">
            <a:avLst/>
          </a:prstGeom>
        </p:spPr>
      </p:pic>
      <p:grpSp>
        <p:nvGrpSpPr>
          <p:cNvPr id="7" name="Group 4">
            <a:extLst>
              <a:ext uri="{FF2B5EF4-FFF2-40B4-BE49-F238E27FC236}">
                <a16:creationId xmlns:a16="http://schemas.microsoft.com/office/drawing/2014/main" id="{C5ACFCA2-312E-4A82-821A-1F053FDAB943}"/>
              </a:ext>
            </a:extLst>
          </p:cNvPr>
          <p:cNvGrpSpPr>
            <a:grpSpLocks noChangeAspect="1"/>
          </p:cNvGrpSpPr>
          <p:nvPr/>
        </p:nvGrpSpPr>
        <p:grpSpPr bwMode="auto">
          <a:xfrm rot="2107153">
            <a:off x="7971710" y="1499980"/>
            <a:ext cx="656584" cy="417126"/>
            <a:chOff x="4695" y="752"/>
            <a:chExt cx="880" cy="559"/>
          </a:xfrm>
          <a:solidFill>
            <a:schemeClr val="bg1"/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0E92AF36-2635-446E-AB5E-E8A6F21026C5}"/>
                </a:ext>
              </a:extLst>
            </p:cNvPr>
            <p:cNvSpPr/>
            <p:nvPr/>
          </p:nvSpPr>
          <p:spPr bwMode="auto">
            <a:xfrm>
              <a:off x="4695" y="847"/>
              <a:ext cx="162" cy="464"/>
            </a:xfrm>
            <a:custGeom>
              <a:avLst/>
              <a:gdLst>
                <a:gd name="T0" fmla="*/ 4 w 68"/>
                <a:gd name="T1" fmla="*/ 11 h 196"/>
                <a:gd name="T2" fmla="*/ 52 w 68"/>
                <a:gd name="T3" fmla="*/ 189 h 196"/>
                <a:gd name="T4" fmla="*/ 67 w 68"/>
                <a:gd name="T5" fmla="*/ 185 h 196"/>
                <a:gd name="T6" fmla="*/ 18 w 68"/>
                <a:gd name="T7" fmla="*/ 5 h 196"/>
                <a:gd name="T8" fmla="*/ 4 w 68"/>
                <a:gd name="T9" fmla="*/ 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96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A9C11A75-065E-448E-9D42-3F31AE40221A}"/>
                </a:ext>
              </a:extLst>
            </p:cNvPr>
            <p:cNvSpPr/>
            <p:nvPr/>
          </p:nvSpPr>
          <p:spPr bwMode="auto">
            <a:xfrm>
              <a:off x="4752" y="979"/>
              <a:ext cx="304" cy="57"/>
            </a:xfrm>
            <a:custGeom>
              <a:avLst/>
              <a:gdLst>
                <a:gd name="T0" fmla="*/ 10 w 128"/>
                <a:gd name="T1" fmla="*/ 24 h 24"/>
                <a:gd name="T2" fmla="*/ 119 w 128"/>
                <a:gd name="T3" fmla="*/ 6 h 24"/>
                <a:gd name="T4" fmla="*/ 110 w 128"/>
                <a:gd name="T5" fmla="*/ 2 h 24"/>
                <a:gd name="T6" fmla="*/ 16 w 128"/>
                <a:gd name="T7" fmla="*/ 16 h 24"/>
                <a:gd name="T8" fmla="*/ 10 w 12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4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A6F52EFA-5032-4C6A-948D-8DEB3AB0E497}"/>
                </a:ext>
              </a:extLst>
            </p:cNvPr>
            <p:cNvSpPr/>
            <p:nvPr/>
          </p:nvSpPr>
          <p:spPr bwMode="auto">
            <a:xfrm>
              <a:off x="4892" y="821"/>
              <a:ext cx="185" cy="431"/>
            </a:xfrm>
            <a:custGeom>
              <a:avLst/>
              <a:gdLst>
                <a:gd name="T0" fmla="*/ 4 w 78"/>
                <a:gd name="T1" fmla="*/ 10 h 182"/>
                <a:gd name="T2" fmla="*/ 61 w 78"/>
                <a:gd name="T3" fmla="*/ 177 h 182"/>
                <a:gd name="T4" fmla="*/ 76 w 78"/>
                <a:gd name="T5" fmla="*/ 173 h 182"/>
                <a:gd name="T6" fmla="*/ 18 w 78"/>
                <a:gd name="T7" fmla="*/ 4 h 182"/>
                <a:gd name="T8" fmla="*/ 4 w 78"/>
                <a:gd name="T9" fmla="*/ 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2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E03DA97-6697-4E50-83BF-056D6ED819E2}"/>
                </a:ext>
              </a:extLst>
            </p:cNvPr>
            <p:cNvSpPr/>
            <p:nvPr/>
          </p:nvSpPr>
          <p:spPr bwMode="auto">
            <a:xfrm>
              <a:off x="5044" y="811"/>
              <a:ext cx="355" cy="379"/>
            </a:xfrm>
            <a:custGeom>
              <a:avLst/>
              <a:gdLst>
                <a:gd name="T0" fmla="*/ 18 w 150"/>
                <a:gd name="T1" fmla="*/ 30 h 160"/>
                <a:gd name="T2" fmla="*/ 56 w 150"/>
                <a:gd name="T3" fmla="*/ 39 h 160"/>
                <a:gd name="T4" fmla="*/ 58 w 150"/>
                <a:gd name="T5" fmla="*/ 105 h 160"/>
                <a:gd name="T6" fmla="*/ 76 w 150"/>
                <a:gd name="T7" fmla="*/ 150 h 160"/>
                <a:gd name="T8" fmla="*/ 142 w 150"/>
                <a:gd name="T9" fmla="*/ 129 h 160"/>
                <a:gd name="T10" fmla="*/ 132 w 150"/>
                <a:gd name="T11" fmla="*/ 124 h 160"/>
                <a:gd name="T12" fmla="*/ 77 w 150"/>
                <a:gd name="T13" fmla="*/ 128 h 160"/>
                <a:gd name="T14" fmla="*/ 73 w 150"/>
                <a:gd name="T15" fmla="*/ 62 h 160"/>
                <a:gd name="T16" fmla="*/ 62 w 150"/>
                <a:gd name="T17" fmla="*/ 14 h 160"/>
                <a:gd name="T18" fmla="*/ 9 w 150"/>
                <a:gd name="T19" fmla="*/ 24 h 160"/>
                <a:gd name="T20" fmla="*/ 18 w 150"/>
                <a:gd name="T21" fmla="*/ 3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16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88FF3033-4D3C-4A2B-A993-0CC1D21E199E}"/>
                </a:ext>
              </a:extLst>
            </p:cNvPr>
            <p:cNvSpPr/>
            <p:nvPr/>
          </p:nvSpPr>
          <p:spPr bwMode="auto">
            <a:xfrm>
              <a:off x="5347" y="752"/>
              <a:ext cx="228" cy="275"/>
            </a:xfrm>
            <a:custGeom>
              <a:avLst/>
              <a:gdLst>
                <a:gd name="T0" fmla="*/ 49 w 96"/>
                <a:gd name="T1" fmla="*/ 17 h 116"/>
                <a:gd name="T2" fmla="*/ 0 w 96"/>
                <a:gd name="T3" fmla="*/ 73 h 116"/>
                <a:gd name="T4" fmla="*/ 60 w 96"/>
                <a:gd name="T5" fmla="*/ 107 h 116"/>
                <a:gd name="T6" fmla="*/ 95 w 96"/>
                <a:gd name="T7" fmla="*/ 52 h 116"/>
                <a:gd name="T8" fmla="*/ 40 w 96"/>
                <a:gd name="T9" fmla="*/ 1 h 116"/>
                <a:gd name="T10" fmla="*/ 31 w 96"/>
                <a:gd name="T11" fmla="*/ 8 h 116"/>
                <a:gd name="T12" fmla="*/ 73 w 96"/>
                <a:gd name="T13" fmla="*/ 85 h 116"/>
                <a:gd name="T14" fmla="*/ 23 w 96"/>
                <a:gd name="T15" fmla="*/ 92 h 116"/>
                <a:gd name="T16" fmla="*/ 15 w 96"/>
                <a:gd name="T17" fmla="*/ 58 h 116"/>
                <a:gd name="T18" fmla="*/ 39 w 96"/>
                <a:gd name="T19" fmla="*/ 24 h 116"/>
                <a:gd name="T20" fmla="*/ 49 w 96"/>
                <a:gd name="T21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3" name="Group 15">
            <a:extLst>
              <a:ext uri="{FF2B5EF4-FFF2-40B4-BE49-F238E27FC236}">
                <a16:creationId xmlns:a16="http://schemas.microsoft.com/office/drawing/2014/main" id="{CEDA8A40-01B7-486F-9C99-89FB9F5CEEA0}"/>
              </a:ext>
            </a:extLst>
          </p:cNvPr>
          <p:cNvGrpSpPr>
            <a:grpSpLocks noChangeAspect="1"/>
          </p:cNvGrpSpPr>
          <p:nvPr/>
        </p:nvGrpSpPr>
        <p:grpSpPr bwMode="auto">
          <a:xfrm rot="20784109">
            <a:off x="8243985" y="2337417"/>
            <a:ext cx="459908" cy="377363"/>
            <a:chOff x="2607" y="911"/>
            <a:chExt cx="490" cy="402"/>
          </a:xfrm>
          <a:solidFill>
            <a:schemeClr val="bg1"/>
          </a:solidFill>
        </p:grpSpPr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DB9F39CB-5B90-41D2-9582-0743B9A16333}"/>
                </a:ext>
              </a:extLst>
            </p:cNvPr>
            <p:cNvSpPr/>
            <p:nvPr/>
          </p:nvSpPr>
          <p:spPr bwMode="auto">
            <a:xfrm>
              <a:off x="2607" y="1000"/>
              <a:ext cx="245" cy="258"/>
            </a:xfrm>
            <a:custGeom>
              <a:avLst/>
              <a:gdLst>
                <a:gd name="T0" fmla="*/ 9 w 102"/>
                <a:gd name="T1" fmla="*/ 105 h 107"/>
                <a:gd name="T2" fmla="*/ 82 w 102"/>
                <a:gd name="T3" fmla="*/ 26 h 107"/>
                <a:gd name="T4" fmla="*/ 75 w 102"/>
                <a:gd name="T5" fmla="*/ 24 h 107"/>
                <a:gd name="T6" fmla="*/ 9 w 102"/>
                <a:gd name="T7" fmla="*/ 102 h 107"/>
                <a:gd name="T8" fmla="*/ 16 w 102"/>
                <a:gd name="T9" fmla="*/ 104 h 107"/>
                <a:gd name="T10" fmla="*/ 100 w 102"/>
                <a:gd name="T11" fmla="*/ 4 h 107"/>
                <a:gd name="T12" fmla="*/ 93 w 102"/>
                <a:gd name="T13" fmla="*/ 2 h 107"/>
                <a:gd name="T14" fmla="*/ 52 w 102"/>
                <a:gd name="T15" fmla="*/ 54 h 107"/>
                <a:gd name="T16" fmla="*/ 32 w 102"/>
                <a:gd name="T17" fmla="*/ 79 h 107"/>
                <a:gd name="T18" fmla="*/ 29 w 102"/>
                <a:gd name="T19" fmla="*/ 83 h 107"/>
                <a:gd name="T20" fmla="*/ 34 w 102"/>
                <a:gd name="T21" fmla="*/ 86 h 107"/>
                <a:gd name="T22" fmla="*/ 40 w 102"/>
                <a:gd name="T23" fmla="*/ 76 h 107"/>
                <a:gd name="T24" fmla="*/ 33 w 102"/>
                <a:gd name="T25" fmla="*/ 75 h 107"/>
                <a:gd name="T26" fmla="*/ 26 w 102"/>
                <a:gd name="T27" fmla="*/ 87 h 107"/>
                <a:gd name="T28" fmla="*/ 27 w 102"/>
                <a:gd name="T29" fmla="*/ 89 h 107"/>
                <a:gd name="T30" fmla="*/ 56 w 102"/>
                <a:gd name="T31" fmla="*/ 59 h 107"/>
                <a:gd name="T32" fmla="*/ 100 w 102"/>
                <a:gd name="T33" fmla="*/ 4 h 107"/>
                <a:gd name="T34" fmla="*/ 93 w 102"/>
                <a:gd name="T35" fmla="*/ 2 h 107"/>
                <a:gd name="T36" fmla="*/ 9 w 102"/>
                <a:gd name="T37" fmla="*/ 102 h 107"/>
                <a:gd name="T38" fmla="*/ 16 w 102"/>
                <a:gd name="T39" fmla="*/ 104 h 107"/>
                <a:gd name="T40" fmla="*/ 82 w 102"/>
                <a:gd name="T41" fmla="*/ 26 h 107"/>
                <a:gd name="T42" fmla="*/ 75 w 102"/>
                <a:gd name="T43" fmla="*/ 24 h 107"/>
                <a:gd name="T44" fmla="*/ 4 w 102"/>
                <a:gd name="T45" fmla="*/ 102 h 107"/>
                <a:gd name="T46" fmla="*/ 9 w 102"/>
                <a:gd name="T47" fmla="*/ 10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2" h="107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63E0C663-EB7B-4689-8E56-32C8758A969D}"/>
                </a:ext>
              </a:extLst>
            </p:cNvPr>
            <p:cNvSpPr/>
            <p:nvPr/>
          </p:nvSpPr>
          <p:spPr bwMode="auto">
            <a:xfrm>
              <a:off x="2799" y="998"/>
              <a:ext cx="106" cy="315"/>
            </a:xfrm>
            <a:custGeom>
              <a:avLst/>
              <a:gdLst>
                <a:gd name="T0" fmla="*/ 1 w 44"/>
                <a:gd name="T1" fmla="*/ 5 h 131"/>
                <a:gd name="T2" fmla="*/ 22 w 44"/>
                <a:gd name="T3" fmla="*/ 72 h 131"/>
                <a:gd name="T4" fmla="*/ 37 w 44"/>
                <a:gd name="T5" fmla="*/ 128 h 131"/>
                <a:gd name="T6" fmla="*/ 44 w 44"/>
                <a:gd name="T7" fmla="*/ 126 h 131"/>
                <a:gd name="T8" fmla="*/ 31 w 44"/>
                <a:gd name="T9" fmla="*/ 75 h 131"/>
                <a:gd name="T10" fmla="*/ 8 w 44"/>
                <a:gd name="T11" fmla="*/ 3 h 131"/>
                <a:gd name="T12" fmla="*/ 1 w 44"/>
                <a:gd name="T13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31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C62A166A-487A-417D-91CD-332C77938AD2}"/>
                </a:ext>
              </a:extLst>
            </p:cNvPr>
            <p:cNvSpPr/>
            <p:nvPr/>
          </p:nvSpPr>
          <p:spPr bwMode="auto">
            <a:xfrm>
              <a:off x="2682" y="1135"/>
              <a:ext cx="215" cy="70"/>
            </a:xfrm>
            <a:custGeom>
              <a:avLst/>
              <a:gdLst>
                <a:gd name="T0" fmla="*/ 5 w 90"/>
                <a:gd name="T1" fmla="*/ 6 h 29"/>
                <a:gd name="T2" fmla="*/ 81 w 90"/>
                <a:gd name="T3" fmla="*/ 27 h 29"/>
                <a:gd name="T4" fmla="*/ 86 w 90"/>
                <a:gd name="T5" fmla="*/ 23 h 29"/>
                <a:gd name="T6" fmla="*/ 6 w 90"/>
                <a:gd name="T7" fmla="*/ 0 h 29"/>
                <a:gd name="T8" fmla="*/ 5 w 90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9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D26CF2A2-7310-4266-9D91-00FBE957C6C3}"/>
                </a:ext>
              </a:extLst>
            </p:cNvPr>
            <p:cNvSpPr/>
            <p:nvPr/>
          </p:nvSpPr>
          <p:spPr bwMode="auto">
            <a:xfrm>
              <a:off x="2895" y="911"/>
              <a:ext cx="202" cy="210"/>
            </a:xfrm>
            <a:custGeom>
              <a:avLst/>
              <a:gdLst>
                <a:gd name="T0" fmla="*/ 9 w 84"/>
                <a:gd name="T1" fmla="*/ 19 h 87"/>
                <a:gd name="T2" fmla="*/ 25 w 84"/>
                <a:gd name="T3" fmla="*/ 9 h 87"/>
                <a:gd name="T4" fmla="*/ 57 w 84"/>
                <a:gd name="T5" fmla="*/ 25 h 87"/>
                <a:gd name="T6" fmla="*/ 61 w 84"/>
                <a:gd name="T7" fmla="*/ 21 h 87"/>
                <a:gd name="T8" fmla="*/ 27 w 84"/>
                <a:gd name="T9" fmla="*/ 40 h 87"/>
                <a:gd name="T10" fmla="*/ 27 w 84"/>
                <a:gd name="T11" fmla="*/ 42 h 87"/>
                <a:gd name="T12" fmla="*/ 75 w 84"/>
                <a:gd name="T13" fmla="*/ 75 h 87"/>
                <a:gd name="T14" fmla="*/ 79 w 84"/>
                <a:gd name="T15" fmla="*/ 71 h 87"/>
                <a:gd name="T16" fmla="*/ 37 w 84"/>
                <a:gd name="T17" fmla="*/ 83 h 87"/>
                <a:gd name="T18" fmla="*/ 36 w 84"/>
                <a:gd name="T19" fmla="*/ 87 h 87"/>
                <a:gd name="T20" fmla="*/ 78 w 84"/>
                <a:gd name="T21" fmla="*/ 76 h 87"/>
                <a:gd name="T22" fmla="*/ 81 w 84"/>
                <a:gd name="T23" fmla="*/ 72 h 87"/>
                <a:gd name="T24" fmla="*/ 48 w 84"/>
                <a:gd name="T25" fmla="*/ 46 h 87"/>
                <a:gd name="T26" fmla="*/ 41 w 84"/>
                <a:gd name="T27" fmla="*/ 41 h 87"/>
                <a:gd name="T28" fmla="*/ 39 w 84"/>
                <a:gd name="T29" fmla="*/ 37 h 87"/>
                <a:gd name="T30" fmla="*/ 60 w 84"/>
                <a:gd name="T31" fmla="*/ 26 h 87"/>
                <a:gd name="T32" fmla="*/ 64 w 84"/>
                <a:gd name="T33" fmla="*/ 22 h 87"/>
                <a:gd name="T34" fmla="*/ 34 w 84"/>
                <a:gd name="T35" fmla="*/ 2 h 87"/>
                <a:gd name="T36" fmla="*/ 4 w 84"/>
                <a:gd name="T37" fmla="*/ 17 h 87"/>
                <a:gd name="T38" fmla="*/ 9 w 84"/>
                <a:gd name="T3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87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8" name="Group 22">
            <a:extLst>
              <a:ext uri="{FF2B5EF4-FFF2-40B4-BE49-F238E27FC236}">
                <a16:creationId xmlns:a16="http://schemas.microsoft.com/office/drawing/2014/main" id="{31304294-6D22-4883-9A99-0B5EF1DB202A}"/>
              </a:ext>
            </a:extLst>
          </p:cNvPr>
          <p:cNvGrpSpPr>
            <a:grpSpLocks noChangeAspect="1"/>
          </p:cNvGrpSpPr>
          <p:nvPr/>
        </p:nvGrpSpPr>
        <p:grpSpPr bwMode="auto">
          <a:xfrm rot="20737309">
            <a:off x="7401204" y="5426473"/>
            <a:ext cx="1370492" cy="490176"/>
            <a:chOff x="3582" y="1042"/>
            <a:chExt cx="1661" cy="594"/>
          </a:xfrm>
          <a:solidFill>
            <a:schemeClr val="bg1"/>
          </a:solidFill>
        </p:grpSpPr>
        <p:sp>
          <p:nvSpPr>
            <p:cNvPr id="19" name="Freeform 42">
              <a:extLst>
                <a:ext uri="{FF2B5EF4-FFF2-40B4-BE49-F238E27FC236}">
                  <a16:creationId xmlns:a16="http://schemas.microsoft.com/office/drawing/2014/main" id="{16FB7A3D-CBFC-4D5D-824E-477C42897F1D}"/>
                </a:ext>
              </a:extLst>
            </p:cNvPr>
            <p:cNvSpPr/>
            <p:nvPr/>
          </p:nvSpPr>
          <p:spPr bwMode="auto">
            <a:xfrm>
              <a:off x="3620" y="1042"/>
              <a:ext cx="881" cy="228"/>
            </a:xfrm>
            <a:custGeom>
              <a:avLst/>
              <a:gdLst>
                <a:gd name="T0" fmla="*/ 3 w 372"/>
                <a:gd name="T1" fmla="*/ 30 h 96"/>
                <a:gd name="T2" fmla="*/ 33 w 372"/>
                <a:gd name="T3" fmla="*/ 93 h 96"/>
                <a:gd name="T4" fmla="*/ 43 w 372"/>
                <a:gd name="T5" fmla="*/ 90 h 96"/>
                <a:gd name="T6" fmla="*/ 52 w 372"/>
                <a:gd name="T7" fmla="*/ 8 h 96"/>
                <a:gd name="T8" fmla="*/ 46 w 372"/>
                <a:gd name="T9" fmla="*/ 12 h 96"/>
                <a:gd name="T10" fmla="*/ 361 w 372"/>
                <a:gd name="T11" fmla="*/ 24 h 96"/>
                <a:gd name="T12" fmla="*/ 365 w 372"/>
                <a:gd name="T13" fmla="*/ 16 h 96"/>
                <a:gd name="T14" fmla="*/ 47 w 372"/>
                <a:gd name="T15" fmla="*/ 5 h 96"/>
                <a:gd name="T16" fmla="*/ 41 w 372"/>
                <a:gd name="T17" fmla="*/ 9 h 96"/>
                <a:gd name="T18" fmla="*/ 33 w 372"/>
                <a:gd name="T19" fmla="*/ 91 h 96"/>
                <a:gd name="T20" fmla="*/ 43 w 372"/>
                <a:gd name="T21" fmla="*/ 88 h 96"/>
                <a:gd name="T22" fmla="*/ 13 w 372"/>
                <a:gd name="T23" fmla="*/ 26 h 96"/>
                <a:gd name="T24" fmla="*/ 3 w 372"/>
                <a:gd name="T25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2" h="96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C7D25A41-D328-4B4A-9001-118910F60DCF}"/>
                </a:ext>
              </a:extLst>
            </p:cNvPr>
            <p:cNvSpPr/>
            <p:nvPr/>
          </p:nvSpPr>
          <p:spPr bwMode="auto">
            <a:xfrm>
              <a:off x="3788" y="1097"/>
              <a:ext cx="109" cy="173"/>
            </a:xfrm>
            <a:custGeom>
              <a:avLst/>
              <a:gdLst>
                <a:gd name="T0" fmla="*/ 11 w 46"/>
                <a:gd name="T1" fmla="*/ 55 h 73"/>
                <a:gd name="T2" fmla="*/ 24 w 46"/>
                <a:gd name="T3" fmla="*/ 4 h 73"/>
                <a:gd name="T4" fmla="*/ 14 w 46"/>
                <a:gd name="T5" fmla="*/ 6 h 73"/>
                <a:gd name="T6" fmla="*/ 35 w 46"/>
                <a:gd name="T7" fmla="*/ 69 h 73"/>
                <a:gd name="T8" fmla="*/ 46 w 46"/>
                <a:gd name="T9" fmla="*/ 66 h 73"/>
                <a:gd name="T10" fmla="*/ 24 w 46"/>
                <a:gd name="T11" fmla="*/ 3 h 73"/>
                <a:gd name="T12" fmla="*/ 14 w 46"/>
                <a:gd name="T13" fmla="*/ 5 h 73"/>
                <a:gd name="T14" fmla="*/ 1 w 46"/>
                <a:gd name="T15" fmla="*/ 56 h 73"/>
                <a:gd name="T16" fmla="*/ 11 w 46"/>
                <a:gd name="T17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3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1" name="Freeform 44">
              <a:extLst>
                <a:ext uri="{FF2B5EF4-FFF2-40B4-BE49-F238E27FC236}">
                  <a16:creationId xmlns:a16="http://schemas.microsoft.com/office/drawing/2014/main" id="{02F86FBA-DE35-4A99-94E0-DEA5A05CE634}"/>
                </a:ext>
              </a:extLst>
            </p:cNvPr>
            <p:cNvSpPr/>
            <p:nvPr/>
          </p:nvSpPr>
          <p:spPr bwMode="auto">
            <a:xfrm>
              <a:off x="3797" y="1201"/>
              <a:ext cx="86" cy="29"/>
            </a:xfrm>
            <a:custGeom>
              <a:avLst/>
              <a:gdLst>
                <a:gd name="T0" fmla="*/ 4 w 36"/>
                <a:gd name="T1" fmla="*/ 7 h 12"/>
                <a:gd name="T2" fmla="*/ 23 w 36"/>
                <a:gd name="T3" fmla="*/ 10 h 12"/>
                <a:gd name="T4" fmla="*/ 33 w 36"/>
                <a:gd name="T5" fmla="*/ 6 h 12"/>
                <a:gd name="T6" fmla="*/ 8 w 36"/>
                <a:gd name="T7" fmla="*/ 1 h 12"/>
                <a:gd name="T8" fmla="*/ 1 w 36"/>
                <a:gd name="T9" fmla="*/ 4 h 12"/>
                <a:gd name="T10" fmla="*/ 4 w 36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2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2" name="Freeform 45">
              <a:extLst>
                <a:ext uri="{FF2B5EF4-FFF2-40B4-BE49-F238E27FC236}">
                  <a16:creationId xmlns:a16="http://schemas.microsoft.com/office/drawing/2014/main" id="{BDA194E7-9E03-4F86-BCFF-801A37960C59}"/>
                </a:ext>
              </a:extLst>
            </p:cNvPr>
            <p:cNvSpPr/>
            <p:nvPr/>
          </p:nvSpPr>
          <p:spPr bwMode="auto">
            <a:xfrm>
              <a:off x="3932" y="1125"/>
              <a:ext cx="48" cy="171"/>
            </a:xfrm>
            <a:custGeom>
              <a:avLst/>
              <a:gdLst>
                <a:gd name="T0" fmla="*/ 0 w 20"/>
                <a:gd name="T1" fmla="*/ 6 h 72"/>
                <a:gd name="T2" fmla="*/ 9 w 20"/>
                <a:gd name="T3" fmla="*/ 69 h 72"/>
                <a:gd name="T4" fmla="*/ 20 w 20"/>
                <a:gd name="T5" fmla="*/ 66 h 72"/>
                <a:gd name="T6" fmla="*/ 11 w 20"/>
                <a:gd name="T7" fmla="*/ 3 h 72"/>
                <a:gd name="T8" fmla="*/ 0 w 20"/>
                <a:gd name="T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2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3" name="Freeform 46">
              <a:extLst>
                <a:ext uri="{FF2B5EF4-FFF2-40B4-BE49-F238E27FC236}">
                  <a16:creationId xmlns:a16="http://schemas.microsoft.com/office/drawing/2014/main" id="{61EE15D4-1C5E-43DB-84F1-2BF387B45275}"/>
                </a:ext>
              </a:extLst>
            </p:cNvPr>
            <p:cNvSpPr/>
            <p:nvPr/>
          </p:nvSpPr>
          <p:spPr bwMode="auto">
            <a:xfrm>
              <a:off x="3925" y="1113"/>
              <a:ext cx="159" cy="162"/>
            </a:xfrm>
            <a:custGeom>
              <a:avLst/>
              <a:gdLst>
                <a:gd name="T0" fmla="*/ 11 w 67"/>
                <a:gd name="T1" fmla="*/ 12 h 68"/>
                <a:gd name="T2" fmla="*/ 39 w 67"/>
                <a:gd name="T3" fmla="*/ 12 h 68"/>
                <a:gd name="T4" fmla="*/ 39 w 67"/>
                <a:gd name="T5" fmla="*/ 8 h 68"/>
                <a:gd name="T6" fmla="*/ 26 w 67"/>
                <a:gd name="T7" fmla="*/ 24 h 68"/>
                <a:gd name="T8" fmla="*/ 26 w 67"/>
                <a:gd name="T9" fmla="*/ 28 h 68"/>
                <a:gd name="T10" fmla="*/ 56 w 67"/>
                <a:gd name="T11" fmla="*/ 59 h 68"/>
                <a:gd name="T12" fmla="*/ 60 w 67"/>
                <a:gd name="T13" fmla="*/ 53 h 68"/>
                <a:gd name="T14" fmla="*/ 9 w 67"/>
                <a:gd name="T15" fmla="*/ 61 h 68"/>
                <a:gd name="T16" fmla="*/ 8 w 67"/>
                <a:gd name="T17" fmla="*/ 68 h 68"/>
                <a:gd name="T18" fmla="*/ 61 w 67"/>
                <a:gd name="T19" fmla="*/ 60 h 68"/>
                <a:gd name="T20" fmla="*/ 66 w 67"/>
                <a:gd name="T21" fmla="*/ 54 h 68"/>
                <a:gd name="T22" fmla="*/ 34 w 67"/>
                <a:gd name="T23" fmla="*/ 22 h 68"/>
                <a:gd name="T24" fmla="*/ 35 w 67"/>
                <a:gd name="T25" fmla="*/ 27 h 68"/>
                <a:gd name="T26" fmla="*/ 48 w 67"/>
                <a:gd name="T27" fmla="*/ 11 h 68"/>
                <a:gd name="T28" fmla="*/ 47 w 67"/>
                <a:gd name="T29" fmla="*/ 7 h 68"/>
                <a:gd name="T30" fmla="*/ 6 w 67"/>
                <a:gd name="T31" fmla="*/ 7 h 68"/>
                <a:gd name="T32" fmla="*/ 11 w 67"/>
                <a:gd name="T33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8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4" name="Freeform 47">
              <a:extLst>
                <a:ext uri="{FF2B5EF4-FFF2-40B4-BE49-F238E27FC236}">
                  <a16:creationId xmlns:a16="http://schemas.microsoft.com/office/drawing/2014/main" id="{0559A8A7-336D-45F6-8E7E-129E93D07521}"/>
                </a:ext>
              </a:extLst>
            </p:cNvPr>
            <p:cNvSpPr/>
            <p:nvPr/>
          </p:nvSpPr>
          <p:spPr bwMode="auto">
            <a:xfrm>
              <a:off x="4079" y="1177"/>
              <a:ext cx="119" cy="22"/>
            </a:xfrm>
            <a:custGeom>
              <a:avLst/>
              <a:gdLst>
                <a:gd name="T0" fmla="*/ 5 w 50"/>
                <a:gd name="T1" fmla="*/ 4 h 9"/>
                <a:gd name="T2" fmla="*/ 38 w 50"/>
                <a:gd name="T3" fmla="*/ 8 h 9"/>
                <a:gd name="T4" fmla="*/ 45 w 50"/>
                <a:gd name="T5" fmla="*/ 7 h 9"/>
                <a:gd name="T6" fmla="*/ 48 w 50"/>
                <a:gd name="T7" fmla="*/ 4 h 9"/>
                <a:gd name="T8" fmla="*/ 12 w 50"/>
                <a:gd name="T9" fmla="*/ 0 h 9"/>
                <a:gd name="T10" fmla="*/ 5 w 50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5" name="Freeform 48">
              <a:extLst>
                <a:ext uri="{FF2B5EF4-FFF2-40B4-BE49-F238E27FC236}">
                  <a16:creationId xmlns:a16="http://schemas.microsoft.com/office/drawing/2014/main" id="{228A3DE8-65DA-4870-A11B-D8AC5367CFC2}"/>
                </a:ext>
              </a:extLst>
            </p:cNvPr>
            <p:cNvSpPr/>
            <p:nvPr/>
          </p:nvSpPr>
          <p:spPr bwMode="auto">
            <a:xfrm>
              <a:off x="4129" y="1125"/>
              <a:ext cx="36" cy="126"/>
            </a:xfrm>
            <a:custGeom>
              <a:avLst/>
              <a:gdLst>
                <a:gd name="T0" fmla="*/ 0 w 15"/>
                <a:gd name="T1" fmla="*/ 6 h 53"/>
                <a:gd name="T2" fmla="*/ 4 w 15"/>
                <a:gd name="T3" fmla="*/ 49 h 53"/>
                <a:gd name="T4" fmla="*/ 15 w 15"/>
                <a:gd name="T5" fmla="*/ 46 h 53"/>
                <a:gd name="T6" fmla="*/ 10 w 15"/>
                <a:gd name="T7" fmla="*/ 3 h 53"/>
                <a:gd name="T8" fmla="*/ 0 w 15"/>
                <a:gd name="T9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3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6" name="Freeform 49">
              <a:extLst>
                <a:ext uri="{FF2B5EF4-FFF2-40B4-BE49-F238E27FC236}">
                  <a16:creationId xmlns:a16="http://schemas.microsoft.com/office/drawing/2014/main" id="{8E6773E2-E519-4D54-9C58-75BD193A992D}"/>
                </a:ext>
              </a:extLst>
            </p:cNvPr>
            <p:cNvSpPr/>
            <p:nvPr/>
          </p:nvSpPr>
          <p:spPr bwMode="auto">
            <a:xfrm>
              <a:off x="4248" y="1149"/>
              <a:ext cx="121" cy="138"/>
            </a:xfrm>
            <a:custGeom>
              <a:avLst/>
              <a:gdLst>
                <a:gd name="T0" fmla="*/ 43 w 51"/>
                <a:gd name="T1" fmla="*/ 3 h 58"/>
                <a:gd name="T2" fmla="*/ 4 w 51"/>
                <a:gd name="T3" fmla="*/ 34 h 58"/>
                <a:gd name="T4" fmla="*/ 6 w 51"/>
                <a:gd name="T5" fmla="*/ 52 h 58"/>
                <a:gd name="T6" fmla="*/ 39 w 51"/>
                <a:gd name="T7" fmla="*/ 48 h 58"/>
                <a:gd name="T8" fmla="*/ 35 w 51"/>
                <a:gd name="T9" fmla="*/ 43 h 58"/>
                <a:gd name="T10" fmla="*/ 14 w 51"/>
                <a:gd name="T11" fmla="*/ 46 h 58"/>
                <a:gd name="T12" fmla="*/ 16 w 51"/>
                <a:gd name="T13" fmla="*/ 32 h 58"/>
                <a:gd name="T14" fmla="*/ 28 w 51"/>
                <a:gd name="T15" fmla="*/ 16 h 58"/>
                <a:gd name="T16" fmla="*/ 40 w 51"/>
                <a:gd name="T17" fmla="*/ 10 h 58"/>
                <a:gd name="T18" fmla="*/ 43 w 51"/>
                <a:gd name="T19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7" name="Freeform 50">
              <a:extLst>
                <a:ext uri="{FF2B5EF4-FFF2-40B4-BE49-F238E27FC236}">
                  <a16:creationId xmlns:a16="http://schemas.microsoft.com/office/drawing/2014/main" id="{87D9778E-B49C-491D-8697-946B5AC7BC88}"/>
                </a:ext>
              </a:extLst>
            </p:cNvPr>
            <p:cNvSpPr/>
            <p:nvPr/>
          </p:nvSpPr>
          <p:spPr bwMode="auto">
            <a:xfrm>
              <a:off x="4406" y="1147"/>
              <a:ext cx="50" cy="140"/>
            </a:xfrm>
            <a:custGeom>
              <a:avLst/>
              <a:gdLst>
                <a:gd name="T0" fmla="*/ 9 w 21"/>
                <a:gd name="T1" fmla="*/ 3 h 59"/>
                <a:gd name="T2" fmla="*/ 3 w 21"/>
                <a:gd name="T3" fmla="*/ 22 h 59"/>
                <a:gd name="T4" fmla="*/ 0 w 21"/>
                <a:gd name="T5" fmla="*/ 56 h 59"/>
                <a:gd name="T6" fmla="*/ 10 w 21"/>
                <a:gd name="T7" fmla="*/ 53 h 59"/>
                <a:gd name="T8" fmla="*/ 13 w 21"/>
                <a:gd name="T9" fmla="*/ 24 h 59"/>
                <a:gd name="T10" fmla="*/ 18 w 21"/>
                <a:gd name="T11" fmla="*/ 3 h 59"/>
                <a:gd name="T12" fmla="*/ 9 w 21"/>
                <a:gd name="T1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9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8" name="Freeform 51">
              <a:extLst>
                <a:ext uri="{FF2B5EF4-FFF2-40B4-BE49-F238E27FC236}">
                  <a16:creationId xmlns:a16="http://schemas.microsoft.com/office/drawing/2014/main" id="{C5EF78A7-3F46-4088-83EF-4F86AAB4D668}"/>
                </a:ext>
              </a:extLst>
            </p:cNvPr>
            <p:cNvSpPr/>
            <p:nvPr/>
          </p:nvSpPr>
          <p:spPr bwMode="auto">
            <a:xfrm>
              <a:off x="4397" y="1137"/>
              <a:ext cx="123" cy="145"/>
            </a:xfrm>
            <a:custGeom>
              <a:avLst/>
              <a:gdLst>
                <a:gd name="T0" fmla="*/ 6 w 52"/>
                <a:gd name="T1" fmla="*/ 6 h 61"/>
                <a:gd name="T2" fmla="*/ 38 w 52"/>
                <a:gd name="T3" fmla="*/ 31 h 61"/>
                <a:gd name="T4" fmla="*/ 11 w 52"/>
                <a:gd name="T5" fmla="*/ 56 h 61"/>
                <a:gd name="T6" fmla="*/ 7 w 52"/>
                <a:gd name="T7" fmla="*/ 61 h 61"/>
                <a:gd name="T8" fmla="*/ 50 w 52"/>
                <a:gd name="T9" fmla="*/ 36 h 61"/>
                <a:gd name="T10" fmla="*/ 12 w 52"/>
                <a:gd name="T11" fmla="*/ 1 h 61"/>
                <a:gd name="T12" fmla="*/ 6 w 52"/>
                <a:gd name="T13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61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9" name="Freeform 52">
              <a:extLst>
                <a:ext uri="{FF2B5EF4-FFF2-40B4-BE49-F238E27FC236}">
                  <a16:creationId xmlns:a16="http://schemas.microsoft.com/office/drawing/2014/main" id="{5DC1603E-62D2-447E-8111-CA5D7EF31D7F}"/>
                </a:ext>
              </a:extLst>
            </p:cNvPr>
            <p:cNvSpPr/>
            <p:nvPr/>
          </p:nvSpPr>
          <p:spPr bwMode="auto">
            <a:xfrm>
              <a:off x="3582" y="1363"/>
              <a:ext cx="1045" cy="19"/>
            </a:xfrm>
            <a:custGeom>
              <a:avLst/>
              <a:gdLst>
                <a:gd name="T0" fmla="*/ 7 w 441"/>
                <a:gd name="T1" fmla="*/ 8 h 8"/>
                <a:gd name="T2" fmla="*/ 433 w 441"/>
                <a:gd name="T3" fmla="*/ 8 h 8"/>
                <a:gd name="T4" fmla="*/ 434 w 441"/>
                <a:gd name="T5" fmla="*/ 0 h 8"/>
                <a:gd name="T6" fmla="*/ 8 w 441"/>
                <a:gd name="T7" fmla="*/ 0 h 8"/>
                <a:gd name="T8" fmla="*/ 7 w 44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0" name="Freeform 53">
              <a:extLst>
                <a:ext uri="{FF2B5EF4-FFF2-40B4-BE49-F238E27FC236}">
                  <a16:creationId xmlns:a16="http://schemas.microsoft.com/office/drawing/2014/main" id="{54F408CC-B21B-492A-8B31-912F092FE751}"/>
                </a:ext>
              </a:extLst>
            </p:cNvPr>
            <p:cNvSpPr/>
            <p:nvPr/>
          </p:nvSpPr>
          <p:spPr bwMode="auto">
            <a:xfrm>
              <a:off x="4032" y="1455"/>
              <a:ext cx="173" cy="181"/>
            </a:xfrm>
            <a:custGeom>
              <a:avLst/>
              <a:gdLst>
                <a:gd name="T0" fmla="*/ 11 w 73"/>
                <a:gd name="T1" fmla="*/ 21 h 76"/>
                <a:gd name="T2" fmla="*/ 42 w 73"/>
                <a:gd name="T3" fmla="*/ 22 h 76"/>
                <a:gd name="T4" fmla="*/ 16 w 73"/>
                <a:gd name="T5" fmla="*/ 61 h 76"/>
                <a:gd name="T6" fmla="*/ 16 w 73"/>
                <a:gd name="T7" fmla="*/ 63 h 76"/>
                <a:gd name="T8" fmla="*/ 61 w 73"/>
                <a:gd name="T9" fmla="*/ 76 h 76"/>
                <a:gd name="T10" fmla="*/ 65 w 73"/>
                <a:gd name="T11" fmla="*/ 71 h 76"/>
                <a:gd name="T12" fmla="*/ 42 w 73"/>
                <a:gd name="T13" fmla="*/ 69 h 76"/>
                <a:gd name="T14" fmla="*/ 31 w 73"/>
                <a:gd name="T15" fmla="*/ 63 h 76"/>
                <a:gd name="T16" fmla="*/ 34 w 73"/>
                <a:gd name="T17" fmla="*/ 53 h 76"/>
                <a:gd name="T18" fmla="*/ 53 w 73"/>
                <a:gd name="T19" fmla="*/ 21 h 76"/>
                <a:gd name="T20" fmla="*/ 7 w 73"/>
                <a:gd name="T21" fmla="*/ 17 h 76"/>
                <a:gd name="T22" fmla="*/ 11 w 73"/>
                <a:gd name="T23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6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1" name="Freeform 54">
              <a:extLst>
                <a:ext uri="{FF2B5EF4-FFF2-40B4-BE49-F238E27FC236}">
                  <a16:creationId xmlns:a16="http://schemas.microsoft.com/office/drawing/2014/main" id="{DB3168FA-DA74-40BB-B005-078936A6238A}"/>
                </a:ext>
              </a:extLst>
            </p:cNvPr>
            <p:cNvSpPr/>
            <p:nvPr/>
          </p:nvSpPr>
          <p:spPr bwMode="auto">
            <a:xfrm>
              <a:off x="4693" y="1279"/>
              <a:ext cx="90" cy="50"/>
            </a:xfrm>
            <a:custGeom>
              <a:avLst/>
              <a:gdLst>
                <a:gd name="T0" fmla="*/ 4 w 38"/>
                <a:gd name="T1" fmla="*/ 7 h 21"/>
                <a:gd name="T2" fmla="*/ 16 w 38"/>
                <a:gd name="T3" fmla="*/ 8 h 21"/>
                <a:gd name="T4" fmla="*/ 25 w 38"/>
                <a:gd name="T5" fmla="*/ 17 h 21"/>
                <a:gd name="T6" fmla="*/ 36 w 38"/>
                <a:gd name="T7" fmla="*/ 14 h 21"/>
                <a:gd name="T8" fmla="*/ 25 w 38"/>
                <a:gd name="T9" fmla="*/ 2 h 21"/>
                <a:gd name="T10" fmla="*/ 8 w 38"/>
                <a:gd name="T11" fmla="*/ 0 h 21"/>
                <a:gd name="T12" fmla="*/ 1 w 38"/>
                <a:gd name="T13" fmla="*/ 3 h 21"/>
                <a:gd name="T14" fmla="*/ 4 w 38"/>
                <a:gd name="T1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2" name="Freeform 55">
              <a:extLst>
                <a:ext uri="{FF2B5EF4-FFF2-40B4-BE49-F238E27FC236}">
                  <a16:creationId xmlns:a16="http://schemas.microsoft.com/office/drawing/2014/main" id="{51482BC8-5987-4926-B55B-DB1A35D392EA}"/>
                </a:ext>
              </a:extLst>
            </p:cNvPr>
            <p:cNvSpPr/>
            <p:nvPr/>
          </p:nvSpPr>
          <p:spPr bwMode="auto">
            <a:xfrm>
              <a:off x="4707" y="1351"/>
              <a:ext cx="117" cy="16"/>
            </a:xfrm>
            <a:custGeom>
              <a:avLst/>
              <a:gdLst>
                <a:gd name="T0" fmla="*/ 4 w 49"/>
                <a:gd name="T1" fmla="*/ 7 h 7"/>
                <a:gd name="T2" fmla="*/ 40 w 49"/>
                <a:gd name="T3" fmla="*/ 7 h 7"/>
                <a:gd name="T4" fmla="*/ 47 w 49"/>
                <a:gd name="T5" fmla="*/ 4 h 7"/>
                <a:gd name="T6" fmla="*/ 44 w 49"/>
                <a:gd name="T7" fmla="*/ 0 h 7"/>
                <a:gd name="T8" fmla="*/ 8 w 49"/>
                <a:gd name="T9" fmla="*/ 0 h 7"/>
                <a:gd name="T10" fmla="*/ 1 w 49"/>
                <a:gd name="T11" fmla="*/ 3 h 7"/>
                <a:gd name="T12" fmla="*/ 4 w 4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3" name="Freeform 56">
              <a:extLst>
                <a:ext uri="{FF2B5EF4-FFF2-40B4-BE49-F238E27FC236}">
                  <a16:creationId xmlns:a16="http://schemas.microsoft.com/office/drawing/2014/main" id="{459A4BDC-A448-4684-9B46-68EC36935CA5}"/>
                </a:ext>
              </a:extLst>
            </p:cNvPr>
            <p:cNvSpPr/>
            <p:nvPr/>
          </p:nvSpPr>
          <p:spPr bwMode="auto">
            <a:xfrm>
              <a:off x="4923" y="1173"/>
              <a:ext cx="40" cy="285"/>
            </a:xfrm>
            <a:custGeom>
              <a:avLst/>
              <a:gdLst>
                <a:gd name="T0" fmla="*/ 0 w 17"/>
                <a:gd name="T1" fmla="*/ 7 h 120"/>
                <a:gd name="T2" fmla="*/ 6 w 17"/>
                <a:gd name="T3" fmla="*/ 115 h 120"/>
                <a:gd name="T4" fmla="*/ 17 w 17"/>
                <a:gd name="T5" fmla="*/ 114 h 120"/>
                <a:gd name="T6" fmla="*/ 11 w 17"/>
                <a:gd name="T7" fmla="*/ 6 h 120"/>
                <a:gd name="T8" fmla="*/ 0 w 17"/>
                <a:gd name="T9" fmla="*/ 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0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4" name="Freeform 57">
              <a:extLst>
                <a:ext uri="{FF2B5EF4-FFF2-40B4-BE49-F238E27FC236}">
                  <a16:creationId xmlns:a16="http://schemas.microsoft.com/office/drawing/2014/main" id="{A59CD1A0-50FA-4C13-A7B2-383FA50CE9A6}"/>
                </a:ext>
              </a:extLst>
            </p:cNvPr>
            <p:cNvSpPr/>
            <p:nvPr/>
          </p:nvSpPr>
          <p:spPr bwMode="auto">
            <a:xfrm>
              <a:off x="4928" y="1275"/>
              <a:ext cx="201" cy="35"/>
            </a:xfrm>
            <a:custGeom>
              <a:avLst/>
              <a:gdLst>
                <a:gd name="T0" fmla="*/ 11 w 85"/>
                <a:gd name="T1" fmla="*/ 13 h 15"/>
                <a:gd name="T2" fmla="*/ 73 w 85"/>
                <a:gd name="T3" fmla="*/ 8 h 15"/>
                <a:gd name="T4" fmla="*/ 77 w 85"/>
                <a:gd name="T5" fmla="*/ 2 h 15"/>
                <a:gd name="T6" fmla="*/ 7 w 85"/>
                <a:gd name="T7" fmla="*/ 9 h 15"/>
                <a:gd name="T8" fmla="*/ 11 w 85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5" name="Freeform 58">
              <a:extLst>
                <a:ext uri="{FF2B5EF4-FFF2-40B4-BE49-F238E27FC236}">
                  <a16:creationId xmlns:a16="http://schemas.microsoft.com/office/drawing/2014/main" id="{F1B901D9-D15A-4CCB-AB27-1ECFAA1D0DFA}"/>
                </a:ext>
              </a:extLst>
            </p:cNvPr>
            <p:cNvSpPr/>
            <p:nvPr/>
          </p:nvSpPr>
          <p:spPr bwMode="auto">
            <a:xfrm>
              <a:off x="5080" y="1175"/>
              <a:ext cx="26" cy="283"/>
            </a:xfrm>
            <a:custGeom>
              <a:avLst/>
              <a:gdLst>
                <a:gd name="T0" fmla="*/ 0 w 11"/>
                <a:gd name="T1" fmla="*/ 6 h 119"/>
                <a:gd name="T2" fmla="*/ 0 w 11"/>
                <a:gd name="T3" fmla="*/ 114 h 119"/>
                <a:gd name="T4" fmla="*/ 11 w 11"/>
                <a:gd name="T5" fmla="*/ 113 h 119"/>
                <a:gd name="T6" fmla="*/ 11 w 11"/>
                <a:gd name="T7" fmla="*/ 5 h 119"/>
                <a:gd name="T8" fmla="*/ 0 w 11"/>
                <a:gd name="T9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9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6" name="Freeform 59">
              <a:extLst>
                <a:ext uri="{FF2B5EF4-FFF2-40B4-BE49-F238E27FC236}">
                  <a16:creationId xmlns:a16="http://schemas.microsoft.com/office/drawing/2014/main" id="{45922644-C46D-4403-B798-3DBD6EF9C028}"/>
                </a:ext>
              </a:extLst>
            </p:cNvPr>
            <p:cNvSpPr/>
            <p:nvPr/>
          </p:nvSpPr>
          <p:spPr bwMode="auto">
            <a:xfrm>
              <a:off x="5098" y="1118"/>
              <a:ext cx="145" cy="123"/>
            </a:xfrm>
            <a:custGeom>
              <a:avLst/>
              <a:gdLst>
                <a:gd name="T0" fmla="*/ 6 w 61"/>
                <a:gd name="T1" fmla="*/ 9 h 52"/>
                <a:gd name="T2" fmla="*/ 30 w 61"/>
                <a:gd name="T3" fmla="*/ 15 h 52"/>
                <a:gd name="T4" fmla="*/ 29 w 61"/>
                <a:gd name="T5" fmla="*/ 10 h 52"/>
                <a:gd name="T6" fmla="*/ 17 w 61"/>
                <a:gd name="T7" fmla="*/ 34 h 52"/>
                <a:gd name="T8" fmla="*/ 17 w 61"/>
                <a:gd name="T9" fmla="*/ 38 h 52"/>
                <a:gd name="T10" fmla="*/ 48 w 61"/>
                <a:gd name="T11" fmla="*/ 51 h 52"/>
                <a:gd name="T12" fmla="*/ 54 w 61"/>
                <a:gd name="T13" fmla="*/ 44 h 52"/>
                <a:gd name="T14" fmla="*/ 25 w 61"/>
                <a:gd name="T15" fmla="*/ 32 h 52"/>
                <a:gd name="T16" fmla="*/ 26 w 61"/>
                <a:gd name="T17" fmla="*/ 37 h 52"/>
                <a:gd name="T18" fmla="*/ 38 w 61"/>
                <a:gd name="T19" fmla="*/ 13 h 52"/>
                <a:gd name="T20" fmla="*/ 36 w 61"/>
                <a:gd name="T21" fmla="*/ 8 h 52"/>
                <a:gd name="T22" fmla="*/ 12 w 61"/>
                <a:gd name="T23" fmla="*/ 2 h 52"/>
                <a:gd name="T24" fmla="*/ 6 w 61"/>
                <a:gd name="T25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2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37" name="日期占位符 3">
            <a:extLst>
              <a:ext uri="{FF2B5EF4-FFF2-40B4-BE49-F238E27FC236}">
                <a16:creationId xmlns:a16="http://schemas.microsoft.com/office/drawing/2014/main" id="{18C875E9-8F7F-4CC5-80C1-0F59D8D623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C56B8B7F-B0EA-4250-BE80-7B012B26F4AA}" type="datetimeFigureOut">
              <a:rPr lang="zh-CN" altLang="en-US"/>
              <a:pPr>
                <a:defRPr/>
              </a:pPr>
              <a:t>2020/12/23</a:t>
            </a:fld>
            <a:endParaRPr lang="zh-CN" altLang="en-US"/>
          </a:p>
        </p:txBody>
      </p:sp>
      <p:sp>
        <p:nvSpPr>
          <p:cNvPr id="38" name="页脚占位符 4">
            <a:extLst>
              <a:ext uri="{FF2B5EF4-FFF2-40B4-BE49-F238E27FC236}">
                <a16:creationId xmlns:a16="http://schemas.microsoft.com/office/drawing/2014/main" id="{AA6EF06D-43D6-4116-BEC8-D00FFBA0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9" name="灯片编号占位符 5">
            <a:extLst>
              <a:ext uri="{FF2B5EF4-FFF2-40B4-BE49-F238E27FC236}">
                <a16:creationId xmlns:a16="http://schemas.microsoft.com/office/drawing/2014/main" id="{21221CBE-20A1-4541-BE0E-A47D3444F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 smtClean="0"/>
            </a:lvl1pPr>
          </a:lstStyle>
          <a:p>
            <a:pPr>
              <a:defRPr/>
            </a:pPr>
            <a:fld id="{9B735A5F-797F-437D-B201-351A6606A1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4534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00"/>
                            </p:stCondLst>
                            <p:childTnLst>
                              <p:par>
                                <p:cTn id="3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4FFA525A-FA65-4B91-8448-3022C231DC6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rot="891772">
            <a:off x="390525" y="261938"/>
            <a:ext cx="381000" cy="688975"/>
            <a:chOff x="472" y="425"/>
            <a:chExt cx="363" cy="657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F0E136E5-EFB3-426F-B898-38CC2B34C3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1" y="424"/>
              <a:ext cx="334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2481CC97-C975-4B81-877A-380E4DB23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" y="774"/>
              <a:ext cx="60" cy="51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D838E721-4611-497F-AF55-50EC2AA1C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" y="746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6146035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001748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A2DAF0-01FA-4942-9F89-9CC31F90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650B89D1-DC34-4504-AFEE-812A81C91F8A}" type="datetimeFigureOut">
              <a:rPr lang="zh-CN" altLang="en-US"/>
              <a:pPr>
                <a:defRPr/>
              </a:pPr>
              <a:t>2020/12/23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4F00C6-BB5A-4A4B-9C50-FCB8AB6ED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69221A-5DA2-4773-A2AE-B329B338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 smtClean="0"/>
            </a:lvl1pPr>
          </a:lstStyle>
          <a:p>
            <a:pPr>
              <a:defRPr/>
            </a:pPr>
            <a:fld id="{265EA69C-D5CE-47FB-A46F-2F0B8DD731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778308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1">
            <a:extLst>
              <a:ext uri="{FF2B5EF4-FFF2-40B4-BE49-F238E27FC236}">
                <a16:creationId xmlns:a16="http://schemas.microsoft.com/office/drawing/2014/main" id="{93DF82C5-31F2-49CB-BFBB-1B93B2846CD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865938" y="115888"/>
            <a:ext cx="1147762" cy="1101725"/>
            <a:chOff x="420293" y="510314"/>
            <a:chExt cx="622233" cy="576220"/>
          </a:xfrm>
        </p:grpSpPr>
        <p:pic>
          <p:nvPicPr>
            <p:cNvPr id="3" name="图片 52">
              <a:extLst>
                <a:ext uri="{FF2B5EF4-FFF2-40B4-BE49-F238E27FC236}">
                  <a16:creationId xmlns:a16="http://schemas.microsoft.com/office/drawing/2014/main" id="{CE97873B-1ADF-4146-AC8E-8B3B456C5F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76" t="31097" r="32988" b="21648"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图片 53">
              <a:extLst>
                <a:ext uri="{FF2B5EF4-FFF2-40B4-BE49-F238E27FC236}">
                  <a16:creationId xmlns:a16="http://schemas.microsoft.com/office/drawing/2014/main" id="{3937D6B8-24E8-4AA9-BC31-FE5604998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76" t="31097" r="32988" b="21648"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30B7DEF8-DA10-4C44-BE76-CDD350C5C15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4895">
            <a:off x="315913" y="4029075"/>
            <a:ext cx="138430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F7B5589-CC0B-40CF-91C9-4531D487624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29000" contrast="-100000"/>
          </a:blip>
          <a:srcRect l="51408" t="10966"/>
          <a:stretch>
            <a:fillRect/>
          </a:stretch>
        </p:blipFill>
        <p:spPr>
          <a:xfrm>
            <a:off x="3174" y="70206"/>
            <a:ext cx="3525111" cy="2578655"/>
          </a:xfrm>
          <a:prstGeom prst="rect">
            <a:avLst/>
          </a:prstGeom>
        </p:spPr>
      </p:pic>
      <p:grpSp>
        <p:nvGrpSpPr>
          <p:cNvPr id="7" name="Group 4">
            <a:extLst>
              <a:ext uri="{FF2B5EF4-FFF2-40B4-BE49-F238E27FC236}">
                <a16:creationId xmlns:a16="http://schemas.microsoft.com/office/drawing/2014/main" id="{4771944B-9D2F-467B-AB1F-87B3058435CE}"/>
              </a:ext>
            </a:extLst>
          </p:cNvPr>
          <p:cNvGrpSpPr>
            <a:grpSpLocks noChangeAspect="1"/>
          </p:cNvGrpSpPr>
          <p:nvPr/>
        </p:nvGrpSpPr>
        <p:grpSpPr bwMode="auto">
          <a:xfrm rot="2107153">
            <a:off x="7971710" y="1499980"/>
            <a:ext cx="656583" cy="417126"/>
            <a:chOff x="4695" y="752"/>
            <a:chExt cx="880" cy="559"/>
          </a:xfrm>
          <a:solidFill>
            <a:schemeClr val="bg1"/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5D8661E-10EA-414F-ACEA-686356A0D6BB}"/>
                </a:ext>
              </a:extLst>
            </p:cNvPr>
            <p:cNvSpPr/>
            <p:nvPr/>
          </p:nvSpPr>
          <p:spPr bwMode="auto">
            <a:xfrm>
              <a:off x="4695" y="847"/>
              <a:ext cx="162" cy="464"/>
            </a:xfrm>
            <a:custGeom>
              <a:avLst/>
              <a:gdLst>
                <a:gd name="T0" fmla="*/ 4 w 68"/>
                <a:gd name="T1" fmla="*/ 11 h 196"/>
                <a:gd name="T2" fmla="*/ 52 w 68"/>
                <a:gd name="T3" fmla="*/ 189 h 196"/>
                <a:gd name="T4" fmla="*/ 67 w 68"/>
                <a:gd name="T5" fmla="*/ 185 h 196"/>
                <a:gd name="T6" fmla="*/ 18 w 68"/>
                <a:gd name="T7" fmla="*/ 5 h 196"/>
                <a:gd name="T8" fmla="*/ 4 w 68"/>
                <a:gd name="T9" fmla="*/ 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96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C617CDDD-CCD1-4F63-9F08-83C5658403E2}"/>
                </a:ext>
              </a:extLst>
            </p:cNvPr>
            <p:cNvSpPr/>
            <p:nvPr/>
          </p:nvSpPr>
          <p:spPr bwMode="auto">
            <a:xfrm>
              <a:off x="4752" y="979"/>
              <a:ext cx="304" cy="57"/>
            </a:xfrm>
            <a:custGeom>
              <a:avLst/>
              <a:gdLst>
                <a:gd name="T0" fmla="*/ 10 w 128"/>
                <a:gd name="T1" fmla="*/ 24 h 24"/>
                <a:gd name="T2" fmla="*/ 119 w 128"/>
                <a:gd name="T3" fmla="*/ 6 h 24"/>
                <a:gd name="T4" fmla="*/ 110 w 128"/>
                <a:gd name="T5" fmla="*/ 2 h 24"/>
                <a:gd name="T6" fmla="*/ 16 w 128"/>
                <a:gd name="T7" fmla="*/ 16 h 24"/>
                <a:gd name="T8" fmla="*/ 10 w 12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4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D591E91D-4F6E-4786-B640-7EDE9245ED7D}"/>
                </a:ext>
              </a:extLst>
            </p:cNvPr>
            <p:cNvSpPr/>
            <p:nvPr/>
          </p:nvSpPr>
          <p:spPr bwMode="auto">
            <a:xfrm>
              <a:off x="4892" y="821"/>
              <a:ext cx="185" cy="431"/>
            </a:xfrm>
            <a:custGeom>
              <a:avLst/>
              <a:gdLst>
                <a:gd name="T0" fmla="*/ 4 w 78"/>
                <a:gd name="T1" fmla="*/ 10 h 182"/>
                <a:gd name="T2" fmla="*/ 61 w 78"/>
                <a:gd name="T3" fmla="*/ 177 h 182"/>
                <a:gd name="T4" fmla="*/ 76 w 78"/>
                <a:gd name="T5" fmla="*/ 173 h 182"/>
                <a:gd name="T6" fmla="*/ 18 w 78"/>
                <a:gd name="T7" fmla="*/ 4 h 182"/>
                <a:gd name="T8" fmla="*/ 4 w 78"/>
                <a:gd name="T9" fmla="*/ 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2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A573F055-A340-420F-B9CD-A731F921BB7D}"/>
                </a:ext>
              </a:extLst>
            </p:cNvPr>
            <p:cNvSpPr/>
            <p:nvPr/>
          </p:nvSpPr>
          <p:spPr bwMode="auto">
            <a:xfrm>
              <a:off x="5044" y="811"/>
              <a:ext cx="355" cy="379"/>
            </a:xfrm>
            <a:custGeom>
              <a:avLst/>
              <a:gdLst>
                <a:gd name="T0" fmla="*/ 18 w 150"/>
                <a:gd name="T1" fmla="*/ 30 h 160"/>
                <a:gd name="T2" fmla="*/ 56 w 150"/>
                <a:gd name="T3" fmla="*/ 39 h 160"/>
                <a:gd name="T4" fmla="*/ 58 w 150"/>
                <a:gd name="T5" fmla="*/ 105 h 160"/>
                <a:gd name="T6" fmla="*/ 76 w 150"/>
                <a:gd name="T7" fmla="*/ 150 h 160"/>
                <a:gd name="T8" fmla="*/ 142 w 150"/>
                <a:gd name="T9" fmla="*/ 129 h 160"/>
                <a:gd name="T10" fmla="*/ 132 w 150"/>
                <a:gd name="T11" fmla="*/ 124 h 160"/>
                <a:gd name="T12" fmla="*/ 77 w 150"/>
                <a:gd name="T13" fmla="*/ 128 h 160"/>
                <a:gd name="T14" fmla="*/ 73 w 150"/>
                <a:gd name="T15" fmla="*/ 62 h 160"/>
                <a:gd name="T16" fmla="*/ 62 w 150"/>
                <a:gd name="T17" fmla="*/ 14 h 160"/>
                <a:gd name="T18" fmla="*/ 9 w 150"/>
                <a:gd name="T19" fmla="*/ 24 h 160"/>
                <a:gd name="T20" fmla="*/ 18 w 150"/>
                <a:gd name="T21" fmla="*/ 3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16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0327754C-B953-4FA5-B5B0-B3A60A925E7E}"/>
                </a:ext>
              </a:extLst>
            </p:cNvPr>
            <p:cNvSpPr/>
            <p:nvPr/>
          </p:nvSpPr>
          <p:spPr bwMode="auto">
            <a:xfrm>
              <a:off x="5347" y="752"/>
              <a:ext cx="228" cy="275"/>
            </a:xfrm>
            <a:custGeom>
              <a:avLst/>
              <a:gdLst>
                <a:gd name="T0" fmla="*/ 49 w 96"/>
                <a:gd name="T1" fmla="*/ 17 h 116"/>
                <a:gd name="T2" fmla="*/ 0 w 96"/>
                <a:gd name="T3" fmla="*/ 73 h 116"/>
                <a:gd name="T4" fmla="*/ 60 w 96"/>
                <a:gd name="T5" fmla="*/ 107 h 116"/>
                <a:gd name="T6" fmla="*/ 95 w 96"/>
                <a:gd name="T7" fmla="*/ 52 h 116"/>
                <a:gd name="T8" fmla="*/ 40 w 96"/>
                <a:gd name="T9" fmla="*/ 1 h 116"/>
                <a:gd name="T10" fmla="*/ 31 w 96"/>
                <a:gd name="T11" fmla="*/ 8 h 116"/>
                <a:gd name="T12" fmla="*/ 73 w 96"/>
                <a:gd name="T13" fmla="*/ 85 h 116"/>
                <a:gd name="T14" fmla="*/ 23 w 96"/>
                <a:gd name="T15" fmla="*/ 92 h 116"/>
                <a:gd name="T16" fmla="*/ 15 w 96"/>
                <a:gd name="T17" fmla="*/ 58 h 116"/>
                <a:gd name="T18" fmla="*/ 39 w 96"/>
                <a:gd name="T19" fmla="*/ 24 h 116"/>
                <a:gd name="T20" fmla="*/ 49 w 96"/>
                <a:gd name="T21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3" name="Group 15">
            <a:extLst>
              <a:ext uri="{FF2B5EF4-FFF2-40B4-BE49-F238E27FC236}">
                <a16:creationId xmlns:a16="http://schemas.microsoft.com/office/drawing/2014/main" id="{6D865432-6E53-4A83-8C91-5DB986B11C6A}"/>
              </a:ext>
            </a:extLst>
          </p:cNvPr>
          <p:cNvGrpSpPr>
            <a:grpSpLocks noChangeAspect="1"/>
          </p:cNvGrpSpPr>
          <p:nvPr/>
        </p:nvGrpSpPr>
        <p:grpSpPr bwMode="auto">
          <a:xfrm rot="20784109">
            <a:off x="8243985" y="2337418"/>
            <a:ext cx="459908" cy="377363"/>
            <a:chOff x="2607" y="911"/>
            <a:chExt cx="490" cy="402"/>
          </a:xfrm>
          <a:solidFill>
            <a:schemeClr val="bg1"/>
          </a:solidFill>
        </p:grpSpPr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5D35C74F-2727-4F74-BE47-F2473333B6B5}"/>
                </a:ext>
              </a:extLst>
            </p:cNvPr>
            <p:cNvSpPr/>
            <p:nvPr/>
          </p:nvSpPr>
          <p:spPr bwMode="auto">
            <a:xfrm>
              <a:off x="2607" y="1000"/>
              <a:ext cx="245" cy="258"/>
            </a:xfrm>
            <a:custGeom>
              <a:avLst/>
              <a:gdLst>
                <a:gd name="T0" fmla="*/ 9 w 102"/>
                <a:gd name="T1" fmla="*/ 105 h 107"/>
                <a:gd name="T2" fmla="*/ 82 w 102"/>
                <a:gd name="T3" fmla="*/ 26 h 107"/>
                <a:gd name="T4" fmla="*/ 75 w 102"/>
                <a:gd name="T5" fmla="*/ 24 h 107"/>
                <a:gd name="T6" fmla="*/ 9 w 102"/>
                <a:gd name="T7" fmla="*/ 102 h 107"/>
                <a:gd name="T8" fmla="*/ 16 w 102"/>
                <a:gd name="T9" fmla="*/ 104 h 107"/>
                <a:gd name="T10" fmla="*/ 100 w 102"/>
                <a:gd name="T11" fmla="*/ 4 h 107"/>
                <a:gd name="T12" fmla="*/ 93 w 102"/>
                <a:gd name="T13" fmla="*/ 2 h 107"/>
                <a:gd name="T14" fmla="*/ 52 w 102"/>
                <a:gd name="T15" fmla="*/ 54 h 107"/>
                <a:gd name="T16" fmla="*/ 32 w 102"/>
                <a:gd name="T17" fmla="*/ 79 h 107"/>
                <a:gd name="T18" fmla="*/ 29 w 102"/>
                <a:gd name="T19" fmla="*/ 83 h 107"/>
                <a:gd name="T20" fmla="*/ 34 w 102"/>
                <a:gd name="T21" fmla="*/ 86 h 107"/>
                <a:gd name="T22" fmla="*/ 40 w 102"/>
                <a:gd name="T23" fmla="*/ 76 h 107"/>
                <a:gd name="T24" fmla="*/ 33 w 102"/>
                <a:gd name="T25" fmla="*/ 75 h 107"/>
                <a:gd name="T26" fmla="*/ 26 w 102"/>
                <a:gd name="T27" fmla="*/ 87 h 107"/>
                <a:gd name="T28" fmla="*/ 27 w 102"/>
                <a:gd name="T29" fmla="*/ 89 h 107"/>
                <a:gd name="T30" fmla="*/ 56 w 102"/>
                <a:gd name="T31" fmla="*/ 59 h 107"/>
                <a:gd name="T32" fmla="*/ 100 w 102"/>
                <a:gd name="T33" fmla="*/ 4 h 107"/>
                <a:gd name="T34" fmla="*/ 93 w 102"/>
                <a:gd name="T35" fmla="*/ 2 h 107"/>
                <a:gd name="T36" fmla="*/ 9 w 102"/>
                <a:gd name="T37" fmla="*/ 102 h 107"/>
                <a:gd name="T38" fmla="*/ 16 w 102"/>
                <a:gd name="T39" fmla="*/ 104 h 107"/>
                <a:gd name="T40" fmla="*/ 82 w 102"/>
                <a:gd name="T41" fmla="*/ 26 h 107"/>
                <a:gd name="T42" fmla="*/ 75 w 102"/>
                <a:gd name="T43" fmla="*/ 24 h 107"/>
                <a:gd name="T44" fmla="*/ 4 w 102"/>
                <a:gd name="T45" fmla="*/ 102 h 107"/>
                <a:gd name="T46" fmla="*/ 9 w 102"/>
                <a:gd name="T47" fmla="*/ 10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2" h="107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A515971B-A6D9-4F66-8FBA-8E12448C5CD7}"/>
                </a:ext>
              </a:extLst>
            </p:cNvPr>
            <p:cNvSpPr/>
            <p:nvPr/>
          </p:nvSpPr>
          <p:spPr bwMode="auto">
            <a:xfrm>
              <a:off x="2799" y="998"/>
              <a:ext cx="106" cy="315"/>
            </a:xfrm>
            <a:custGeom>
              <a:avLst/>
              <a:gdLst>
                <a:gd name="T0" fmla="*/ 1 w 44"/>
                <a:gd name="T1" fmla="*/ 5 h 131"/>
                <a:gd name="T2" fmla="*/ 22 w 44"/>
                <a:gd name="T3" fmla="*/ 72 h 131"/>
                <a:gd name="T4" fmla="*/ 37 w 44"/>
                <a:gd name="T5" fmla="*/ 128 h 131"/>
                <a:gd name="T6" fmla="*/ 44 w 44"/>
                <a:gd name="T7" fmla="*/ 126 h 131"/>
                <a:gd name="T8" fmla="*/ 31 w 44"/>
                <a:gd name="T9" fmla="*/ 75 h 131"/>
                <a:gd name="T10" fmla="*/ 8 w 44"/>
                <a:gd name="T11" fmla="*/ 3 h 131"/>
                <a:gd name="T12" fmla="*/ 1 w 44"/>
                <a:gd name="T13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31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DF528B6D-4CBC-405C-81A3-291EB83103A6}"/>
                </a:ext>
              </a:extLst>
            </p:cNvPr>
            <p:cNvSpPr/>
            <p:nvPr/>
          </p:nvSpPr>
          <p:spPr bwMode="auto">
            <a:xfrm>
              <a:off x="2682" y="1135"/>
              <a:ext cx="215" cy="70"/>
            </a:xfrm>
            <a:custGeom>
              <a:avLst/>
              <a:gdLst>
                <a:gd name="T0" fmla="*/ 5 w 90"/>
                <a:gd name="T1" fmla="*/ 6 h 29"/>
                <a:gd name="T2" fmla="*/ 81 w 90"/>
                <a:gd name="T3" fmla="*/ 27 h 29"/>
                <a:gd name="T4" fmla="*/ 86 w 90"/>
                <a:gd name="T5" fmla="*/ 23 h 29"/>
                <a:gd name="T6" fmla="*/ 6 w 90"/>
                <a:gd name="T7" fmla="*/ 0 h 29"/>
                <a:gd name="T8" fmla="*/ 5 w 90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9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671B6D3A-02BF-4D74-AE7F-D0592B5B0DE9}"/>
                </a:ext>
              </a:extLst>
            </p:cNvPr>
            <p:cNvSpPr/>
            <p:nvPr/>
          </p:nvSpPr>
          <p:spPr bwMode="auto">
            <a:xfrm>
              <a:off x="2895" y="911"/>
              <a:ext cx="202" cy="210"/>
            </a:xfrm>
            <a:custGeom>
              <a:avLst/>
              <a:gdLst>
                <a:gd name="T0" fmla="*/ 9 w 84"/>
                <a:gd name="T1" fmla="*/ 19 h 87"/>
                <a:gd name="T2" fmla="*/ 25 w 84"/>
                <a:gd name="T3" fmla="*/ 9 h 87"/>
                <a:gd name="T4" fmla="*/ 57 w 84"/>
                <a:gd name="T5" fmla="*/ 25 h 87"/>
                <a:gd name="T6" fmla="*/ 61 w 84"/>
                <a:gd name="T7" fmla="*/ 21 h 87"/>
                <a:gd name="T8" fmla="*/ 27 w 84"/>
                <a:gd name="T9" fmla="*/ 40 h 87"/>
                <a:gd name="T10" fmla="*/ 27 w 84"/>
                <a:gd name="T11" fmla="*/ 42 h 87"/>
                <a:gd name="T12" fmla="*/ 75 w 84"/>
                <a:gd name="T13" fmla="*/ 75 h 87"/>
                <a:gd name="T14" fmla="*/ 79 w 84"/>
                <a:gd name="T15" fmla="*/ 71 h 87"/>
                <a:gd name="T16" fmla="*/ 37 w 84"/>
                <a:gd name="T17" fmla="*/ 83 h 87"/>
                <a:gd name="T18" fmla="*/ 36 w 84"/>
                <a:gd name="T19" fmla="*/ 87 h 87"/>
                <a:gd name="T20" fmla="*/ 78 w 84"/>
                <a:gd name="T21" fmla="*/ 76 h 87"/>
                <a:gd name="T22" fmla="*/ 81 w 84"/>
                <a:gd name="T23" fmla="*/ 72 h 87"/>
                <a:gd name="T24" fmla="*/ 48 w 84"/>
                <a:gd name="T25" fmla="*/ 46 h 87"/>
                <a:gd name="T26" fmla="*/ 41 w 84"/>
                <a:gd name="T27" fmla="*/ 41 h 87"/>
                <a:gd name="T28" fmla="*/ 39 w 84"/>
                <a:gd name="T29" fmla="*/ 37 h 87"/>
                <a:gd name="T30" fmla="*/ 60 w 84"/>
                <a:gd name="T31" fmla="*/ 26 h 87"/>
                <a:gd name="T32" fmla="*/ 64 w 84"/>
                <a:gd name="T33" fmla="*/ 22 h 87"/>
                <a:gd name="T34" fmla="*/ 34 w 84"/>
                <a:gd name="T35" fmla="*/ 2 h 87"/>
                <a:gd name="T36" fmla="*/ 4 w 84"/>
                <a:gd name="T37" fmla="*/ 17 h 87"/>
                <a:gd name="T38" fmla="*/ 9 w 84"/>
                <a:gd name="T3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87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8" name="Group 22">
            <a:extLst>
              <a:ext uri="{FF2B5EF4-FFF2-40B4-BE49-F238E27FC236}">
                <a16:creationId xmlns:a16="http://schemas.microsoft.com/office/drawing/2014/main" id="{861DA5A7-DBCA-4CCB-A4C5-3E0DC493057E}"/>
              </a:ext>
            </a:extLst>
          </p:cNvPr>
          <p:cNvGrpSpPr>
            <a:grpSpLocks noChangeAspect="1"/>
          </p:cNvGrpSpPr>
          <p:nvPr/>
        </p:nvGrpSpPr>
        <p:grpSpPr bwMode="auto">
          <a:xfrm rot="20737309">
            <a:off x="7401204" y="5426473"/>
            <a:ext cx="1370492" cy="490176"/>
            <a:chOff x="3582" y="1042"/>
            <a:chExt cx="1661" cy="594"/>
          </a:xfrm>
          <a:solidFill>
            <a:schemeClr val="bg1"/>
          </a:solidFill>
        </p:grpSpPr>
        <p:sp>
          <p:nvSpPr>
            <p:cNvPr id="19" name="Freeform 42">
              <a:extLst>
                <a:ext uri="{FF2B5EF4-FFF2-40B4-BE49-F238E27FC236}">
                  <a16:creationId xmlns:a16="http://schemas.microsoft.com/office/drawing/2014/main" id="{711C332C-A4A9-42C0-8AF3-DBF89737F98F}"/>
                </a:ext>
              </a:extLst>
            </p:cNvPr>
            <p:cNvSpPr/>
            <p:nvPr/>
          </p:nvSpPr>
          <p:spPr bwMode="auto">
            <a:xfrm>
              <a:off x="3620" y="1042"/>
              <a:ext cx="881" cy="228"/>
            </a:xfrm>
            <a:custGeom>
              <a:avLst/>
              <a:gdLst>
                <a:gd name="T0" fmla="*/ 3 w 372"/>
                <a:gd name="T1" fmla="*/ 30 h 96"/>
                <a:gd name="T2" fmla="*/ 33 w 372"/>
                <a:gd name="T3" fmla="*/ 93 h 96"/>
                <a:gd name="T4" fmla="*/ 43 w 372"/>
                <a:gd name="T5" fmla="*/ 90 h 96"/>
                <a:gd name="T6" fmla="*/ 52 w 372"/>
                <a:gd name="T7" fmla="*/ 8 h 96"/>
                <a:gd name="T8" fmla="*/ 46 w 372"/>
                <a:gd name="T9" fmla="*/ 12 h 96"/>
                <a:gd name="T10" fmla="*/ 361 w 372"/>
                <a:gd name="T11" fmla="*/ 24 h 96"/>
                <a:gd name="T12" fmla="*/ 365 w 372"/>
                <a:gd name="T13" fmla="*/ 16 h 96"/>
                <a:gd name="T14" fmla="*/ 47 w 372"/>
                <a:gd name="T15" fmla="*/ 5 h 96"/>
                <a:gd name="T16" fmla="*/ 41 w 372"/>
                <a:gd name="T17" fmla="*/ 9 h 96"/>
                <a:gd name="T18" fmla="*/ 33 w 372"/>
                <a:gd name="T19" fmla="*/ 91 h 96"/>
                <a:gd name="T20" fmla="*/ 43 w 372"/>
                <a:gd name="T21" fmla="*/ 88 h 96"/>
                <a:gd name="T22" fmla="*/ 13 w 372"/>
                <a:gd name="T23" fmla="*/ 26 h 96"/>
                <a:gd name="T24" fmla="*/ 3 w 372"/>
                <a:gd name="T25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2" h="96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77000D15-3B58-40AC-8B9B-122E14F3BBA3}"/>
                </a:ext>
              </a:extLst>
            </p:cNvPr>
            <p:cNvSpPr/>
            <p:nvPr/>
          </p:nvSpPr>
          <p:spPr bwMode="auto">
            <a:xfrm>
              <a:off x="3788" y="1097"/>
              <a:ext cx="109" cy="173"/>
            </a:xfrm>
            <a:custGeom>
              <a:avLst/>
              <a:gdLst>
                <a:gd name="T0" fmla="*/ 11 w 46"/>
                <a:gd name="T1" fmla="*/ 55 h 73"/>
                <a:gd name="T2" fmla="*/ 24 w 46"/>
                <a:gd name="T3" fmla="*/ 4 h 73"/>
                <a:gd name="T4" fmla="*/ 14 w 46"/>
                <a:gd name="T5" fmla="*/ 6 h 73"/>
                <a:gd name="T6" fmla="*/ 35 w 46"/>
                <a:gd name="T7" fmla="*/ 69 h 73"/>
                <a:gd name="T8" fmla="*/ 46 w 46"/>
                <a:gd name="T9" fmla="*/ 66 h 73"/>
                <a:gd name="T10" fmla="*/ 24 w 46"/>
                <a:gd name="T11" fmla="*/ 3 h 73"/>
                <a:gd name="T12" fmla="*/ 14 w 46"/>
                <a:gd name="T13" fmla="*/ 5 h 73"/>
                <a:gd name="T14" fmla="*/ 1 w 46"/>
                <a:gd name="T15" fmla="*/ 56 h 73"/>
                <a:gd name="T16" fmla="*/ 11 w 46"/>
                <a:gd name="T17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3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1" name="Freeform 44">
              <a:extLst>
                <a:ext uri="{FF2B5EF4-FFF2-40B4-BE49-F238E27FC236}">
                  <a16:creationId xmlns:a16="http://schemas.microsoft.com/office/drawing/2014/main" id="{50B1B68C-2B5A-4563-AAD9-BC739922B4B0}"/>
                </a:ext>
              </a:extLst>
            </p:cNvPr>
            <p:cNvSpPr/>
            <p:nvPr/>
          </p:nvSpPr>
          <p:spPr bwMode="auto">
            <a:xfrm>
              <a:off x="3797" y="1201"/>
              <a:ext cx="86" cy="29"/>
            </a:xfrm>
            <a:custGeom>
              <a:avLst/>
              <a:gdLst>
                <a:gd name="T0" fmla="*/ 4 w 36"/>
                <a:gd name="T1" fmla="*/ 7 h 12"/>
                <a:gd name="T2" fmla="*/ 23 w 36"/>
                <a:gd name="T3" fmla="*/ 10 h 12"/>
                <a:gd name="T4" fmla="*/ 33 w 36"/>
                <a:gd name="T5" fmla="*/ 6 h 12"/>
                <a:gd name="T6" fmla="*/ 8 w 36"/>
                <a:gd name="T7" fmla="*/ 1 h 12"/>
                <a:gd name="T8" fmla="*/ 1 w 36"/>
                <a:gd name="T9" fmla="*/ 4 h 12"/>
                <a:gd name="T10" fmla="*/ 4 w 36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2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2" name="Freeform 45">
              <a:extLst>
                <a:ext uri="{FF2B5EF4-FFF2-40B4-BE49-F238E27FC236}">
                  <a16:creationId xmlns:a16="http://schemas.microsoft.com/office/drawing/2014/main" id="{A831C92D-66CB-4B92-84F3-E8F07244FA7B}"/>
                </a:ext>
              </a:extLst>
            </p:cNvPr>
            <p:cNvSpPr/>
            <p:nvPr/>
          </p:nvSpPr>
          <p:spPr bwMode="auto">
            <a:xfrm>
              <a:off x="3932" y="1125"/>
              <a:ext cx="48" cy="171"/>
            </a:xfrm>
            <a:custGeom>
              <a:avLst/>
              <a:gdLst>
                <a:gd name="T0" fmla="*/ 0 w 20"/>
                <a:gd name="T1" fmla="*/ 6 h 72"/>
                <a:gd name="T2" fmla="*/ 9 w 20"/>
                <a:gd name="T3" fmla="*/ 69 h 72"/>
                <a:gd name="T4" fmla="*/ 20 w 20"/>
                <a:gd name="T5" fmla="*/ 66 h 72"/>
                <a:gd name="T6" fmla="*/ 11 w 20"/>
                <a:gd name="T7" fmla="*/ 3 h 72"/>
                <a:gd name="T8" fmla="*/ 0 w 20"/>
                <a:gd name="T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2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3" name="Freeform 46">
              <a:extLst>
                <a:ext uri="{FF2B5EF4-FFF2-40B4-BE49-F238E27FC236}">
                  <a16:creationId xmlns:a16="http://schemas.microsoft.com/office/drawing/2014/main" id="{D0C5486A-F165-44CE-A43A-137C82AA4B33}"/>
                </a:ext>
              </a:extLst>
            </p:cNvPr>
            <p:cNvSpPr/>
            <p:nvPr/>
          </p:nvSpPr>
          <p:spPr bwMode="auto">
            <a:xfrm>
              <a:off x="3925" y="1113"/>
              <a:ext cx="159" cy="162"/>
            </a:xfrm>
            <a:custGeom>
              <a:avLst/>
              <a:gdLst>
                <a:gd name="T0" fmla="*/ 11 w 67"/>
                <a:gd name="T1" fmla="*/ 12 h 68"/>
                <a:gd name="T2" fmla="*/ 39 w 67"/>
                <a:gd name="T3" fmla="*/ 12 h 68"/>
                <a:gd name="T4" fmla="*/ 39 w 67"/>
                <a:gd name="T5" fmla="*/ 8 h 68"/>
                <a:gd name="T6" fmla="*/ 26 w 67"/>
                <a:gd name="T7" fmla="*/ 24 h 68"/>
                <a:gd name="T8" fmla="*/ 26 w 67"/>
                <a:gd name="T9" fmla="*/ 28 h 68"/>
                <a:gd name="T10" fmla="*/ 56 w 67"/>
                <a:gd name="T11" fmla="*/ 59 h 68"/>
                <a:gd name="T12" fmla="*/ 60 w 67"/>
                <a:gd name="T13" fmla="*/ 53 h 68"/>
                <a:gd name="T14" fmla="*/ 9 w 67"/>
                <a:gd name="T15" fmla="*/ 61 h 68"/>
                <a:gd name="T16" fmla="*/ 8 w 67"/>
                <a:gd name="T17" fmla="*/ 68 h 68"/>
                <a:gd name="T18" fmla="*/ 61 w 67"/>
                <a:gd name="T19" fmla="*/ 60 h 68"/>
                <a:gd name="T20" fmla="*/ 66 w 67"/>
                <a:gd name="T21" fmla="*/ 54 h 68"/>
                <a:gd name="T22" fmla="*/ 34 w 67"/>
                <a:gd name="T23" fmla="*/ 22 h 68"/>
                <a:gd name="T24" fmla="*/ 35 w 67"/>
                <a:gd name="T25" fmla="*/ 27 h 68"/>
                <a:gd name="T26" fmla="*/ 48 w 67"/>
                <a:gd name="T27" fmla="*/ 11 h 68"/>
                <a:gd name="T28" fmla="*/ 47 w 67"/>
                <a:gd name="T29" fmla="*/ 7 h 68"/>
                <a:gd name="T30" fmla="*/ 6 w 67"/>
                <a:gd name="T31" fmla="*/ 7 h 68"/>
                <a:gd name="T32" fmla="*/ 11 w 67"/>
                <a:gd name="T33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8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4" name="Freeform 47">
              <a:extLst>
                <a:ext uri="{FF2B5EF4-FFF2-40B4-BE49-F238E27FC236}">
                  <a16:creationId xmlns:a16="http://schemas.microsoft.com/office/drawing/2014/main" id="{19D6E23D-8A8D-4E3D-BAD0-472AE06FBE46}"/>
                </a:ext>
              </a:extLst>
            </p:cNvPr>
            <p:cNvSpPr/>
            <p:nvPr/>
          </p:nvSpPr>
          <p:spPr bwMode="auto">
            <a:xfrm>
              <a:off x="4079" y="1177"/>
              <a:ext cx="119" cy="22"/>
            </a:xfrm>
            <a:custGeom>
              <a:avLst/>
              <a:gdLst>
                <a:gd name="T0" fmla="*/ 5 w 50"/>
                <a:gd name="T1" fmla="*/ 4 h 9"/>
                <a:gd name="T2" fmla="*/ 38 w 50"/>
                <a:gd name="T3" fmla="*/ 8 h 9"/>
                <a:gd name="T4" fmla="*/ 45 w 50"/>
                <a:gd name="T5" fmla="*/ 7 h 9"/>
                <a:gd name="T6" fmla="*/ 48 w 50"/>
                <a:gd name="T7" fmla="*/ 4 h 9"/>
                <a:gd name="T8" fmla="*/ 12 w 50"/>
                <a:gd name="T9" fmla="*/ 0 h 9"/>
                <a:gd name="T10" fmla="*/ 5 w 50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5" name="Freeform 48">
              <a:extLst>
                <a:ext uri="{FF2B5EF4-FFF2-40B4-BE49-F238E27FC236}">
                  <a16:creationId xmlns:a16="http://schemas.microsoft.com/office/drawing/2014/main" id="{20B17C38-FD5E-4ECC-B16D-6FAC3C850233}"/>
                </a:ext>
              </a:extLst>
            </p:cNvPr>
            <p:cNvSpPr/>
            <p:nvPr/>
          </p:nvSpPr>
          <p:spPr bwMode="auto">
            <a:xfrm>
              <a:off x="4129" y="1125"/>
              <a:ext cx="36" cy="126"/>
            </a:xfrm>
            <a:custGeom>
              <a:avLst/>
              <a:gdLst>
                <a:gd name="T0" fmla="*/ 0 w 15"/>
                <a:gd name="T1" fmla="*/ 6 h 53"/>
                <a:gd name="T2" fmla="*/ 4 w 15"/>
                <a:gd name="T3" fmla="*/ 49 h 53"/>
                <a:gd name="T4" fmla="*/ 15 w 15"/>
                <a:gd name="T5" fmla="*/ 46 h 53"/>
                <a:gd name="T6" fmla="*/ 10 w 15"/>
                <a:gd name="T7" fmla="*/ 3 h 53"/>
                <a:gd name="T8" fmla="*/ 0 w 15"/>
                <a:gd name="T9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3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6" name="Freeform 49">
              <a:extLst>
                <a:ext uri="{FF2B5EF4-FFF2-40B4-BE49-F238E27FC236}">
                  <a16:creationId xmlns:a16="http://schemas.microsoft.com/office/drawing/2014/main" id="{17FA30DB-0081-4553-8872-11C9A42D3D77}"/>
                </a:ext>
              </a:extLst>
            </p:cNvPr>
            <p:cNvSpPr/>
            <p:nvPr/>
          </p:nvSpPr>
          <p:spPr bwMode="auto">
            <a:xfrm>
              <a:off x="4248" y="1149"/>
              <a:ext cx="121" cy="138"/>
            </a:xfrm>
            <a:custGeom>
              <a:avLst/>
              <a:gdLst>
                <a:gd name="T0" fmla="*/ 43 w 51"/>
                <a:gd name="T1" fmla="*/ 3 h 58"/>
                <a:gd name="T2" fmla="*/ 4 w 51"/>
                <a:gd name="T3" fmla="*/ 34 h 58"/>
                <a:gd name="T4" fmla="*/ 6 w 51"/>
                <a:gd name="T5" fmla="*/ 52 h 58"/>
                <a:gd name="T6" fmla="*/ 39 w 51"/>
                <a:gd name="T7" fmla="*/ 48 h 58"/>
                <a:gd name="T8" fmla="*/ 35 w 51"/>
                <a:gd name="T9" fmla="*/ 43 h 58"/>
                <a:gd name="T10" fmla="*/ 14 w 51"/>
                <a:gd name="T11" fmla="*/ 46 h 58"/>
                <a:gd name="T12" fmla="*/ 16 w 51"/>
                <a:gd name="T13" fmla="*/ 32 h 58"/>
                <a:gd name="T14" fmla="*/ 28 w 51"/>
                <a:gd name="T15" fmla="*/ 16 h 58"/>
                <a:gd name="T16" fmla="*/ 40 w 51"/>
                <a:gd name="T17" fmla="*/ 10 h 58"/>
                <a:gd name="T18" fmla="*/ 43 w 51"/>
                <a:gd name="T19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7" name="Freeform 50">
              <a:extLst>
                <a:ext uri="{FF2B5EF4-FFF2-40B4-BE49-F238E27FC236}">
                  <a16:creationId xmlns:a16="http://schemas.microsoft.com/office/drawing/2014/main" id="{23963B34-01CC-4A46-9913-78AB63A6EB8B}"/>
                </a:ext>
              </a:extLst>
            </p:cNvPr>
            <p:cNvSpPr/>
            <p:nvPr/>
          </p:nvSpPr>
          <p:spPr bwMode="auto">
            <a:xfrm>
              <a:off x="4406" y="1147"/>
              <a:ext cx="50" cy="140"/>
            </a:xfrm>
            <a:custGeom>
              <a:avLst/>
              <a:gdLst>
                <a:gd name="T0" fmla="*/ 9 w 21"/>
                <a:gd name="T1" fmla="*/ 3 h 59"/>
                <a:gd name="T2" fmla="*/ 3 w 21"/>
                <a:gd name="T3" fmla="*/ 22 h 59"/>
                <a:gd name="T4" fmla="*/ 0 w 21"/>
                <a:gd name="T5" fmla="*/ 56 h 59"/>
                <a:gd name="T6" fmla="*/ 10 w 21"/>
                <a:gd name="T7" fmla="*/ 53 h 59"/>
                <a:gd name="T8" fmla="*/ 13 w 21"/>
                <a:gd name="T9" fmla="*/ 24 h 59"/>
                <a:gd name="T10" fmla="*/ 18 w 21"/>
                <a:gd name="T11" fmla="*/ 3 h 59"/>
                <a:gd name="T12" fmla="*/ 9 w 21"/>
                <a:gd name="T1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9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8" name="Freeform 51">
              <a:extLst>
                <a:ext uri="{FF2B5EF4-FFF2-40B4-BE49-F238E27FC236}">
                  <a16:creationId xmlns:a16="http://schemas.microsoft.com/office/drawing/2014/main" id="{40F2C0B0-A9A7-418A-A885-34A390B20677}"/>
                </a:ext>
              </a:extLst>
            </p:cNvPr>
            <p:cNvSpPr/>
            <p:nvPr/>
          </p:nvSpPr>
          <p:spPr bwMode="auto">
            <a:xfrm>
              <a:off x="4397" y="1137"/>
              <a:ext cx="123" cy="145"/>
            </a:xfrm>
            <a:custGeom>
              <a:avLst/>
              <a:gdLst>
                <a:gd name="T0" fmla="*/ 6 w 52"/>
                <a:gd name="T1" fmla="*/ 6 h 61"/>
                <a:gd name="T2" fmla="*/ 38 w 52"/>
                <a:gd name="T3" fmla="*/ 31 h 61"/>
                <a:gd name="T4" fmla="*/ 11 w 52"/>
                <a:gd name="T5" fmla="*/ 56 h 61"/>
                <a:gd name="T6" fmla="*/ 7 w 52"/>
                <a:gd name="T7" fmla="*/ 61 h 61"/>
                <a:gd name="T8" fmla="*/ 50 w 52"/>
                <a:gd name="T9" fmla="*/ 36 h 61"/>
                <a:gd name="T10" fmla="*/ 12 w 52"/>
                <a:gd name="T11" fmla="*/ 1 h 61"/>
                <a:gd name="T12" fmla="*/ 6 w 52"/>
                <a:gd name="T13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61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9" name="Freeform 52">
              <a:extLst>
                <a:ext uri="{FF2B5EF4-FFF2-40B4-BE49-F238E27FC236}">
                  <a16:creationId xmlns:a16="http://schemas.microsoft.com/office/drawing/2014/main" id="{6B79811E-E04F-472A-A871-7914005BE023}"/>
                </a:ext>
              </a:extLst>
            </p:cNvPr>
            <p:cNvSpPr/>
            <p:nvPr/>
          </p:nvSpPr>
          <p:spPr bwMode="auto">
            <a:xfrm>
              <a:off x="3582" y="1363"/>
              <a:ext cx="1045" cy="19"/>
            </a:xfrm>
            <a:custGeom>
              <a:avLst/>
              <a:gdLst>
                <a:gd name="T0" fmla="*/ 7 w 441"/>
                <a:gd name="T1" fmla="*/ 8 h 8"/>
                <a:gd name="T2" fmla="*/ 433 w 441"/>
                <a:gd name="T3" fmla="*/ 8 h 8"/>
                <a:gd name="T4" fmla="*/ 434 w 441"/>
                <a:gd name="T5" fmla="*/ 0 h 8"/>
                <a:gd name="T6" fmla="*/ 8 w 441"/>
                <a:gd name="T7" fmla="*/ 0 h 8"/>
                <a:gd name="T8" fmla="*/ 7 w 44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0" name="Freeform 53">
              <a:extLst>
                <a:ext uri="{FF2B5EF4-FFF2-40B4-BE49-F238E27FC236}">
                  <a16:creationId xmlns:a16="http://schemas.microsoft.com/office/drawing/2014/main" id="{5330FFB5-A511-41EA-8FBB-F8DE34D4DC42}"/>
                </a:ext>
              </a:extLst>
            </p:cNvPr>
            <p:cNvSpPr/>
            <p:nvPr/>
          </p:nvSpPr>
          <p:spPr bwMode="auto">
            <a:xfrm>
              <a:off x="4032" y="1455"/>
              <a:ext cx="173" cy="181"/>
            </a:xfrm>
            <a:custGeom>
              <a:avLst/>
              <a:gdLst>
                <a:gd name="T0" fmla="*/ 11 w 73"/>
                <a:gd name="T1" fmla="*/ 21 h 76"/>
                <a:gd name="T2" fmla="*/ 42 w 73"/>
                <a:gd name="T3" fmla="*/ 22 h 76"/>
                <a:gd name="T4" fmla="*/ 16 w 73"/>
                <a:gd name="T5" fmla="*/ 61 h 76"/>
                <a:gd name="T6" fmla="*/ 16 w 73"/>
                <a:gd name="T7" fmla="*/ 63 h 76"/>
                <a:gd name="T8" fmla="*/ 61 w 73"/>
                <a:gd name="T9" fmla="*/ 76 h 76"/>
                <a:gd name="T10" fmla="*/ 65 w 73"/>
                <a:gd name="T11" fmla="*/ 71 h 76"/>
                <a:gd name="T12" fmla="*/ 42 w 73"/>
                <a:gd name="T13" fmla="*/ 69 h 76"/>
                <a:gd name="T14" fmla="*/ 31 w 73"/>
                <a:gd name="T15" fmla="*/ 63 h 76"/>
                <a:gd name="T16" fmla="*/ 34 w 73"/>
                <a:gd name="T17" fmla="*/ 53 h 76"/>
                <a:gd name="T18" fmla="*/ 53 w 73"/>
                <a:gd name="T19" fmla="*/ 21 h 76"/>
                <a:gd name="T20" fmla="*/ 7 w 73"/>
                <a:gd name="T21" fmla="*/ 17 h 76"/>
                <a:gd name="T22" fmla="*/ 11 w 73"/>
                <a:gd name="T23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6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1" name="Freeform 54">
              <a:extLst>
                <a:ext uri="{FF2B5EF4-FFF2-40B4-BE49-F238E27FC236}">
                  <a16:creationId xmlns:a16="http://schemas.microsoft.com/office/drawing/2014/main" id="{4831C2EE-B2F6-4C79-BAED-019ED1384CD6}"/>
                </a:ext>
              </a:extLst>
            </p:cNvPr>
            <p:cNvSpPr/>
            <p:nvPr/>
          </p:nvSpPr>
          <p:spPr bwMode="auto">
            <a:xfrm>
              <a:off x="4693" y="1279"/>
              <a:ext cx="90" cy="50"/>
            </a:xfrm>
            <a:custGeom>
              <a:avLst/>
              <a:gdLst>
                <a:gd name="T0" fmla="*/ 4 w 38"/>
                <a:gd name="T1" fmla="*/ 7 h 21"/>
                <a:gd name="T2" fmla="*/ 16 w 38"/>
                <a:gd name="T3" fmla="*/ 8 h 21"/>
                <a:gd name="T4" fmla="*/ 25 w 38"/>
                <a:gd name="T5" fmla="*/ 17 h 21"/>
                <a:gd name="T6" fmla="*/ 36 w 38"/>
                <a:gd name="T7" fmla="*/ 14 h 21"/>
                <a:gd name="T8" fmla="*/ 25 w 38"/>
                <a:gd name="T9" fmla="*/ 2 h 21"/>
                <a:gd name="T10" fmla="*/ 8 w 38"/>
                <a:gd name="T11" fmla="*/ 0 h 21"/>
                <a:gd name="T12" fmla="*/ 1 w 38"/>
                <a:gd name="T13" fmla="*/ 3 h 21"/>
                <a:gd name="T14" fmla="*/ 4 w 38"/>
                <a:gd name="T1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2" name="Freeform 55">
              <a:extLst>
                <a:ext uri="{FF2B5EF4-FFF2-40B4-BE49-F238E27FC236}">
                  <a16:creationId xmlns:a16="http://schemas.microsoft.com/office/drawing/2014/main" id="{872BBD20-48B3-477E-8DD0-06CAB9871832}"/>
                </a:ext>
              </a:extLst>
            </p:cNvPr>
            <p:cNvSpPr/>
            <p:nvPr/>
          </p:nvSpPr>
          <p:spPr bwMode="auto">
            <a:xfrm>
              <a:off x="4707" y="1351"/>
              <a:ext cx="117" cy="16"/>
            </a:xfrm>
            <a:custGeom>
              <a:avLst/>
              <a:gdLst>
                <a:gd name="T0" fmla="*/ 4 w 49"/>
                <a:gd name="T1" fmla="*/ 7 h 7"/>
                <a:gd name="T2" fmla="*/ 40 w 49"/>
                <a:gd name="T3" fmla="*/ 7 h 7"/>
                <a:gd name="T4" fmla="*/ 47 w 49"/>
                <a:gd name="T5" fmla="*/ 4 h 7"/>
                <a:gd name="T6" fmla="*/ 44 w 49"/>
                <a:gd name="T7" fmla="*/ 0 h 7"/>
                <a:gd name="T8" fmla="*/ 8 w 49"/>
                <a:gd name="T9" fmla="*/ 0 h 7"/>
                <a:gd name="T10" fmla="*/ 1 w 49"/>
                <a:gd name="T11" fmla="*/ 3 h 7"/>
                <a:gd name="T12" fmla="*/ 4 w 4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3" name="Freeform 56">
              <a:extLst>
                <a:ext uri="{FF2B5EF4-FFF2-40B4-BE49-F238E27FC236}">
                  <a16:creationId xmlns:a16="http://schemas.microsoft.com/office/drawing/2014/main" id="{272790CF-8587-40EA-AE47-22E7FC77549C}"/>
                </a:ext>
              </a:extLst>
            </p:cNvPr>
            <p:cNvSpPr/>
            <p:nvPr/>
          </p:nvSpPr>
          <p:spPr bwMode="auto">
            <a:xfrm>
              <a:off x="4923" y="1173"/>
              <a:ext cx="40" cy="285"/>
            </a:xfrm>
            <a:custGeom>
              <a:avLst/>
              <a:gdLst>
                <a:gd name="T0" fmla="*/ 0 w 17"/>
                <a:gd name="T1" fmla="*/ 7 h 120"/>
                <a:gd name="T2" fmla="*/ 6 w 17"/>
                <a:gd name="T3" fmla="*/ 115 h 120"/>
                <a:gd name="T4" fmla="*/ 17 w 17"/>
                <a:gd name="T5" fmla="*/ 114 h 120"/>
                <a:gd name="T6" fmla="*/ 11 w 17"/>
                <a:gd name="T7" fmla="*/ 6 h 120"/>
                <a:gd name="T8" fmla="*/ 0 w 17"/>
                <a:gd name="T9" fmla="*/ 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0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4" name="Freeform 57">
              <a:extLst>
                <a:ext uri="{FF2B5EF4-FFF2-40B4-BE49-F238E27FC236}">
                  <a16:creationId xmlns:a16="http://schemas.microsoft.com/office/drawing/2014/main" id="{48D34D63-1F3D-4445-A384-CBBD33628181}"/>
                </a:ext>
              </a:extLst>
            </p:cNvPr>
            <p:cNvSpPr/>
            <p:nvPr/>
          </p:nvSpPr>
          <p:spPr bwMode="auto">
            <a:xfrm>
              <a:off x="4928" y="1275"/>
              <a:ext cx="201" cy="35"/>
            </a:xfrm>
            <a:custGeom>
              <a:avLst/>
              <a:gdLst>
                <a:gd name="T0" fmla="*/ 11 w 85"/>
                <a:gd name="T1" fmla="*/ 13 h 15"/>
                <a:gd name="T2" fmla="*/ 73 w 85"/>
                <a:gd name="T3" fmla="*/ 8 h 15"/>
                <a:gd name="T4" fmla="*/ 77 w 85"/>
                <a:gd name="T5" fmla="*/ 2 h 15"/>
                <a:gd name="T6" fmla="*/ 7 w 85"/>
                <a:gd name="T7" fmla="*/ 9 h 15"/>
                <a:gd name="T8" fmla="*/ 11 w 85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5" name="Freeform 58">
              <a:extLst>
                <a:ext uri="{FF2B5EF4-FFF2-40B4-BE49-F238E27FC236}">
                  <a16:creationId xmlns:a16="http://schemas.microsoft.com/office/drawing/2014/main" id="{695B97FE-B4BE-4A57-AF8A-001F5B04980C}"/>
                </a:ext>
              </a:extLst>
            </p:cNvPr>
            <p:cNvSpPr/>
            <p:nvPr/>
          </p:nvSpPr>
          <p:spPr bwMode="auto">
            <a:xfrm>
              <a:off x="5080" y="1175"/>
              <a:ext cx="26" cy="283"/>
            </a:xfrm>
            <a:custGeom>
              <a:avLst/>
              <a:gdLst>
                <a:gd name="T0" fmla="*/ 0 w 11"/>
                <a:gd name="T1" fmla="*/ 6 h 119"/>
                <a:gd name="T2" fmla="*/ 0 w 11"/>
                <a:gd name="T3" fmla="*/ 114 h 119"/>
                <a:gd name="T4" fmla="*/ 11 w 11"/>
                <a:gd name="T5" fmla="*/ 113 h 119"/>
                <a:gd name="T6" fmla="*/ 11 w 11"/>
                <a:gd name="T7" fmla="*/ 5 h 119"/>
                <a:gd name="T8" fmla="*/ 0 w 11"/>
                <a:gd name="T9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9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6" name="Freeform 59">
              <a:extLst>
                <a:ext uri="{FF2B5EF4-FFF2-40B4-BE49-F238E27FC236}">
                  <a16:creationId xmlns:a16="http://schemas.microsoft.com/office/drawing/2014/main" id="{60D304F2-087C-48F4-B9E9-609DB9CEF59F}"/>
                </a:ext>
              </a:extLst>
            </p:cNvPr>
            <p:cNvSpPr/>
            <p:nvPr/>
          </p:nvSpPr>
          <p:spPr bwMode="auto">
            <a:xfrm>
              <a:off x="5098" y="1118"/>
              <a:ext cx="145" cy="123"/>
            </a:xfrm>
            <a:custGeom>
              <a:avLst/>
              <a:gdLst>
                <a:gd name="T0" fmla="*/ 6 w 61"/>
                <a:gd name="T1" fmla="*/ 9 h 52"/>
                <a:gd name="T2" fmla="*/ 30 w 61"/>
                <a:gd name="T3" fmla="*/ 15 h 52"/>
                <a:gd name="T4" fmla="*/ 29 w 61"/>
                <a:gd name="T5" fmla="*/ 10 h 52"/>
                <a:gd name="T6" fmla="*/ 17 w 61"/>
                <a:gd name="T7" fmla="*/ 34 h 52"/>
                <a:gd name="T8" fmla="*/ 17 w 61"/>
                <a:gd name="T9" fmla="*/ 38 h 52"/>
                <a:gd name="T10" fmla="*/ 48 w 61"/>
                <a:gd name="T11" fmla="*/ 51 h 52"/>
                <a:gd name="T12" fmla="*/ 54 w 61"/>
                <a:gd name="T13" fmla="*/ 44 h 52"/>
                <a:gd name="T14" fmla="*/ 25 w 61"/>
                <a:gd name="T15" fmla="*/ 32 h 52"/>
                <a:gd name="T16" fmla="*/ 26 w 61"/>
                <a:gd name="T17" fmla="*/ 37 h 52"/>
                <a:gd name="T18" fmla="*/ 38 w 61"/>
                <a:gd name="T19" fmla="*/ 13 h 52"/>
                <a:gd name="T20" fmla="*/ 36 w 61"/>
                <a:gd name="T21" fmla="*/ 8 h 52"/>
                <a:gd name="T22" fmla="*/ 12 w 61"/>
                <a:gd name="T23" fmla="*/ 2 h 52"/>
                <a:gd name="T24" fmla="*/ 6 w 61"/>
                <a:gd name="T25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2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37" name="日期占位符 3">
            <a:extLst>
              <a:ext uri="{FF2B5EF4-FFF2-40B4-BE49-F238E27FC236}">
                <a16:creationId xmlns:a16="http://schemas.microsoft.com/office/drawing/2014/main" id="{24AFB29C-D843-41F6-A01A-1F6483887B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67706801-BB17-4271-AC6B-C0DFE0B6BE3C}" type="datetimeFigureOut">
              <a:rPr lang="zh-CN" altLang="en-US"/>
              <a:pPr>
                <a:defRPr/>
              </a:pPr>
              <a:t>2020/12/23</a:t>
            </a:fld>
            <a:endParaRPr lang="zh-CN" altLang="en-US"/>
          </a:p>
        </p:txBody>
      </p:sp>
      <p:sp>
        <p:nvSpPr>
          <p:cNvPr id="38" name="页脚占位符 4">
            <a:extLst>
              <a:ext uri="{FF2B5EF4-FFF2-40B4-BE49-F238E27FC236}">
                <a16:creationId xmlns:a16="http://schemas.microsoft.com/office/drawing/2014/main" id="{2F24CA0D-F866-43CC-A59F-E23D57E39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9" name="灯片编号占位符 5">
            <a:extLst>
              <a:ext uri="{FF2B5EF4-FFF2-40B4-BE49-F238E27FC236}">
                <a16:creationId xmlns:a16="http://schemas.microsoft.com/office/drawing/2014/main" id="{4FD560EA-88D9-4899-9FE5-21F32693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 smtClean="0"/>
            </a:lvl1pPr>
          </a:lstStyle>
          <a:p>
            <a:pPr>
              <a:defRPr/>
            </a:pPr>
            <a:fld id="{E9CA0FEB-E0D5-42FD-A136-5657FC7554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0559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00"/>
                            </p:stCondLst>
                            <p:childTnLst>
                              <p:par>
                                <p:cTn id="3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0000000我图PPT\05.19\手绘黑板\图片1.jpg">
            <a:extLst>
              <a:ext uri="{FF2B5EF4-FFF2-40B4-BE49-F238E27FC236}">
                <a16:creationId xmlns:a16="http://schemas.microsoft.com/office/drawing/2014/main" id="{1D817176-3845-4D58-A4A1-6E7362A156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2412" cy="6858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4" r:id="rId3"/>
    <p:sldLayoutId id="2147483759" r:id="rId4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0000000我图PPT\05.19\手绘黑板\图片1.jpg">
            <a:extLst>
              <a:ext uri="{FF2B5EF4-FFF2-40B4-BE49-F238E27FC236}">
                <a16:creationId xmlns:a16="http://schemas.microsoft.com/office/drawing/2014/main" id="{F6764372-CB78-48B1-B02F-B8371BBC94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2412" cy="6858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55" r:id="rId3"/>
    <p:sldLayoutId id="2147483764" r:id="rId4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0000000我图PPT\05.19\手绘黑板\图片1.jpg">
            <a:extLst>
              <a:ext uri="{FF2B5EF4-FFF2-40B4-BE49-F238E27FC236}">
                <a16:creationId xmlns:a16="http://schemas.microsoft.com/office/drawing/2014/main" id="{B9B89D99-748A-44A9-8909-DC59EFDF15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2412" cy="6858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56" r:id="rId3"/>
    <p:sldLayoutId id="2147483767" r:id="rId4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emf"/><Relationship Id="rId4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框 4">
            <a:extLst>
              <a:ext uri="{FF2B5EF4-FFF2-40B4-BE49-F238E27FC236}">
                <a16:creationId xmlns:a16="http://schemas.microsoft.com/office/drawing/2014/main" id="{B8F79F08-B24F-4B9C-A44F-6B7E38BD3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" y="2913063"/>
            <a:ext cx="7604125" cy="196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 eaLnBrk="1" hangingPunct="1"/>
            <a:r>
              <a:rPr lang="zh-CN" altLang="en-US" sz="41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第</a:t>
            </a:r>
            <a:r>
              <a:rPr lang="en-US" altLang="zh-CN" sz="41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14</a:t>
            </a:r>
            <a:r>
              <a:rPr lang="zh-CN" altLang="en-US" sz="41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课 </a:t>
            </a:r>
          </a:p>
          <a:p>
            <a:pPr algn="ctr" eaLnBrk="1" hangingPunct="1"/>
            <a:endParaRPr lang="zh-CN" altLang="en-US" sz="41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/>
            <a:r>
              <a:rPr lang="zh-CN" altLang="en-US" sz="4100" dirty="0">
                <a:solidFill>
                  <a:srgbClr val="E6A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数据</a:t>
            </a:r>
            <a:r>
              <a:rPr lang="zh-CN" altLang="en-US" sz="41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编码</a:t>
            </a:r>
          </a:p>
        </p:txBody>
      </p:sp>
      <p:pic>
        <p:nvPicPr>
          <p:cNvPr id="18435" name="图片 48">
            <a:extLst>
              <a:ext uri="{FF2B5EF4-FFF2-40B4-BE49-F238E27FC236}">
                <a16:creationId xmlns:a16="http://schemas.microsoft.com/office/drawing/2014/main" id="{E37DEFEF-0F1F-4351-BCB3-3BDE90833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788" y="3332163"/>
            <a:ext cx="8509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71">
            <a:extLst>
              <a:ext uri="{FF2B5EF4-FFF2-40B4-BE49-F238E27FC236}">
                <a16:creationId xmlns:a16="http://schemas.microsoft.com/office/drawing/2014/main" id="{1BD290E8-9962-480C-BB9E-13375EC2BB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67556" y="3868372"/>
            <a:ext cx="5961239" cy="51709"/>
            <a:chOff x="936" y="3880"/>
            <a:chExt cx="5806" cy="168"/>
          </a:xfrm>
          <a:solidFill>
            <a:schemeClr val="bg1"/>
          </a:solidFill>
        </p:grpSpPr>
        <p:sp>
          <p:nvSpPr>
            <p:cNvPr id="56" name="Freeform 372">
              <a:extLst>
                <a:ext uri="{FF2B5EF4-FFF2-40B4-BE49-F238E27FC236}">
                  <a16:creationId xmlns:a16="http://schemas.microsoft.com/office/drawing/2014/main" id="{8BAB83D1-6318-4399-A1BC-AAF078383216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73">
              <a:extLst>
                <a:ext uri="{FF2B5EF4-FFF2-40B4-BE49-F238E27FC236}">
                  <a16:creationId xmlns:a16="http://schemas.microsoft.com/office/drawing/2014/main" id="{04D12382-A776-4086-9526-8893F3120C75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74">
              <a:extLst>
                <a:ext uri="{FF2B5EF4-FFF2-40B4-BE49-F238E27FC236}">
                  <a16:creationId xmlns:a16="http://schemas.microsoft.com/office/drawing/2014/main" id="{7423CB93-7F77-4462-A83B-6E28C4C3C0AC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75">
              <a:extLst>
                <a:ext uri="{FF2B5EF4-FFF2-40B4-BE49-F238E27FC236}">
                  <a16:creationId xmlns:a16="http://schemas.microsoft.com/office/drawing/2014/main" id="{D58888ED-7D98-471D-B086-E7ED6C0CDCFA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76">
              <a:extLst>
                <a:ext uri="{FF2B5EF4-FFF2-40B4-BE49-F238E27FC236}">
                  <a16:creationId xmlns:a16="http://schemas.microsoft.com/office/drawing/2014/main" id="{6531EACC-E92C-4019-83C0-D7EA4BB7D809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77">
              <a:extLst>
                <a:ext uri="{FF2B5EF4-FFF2-40B4-BE49-F238E27FC236}">
                  <a16:creationId xmlns:a16="http://schemas.microsoft.com/office/drawing/2014/main" id="{C3F93567-6D95-4C2F-88A5-00E75AAEB85E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78">
              <a:extLst>
                <a:ext uri="{FF2B5EF4-FFF2-40B4-BE49-F238E27FC236}">
                  <a16:creationId xmlns:a16="http://schemas.microsoft.com/office/drawing/2014/main" id="{6510509C-852A-41E6-BCFA-AAA129268C96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79">
              <a:extLst>
                <a:ext uri="{FF2B5EF4-FFF2-40B4-BE49-F238E27FC236}">
                  <a16:creationId xmlns:a16="http://schemas.microsoft.com/office/drawing/2014/main" id="{BFB5E528-E780-4E82-B30C-D50D3AE11D3E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0">
              <a:extLst>
                <a:ext uri="{FF2B5EF4-FFF2-40B4-BE49-F238E27FC236}">
                  <a16:creationId xmlns:a16="http://schemas.microsoft.com/office/drawing/2014/main" id="{F9B41708-C8CD-4FEF-B4D7-4197FAAD4CB4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1">
              <a:extLst>
                <a:ext uri="{FF2B5EF4-FFF2-40B4-BE49-F238E27FC236}">
                  <a16:creationId xmlns:a16="http://schemas.microsoft.com/office/drawing/2014/main" id="{1C03C70E-B592-4AB9-A3A8-F45919803203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2">
              <a:extLst>
                <a:ext uri="{FF2B5EF4-FFF2-40B4-BE49-F238E27FC236}">
                  <a16:creationId xmlns:a16="http://schemas.microsoft.com/office/drawing/2014/main" id="{0D6CCC60-1F85-4FE6-A20F-E8F6A8B65CE4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83">
              <a:extLst>
                <a:ext uri="{FF2B5EF4-FFF2-40B4-BE49-F238E27FC236}">
                  <a16:creationId xmlns:a16="http://schemas.microsoft.com/office/drawing/2014/main" id="{E1E9B3F1-4562-4EC4-AF88-2E3311190AFC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84">
              <a:extLst>
                <a:ext uri="{FF2B5EF4-FFF2-40B4-BE49-F238E27FC236}">
                  <a16:creationId xmlns:a16="http://schemas.microsoft.com/office/drawing/2014/main" id="{08DED431-C90A-41D6-96BA-4254985318C8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85">
              <a:extLst>
                <a:ext uri="{FF2B5EF4-FFF2-40B4-BE49-F238E27FC236}">
                  <a16:creationId xmlns:a16="http://schemas.microsoft.com/office/drawing/2014/main" id="{725A6D02-F71A-473E-95B3-A2C7B5E301AF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86">
              <a:extLst>
                <a:ext uri="{FF2B5EF4-FFF2-40B4-BE49-F238E27FC236}">
                  <a16:creationId xmlns:a16="http://schemas.microsoft.com/office/drawing/2014/main" id="{9B6F3C90-4B0B-49A9-9BCE-B7CE08411C6F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87">
              <a:extLst>
                <a:ext uri="{FF2B5EF4-FFF2-40B4-BE49-F238E27FC236}">
                  <a16:creationId xmlns:a16="http://schemas.microsoft.com/office/drawing/2014/main" id="{64F8A8F3-243A-4EAF-B3F3-C81810DCCDEC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88">
              <a:extLst>
                <a:ext uri="{FF2B5EF4-FFF2-40B4-BE49-F238E27FC236}">
                  <a16:creationId xmlns:a16="http://schemas.microsoft.com/office/drawing/2014/main" id="{5D9D83FA-CB1C-4BF0-930B-B0D844CC8FB3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89">
              <a:extLst>
                <a:ext uri="{FF2B5EF4-FFF2-40B4-BE49-F238E27FC236}">
                  <a16:creationId xmlns:a16="http://schemas.microsoft.com/office/drawing/2014/main" id="{EB2993B5-0B71-405D-9BF5-B1729DDB1BFE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0">
              <a:extLst>
                <a:ext uri="{FF2B5EF4-FFF2-40B4-BE49-F238E27FC236}">
                  <a16:creationId xmlns:a16="http://schemas.microsoft.com/office/drawing/2014/main" id="{114924E0-C533-4396-BB35-DDF170ACE817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1">
              <a:extLst>
                <a:ext uri="{FF2B5EF4-FFF2-40B4-BE49-F238E27FC236}">
                  <a16:creationId xmlns:a16="http://schemas.microsoft.com/office/drawing/2014/main" id="{CCE77C6C-A004-4676-BB4F-36778977F07A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2">
              <a:extLst>
                <a:ext uri="{FF2B5EF4-FFF2-40B4-BE49-F238E27FC236}">
                  <a16:creationId xmlns:a16="http://schemas.microsoft.com/office/drawing/2014/main" id="{32B1375A-5052-4175-A9FA-56156A51A798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393">
              <a:extLst>
                <a:ext uri="{FF2B5EF4-FFF2-40B4-BE49-F238E27FC236}">
                  <a16:creationId xmlns:a16="http://schemas.microsoft.com/office/drawing/2014/main" id="{B024508B-C0CF-4257-9C2C-2E849245EF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394">
              <a:extLst>
                <a:ext uri="{FF2B5EF4-FFF2-40B4-BE49-F238E27FC236}">
                  <a16:creationId xmlns:a16="http://schemas.microsoft.com/office/drawing/2014/main" id="{55323F4D-A7A1-489D-8DAE-6C2393A2E275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395">
              <a:extLst>
                <a:ext uri="{FF2B5EF4-FFF2-40B4-BE49-F238E27FC236}">
                  <a16:creationId xmlns:a16="http://schemas.microsoft.com/office/drawing/2014/main" id="{0E9A60DE-7659-484E-8EA9-FAB2C1FC6F58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396">
              <a:extLst>
                <a:ext uri="{FF2B5EF4-FFF2-40B4-BE49-F238E27FC236}">
                  <a16:creationId xmlns:a16="http://schemas.microsoft.com/office/drawing/2014/main" id="{453C29B8-552C-4939-B0D8-68EC7572E019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397">
              <a:extLst>
                <a:ext uri="{FF2B5EF4-FFF2-40B4-BE49-F238E27FC236}">
                  <a16:creationId xmlns:a16="http://schemas.microsoft.com/office/drawing/2014/main" id="{85C168B8-497C-4770-92E9-F5D55DEEFEA5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398">
              <a:extLst>
                <a:ext uri="{FF2B5EF4-FFF2-40B4-BE49-F238E27FC236}">
                  <a16:creationId xmlns:a16="http://schemas.microsoft.com/office/drawing/2014/main" id="{2BA8CCF7-D382-46D6-B9D2-1D164EEB2504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399">
              <a:extLst>
                <a:ext uri="{FF2B5EF4-FFF2-40B4-BE49-F238E27FC236}">
                  <a16:creationId xmlns:a16="http://schemas.microsoft.com/office/drawing/2014/main" id="{195FED7A-DE17-46B6-99A3-87120F22527F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0">
              <a:extLst>
                <a:ext uri="{FF2B5EF4-FFF2-40B4-BE49-F238E27FC236}">
                  <a16:creationId xmlns:a16="http://schemas.microsoft.com/office/drawing/2014/main" id="{40E197ED-CC31-47A3-BB85-E99504A51169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1">
              <a:extLst>
                <a:ext uri="{FF2B5EF4-FFF2-40B4-BE49-F238E27FC236}">
                  <a16:creationId xmlns:a16="http://schemas.microsoft.com/office/drawing/2014/main" id="{5E69B790-33FC-4A49-A00D-323E6DBA0B4C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2">
              <a:extLst>
                <a:ext uri="{FF2B5EF4-FFF2-40B4-BE49-F238E27FC236}">
                  <a16:creationId xmlns:a16="http://schemas.microsoft.com/office/drawing/2014/main" id="{DE27338F-F62B-4A9E-9596-17B9C8209E22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7" name="Freeform 403">
              <a:extLst>
                <a:ext uri="{FF2B5EF4-FFF2-40B4-BE49-F238E27FC236}">
                  <a16:creationId xmlns:a16="http://schemas.microsoft.com/office/drawing/2014/main" id="{58249B82-85C5-43E0-BCBA-A5A242260F4A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8" name="Freeform 404">
              <a:extLst>
                <a:ext uri="{FF2B5EF4-FFF2-40B4-BE49-F238E27FC236}">
                  <a16:creationId xmlns:a16="http://schemas.microsoft.com/office/drawing/2014/main" id="{3124A769-510C-4CC3-8DDC-64DA39EAF5E5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9" name="Freeform 405">
              <a:extLst>
                <a:ext uri="{FF2B5EF4-FFF2-40B4-BE49-F238E27FC236}">
                  <a16:creationId xmlns:a16="http://schemas.microsoft.com/office/drawing/2014/main" id="{1E648373-7C83-4F3E-B02C-C71D99BDAC85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0" name="Freeform 406">
              <a:extLst>
                <a:ext uri="{FF2B5EF4-FFF2-40B4-BE49-F238E27FC236}">
                  <a16:creationId xmlns:a16="http://schemas.microsoft.com/office/drawing/2014/main" id="{9BD11E22-20FB-4F3F-B917-458AF0DB81A7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1" name="Freeform 407">
              <a:extLst>
                <a:ext uri="{FF2B5EF4-FFF2-40B4-BE49-F238E27FC236}">
                  <a16:creationId xmlns:a16="http://schemas.microsoft.com/office/drawing/2014/main" id="{88F961ED-3762-4AB7-9B5E-31A94849770C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2" name="Freeform 408">
              <a:extLst>
                <a:ext uri="{FF2B5EF4-FFF2-40B4-BE49-F238E27FC236}">
                  <a16:creationId xmlns:a16="http://schemas.microsoft.com/office/drawing/2014/main" id="{218A9EE1-75B4-4867-AD67-14502E9051C1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3" name="Freeform 409">
              <a:extLst>
                <a:ext uri="{FF2B5EF4-FFF2-40B4-BE49-F238E27FC236}">
                  <a16:creationId xmlns:a16="http://schemas.microsoft.com/office/drawing/2014/main" id="{7E637A6C-62A9-4DFC-B770-F57106B6DCAD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4" name="Freeform 410">
              <a:extLst>
                <a:ext uri="{FF2B5EF4-FFF2-40B4-BE49-F238E27FC236}">
                  <a16:creationId xmlns:a16="http://schemas.microsoft.com/office/drawing/2014/main" id="{9B196C49-A3BD-42E0-BAA0-CD3FBEF0454B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5" name="Freeform 411">
              <a:extLst>
                <a:ext uri="{FF2B5EF4-FFF2-40B4-BE49-F238E27FC236}">
                  <a16:creationId xmlns:a16="http://schemas.microsoft.com/office/drawing/2014/main" id="{4BFBD697-C673-4D02-8225-3E5048EF0796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6" name="Freeform 412">
              <a:extLst>
                <a:ext uri="{FF2B5EF4-FFF2-40B4-BE49-F238E27FC236}">
                  <a16:creationId xmlns:a16="http://schemas.microsoft.com/office/drawing/2014/main" id="{E5A6A55B-0187-4982-BDD3-7E8A0B254483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7" name="Freeform 413">
              <a:extLst>
                <a:ext uri="{FF2B5EF4-FFF2-40B4-BE49-F238E27FC236}">
                  <a16:creationId xmlns:a16="http://schemas.microsoft.com/office/drawing/2014/main" id="{BFA59828-751A-4F10-9C9B-C6B785A44886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8" name="Freeform 414">
              <a:extLst>
                <a:ext uri="{FF2B5EF4-FFF2-40B4-BE49-F238E27FC236}">
                  <a16:creationId xmlns:a16="http://schemas.microsoft.com/office/drawing/2014/main" id="{69D6CE21-5ABE-4B31-B1D1-2DE6B819F824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9" name="Freeform 415">
              <a:extLst>
                <a:ext uri="{FF2B5EF4-FFF2-40B4-BE49-F238E27FC236}">
                  <a16:creationId xmlns:a16="http://schemas.microsoft.com/office/drawing/2014/main" id="{8D536275-0B4A-4D66-B142-6362D2EB47EE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0" name="Freeform 416">
              <a:extLst>
                <a:ext uri="{FF2B5EF4-FFF2-40B4-BE49-F238E27FC236}">
                  <a16:creationId xmlns:a16="http://schemas.microsoft.com/office/drawing/2014/main" id="{F9873D19-6077-468A-91C3-61EAEA299C5D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1" name="Freeform 417">
              <a:extLst>
                <a:ext uri="{FF2B5EF4-FFF2-40B4-BE49-F238E27FC236}">
                  <a16:creationId xmlns:a16="http://schemas.microsoft.com/office/drawing/2014/main" id="{B166A3B4-1557-4EE0-A2C3-58893BBC5413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2" name="Freeform 418">
              <a:extLst>
                <a:ext uri="{FF2B5EF4-FFF2-40B4-BE49-F238E27FC236}">
                  <a16:creationId xmlns:a16="http://schemas.microsoft.com/office/drawing/2014/main" id="{8ADFF3B5-5982-4B6D-AC03-DF272BA36080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3" name="Freeform 419">
              <a:extLst>
                <a:ext uri="{FF2B5EF4-FFF2-40B4-BE49-F238E27FC236}">
                  <a16:creationId xmlns:a16="http://schemas.microsoft.com/office/drawing/2014/main" id="{28FDF30F-7EC6-42A8-8950-038DC7821A93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4" name="Freeform 420">
              <a:extLst>
                <a:ext uri="{FF2B5EF4-FFF2-40B4-BE49-F238E27FC236}">
                  <a16:creationId xmlns:a16="http://schemas.microsoft.com/office/drawing/2014/main" id="{873E82CB-B37C-4131-A792-6B72AD44F31E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5" name="Freeform 421">
              <a:extLst>
                <a:ext uri="{FF2B5EF4-FFF2-40B4-BE49-F238E27FC236}">
                  <a16:creationId xmlns:a16="http://schemas.microsoft.com/office/drawing/2014/main" id="{597A6414-2DF9-4732-A351-F49E932C9076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6" name="Freeform 422">
              <a:extLst>
                <a:ext uri="{FF2B5EF4-FFF2-40B4-BE49-F238E27FC236}">
                  <a16:creationId xmlns:a16="http://schemas.microsoft.com/office/drawing/2014/main" id="{164FA791-5F50-4BB1-A106-66BAB36EABED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7" name="Freeform 423">
              <a:extLst>
                <a:ext uri="{FF2B5EF4-FFF2-40B4-BE49-F238E27FC236}">
                  <a16:creationId xmlns:a16="http://schemas.microsoft.com/office/drawing/2014/main" id="{805A66E5-0D6F-4A70-9EAC-A70A706C2DC6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8" name="Freeform 424">
              <a:extLst>
                <a:ext uri="{FF2B5EF4-FFF2-40B4-BE49-F238E27FC236}">
                  <a16:creationId xmlns:a16="http://schemas.microsoft.com/office/drawing/2014/main" id="{26A9C6C9-15EA-45F8-8F7E-D32906A4ACAC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9" name="Freeform 425">
              <a:extLst>
                <a:ext uri="{FF2B5EF4-FFF2-40B4-BE49-F238E27FC236}">
                  <a16:creationId xmlns:a16="http://schemas.microsoft.com/office/drawing/2014/main" id="{87ADD5F9-EE8E-447C-8AC9-CCF80BCAB1A5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0" name="Freeform 426">
              <a:extLst>
                <a:ext uri="{FF2B5EF4-FFF2-40B4-BE49-F238E27FC236}">
                  <a16:creationId xmlns:a16="http://schemas.microsoft.com/office/drawing/2014/main" id="{EFFCCE6F-5078-4E64-BEE8-A4499241C12C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1" name="Freeform 427">
              <a:extLst>
                <a:ext uri="{FF2B5EF4-FFF2-40B4-BE49-F238E27FC236}">
                  <a16:creationId xmlns:a16="http://schemas.microsoft.com/office/drawing/2014/main" id="{AE7DE787-A03B-4D58-9CAF-7E91AF85F6A8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2" name="Freeform 428">
              <a:extLst>
                <a:ext uri="{FF2B5EF4-FFF2-40B4-BE49-F238E27FC236}">
                  <a16:creationId xmlns:a16="http://schemas.microsoft.com/office/drawing/2014/main" id="{00A55F32-ACED-4940-9180-FE6EA41A71DA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3" name="Rectangle 429">
              <a:extLst>
                <a:ext uri="{FF2B5EF4-FFF2-40B4-BE49-F238E27FC236}">
                  <a16:creationId xmlns:a16="http://schemas.microsoft.com/office/drawing/2014/main" id="{82A371A9-8A83-4A0D-80E2-C533D4175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4" name="Freeform 430">
              <a:extLst>
                <a:ext uri="{FF2B5EF4-FFF2-40B4-BE49-F238E27FC236}">
                  <a16:creationId xmlns:a16="http://schemas.microsoft.com/office/drawing/2014/main" id="{0F0A8B4A-FE5F-46B7-87C4-30CC069E4A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5" name="Freeform 431">
              <a:extLst>
                <a:ext uri="{FF2B5EF4-FFF2-40B4-BE49-F238E27FC236}">
                  <a16:creationId xmlns:a16="http://schemas.microsoft.com/office/drawing/2014/main" id="{F555E989-0D97-46C4-AC78-89666053C7C8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6" name="Freeform 432">
              <a:extLst>
                <a:ext uri="{FF2B5EF4-FFF2-40B4-BE49-F238E27FC236}">
                  <a16:creationId xmlns:a16="http://schemas.microsoft.com/office/drawing/2014/main" id="{E39516AF-58C0-4919-A527-E6186CECC1BB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33">
              <a:extLst>
                <a:ext uri="{FF2B5EF4-FFF2-40B4-BE49-F238E27FC236}">
                  <a16:creationId xmlns:a16="http://schemas.microsoft.com/office/drawing/2014/main" id="{413860FF-0599-4715-9A51-3C5D9EBCAEDA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34">
              <a:extLst>
                <a:ext uri="{FF2B5EF4-FFF2-40B4-BE49-F238E27FC236}">
                  <a16:creationId xmlns:a16="http://schemas.microsoft.com/office/drawing/2014/main" id="{89A81F3A-1907-463B-A510-0BA9CC45CF1D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9" name="Freeform 435">
              <a:extLst>
                <a:ext uri="{FF2B5EF4-FFF2-40B4-BE49-F238E27FC236}">
                  <a16:creationId xmlns:a16="http://schemas.microsoft.com/office/drawing/2014/main" id="{16DB9F6B-7743-4F74-BD13-7ED67C6F54AB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36">
              <a:extLst>
                <a:ext uri="{FF2B5EF4-FFF2-40B4-BE49-F238E27FC236}">
                  <a16:creationId xmlns:a16="http://schemas.microsoft.com/office/drawing/2014/main" id="{42ED4A6D-10B2-4AC2-B516-E49C53089024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1" name="Freeform 437">
              <a:extLst>
                <a:ext uri="{FF2B5EF4-FFF2-40B4-BE49-F238E27FC236}">
                  <a16:creationId xmlns:a16="http://schemas.microsoft.com/office/drawing/2014/main" id="{E7A41CB4-4847-4354-8E48-C334E284428E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38">
              <a:extLst>
                <a:ext uri="{FF2B5EF4-FFF2-40B4-BE49-F238E27FC236}">
                  <a16:creationId xmlns:a16="http://schemas.microsoft.com/office/drawing/2014/main" id="{82F03DFD-9210-4F2B-A4EC-DE66C92B57A8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39">
              <a:extLst>
                <a:ext uri="{FF2B5EF4-FFF2-40B4-BE49-F238E27FC236}">
                  <a16:creationId xmlns:a16="http://schemas.microsoft.com/office/drawing/2014/main" id="{A9CAF1B3-C1AD-4655-8C62-62134D1886E1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40">
              <a:extLst>
                <a:ext uri="{FF2B5EF4-FFF2-40B4-BE49-F238E27FC236}">
                  <a16:creationId xmlns:a16="http://schemas.microsoft.com/office/drawing/2014/main" id="{DCE60160-DFEF-4754-B36A-6D75159D236D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41">
              <a:extLst>
                <a:ext uri="{FF2B5EF4-FFF2-40B4-BE49-F238E27FC236}">
                  <a16:creationId xmlns:a16="http://schemas.microsoft.com/office/drawing/2014/main" id="{63FADE24-6766-4A13-AF8F-DFE006610E57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42">
              <a:extLst>
                <a:ext uri="{FF2B5EF4-FFF2-40B4-BE49-F238E27FC236}">
                  <a16:creationId xmlns:a16="http://schemas.microsoft.com/office/drawing/2014/main" id="{EB03EFFF-5DC4-4FCF-BAD5-2DBB78760160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43">
              <a:extLst>
                <a:ext uri="{FF2B5EF4-FFF2-40B4-BE49-F238E27FC236}">
                  <a16:creationId xmlns:a16="http://schemas.microsoft.com/office/drawing/2014/main" id="{48C3B627-8D29-4C4D-8630-A81D80076F28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44">
              <a:extLst>
                <a:ext uri="{FF2B5EF4-FFF2-40B4-BE49-F238E27FC236}">
                  <a16:creationId xmlns:a16="http://schemas.microsoft.com/office/drawing/2014/main" id="{0B433401-792C-4169-A434-42B9D670A7F9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45">
              <a:extLst>
                <a:ext uri="{FF2B5EF4-FFF2-40B4-BE49-F238E27FC236}">
                  <a16:creationId xmlns:a16="http://schemas.microsoft.com/office/drawing/2014/main" id="{27586580-A162-4B48-9504-D81A496BFE26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46">
              <a:extLst>
                <a:ext uri="{FF2B5EF4-FFF2-40B4-BE49-F238E27FC236}">
                  <a16:creationId xmlns:a16="http://schemas.microsoft.com/office/drawing/2014/main" id="{D5CAD202-CFCF-41E5-96F4-C3A7A112E92E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47">
              <a:extLst>
                <a:ext uri="{FF2B5EF4-FFF2-40B4-BE49-F238E27FC236}">
                  <a16:creationId xmlns:a16="http://schemas.microsoft.com/office/drawing/2014/main" id="{CA51466A-3A06-497D-AA24-D90D82951930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48">
              <a:extLst>
                <a:ext uri="{FF2B5EF4-FFF2-40B4-BE49-F238E27FC236}">
                  <a16:creationId xmlns:a16="http://schemas.microsoft.com/office/drawing/2014/main" id="{B8218EBB-824F-4600-90A5-66D64BF0597B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49">
              <a:extLst>
                <a:ext uri="{FF2B5EF4-FFF2-40B4-BE49-F238E27FC236}">
                  <a16:creationId xmlns:a16="http://schemas.microsoft.com/office/drawing/2014/main" id="{A789F85D-DBE0-4A8B-B8F2-C2DC6CB75A09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50">
              <a:extLst>
                <a:ext uri="{FF2B5EF4-FFF2-40B4-BE49-F238E27FC236}">
                  <a16:creationId xmlns:a16="http://schemas.microsoft.com/office/drawing/2014/main" id="{A650C954-5E6A-4975-8BCA-5781DE12450C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51">
              <a:extLst>
                <a:ext uri="{FF2B5EF4-FFF2-40B4-BE49-F238E27FC236}">
                  <a16:creationId xmlns:a16="http://schemas.microsoft.com/office/drawing/2014/main" id="{34F1A948-A3C2-4D48-A896-B451291453FF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52">
              <a:extLst>
                <a:ext uri="{FF2B5EF4-FFF2-40B4-BE49-F238E27FC236}">
                  <a16:creationId xmlns:a16="http://schemas.microsoft.com/office/drawing/2014/main" id="{095D1861-4893-4A84-9C96-9B0B0B0AA3C0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53">
              <a:extLst>
                <a:ext uri="{FF2B5EF4-FFF2-40B4-BE49-F238E27FC236}">
                  <a16:creationId xmlns:a16="http://schemas.microsoft.com/office/drawing/2014/main" id="{426AC7D6-F19F-4F26-A512-35931D578462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Freeform 454">
              <a:extLst>
                <a:ext uri="{FF2B5EF4-FFF2-40B4-BE49-F238E27FC236}">
                  <a16:creationId xmlns:a16="http://schemas.microsoft.com/office/drawing/2014/main" id="{80266889-C894-449D-8D73-8E051DA9611B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55">
              <a:extLst>
                <a:ext uri="{FF2B5EF4-FFF2-40B4-BE49-F238E27FC236}">
                  <a16:creationId xmlns:a16="http://schemas.microsoft.com/office/drawing/2014/main" id="{51849569-E333-416E-9069-4B48C20728F8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56">
              <a:extLst>
                <a:ext uri="{FF2B5EF4-FFF2-40B4-BE49-F238E27FC236}">
                  <a16:creationId xmlns:a16="http://schemas.microsoft.com/office/drawing/2014/main" id="{2FA1B98E-2EDF-418B-B8E5-E231F7FF25C2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57">
              <a:extLst>
                <a:ext uri="{FF2B5EF4-FFF2-40B4-BE49-F238E27FC236}">
                  <a16:creationId xmlns:a16="http://schemas.microsoft.com/office/drawing/2014/main" id="{4C05010F-A704-4495-B330-323C589D6C42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58">
              <a:extLst>
                <a:ext uri="{FF2B5EF4-FFF2-40B4-BE49-F238E27FC236}">
                  <a16:creationId xmlns:a16="http://schemas.microsoft.com/office/drawing/2014/main" id="{0A9060C4-4F66-44A6-8A35-299AA2D63C7E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59">
              <a:extLst>
                <a:ext uri="{FF2B5EF4-FFF2-40B4-BE49-F238E27FC236}">
                  <a16:creationId xmlns:a16="http://schemas.microsoft.com/office/drawing/2014/main" id="{EF1814BF-D5D8-4698-BB1D-F0513539663F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60">
              <a:extLst>
                <a:ext uri="{FF2B5EF4-FFF2-40B4-BE49-F238E27FC236}">
                  <a16:creationId xmlns:a16="http://schemas.microsoft.com/office/drawing/2014/main" id="{6F552D63-D3A3-44F6-8DFA-73366F2B4C7D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61">
              <a:extLst>
                <a:ext uri="{FF2B5EF4-FFF2-40B4-BE49-F238E27FC236}">
                  <a16:creationId xmlns:a16="http://schemas.microsoft.com/office/drawing/2014/main" id="{1A70DD34-3C65-4B66-AFEE-466F719A9808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62">
              <a:extLst>
                <a:ext uri="{FF2B5EF4-FFF2-40B4-BE49-F238E27FC236}">
                  <a16:creationId xmlns:a16="http://schemas.microsoft.com/office/drawing/2014/main" id="{45EBE019-F9F9-424A-99FD-CD76C87F100F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63">
              <a:extLst>
                <a:ext uri="{FF2B5EF4-FFF2-40B4-BE49-F238E27FC236}">
                  <a16:creationId xmlns:a16="http://schemas.microsoft.com/office/drawing/2014/main" id="{99D99A74-B396-44DC-B4E7-6B2B0CAEBDD0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64">
              <a:extLst>
                <a:ext uri="{FF2B5EF4-FFF2-40B4-BE49-F238E27FC236}">
                  <a16:creationId xmlns:a16="http://schemas.microsoft.com/office/drawing/2014/main" id="{555DC7AB-3A54-48AC-856F-AC199D71C9EC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65">
              <a:extLst>
                <a:ext uri="{FF2B5EF4-FFF2-40B4-BE49-F238E27FC236}">
                  <a16:creationId xmlns:a16="http://schemas.microsoft.com/office/drawing/2014/main" id="{67DF15A4-068E-483F-970F-349208F4AC55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66">
              <a:extLst>
                <a:ext uri="{FF2B5EF4-FFF2-40B4-BE49-F238E27FC236}">
                  <a16:creationId xmlns:a16="http://schemas.microsoft.com/office/drawing/2014/main" id="{C53C52C8-F5EC-48B4-A2F9-4FADB9EEE514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67">
              <a:extLst>
                <a:ext uri="{FF2B5EF4-FFF2-40B4-BE49-F238E27FC236}">
                  <a16:creationId xmlns:a16="http://schemas.microsoft.com/office/drawing/2014/main" id="{F7E30655-3F96-4E45-9C18-4BCEAEDD9664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68">
              <a:extLst>
                <a:ext uri="{FF2B5EF4-FFF2-40B4-BE49-F238E27FC236}">
                  <a16:creationId xmlns:a16="http://schemas.microsoft.com/office/drawing/2014/main" id="{C1C2B441-931E-42B4-B58B-E4ADA5CEC458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69">
              <a:extLst>
                <a:ext uri="{FF2B5EF4-FFF2-40B4-BE49-F238E27FC236}">
                  <a16:creationId xmlns:a16="http://schemas.microsoft.com/office/drawing/2014/main" id="{A289B656-6BC4-4974-A4D7-69C7CFB90E2C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70">
              <a:extLst>
                <a:ext uri="{FF2B5EF4-FFF2-40B4-BE49-F238E27FC236}">
                  <a16:creationId xmlns:a16="http://schemas.microsoft.com/office/drawing/2014/main" id="{14129C1B-339C-4181-B96C-702AA9486949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71">
              <a:extLst>
                <a:ext uri="{FF2B5EF4-FFF2-40B4-BE49-F238E27FC236}">
                  <a16:creationId xmlns:a16="http://schemas.microsoft.com/office/drawing/2014/main" id="{43A2D19D-B7C9-4D4A-9FBD-6322AA950C2F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72">
              <a:extLst>
                <a:ext uri="{FF2B5EF4-FFF2-40B4-BE49-F238E27FC236}">
                  <a16:creationId xmlns:a16="http://schemas.microsoft.com/office/drawing/2014/main" id="{894FAAF8-2012-4D0D-9BB8-9B2E3669ABAD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73">
              <a:extLst>
                <a:ext uri="{FF2B5EF4-FFF2-40B4-BE49-F238E27FC236}">
                  <a16:creationId xmlns:a16="http://schemas.microsoft.com/office/drawing/2014/main" id="{0A28EA77-3579-4226-B17E-E3744D98EA29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74">
              <a:extLst>
                <a:ext uri="{FF2B5EF4-FFF2-40B4-BE49-F238E27FC236}">
                  <a16:creationId xmlns:a16="http://schemas.microsoft.com/office/drawing/2014/main" id="{7F7D9D25-343A-49FF-91F5-13DB7326FA14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75">
              <a:extLst>
                <a:ext uri="{FF2B5EF4-FFF2-40B4-BE49-F238E27FC236}">
                  <a16:creationId xmlns:a16="http://schemas.microsoft.com/office/drawing/2014/main" id="{80E41E3B-2738-4373-8E99-312EF96FD187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76">
              <a:extLst>
                <a:ext uri="{FF2B5EF4-FFF2-40B4-BE49-F238E27FC236}">
                  <a16:creationId xmlns:a16="http://schemas.microsoft.com/office/drawing/2014/main" id="{5268798A-A4EE-4B14-886F-B1F4248FF3DF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77">
              <a:extLst>
                <a:ext uri="{FF2B5EF4-FFF2-40B4-BE49-F238E27FC236}">
                  <a16:creationId xmlns:a16="http://schemas.microsoft.com/office/drawing/2014/main" id="{8C9190A4-E299-4710-A2ED-AC87EBBDE1B1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78">
              <a:extLst>
                <a:ext uri="{FF2B5EF4-FFF2-40B4-BE49-F238E27FC236}">
                  <a16:creationId xmlns:a16="http://schemas.microsoft.com/office/drawing/2014/main" id="{4989211A-503B-4E82-ACC4-1E09B66E48B3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79">
              <a:extLst>
                <a:ext uri="{FF2B5EF4-FFF2-40B4-BE49-F238E27FC236}">
                  <a16:creationId xmlns:a16="http://schemas.microsoft.com/office/drawing/2014/main" id="{8EA69440-B892-42E9-8AF8-E589B9DE113C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80">
              <a:extLst>
                <a:ext uri="{FF2B5EF4-FFF2-40B4-BE49-F238E27FC236}">
                  <a16:creationId xmlns:a16="http://schemas.microsoft.com/office/drawing/2014/main" id="{A0EC3D7F-4236-4076-B052-B6326FE90496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81">
              <a:extLst>
                <a:ext uri="{FF2B5EF4-FFF2-40B4-BE49-F238E27FC236}">
                  <a16:creationId xmlns:a16="http://schemas.microsoft.com/office/drawing/2014/main" id="{33DF594F-55A1-4C12-935A-1DDFAFBCC06E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82">
              <a:extLst>
                <a:ext uri="{FF2B5EF4-FFF2-40B4-BE49-F238E27FC236}">
                  <a16:creationId xmlns:a16="http://schemas.microsoft.com/office/drawing/2014/main" id="{F8DC0535-D888-45C5-8CFB-DDA746F6B99D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83">
              <a:extLst>
                <a:ext uri="{FF2B5EF4-FFF2-40B4-BE49-F238E27FC236}">
                  <a16:creationId xmlns:a16="http://schemas.microsoft.com/office/drawing/2014/main" id="{C72F067F-C723-4DA2-B121-058E7D18A35E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84">
              <a:extLst>
                <a:ext uri="{FF2B5EF4-FFF2-40B4-BE49-F238E27FC236}">
                  <a16:creationId xmlns:a16="http://schemas.microsoft.com/office/drawing/2014/main" id="{AB125898-F738-483C-8139-7D5C16E1B79D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85">
              <a:extLst>
                <a:ext uri="{FF2B5EF4-FFF2-40B4-BE49-F238E27FC236}">
                  <a16:creationId xmlns:a16="http://schemas.microsoft.com/office/drawing/2014/main" id="{57B645EF-3DBC-42F8-AC83-9EF2A2181743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86">
              <a:extLst>
                <a:ext uri="{FF2B5EF4-FFF2-40B4-BE49-F238E27FC236}">
                  <a16:creationId xmlns:a16="http://schemas.microsoft.com/office/drawing/2014/main" id="{BDC6AA75-0277-4370-8A9A-2EDCC1D0BB89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87">
              <a:extLst>
                <a:ext uri="{FF2B5EF4-FFF2-40B4-BE49-F238E27FC236}">
                  <a16:creationId xmlns:a16="http://schemas.microsoft.com/office/drawing/2014/main" id="{1CCABB66-A535-4773-93CA-7A6DB44476AF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88">
              <a:extLst>
                <a:ext uri="{FF2B5EF4-FFF2-40B4-BE49-F238E27FC236}">
                  <a16:creationId xmlns:a16="http://schemas.microsoft.com/office/drawing/2014/main" id="{1208196B-687E-41FF-9111-197EE37E14BA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89">
              <a:extLst>
                <a:ext uri="{FF2B5EF4-FFF2-40B4-BE49-F238E27FC236}">
                  <a16:creationId xmlns:a16="http://schemas.microsoft.com/office/drawing/2014/main" id="{3291B10E-EFD5-42CD-B62C-DADD6D401BD3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90">
              <a:extLst>
                <a:ext uri="{FF2B5EF4-FFF2-40B4-BE49-F238E27FC236}">
                  <a16:creationId xmlns:a16="http://schemas.microsoft.com/office/drawing/2014/main" id="{FAAC488D-FBA8-4A82-B391-03EA45C346F1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91">
              <a:extLst>
                <a:ext uri="{FF2B5EF4-FFF2-40B4-BE49-F238E27FC236}">
                  <a16:creationId xmlns:a16="http://schemas.microsoft.com/office/drawing/2014/main" id="{20418086-9F67-427E-ABB6-206AF0F2B640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92">
              <a:extLst>
                <a:ext uri="{FF2B5EF4-FFF2-40B4-BE49-F238E27FC236}">
                  <a16:creationId xmlns:a16="http://schemas.microsoft.com/office/drawing/2014/main" id="{900D762A-34FF-4289-84C4-B636EB9D0C50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93">
              <a:extLst>
                <a:ext uri="{FF2B5EF4-FFF2-40B4-BE49-F238E27FC236}">
                  <a16:creationId xmlns:a16="http://schemas.microsoft.com/office/drawing/2014/main" id="{B7F69F24-979A-43DD-B776-68D72C372B03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94">
              <a:extLst>
                <a:ext uri="{FF2B5EF4-FFF2-40B4-BE49-F238E27FC236}">
                  <a16:creationId xmlns:a16="http://schemas.microsoft.com/office/drawing/2014/main" id="{9BB552D6-D6CE-4174-8901-478BB5FB37AA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5">
            <a:extLst>
              <a:ext uri="{FF2B5EF4-FFF2-40B4-BE49-F238E27FC236}">
                <a16:creationId xmlns:a16="http://schemas.microsoft.com/office/drawing/2014/main" id="{498C9C8B-0C1E-469B-845A-57819741D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650" y="304800"/>
            <a:ext cx="8418513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Ⅱ →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我国汉字十万多个，如何表示呢？</a:t>
            </a:r>
          </a:p>
        </p:txBody>
      </p:sp>
      <p:sp>
        <p:nvSpPr>
          <p:cNvPr id="2" name="TextBox 45">
            <a:extLst>
              <a:ext uri="{FF2B5EF4-FFF2-40B4-BE49-F238E27FC236}">
                <a16:creationId xmlns:a16="http://schemas.microsoft.com/office/drawing/2014/main" id="{E8A71686-3A4E-40EF-BFBE-58E7E0BFD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8" y="5149850"/>
            <a:ext cx="841692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GB 2312-1980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字符集，收录 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6763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个汉字</a:t>
            </a:r>
          </a:p>
        </p:txBody>
      </p:sp>
      <p:sp>
        <p:nvSpPr>
          <p:cNvPr id="4" name="TextBox 45">
            <a:extLst>
              <a:ext uri="{FF2B5EF4-FFF2-40B4-BE49-F238E27FC236}">
                <a16:creationId xmlns:a16="http://schemas.microsoft.com/office/drawing/2014/main" id="{5F4A8ED3-1370-436B-9807-CADE36C3A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913" y="4276725"/>
            <a:ext cx="841692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GBK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字符集，兼容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GB 2312-1980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标准，收录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21003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个汉字</a:t>
            </a:r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9745D348-488C-49C9-8907-3FA09D7D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975" y="2282825"/>
            <a:ext cx="841692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GB 18030-2005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字符集，收录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70244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个汉字</a:t>
            </a:r>
          </a:p>
        </p:txBody>
      </p:sp>
      <p:sp>
        <p:nvSpPr>
          <p:cNvPr id="6" name="TextBox 45">
            <a:extLst>
              <a:ext uri="{FF2B5EF4-FFF2-40B4-BE49-F238E27FC236}">
                <a16:creationId xmlns:a16="http://schemas.microsoft.com/office/drawing/2014/main" id="{70E744C7-853E-409C-B9B5-35BFA5BC8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1213" y="3362325"/>
            <a:ext cx="841692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GB 18030-2000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字符集，收录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27533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个汉字</a:t>
            </a:r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D0FF968A-38CD-4B81-897E-1C0CFB6BD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" y="1241425"/>
            <a:ext cx="841692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ASCII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用一个字节表示。每个汉字至少需要两个字节，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16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位。</a:t>
            </a:r>
          </a:p>
        </p:txBody>
      </p:sp>
      <p:sp>
        <p:nvSpPr>
          <p:cNvPr id="11" name="左弧形箭头 10">
            <a:extLst>
              <a:ext uri="{FF2B5EF4-FFF2-40B4-BE49-F238E27FC236}">
                <a16:creationId xmlns:a16="http://schemas.microsoft.com/office/drawing/2014/main" id="{2A069FA6-6EFE-410E-BEC1-B662CA0A1D5E}"/>
              </a:ext>
            </a:extLst>
          </p:cNvPr>
          <p:cNvSpPr/>
          <p:nvPr/>
        </p:nvSpPr>
        <p:spPr>
          <a:xfrm rot="1920000" flipV="1">
            <a:off x="471488" y="4286250"/>
            <a:ext cx="568325" cy="9080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12" name="左弧形箭头 11">
            <a:extLst>
              <a:ext uri="{FF2B5EF4-FFF2-40B4-BE49-F238E27FC236}">
                <a16:creationId xmlns:a16="http://schemas.microsoft.com/office/drawing/2014/main" id="{B58FD46E-076F-4EB8-9292-3F9BC6FCEDA9}"/>
              </a:ext>
            </a:extLst>
          </p:cNvPr>
          <p:cNvSpPr/>
          <p:nvPr/>
        </p:nvSpPr>
        <p:spPr>
          <a:xfrm rot="1920000" flipV="1">
            <a:off x="1381125" y="3443288"/>
            <a:ext cx="566738" cy="9080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13" name="左弧形箭头 12">
            <a:extLst>
              <a:ext uri="{FF2B5EF4-FFF2-40B4-BE49-F238E27FC236}">
                <a16:creationId xmlns:a16="http://schemas.microsoft.com/office/drawing/2014/main" id="{0F15562A-A423-422C-9008-F5844C076D2E}"/>
              </a:ext>
            </a:extLst>
          </p:cNvPr>
          <p:cNvSpPr/>
          <p:nvPr/>
        </p:nvSpPr>
        <p:spPr>
          <a:xfrm rot="1920000" flipV="1">
            <a:off x="1790700" y="2371725"/>
            <a:ext cx="568325" cy="9080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>
              <a:solidFill>
                <a:schemeClr val="tx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BBF8B5D-4204-4DAE-ADDA-C21C10A5E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688" y="2497138"/>
            <a:ext cx="3406775" cy="305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/>
      <p:bldP spid="5" grpId="0"/>
      <p:bldP spid="6" grpId="0"/>
      <p:bldP spid="7" grpId="0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5">
            <a:extLst>
              <a:ext uri="{FF2B5EF4-FFF2-40B4-BE49-F238E27FC236}">
                <a16:creationId xmlns:a16="http://schemas.microsoft.com/office/drawing/2014/main" id="{7CF2B197-FFA7-4181-A052-6D9CCF6D9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13" y="334963"/>
            <a:ext cx="8418512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Ⅲ →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通用字符编码方案   </a:t>
            </a:r>
            <a:r>
              <a:rPr lang="en-US" altLang="zh-CN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Unicode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字符集</a:t>
            </a:r>
          </a:p>
        </p:txBody>
      </p:sp>
      <p:grpSp>
        <p:nvGrpSpPr>
          <p:cNvPr id="39939" name="组合 115">
            <a:extLst>
              <a:ext uri="{FF2B5EF4-FFF2-40B4-BE49-F238E27FC236}">
                <a16:creationId xmlns:a16="http://schemas.microsoft.com/office/drawing/2014/main" id="{CE13D6BA-A0DE-43C0-804D-E6363549DA2F}"/>
              </a:ext>
            </a:extLst>
          </p:cNvPr>
          <p:cNvGrpSpPr>
            <a:grpSpLocks/>
          </p:cNvGrpSpPr>
          <p:nvPr/>
        </p:nvGrpSpPr>
        <p:grpSpPr bwMode="auto">
          <a:xfrm>
            <a:off x="1962150" y="992188"/>
            <a:ext cx="4710113" cy="2493962"/>
            <a:chOff x="2030413" y="1489075"/>
            <a:chExt cx="7834312" cy="4146550"/>
          </a:xfrm>
        </p:grpSpPr>
        <p:sp>
          <p:nvSpPr>
            <p:cNvPr id="39941" name="Freeform 10">
              <a:extLst>
                <a:ext uri="{FF2B5EF4-FFF2-40B4-BE49-F238E27FC236}">
                  <a16:creationId xmlns:a16="http://schemas.microsoft.com/office/drawing/2014/main" id="{91F36A72-8200-41CC-A886-B087A5E59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4038" y="1625600"/>
              <a:ext cx="57150" cy="33338"/>
            </a:xfrm>
            <a:custGeom>
              <a:avLst/>
              <a:gdLst>
                <a:gd name="T0" fmla="*/ 30480 w 15"/>
                <a:gd name="T1" fmla="*/ 0 h 8"/>
                <a:gd name="T2" fmla="*/ 34290 w 15"/>
                <a:gd name="T3" fmla="*/ 4167 h 8"/>
                <a:gd name="T4" fmla="*/ 45720 w 15"/>
                <a:gd name="T5" fmla="*/ 29171 h 8"/>
                <a:gd name="T6" fmla="*/ 19050 w 15"/>
                <a:gd name="T7" fmla="*/ 16669 h 8"/>
                <a:gd name="T8" fmla="*/ 30480 w 15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8">
                  <a:moveTo>
                    <a:pt x="8" y="0"/>
                  </a:moveTo>
                  <a:cubicBezTo>
                    <a:pt x="9" y="0"/>
                    <a:pt x="9" y="0"/>
                    <a:pt x="9" y="1"/>
                  </a:cubicBezTo>
                  <a:cubicBezTo>
                    <a:pt x="10" y="4"/>
                    <a:pt x="15" y="4"/>
                    <a:pt x="12" y="7"/>
                  </a:cubicBezTo>
                  <a:cubicBezTo>
                    <a:pt x="8" y="8"/>
                    <a:pt x="10" y="2"/>
                    <a:pt x="5" y="4"/>
                  </a:cubicBezTo>
                  <a:cubicBezTo>
                    <a:pt x="0" y="2"/>
                    <a:pt x="11" y="4"/>
                    <a:pt x="8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2" name="Freeform 11">
              <a:extLst>
                <a:ext uri="{FF2B5EF4-FFF2-40B4-BE49-F238E27FC236}">
                  <a16:creationId xmlns:a16="http://schemas.microsoft.com/office/drawing/2014/main" id="{89CC79AC-CC3B-4B59-A1DB-7782362E6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4775" y="1625600"/>
              <a:ext cx="112713" cy="60325"/>
            </a:xfrm>
            <a:custGeom>
              <a:avLst/>
              <a:gdLst>
                <a:gd name="T0" fmla="*/ 108826 w 29"/>
                <a:gd name="T1" fmla="*/ 44238 h 15"/>
                <a:gd name="T2" fmla="*/ 66073 w 29"/>
                <a:gd name="T3" fmla="*/ 56303 h 15"/>
                <a:gd name="T4" fmla="*/ 11660 w 29"/>
                <a:gd name="T5" fmla="*/ 56303 h 15"/>
                <a:gd name="T6" fmla="*/ 0 w 29"/>
                <a:gd name="T7" fmla="*/ 44238 h 15"/>
                <a:gd name="T8" fmla="*/ 85506 w 29"/>
                <a:gd name="T9" fmla="*/ 0 h 15"/>
                <a:gd name="T10" fmla="*/ 104940 w 29"/>
                <a:gd name="T11" fmla="*/ 12065 h 15"/>
                <a:gd name="T12" fmla="*/ 93280 w 29"/>
                <a:gd name="T13" fmla="*/ 16087 h 15"/>
                <a:gd name="T14" fmla="*/ 108826 w 29"/>
                <a:gd name="T15" fmla="*/ 44238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" h="15">
                  <a:moveTo>
                    <a:pt x="28" y="11"/>
                  </a:moveTo>
                  <a:cubicBezTo>
                    <a:pt x="24" y="11"/>
                    <a:pt x="17" y="9"/>
                    <a:pt x="17" y="14"/>
                  </a:cubicBezTo>
                  <a:cubicBezTo>
                    <a:pt x="14" y="12"/>
                    <a:pt x="9" y="15"/>
                    <a:pt x="3" y="14"/>
                  </a:cubicBezTo>
                  <a:cubicBezTo>
                    <a:pt x="3" y="11"/>
                    <a:pt x="2" y="11"/>
                    <a:pt x="0" y="11"/>
                  </a:cubicBezTo>
                  <a:cubicBezTo>
                    <a:pt x="3" y="3"/>
                    <a:pt x="11" y="0"/>
                    <a:pt x="22" y="0"/>
                  </a:cubicBezTo>
                  <a:cubicBezTo>
                    <a:pt x="21" y="4"/>
                    <a:pt x="26" y="1"/>
                    <a:pt x="27" y="3"/>
                  </a:cubicBezTo>
                  <a:cubicBezTo>
                    <a:pt x="27" y="4"/>
                    <a:pt x="24" y="4"/>
                    <a:pt x="24" y="4"/>
                  </a:cubicBezTo>
                  <a:cubicBezTo>
                    <a:pt x="23" y="6"/>
                    <a:pt x="29" y="5"/>
                    <a:pt x="28" y="1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3" name="Freeform 12">
              <a:extLst>
                <a:ext uri="{FF2B5EF4-FFF2-40B4-BE49-F238E27FC236}">
                  <a16:creationId xmlns:a16="http://schemas.microsoft.com/office/drawing/2014/main" id="{CF8763F6-C5C7-4D5C-8892-3B803539A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0250" y="1628775"/>
              <a:ext cx="58738" cy="36513"/>
            </a:xfrm>
            <a:custGeom>
              <a:avLst/>
              <a:gdLst>
                <a:gd name="T0" fmla="*/ 58738 w 15"/>
                <a:gd name="T1" fmla="*/ 8114 h 9"/>
                <a:gd name="T2" fmla="*/ 54822 w 15"/>
                <a:gd name="T3" fmla="*/ 28399 h 9"/>
                <a:gd name="T4" fmla="*/ 31327 w 15"/>
                <a:gd name="T5" fmla="*/ 36513 h 9"/>
                <a:gd name="T6" fmla="*/ 3916 w 15"/>
                <a:gd name="T7" fmla="*/ 16228 h 9"/>
                <a:gd name="T8" fmla="*/ 35243 w 15"/>
                <a:gd name="T9" fmla="*/ 16228 h 9"/>
                <a:gd name="T10" fmla="*/ 58738 w 15"/>
                <a:gd name="T11" fmla="*/ 8114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" h="9">
                  <a:moveTo>
                    <a:pt x="15" y="2"/>
                  </a:moveTo>
                  <a:cubicBezTo>
                    <a:pt x="14" y="3"/>
                    <a:pt x="13" y="5"/>
                    <a:pt x="14" y="7"/>
                  </a:cubicBezTo>
                  <a:cubicBezTo>
                    <a:pt x="11" y="7"/>
                    <a:pt x="10" y="8"/>
                    <a:pt x="8" y="9"/>
                  </a:cubicBezTo>
                  <a:cubicBezTo>
                    <a:pt x="6" y="7"/>
                    <a:pt x="0" y="9"/>
                    <a:pt x="1" y="4"/>
                  </a:cubicBezTo>
                  <a:cubicBezTo>
                    <a:pt x="5" y="5"/>
                    <a:pt x="6" y="1"/>
                    <a:pt x="9" y="4"/>
                  </a:cubicBezTo>
                  <a:cubicBezTo>
                    <a:pt x="12" y="4"/>
                    <a:pt x="11" y="0"/>
                    <a:pt x="15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4" name="Freeform 13">
              <a:extLst>
                <a:ext uri="{FF2B5EF4-FFF2-40B4-BE49-F238E27FC236}">
                  <a16:creationId xmlns:a16="http://schemas.microsoft.com/office/drawing/2014/main" id="{C5E3670F-66EB-42F7-B6CA-E92BC7EB1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4175" y="1646238"/>
              <a:ext cx="73025" cy="39687"/>
            </a:xfrm>
            <a:custGeom>
              <a:avLst/>
              <a:gdLst>
                <a:gd name="T0" fmla="*/ 69182 w 19"/>
                <a:gd name="T1" fmla="*/ 0 h 10"/>
                <a:gd name="T2" fmla="*/ 57651 w 19"/>
                <a:gd name="T3" fmla="*/ 19844 h 10"/>
                <a:gd name="T4" fmla="*/ 42278 w 19"/>
                <a:gd name="T5" fmla="*/ 35718 h 10"/>
                <a:gd name="T6" fmla="*/ 30747 w 19"/>
                <a:gd name="T7" fmla="*/ 23812 h 10"/>
                <a:gd name="T8" fmla="*/ 15374 w 19"/>
                <a:gd name="T9" fmla="*/ 27781 h 10"/>
                <a:gd name="T10" fmla="*/ 3843 w 19"/>
                <a:gd name="T11" fmla="*/ 19844 h 10"/>
                <a:gd name="T12" fmla="*/ 30747 w 19"/>
                <a:gd name="T13" fmla="*/ 11906 h 10"/>
                <a:gd name="T14" fmla="*/ 30747 w 19"/>
                <a:gd name="T15" fmla="*/ 7937 h 10"/>
                <a:gd name="T16" fmla="*/ 69182 w 19"/>
                <a:gd name="T17" fmla="*/ 0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10">
                  <a:moveTo>
                    <a:pt x="18" y="0"/>
                  </a:moveTo>
                  <a:cubicBezTo>
                    <a:pt x="19" y="4"/>
                    <a:pt x="15" y="2"/>
                    <a:pt x="15" y="5"/>
                  </a:cubicBezTo>
                  <a:cubicBezTo>
                    <a:pt x="15" y="5"/>
                    <a:pt x="13" y="8"/>
                    <a:pt x="11" y="9"/>
                  </a:cubicBezTo>
                  <a:cubicBezTo>
                    <a:pt x="8" y="10"/>
                    <a:pt x="9" y="6"/>
                    <a:pt x="8" y="6"/>
                  </a:cubicBezTo>
                  <a:cubicBezTo>
                    <a:pt x="8" y="6"/>
                    <a:pt x="6" y="8"/>
                    <a:pt x="4" y="7"/>
                  </a:cubicBezTo>
                  <a:cubicBezTo>
                    <a:pt x="3" y="7"/>
                    <a:pt x="3" y="4"/>
                    <a:pt x="1" y="5"/>
                  </a:cubicBezTo>
                  <a:cubicBezTo>
                    <a:pt x="0" y="1"/>
                    <a:pt x="7" y="5"/>
                    <a:pt x="8" y="3"/>
                  </a:cubicBezTo>
                  <a:cubicBezTo>
                    <a:pt x="8" y="3"/>
                    <a:pt x="8" y="2"/>
                    <a:pt x="8" y="2"/>
                  </a:cubicBezTo>
                  <a:cubicBezTo>
                    <a:pt x="12" y="1"/>
                    <a:pt x="13" y="1"/>
                    <a:pt x="18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5" name="Freeform 14">
              <a:extLst>
                <a:ext uri="{FF2B5EF4-FFF2-40B4-BE49-F238E27FC236}">
                  <a16:creationId xmlns:a16="http://schemas.microsoft.com/office/drawing/2014/main" id="{FB141F89-489E-4A53-8CED-06C9CD6D6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5163" y="1646238"/>
              <a:ext cx="58737" cy="19050"/>
            </a:xfrm>
            <a:custGeom>
              <a:avLst/>
              <a:gdLst>
                <a:gd name="T0" fmla="*/ 54821 w 15"/>
                <a:gd name="T1" fmla="*/ 19050 h 5"/>
                <a:gd name="T2" fmla="*/ 11747 w 15"/>
                <a:gd name="T3" fmla="*/ 19050 h 5"/>
                <a:gd name="T4" fmla="*/ 27411 w 15"/>
                <a:gd name="T5" fmla="*/ 0 h 5"/>
                <a:gd name="T6" fmla="*/ 54821 w 15"/>
                <a:gd name="T7" fmla="*/ 1905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5">
                  <a:moveTo>
                    <a:pt x="14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0" y="0"/>
                    <a:pt x="7" y="4"/>
                    <a:pt x="7" y="0"/>
                  </a:cubicBezTo>
                  <a:cubicBezTo>
                    <a:pt x="8" y="3"/>
                    <a:pt x="15" y="0"/>
                    <a:pt x="14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6" name="Freeform 15">
              <a:extLst>
                <a:ext uri="{FF2B5EF4-FFF2-40B4-BE49-F238E27FC236}">
                  <a16:creationId xmlns:a16="http://schemas.microsoft.com/office/drawing/2014/main" id="{C1237F03-DC8F-4556-B51C-81EFDE786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1670050"/>
              <a:ext cx="68263" cy="28575"/>
            </a:xfrm>
            <a:custGeom>
              <a:avLst/>
              <a:gdLst>
                <a:gd name="T0" fmla="*/ 45509 w 18"/>
                <a:gd name="T1" fmla="*/ 0 h 7"/>
                <a:gd name="T2" fmla="*/ 45509 w 18"/>
                <a:gd name="T3" fmla="*/ 24493 h 7"/>
                <a:gd name="T4" fmla="*/ 0 w 18"/>
                <a:gd name="T5" fmla="*/ 16329 h 7"/>
                <a:gd name="T6" fmla="*/ 45509 w 18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7">
                  <a:moveTo>
                    <a:pt x="12" y="0"/>
                  </a:moveTo>
                  <a:cubicBezTo>
                    <a:pt x="18" y="2"/>
                    <a:pt x="12" y="2"/>
                    <a:pt x="12" y="6"/>
                  </a:cubicBezTo>
                  <a:cubicBezTo>
                    <a:pt x="8" y="5"/>
                    <a:pt x="2" y="7"/>
                    <a:pt x="0" y="4"/>
                  </a:cubicBezTo>
                  <a:cubicBezTo>
                    <a:pt x="2" y="1"/>
                    <a:pt x="10" y="3"/>
                    <a:pt x="12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7" name="Freeform 16">
              <a:extLst>
                <a:ext uri="{FF2B5EF4-FFF2-40B4-BE49-F238E27FC236}">
                  <a16:creationId xmlns:a16="http://schemas.microsoft.com/office/drawing/2014/main" id="{8947AF8E-8A9F-4947-BDEA-85486492E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6788" y="1693863"/>
              <a:ext cx="31750" cy="22225"/>
            </a:xfrm>
            <a:custGeom>
              <a:avLst/>
              <a:gdLst>
                <a:gd name="T0" fmla="*/ 0 w 8"/>
                <a:gd name="T1" fmla="*/ 0 h 5"/>
                <a:gd name="T2" fmla="*/ 31750 w 8"/>
                <a:gd name="T3" fmla="*/ 22225 h 5"/>
                <a:gd name="T4" fmla="*/ 0 w 8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cubicBezTo>
                    <a:pt x="5" y="0"/>
                    <a:pt x="8" y="0"/>
                    <a:pt x="8" y="5"/>
                  </a:cubicBezTo>
                  <a:cubicBezTo>
                    <a:pt x="5" y="3"/>
                    <a:pt x="0" y="4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8" name="Freeform 17">
              <a:extLst>
                <a:ext uri="{FF2B5EF4-FFF2-40B4-BE49-F238E27FC236}">
                  <a16:creationId xmlns:a16="http://schemas.microsoft.com/office/drawing/2014/main" id="{A6F93955-B9A6-411F-AD58-1A933B6E4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4463" y="1692275"/>
              <a:ext cx="125412" cy="65088"/>
            </a:xfrm>
            <a:custGeom>
              <a:avLst/>
              <a:gdLst>
                <a:gd name="T0" fmla="*/ 110211 w 33"/>
                <a:gd name="T1" fmla="*/ 12204 h 16"/>
                <a:gd name="T2" fmla="*/ 121612 w 33"/>
                <a:gd name="T3" fmla="*/ 40680 h 16"/>
                <a:gd name="T4" fmla="*/ 68407 w 33"/>
                <a:gd name="T5" fmla="*/ 61020 h 16"/>
                <a:gd name="T6" fmla="*/ 57005 w 33"/>
                <a:gd name="T7" fmla="*/ 52884 h 16"/>
                <a:gd name="T8" fmla="*/ 38004 w 33"/>
                <a:gd name="T9" fmla="*/ 52884 h 16"/>
                <a:gd name="T10" fmla="*/ 38004 w 33"/>
                <a:gd name="T11" fmla="*/ 40680 h 16"/>
                <a:gd name="T12" fmla="*/ 19002 w 33"/>
                <a:gd name="T13" fmla="*/ 48816 h 16"/>
                <a:gd name="T14" fmla="*/ 26603 w 33"/>
                <a:gd name="T15" fmla="*/ 36612 h 16"/>
                <a:gd name="T16" fmla="*/ 3800 w 33"/>
                <a:gd name="T17" fmla="*/ 32544 h 16"/>
                <a:gd name="T18" fmla="*/ 15201 w 33"/>
                <a:gd name="T19" fmla="*/ 20340 h 16"/>
                <a:gd name="T20" fmla="*/ 30403 w 33"/>
                <a:gd name="T21" fmla="*/ 8136 h 16"/>
                <a:gd name="T22" fmla="*/ 79808 w 33"/>
                <a:gd name="T23" fmla="*/ 4068 h 16"/>
                <a:gd name="T24" fmla="*/ 79808 w 33"/>
                <a:gd name="T25" fmla="*/ 12204 h 16"/>
                <a:gd name="T26" fmla="*/ 110211 w 33"/>
                <a:gd name="T27" fmla="*/ 12204 h 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3" h="16">
                  <a:moveTo>
                    <a:pt x="29" y="3"/>
                  </a:moveTo>
                  <a:cubicBezTo>
                    <a:pt x="28" y="8"/>
                    <a:pt x="24" y="11"/>
                    <a:pt x="32" y="10"/>
                  </a:cubicBezTo>
                  <a:cubicBezTo>
                    <a:pt x="33" y="16"/>
                    <a:pt x="23" y="15"/>
                    <a:pt x="18" y="15"/>
                  </a:cubicBezTo>
                  <a:cubicBezTo>
                    <a:pt x="16" y="14"/>
                    <a:pt x="16" y="14"/>
                    <a:pt x="15" y="13"/>
                  </a:cubicBezTo>
                  <a:cubicBezTo>
                    <a:pt x="12" y="11"/>
                    <a:pt x="13" y="15"/>
                    <a:pt x="10" y="13"/>
                  </a:cubicBezTo>
                  <a:cubicBezTo>
                    <a:pt x="9" y="13"/>
                    <a:pt x="10" y="11"/>
                    <a:pt x="10" y="10"/>
                  </a:cubicBezTo>
                  <a:cubicBezTo>
                    <a:pt x="9" y="10"/>
                    <a:pt x="7" y="13"/>
                    <a:pt x="5" y="12"/>
                  </a:cubicBezTo>
                  <a:cubicBezTo>
                    <a:pt x="5" y="12"/>
                    <a:pt x="7" y="10"/>
                    <a:pt x="7" y="9"/>
                  </a:cubicBezTo>
                  <a:cubicBezTo>
                    <a:pt x="6" y="8"/>
                    <a:pt x="0" y="11"/>
                    <a:pt x="1" y="8"/>
                  </a:cubicBezTo>
                  <a:cubicBezTo>
                    <a:pt x="0" y="5"/>
                    <a:pt x="3" y="6"/>
                    <a:pt x="4" y="5"/>
                  </a:cubicBezTo>
                  <a:cubicBezTo>
                    <a:pt x="6" y="3"/>
                    <a:pt x="5" y="3"/>
                    <a:pt x="8" y="2"/>
                  </a:cubicBezTo>
                  <a:cubicBezTo>
                    <a:pt x="9" y="2"/>
                    <a:pt x="15" y="0"/>
                    <a:pt x="21" y="1"/>
                  </a:cubicBezTo>
                  <a:cubicBezTo>
                    <a:pt x="21" y="1"/>
                    <a:pt x="21" y="3"/>
                    <a:pt x="21" y="3"/>
                  </a:cubicBezTo>
                  <a:cubicBezTo>
                    <a:pt x="23" y="5"/>
                    <a:pt x="28" y="2"/>
                    <a:pt x="29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9" name="Freeform 18">
              <a:extLst>
                <a:ext uri="{FF2B5EF4-FFF2-40B4-BE49-F238E27FC236}">
                  <a16:creationId xmlns:a16="http://schemas.microsoft.com/office/drawing/2014/main" id="{B9877156-5BAE-4D84-8DF9-748CEAE55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2075" y="1692275"/>
              <a:ext cx="52388" cy="34925"/>
            </a:xfrm>
            <a:custGeom>
              <a:avLst/>
              <a:gdLst>
                <a:gd name="T0" fmla="*/ 52388 w 13"/>
                <a:gd name="T1" fmla="*/ 19403 h 9"/>
                <a:gd name="T2" fmla="*/ 36269 w 13"/>
                <a:gd name="T3" fmla="*/ 19403 h 9"/>
                <a:gd name="T4" fmla="*/ 28209 w 13"/>
                <a:gd name="T5" fmla="*/ 31044 h 9"/>
                <a:gd name="T6" fmla="*/ 0 w 13"/>
                <a:gd name="T7" fmla="*/ 19403 h 9"/>
                <a:gd name="T8" fmla="*/ 52388 w 13"/>
                <a:gd name="T9" fmla="*/ 19403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9">
                  <a:moveTo>
                    <a:pt x="13" y="5"/>
                  </a:moveTo>
                  <a:cubicBezTo>
                    <a:pt x="12" y="7"/>
                    <a:pt x="10" y="5"/>
                    <a:pt x="9" y="5"/>
                  </a:cubicBezTo>
                  <a:cubicBezTo>
                    <a:pt x="7" y="5"/>
                    <a:pt x="7" y="7"/>
                    <a:pt x="7" y="8"/>
                  </a:cubicBezTo>
                  <a:cubicBezTo>
                    <a:pt x="3" y="9"/>
                    <a:pt x="4" y="4"/>
                    <a:pt x="0" y="5"/>
                  </a:cubicBezTo>
                  <a:cubicBezTo>
                    <a:pt x="3" y="0"/>
                    <a:pt x="9" y="3"/>
                    <a:pt x="13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0" name="Freeform 19">
              <a:extLst>
                <a:ext uri="{FF2B5EF4-FFF2-40B4-BE49-F238E27FC236}">
                  <a16:creationId xmlns:a16="http://schemas.microsoft.com/office/drawing/2014/main" id="{C2DD85C0-AD91-41AD-A237-D98466F46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5663" y="1731963"/>
              <a:ext cx="127000" cy="74612"/>
            </a:xfrm>
            <a:custGeom>
              <a:avLst/>
              <a:gdLst>
                <a:gd name="T0" fmla="*/ 92364 w 33"/>
                <a:gd name="T1" fmla="*/ 20726 h 18"/>
                <a:gd name="T2" fmla="*/ 107758 w 33"/>
                <a:gd name="T3" fmla="*/ 41451 h 18"/>
                <a:gd name="T4" fmla="*/ 123152 w 33"/>
                <a:gd name="T5" fmla="*/ 70467 h 18"/>
                <a:gd name="T6" fmla="*/ 107758 w 33"/>
                <a:gd name="T7" fmla="*/ 70467 h 18"/>
                <a:gd name="T8" fmla="*/ 107758 w 33"/>
                <a:gd name="T9" fmla="*/ 62177 h 18"/>
                <a:gd name="T10" fmla="*/ 96212 w 33"/>
                <a:gd name="T11" fmla="*/ 53886 h 18"/>
                <a:gd name="T12" fmla="*/ 26939 w 33"/>
                <a:gd name="T13" fmla="*/ 49741 h 18"/>
                <a:gd name="T14" fmla="*/ 42333 w 33"/>
                <a:gd name="T15" fmla="*/ 37306 h 18"/>
                <a:gd name="T16" fmla="*/ 30788 w 33"/>
                <a:gd name="T17" fmla="*/ 24871 h 18"/>
                <a:gd name="T18" fmla="*/ 0 w 33"/>
                <a:gd name="T19" fmla="*/ 8290 h 18"/>
                <a:gd name="T20" fmla="*/ 42333 w 33"/>
                <a:gd name="T21" fmla="*/ 8290 h 18"/>
                <a:gd name="T22" fmla="*/ 53879 w 33"/>
                <a:gd name="T23" fmla="*/ 20726 h 18"/>
                <a:gd name="T24" fmla="*/ 76970 w 33"/>
                <a:gd name="T25" fmla="*/ 20726 h 18"/>
                <a:gd name="T26" fmla="*/ 92364 w 33"/>
                <a:gd name="T27" fmla="*/ 20726 h 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3" h="18">
                  <a:moveTo>
                    <a:pt x="24" y="5"/>
                  </a:moveTo>
                  <a:cubicBezTo>
                    <a:pt x="26" y="6"/>
                    <a:pt x="27" y="8"/>
                    <a:pt x="28" y="10"/>
                  </a:cubicBezTo>
                  <a:cubicBezTo>
                    <a:pt x="30" y="12"/>
                    <a:pt x="33" y="14"/>
                    <a:pt x="32" y="17"/>
                  </a:cubicBezTo>
                  <a:cubicBezTo>
                    <a:pt x="32" y="17"/>
                    <a:pt x="29" y="18"/>
                    <a:pt x="28" y="17"/>
                  </a:cubicBezTo>
                  <a:cubicBezTo>
                    <a:pt x="28" y="17"/>
                    <a:pt x="29" y="15"/>
                    <a:pt x="28" y="15"/>
                  </a:cubicBezTo>
                  <a:cubicBezTo>
                    <a:pt x="28" y="14"/>
                    <a:pt x="24" y="17"/>
                    <a:pt x="25" y="13"/>
                  </a:cubicBezTo>
                  <a:cubicBezTo>
                    <a:pt x="17" y="13"/>
                    <a:pt x="12" y="13"/>
                    <a:pt x="7" y="12"/>
                  </a:cubicBezTo>
                  <a:cubicBezTo>
                    <a:pt x="6" y="9"/>
                    <a:pt x="9" y="9"/>
                    <a:pt x="11" y="9"/>
                  </a:cubicBezTo>
                  <a:cubicBezTo>
                    <a:pt x="11" y="7"/>
                    <a:pt x="8" y="8"/>
                    <a:pt x="8" y="6"/>
                  </a:cubicBezTo>
                  <a:cubicBezTo>
                    <a:pt x="3" y="4"/>
                    <a:pt x="1" y="8"/>
                    <a:pt x="0" y="2"/>
                  </a:cubicBezTo>
                  <a:cubicBezTo>
                    <a:pt x="3" y="0"/>
                    <a:pt x="8" y="1"/>
                    <a:pt x="11" y="2"/>
                  </a:cubicBezTo>
                  <a:cubicBezTo>
                    <a:pt x="13" y="2"/>
                    <a:pt x="14" y="2"/>
                    <a:pt x="14" y="5"/>
                  </a:cubicBezTo>
                  <a:cubicBezTo>
                    <a:pt x="16" y="6"/>
                    <a:pt x="20" y="0"/>
                    <a:pt x="20" y="5"/>
                  </a:cubicBezTo>
                  <a:cubicBezTo>
                    <a:pt x="20" y="6"/>
                    <a:pt x="24" y="7"/>
                    <a:pt x="24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1" name="Freeform 20">
              <a:extLst>
                <a:ext uri="{FF2B5EF4-FFF2-40B4-BE49-F238E27FC236}">
                  <a16:creationId xmlns:a16="http://schemas.microsoft.com/office/drawing/2014/main" id="{5D2DEE2D-0C90-42B6-ABA9-09BC58A32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638" y="1731963"/>
              <a:ext cx="125412" cy="71437"/>
            </a:xfrm>
            <a:custGeom>
              <a:avLst/>
              <a:gdLst>
                <a:gd name="T0" fmla="*/ 49405 w 33"/>
                <a:gd name="T1" fmla="*/ 0 h 17"/>
                <a:gd name="T2" fmla="*/ 72207 w 33"/>
                <a:gd name="T3" fmla="*/ 21011 h 17"/>
                <a:gd name="T4" fmla="*/ 76007 w 33"/>
                <a:gd name="T5" fmla="*/ 8404 h 17"/>
                <a:gd name="T6" fmla="*/ 87408 w 33"/>
                <a:gd name="T7" fmla="*/ 21011 h 17"/>
                <a:gd name="T8" fmla="*/ 98809 w 33"/>
                <a:gd name="T9" fmla="*/ 21011 h 17"/>
                <a:gd name="T10" fmla="*/ 98809 w 33"/>
                <a:gd name="T11" fmla="*/ 25213 h 17"/>
                <a:gd name="T12" fmla="*/ 121612 w 33"/>
                <a:gd name="T13" fmla="*/ 29415 h 17"/>
                <a:gd name="T14" fmla="*/ 83608 w 33"/>
                <a:gd name="T15" fmla="*/ 42022 h 17"/>
                <a:gd name="T16" fmla="*/ 76007 w 33"/>
                <a:gd name="T17" fmla="*/ 54628 h 17"/>
                <a:gd name="T18" fmla="*/ 30403 w 33"/>
                <a:gd name="T19" fmla="*/ 54628 h 17"/>
                <a:gd name="T20" fmla="*/ 22802 w 33"/>
                <a:gd name="T21" fmla="*/ 67235 h 17"/>
                <a:gd name="T22" fmla="*/ 3800 w 33"/>
                <a:gd name="T23" fmla="*/ 63033 h 17"/>
                <a:gd name="T24" fmla="*/ 3800 w 33"/>
                <a:gd name="T25" fmla="*/ 42022 h 17"/>
                <a:gd name="T26" fmla="*/ 15201 w 33"/>
                <a:gd name="T27" fmla="*/ 42022 h 17"/>
                <a:gd name="T28" fmla="*/ 19002 w 33"/>
                <a:gd name="T29" fmla="*/ 25213 h 17"/>
                <a:gd name="T30" fmla="*/ 30403 w 33"/>
                <a:gd name="T31" fmla="*/ 25213 h 17"/>
                <a:gd name="T32" fmla="*/ 49405 w 33"/>
                <a:gd name="T33" fmla="*/ 0 h 1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3" h="17">
                  <a:moveTo>
                    <a:pt x="13" y="0"/>
                  </a:moveTo>
                  <a:cubicBezTo>
                    <a:pt x="14" y="3"/>
                    <a:pt x="20" y="0"/>
                    <a:pt x="19" y="5"/>
                  </a:cubicBezTo>
                  <a:cubicBezTo>
                    <a:pt x="20" y="6"/>
                    <a:pt x="20" y="2"/>
                    <a:pt x="20" y="2"/>
                  </a:cubicBezTo>
                  <a:cubicBezTo>
                    <a:pt x="22" y="2"/>
                    <a:pt x="22" y="4"/>
                    <a:pt x="23" y="5"/>
                  </a:cubicBezTo>
                  <a:cubicBezTo>
                    <a:pt x="24" y="5"/>
                    <a:pt x="26" y="4"/>
                    <a:pt x="26" y="5"/>
                  </a:cubicBezTo>
                  <a:cubicBezTo>
                    <a:pt x="26" y="5"/>
                    <a:pt x="26" y="6"/>
                    <a:pt x="26" y="6"/>
                  </a:cubicBezTo>
                  <a:cubicBezTo>
                    <a:pt x="28" y="7"/>
                    <a:pt x="32" y="5"/>
                    <a:pt x="32" y="7"/>
                  </a:cubicBezTo>
                  <a:cubicBezTo>
                    <a:pt x="33" y="13"/>
                    <a:pt x="25" y="9"/>
                    <a:pt x="22" y="10"/>
                  </a:cubicBezTo>
                  <a:cubicBezTo>
                    <a:pt x="20" y="10"/>
                    <a:pt x="21" y="13"/>
                    <a:pt x="20" y="13"/>
                  </a:cubicBezTo>
                  <a:cubicBezTo>
                    <a:pt x="17" y="15"/>
                    <a:pt x="9" y="14"/>
                    <a:pt x="8" y="13"/>
                  </a:cubicBezTo>
                  <a:cubicBezTo>
                    <a:pt x="6" y="13"/>
                    <a:pt x="7" y="15"/>
                    <a:pt x="6" y="16"/>
                  </a:cubicBezTo>
                  <a:cubicBezTo>
                    <a:pt x="4" y="13"/>
                    <a:pt x="4" y="17"/>
                    <a:pt x="1" y="15"/>
                  </a:cubicBezTo>
                  <a:cubicBezTo>
                    <a:pt x="1" y="14"/>
                    <a:pt x="0" y="11"/>
                    <a:pt x="1" y="10"/>
                  </a:cubicBezTo>
                  <a:cubicBezTo>
                    <a:pt x="1" y="10"/>
                    <a:pt x="3" y="11"/>
                    <a:pt x="4" y="10"/>
                  </a:cubicBezTo>
                  <a:cubicBezTo>
                    <a:pt x="5" y="9"/>
                    <a:pt x="4" y="7"/>
                    <a:pt x="5" y="6"/>
                  </a:cubicBezTo>
                  <a:cubicBezTo>
                    <a:pt x="5" y="6"/>
                    <a:pt x="7" y="7"/>
                    <a:pt x="8" y="6"/>
                  </a:cubicBezTo>
                  <a:cubicBezTo>
                    <a:pt x="9" y="4"/>
                    <a:pt x="12" y="3"/>
                    <a:pt x="13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2" name="Freeform 21">
              <a:extLst>
                <a:ext uri="{FF2B5EF4-FFF2-40B4-BE49-F238E27FC236}">
                  <a16:creationId xmlns:a16="http://schemas.microsoft.com/office/drawing/2014/main" id="{76C00740-EF47-4AAA-837B-C801370F9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1782763"/>
              <a:ext cx="23812" cy="39687"/>
            </a:xfrm>
            <a:custGeom>
              <a:avLst/>
              <a:gdLst>
                <a:gd name="T0" fmla="*/ 23812 w 6"/>
                <a:gd name="T1" fmla="*/ 19844 h 10"/>
                <a:gd name="T2" fmla="*/ 23812 w 6"/>
                <a:gd name="T3" fmla="*/ 19844 h 1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10">
                  <a:moveTo>
                    <a:pt x="6" y="5"/>
                  </a:moveTo>
                  <a:cubicBezTo>
                    <a:pt x="3" y="10"/>
                    <a:pt x="0" y="0"/>
                    <a:pt x="6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3" name="Freeform 22">
              <a:extLst>
                <a:ext uri="{FF2B5EF4-FFF2-40B4-BE49-F238E27FC236}">
                  <a16:creationId xmlns:a16="http://schemas.microsoft.com/office/drawing/2014/main" id="{4720B74B-0A51-4F2A-97DE-545BB4136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213" y="1789113"/>
              <a:ext cx="68262" cy="44450"/>
            </a:xfrm>
            <a:custGeom>
              <a:avLst/>
              <a:gdLst>
                <a:gd name="T0" fmla="*/ 64470 w 18"/>
                <a:gd name="T1" fmla="*/ 12123 h 11"/>
                <a:gd name="T2" fmla="*/ 15169 w 18"/>
                <a:gd name="T3" fmla="*/ 40409 h 11"/>
                <a:gd name="T4" fmla="*/ 0 w 18"/>
                <a:gd name="T5" fmla="*/ 24245 h 11"/>
                <a:gd name="T6" fmla="*/ 34131 w 18"/>
                <a:gd name="T7" fmla="*/ 12123 h 11"/>
                <a:gd name="T8" fmla="*/ 64470 w 18"/>
                <a:gd name="T9" fmla="*/ 12123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" h="11">
                  <a:moveTo>
                    <a:pt x="17" y="3"/>
                  </a:moveTo>
                  <a:cubicBezTo>
                    <a:pt x="18" y="11"/>
                    <a:pt x="8" y="7"/>
                    <a:pt x="4" y="10"/>
                  </a:cubicBezTo>
                  <a:cubicBezTo>
                    <a:pt x="2" y="10"/>
                    <a:pt x="3" y="6"/>
                    <a:pt x="0" y="6"/>
                  </a:cubicBezTo>
                  <a:cubicBezTo>
                    <a:pt x="1" y="2"/>
                    <a:pt x="8" y="7"/>
                    <a:pt x="9" y="3"/>
                  </a:cubicBezTo>
                  <a:cubicBezTo>
                    <a:pt x="9" y="0"/>
                    <a:pt x="12" y="5"/>
                    <a:pt x="17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4" name="Freeform 23">
              <a:extLst>
                <a:ext uri="{FF2B5EF4-FFF2-40B4-BE49-F238E27FC236}">
                  <a16:creationId xmlns:a16="http://schemas.microsoft.com/office/drawing/2014/main" id="{D00C5F62-C15E-4A45-9C1A-1C31B7316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8388" y="1798638"/>
              <a:ext cx="60325" cy="33337"/>
            </a:xfrm>
            <a:custGeom>
              <a:avLst/>
              <a:gdLst>
                <a:gd name="T0" fmla="*/ 52784 w 16"/>
                <a:gd name="T1" fmla="*/ 12501 h 8"/>
                <a:gd name="T2" fmla="*/ 52784 w 16"/>
                <a:gd name="T3" fmla="*/ 20836 h 8"/>
                <a:gd name="T4" fmla="*/ 37703 w 16"/>
                <a:gd name="T5" fmla="*/ 29170 h 8"/>
                <a:gd name="T6" fmla="*/ 30163 w 16"/>
                <a:gd name="T7" fmla="*/ 33337 h 8"/>
                <a:gd name="T8" fmla="*/ 15081 w 16"/>
                <a:gd name="T9" fmla="*/ 29170 h 8"/>
                <a:gd name="T10" fmla="*/ 11311 w 16"/>
                <a:gd name="T11" fmla="*/ 33337 h 8"/>
                <a:gd name="T12" fmla="*/ 3770 w 16"/>
                <a:gd name="T13" fmla="*/ 29170 h 8"/>
                <a:gd name="T14" fmla="*/ 52784 w 16"/>
                <a:gd name="T15" fmla="*/ 12501 h 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" h="8">
                  <a:moveTo>
                    <a:pt x="14" y="3"/>
                  </a:moveTo>
                  <a:cubicBezTo>
                    <a:pt x="16" y="4"/>
                    <a:pt x="15" y="5"/>
                    <a:pt x="14" y="5"/>
                  </a:cubicBezTo>
                  <a:cubicBezTo>
                    <a:pt x="13" y="7"/>
                    <a:pt x="12" y="6"/>
                    <a:pt x="10" y="7"/>
                  </a:cubicBezTo>
                  <a:cubicBezTo>
                    <a:pt x="9" y="7"/>
                    <a:pt x="8" y="8"/>
                    <a:pt x="8" y="8"/>
                  </a:cubicBezTo>
                  <a:cubicBezTo>
                    <a:pt x="7" y="8"/>
                    <a:pt x="6" y="7"/>
                    <a:pt x="4" y="7"/>
                  </a:cubicBezTo>
                  <a:cubicBezTo>
                    <a:pt x="4" y="7"/>
                    <a:pt x="3" y="8"/>
                    <a:pt x="3" y="8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0" y="0"/>
                    <a:pt x="13" y="7"/>
                    <a:pt x="14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5" name="Freeform 24">
              <a:extLst>
                <a:ext uri="{FF2B5EF4-FFF2-40B4-BE49-F238E27FC236}">
                  <a16:creationId xmlns:a16="http://schemas.microsoft.com/office/drawing/2014/main" id="{61362CEB-AAFE-4064-A0DF-FF7142908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375" y="1814513"/>
              <a:ext cx="34925" cy="19050"/>
            </a:xfrm>
            <a:custGeom>
              <a:avLst/>
              <a:gdLst>
                <a:gd name="T0" fmla="*/ 0 w 9"/>
                <a:gd name="T1" fmla="*/ 11430 h 5"/>
                <a:gd name="T2" fmla="*/ 27164 w 9"/>
                <a:gd name="T3" fmla="*/ 15240 h 5"/>
                <a:gd name="T4" fmla="*/ 0 w 9"/>
                <a:gd name="T5" fmla="*/ 1143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cubicBezTo>
                    <a:pt x="0" y="1"/>
                    <a:pt x="9" y="0"/>
                    <a:pt x="7" y="4"/>
                  </a:cubicBezTo>
                  <a:cubicBezTo>
                    <a:pt x="4" y="3"/>
                    <a:pt x="4" y="5"/>
                    <a:pt x="0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6" name="Freeform 25">
              <a:extLst>
                <a:ext uri="{FF2B5EF4-FFF2-40B4-BE49-F238E27FC236}">
                  <a16:creationId xmlns:a16="http://schemas.microsoft.com/office/drawing/2014/main" id="{ED832165-6CDB-4783-AC8A-C00DB19A2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9513" y="1819275"/>
              <a:ext cx="19050" cy="20638"/>
            </a:xfrm>
            <a:custGeom>
              <a:avLst/>
              <a:gdLst>
                <a:gd name="T0" fmla="*/ 0 w 5"/>
                <a:gd name="T1" fmla="*/ 0 h 5"/>
                <a:gd name="T2" fmla="*/ 15240 w 5"/>
                <a:gd name="T3" fmla="*/ 20638 h 5"/>
                <a:gd name="T4" fmla="*/ 0 w 5"/>
                <a:gd name="T5" fmla="*/ 20638 h 5"/>
                <a:gd name="T6" fmla="*/ 0 w 5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cubicBezTo>
                    <a:pt x="3" y="0"/>
                    <a:pt x="5" y="2"/>
                    <a:pt x="4" y="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7" name="Freeform 26">
              <a:extLst>
                <a:ext uri="{FF2B5EF4-FFF2-40B4-BE49-F238E27FC236}">
                  <a16:creationId xmlns:a16="http://schemas.microsoft.com/office/drawing/2014/main" id="{1E439C86-AC9F-4B29-844B-AFFFC5158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5050" y="1852613"/>
              <a:ext cx="382588" cy="123825"/>
            </a:xfrm>
            <a:custGeom>
              <a:avLst/>
              <a:gdLst>
                <a:gd name="T0" fmla="*/ 382588 w 100"/>
                <a:gd name="T1" fmla="*/ 66040 h 30"/>
                <a:gd name="T2" fmla="*/ 382588 w 100"/>
                <a:gd name="T3" fmla="*/ 94933 h 30"/>
                <a:gd name="T4" fmla="*/ 367284 w 100"/>
                <a:gd name="T5" fmla="*/ 107315 h 30"/>
                <a:gd name="T6" fmla="*/ 302245 w 100"/>
                <a:gd name="T7" fmla="*/ 107315 h 30"/>
                <a:gd name="T8" fmla="*/ 279289 w 100"/>
                <a:gd name="T9" fmla="*/ 119698 h 30"/>
                <a:gd name="T10" fmla="*/ 263986 w 100"/>
                <a:gd name="T11" fmla="*/ 115570 h 30"/>
                <a:gd name="T12" fmla="*/ 260160 w 100"/>
                <a:gd name="T13" fmla="*/ 119698 h 30"/>
                <a:gd name="T14" fmla="*/ 237205 w 100"/>
                <a:gd name="T15" fmla="*/ 119698 h 30"/>
                <a:gd name="T16" fmla="*/ 237205 w 100"/>
                <a:gd name="T17" fmla="*/ 115570 h 30"/>
                <a:gd name="T18" fmla="*/ 225727 w 100"/>
                <a:gd name="T19" fmla="*/ 119698 h 30"/>
                <a:gd name="T20" fmla="*/ 206598 w 100"/>
                <a:gd name="T21" fmla="*/ 107315 h 30"/>
                <a:gd name="T22" fmla="*/ 126254 w 100"/>
                <a:gd name="T23" fmla="*/ 107315 h 30"/>
                <a:gd name="T24" fmla="*/ 130080 w 100"/>
                <a:gd name="T25" fmla="*/ 94933 h 30"/>
                <a:gd name="T26" fmla="*/ 118602 w 100"/>
                <a:gd name="T27" fmla="*/ 90805 h 30"/>
                <a:gd name="T28" fmla="*/ 107125 w 100"/>
                <a:gd name="T29" fmla="*/ 66040 h 30"/>
                <a:gd name="T30" fmla="*/ 118602 w 100"/>
                <a:gd name="T31" fmla="*/ 57785 h 30"/>
                <a:gd name="T32" fmla="*/ 107125 w 100"/>
                <a:gd name="T33" fmla="*/ 33020 h 30"/>
                <a:gd name="T34" fmla="*/ 61214 w 100"/>
                <a:gd name="T35" fmla="*/ 37148 h 30"/>
                <a:gd name="T36" fmla="*/ 49736 w 100"/>
                <a:gd name="T37" fmla="*/ 28893 h 30"/>
                <a:gd name="T38" fmla="*/ 38259 w 100"/>
                <a:gd name="T39" fmla="*/ 20638 h 30"/>
                <a:gd name="T40" fmla="*/ 19129 w 100"/>
                <a:gd name="T41" fmla="*/ 28893 h 30"/>
                <a:gd name="T42" fmla="*/ 7652 w 100"/>
                <a:gd name="T43" fmla="*/ 4128 h 30"/>
                <a:gd name="T44" fmla="*/ 65040 w 100"/>
                <a:gd name="T45" fmla="*/ 0 h 30"/>
                <a:gd name="T46" fmla="*/ 76518 w 100"/>
                <a:gd name="T47" fmla="*/ 4128 h 30"/>
                <a:gd name="T48" fmla="*/ 76518 w 100"/>
                <a:gd name="T49" fmla="*/ 16510 h 30"/>
                <a:gd name="T50" fmla="*/ 91821 w 100"/>
                <a:gd name="T51" fmla="*/ 28893 h 30"/>
                <a:gd name="T52" fmla="*/ 141558 w 100"/>
                <a:gd name="T53" fmla="*/ 28893 h 30"/>
                <a:gd name="T54" fmla="*/ 141558 w 100"/>
                <a:gd name="T55" fmla="*/ 57785 h 30"/>
                <a:gd name="T56" fmla="*/ 179816 w 100"/>
                <a:gd name="T57" fmla="*/ 61913 h 30"/>
                <a:gd name="T58" fmla="*/ 179816 w 100"/>
                <a:gd name="T59" fmla="*/ 74295 h 30"/>
                <a:gd name="T60" fmla="*/ 187468 w 100"/>
                <a:gd name="T61" fmla="*/ 66040 h 30"/>
                <a:gd name="T62" fmla="*/ 252508 w 100"/>
                <a:gd name="T63" fmla="*/ 66040 h 30"/>
                <a:gd name="T64" fmla="*/ 263986 w 100"/>
                <a:gd name="T65" fmla="*/ 74295 h 30"/>
                <a:gd name="T66" fmla="*/ 279289 w 100"/>
                <a:gd name="T67" fmla="*/ 61913 h 30"/>
                <a:gd name="T68" fmla="*/ 294593 w 100"/>
                <a:gd name="T69" fmla="*/ 61913 h 30"/>
                <a:gd name="T70" fmla="*/ 382588 w 100"/>
                <a:gd name="T71" fmla="*/ 66040 h 3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" h="30">
                  <a:moveTo>
                    <a:pt x="100" y="16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98" y="23"/>
                    <a:pt x="96" y="24"/>
                    <a:pt x="96" y="26"/>
                  </a:cubicBezTo>
                  <a:cubicBezTo>
                    <a:pt x="89" y="27"/>
                    <a:pt x="84" y="26"/>
                    <a:pt x="79" y="26"/>
                  </a:cubicBezTo>
                  <a:cubicBezTo>
                    <a:pt x="77" y="26"/>
                    <a:pt x="75" y="29"/>
                    <a:pt x="73" y="29"/>
                  </a:cubicBezTo>
                  <a:cubicBezTo>
                    <a:pt x="71" y="29"/>
                    <a:pt x="71" y="28"/>
                    <a:pt x="69" y="28"/>
                  </a:cubicBezTo>
                  <a:cubicBezTo>
                    <a:pt x="70" y="28"/>
                    <a:pt x="68" y="29"/>
                    <a:pt x="68" y="29"/>
                  </a:cubicBezTo>
                  <a:cubicBezTo>
                    <a:pt x="67" y="29"/>
                    <a:pt x="62" y="29"/>
                    <a:pt x="62" y="29"/>
                  </a:cubicBezTo>
                  <a:cubicBezTo>
                    <a:pt x="62" y="29"/>
                    <a:pt x="62" y="28"/>
                    <a:pt x="62" y="28"/>
                  </a:cubicBezTo>
                  <a:cubicBezTo>
                    <a:pt x="61" y="27"/>
                    <a:pt x="59" y="29"/>
                    <a:pt x="59" y="29"/>
                  </a:cubicBezTo>
                  <a:cubicBezTo>
                    <a:pt x="56" y="28"/>
                    <a:pt x="56" y="26"/>
                    <a:pt x="54" y="26"/>
                  </a:cubicBezTo>
                  <a:cubicBezTo>
                    <a:pt x="48" y="26"/>
                    <a:pt x="41" y="30"/>
                    <a:pt x="33" y="26"/>
                  </a:cubicBezTo>
                  <a:cubicBezTo>
                    <a:pt x="33" y="25"/>
                    <a:pt x="34" y="25"/>
                    <a:pt x="34" y="23"/>
                  </a:cubicBezTo>
                  <a:cubicBezTo>
                    <a:pt x="34" y="21"/>
                    <a:pt x="32" y="23"/>
                    <a:pt x="31" y="22"/>
                  </a:cubicBezTo>
                  <a:cubicBezTo>
                    <a:pt x="30" y="20"/>
                    <a:pt x="31" y="17"/>
                    <a:pt x="28" y="16"/>
                  </a:cubicBezTo>
                  <a:cubicBezTo>
                    <a:pt x="29" y="15"/>
                    <a:pt x="31" y="15"/>
                    <a:pt x="31" y="14"/>
                  </a:cubicBezTo>
                  <a:cubicBezTo>
                    <a:pt x="31" y="11"/>
                    <a:pt x="27" y="12"/>
                    <a:pt x="28" y="8"/>
                  </a:cubicBezTo>
                  <a:cubicBezTo>
                    <a:pt x="26" y="10"/>
                    <a:pt x="20" y="9"/>
                    <a:pt x="16" y="9"/>
                  </a:cubicBezTo>
                  <a:cubicBezTo>
                    <a:pt x="13" y="11"/>
                    <a:pt x="14" y="7"/>
                    <a:pt x="13" y="7"/>
                  </a:cubicBezTo>
                  <a:cubicBezTo>
                    <a:pt x="12" y="6"/>
                    <a:pt x="10" y="7"/>
                    <a:pt x="10" y="5"/>
                  </a:cubicBezTo>
                  <a:cubicBezTo>
                    <a:pt x="9" y="6"/>
                    <a:pt x="7" y="7"/>
                    <a:pt x="5" y="7"/>
                  </a:cubicBezTo>
                  <a:cubicBezTo>
                    <a:pt x="9" y="2"/>
                    <a:pt x="0" y="6"/>
                    <a:pt x="2" y="1"/>
                  </a:cubicBezTo>
                  <a:cubicBezTo>
                    <a:pt x="8" y="2"/>
                    <a:pt x="12" y="0"/>
                    <a:pt x="17" y="0"/>
                  </a:cubicBezTo>
                  <a:cubicBezTo>
                    <a:pt x="17" y="1"/>
                    <a:pt x="19" y="0"/>
                    <a:pt x="20" y="1"/>
                  </a:cubicBezTo>
                  <a:cubicBezTo>
                    <a:pt x="20" y="1"/>
                    <a:pt x="20" y="3"/>
                    <a:pt x="20" y="4"/>
                  </a:cubicBezTo>
                  <a:cubicBezTo>
                    <a:pt x="21" y="5"/>
                    <a:pt x="25" y="3"/>
                    <a:pt x="24" y="7"/>
                  </a:cubicBezTo>
                  <a:cubicBezTo>
                    <a:pt x="28" y="3"/>
                    <a:pt x="32" y="7"/>
                    <a:pt x="37" y="7"/>
                  </a:cubicBezTo>
                  <a:cubicBezTo>
                    <a:pt x="36" y="11"/>
                    <a:pt x="39" y="11"/>
                    <a:pt x="37" y="14"/>
                  </a:cubicBezTo>
                  <a:cubicBezTo>
                    <a:pt x="39" y="14"/>
                    <a:pt x="43" y="13"/>
                    <a:pt x="47" y="15"/>
                  </a:cubicBezTo>
                  <a:cubicBezTo>
                    <a:pt x="48" y="15"/>
                    <a:pt x="40" y="18"/>
                    <a:pt x="47" y="18"/>
                  </a:cubicBezTo>
                  <a:cubicBezTo>
                    <a:pt x="48" y="18"/>
                    <a:pt x="48" y="16"/>
                    <a:pt x="49" y="16"/>
                  </a:cubicBezTo>
                  <a:cubicBezTo>
                    <a:pt x="54" y="16"/>
                    <a:pt x="60" y="16"/>
                    <a:pt x="66" y="16"/>
                  </a:cubicBezTo>
                  <a:cubicBezTo>
                    <a:pt x="67" y="16"/>
                    <a:pt x="69" y="18"/>
                    <a:pt x="69" y="18"/>
                  </a:cubicBezTo>
                  <a:cubicBezTo>
                    <a:pt x="72" y="17"/>
                    <a:pt x="66" y="15"/>
                    <a:pt x="73" y="15"/>
                  </a:cubicBezTo>
                  <a:cubicBezTo>
                    <a:pt x="75" y="15"/>
                    <a:pt x="76" y="15"/>
                    <a:pt x="77" y="15"/>
                  </a:cubicBezTo>
                  <a:cubicBezTo>
                    <a:pt x="83" y="14"/>
                    <a:pt x="92" y="14"/>
                    <a:pt x="100" y="16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8" name="Freeform 27">
              <a:extLst>
                <a:ext uri="{FF2B5EF4-FFF2-40B4-BE49-F238E27FC236}">
                  <a16:creationId xmlns:a16="http://schemas.microsoft.com/office/drawing/2014/main" id="{C0B66B6F-5BF9-4724-9DFD-EEA54C838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7363" y="1846263"/>
              <a:ext cx="385762" cy="296862"/>
            </a:xfrm>
            <a:custGeom>
              <a:avLst/>
              <a:gdLst>
                <a:gd name="T0" fmla="*/ 316325 w 100"/>
                <a:gd name="T1" fmla="*/ 8246 h 72"/>
                <a:gd name="T2" fmla="*/ 381904 w 100"/>
                <a:gd name="T3" fmla="*/ 4123 h 72"/>
                <a:gd name="T4" fmla="*/ 378047 w 100"/>
                <a:gd name="T5" fmla="*/ 32985 h 72"/>
                <a:gd name="T6" fmla="*/ 304752 w 100"/>
                <a:gd name="T7" fmla="*/ 41231 h 72"/>
                <a:gd name="T8" fmla="*/ 297037 w 100"/>
                <a:gd name="T9" fmla="*/ 53600 h 72"/>
                <a:gd name="T10" fmla="*/ 285464 w 100"/>
                <a:gd name="T11" fmla="*/ 53600 h 72"/>
                <a:gd name="T12" fmla="*/ 273891 w 100"/>
                <a:gd name="T13" fmla="*/ 65969 h 72"/>
                <a:gd name="T14" fmla="*/ 262318 w 100"/>
                <a:gd name="T15" fmla="*/ 61846 h 72"/>
                <a:gd name="T16" fmla="*/ 243030 w 100"/>
                <a:gd name="T17" fmla="*/ 65969 h 72"/>
                <a:gd name="T18" fmla="*/ 219884 w 100"/>
                <a:gd name="T19" fmla="*/ 70092 h 72"/>
                <a:gd name="T20" fmla="*/ 216027 w 100"/>
                <a:gd name="T21" fmla="*/ 82462 h 72"/>
                <a:gd name="T22" fmla="*/ 189023 w 100"/>
                <a:gd name="T23" fmla="*/ 98954 h 72"/>
                <a:gd name="T24" fmla="*/ 169735 w 100"/>
                <a:gd name="T25" fmla="*/ 111323 h 72"/>
                <a:gd name="T26" fmla="*/ 162020 w 100"/>
                <a:gd name="T27" fmla="*/ 123692 h 72"/>
                <a:gd name="T28" fmla="*/ 154305 w 100"/>
                <a:gd name="T29" fmla="*/ 136062 h 72"/>
                <a:gd name="T30" fmla="*/ 127301 w 100"/>
                <a:gd name="T31" fmla="*/ 148431 h 72"/>
                <a:gd name="T32" fmla="*/ 123444 w 100"/>
                <a:gd name="T33" fmla="*/ 152554 h 72"/>
                <a:gd name="T34" fmla="*/ 100298 w 100"/>
                <a:gd name="T35" fmla="*/ 164923 h 72"/>
                <a:gd name="T36" fmla="*/ 88725 w 100"/>
                <a:gd name="T37" fmla="*/ 185539 h 72"/>
                <a:gd name="T38" fmla="*/ 96441 w 100"/>
                <a:gd name="T39" fmla="*/ 222646 h 72"/>
                <a:gd name="T40" fmla="*/ 77152 w 100"/>
                <a:gd name="T41" fmla="*/ 235016 h 72"/>
                <a:gd name="T42" fmla="*/ 88725 w 100"/>
                <a:gd name="T43" fmla="*/ 255631 h 72"/>
                <a:gd name="T44" fmla="*/ 84868 w 100"/>
                <a:gd name="T45" fmla="*/ 263877 h 72"/>
                <a:gd name="T46" fmla="*/ 88725 w 100"/>
                <a:gd name="T47" fmla="*/ 268000 h 72"/>
                <a:gd name="T48" fmla="*/ 96441 w 100"/>
                <a:gd name="T49" fmla="*/ 263877 h 72"/>
                <a:gd name="T50" fmla="*/ 111871 w 100"/>
                <a:gd name="T51" fmla="*/ 272124 h 72"/>
                <a:gd name="T52" fmla="*/ 104156 w 100"/>
                <a:gd name="T53" fmla="*/ 296862 h 72"/>
                <a:gd name="T54" fmla="*/ 57864 w 100"/>
                <a:gd name="T55" fmla="*/ 296862 h 72"/>
                <a:gd name="T56" fmla="*/ 61722 w 100"/>
                <a:gd name="T57" fmla="*/ 284493 h 72"/>
                <a:gd name="T58" fmla="*/ 46291 w 100"/>
                <a:gd name="T59" fmla="*/ 280370 h 72"/>
                <a:gd name="T60" fmla="*/ 34719 w 100"/>
                <a:gd name="T61" fmla="*/ 268000 h 72"/>
                <a:gd name="T62" fmla="*/ 23146 w 100"/>
                <a:gd name="T63" fmla="*/ 268000 h 72"/>
                <a:gd name="T64" fmla="*/ 7715 w 100"/>
                <a:gd name="T65" fmla="*/ 268000 h 72"/>
                <a:gd name="T66" fmla="*/ 3858 w 100"/>
                <a:gd name="T67" fmla="*/ 226770 h 72"/>
                <a:gd name="T68" fmla="*/ 30861 w 100"/>
                <a:gd name="T69" fmla="*/ 214400 h 72"/>
                <a:gd name="T70" fmla="*/ 23146 w 100"/>
                <a:gd name="T71" fmla="*/ 210277 h 72"/>
                <a:gd name="T72" fmla="*/ 30861 w 100"/>
                <a:gd name="T73" fmla="*/ 197908 h 72"/>
                <a:gd name="T74" fmla="*/ 57864 w 100"/>
                <a:gd name="T75" fmla="*/ 185539 h 72"/>
                <a:gd name="T76" fmla="*/ 57864 w 100"/>
                <a:gd name="T77" fmla="*/ 164923 h 72"/>
                <a:gd name="T78" fmla="*/ 73295 w 100"/>
                <a:gd name="T79" fmla="*/ 156677 h 72"/>
                <a:gd name="T80" fmla="*/ 84868 w 100"/>
                <a:gd name="T81" fmla="*/ 140185 h 72"/>
                <a:gd name="T82" fmla="*/ 84868 w 100"/>
                <a:gd name="T83" fmla="*/ 111323 h 72"/>
                <a:gd name="T84" fmla="*/ 127301 w 100"/>
                <a:gd name="T85" fmla="*/ 94831 h 72"/>
                <a:gd name="T86" fmla="*/ 135017 w 100"/>
                <a:gd name="T87" fmla="*/ 82462 h 72"/>
                <a:gd name="T88" fmla="*/ 138874 w 100"/>
                <a:gd name="T89" fmla="*/ 90708 h 72"/>
                <a:gd name="T90" fmla="*/ 150447 w 100"/>
                <a:gd name="T91" fmla="*/ 78339 h 72"/>
                <a:gd name="T92" fmla="*/ 154305 w 100"/>
                <a:gd name="T93" fmla="*/ 65969 h 72"/>
                <a:gd name="T94" fmla="*/ 181308 w 100"/>
                <a:gd name="T95" fmla="*/ 61846 h 72"/>
                <a:gd name="T96" fmla="*/ 216027 w 100"/>
                <a:gd name="T97" fmla="*/ 53600 h 72"/>
                <a:gd name="T98" fmla="*/ 219884 w 100"/>
                <a:gd name="T99" fmla="*/ 49477 h 72"/>
                <a:gd name="T100" fmla="*/ 231457 w 100"/>
                <a:gd name="T101" fmla="*/ 53600 h 72"/>
                <a:gd name="T102" fmla="*/ 235315 w 100"/>
                <a:gd name="T103" fmla="*/ 41231 h 72"/>
                <a:gd name="T104" fmla="*/ 243030 w 100"/>
                <a:gd name="T105" fmla="*/ 41231 h 72"/>
                <a:gd name="T106" fmla="*/ 277749 w 100"/>
                <a:gd name="T107" fmla="*/ 37108 h 72"/>
                <a:gd name="T108" fmla="*/ 289322 w 100"/>
                <a:gd name="T109" fmla="*/ 32985 h 72"/>
                <a:gd name="T110" fmla="*/ 297037 w 100"/>
                <a:gd name="T111" fmla="*/ 24739 h 72"/>
                <a:gd name="T112" fmla="*/ 316325 w 100"/>
                <a:gd name="T113" fmla="*/ 8246 h 7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00" h="72">
                  <a:moveTo>
                    <a:pt x="82" y="2"/>
                  </a:moveTo>
                  <a:cubicBezTo>
                    <a:pt x="87" y="5"/>
                    <a:pt x="93" y="0"/>
                    <a:pt x="99" y="1"/>
                  </a:cubicBezTo>
                  <a:cubicBezTo>
                    <a:pt x="100" y="4"/>
                    <a:pt x="97" y="4"/>
                    <a:pt x="98" y="8"/>
                  </a:cubicBezTo>
                  <a:cubicBezTo>
                    <a:pt x="93" y="5"/>
                    <a:pt x="86" y="10"/>
                    <a:pt x="79" y="10"/>
                  </a:cubicBezTo>
                  <a:cubicBezTo>
                    <a:pt x="78" y="10"/>
                    <a:pt x="78" y="13"/>
                    <a:pt x="77" y="13"/>
                  </a:cubicBezTo>
                  <a:cubicBezTo>
                    <a:pt x="76" y="14"/>
                    <a:pt x="74" y="13"/>
                    <a:pt x="74" y="13"/>
                  </a:cubicBezTo>
                  <a:cubicBezTo>
                    <a:pt x="74" y="13"/>
                    <a:pt x="71" y="16"/>
                    <a:pt x="71" y="16"/>
                  </a:cubicBezTo>
                  <a:cubicBezTo>
                    <a:pt x="70" y="16"/>
                    <a:pt x="70" y="14"/>
                    <a:pt x="68" y="15"/>
                  </a:cubicBezTo>
                  <a:cubicBezTo>
                    <a:pt x="67" y="15"/>
                    <a:pt x="65" y="15"/>
                    <a:pt x="63" y="16"/>
                  </a:cubicBezTo>
                  <a:cubicBezTo>
                    <a:pt x="62" y="16"/>
                    <a:pt x="59" y="17"/>
                    <a:pt x="57" y="17"/>
                  </a:cubicBezTo>
                  <a:cubicBezTo>
                    <a:pt x="55" y="18"/>
                    <a:pt x="57" y="19"/>
                    <a:pt x="56" y="20"/>
                  </a:cubicBezTo>
                  <a:cubicBezTo>
                    <a:pt x="55" y="21"/>
                    <a:pt x="49" y="20"/>
                    <a:pt x="49" y="24"/>
                  </a:cubicBezTo>
                  <a:cubicBezTo>
                    <a:pt x="48" y="26"/>
                    <a:pt x="45" y="27"/>
                    <a:pt x="44" y="27"/>
                  </a:cubicBezTo>
                  <a:cubicBezTo>
                    <a:pt x="44" y="28"/>
                    <a:pt x="42" y="29"/>
                    <a:pt x="42" y="30"/>
                  </a:cubicBezTo>
                  <a:cubicBezTo>
                    <a:pt x="41" y="31"/>
                    <a:pt x="40" y="31"/>
                    <a:pt x="40" y="33"/>
                  </a:cubicBezTo>
                  <a:cubicBezTo>
                    <a:pt x="35" y="34"/>
                    <a:pt x="36" y="32"/>
                    <a:pt x="33" y="36"/>
                  </a:cubicBezTo>
                  <a:cubicBezTo>
                    <a:pt x="33" y="36"/>
                    <a:pt x="32" y="35"/>
                    <a:pt x="32" y="37"/>
                  </a:cubicBezTo>
                  <a:cubicBezTo>
                    <a:pt x="32" y="39"/>
                    <a:pt x="28" y="38"/>
                    <a:pt x="26" y="40"/>
                  </a:cubicBezTo>
                  <a:cubicBezTo>
                    <a:pt x="26" y="42"/>
                    <a:pt x="28" y="47"/>
                    <a:pt x="23" y="45"/>
                  </a:cubicBezTo>
                  <a:cubicBezTo>
                    <a:pt x="24" y="48"/>
                    <a:pt x="22" y="54"/>
                    <a:pt x="25" y="54"/>
                  </a:cubicBezTo>
                  <a:cubicBezTo>
                    <a:pt x="24" y="55"/>
                    <a:pt x="22" y="56"/>
                    <a:pt x="20" y="57"/>
                  </a:cubicBezTo>
                  <a:cubicBezTo>
                    <a:pt x="19" y="60"/>
                    <a:pt x="24" y="59"/>
                    <a:pt x="23" y="62"/>
                  </a:cubicBezTo>
                  <a:cubicBezTo>
                    <a:pt x="23" y="62"/>
                    <a:pt x="21" y="63"/>
                    <a:pt x="22" y="64"/>
                  </a:cubicBezTo>
                  <a:cubicBezTo>
                    <a:pt x="22" y="63"/>
                    <a:pt x="24" y="65"/>
                    <a:pt x="23" y="65"/>
                  </a:cubicBezTo>
                  <a:cubicBezTo>
                    <a:pt x="24" y="65"/>
                    <a:pt x="25" y="64"/>
                    <a:pt x="25" y="64"/>
                  </a:cubicBezTo>
                  <a:cubicBezTo>
                    <a:pt x="26" y="64"/>
                    <a:pt x="26" y="67"/>
                    <a:pt x="29" y="66"/>
                  </a:cubicBezTo>
                  <a:cubicBezTo>
                    <a:pt x="29" y="69"/>
                    <a:pt x="27" y="69"/>
                    <a:pt x="27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5" y="71"/>
                    <a:pt x="17" y="70"/>
                    <a:pt x="16" y="69"/>
                  </a:cubicBezTo>
                  <a:cubicBezTo>
                    <a:pt x="15" y="68"/>
                    <a:pt x="14" y="69"/>
                    <a:pt x="12" y="68"/>
                  </a:cubicBezTo>
                  <a:cubicBezTo>
                    <a:pt x="11" y="67"/>
                    <a:pt x="10" y="65"/>
                    <a:pt x="9" y="65"/>
                  </a:cubicBezTo>
                  <a:cubicBezTo>
                    <a:pt x="9" y="65"/>
                    <a:pt x="7" y="65"/>
                    <a:pt x="6" y="65"/>
                  </a:cubicBezTo>
                  <a:cubicBezTo>
                    <a:pt x="5" y="64"/>
                    <a:pt x="5" y="65"/>
                    <a:pt x="2" y="65"/>
                  </a:cubicBezTo>
                  <a:cubicBezTo>
                    <a:pt x="2" y="62"/>
                    <a:pt x="0" y="60"/>
                    <a:pt x="1" y="55"/>
                  </a:cubicBezTo>
                  <a:cubicBezTo>
                    <a:pt x="5" y="60"/>
                    <a:pt x="1" y="50"/>
                    <a:pt x="8" y="52"/>
                  </a:cubicBezTo>
                  <a:cubicBezTo>
                    <a:pt x="9" y="51"/>
                    <a:pt x="6" y="51"/>
                    <a:pt x="6" y="51"/>
                  </a:cubicBezTo>
                  <a:cubicBezTo>
                    <a:pt x="7" y="50"/>
                    <a:pt x="11" y="49"/>
                    <a:pt x="8" y="48"/>
                  </a:cubicBezTo>
                  <a:cubicBezTo>
                    <a:pt x="9" y="46"/>
                    <a:pt x="12" y="46"/>
                    <a:pt x="15" y="45"/>
                  </a:cubicBezTo>
                  <a:cubicBezTo>
                    <a:pt x="14" y="43"/>
                    <a:pt x="19" y="41"/>
                    <a:pt x="15" y="40"/>
                  </a:cubicBezTo>
                  <a:cubicBezTo>
                    <a:pt x="15" y="38"/>
                    <a:pt x="17" y="39"/>
                    <a:pt x="19" y="38"/>
                  </a:cubicBezTo>
                  <a:cubicBezTo>
                    <a:pt x="19" y="36"/>
                    <a:pt x="20" y="35"/>
                    <a:pt x="22" y="34"/>
                  </a:cubicBezTo>
                  <a:cubicBezTo>
                    <a:pt x="19" y="32"/>
                    <a:pt x="23" y="32"/>
                    <a:pt x="22" y="27"/>
                  </a:cubicBezTo>
                  <a:cubicBezTo>
                    <a:pt x="27" y="27"/>
                    <a:pt x="29" y="24"/>
                    <a:pt x="33" y="23"/>
                  </a:cubicBezTo>
                  <a:cubicBezTo>
                    <a:pt x="35" y="24"/>
                    <a:pt x="34" y="21"/>
                    <a:pt x="35" y="20"/>
                  </a:cubicBezTo>
                  <a:cubicBezTo>
                    <a:pt x="35" y="20"/>
                    <a:pt x="36" y="21"/>
                    <a:pt x="36" y="22"/>
                  </a:cubicBezTo>
                  <a:cubicBezTo>
                    <a:pt x="37" y="21"/>
                    <a:pt x="38" y="20"/>
                    <a:pt x="39" y="19"/>
                  </a:cubicBezTo>
                  <a:cubicBezTo>
                    <a:pt x="39" y="18"/>
                    <a:pt x="40" y="18"/>
                    <a:pt x="40" y="16"/>
                  </a:cubicBezTo>
                  <a:cubicBezTo>
                    <a:pt x="43" y="16"/>
                    <a:pt x="45" y="16"/>
                    <a:pt x="47" y="15"/>
                  </a:cubicBezTo>
                  <a:cubicBezTo>
                    <a:pt x="49" y="13"/>
                    <a:pt x="51" y="14"/>
                    <a:pt x="56" y="13"/>
                  </a:cubicBezTo>
                  <a:cubicBezTo>
                    <a:pt x="57" y="13"/>
                    <a:pt x="56" y="12"/>
                    <a:pt x="57" y="12"/>
                  </a:cubicBezTo>
                  <a:cubicBezTo>
                    <a:pt x="59" y="11"/>
                    <a:pt x="60" y="13"/>
                    <a:pt x="60" y="13"/>
                  </a:cubicBezTo>
                  <a:cubicBezTo>
                    <a:pt x="62" y="13"/>
                    <a:pt x="59" y="10"/>
                    <a:pt x="61" y="10"/>
                  </a:cubicBezTo>
                  <a:cubicBezTo>
                    <a:pt x="62" y="10"/>
                    <a:pt x="62" y="10"/>
                    <a:pt x="63" y="10"/>
                  </a:cubicBezTo>
                  <a:cubicBezTo>
                    <a:pt x="64" y="10"/>
                    <a:pt x="68" y="10"/>
                    <a:pt x="72" y="9"/>
                  </a:cubicBezTo>
                  <a:cubicBezTo>
                    <a:pt x="75" y="8"/>
                    <a:pt x="74" y="9"/>
                    <a:pt x="75" y="8"/>
                  </a:cubicBezTo>
                  <a:cubicBezTo>
                    <a:pt x="75" y="8"/>
                    <a:pt x="77" y="6"/>
                    <a:pt x="77" y="6"/>
                  </a:cubicBezTo>
                  <a:cubicBezTo>
                    <a:pt x="81" y="4"/>
                    <a:pt x="82" y="9"/>
                    <a:pt x="82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9" name="Freeform 28">
              <a:extLst>
                <a:ext uri="{FF2B5EF4-FFF2-40B4-BE49-F238E27FC236}">
                  <a16:creationId xmlns:a16="http://schemas.microsoft.com/office/drawing/2014/main" id="{5EF98FE1-46AD-4243-B7C1-CC7517B9B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450" y="1863725"/>
              <a:ext cx="44450" cy="22225"/>
            </a:xfrm>
            <a:custGeom>
              <a:avLst/>
              <a:gdLst>
                <a:gd name="T0" fmla="*/ 32327 w 11"/>
                <a:gd name="T1" fmla="*/ 4445 h 5"/>
                <a:gd name="T2" fmla="*/ 44450 w 11"/>
                <a:gd name="T3" fmla="*/ 4445 h 5"/>
                <a:gd name="T4" fmla="*/ 32327 w 11"/>
                <a:gd name="T5" fmla="*/ 4445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" h="5">
                  <a:moveTo>
                    <a:pt x="8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1" y="5"/>
                    <a:pt x="0" y="0"/>
                    <a:pt x="8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0" name="Freeform 29">
              <a:extLst>
                <a:ext uri="{FF2B5EF4-FFF2-40B4-BE49-F238E27FC236}">
                  <a16:creationId xmlns:a16="http://schemas.microsoft.com/office/drawing/2014/main" id="{73D3B174-B036-4D6A-B718-2928A7DBC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5375" y="1889125"/>
              <a:ext cx="119063" cy="98425"/>
            </a:xfrm>
            <a:custGeom>
              <a:avLst/>
              <a:gdLst>
                <a:gd name="T0" fmla="*/ 30726 w 31"/>
                <a:gd name="T1" fmla="*/ 0 h 24"/>
                <a:gd name="T2" fmla="*/ 38407 w 31"/>
                <a:gd name="T3" fmla="*/ 8202 h 24"/>
                <a:gd name="T4" fmla="*/ 69133 w 31"/>
                <a:gd name="T5" fmla="*/ 24606 h 24"/>
                <a:gd name="T6" fmla="*/ 84496 w 31"/>
                <a:gd name="T7" fmla="*/ 12303 h 24"/>
                <a:gd name="T8" fmla="*/ 119063 w 31"/>
                <a:gd name="T9" fmla="*/ 20505 h 24"/>
                <a:gd name="T10" fmla="*/ 107541 w 31"/>
                <a:gd name="T11" fmla="*/ 49213 h 24"/>
                <a:gd name="T12" fmla="*/ 65293 w 31"/>
                <a:gd name="T13" fmla="*/ 57415 h 24"/>
                <a:gd name="T14" fmla="*/ 65293 w 31"/>
                <a:gd name="T15" fmla="*/ 65617 h 24"/>
                <a:gd name="T16" fmla="*/ 53770 w 31"/>
                <a:gd name="T17" fmla="*/ 77920 h 24"/>
                <a:gd name="T18" fmla="*/ 38407 w 31"/>
                <a:gd name="T19" fmla="*/ 82021 h 24"/>
                <a:gd name="T20" fmla="*/ 15363 w 31"/>
                <a:gd name="T21" fmla="*/ 69718 h 24"/>
                <a:gd name="T22" fmla="*/ 0 w 31"/>
                <a:gd name="T23" fmla="*/ 24606 h 24"/>
                <a:gd name="T24" fmla="*/ 30726 w 31"/>
                <a:gd name="T25" fmla="*/ 0 h 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1" h="24">
                  <a:moveTo>
                    <a:pt x="8" y="0"/>
                  </a:moveTo>
                  <a:cubicBezTo>
                    <a:pt x="10" y="0"/>
                    <a:pt x="10" y="1"/>
                    <a:pt x="10" y="2"/>
                  </a:cubicBezTo>
                  <a:cubicBezTo>
                    <a:pt x="11" y="5"/>
                    <a:pt x="16" y="4"/>
                    <a:pt x="18" y="6"/>
                  </a:cubicBezTo>
                  <a:cubicBezTo>
                    <a:pt x="21" y="7"/>
                    <a:pt x="22" y="3"/>
                    <a:pt x="22" y="3"/>
                  </a:cubicBezTo>
                  <a:cubicBezTo>
                    <a:pt x="24" y="3"/>
                    <a:pt x="26" y="6"/>
                    <a:pt x="31" y="5"/>
                  </a:cubicBezTo>
                  <a:cubicBezTo>
                    <a:pt x="30" y="6"/>
                    <a:pt x="23" y="9"/>
                    <a:pt x="28" y="12"/>
                  </a:cubicBezTo>
                  <a:cubicBezTo>
                    <a:pt x="27" y="15"/>
                    <a:pt x="22" y="14"/>
                    <a:pt x="17" y="14"/>
                  </a:cubicBezTo>
                  <a:cubicBezTo>
                    <a:pt x="15" y="15"/>
                    <a:pt x="16" y="16"/>
                    <a:pt x="17" y="16"/>
                  </a:cubicBezTo>
                  <a:cubicBezTo>
                    <a:pt x="18" y="18"/>
                    <a:pt x="9" y="17"/>
                    <a:pt x="14" y="19"/>
                  </a:cubicBezTo>
                  <a:cubicBezTo>
                    <a:pt x="14" y="24"/>
                    <a:pt x="9" y="16"/>
                    <a:pt x="10" y="20"/>
                  </a:cubicBezTo>
                  <a:cubicBezTo>
                    <a:pt x="8" y="19"/>
                    <a:pt x="9" y="16"/>
                    <a:pt x="4" y="17"/>
                  </a:cubicBezTo>
                  <a:cubicBezTo>
                    <a:pt x="3" y="13"/>
                    <a:pt x="4" y="7"/>
                    <a:pt x="0" y="6"/>
                  </a:cubicBezTo>
                  <a:cubicBezTo>
                    <a:pt x="1" y="3"/>
                    <a:pt x="9" y="6"/>
                    <a:pt x="8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1" name="Freeform 30">
              <a:extLst>
                <a:ext uri="{FF2B5EF4-FFF2-40B4-BE49-F238E27FC236}">
                  <a16:creationId xmlns:a16="http://schemas.microsoft.com/office/drawing/2014/main" id="{3650676A-81C7-468B-AC9B-0CCBC148D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6100" y="1901825"/>
              <a:ext cx="30163" cy="25400"/>
            </a:xfrm>
            <a:custGeom>
              <a:avLst/>
              <a:gdLst>
                <a:gd name="T0" fmla="*/ 15082 w 8"/>
                <a:gd name="T1" fmla="*/ 0 h 6"/>
                <a:gd name="T2" fmla="*/ 18852 w 8"/>
                <a:gd name="T3" fmla="*/ 25400 h 6"/>
                <a:gd name="T4" fmla="*/ 0 w 8"/>
                <a:gd name="T5" fmla="*/ 16933 h 6"/>
                <a:gd name="T6" fmla="*/ 15082 w 8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6">
                  <a:moveTo>
                    <a:pt x="4" y="0"/>
                  </a:moveTo>
                  <a:cubicBezTo>
                    <a:pt x="8" y="1"/>
                    <a:pt x="5" y="2"/>
                    <a:pt x="5" y="6"/>
                  </a:cubicBezTo>
                  <a:cubicBezTo>
                    <a:pt x="4" y="5"/>
                    <a:pt x="2" y="4"/>
                    <a:pt x="0" y="4"/>
                  </a:cubicBezTo>
                  <a:cubicBezTo>
                    <a:pt x="0" y="2"/>
                    <a:pt x="4" y="3"/>
                    <a:pt x="4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2" name="Freeform 31">
              <a:extLst>
                <a:ext uri="{FF2B5EF4-FFF2-40B4-BE49-F238E27FC236}">
                  <a16:creationId xmlns:a16="http://schemas.microsoft.com/office/drawing/2014/main" id="{15FB2841-4E0E-43BA-AC7D-9E936505B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5550" y="1901825"/>
              <a:ext cx="53975" cy="53975"/>
            </a:xfrm>
            <a:custGeom>
              <a:avLst/>
              <a:gdLst>
                <a:gd name="T0" fmla="*/ 0 w 14"/>
                <a:gd name="T1" fmla="*/ 16608 h 13"/>
                <a:gd name="T2" fmla="*/ 53975 w 14"/>
                <a:gd name="T3" fmla="*/ 29063 h 13"/>
                <a:gd name="T4" fmla="*/ 30843 w 14"/>
                <a:gd name="T5" fmla="*/ 53975 h 13"/>
                <a:gd name="T6" fmla="*/ 19277 w 14"/>
                <a:gd name="T7" fmla="*/ 41519 h 13"/>
                <a:gd name="T8" fmla="*/ 11566 w 14"/>
                <a:gd name="T9" fmla="*/ 41519 h 13"/>
                <a:gd name="T10" fmla="*/ 0 w 14"/>
                <a:gd name="T11" fmla="*/ 16608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" h="13">
                  <a:moveTo>
                    <a:pt x="0" y="4"/>
                  </a:moveTo>
                  <a:cubicBezTo>
                    <a:pt x="4" y="0"/>
                    <a:pt x="12" y="4"/>
                    <a:pt x="14" y="7"/>
                  </a:cubicBezTo>
                  <a:cubicBezTo>
                    <a:pt x="13" y="10"/>
                    <a:pt x="7" y="8"/>
                    <a:pt x="8" y="13"/>
                  </a:cubicBezTo>
                  <a:cubicBezTo>
                    <a:pt x="6" y="13"/>
                    <a:pt x="6" y="10"/>
                    <a:pt x="5" y="10"/>
                  </a:cubicBezTo>
                  <a:cubicBezTo>
                    <a:pt x="5" y="10"/>
                    <a:pt x="3" y="10"/>
                    <a:pt x="3" y="10"/>
                  </a:cubicBezTo>
                  <a:cubicBezTo>
                    <a:pt x="1" y="8"/>
                    <a:pt x="3" y="5"/>
                    <a:pt x="0" y="4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3" name="Freeform 32">
              <a:extLst>
                <a:ext uri="{FF2B5EF4-FFF2-40B4-BE49-F238E27FC236}">
                  <a16:creationId xmlns:a16="http://schemas.microsoft.com/office/drawing/2014/main" id="{4E19A320-F55F-44CA-9AE3-2F0575B62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3813" y="1919288"/>
              <a:ext cx="80962" cy="49212"/>
            </a:xfrm>
            <a:custGeom>
              <a:avLst/>
              <a:gdLst>
                <a:gd name="T0" fmla="*/ 3855 w 21"/>
                <a:gd name="T1" fmla="*/ 8202 h 12"/>
                <a:gd name="T2" fmla="*/ 15421 w 21"/>
                <a:gd name="T3" fmla="*/ 8202 h 12"/>
                <a:gd name="T4" fmla="*/ 42409 w 21"/>
                <a:gd name="T5" fmla="*/ 20505 h 12"/>
                <a:gd name="T6" fmla="*/ 69396 w 21"/>
                <a:gd name="T7" fmla="*/ 28707 h 12"/>
                <a:gd name="T8" fmla="*/ 80962 w 21"/>
                <a:gd name="T9" fmla="*/ 41010 h 12"/>
                <a:gd name="T10" fmla="*/ 15421 w 21"/>
                <a:gd name="T11" fmla="*/ 28707 h 12"/>
                <a:gd name="T12" fmla="*/ 3855 w 21"/>
                <a:gd name="T13" fmla="*/ 8202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" h="12">
                  <a:moveTo>
                    <a:pt x="1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8" y="0"/>
                    <a:pt x="8" y="4"/>
                    <a:pt x="11" y="5"/>
                  </a:cubicBezTo>
                  <a:cubicBezTo>
                    <a:pt x="14" y="5"/>
                    <a:pt x="16" y="6"/>
                    <a:pt x="18" y="7"/>
                  </a:cubicBezTo>
                  <a:cubicBezTo>
                    <a:pt x="20" y="8"/>
                    <a:pt x="21" y="7"/>
                    <a:pt x="21" y="10"/>
                  </a:cubicBezTo>
                  <a:cubicBezTo>
                    <a:pt x="13" y="12"/>
                    <a:pt x="10" y="8"/>
                    <a:pt x="4" y="7"/>
                  </a:cubicBezTo>
                  <a:cubicBezTo>
                    <a:pt x="6" y="3"/>
                    <a:pt x="0" y="6"/>
                    <a:pt x="1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4" name="Freeform 33">
              <a:extLst>
                <a:ext uri="{FF2B5EF4-FFF2-40B4-BE49-F238E27FC236}">
                  <a16:creationId xmlns:a16="http://schemas.microsoft.com/office/drawing/2014/main" id="{AFC6C298-CA76-4908-B7FB-A734586A3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638" y="1995488"/>
              <a:ext cx="134937" cy="120650"/>
            </a:xfrm>
            <a:custGeom>
              <a:avLst/>
              <a:gdLst>
                <a:gd name="T0" fmla="*/ 42409 w 35"/>
                <a:gd name="T1" fmla="*/ 20802 h 29"/>
                <a:gd name="T2" fmla="*/ 42409 w 35"/>
                <a:gd name="T3" fmla="*/ 16641 h 29"/>
                <a:gd name="T4" fmla="*/ 104094 w 35"/>
                <a:gd name="T5" fmla="*/ 0 h 29"/>
                <a:gd name="T6" fmla="*/ 115660 w 35"/>
                <a:gd name="T7" fmla="*/ 20802 h 29"/>
                <a:gd name="T8" fmla="*/ 104094 w 35"/>
                <a:gd name="T9" fmla="*/ 37443 h 29"/>
                <a:gd name="T10" fmla="*/ 131082 w 35"/>
                <a:gd name="T11" fmla="*/ 45764 h 29"/>
                <a:gd name="T12" fmla="*/ 134937 w 35"/>
                <a:gd name="T13" fmla="*/ 91528 h 29"/>
                <a:gd name="T14" fmla="*/ 119516 w 35"/>
                <a:gd name="T15" fmla="*/ 91528 h 29"/>
                <a:gd name="T16" fmla="*/ 119516 w 35"/>
                <a:gd name="T17" fmla="*/ 104009 h 29"/>
                <a:gd name="T18" fmla="*/ 104094 w 35"/>
                <a:gd name="T19" fmla="*/ 104009 h 29"/>
                <a:gd name="T20" fmla="*/ 88673 w 35"/>
                <a:gd name="T21" fmla="*/ 116490 h 29"/>
                <a:gd name="T22" fmla="*/ 69396 w 35"/>
                <a:gd name="T23" fmla="*/ 95688 h 29"/>
                <a:gd name="T24" fmla="*/ 53975 w 35"/>
                <a:gd name="T25" fmla="*/ 79047 h 29"/>
                <a:gd name="T26" fmla="*/ 42409 w 35"/>
                <a:gd name="T27" fmla="*/ 66566 h 29"/>
                <a:gd name="T28" fmla="*/ 15421 w 35"/>
                <a:gd name="T29" fmla="*/ 62405 h 29"/>
                <a:gd name="T30" fmla="*/ 0 w 35"/>
                <a:gd name="T31" fmla="*/ 49924 h 29"/>
                <a:gd name="T32" fmla="*/ 53975 w 35"/>
                <a:gd name="T33" fmla="*/ 58245 h 29"/>
                <a:gd name="T34" fmla="*/ 57830 w 35"/>
                <a:gd name="T35" fmla="*/ 33283 h 29"/>
                <a:gd name="T36" fmla="*/ 38553 w 35"/>
                <a:gd name="T37" fmla="*/ 16641 h 29"/>
                <a:gd name="T38" fmla="*/ 42409 w 35"/>
                <a:gd name="T39" fmla="*/ 20802 h 2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5" h="29">
                  <a:moveTo>
                    <a:pt x="11" y="5"/>
                  </a:moveTo>
                  <a:cubicBezTo>
                    <a:pt x="13" y="5"/>
                    <a:pt x="12" y="4"/>
                    <a:pt x="11" y="4"/>
                  </a:cubicBezTo>
                  <a:cubicBezTo>
                    <a:pt x="15" y="1"/>
                    <a:pt x="25" y="4"/>
                    <a:pt x="27" y="0"/>
                  </a:cubicBezTo>
                  <a:cubicBezTo>
                    <a:pt x="29" y="1"/>
                    <a:pt x="29" y="3"/>
                    <a:pt x="30" y="5"/>
                  </a:cubicBezTo>
                  <a:cubicBezTo>
                    <a:pt x="30" y="8"/>
                    <a:pt x="27" y="7"/>
                    <a:pt x="27" y="9"/>
                  </a:cubicBezTo>
                  <a:cubicBezTo>
                    <a:pt x="28" y="14"/>
                    <a:pt x="30" y="11"/>
                    <a:pt x="34" y="11"/>
                  </a:cubicBezTo>
                  <a:cubicBezTo>
                    <a:pt x="35" y="16"/>
                    <a:pt x="34" y="16"/>
                    <a:pt x="35" y="22"/>
                  </a:cubicBezTo>
                  <a:cubicBezTo>
                    <a:pt x="34" y="23"/>
                    <a:pt x="32" y="21"/>
                    <a:pt x="31" y="22"/>
                  </a:cubicBezTo>
                  <a:cubicBezTo>
                    <a:pt x="31" y="22"/>
                    <a:pt x="31" y="25"/>
                    <a:pt x="31" y="25"/>
                  </a:cubicBezTo>
                  <a:cubicBezTo>
                    <a:pt x="30" y="25"/>
                    <a:pt x="28" y="25"/>
                    <a:pt x="27" y="25"/>
                  </a:cubicBezTo>
                  <a:cubicBezTo>
                    <a:pt x="25" y="25"/>
                    <a:pt x="25" y="27"/>
                    <a:pt x="23" y="28"/>
                  </a:cubicBezTo>
                  <a:cubicBezTo>
                    <a:pt x="19" y="29"/>
                    <a:pt x="19" y="25"/>
                    <a:pt x="18" y="23"/>
                  </a:cubicBezTo>
                  <a:cubicBezTo>
                    <a:pt x="17" y="22"/>
                    <a:pt x="13" y="22"/>
                    <a:pt x="14" y="19"/>
                  </a:cubicBezTo>
                  <a:cubicBezTo>
                    <a:pt x="12" y="20"/>
                    <a:pt x="11" y="18"/>
                    <a:pt x="11" y="16"/>
                  </a:cubicBezTo>
                  <a:cubicBezTo>
                    <a:pt x="9" y="17"/>
                    <a:pt x="7" y="16"/>
                    <a:pt x="4" y="15"/>
                  </a:cubicBezTo>
                  <a:cubicBezTo>
                    <a:pt x="2" y="14"/>
                    <a:pt x="0" y="16"/>
                    <a:pt x="0" y="12"/>
                  </a:cubicBezTo>
                  <a:cubicBezTo>
                    <a:pt x="6" y="11"/>
                    <a:pt x="8" y="15"/>
                    <a:pt x="14" y="14"/>
                  </a:cubicBezTo>
                  <a:cubicBezTo>
                    <a:pt x="16" y="13"/>
                    <a:pt x="15" y="10"/>
                    <a:pt x="15" y="8"/>
                  </a:cubicBezTo>
                  <a:cubicBezTo>
                    <a:pt x="16" y="4"/>
                    <a:pt x="8" y="9"/>
                    <a:pt x="10" y="4"/>
                  </a:cubicBezTo>
                  <a:cubicBezTo>
                    <a:pt x="11" y="4"/>
                    <a:pt x="11" y="4"/>
                    <a:pt x="11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5" name="Freeform 34">
              <a:extLst>
                <a:ext uri="{FF2B5EF4-FFF2-40B4-BE49-F238E27FC236}">
                  <a16:creationId xmlns:a16="http://schemas.microsoft.com/office/drawing/2014/main" id="{17E9371F-60A4-4A6A-9C09-76865D434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3825" y="2003425"/>
              <a:ext cx="84138" cy="41275"/>
            </a:xfrm>
            <a:custGeom>
              <a:avLst/>
              <a:gdLst>
                <a:gd name="T0" fmla="*/ 0 w 22"/>
                <a:gd name="T1" fmla="*/ 8255 h 10"/>
                <a:gd name="T2" fmla="*/ 22947 w 22"/>
                <a:gd name="T3" fmla="*/ 0 h 10"/>
                <a:gd name="T4" fmla="*/ 80314 w 22"/>
                <a:gd name="T5" fmla="*/ 20638 h 10"/>
                <a:gd name="T6" fmla="*/ 76489 w 22"/>
                <a:gd name="T7" fmla="*/ 41275 h 10"/>
                <a:gd name="T8" fmla="*/ 19122 w 22"/>
                <a:gd name="T9" fmla="*/ 20638 h 10"/>
                <a:gd name="T10" fmla="*/ 0 w 22"/>
                <a:gd name="T11" fmla="*/ 8255 h 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0">
                  <a:moveTo>
                    <a:pt x="0" y="2"/>
                  </a:moveTo>
                  <a:cubicBezTo>
                    <a:pt x="1" y="0"/>
                    <a:pt x="4" y="0"/>
                    <a:pt x="6" y="0"/>
                  </a:cubicBezTo>
                  <a:cubicBezTo>
                    <a:pt x="11" y="1"/>
                    <a:pt x="17" y="4"/>
                    <a:pt x="21" y="5"/>
                  </a:cubicBezTo>
                  <a:cubicBezTo>
                    <a:pt x="22" y="7"/>
                    <a:pt x="20" y="8"/>
                    <a:pt x="20" y="10"/>
                  </a:cubicBezTo>
                  <a:cubicBezTo>
                    <a:pt x="12" y="10"/>
                    <a:pt x="9" y="9"/>
                    <a:pt x="5" y="5"/>
                  </a:cubicBezTo>
                  <a:cubicBezTo>
                    <a:pt x="3" y="4"/>
                    <a:pt x="3" y="1"/>
                    <a:pt x="0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6" name="Freeform 35">
              <a:extLst>
                <a:ext uri="{FF2B5EF4-FFF2-40B4-BE49-F238E27FC236}">
                  <a16:creationId xmlns:a16="http://schemas.microsoft.com/office/drawing/2014/main" id="{9AA4B971-10AD-41C6-929B-EB313607C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75" y="2003425"/>
              <a:ext cx="53975" cy="25400"/>
            </a:xfrm>
            <a:custGeom>
              <a:avLst/>
              <a:gdLst>
                <a:gd name="T0" fmla="*/ 53975 w 14"/>
                <a:gd name="T1" fmla="*/ 21167 h 6"/>
                <a:gd name="T2" fmla="*/ 0 w 14"/>
                <a:gd name="T3" fmla="*/ 12700 h 6"/>
                <a:gd name="T4" fmla="*/ 15421 w 14"/>
                <a:gd name="T5" fmla="*/ 0 h 6"/>
                <a:gd name="T6" fmla="*/ 53975 w 14"/>
                <a:gd name="T7" fmla="*/ 21167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6">
                  <a:moveTo>
                    <a:pt x="14" y="5"/>
                  </a:moveTo>
                  <a:cubicBezTo>
                    <a:pt x="12" y="6"/>
                    <a:pt x="3" y="5"/>
                    <a:pt x="0" y="3"/>
                  </a:cubicBezTo>
                  <a:cubicBezTo>
                    <a:pt x="0" y="1"/>
                    <a:pt x="4" y="3"/>
                    <a:pt x="4" y="0"/>
                  </a:cubicBezTo>
                  <a:cubicBezTo>
                    <a:pt x="7" y="2"/>
                    <a:pt x="14" y="0"/>
                    <a:pt x="14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7" name="Freeform 36">
              <a:extLst>
                <a:ext uri="{FF2B5EF4-FFF2-40B4-BE49-F238E27FC236}">
                  <a16:creationId xmlns:a16="http://schemas.microsoft.com/office/drawing/2014/main" id="{95CCE5C8-C297-4D26-B736-92221B9CE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963" y="2132013"/>
              <a:ext cx="44450" cy="31750"/>
            </a:xfrm>
            <a:custGeom>
              <a:avLst/>
              <a:gdLst>
                <a:gd name="T0" fmla="*/ 44450 w 11"/>
                <a:gd name="T1" fmla="*/ 23813 h 8"/>
                <a:gd name="T2" fmla="*/ 0 w 11"/>
                <a:gd name="T3" fmla="*/ 11906 h 8"/>
                <a:gd name="T4" fmla="*/ 44450 w 11"/>
                <a:gd name="T5" fmla="*/ 23813 h 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" h="8">
                  <a:moveTo>
                    <a:pt x="11" y="6"/>
                  </a:moveTo>
                  <a:cubicBezTo>
                    <a:pt x="4" y="8"/>
                    <a:pt x="5" y="2"/>
                    <a:pt x="0" y="3"/>
                  </a:cubicBezTo>
                  <a:cubicBezTo>
                    <a:pt x="2" y="0"/>
                    <a:pt x="11" y="2"/>
                    <a:pt x="11" y="6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8" name="Freeform 37">
              <a:extLst>
                <a:ext uri="{FF2B5EF4-FFF2-40B4-BE49-F238E27FC236}">
                  <a16:creationId xmlns:a16="http://schemas.microsoft.com/office/drawing/2014/main" id="{B365D8A6-017B-44AC-848A-39E052B47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7388" y="2163763"/>
              <a:ext cx="63500" cy="39687"/>
            </a:xfrm>
            <a:custGeom>
              <a:avLst/>
              <a:gdLst>
                <a:gd name="T0" fmla="*/ 63500 w 16"/>
                <a:gd name="T1" fmla="*/ 22048 h 9"/>
                <a:gd name="T2" fmla="*/ 7938 w 16"/>
                <a:gd name="T3" fmla="*/ 22048 h 9"/>
                <a:gd name="T4" fmla="*/ 23813 w 16"/>
                <a:gd name="T5" fmla="*/ 4410 h 9"/>
                <a:gd name="T6" fmla="*/ 63500 w 16"/>
                <a:gd name="T7" fmla="*/ 22048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9">
                  <a:moveTo>
                    <a:pt x="16" y="5"/>
                  </a:moveTo>
                  <a:cubicBezTo>
                    <a:pt x="14" y="9"/>
                    <a:pt x="4" y="9"/>
                    <a:pt x="2" y="5"/>
                  </a:cubicBezTo>
                  <a:cubicBezTo>
                    <a:pt x="0" y="0"/>
                    <a:pt x="7" y="4"/>
                    <a:pt x="6" y="1"/>
                  </a:cubicBezTo>
                  <a:cubicBezTo>
                    <a:pt x="9" y="3"/>
                    <a:pt x="12" y="4"/>
                    <a:pt x="16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9" name="Freeform 38">
              <a:extLst>
                <a:ext uri="{FF2B5EF4-FFF2-40B4-BE49-F238E27FC236}">
                  <a16:creationId xmlns:a16="http://schemas.microsoft.com/office/drawing/2014/main" id="{0535E508-A361-4937-ADB5-E642D8A35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2750" y="2189163"/>
              <a:ext cx="36513" cy="39687"/>
            </a:xfrm>
            <a:custGeom>
              <a:avLst/>
              <a:gdLst>
                <a:gd name="T0" fmla="*/ 14605 w 10"/>
                <a:gd name="T1" fmla="*/ 0 h 9"/>
                <a:gd name="T2" fmla="*/ 36513 w 10"/>
                <a:gd name="T3" fmla="*/ 26458 h 9"/>
                <a:gd name="T4" fmla="*/ 10954 w 10"/>
                <a:gd name="T5" fmla="*/ 39687 h 9"/>
                <a:gd name="T6" fmla="*/ 3651 w 10"/>
                <a:gd name="T7" fmla="*/ 8819 h 9"/>
                <a:gd name="T8" fmla="*/ 14605 w 10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9">
                  <a:moveTo>
                    <a:pt x="4" y="0"/>
                  </a:moveTo>
                  <a:cubicBezTo>
                    <a:pt x="8" y="0"/>
                    <a:pt x="9" y="2"/>
                    <a:pt x="10" y="6"/>
                  </a:cubicBezTo>
                  <a:cubicBezTo>
                    <a:pt x="6" y="6"/>
                    <a:pt x="3" y="6"/>
                    <a:pt x="3" y="9"/>
                  </a:cubicBezTo>
                  <a:cubicBezTo>
                    <a:pt x="0" y="9"/>
                    <a:pt x="2" y="4"/>
                    <a:pt x="1" y="2"/>
                  </a:cubicBezTo>
                  <a:cubicBezTo>
                    <a:pt x="3" y="2"/>
                    <a:pt x="4" y="1"/>
                    <a:pt x="4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0" name="Freeform 39">
              <a:extLst>
                <a:ext uri="{FF2B5EF4-FFF2-40B4-BE49-F238E27FC236}">
                  <a16:creationId xmlns:a16="http://schemas.microsoft.com/office/drawing/2014/main" id="{34540796-F840-4BAB-A5DC-E892C7023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7400" y="2214563"/>
              <a:ext cx="38100" cy="30162"/>
            </a:xfrm>
            <a:custGeom>
              <a:avLst/>
              <a:gdLst>
                <a:gd name="T0" fmla="*/ 38100 w 10"/>
                <a:gd name="T1" fmla="*/ 25853 h 7"/>
                <a:gd name="T2" fmla="*/ 0 w 10"/>
                <a:gd name="T3" fmla="*/ 30162 h 7"/>
                <a:gd name="T4" fmla="*/ 38100 w 10"/>
                <a:gd name="T5" fmla="*/ 25853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" h="7">
                  <a:moveTo>
                    <a:pt x="10" y="6"/>
                  </a:moveTo>
                  <a:cubicBezTo>
                    <a:pt x="5" y="5"/>
                    <a:pt x="3" y="6"/>
                    <a:pt x="0" y="7"/>
                  </a:cubicBezTo>
                  <a:cubicBezTo>
                    <a:pt x="0" y="4"/>
                    <a:pt x="10" y="0"/>
                    <a:pt x="10" y="6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1" name="Freeform 40">
              <a:extLst>
                <a:ext uri="{FF2B5EF4-FFF2-40B4-BE49-F238E27FC236}">
                  <a16:creationId xmlns:a16="http://schemas.microsoft.com/office/drawing/2014/main" id="{39C9B54F-4A7F-4BF0-996A-7DCCC6372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2088" y="2235200"/>
              <a:ext cx="69850" cy="46038"/>
            </a:xfrm>
            <a:custGeom>
              <a:avLst/>
              <a:gdLst>
                <a:gd name="T0" fmla="*/ 58208 w 18"/>
                <a:gd name="T1" fmla="*/ 8371 h 11"/>
                <a:gd name="T2" fmla="*/ 62089 w 18"/>
                <a:gd name="T3" fmla="*/ 41853 h 11"/>
                <a:gd name="T4" fmla="*/ 7761 w 18"/>
                <a:gd name="T5" fmla="*/ 33482 h 11"/>
                <a:gd name="T6" fmla="*/ 19403 w 18"/>
                <a:gd name="T7" fmla="*/ 8371 h 11"/>
                <a:gd name="T8" fmla="*/ 58208 w 18"/>
                <a:gd name="T9" fmla="*/ 8371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" h="11">
                  <a:moveTo>
                    <a:pt x="15" y="2"/>
                  </a:moveTo>
                  <a:cubicBezTo>
                    <a:pt x="16" y="4"/>
                    <a:pt x="18" y="9"/>
                    <a:pt x="16" y="10"/>
                  </a:cubicBezTo>
                  <a:cubicBezTo>
                    <a:pt x="11" y="10"/>
                    <a:pt x="4" y="11"/>
                    <a:pt x="2" y="8"/>
                  </a:cubicBezTo>
                  <a:cubicBezTo>
                    <a:pt x="0" y="3"/>
                    <a:pt x="6" y="6"/>
                    <a:pt x="5" y="2"/>
                  </a:cubicBezTo>
                  <a:cubicBezTo>
                    <a:pt x="9" y="0"/>
                    <a:pt x="14" y="4"/>
                    <a:pt x="15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2" name="Freeform 41">
              <a:extLst>
                <a:ext uri="{FF2B5EF4-FFF2-40B4-BE49-F238E27FC236}">
                  <a16:creationId xmlns:a16="http://schemas.microsoft.com/office/drawing/2014/main" id="{9FFF5502-B156-4C29-9125-3D26C3499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863" y="2359025"/>
              <a:ext cx="79375" cy="41275"/>
            </a:xfrm>
            <a:custGeom>
              <a:avLst/>
              <a:gdLst>
                <a:gd name="T0" fmla="*/ 71815 w 21"/>
                <a:gd name="T1" fmla="*/ 16510 h 10"/>
                <a:gd name="T2" fmla="*/ 52917 w 21"/>
                <a:gd name="T3" fmla="*/ 28893 h 10"/>
                <a:gd name="T4" fmla="*/ 30238 w 21"/>
                <a:gd name="T5" fmla="*/ 33020 h 10"/>
                <a:gd name="T6" fmla="*/ 7560 w 21"/>
                <a:gd name="T7" fmla="*/ 28893 h 10"/>
                <a:gd name="T8" fmla="*/ 15119 w 21"/>
                <a:gd name="T9" fmla="*/ 12383 h 10"/>
                <a:gd name="T10" fmla="*/ 30238 w 21"/>
                <a:gd name="T11" fmla="*/ 0 h 10"/>
                <a:gd name="T12" fmla="*/ 71815 w 21"/>
                <a:gd name="T13" fmla="*/ 165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" h="10">
                  <a:moveTo>
                    <a:pt x="19" y="4"/>
                  </a:moveTo>
                  <a:cubicBezTo>
                    <a:pt x="21" y="8"/>
                    <a:pt x="16" y="7"/>
                    <a:pt x="14" y="7"/>
                  </a:cubicBezTo>
                  <a:cubicBezTo>
                    <a:pt x="13" y="7"/>
                    <a:pt x="9" y="10"/>
                    <a:pt x="8" y="8"/>
                  </a:cubicBezTo>
                  <a:cubicBezTo>
                    <a:pt x="7" y="7"/>
                    <a:pt x="4" y="8"/>
                    <a:pt x="2" y="7"/>
                  </a:cubicBezTo>
                  <a:cubicBezTo>
                    <a:pt x="0" y="3"/>
                    <a:pt x="9" y="4"/>
                    <a:pt x="4" y="3"/>
                  </a:cubicBezTo>
                  <a:cubicBezTo>
                    <a:pt x="4" y="1"/>
                    <a:pt x="8" y="2"/>
                    <a:pt x="8" y="0"/>
                  </a:cubicBezTo>
                  <a:cubicBezTo>
                    <a:pt x="12" y="1"/>
                    <a:pt x="17" y="2"/>
                    <a:pt x="19" y="4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3" name="Freeform 42">
              <a:extLst>
                <a:ext uri="{FF2B5EF4-FFF2-40B4-BE49-F238E27FC236}">
                  <a16:creationId xmlns:a16="http://schemas.microsoft.com/office/drawing/2014/main" id="{4E275ABB-924F-4BFA-B5BE-7E62E595D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863" y="2422525"/>
              <a:ext cx="38100" cy="20638"/>
            </a:xfrm>
            <a:custGeom>
              <a:avLst/>
              <a:gdLst>
                <a:gd name="T0" fmla="*/ 30480 w 10"/>
                <a:gd name="T1" fmla="*/ 20638 h 5"/>
                <a:gd name="T2" fmla="*/ 7620 w 10"/>
                <a:gd name="T3" fmla="*/ 20638 h 5"/>
                <a:gd name="T4" fmla="*/ 30480 w 10"/>
                <a:gd name="T5" fmla="*/ 20638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" h="5">
                  <a:moveTo>
                    <a:pt x="8" y="5"/>
                  </a:moveTo>
                  <a:cubicBezTo>
                    <a:pt x="5" y="2"/>
                    <a:pt x="6" y="5"/>
                    <a:pt x="2" y="5"/>
                  </a:cubicBezTo>
                  <a:cubicBezTo>
                    <a:pt x="0" y="0"/>
                    <a:pt x="10" y="0"/>
                    <a:pt x="8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4" name="Freeform 43">
              <a:extLst>
                <a:ext uri="{FF2B5EF4-FFF2-40B4-BE49-F238E27FC236}">
                  <a16:creationId xmlns:a16="http://schemas.microsoft.com/office/drawing/2014/main" id="{77BBD3EA-576B-4049-9750-FCD14E29B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800" y="2449513"/>
              <a:ext cx="41275" cy="23812"/>
            </a:xfrm>
            <a:custGeom>
              <a:avLst/>
              <a:gdLst>
                <a:gd name="T0" fmla="*/ 33770 w 11"/>
                <a:gd name="T1" fmla="*/ 0 h 6"/>
                <a:gd name="T2" fmla="*/ 41275 w 11"/>
                <a:gd name="T3" fmla="*/ 11906 h 6"/>
                <a:gd name="T4" fmla="*/ 18761 w 11"/>
                <a:gd name="T5" fmla="*/ 19843 h 6"/>
                <a:gd name="T6" fmla="*/ 0 w 11"/>
                <a:gd name="T7" fmla="*/ 19843 h 6"/>
                <a:gd name="T8" fmla="*/ 33770 w 11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cubicBezTo>
                    <a:pt x="9" y="2"/>
                    <a:pt x="10" y="3"/>
                    <a:pt x="11" y="3"/>
                  </a:cubicBezTo>
                  <a:cubicBezTo>
                    <a:pt x="11" y="6"/>
                    <a:pt x="6" y="3"/>
                    <a:pt x="5" y="5"/>
                  </a:cubicBezTo>
                  <a:cubicBezTo>
                    <a:pt x="4" y="6"/>
                    <a:pt x="5" y="5"/>
                    <a:pt x="0" y="5"/>
                  </a:cubicBezTo>
                  <a:cubicBezTo>
                    <a:pt x="2" y="2"/>
                    <a:pt x="4" y="0"/>
                    <a:pt x="9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5" name="Freeform 44">
              <a:extLst>
                <a:ext uri="{FF2B5EF4-FFF2-40B4-BE49-F238E27FC236}">
                  <a16:creationId xmlns:a16="http://schemas.microsoft.com/office/drawing/2014/main" id="{701E1442-05DB-4A55-B997-A11FC0E51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1763" y="2473325"/>
              <a:ext cx="15875" cy="28575"/>
            </a:xfrm>
            <a:custGeom>
              <a:avLst/>
              <a:gdLst>
                <a:gd name="T0" fmla="*/ 3969 w 4"/>
                <a:gd name="T1" fmla="*/ 0 h 7"/>
                <a:gd name="T2" fmla="*/ 15875 w 4"/>
                <a:gd name="T3" fmla="*/ 24493 h 7"/>
                <a:gd name="T4" fmla="*/ 3969 w 4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7">
                  <a:moveTo>
                    <a:pt x="1" y="0"/>
                  </a:moveTo>
                  <a:cubicBezTo>
                    <a:pt x="4" y="0"/>
                    <a:pt x="4" y="2"/>
                    <a:pt x="4" y="6"/>
                  </a:cubicBezTo>
                  <a:cubicBezTo>
                    <a:pt x="0" y="7"/>
                    <a:pt x="1" y="2"/>
                    <a:pt x="1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6" name="Freeform 45">
              <a:extLst>
                <a:ext uri="{FF2B5EF4-FFF2-40B4-BE49-F238E27FC236}">
                  <a16:creationId xmlns:a16="http://schemas.microsoft.com/office/drawing/2014/main" id="{A3C06300-D905-48B1-926E-0BD631D87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8463" y="2717800"/>
              <a:ext cx="96837" cy="120650"/>
            </a:xfrm>
            <a:custGeom>
              <a:avLst/>
              <a:gdLst>
                <a:gd name="T0" fmla="*/ 38735 w 25"/>
                <a:gd name="T1" fmla="*/ 0 h 29"/>
                <a:gd name="T2" fmla="*/ 42608 w 25"/>
                <a:gd name="T3" fmla="*/ 4160 h 29"/>
                <a:gd name="T4" fmla="*/ 81343 w 25"/>
                <a:gd name="T5" fmla="*/ 4160 h 29"/>
                <a:gd name="T6" fmla="*/ 96837 w 25"/>
                <a:gd name="T7" fmla="*/ 16641 h 29"/>
                <a:gd name="T8" fmla="*/ 92964 w 25"/>
                <a:gd name="T9" fmla="*/ 29122 h 29"/>
                <a:gd name="T10" fmla="*/ 81343 w 25"/>
                <a:gd name="T11" fmla="*/ 33283 h 29"/>
                <a:gd name="T12" fmla="*/ 92964 w 25"/>
                <a:gd name="T13" fmla="*/ 62405 h 29"/>
                <a:gd name="T14" fmla="*/ 85217 w 25"/>
                <a:gd name="T15" fmla="*/ 91528 h 29"/>
                <a:gd name="T16" fmla="*/ 58102 w 25"/>
                <a:gd name="T17" fmla="*/ 91528 h 29"/>
                <a:gd name="T18" fmla="*/ 54229 w 25"/>
                <a:gd name="T19" fmla="*/ 112329 h 29"/>
                <a:gd name="T20" fmla="*/ 42608 w 25"/>
                <a:gd name="T21" fmla="*/ 120650 h 29"/>
                <a:gd name="T22" fmla="*/ 11620 w 25"/>
                <a:gd name="T23" fmla="*/ 120650 h 29"/>
                <a:gd name="T24" fmla="*/ 23241 w 25"/>
                <a:gd name="T25" fmla="*/ 87367 h 29"/>
                <a:gd name="T26" fmla="*/ 23241 w 25"/>
                <a:gd name="T27" fmla="*/ 62405 h 29"/>
                <a:gd name="T28" fmla="*/ 11620 w 25"/>
                <a:gd name="T29" fmla="*/ 33283 h 29"/>
                <a:gd name="T30" fmla="*/ 30988 w 25"/>
                <a:gd name="T31" fmla="*/ 41603 h 29"/>
                <a:gd name="T32" fmla="*/ 38735 w 25"/>
                <a:gd name="T33" fmla="*/ 0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5" h="29">
                  <a:moveTo>
                    <a:pt x="10" y="0"/>
                  </a:moveTo>
                  <a:cubicBezTo>
                    <a:pt x="11" y="0"/>
                    <a:pt x="11" y="1"/>
                    <a:pt x="11" y="1"/>
                  </a:cubicBezTo>
                  <a:cubicBezTo>
                    <a:pt x="11" y="4"/>
                    <a:pt x="17" y="0"/>
                    <a:pt x="21" y="1"/>
                  </a:cubicBezTo>
                  <a:cubicBezTo>
                    <a:pt x="22" y="3"/>
                    <a:pt x="23" y="4"/>
                    <a:pt x="25" y="4"/>
                  </a:cubicBezTo>
                  <a:cubicBezTo>
                    <a:pt x="25" y="6"/>
                    <a:pt x="25" y="7"/>
                    <a:pt x="24" y="7"/>
                  </a:cubicBezTo>
                  <a:cubicBezTo>
                    <a:pt x="24" y="8"/>
                    <a:pt x="22" y="8"/>
                    <a:pt x="21" y="8"/>
                  </a:cubicBezTo>
                  <a:cubicBezTo>
                    <a:pt x="21" y="12"/>
                    <a:pt x="24" y="12"/>
                    <a:pt x="24" y="15"/>
                  </a:cubicBezTo>
                  <a:cubicBezTo>
                    <a:pt x="24" y="17"/>
                    <a:pt x="22" y="19"/>
                    <a:pt x="22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3" y="22"/>
                    <a:pt x="15" y="25"/>
                    <a:pt x="14" y="27"/>
                  </a:cubicBezTo>
                  <a:cubicBezTo>
                    <a:pt x="14" y="27"/>
                    <a:pt x="10" y="27"/>
                    <a:pt x="11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4" y="27"/>
                    <a:pt x="0" y="20"/>
                    <a:pt x="6" y="21"/>
                  </a:cubicBezTo>
                  <a:cubicBezTo>
                    <a:pt x="6" y="17"/>
                    <a:pt x="3" y="18"/>
                    <a:pt x="6" y="15"/>
                  </a:cubicBezTo>
                  <a:cubicBezTo>
                    <a:pt x="7" y="11"/>
                    <a:pt x="2" y="13"/>
                    <a:pt x="3" y="8"/>
                  </a:cubicBezTo>
                  <a:cubicBezTo>
                    <a:pt x="6" y="8"/>
                    <a:pt x="6" y="9"/>
                    <a:pt x="8" y="10"/>
                  </a:cubicBezTo>
                  <a:cubicBezTo>
                    <a:pt x="11" y="9"/>
                    <a:pt x="9" y="3"/>
                    <a:pt x="10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7" name="Freeform 48">
              <a:extLst>
                <a:ext uri="{FF2B5EF4-FFF2-40B4-BE49-F238E27FC236}">
                  <a16:creationId xmlns:a16="http://schemas.microsoft.com/office/drawing/2014/main" id="{1AC4601A-F865-4D3D-B699-F64121CEE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5388" y="2724150"/>
              <a:ext cx="53975" cy="265113"/>
            </a:xfrm>
            <a:custGeom>
              <a:avLst/>
              <a:gdLst>
                <a:gd name="T0" fmla="*/ 17992 w 15"/>
                <a:gd name="T1" fmla="*/ 28551 h 65"/>
                <a:gd name="T2" fmla="*/ 28787 w 15"/>
                <a:gd name="T3" fmla="*/ 69337 h 65"/>
                <a:gd name="T4" fmla="*/ 32385 w 15"/>
                <a:gd name="T5" fmla="*/ 93809 h 65"/>
                <a:gd name="T6" fmla="*/ 32385 w 15"/>
                <a:gd name="T7" fmla="*/ 110124 h 65"/>
                <a:gd name="T8" fmla="*/ 39582 w 15"/>
                <a:gd name="T9" fmla="*/ 154989 h 65"/>
                <a:gd name="T10" fmla="*/ 53975 w 15"/>
                <a:gd name="T11" fmla="*/ 179461 h 65"/>
                <a:gd name="T12" fmla="*/ 32385 w 15"/>
                <a:gd name="T13" fmla="*/ 183540 h 65"/>
                <a:gd name="T14" fmla="*/ 32385 w 15"/>
                <a:gd name="T15" fmla="*/ 224326 h 65"/>
                <a:gd name="T16" fmla="*/ 21590 w 15"/>
                <a:gd name="T17" fmla="*/ 224326 h 65"/>
                <a:gd name="T18" fmla="*/ 32385 w 15"/>
                <a:gd name="T19" fmla="*/ 265113 h 65"/>
                <a:gd name="T20" fmla="*/ 7197 w 15"/>
                <a:gd name="T21" fmla="*/ 256956 h 65"/>
                <a:gd name="T22" fmla="*/ 14393 w 15"/>
                <a:gd name="T23" fmla="*/ 224326 h 65"/>
                <a:gd name="T24" fmla="*/ 3598 w 15"/>
                <a:gd name="T25" fmla="*/ 208012 h 65"/>
                <a:gd name="T26" fmla="*/ 14393 w 15"/>
                <a:gd name="T27" fmla="*/ 138674 h 65"/>
                <a:gd name="T28" fmla="*/ 3598 w 15"/>
                <a:gd name="T29" fmla="*/ 110124 h 65"/>
                <a:gd name="T30" fmla="*/ 3598 w 15"/>
                <a:gd name="T31" fmla="*/ 69337 h 65"/>
                <a:gd name="T32" fmla="*/ 17992 w 15"/>
                <a:gd name="T33" fmla="*/ 53023 h 65"/>
                <a:gd name="T34" fmla="*/ 21590 w 15"/>
                <a:gd name="T35" fmla="*/ 36708 h 65"/>
                <a:gd name="T36" fmla="*/ 17992 w 15"/>
                <a:gd name="T37" fmla="*/ 28551 h 6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5" h="65">
                  <a:moveTo>
                    <a:pt x="5" y="7"/>
                  </a:moveTo>
                  <a:cubicBezTo>
                    <a:pt x="11" y="0"/>
                    <a:pt x="5" y="15"/>
                    <a:pt x="8" y="17"/>
                  </a:cubicBezTo>
                  <a:cubicBezTo>
                    <a:pt x="10" y="19"/>
                    <a:pt x="6" y="20"/>
                    <a:pt x="9" y="23"/>
                  </a:cubicBezTo>
                  <a:cubicBezTo>
                    <a:pt x="11" y="25"/>
                    <a:pt x="9" y="25"/>
                    <a:pt x="9" y="27"/>
                  </a:cubicBezTo>
                  <a:cubicBezTo>
                    <a:pt x="9" y="28"/>
                    <a:pt x="12" y="33"/>
                    <a:pt x="11" y="38"/>
                  </a:cubicBezTo>
                  <a:cubicBezTo>
                    <a:pt x="10" y="42"/>
                    <a:pt x="13" y="43"/>
                    <a:pt x="15" y="44"/>
                  </a:cubicBezTo>
                  <a:cubicBezTo>
                    <a:pt x="14" y="47"/>
                    <a:pt x="11" y="47"/>
                    <a:pt x="9" y="45"/>
                  </a:cubicBezTo>
                  <a:cubicBezTo>
                    <a:pt x="8" y="49"/>
                    <a:pt x="9" y="55"/>
                    <a:pt x="9" y="55"/>
                  </a:cubicBezTo>
                  <a:cubicBezTo>
                    <a:pt x="9" y="55"/>
                    <a:pt x="6" y="55"/>
                    <a:pt x="6" y="55"/>
                  </a:cubicBezTo>
                  <a:cubicBezTo>
                    <a:pt x="6" y="58"/>
                    <a:pt x="10" y="59"/>
                    <a:pt x="9" y="65"/>
                  </a:cubicBezTo>
                  <a:cubicBezTo>
                    <a:pt x="5" y="63"/>
                    <a:pt x="5" y="65"/>
                    <a:pt x="2" y="63"/>
                  </a:cubicBezTo>
                  <a:cubicBezTo>
                    <a:pt x="5" y="60"/>
                    <a:pt x="1" y="59"/>
                    <a:pt x="4" y="55"/>
                  </a:cubicBezTo>
                  <a:cubicBezTo>
                    <a:pt x="4" y="53"/>
                    <a:pt x="2" y="51"/>
                    <a:pt x="1" y="51"/>
                  </a:cubicBezTo>
                  <a:cubicBezTo>
                    <a:pt x="2" y="47"/>
                    <a:pt x="5" y="41"/>
                    <a:pt x="4" y="34"/>
                  </a:cubicBezTo>
                  <a:cubicBezTo>
                    <a:pt x="3" y="31"/>
                    <a:pt x="1" y="29"/>
                    <a:pt x="1" y="27"/>
                  </a:cubicBezTo>
                  <a:cubicBezTo>
                    <a:pt x="0" y="23"/>
                    <a:pt x="4" y="20"/>
                    <a:pt x="1" y="17"/>
                  </a:cubicBezTo>
                  <a:cubicBezTo>
                    <a:pt x="1" y="15"/>
                    <a:pt x="3" y="14"/>
                    <a:pt x="5" y="13"/>
                  </a:cubicBezTo>
                  <a:cubicBezTo>
                    <a:pt x="5" y="11"/>
                    <a:pt x="5" y="9"/>
                    <a:pt x="6" y="9"/>
                  </a:cubicBezTo>
                  <a:cubicBezTo>
                    <a:pt x="7" y="8"/>
                    <a:pt x="6" y="7"/>
                    <a:pt x="5" y="7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8" name="Freeform 50">
              <a:extLst>
                <a:ext uri="{FF2B5EF4-FFF2-40B4-BE49-F238E27FC236}">
                  <a16:creationId xmlns:a16="http://schemas.microsoft.com/office/drawing/2014/main" id="{74FDE492-3E5B-4FD9-BC76-D79A79AF6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963" y="2846388"/>
              <a:ext cx="161925" cy="142875"/>
            </a:xfrm>
            <a:custGeom>
              <a:avLst/>
              <a:gdLst>
                <a:gd name="T0" fmla="*/ 69396 w 42"/>
                <a:gd name="T1" fmla="*/ 0 h 35"/>
                <a:gd name="T2" fmla="*/ 84818 w 42"/>
                <a:gd name="T3" fmla="*/ 12246 h 35"/>
                <a:gd name="T4" fmla="*/ 80963 w 42"/>
                <a:gd name="T5" fmla="*/ 32657 h 35"/>
                <a:gd name="T6" fmla="*/ 104095 w 42"/>
                <a:gd name="T7" fmla="*/ 44904 h 35"/>
                <a:gd name="T8" fmla="*/ 134938 w 42"/>
                <a:gd name="T9" fmla="*/ 57150 h 35"/>
                <a:gd name="T10" fmla="*/ 131082 w 42"/>
                <a:gd name="T11" fmla="*/ 77561 h 35"/>
                <a:gd name="T12" fmla="*/ 146504 w 42"/>
                <a:gd name="T13" fmla="*/ 85725 h 35"/>
                <a:gd name="T14" fmla="*/ 158070 w 42"/>
                <a:gd name="T15" fmla="*/ 102054 h 35"/>
                <a:gd name="T16" fmla="*/ 146504 w 42"/>
                <a:gd name="T17" fmla="*/ 130629 h 35"/>
                <a:gd name="T18" fmla="*/ 138793 w 42"/>
                <a:gd name="T19" fmla="*/ 118382 h 35"/>
                <a:gd name="T20" fmla="*/ 107950 w 42"/>
                <a:gd name="T21" fmla="*/ 118382 h 35"/>
                <a:gd name="T22" fmla="*/ 84818 w 42"/>
                <a:gd name="T23" fmla="*/ 142875 h 35"/>
                <a:gd name="T24" fmla="*/ 77107 w 42"/>
                <a:gd name="T25" fmla="*/ 126546 h 35"/>
                <a:gd name="T26" fmla="*/ 57830 w 42"/>
                <a:gd name="T27" fmla="*/ 118382 h 35"/>
                <a:gd name="T28" fmla="*/ 38554 w 42"/>
                <a:gd name="T29" fmla="*/ 102054 h 35"/>
                <a:gd name="T30" fmla="*/ 0 w 42"/>
                <a:gd name="T31" fmla="*/ 106136 h 35"/>
                <a:gd name="T32" fmla="*/ 3855 w 42"/>
                <a:gd name="T33" fmla="*/ 85725 h 35"/>
                <a:gd name="T34" fmla="*/ 26988 w 42"/>
                <a:gd name="T35" fmla="*/ 73479 h 35"/>
                <a:gd name="T36" fmla="*/ 38554 w 42"/>
                <a:gd name="T37" fmla="*/ 48986 h 35"/>
                <a:gd name="T38" fmla="*/ 42409 w 42"/>
                <a:gd name="T39" fmla="*/ 20411 h 35"/>
                <a:gd name="T40" fmla="*/ 53975 w 42"/>
                <a:gd name="T41" fmla="*/ 20411 h 35"/>
                <a:gd name="T42" fmla="*/ 53975 w 42"/>
                <a:gd name="T43" fmla="*/ 12246 h 35"/>
                <a:gd name="T44" fmla="*/ 69396 w 42"/>
                <a:gd name="T45" fmla="*/ 0 h 3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2" h="35">
                  <a:moveTo>
                    <a:pt x="18" y="0"/>
                  </a:moveTo>
                  <a:cubicBezTo>
                    <a:pt x="20" y="0"/>
                    <a:pt x="20" y="2"/>
                    <a:pt x="22" y="3"/>
                  </a:cubicBezTo>
                  <a:cubicBezTo>
                    <a:pt x="22" y="5"/>
                    <a:pt x="18" y="5"/>
                    <a:pt x="21" y="8"/>
                  </a:cubicBezTo>
                  <a:cubicBezTo>
                    <a:pt x="20" y="12"/>
                    <a:pt x="25" y="10"/>
                    <a:pt x="27" y="11"/>
                  </a:cubicBezTo>
                  <a:cubicBezTo>
                    <a:pt x="28" y="12"/>
                    <a:pt x="30" y="16"/>
                    <a:pt x="35" y="14"/>
                  </a:cubicBezTo>
                  <a:cubicBezTo>
                    <a:pt x="35" y="17"/>
                    <a:pt x="38" y="18"/>
                    <a:pt x="34" y="19"/>
                  </a:cubicBezTo>
                  <a:cubicBezTo>
                    <a:pt x="33" y="22"/>
                    <a:pt x="37" y="20"/>
                    <a:pt x="38" y="21"/>
                  </a:cubicBezTo>
                  <a:cubicBezTo>
                    <a:pt x="39" y="22"/>
                    <a:pt x="37" y="27"/>
                    <a:pt x="41" y="25"/>
                  </a:cubicBezTo>
                  <a:cubicBezTo>
                    <a:pt x="42" y="29"/>
                    <a:pt x="37" y="28"/>
                    <a:pt x="38" y="32"/>
                  </a:cubicBezTo>
                  <a:cubicBezTo>
                    <a:pt x="36" y="32"/>
                    <a:pt x="37" y="30"/>
                    <a:pt x="36" y="29"/>
                  </a:cubicBezTo>
                  <a:cubicBezTo>
                    <a:pt x="31" y="29"/>
                    <a:pt x="32" y="31"/>
                    <a:pt x="28" y="29"/>
                  </a:cubicBezTo>
                  <a:cubicBezTo>
                    <a:pt x="26" y="31"/>
                    <a:pt x="22" y="31"/>
                    <a:pt x="22" y="35"/>
                  </a:cubicBezTo>
                  <a:cubicBezTo>
                    <a:pt x="20" y="35"/>
                    <a:pt x="21" y="32"/>
                    <a:pt x="20" y="31"/>
                  </a:cubicBezTo>
                  <a:cubicBezTo>
                    <a:pt x="19" y="30"/>
                    <a:pt x="16" y="30"/>
                    <a:pt x="15" y="29"/>
                  </a:cubicBezTo>
                  <a:cubicBezTo>
                    <a:pt x="14" y="28"/>
                    <a:pt x="13" y="26"/>
                    <a:pt x="10" y="25"/>
                  </a:cubicBezTo>
                  <a:cubicBezTo>
                    <a:pt x="5" y="24"/>
                    <a:pt x="5" y="28"/>
                    <a:pt x="0" y="26"/>
                  </a:cubicBezTo>
                  <a:cubicBezTo>
                    <a:pt x="1" y="25"/>
                    <a:pt x="1" y="23"/>
                    <a:pt x="1" y="21"/>
                  </a:cubicBezTo>
                  <a:cubicBezTo>
                    <a:pt x="6" y="23"/>
                    <a:pt x="2" y="16"/>
                    <a:pt x="7" y="18"/>
                  </a:cubicBezTo>
                  <a:cubicBezTo>
                    <a:pt x="5" y="15"/>
                    <a:pt x="9" y="14"/>
                    <a:pt x="10" y="12"/>
                  </a:cubicBezTo>
                  <a:cubicBezTo>
                    <a:pt x="11" y="11"/>
                    <a:pt x="9" y="8"/>
                    <a:pt x="11" y="5"/>
                  </a:cubicBezTo>
                  <a:cubicBezTo>
                    <a:pt x="12" y="5"/>
                    <a:pt x="14" y="6"/>
                    <a:pt x="14" y="5"/>
                  </a:cubicBezTo>
                  <a:cubicBezTo>
                    <a:pt x="14" y="5"/>
                    <a:pt x="14" y="3"/>
                    <a:pt x="14" y="3"/>
                  </a:cubicBezTo>
                  <a:cubicBezTo>
                    <a:pt x="15" y="1"/>
                    <a:pt x="18" y="2"/>
                    <a:pt x="18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9" name="Freeform 51">
              <a:extLst>
                <a:ext uri="{FF2B5EF4-FFF2-40B4-BE49-F238E27FC236}">
                  <a16:creationId xmlns:a16="http://schemas.microsoft.com/office/drawing/2014/main" id="{7126D795-F73E-49C9-ACED-5D3A4D7CB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238" y="2890838"/>
              <a:ext cx="33337" cy="38100"/>
            </a:xfrm>
            <a:custGeom>
              <a:avLst/>
              <a:gdLst>
                <a:gd name="T0" fmla="*/ 0 w 9"/>
                <a:gd name="T1" fmla="*/ 0 h 9"/>
                <a:gd name="T2" fmla="*/ 33337 w 9"/>
                <a:gd name="T3" fmla="*/ 16933 h 9"/>
                <a:gd name="T4" fmla="*/ 0 w 9"/>
                <a:gd name="T5" fmla="*/ 0 h 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5" y="0"/>
                    <a:pt x="5" y="4"/>
                    <a:pt x="9" y="4"/>
                  </a:cubicBezTo>
                  <a:cubicBezTo>
                    <a:pt x="8" y="9"/>
                    <a:pt x="0" y="5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0" name="Freeform 52">
              <a:extLst>
                <a:ext uri="{FF2B5EF4-FFF2-40B4-BE49-F238E27FC236}">
                  <a16:creationId xmlns:a16="http://schemas.microsoft.com/office/drawing/2014/main" id="{6D5623F9-9AF0-4489-931A-7B33C237C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750" y="3036888"/>
              <a:ext cx="114300" cy="84137"/>
            </a:xfrm>
            <a:custGeom>
              <a:avLst/>
              <a:gdLst>
                <a:gd name="T0" fmla="*/ 34290 w 30"/>
                <a:gd name="T1" fmla="*/ 0 h 21"/>
                <a:gd name="T2" fmla="*/ 38100 w 30"/>
                <a:gd name="T3" fmla="*/ 8013 h 21"/>
                <a:gd name="T4" fmla="*/ 60960 w 30"/>
                <a:gd name="T5" fmla="*/ 28046 h 21"/>
                <a:gd name="T6" fmla="*/ 114300 w 30"/>
                <a:gd name="T7" fmla="*/ 24039 h 21"/>
                <a:gd name="T8" fmla="*/ 91440 w 30"/>
                <a:gd name="T9" fmla="*/ 56091 h 21"/>
                <a:gd name="T10" fmla="*/ 76200 w 30"/>
                <a:gd name="T11" fmla="*/ 52085 h 21"/>
                <a:gd name="T12" fmla="*/ 53340 w 30"/>
                <a:gd name="T13" fmla="*/ 64104 h 21"/>
                <a:gd name="T14" fmla="*/ 49530 w 30"/>
                <a:gd name="T15" fmla="*/ 80130 h 21"/>
                <a:gd name="T16" fmla="*/ 22860 w 30"/>
                <a:gd name="T17" fmla="*/ 68111 h 21"/>
                <a:gd name="T18" fmla="*/ 34290 w 30"/>
                <a:gd name="T19" fmla="*/ 0 h 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" h="21">
                  <a:moveTo>
                    <a:pt x="9" y="0"/>
                  </a:moveTo>
                  <a:cubicBezTo>
                    <a:pt x="10" y="0"/>
                    <a:pt x="10" y="1"/>
                    <a:pt x="10" y="2"/>
                  </a:cubicBezTo>
                  <a:cubicBezTo>
                    <a:pt x="10" y="5"/>
                    <a:pt x="15" y="4"/>
                    <a:pt x="16" y="7"/>
                  </a:cubicBezTo>
                  <a:cubicBezTo>
                    <a:pt x="20" y="5"/>
                    <a:pt x="24" y="8"/>
                    <a:pt x="30" y="6"/>
                  </a:cubicBezTo>
                  <a:cubicBezTo>
                    <a:pt x="29" y="10"/>
                    <a:pt x="24" y="10"/>
                    <a:pt x="24" y="14"/>
                  </a:cubicBezTo>
                  <a:cubicBezTo>
                    <a:pt x="22" y="15"/>
                    <a:pt x="22" y="13"/>
                    <a:pt x="20" y="13"/>
                  </a:cubicBezTo>
                  <a:cubicBezTo>
                    <a:pt x="17" y="12"/>
                    <a:pt x="15" y="19"/>
                    <a:pt x="14" y="16"/>
                  </a:cubicBezTo>
                  <a:cubicBezTo>
                    <a:pt x="12" y="16"/>
                    <a:pt x="13" y="18"/>
                    <a:pt x="13" y="20"/>
                  </a:cubicBezTo>
                  <a:cubicBezTo>
                    <a:pt x="9" y="21"/>
                    <a:pt x="9" y="12"/>
                    <a:pt x="6" y="17"/>
                  </a:cubicBezTo>
                  <a:cubicBezTo>
                    <a:pt x="0" y="13"/>
                    <a:pt x="4" y="3"/>
                    <a:pt x="9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1" name="Freeform 53">
              <a:extLst>
                <a:ext uri="{FF2B5EF4-FFF2-40B4-BE49-F238E27FC236}">
                  <a16:creationId xmlns:a16="http://schemas.microsoft.com/office/drawing/2014/main" id="{481C876E-6CE7-4782-BAAA-75B28E241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3138" y="3140075"/>
              <a:ext cx="222250" cy="203200"/>
            </a:xfrm>
            <a:custGeom>
              <a:avLst/>
              <a:gdLst>
                <a:gd name="T0" fmla="*/ 198855 w 57"/>
                <a:gd name="T1" fmla="*/ 0 h 49"/>
                <a:gd name="T2" fmla="*/ 214452 w 57"/>
                <a:gd name="T3" fmla="*/ 8294 h 49"/>
                <a:gd name="T4" fmla="*/ 214452 w 57"/>
                <a:gd name="T5" fmla="*/ 95380 h 49"/>
                <a:gd name="T6" fmla="*/ 206654 w 57"/>
                <a:gd name="T7" fmla="*/ 82939 h 49"/>
                <a:gd name="T8" fmla="*/ 206654 w 57"/>
                <a:gd name="T9" fmla="*/ 116114 h 49"/>
                <a:gd name="T10" fmla="*/ 198855 w 57"/>
                <a:gd name="T11" fmla="*/ 111967 h 49"/>
                <a:gd name="T12" fmla="*/ 198855 w 57"/>
                <a:gd name="T13" fmla="*/ 170024 h 49"/>
                <a:gd name="T14" fmla="*/ 187158 w 57"/>
                <a:gd name="T15" fmla="*/ 165878 h 49"/>
                <a:gd name="T16" fmla="*/ 171561 w 57"/>
                <a:gd name="T17" fmla="*/ 174171 h 49"/>
                <a:gd name="T18" fmla="*/ 159864 w 57"/>
                <a:gd name="T19" fmla="*/ 170024 h 49"/>
                <a:gd name="T20" fmla="*/ 136469 w 57"/>
                <a:gd name="T21" fmla="*/ 174171 h 49"/>
                <a:gd name="T22" fmla="*/ 109175 w 57"/>
                <a:gd name="T23" fmla="*/ 182465 h 49"/>
                <a:gd name="T24" fmla="*/ 97478 w 57"/>
                <a:gd name="T25" fmla="*/ 203200 h 49"/>
                <a:gd name="T26" fmla="*/ 77982 w 57"/>
                <a:gd name="T27" fmla="*/ 174171 h 49"/>
                <a:gd name="T28" fmla="*/ 66285 w 57"/>
                <a:gd name="T29" fmla="*/ 186612 h 49"/>
                <a:gd name="T30" fmla="*/ 54588 w 57"/>
                <a:gd name="T31" fmla="*/ 182465 h 49"/>
                <a:gd name="T32" fmla="*/ 0 w 57"/>
                <a:gd name="T33" fmla="*/ 194906 h 49"/>
                <a:gd name="T34" fmla="*/ 7798 w 57"/>
                <a:gd name="T35" fmla="*/ 170024 h 49"/>
                <a:gd name="T36" fmla="*/ 15596 w 57"/>
                <a:gd name="T37" fmla="*/ 174171 h 49"/>
                <a:gd name="T38" fmla="*/ 23395 w 57"/>
                <a:gd name="T39" fmla="*/ 165878 h 49"/>
                <a:gd name="T40" fmla="*/ 97478 w 57"/>
                <a:gd name="T41" fmla="*/ 157584 h 49"/>
                <a:gd name="T42" fmla="*/ 109175 w 57"/>
                <a:gd name="T43" fmla="*/ 116114 h 49"/>
                <a:gd name="T44" fmla="*/ 120873 w 57"/>
                <a:gd name="T45" fmla="*/ 107820 h 49"/>
                <a:gd name="T46" fmla="*/ 152066 w 57"/>
                <a:gd name="T47" fmla="*/ 111967 h 49"/>
                <a:gd name="T48" fmla="*/ 152066 w 57"/>
                <a:gd name="T49" fmla="*/ 87086 h 49"/>
                <a:gd name="T50" fmla="*/ 159864 w 57"/>
                <a:gd name="T51" fmla="*/ 99527 h 49"/>
                <a:gd name="T52" fmla="*/ 163763 w 57"/>
                <a:gd name="T53" fmla="*/ 70498 h 49"/>
                <a:gd name="T54" fmla="*/ 179360 w 57"/>
                <a:gd name="T55" fmla="*/ 24882 h 49"/>
                <a:gd name="T56" fmla="*/ 198855 w 57"/>
                <a:gd name="T57" fmla="*/ 0 h 4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7" h="49">
                  <a:moveTo>
                    <a:pt x="51" y="0"/>
                  </a:moveTo>
                  <a:cubicBezTo>
                    <a:pt x="53" y="0"/>
                    <a:pt x="53" y="2"/>
                    <a:pt x="55" y="2"/>
                  </a:cubicBezTo>
                  <a:cubicBezTo>
                    <a:pt x="55" y="12"/>
                    <a:pt x="57" y="17"/>
                    <a:pt x="55" y="23"/>
                  </a:cubicBezTo>
                  <a:cubicBezTo>
                    <a:pt x="54" y="23"/>
                    <a:pt x="54" y="21"/>
                    <a:pt x="53" y="20"/>
                  </a:cubicBezTo>
                  <a:cubicBezTo>
                    <a:pt x="50" y="21"/>
                    <a:pt x="54" y="26"/>
                    <a:pt x="53" y="28"/>
                  </a:cubicBezTo>
                  <a:cubicBezTo>
                    <a:pt x="52" y="28"/>
                    <a:pt x="52" y="27"/>
                    <a:pt x="51" y="27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0" y="41"/>
                    <a:pt x="49" y="40"/>
                    <a:pt x="48" y="40"/>
                  </a:cubicBezTo>
                  <a:cubicBezTo>
                    <a:pt x="45" y="38"/>
                    <a:pt x="45" y="42"/>
                    <a:pt x="44" y="42"/>
                  </a:cubicBezTo>
                  <a:cubicBezTo>
                    <a:pt x="43" y="43"/>
                    <a:pt x="42" y="41"/>
                    <a:pt x="41" y="41"/>
                  </a:cubicBezTo>
                  <a:cubicBezTo>
                    <a:pt x="40" y="41"/>
                    <a:pt x="37" y="42"/>
                    <a:pt x="35" y="42"/>
                  </a:cubicBezTo>
                  <a:cubicBezTo>
                    <a:pt x="35" y="43"/>
                    <a:pt x="32" y="45"/>
                    <a:pt x="28" y="44"/>
                  </a:cubicBezTo>
                  <a:cubicBezTo>
                    <a:pt x="26" y="44"/>
                    <a:pt x="27" y="49"/>
                    <a:pt x="25" y="49"/>
                  </a:cubicBezTo>
                  <a:cubicBezTo>
                    <a:pt x="22" y="48"/>
                    <a:pt x="20" y="47"/>
                    <a:pt x="20" y="42"/>
                  </a:cubicBezTo>
                  <a:cubicBezTo>
                    <a:pt x="17" y="41"/>
                    <a:pt x="18" y="45"/>
                    <a:pt x="17" y="45"/>
                  </a:cubicBezTo>
                  <a:cubicBezTo>
                    <a:pt x="15" y="46"/>
                    <a:pt x="15" y="44"/>
                    <a:pt x="14" y="44"/>
                  </a:cubicBezTo>
                  <a:cubicBezTo>
                    <a:pt x="9" y="45"/>
                    <a:pt x="4" y="49"/>
                    <a:pt x="0" y="47"/>
                  </a:cubicBezTo>
                  <a:cubicBezTo>
                    <a:pt x="1" y="45"/>
                    <a:pt x="2" y="43"/>
                    <a:pt x="2" y="41"/>
                  </a:cubicBezTo>
                  <a:cubicBezTo>
                    <a:pt x="3" y="40"/>
                    <a:pt x="4" y="42"/>
                    <a:pt x="4" y="42"/>
                  </a:cubicBezTo>
                  <a:cubicBezTo>
                    <a:pt x="6" y="42"/>
                    <a:pt x="5" y="40"/>
                    <a:pt x="6" y="40"/>
                  </a:cubicBezTo>
                  <a:cubicBezTo>
                    <a:pt x="11" y="39"/>
                    <a:pt x="20" y="40"/>
                    <a:pt x="25" y="38"/>
                  </a:cubicBezTo>
                  <a:cubicBezTo>
                    <a:pt x="23" y="32"/>
                    <a:pt x="30" y="34"/>
                    <a:pt x="28" y="28"/>
                  </a:cubicBezTo>
                  <a:cubicBezTo>
                    <a:pt x="31" y="30"/>
                    <a:pt x="31" y="30"/>
                    <a:pt x="31" y="26"/>
                  </a:cubicBezTo>
                  <a:cubicBezTo>
                    <a:pt x="34" y="29"/>
                    <a:pt x="37" y="24"/>
                    <a:pt x="39" y="27"/>
                  </a:cubicBezTo>
                  <a:cubicBezTo>
                    <a:pt x="40" y="26"/>
                    <a:pt x="39" y="22"/>
                    <a:pt x="39" y="21"/>
                  </a:cubicBezTo>
                  <a:cubicBezTo>
                    <a:pt x="41" y="20"/>
                    <a:pt x="41" y="24"/>
                    <a:pt x="41" y="24"/>
                  </a:cubicBezTo>
                  <a:cubicBezTo>
                    <a:pt x="42" y="25"/>
                    <a:pt x="45" y="23"/>
                    <a:pt x="42" y="17"/>
                  </a:cubicBezTo>
                  <a:cubicBezTo>
                    <a:pt x="47" y="16"/>
                    <a:pt x="45" y="10"/>
                    <a:pt x="46" y="6"/>
                  </a:cubicBezTo>
                  <a:cubicBezTo>
                    <a:pt x="47" y="4"/>
                    <a:pt x="52" y="4"/>
                    <a:pt x="51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2" name="Freeform 54">
              <a:extLst>
                <a:ext uri="{FF2B5EF4-FFF2-40B4-BE49-F238E27FC236}">
                  <a16:creationId xmlns:a16="http://schemas.microsoft.com/office/drawing/2014/main" id="{E5B49D95-C121-42DD-9370-A6A22813C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1213" y="3151188"/>
              <a:ext cx="39687" cy="46037"/>
            </a:xfrm>
            <a:custGeom>
              <a:avLst/>
              <a:gdLst>
                <a:gd name="T0" fmla="*/ 15875 w 10"/>
                <a:gd name="T1" fmla="*/ 0 h 11"/>
                <a:gd name="T2" fmla="*/ 3969 w 10"/>
                <a:gd name="T3" fmla="*/ 41852 h 11"/>
                <a:gd name="T4" fmla="*/ 15875 w 10"/>
                <a:gd name="T5" fmla="*/ 0 h 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" h="11">
                  <a:moveTo>
                    <a:pt x="4" y="0"/>
                  </a:moveTo>
                  <a:cubicBezTo>
                    <a:pt x="10" y="0"/>
                    <a:pt x="8" y="11"/>
                    <a:pt x="1" y="10"/>
                  </a:cubicBezTo>
                  <a:cubicBezTo>
                    <a:pt x="4" y="9"/>
                    <a:pt x="0" y="1"/>
                    <a:pt x="4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3" name="Freeform 55">
              <a:extLst>
                <a:ext uri="{FF2B5EF4-FFF2-40B4-BE49-F238E27FC236}">
                  <a16:creationId xmlns:a16="http://schemas.microsoft.com/office/drawing/2014/main" id="{DB6BF77D-2B58-463B-9B91-6008A308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3288" y="3217863"/>
              <a:ext cx="57150" cy="46037"/>
            </a:xfrm>
            <a:custGeom>
              <a:avLst/>
              <a:gdLst>
                <a:gd name="T0" fmla="*/ 45720 w 15"/>
                <a:gd name="T1" fmla="*/ 8370 h 11"/>
                <a:gd name="T2" fmla="*/ 57150 w 15"/>
                <a:gd name="T3" fmla="*/ 37667 h 11"/>
                <a:gd name="T4" fmla="*/ 30480 w 15"/>
                <a:gd name="T5" fmla="*/ 37667 h 11"/>
                <a:gd name="T6" fmla="*/ 30480 w 15"/>
                <a:gd name="T7" fmla="*/ 33481 h 11"/>
                <a:gd name="T8" fmla="*/ 7620 w 15"/>
                <a:gd name="T9" fmla="*/ 29296 h 11"/>
                <a:gd name="T10" fmla="*/ 45720 w 15"/>
                <a:gd name="T11" fmla="*/ 837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" h="11">
                  <a:moveTo>
                    <a:pt x="12" y="2"/>
                  </a:moveTo>
                  <a:cubicBezTo>
                    <a:pt x="14" y="4"/>
                    <a:pt x="15" y="6"/>
                    <a:pt x="15" y="9"/>
                  </a:cubicBezTo>
                  <a:cubicBezTo>
                    <a:pt x="14" y="9"/>
                    <a:pt x="9" y="11"/>
                    <a:pt x="8" y="9"/>
                  </a:cubicBezTo>
                  <a:cubicBezTo>
                    <a:pt x="8" y="9"/>
                    <a:pt x="8" y="8"/>
                    <a:pt x="8" y="8"/>
                  </a:cubicBezTo>
                  <a:cubicBezTo>
                    <a:pt x="6" y="8"/>
                    <a:pt x="2" y="9"/>
                    <a:pt x="2" y="7"/>
                  </a:cubicBezTo>
                  <a:cubicBezTo>
                    <a:pt x="0" y="0"/>
                    <a:pt x="12" y="7"/>
                    <a:pt x="12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4" name="Freeform 56">
              <a:extLst>
                <a:ext uri="{FF2B5EF4-FFF2-40B4-BE49-F238E27FC236}">
                  <a16:creationId xmlns:a16="http://schemas.microsoft.com/office/drawing/2014/main" id="{87CCE305-72CF-49A0-9BBB-33F1C4276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9850" y="3298825"/>
              <a:ext cx="42863" cy="22225"/>
            </a:xfrm>
            <a:custGeom>
              <a:avLst/>
              <a:gdLst>
                <a:gd name="T0" fmla="*/ 0 w 11"/>
                <a:gd name="T1" fmla="*/ 22225 h 5"/>
                <a:gd name="T2" fmla="*/ 23380 w 11"/>
                <a:gd name="T3" fmla="*/ 4445 h 5"/>
                <a:gd name="T4" fmla="*/ 19483 w 11"/>
                <a:gd name="T5" fmla="*/ 8890 h 5"/>
                <a:gd name="T6" fmla="*/ 0 w 11"/>
                <a:gd name="T7" fmla="*/ 22225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" h="5">
                  <a:moveTo>
                    <a:pt x="0" y="5"/>
                  </a:moveTo>
                  <a:cubicBezTo>
                    <a:pt x="0" y="1"/>
                    <a:pt x="2" y="0"/>
                    <a:pt x="6" y="1"/>
                  </a:cubicBezTo>
                  <a:cubicBezTo>
                    <a:pt x="11" y="0"/>
                    <a:pt x="8" y="3"/>
                    <a:pt x="5" y="2"/>
                  </a:cubicBezTo>
                  <a:cubicBezTo>
                    <a:pt x="3" y="3"/>
                    <a:pt x="3" y="5"/>
                    <a:pt x="0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5" name="Freeform 57">
              <a:extLst>
                <a:ext uri="{FF2B5EF4-FFF2-40B4-BE49-F238E27FC236}">
                  <a16:creationId xmlns:a16="http://schemas.microsoft.com/office/drawing/2014/main" id="{CC32FE49-EE6A-42A3-888D-64E1DC9D0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5363" y="3336925"/>
              <a:ext cx="41275" cy="23813"/>
            </a:xfrm>
            <a:custGeom>
              <a:avLst/>
              <a:gdLst>
                <a:gd name="T0" fmla="*/ 33770 w 11"/>
                <a:gd name="T1" fmla="*/ 0 h 6"/>
                <a:gd name="T2" fmla="*/ 22514 w 11"/>
                <a:gd name="T3" fmla="*/ 23813 h 6"/>
                <a:gd name="T4" fmla="*/ 3752 w 11"/>
                <a:gd name="T5" fmla="*/ 3969 h 6"/>
                <a:gd name="T6" fmla="*/ 33770 w 11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cubicBezTo>
                    <a:pt x="11" y="5"/>
                    <a:pt x="5" y="1"/>
                    <a:pt x="6" y="6"/>
                  </a:cubicBezTo>
                  <a:cubicBezTo>
                    <a:pt x="3" y="6"/>
                    <a:pt x="0" y="5"/>
                    <a:pt x="1" y="1"/>
                  </a:cubicBezTo>
                  <a:cubicBezTo>
                    <a:pt x="4" y="5"/>
                    <a:pt x="5" y="0"/>
                    <a:pt x="9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6" name="Freeform 58">
              <a:extLst>
                <a:ext uri="{FF2B5EF4-FFF2-40B4-BE49-F238E27FC236}">
                  <a16:creationId xmlns:a16="http://schemas.microsoft.com/office/drawing/2014/main" id="{8C624E8B-29D1-4F15-A9B9-0187F9BFA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7100" y="3336925"/>
              <a:ext cx="57150" cy="65088"/>
            </a:xfrm>
            <a:custGeom>
              <a:avLst/>
              <a:gdLst>
                <a:gd name="T0" fmla="*/ 49530 w 15"/>
                <a:gd name="T1" fmla="*/ 12204 h 16"/>
                <a:gd name="T2" fmla="*/ 49530 w 15"/>
                <a:gd name="T3" fmla="*/ 52884 h 16"/>
                <a:gd name="T4" fmla="*/ 19050 w 15"/>
                <a:gd name="T5" fmla="*/ 56952 h 16"/>
                <a:gd name="T6" fmla="*/ 3810 w 15"/>
                <a:gd name="T7" fmla="*/ 32544 h 16"/>
                <a:gd name="T8" fmla="*/ 49530 w 15"/>
                <a:gd name="T9" fmla="*/ 1220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16">
                  <a:moveTo>
                    <a:pt x="13" y="3"/>
                  </a:moveTo>
                  <a:cubicBezTo>
                    <a:pt x="15" y="7"/>
                    <a:pt x="9" y="11"/>
                    <a:pt x="13" y="13"/>
                  </a:cubicBezTo>
                  <a:cubicBezTo>
                    <a:pt x="13" y="16"/>
                    <a:pt x="7" y="13"/>
                    <a:pt x="5" y="14"/>
                  </a:cubicBezTo>
                  <a:cubicBezTo>
                    <a:pt x="5" y="9"/>
                    <a:pt x="6" y="6"/>
                    <a:pt x="1" y="8"/>
                  </a:cubicBezTo>
                  <a:cubicBezTo>
                    <a:pt x="0" y="2"/>
                    <a:pt x="8" y="0"/>
                    <a:pt x="13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7" name="Freeform 59">
              <a:extLst>
                <a:ext uri="{FF2B5EF4-FFF2-40B4-BE49-F238E27FC236}">
                  <a16:creationId xmlns:a16="http://schemas.microsoft.com/office/drawing/2014/main" id="{3FA037F5-EAEE-40BC-9D64-FD0786AE7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2313" y="3568700"/>
              <a:ext cx="34925" cy="57150"/>
            </a:xfrm>
            <a:custGeom>
              <a:avLst/>
              <a:gdLst>
                <a:gd name="T0" fmla="*/ 34925 w 9"/>
                <a:gd name="T1" fmla="*/ 24493 h 14"/>
                <a:gd name="T2" fmla="*/ 23283 w 9"/>
                <a:gd name="T3" fmla="*/ 57150 h 14"/>
                <a:gd name="T4" fmla="*/ 0 w 9"/>
                <a:gd name="T5" fmla="*/ 57150 h 14"/>
                <a:gd name="T6" fmla="*/ 7761 w 9"/>
                <a:gd name="T7" fmla="*/ 16329 h 14"/>
                <a:gd name="T8" fmla="*/ 34925 w 9"/>
                <a:gd name="T9" fmla="*/ 24493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14">
                  <a:moveTo>
                    <a:pt x="9" y="6"/>
                  </a:moveTo>
                  <a:cubicBezTo>
                    <a:pt x="9" y="10"/>
                    <a:pt x="4" y="9"/>
                    <a:pt x="6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2"/>
                    <a:pt x="5" y="6"/>
                    <a:pt x="2" y="4"/>
                  </a:cubicBezTo>
                  <a:cubicBezTo>
                    <a:pt x="3" y="1"/>
                    <a:pt x="9" y="0"/>
                    <a:pt x="9" y="6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8" name="Freeform 61">
              <a:extLst>
                <a:ext uri="{FF2B5EF4-FFF2-40B4-BE49-F238E27FC236}">
                  <a16:creationId xmlns:a16="http://schemas.microsoft.com/office/drawing/2014/main" id="{657F8D03-8CB5-423D-9B69-4BB6EBF85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688" y="3614738"/>
              <a:ext cx="219075" cy="93662"/>
            </a:xfrm>
            <a:custGeom>
              <a:avLst/>
              <a:gdLst>
                <a:gd name="T0" fmla="*/ 215232 w 57"/>
                <a:gd name="T1" fmla="*/ 65156 h 23"/>
                <a:gd name="T2" fmla="*/ 165267 w 57"/>
                <a:gd name="T3" fmla="*/ 81445 h 23"/>
                <a:gd name="T4" fmla="*/ 157580 w 57"/>
                <a:gd name="T5" fmla="*/ 52939 h 23"/>
                <a:gd name="T6" fmla="*/ 96086 w 57"/>
                <a:gd name="T7" fmla="*/ 40723 h 23"/>
                <a:gd name="T8" fmla="*/ 92242 w 57"/>
                <a:gd name="T9" fmla="*/ 24434 h 23"/>
                <a:gd name="T10" fmla="*/ 38434 w 57"/>
                <a:gd name="T11" fmla="*/ 24434 h 23"/>
                <a:gd name="T12" fmla="*/ 0 w 57"/>
                <a:gd name="T13" fmla="*/ 36650 h 23"/>
                <a:gd name="T14" fmla="*/ 19217 w 57"/>
                <a:gd name="T15" fmla="*/ 8145 h 23"/>
                <a:gd name="T16" fmla="*/ 69182 w 57"/>
                <a:gd name="T17" fmla="*/ 0 h 23"/>
                <a:gd name="T18" fmla="*/ 84555 w 57"/>
                <a:gd name="T19" fmla="*/ 12217 h 23"/>
                <a:gd name="T20" fmla="*/ 103772 w 57"/>
                <a:gd name="T21" fmla="*/ 20361 h 23"/>
                <a:gd name="T22" fmla="*/ 146050 w 57"/>
                <a:gd name="T23" fmla="*/ 24434 h 23"/>
                <a:gd name="T24" fmla="*/ 161424 w 57"/>
                <a:gd name="T25" fmla="*/ 52939 h 23"/>
                <a:gd name="T26" fmla="*/ 176797 w 57"/>
                <a:gd name="T27" fmla="*/ 57012 h 23"/>
                <a:gd name="T28" fmla="*/ 215232 w 57"/>
                <a:gd name="T29" fmla="*/ 65156 h 2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7" h="23">
                  <a:moveTo>
                    <a:pt x="56" y="16"/>
                  </a:moveTo>
                  <a:cubicBezTo>
                    <a:pt x="57" y="23"/>
                    <a:pt x="44" y="15"/>
                    <a:pt x="43" y="20"/>
                  </a:cubicBezTo>
                  <a:cubicBezTo>
                    <a:pt x="40" y="20"/>
                    <a:pt x="43" y="14"/>
                    <a:pt x="41" y="13"/>
                  </a:cubicBezTo>
                  <a:cubicBezTo>
                    <a:pt x="36" y="12"/>
                    <a:pt x="30" y="11"/>
                    <a:pt x="25" y="10"/>
                  </a:cubicBezTo>
                  <a:cubicBezTo>
                    <a:pt x="24" y="9"/>
                    <a:pt x="24" y="8"/>
                    <a:pt x="24" y="6"/>
                  </a:cubicBezTo>
                  <a:cubicBezTo>
                    <a:pt x="18" y="6"/>
                    <a:pt x="14" y="5"/>
                    <a:pt x="10" y="6"/>
                  </a:cubicBezTo>
                  <a:cubicBezTo>
                    <a:pt x="6" y="7"/>
                    <a:pt x="4" y="10"/>
                    <a:pt x="0" y="9"/>
                  </a:cubicBezTo>
                  <a:cubicBezTo>
                    <a:pt x="0" y="5"/>
                    <a:pt x="6" y="6"/>
                    <a:pt x="5" y="2"/>
                  </a:cubicBezTo>
                  <a:cubicBezTo>
                    <a:pt x="9" y="1"/>
                    <a:pt x="17" y="4"/>
                    <a:pt x="18" y="0"/>
                  </a:cubicBezTo>
                  <a:cubicBezTo>
                    <a:pt x="24" y="1"/>
                    <a:pt x="16" y="2"/>
                    <a:pt x="22" y="3"/>
                  </a:cubicBezTo>
                  <a:cubicBezTo>
                    <a:pt x="22" y="3"/>
                    <a:pt x="26" y="4"/>
                    <a:pt x="27" y="5"/>
                  </a:cubicBezTo>
                  <a:cubicBezTo>
                    <a:pt x="28" y="6"/>
                    <a:pt x="32" y="6"/>
                    <a:pt x="38" y="6"/>
                  </a:cubicBezTo>
                  <a:cubicBezTo>
                    <a:pt x="36" y="11"/>
                    <a:pt x="45" y="7"/>
                    <a:pt x="42" y="13"/>
                  </a:cubicBezTo>
                  <a:cubicBezTo>
                    <a:pt x="44" y="11"/>
                    <a:pt x="45" y="12"/>
                    <a:pt x="46" y="14"/>
                  </a:cubicBezTo>
                  <a:cubicBezTo>
                    <a:pt x="49" y="15"/>
                    <a:pt x="55" y="13"/>
                    <a:pt x="56" y="16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9" name="Freeform 62">
              <a:extLst>
                <a:ext uri="{FF2B5EF4-FFF2-40B4-BE49-F238E27FC236}">
                  <a16:creationId xmlns:a16="http://schemas.microsoft.com/office/drawing/2014/main" id="{AB2356AB-A1D9-4E7F-ADDB-0F4CF43E3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275" y="3697288"/>
              <a:ext cx="93663" cy="53975"/>
            </a:xfrm>
            <a:custGeom>
              <a:avLst/>
              <a:gdLst>
                <a:gd name="T0" fmla="*/ 7805 w 24"/>
                <a:gd name="T1" fmla="*/ 0 h 13"/>
                <a:gd name="T2" fmla="*/ 50734 w 24"/>
                <a:gd name="T3" fmla="*/ 4152 h 13"/>
                <a:gd name="T4" fmla="*/ 70247 w 24"/>
                <a:gd name="T5" fmla="*/ 12456 h 13"/>
                <a:gd name="T6" fmla="*/ 93663 w 24"/>
                <a:gd name="T7" fmla="*/ 24912 h 13"/>
                <a:gd name="T8" fmla="*/ 15611 w 24"/>
                <a:gd name="T9" fmla="*/ 33215 h 13"/>
                <a:gd name="T10" fmla="*/ 27318 w 24"/>
                <a:gd name="T11" fmla="*/ 29063 h 13"/>
                <a:gd name="T12" fmla="*/ 7805 w 24"/>
                <a:gd name="T13" fmla="*/ 0 h 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13">
                  <a:moveTo>
                    <a:pt x="2" y="0"/>
                  </a:moveTo>
                  <a:cubicBezTo>
                    <a:pt x="4" y="2"/>
                    <a:pt x="9" y="0"/>
                    <a:pt x="13" y="1"/>
                  </a:cubicBezTo>
                  <a:cubicBezTo>
                    <a:pt x="13" y="2"/>
                    <a:pt x="17" y="7"/>
                    <a:pt x="18" y="3"/>
                  </a:cubicBezTo>
                  <a:cubicBezTo>
                    <a:pt x="21" y="3"/>
                    <a:pt x="20" y="7"/>
                    <a:pt x="24" y="6"/>
                  </a:cubicBezTo>
                  <a:cubicBezTo>
                    <a:pt x="24" y="13"/>
                    <a:pt x="9" y="10"/>
                    <a:pt x="4" y="8"/>
                  </a:cubicBezTo>
                  <a:cubicBezTo>
                    <a:pt x="4" y="7"/>
                    <a:pt x="7" y="7"/>
                    <a:pt x="7" y="7"/>
                  </a:cubicBezTo>
                  <a:cubicBezTo>
                    <a:pt x="7" y="5"/>
                    <a:pt x="0" y="5"/>
                    <a:pt x="2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0" name="Freeform 63">
              <a:extLst>
                <a:ext uri="{FF2B5EF4-FFF2-40B4-BE49-F238E27FC236}">
                  <a16:creationId xmlns:a16="http://schemas.microsoft.com/office/drawing/2014/main" id="{A4607655-6478-4A74-B0A3-2F387077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9900" y="3698875"/>
              <a:ext cx="46038" cy="38100"/>
            </a:xfrm>
            <a:custGeom>
              <a:avLst/>
              <a:gdLst>
                <a:gd name="T0" fmla="*/ 38365 w 12"/>
                <a:gd name="T1" fmla="*/ 0 h 9"/>
                <a:gd name="T2" fmla="*/ 26856 w 12"/>
                <a:gd name="T3" fmla="*/ 38100 h 9"/>
                <a:gd name="T4" fmla="*/ 0 w 12"/>
                <a:gd name="T5" fmla="*/ 12700 h 9"/>
                <a:gd name="T6" fmla="*/ 11510 w 12"/>
                <a:gd name="T7" fmla="*/ 0 h 9"/>
                <a:gd name="T8" fmla="*/ 38365 w 12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9">
                  <a:moveTo>
                    <a:pt x="10" y="0"/>
                  </a:moveTo>
                  <a:cubicBezTo>
                    <a:pt x="12" y="6"/>
                    <a:pt x="7" y="4"/>
                    <a:pt x="7" y="9"/>
                  </a:cubicBezTo>
                  <a:cubicBezTo>
                    <a:pt x="4" y="8"/>
                    <a:pt x="0" y="8"/>
                    <a:pt x="0" y="3"/>
                  </a:cubicBezTo>
                  <a:cubicBezTo>
                    <a:pt x="3" y="4"/>
                    <a:pt x="3" y="2"/>
                    <a:pt x="3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1" name="Freeform 64">
              <a:extLst>
                <a:ext uri="{FF2B5EF4-FFF2-40B4-BE49-F238E27FC236}">
                  <a16:creationId xmlns:a16="http://schemas.microsoft.com/office/drawing/2014/main" id="{2D11BA5E-6967-4D58-8B93-AB18792BD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5113" y="3711575"/>
              <a:ext cx="34925" cy="28575"/>
            </a:xfrm>
            <a:custGeom>
              <a:avLst/>
              <a:gdLst>
                <a:gd name="T0" fmla="*/ 27164 w 9"/>
                <a:gd name="T1" fmla="*/ 28575 h 7"/>
                <a:gd name="T2" fmla="*/ 0 w 9"/>
                <a:gd name="T3" fmla="*/ 24493 h 7"/>
                <a:gd name="T4" fmla="*/ 27164 w 9"/>
                <a:gd name="T5" fmla="*/ 28575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7">
                  <a:moveTo>
                    <a:pt x="7" y="7"/>
                  </a:moveTo>
                  <a:cubicBezTo>
                    <a:pt x="5" y="6"/>
                    <a:pt x="3" y="5"/>
                    <a:pt x="0" y="6"/>
                  </a:cubicBezTo>
                  <a:cubicBezTo>
                    <a:pt x="1" y="3"/>
                    <a:pt x="9" y="0"/>
                    <a:pt x="7" y="7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2" name="Freeform 65">
              <a:extLst>
                <a:ext uri="{FF2B5EF4-FFF2-40B4-BE49-F238E27FC236}">
                  <a16:creationId xmlns:a16="http://schemas.microsoft.com/office/drawing/2014/main" id="{61F58D18-8564-47D1-8A40-4D19753BA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25" y="3721100"/>
              <a:ext cx="41275" cy="30163"/>
            </a:xfrm>
            <a:custGeom>
              <a:avLst/>
              <a:gdLst>
                <a:gd name="T0" fmla="*/ 3752 w 11"/>
                <a:gd name="T1" fmla="*/ 8618 h 7"/>
                <a:gd name="T2" fmla="*/ 37523 w 11"/>
                <a:gd name="T3" fmla="*/ 21545 h 7"/>
                <a:gd name="T4" fmla="*/ 3752 w 11"/>
                <a:gd name="T5" fmla="*/ 8618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" h="7">
                  <a:moveTo>
                    <a:pt x="1" y="2"/>
                  </a:moveTo>
                  <a:cubicBezTo>
                    <a:pt x="4" y="3"/>
                    <a:pt x="11" y="0"/>
                    <a:pt x="10" y="5"/>
                  </a:cubicBezTo>
                  <a:cubicBezTo>
                    <a:pt x="7" y="4"/>
                    <a:pt x="0" y="7"/>
                    <a:pt x="1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3" name="Freeform 66">
              <a:extLst>
                <a:ext uri="{FF2B5EF4-FFF2-40B4-BE49-F238E27FC236}">
                  <a16:creationId xmlns:a16="http://schemas.microsoft.com/office/drawing/2014/main" id="{DA01B92B-38C5-4AF1-8BF3-CFF665016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9613" y="3736975"/>
              <a:ext cx="61912" cy="112713"/>
            </a:xfrm>
            <a:custGeom>
              <a:avLst/>
              <a:gdLst>
                <a:gd name="T0" fmla="*/ 27087 w 16"/>
                <a:gd name="T1" fmla="*/ 0 h 27"/>
                <a:gd name="T2" fmla="*/ 50304 w 16"/>
                <a:gd name="T3" fmla="*/ 0 h 27"/>
                <a:gd name="T4" fmla="*/ 61912 w 16"/>
                <a:gd name="T5" fmla="*/ 41746 h 27"/>
                <a:gd name="T6" fmla="*/ 46434 w 16"/>
                <a:gd name="T7" fmla="*/ 58444 h 27"/>
                <a:gd name="T8" fmla="*/ 38695 w 16"/>
                <a:gd name="T9" fmla="*/ 75142 h 27"/>
                <a:gd name="T10" fmla="*/ 34826 w 16"/>
                <a:gd name="T11" fmla="*/ 104364 h 27"/>
                <a:gd name="T12" fmla="*/ 19348 w 16"/>
                <a:gd name="T13" fmla="*/ 87666 h 27"/>
                <a:gd name="T14" fmla="*/ 0 w 16"/>
                <a:gd name="T15" fmla="*/ 62618 h 27"/>
                <a:gd name="T16" fmla="*/ 11609 w 16"/>
                <a:gd name="T17" fmla="*/ 29222 h 27"/>
                <a:gd name="T18" fmla="*/ 27087 w 16"/>
                <a:gd name="T19" fmla="*/ 0 h 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" h="27">
                  <a:moveTo>
                    <a:pt x="7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5" y="2"/>
                    <a:pt x="15" y="6"/>
                    <a:pt x="16" y="10"/>
                  </a:cubicBezTo>
                  <a:cubicBezTo>
                    <a:pt x="13" y="10"/>
                    <a:pt x="15" y="14"/>
                    <a:pt x="12" y="14"/>
                  </a:cubicBezTo>
                  <a:cubicBezTo>
                    <a:pt x="12" y="16"/>
                    <a:pt x="12" y="18"/>
                    <a:pt x="10" y="18"/>
                  </a:cubicBezTo>
                  <a:cubicBezTo>
                    <a:pt x="9" y="20"/>
                    <a:pt x="12" y="25"/>
                    <a:pt x="9" y="25"/>
                  </a:cubicBezTo>
                  <a:cubicBezTo>
                    <a:pt x="4" y="27"/>
                    <a:pt x="8" y="21"/>
                    <a:pt x="5" y="21"/>
                  </a:cubicBezTo>
                  <a:cubicBezTo>
                    <a:pt x="3" y="21"/>
                    <a:pt x="2" y="17"/>
                    <a:pt x="0" y="15"/>
                  </a:cubicBezTo>
                  <a:cubicBezTo>
                    <a:pt x="0" y="11"/>
                    <a:pt x="5" y="13"/>
                    <a:pt x="3" y="7"/>
                  </a:cubicBezTo>
                  <a:cubicBezTo>
                    <a:pt x="7" y="10"/>
                    <a:pt x="7" y="3"/>
                    <a:pt x="7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4" name="Freeform 67">
              <a:extLst>
                <a:ext uri="{FF2B5EF4-FFF2-40B4-BE49-F238E27FC236}">
                  <a16:creationId xmlns:a16="http://schemas.microsoft.com/office/drawing/2014/main" id="{7615186B-C5EA-44EC-ADD4-F94847146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1525" y="3830638"/>
              <a:ext cx="82550" cy="93662"/>
            </a:xfrm>
            <a:custGeom>
              <a:avLst/>
              <a:gdLst>
                <a:gd name="T0" fmla="*/ 43240 w 21"/>
                <a:gd name="T1" fmla="*/ 8515 h 22"/>
                <a:gd name="T2" fmla="*/ 58964 w 21"/>
                <a:gd name="T3" fmla="*/ 25544 h 22"/>
                <a:gd name="T4" fmla="*/ 55033 w 21"/>
                <a:gd name="T5" fmla="*/ 34059 h 22"/>
                <a:gd name="T6" fmla="*/ 58964 w 21"/>
                <a:gd name="T7" fmla="*/ 46831 h 22"/>
                <a:gd name="T8" fmla="*/ 82550 w 21"/>
                <a:gd name="T9" fmla="*/ 76633 h 22"/>
                <a:gd name="T10" fmla="*/ 70757 w 21"/>
                <a:gd name="T11" fmla="*/ 93662 h 22"/>
                <a:gd name="T12" fmla="*/ 55033 w 21"/>
                <a:gd name="T13" fmla="*/ 93662 h 22"/>
                <a:gd name="T14" fmla="*/ 27517 w 21"/>
                <a:gd name="T15" fmla="*/ 63860 h 22"/>
                <a:gd name="T16" fmla="*/ 39310 w 21"/>
                <a:gd name="T17" fmla="*/ 51088 h 22"/>
                <a:gd name="T18" fmla="*/ 0 w 21"/>
                <a:gd name="T19" fmla="*/ 17029 h 22"/>
                <a:gd name="T20" fmla="*/ 43240 w 21"/>
                <a:gd name="T21" fmla="*/ 8515 h 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" h="22">
                  <a:moveTo>
                    <a:pt x="11" y="2"/>
                  </a:moveTo>
                  <a:cubicBezTo>
                    <a:pt x="7" y="7"/>
                    <a:pt x="14" y="5"/>
                    <a:pt x="15" y="6"/>
                  </a:cubicBezTo>
                  <a:cubicBezTo>
                    <a:pt x="16" y="8"/>
                    <a:pt x="14" y="7"/>
                    <a:pt x="14" y="8"/>
                  </a:cubicBezTo>
                  <a:cubicBezTo>
                    <a:pt x="14" y="8"/>
                    <a:pt x="15" y="10"/>
                    <a:pt x="15" y="11"/>
                  </a:cubicBezTo>
                  <a:cubicBezTo>
                    <a:pt x="17" y="13"/>
                    <a:pt x="21" y="13"/>
                    <a:pt x="21" y="18"/>
                  </a:cubicBezTo>
                  <a:cubicBezTo>
                    <a:pt x="18" y="17"/>
                    <a:pt x="18" y="20"/>
                    <a:pt x="18" y="22"/>
                  </a:cubicBezTo>
                  <a:cubicBezTo>
                    <a:pt x="17" y="21"/>
                    <a:pt x="14" y="20"/>
                    <a:pt x="14" y="22"/>
                  </a:cubicBezTo>
                  <a:cubicBezTo>
                    <a:pt x="10" y="21"/>
                    <a:pt x="11" y="15"/>
                    <a:pt x="7" y="15"/>
                  </a:cubicBezTo>
                  <a:cubicBezTo>
                    <a:pt x="7" y="13"/>
                    <a:pt x="10" y="14"/>
                    <a:pt x="10" y="12"/>
                  </a:cubicBezTo>
                  <a:cubicBezTo>
                    <a:pt x="6" y="9"/>
                    <a:pt x="4" y="5"/>
                    <a:pt x="0" y="4"/>
                  </a:cubicBezTo>
                  <a:cubicBezTo>
                    <a:pt x="3" y="0"/>
                    <a:pt x="6" y="1"/>
                    <a:pt x="11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5" name="Rectangle 68">
              <a:extLst>
                <a:ext uri="{FF2B5EF4-FFF2-40B4-BE49-F238E27FC236}">
                  <a16:creationId xmlns:a16="http://schemas.microsoft.com/office/drawing/2014/main" id="{EFE3489A-DE53-4758-98CC-984B32915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6600" y="3868738"/>
              <a:ext cx="20638" cy="127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595959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zh-CN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9996" name="Freeform 69">
              <a:extLst>
                <a:ext uri="{FF2B5EF4-FFF2-40B4-BE49-F238E27FC236}">
                  <a16:creationId xmlns:a16="http://schemas.microsoft.com/office/drawing/2014/main" id="{010EED86-D327-4BBC-BF62-A7D2A7960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175" y="3884613"/>
              <a:ext cx="47625" cy="71437"/>
            </a:xfrm>
            <a:custGeom>
              <a:avLst/>
              <a:gdLst>
                <a:gd name="T0" fmla="*/ 47625 w 12"/>
                <a:gd name="T1" fmla="*/ 58830 h 17"/>
                <a:gd name="T2" fmla="*/ 19844 w 12"/>
                <a:gd name="T3" fmla="*/ 67235 h 17"/>
                <a:gd name="T4" fmla="*/ 0 w 12"/>
                <a:gd name="T5" fmla="*/ 37820 h 17"/>
                <a:gd name="T6" fmla="*/ 47625 w 12"/>
                <a:gd name="T7" fmla="*/ 58830 h 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7">
                  <a:moveTo>
                    <a:pt x="12" y="14"/>
                  </a:moveTo>
                  <a:cubicBezTo>
                    <a:pt x="12" y="17"/>
                    <a:pt x="7" y="15"/>
                    <a:pt x="5" y="16"/>
                  </a:cubicBezTo>
                  <a:cubicBezTo>
                    <a:pt x="5" y="12"/>
                    <a:pt x="6" y="7"/>
                    <a:pt x="0" y="9"/>
                  </a:cubicBezTo>
                  <a:cubicBezTo>
                    <a:pt x="6" y="0"/>
                    <a:pt x="5" y="16"/>
                    <a:pt x="12" y="14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7" name="Freeform 70">
              <a:extLst>
                <a:ext uri="{FF2B5EF4-FFF2-40B4-BE49-F238E27FC236}">
                  <a16:creationId xmlns:a16="http://schemas.microsoft.com/office/drawing/2014/main" id="{B389BA40-5B2E-4349-8547-D050995B6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6488" y="3943350"/>
              <a:ext cx="44450" cy="85725"/>
            </a:xfrm>
            <a:custGeom>
              <a:avLst/>
              <a:gdLst>
                <a:gd name="T0" fmla="*/ 11113 w 12"/>
                <a:gd name="T1" fmla="*/ 8164 h 21"/>
                <a:gd name="T2" fmla="*/ 25929 w 12"/>
                <a:gd name="T3" fmla="*/ 24493 h 21"/>
                <a:gd name="T4" fmla="*/ 29633 w 12"/>
                <a:gd name="T5" fmla="*/ 28575 h 21"/>
                <a:gd name="T6" fmla="*/ 40746 w 12"/>
                <a:gd name="T7" fmla="*/ 40821 h 21"/>
                <a:gd name="T8" fmla="*/ 37042 w 12"/>
                <a:gd name="T9" fmla="*/ 48986 h 21"/>
                <a:gd name="T10" fmla="*/ 40746 w 12"/>
                <a:gd name="T11" fmla="*/ 77561 h 21"/>
                <a:gd name="T12" fmla="*/ 29633 w 12"/>
                <a:gd name="T13" fmla="*/ 85725 h 21"/>
                <a:gd name="T14" fmla="*/ 11113 w 12"/>
                <a:gd name="T15" fmla="*/ 8164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" h="21">
                  <a:moveTo>
                    <a:pt x="3" y="2"/>
                  </a:moveTo>
                  <a:cubicBezTo>
                    <a:pt x="5" y="0"/>
                    <a:pt x="6" y="5"/>
                    <a:pt x="7" y="6"/>
                  </a:cubicBezTo>
                  <a:cubicBezTo>
                    <a:pt x="7" y="7"/>
                    <a:pt x="8" y="6"/>
                    <a:pt x="8" y="7"/>
                  </a:cubicBezTo>
                  <a:cubicBezTo>
                    <a:pt x="8" y="9"/>
                    <a:pt x="11" y="9"/>
                    <a:pt x="11" y="10"/>
                  </a:cubicBezTo>
                  <a:cubicBezTo>
                    <a:pt x="12" y="12"/>
                    <a:pt x="10" y="11"/>
                    <a:pt x="10" y="12"/>
                  </a:cubicBezTo>
                  <a:cubicBezTo>
                    <a:pt x="9" y="13"/>
                    <a:pt x="12" y="15"/>
                    <a:pt x="11" y="19"/>
                  </a:cubicBezTo>
                  <a:cubicBezTo>
                    <a:pt x="9" y="18"/>
                    <a:pt x="8" y="20"/>
                    <a:pt x="8" y="21"/>
                  </a:cubicBezTo>
                  <a:cubicBezTo>
                    <a:pt x="0" y="19"/>
                    <a:pt x="1" y="11"/>
                    <a:pt x="3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8" name="Freeform 71">
              <a:extLst>
                <a:ext uri="{FF2B5EF4-FFF2-40B4-BE49-F238E27FC236}">
                  <a16:creationId xmlns:a16="http://schemas.microsoft.com/office/drawing/2014/main" id="{CE2327EF-BF6F-46C7-AE88-5803F3FD6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6450" y="3948113"/>
              <a:ext cx="58738" cy="93662"/>
            </a:xfrm>
            <a:custGeom>
              <a:avLst/>
              <a:gdLst>
                <a:gd name="T0" fmla="*/ 46990 w 15"/>
                <a:gd name="T1" fmla="*/ 4072 h 23"/>
                <a:gd name="T2" fmla="*/ 58738 w 15"/>
                <a:gd name="T3" fmla="*/ 48867 h 23"/>
                <a:gd name="T4" fmla="*/ 43075 w 15"/>
                <a:gd name="T5" fmla="*/ 52939 h 23"/>
                <a:gd name="T6" fmla="*/ 43075 w 15"/>
                <a:gd name="T7" fmla="*/ 93662 h 23"/>
                <a:gd name="T8" fmla="*/ 11748 w 15"/>
                <a:gd name="T9" fmla="*/ 77373 h 23"/>
                <a:gd name="T10" fmla="*/ 19579 w 15"/>
                <a:gd name="T11" fmla="*/ 52939 h 23"/>
                <a:gd name="T12" fmla="*/ 19579 w 15"/>
                <a:gd name="T13" fmla="*/ 44795 h 23"/>
                <a:gd name="T14" fmla="*/ 11748 w 15"/>
                <a:gd name="T15" fmla="*/ 44795 h 23"/>
                <a:gd name="T16" fmla="*/ 23495 w 15"/>
                <a:gd name="T17" fmla="*/ 24434 h 23"/>
                <a:gd name="T18" fmla="*/ 35243 w 15"/>
                <a:gd name="T19" fmla="*/ 8145 h 23"/>
                <a:gd name="T20" fmla="*/ 46990 w 15"/>
                <a:gd name="T21" fmla="*/ 4072 h 2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2" y="6"/>
                    <a:pt x="11" y="11"/>
                    <a:pt x="15" y="12"/>
                  </a:cubicBezTo>
                  <a:cubicBezTo>
                    <a:pt x="14" y="14"/>
                    <a:pt x="12" y="13"/>
                    <a:pt x="11" y="13"/>
                  </a:cubicBezTo>
                  <a:cubicBezTo>
                    <a:pt x="13" y="16"/>
                    <a:pt x="9" y="18"/>
                    <a:pt x="11" y="23"/>
                  </a:cubicBezTo>
                  <a:cubicBezTo>
                    <a:pt x="7" y="23"/>
                    <a:pt x="7" y="19"/>
                    <a:pt x="3" y="19"/>
                  </a:cubicBezTo>
                  <a:cubicBezTo>
                    <a:pt x="3" y="16"/>
                    <a:pt x="5" y="15"/>
                    <a:pt x="5" y="13"/>
                  </a:cubicBezTo>
                  <a:cubicBezTo>
                    <a:pt x="5" y="12"/>
                    <a:pt x="2" y="11"/>
                    <a:pt x="5" y="11"/>
                  </a:cubicBezTo>
                  <a:cubicBezTo>
                    <a:pt x="5" y="9"/>
                    <a:pt x="3" y="10"/>
                    <a:pt x="3" y="11"/>
                  </a:cubicBezTo>
                  <a:cubicBezTo>
                    <a:pt x="0" y="10"/>
                    <a:pt x="3" y="5"/>
                    <a:pt x="6" y="6"/>
                  </a:cubicBezTo>
                  <a:cubicBezTo>
                    <a:pt x="6" y="4"/>
                    <a:pt x="8" y="3"/>
                    <a:pt x="9" y="2"/>
                  </a:cubicBezTo>
                  <a:cubicBezTo>
                    <a:pt x="10" y="2"/>
                    <a:pt x="10" y="0"/>
                    <a:pt x="12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9" name="Freeform 72">
              <a:extLst>
                <a:ext uri="{FF2B5EF4-FFF2-40B4-BE49-F238E27FC236}">
                  <a16:creationId xmlns:a16="http://schemas.microsoft.com/office/drawing/2014/main" id="{17FF4F41-FB92-4786-BAFB-077EC7660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175" y="3968750"/>
              <a:ext cx="41275" cy="39688"/>
            </a:xfrm>
            <a:custGeom>
              <a:avLst/>
              <a:gdLst>
                <a:gd name="T0" fmla="*/ 22514 w 11"/>
                <a:gd name="T1" fmla="*/ 0 h 10"/>
                <a:gd name="T2" fmla="*/ 37523 w 11"/>
                <a:gd name="T3" fmla="*/ 15875 h 10"/>
                <a:gd name="T4" fmla="*/ 33770 w 11"/>
                <a:gd name="T5" fmla="*/ 23813 h 10"/>
                <a:gd name="T6" fmla="*/ 0 w 11"/>
                <a:gd name="T7" fmla="*/ 39688 h 10"/>
                <a:gd name="T8" fmla="*/ 22514 w 11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0">
                  <a:moveTo>
                    <a:pt x="6" y="0"/>
                  </a:moveTo>
                  <a:cubicBezTo>
                    <a:pt x="9" y="0"/>
                    <a:pt x="11" y="1"/>
                    <a:pt x="10" y="4"/>
                  </a:cubicBezTo>
                  <a:cubicBezTo>
                    <a:pt x="8" y="4"/>
                    <a:pt x="7" y="5"/>
                    <a:pt x="9" y="6"/>
                  </a:cubicBezTo>
                  <a:cubicBezTo>
                    <a:pt x="8" y="7"/>
                    <a:pt x="4" y="9"/>
                    <a:pt x="0" y="10"/>
                  </a:cubicBezTo>
                  <a:cubicBezTo>
                    <a:pt x="0" y="4"/>
                    <a:pt x="6" y="5"/>
                    <a:pt x="6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0" name="Freeform 73">
              <a:extLst>
                <a:ext uri="{FF2B5EF4-FFF2-40B4-BE49-F238E27FC236}">
                  <a16:creationId xmlns:a16="http://schemas.microsoft.com/office/drawing/2014/main" id="{7CEC7D8D-C0EB-4694-AFFB-93C2E405C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5825" y="4117975"/>
              <a:ext cx="25400" cy="57150"/>
            </a:xfrm>
            <a:custGeom>
              <a:avLst/>
              <a:gdLst>
                <a:gd name="T0" fmla="*/ 7257 w 7"/>
                <a:gd name="T1" fmla="*/ 0 h 14"/>
                <a:gd name="T2" fmla="*/ 25400 w 7"/>
                <a:gd name="T3" fmla="*/ 20411 h 14"/>
                <a:gd name="T4" fmla="*/ 0 w 7"/>
                <a:gd name="T5" fmla="*/ 53068 h 14"/>
                <a:gd name="T6" fmla="*/ 10886 w 7"/>
                <a:gd name="T7" fmla="*/ 48986 h 14"/>
                <a:gd name="T8" fmla="*/ 7257 w 7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14">
                  <a:moveTo>
                    <a:pt x="2" y="0"/>
                  </a:moveTo>
                  <a:cubicBezTo>
                    <a:pt x="5" y="0"/>
                    <a:pt x="3" y="6"/>
                    <a:pt x="7" y="5"/>
                  </a:cubicBezTo>
                  <a:cubicBezTo>
                    <a:pt x="6" y="8"/>
                    <a:pt x="7" y="14"/>
                    <a:pt x="0" y="13"/>
                  </a:cubicBezTo>
                  <a:cubicBezTo>
                    <a:pt x="0" y="12"/>
                    <a:pt x="2" y="12"/>
                    <a:pt x="3" y="12"/>
                  </a:cubicBezTo>
                  <a:cubicBezTo>
                    <a:pt x="1" y="6"/>
                    <a:pt x="1" y="7"/>
                    <a:pt x="2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1" name="Freeform 74">
              <a:extLst>
                <a:ext uri="{FF2B5EF4-FFF2-40B4-BE49-F238E27FC236}">
                  <a16:creationId xmlns:a16="http://schemas.microsoft.com/office/drawing/2014/main" id="{30513A79-BA1E-4BD4-8281-0D6806C02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9138" y="4133850"/>
              <a:ext cx="106362" cy="36513"/>
            </a:xfrm>
            <a:custGeom>
              <a:avLst/>
              <a:gdLst>
                <a:gd name="T0" fmla="*/ 106362 w 28"/>
                <a:gd name="T1" fmla="*/ 12171 h 9"/>
                <a:gd name="T2" fmla="*/ 72174 w 28"/>
                <a:gd name="T3" fmla="*/ 32456 h 9"/>
                <a:gd name="T4" fmla="*/ 0 w 28"/>
                <a:gd name="T5" fmla="*/ 36513 h 9"/>
                <a:gd name="T6" fmla="*/ 91167 w 28"/>
                <a:gd name="T7" fmla="*/ 8114 h 9"/>
                <a:gd name="T8" fmla="*/ 106362 w 28"/>
                <a:gd name="T9" fmla="*/ 12171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9">
                  <a:moveTo>
                    <a:pt x="28" y="3"/>
                  </a:moveTo>
                  <a:cubicBezTo>
                    <a:pt x="28" y="7"/>
                    <a:pt x="23" y="7"/>
                    <a:pt x="19" y="8"/>
                  </a:cubicBezTo>
                  <a:cubicBezTo>
                    <a:pt x="13" y="8"/>
                    <a:pt x="5" y="7"/>
                    <a:pt x="0" y="9"/>
                  </a:cubicBezTo>
                  <a:cubicBezTo>
                    <a:pt x="1" y="0"/>
                    <a:pt x="20" y="9"/>
                    <a:pt x="24" y="2"/>
                  </a:cubicBezTo>
                  <a:cubicBezTo>
                    <a:pt x="25" y="3"/>
                    <a:pt x="26" y="4"/>
                    <a:pt x="28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2" name="Freeform 75">
              <a:extLst>
                <a:ext uri="{FF2B5EF4-FFF2-40B4-BE49-F238E27FC236}">
                  <a16:creationId xmlns:a16="http://schemas.microsoft.com/office/drawing/2014/main" id="{5DEC735F-958F-478C-9546-140D065BB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8850" y="4178300"/>
              <a:ext cx="66675" cy="49213"/>
            </a:xfrm>
            <a:custGeom>
              <a:avLst/>
              <a:gdLst>
                <a:gd name="T0" fmla="*/ 66675 w 18"/>
                <a:gd name="T1" fmla="*/ 32809 h 12"/>
                <a:gd name="T2" fmla="*/ 55563 w 18"/>
                <a:gd name="T3" fmla="*/ 45112 h 12"/>
                <a:gd name="T4" fmla="*/ 25929 w 18"/>
                <a:gd name="T5" fmla="*/ 45112 h 12"/>
                <a:gd name="T6" fmla="*/ 18521 w 18"/>
                <a:gd name="T7" fmla="*/ 36910 h 12"/>
                <a:gd name="T8" fmla="*/ 0 w 18"/>
                <a:gd name="T9" fmla="*/ 20505 h 12"/>
                <a:gd name="T10" fmla="*/ 25929 w 18"/>
                <a:gd name="T11" fmla="*/ 8202 h 12"/>
                <a:gd name="T12" fmla="*/ 40746 w 18"/>
                <a:gd name="T13" fmla="*/ 4101 h 12"/>
                <a:gd name="T14" fmla="*/ 40746 w 18"/>
                <a:gd name="T15" fmla="*/ 8202 h 12"/>
                <a:gd name="T16" fmla="*/ 44450 w 18"/>
                <a:gd name="T17" fmla="*/ 4101 h 12"/>
                <a:gd name="T18" fmla="*/ 66675 w 18"/>
                <a:gd name="T19" fmla="*/ 32809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" h="12">
                  <a:moveTo>
                    <a:pt x="18" y="8"/>
                  </a:moveTo>
                  <a:cubicBezTo>
                    <a:pt x="17" y="9"/>
                    <a:pt x="15" y="9"/>
                    <a:pt x="15" y="11"/>
                  </a:cubicBezTo>
                  <a:cubicBezTo>
                    <a:pt x="12" y="9"/>
                    <a:pt x="9" y="12"/>
                    <a:pt x="7" y="11"/>
                  </a:cubicBezTo>
                  <a:cubicBezTo>
                    <a:pt x="6" y="11"/>
                    <a:pt x="7" y="9"/>
                    <a:pt x="5" y="9"/>
                  </a:cubicBezTo>
                  <a:cubicBezTo>
                    <a:pt x="4" y="9"/>
                    <a:pt x="2" y="6"/>
                    <a:pt x="0" y="5"/>
                  </a:cubicBezTo>
                  <a:cubicBezTo>
                    <a:pt x="0" y="3"/>
                    <a:pt x="4" y="4"/>
                    <a:pt x="7" y="2"/>
                  </a:cubicBezTo>
                  <a:cubicBezTo>
                    <a:pt x="7" y="2"/>
                    <a:pt x="10" y="0"/>
                    <a:pt x="11" y="1"/>
                  </a:cubicBezTo>
                  <a:cubicBezTo>
                    <a:pt x="11" y="1"/>
                    <a:pt x="11" y="2"/>
                    <a:pt x="11" y="2"/>
                  </a:cubicBezTo>
                  <a:cubicBezTo>
                    <a:pt x="12" y="2"/>
                    <a:pt x="13" y="1"/>
                    <a:pt x="12" y="1"/>
                  </a:cubicBezTo>
                  <a:cubicBezTo>
                    <a:pt x="15" y="2"/>
                    <a:pt x="17" y="4"/>
                    <a:pt x="18" y="8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3" name="Freeform 76">
              <a:extLst>
                <a:ext uri="{FF2B5EF4-FFF2-40B4-BE49-F238E27FC236}">
                  <a16:creationId xmlns:a16="http://schemas.microsoft.com/office/drawing/2014/main" id="{86948FC6-023A-4C1F-9BF9-EC6833CB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2188" y="4202113"/>
              <a:ext cx="393700" cy="227012"/>
            </a:xfrm>
            <a:custGeom>
              <a:avLst/>
              <a:gdLst>
                <a:gd name="T0" fmla="*/ 129959 w 103"/>
                <a:gd name="T1" fmla="*/ 111442 h 55"/>
                <a:gd name="T2" fmla="*/ 107025 w 103"/>
                <a:gd name="T3" fmla="*/ 99060 h 55"/>
                <a:gd name="T4" fmla="*/ 99381 w 103"/>
                <a:gd name="T5" fmla="*/ 78422 h 55"/>
                <a:gd name="T6" fmla="*/ 38223 w 103"/>
                <a:gd name="T7" fmla="*/ 61912 h 55"/>
                <a:gd name="T8" fmla="*/ 7645 w 103"/>
                <a:gd name="T9" fmla="*/ 61912 h 55"/>
                <a:gd name="T10" fmla="*/ 0 w 103"/>
                <a:gd name="T11" fmla="*/ 37147 h 55"/>
                <a:gd name="T12" fmla="*/ 19112 w 103"/>
                <a:gd name="T13" fmla="*/ 37147 h 55"/>
                <a:gd name="T14" fmla="*/ 34401 w 103"/>
                <a:gd name="T15" fmla="*/ 28892 h 55"/>
                <a:gd name="T16" fmla="*/ 61157 w 103"/>
                <a:gd name="T17" fmla="*/ 41275 h 55"/>
                <a:gd name="T18" fmla="*/ 80269 w 103"/>
                <a:gd name="T19" fmla="*/ 24765 h 55"/>
                <a:gd name="T20" fmla="*/ 126137 w 103"/>
                <a:gd name="T21" fmla="*/ 8255 h 55"/>
                <a:gd name="T22" fmla="*/ 133782 w 103"/>
                <a:gd name="T23" fmla="*/ 20637 h 55"/>
                <a:gd name="T24" fmla="*/ 179650 w 103"/>
                <a:gd name="T25" fmla="*/ 37147 h 55"/>
                <a:gd name="T26" fmla="*/ 187294 w 103"/>
                <a:gd name="T27" fmla="*/ 28892 h 55"/>
                <a:gd name="T28" fmla="*/ 198761 w 103"/>
                <a:gd name="T29" fmla="*/ 41275 h 55"/>
                <a:gd name="T30" fmla="*/ 225517 w 103"/>
                <a:gd name="T31" fmla="*/ 41275 h 55"/>
                <a:gd name="T32" fmla="*/ 248451 w 103"/>
                <a:gd name="T33" fmla="*/ 53657 h 55"/>
                <a:gd name="T34" fmla="*/ 248451 w 103"/>
                <a:gd name="T35" fmla="*/ 70167 h 55"/>
                <a:gd name="T36" fmla="*/ 259918 w 103"/>
                <a:gd name="T37" fmla="*/ 66040 h 55"/>
                <a:gd name="T38" fmla="*/ 263741 w 103"/>
                <a:gd name="T39" fmla="*/ 82550 h 55"/>
                <a:gd name="T40" fmla="*/ 290497 w 103"/>
                <a:gd name="T41" fmla="*/ 99060 h 55"/>
                <a:gd name="T42" fmla="*/ 332543 w 103"/>
                <a:gd name="T43" fmla="*/ 119697 h 55"/>
                <a:gd name="T44" fmla="*/ 328720 w 103"/>
                <a:gd name="T45" fmla="*/ 136207 h 55"/>
                <a:gd name="T46" fmla="*/ 344010 w 103"/>
                <a:gd name="T47" fmla="*/ 148590 h 55"/>
                <a:gd name="T48" fmla="*/ 344010 w 103"/>
                <a:gd name="T49" fmla="*/ 156845 h 55"/>
                <a:gd name="T50" fmla="*/ 366944 w 103"/>
                <a:gd name="T51" fmla="*/ 181610 h 55"/>
                <a:gd name="T52" fmla="*/ 393700 w 103"/>
                <a:gd name="T53" fmla="*/ 210502 h 55"/>
                <a:gd name="T54" fmla="*/ 355477 w 103"/>
                <a:gd name="T55" fmla="*/ 210502 h 55"/>
                <a:gd name="T56" fmla="*/ 324898 w 103"/>
                <a:gd name="T57" fmla="*/ 185737 h 55"/>
                <a:gd name="T58" fmla="*/ 313431 w 103"/>
                <a:gd name="T59" fmla="*/ 177482 h 55"/>
                <a:gd name="T60" fmla="*/ 305786 w 103"/>
                <a:gd name="T61" fmla="*/ 169227 h 55"/>
                <a:gd name="T62" fmla="*/ 290497 w 103"/>
                <a:gd name="T63" fmla="*/ 152717 h 55"/>
                <a:gd name="T64" fmla="*/ 248451 w 103"/>
                <a:gd name="T65" fmla="*/ 148590 h 55"/>
                <a:gd name="T66" fmla="*/ 225517 w 103"/>
                <a:gd name="T67" fmla="*/ 198120 h 55"/>
                <a:gd name="T68" fmla="*/ 194939 w 103"/>
                <a:gd name="T69" fmla="*/ 185737 h 55"/>
                <a:gd name="T70" fmla="*/ 179650 w 103"/>
                <a:gd name="T71" fmla="*/ 181610 h 55"/>
                <a:gd name="T72" fmla="*/ 156716 w 103"/>
                <a:gd name="T73" fmla="*/ 152717 h 55"/>
                <a:gd name="T74" fmla="*/ 133782 w 103"/>
                <a:gd name="T75" fmla="*/ 177482 h 55"/>
                <a:gd name="T76" fmla="*/ 118492 w 103"/>
                <a:gd name="T77" fmla="*/ 165100 h 55"/>
                <a:gd name="T78" fmla="*/ 133782 w 103"/>
                <a:gd name="T79" fmla="*/ 148590 h 55"/>
                <a:gd name="T80" fmla="*/ 145249 w 103"/>
                <a:gd name="T81" fmla="*/ 123825 h 55"/>
                <a:gd name="T82" fmla="*/ 141426 w 103"/>
                <a:gd name="T83" fmla="*/ 136207 h 55"/>
                <a:gd name="T84" fmla="*/ 129959 w 103"/>
                <a:gd name="T85" fmla="*/ 111442 h 5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3" h="55">
                  <a:moveTo>
                    <a:pt x="34" y="27"/>
                  </a:moveTo>
                  <a:cubicBezTo>
                    <a:pt x="31" y="27"/>
                    <a:pt x="32" y="23"/>
                    <a:pt x="28" y="24"/>
                  </a:cubicBezTo>
                  <a:cubicBezTo>
                    <a:pt x="28" y="22"/>
                    <a:pt x="26" y="21"/>
                    <a:pt x="26" y="19"/>
                  </a:cubicBezTo>
                  <a:cubicBezTo>
                    <a:pt x="20" y="18"/>
                    <a:pt x="14" y="18"/>
                    <a:pt x="10" y="15"/>
                  </a:cubicBezTo>
                  <a:cubicBezTo>
                    <a:pt x="6" y="16"/>
                    <a:pt x="7" y="15"/>
                    <a:pt x="2" y="15"/>
                  </a:cubicBezTo>
                  <a:cubicBezTo>
                    <a:pt x="2" y="12"/>
                    <a:pt x="2" y="9"/>
                    <a:pt x="0" y="9"/>
                  </a:cubicBezTo>
                  <a:cubicBezTo>
                    <a:pt x="1" y="6"/>
                    <a:pt x="3" y="9"/>
                    <a:pt x="5" y="9"/>
                  </a:cubicBezTo>
                  <a:cubicBezTo>
                    <a:pt x="7" y="9"/>
                    <a:pt x="7" y="7"/>
                    <a:pt x="9" y="7"/>
                  </a:cubicBezTo>
                  <a:cubicBezTo>
                    <a:pt x="12" y="8"/>
                    <a:pt x="13" y="10"/>
                    <a:pt x="16" y="10"/>
                  </a:cubicBezTo>
                  <a:cubicBezTo>
                    <a:pt x="19" y="12"/>
                    <a:pt x="20" y="7"/>
                    <a:pt x="21" y="6"/>
                  </a:cubicBezTo>
                  <a:cubicBezTo>
                    <a:pt x="25" y="4"/>
                    <a:pt x="30" y="5"/>
                    <a:pt x="33" y="2"/>
                  </a:cubicBezTo>
                  <a:cubicBezTo>
                    <a:pt x="36" y="0"/>
                    <a:pt x="35" y="4"/>
                    <a:pt x="35" y="5"/>
                  </a:cubicBezTo>
                  <a:cubicBezTo>
                    <a:pt x="38" y="6"/>
                    <a:pt x="47" y="4"/>
                    <a:pt x="47" y="9"/>
                  </a:cubicBezTo>
                  <a:cubicBezTo>
                    <a:pt x="48" y="10"/>
                    <a:pt x="49" y="7"/>
                    <a:pt x="49" y="7"/>
                  </a:cubicBezTo>
                  <a:cubicBezTo>
                    <a:pt x="51" y="8"/>
                    <a:pt x="51" y="10"/>
                    <a:pt x="52" y="10"/>
                  </a:cubicBezTo>
                  <a:cubicBezTo>
                    <a:pt x="54" y="11"/>
                    <a:pt x="57" y="10"/>
                    <a:pt x="59" y="10"/>
                  </a:cubicBezTo>
                  <a:cubicBezTo>
                    <a:pt x="60" y="11"/>
                    <a:pt x="60" y="15"/>
                    <a:pt x="65" y="13"/>
                  </a:cubicBezTo>
                  <a:cubicBezTo>
                    <a:pt x="67" y="15"/>
                    <a:pt x="65" y="15"/>
                    <a:pt x="65" y="17"/>
                  </a:cubicBezTo>
                  <a:cubicBezTo>
                    <a:pt x="67" y="18"/>
                    <a:pt x="67" y="17"/>
                    <a:pt x="68" y="16"/>
                  </a:cubicBezTo>
                  <a:cubicBezTo>
                    <a:pt x="69" y="16"/>
                    <a:pt x="69" y="18"/>
                    <a:pt x="69" y="20"/>
                  </a:cubicBezTo>
                  <a:cubicBezTo>
                    <a:pt x="70" y="22"/>
                    <a:pt x="74" y="23"/>
                    <a:pt x="76" y="24"/>
                  </a:cubicBezTo>
                  <a:cubicBezTo>
                    <a:pt x="78" y="25"/>
                    <a:pt x="83" y="29"/>
                    <a:pt x="87" y="29"/>
                  </a:cubicBezTo>
                  <a:cubicBezTo>
                    <a:pt x="88" y="31"/>
                    <a:pt x="86" y="31"/>
                    <a:pt x="86" y="33"/>
                  </a:cubicBezTo>
                  <a:cubicBezTo>
                    <a:pt x="87" y="34"/>
                    <a:pt x="89" y="34"/>
                    <a:pt x="90" y="36"/>
                  </a:cubicBezTo>
                  <a:cubicBezTo>
                    <a:pt x="91" y="36"/>
                    <a:pt x="90" y="38"/>
                    <a:pt x="90" y="38"/>
                  </a:cubicBezTo>
                  <a:cubicBezTo>
                    <a:pt x="92" y="40"/>
                    <a:pt x="94" y="41"/>
                    <a:pt x="96" y="44"/>
                  </a:cubicBezTo>
                  <a:cubicBezTo>
                    <a:pt x="98" y="47"/>
                    <a:pt x="99" y="50"/>
                    <a:pt x="103" y="51"/>
                  </a:cubicBezTo>
                  <a:cubicBezTo>
                    <a:pt x="100" y="55"/>
                    <a:pt x="95" y="51"/>
                    <a:pt x="93" y="51"/>
                  </a:cubicBezTo>
                  <a:cubicBezTo>
                    <a:pt x="90" y="50"/>
                    <a:pt x="88" y="49"/>
                    <a:pt x="85" y="45"/>
                  </a:cubicBezTo>
                  <a:cubicBezTo>
                    <a:pt x="84" y="45"/>
                    <a:pt x="83" y="43"/>
                    <a:pt x="82" y="43"/>
                  </a:cubicBezTo>
                  <a:cubicBezTo>
                    <a:pt x="81" y="42"/>
                    <a:pt x="80" y="43"/>
                    <a:pt x="80" y="41"/>
                  </a:cubicBezTo>
                  <a:cubicBezTo>
                    <a:pt x="80" y="41"/>
                    <a:pt x="76" y="37"/>
                    <a:pt x="76" y="37"/>
                  </a:cubicBezTo>
                  <a:cubicBezTo>
                    <a:pt x="73" y="36"/>
                    <a:pt x="69" y="38"/>
                    <a:pt x="65" y="36"/>
                  </a:cubicBezTo>
                  <a:cubicBezTo>
                    <a:pt x="62" y="39"/>
                    <a:pt x="61" y="44"/>
                    <a:pt x="59" y="48"/>
                  </a:cubicBezTo>
                  <a:cubicBezTo>
                    <a:pt x="58" y="46"/>
                    <a:pt x="53" y="47"/>
                    <a:pt x="51" y="45"/>
                  </a:cubicBezTo>
                  <a:cubicBezTo>
                    <a:pt x="49" y="44"/>
                    <a:pt x="52" y="42"/>
                    <a:pt x="47" y="44"/>
                  </a:cubicBezTo>
                  <a:cubicBezTo>
                    <a:pt x="50" y="37"/>
                    <a:pt x="40" y="43"/>
                    <a:pt x="41" y="37"/>
                  </a:cubicBezTo>
                  <a:cubicBezTo>
                    <a:pt x="38" y="37"/>
                    <a:pt x="35" y="38"/>
                    <a:pt x="35" y="43"/>
                  </a:cubicBezTo>
                  <a:cubicBezTo>
                    <a:pt x="34" y="42"/>
                    <a:pt x="34" y="39"/>
                    <a:pt x="31" y="40"/>
                  </a:cubicBezTo>
                  <a:cubicBezTo>
                    <a:pt x="32" y="37"/>
                    <a:pt x="34" y="37"/>
                    <a:pt x="35" y="36"/>
                  </a:cubicBezTo>
                  <a:cubicBezTo>
                    <a:pt x="37" y="34"/>
                    <a:pt x="39" y="34"/>
                    <a:pt x="38" y="30"/>
                  </a:cubicBezTo>
                  <a:cubicBezTo>
                    <a:pt x="37" y="29"/>
                    <a:pt x="37" y="33"/>
                    <a:pt x="37" y="33"/>
                  </a:cubicBezTo>
                  <a:cubicBezTo>
                    <a:pt x="34" y="32"/>
                    <a:pt x="35" y="24"/>
                    <a:pt x="34" y="27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4" name="Freeform 77">
              <a:extLst>
                <a:ext uri="{FF2B5EF4-FFF2-40B4-BE49-F238E27FC236}">
                  <a16:creationId xmlns:a16="http://schemas.microsoft.com/office/drawing/2014/main" id="{0DD119A1-1FB2-4134-BD47-56973BE65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3288" y="4233863"/>
              <a:ext cx="36512" cy="34925"/>
            </a:xfrm>
            <a:custGeom>
              <a:avLst/>
              <a:gdLst>
                <a:gd name="T0" fmla="*/ 32861 w 10"/>
                <a:gd name="T1" fmla="*/ 11642 h 9"/>
                <a:gd name="T2" fmla="*/ 0 w 10"/>
                <a:gd name="T3" fmla="*/ 19403 h 9"/>
                <a:gd name="T4" fmla="*/ 32861 w 10"/>
                <a:gd name="T5" fmla="*/ 11642 h 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" h="9">
                  <a:moveTo>
                    <a:pt x="9" y="3"/>
                  </a:moveTo>
                  <a:cubicBezTo>
                    <a:pt x="10" y="9"/>
                    <a:pt x="2" y="5"/>
                    <a:pt x="0" y="5"/>
                  </a:cubicBezTo>
                  <a:cubicBezTo>
                    <a:pt x="1" y="3"/>
                    <a:pt x="8" y="0"/>
                    <a:pt x="9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5" name="Freeform 78">
              <a:extLst>
                <a:ext uri="{FF2B5EF4-FFF2-40B4-BE49-F238E27FC236}">
                  <a16:creationId xmlns:a16="http://schemas.microsoft.com/office/drawing/2014/main" id="{EACB0752-0C53-4BAB-8B12-F30376467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9313" y="4241800"/>
              <a:ext cx="25400" cy="15875"/>
            </a:xfrm>
            <a:custGeom>
              <a:avLst/>
              <a:gdLst>
                <a:gd name="T0" fmla="*/ 3629 w 7"/>
                <a:gd name="T1" fmla="*/ 11906 h 4"/>
                <a:gd name="T2" fmla="*/ 18143 w 7"/>
                <a:gd name="T3" fmla="*/ 15875 h 4"/>
                <a:gd name="T4" fmla="*/ 7257 w 7"/>
                <a:gd name="T5" fmla="*/ 15875 h 4"/>
                <a:gd name="T6" fmla="*/ 3629 w 7"/>
                <a:gd name="T7" fmla="*/ 11906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4">
                  <a:moveTo>
                    <a:pt x="1" y="3"/>
                  </a:moveTo>
                  <a:cubicBezTo>
                    <a:pt x="0" y="0"/>
                    <a:pt x="7" y="1"/>
                    <a:pt x="5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3"/>
                    <a:pt x="2" y="3"/>
                    <a:pt x="1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6" name="Freeform 79">
              <a:extLst>
                <a:ext uri="{FF2B5EF4-FFF2-40B4-BE49-F238E27FC236}">
                  <a16:creationId xmlns:a16="http://schemas.microsoft.com/office/drawing/2014/main" id="{0C772F6F-EE23-44B1-92E2-BF9C45900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2550" y="4275138"/>
              <a:ext cx="80963" cy="60325"/>
            </a:xfrm>
            <a:custGeom>
              <a:avLst/>
              <a:gdLst>
                <a:gd name="T0" fmla="*/ 61686 w 21"/>
                <a:gd name="T1" fmla="*/ 0 h 15"/>
                <a:gd name="T2" fmla="*/ 77108 w 21"/>
                <a:gd name="T3" fmla="*/ 0 h 15"/>
                <a:gd name="T4" fmla="*/ 77108 w 21"/>
                <a:gd name="T5" fmla="*/ 20108 h 15"/>
                <a:gd name="T6" fmla="*/ 65541 w 21"/>
                <a:gd name="T7" fmla="*/ 24130 h 15"/>
                <a:gd name="T8" fmla="*/ 65541 w 21"/>
                <a:gd name="T9" fmla="*/ 40217 h 15"/>
                <a:gd name="T10" fmla="*/ 53975 w 21"/>
                <a:gd name="T11" fmla="*/ 48260 h 15"/>
                <a:gd name="T12" fmla="*/ 7711 w 21"/>
                <a:gd name="T13" fmla="*/ 28152 h 15"/>
                <a:gd name="T14" fmla="*/ 61686 w 21"/>
                <a:gd name="T15" fmla="*/ 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" h="15">
                  <a:moveTo>
                    <a:pt x="16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2"/>
                    <a:pt x="21" y="3"/>
                    <a:pt x="20" y="5"/>
                  </a:cubicBezTo>
                  <a:cubicBezTo>
                    <a:pt x="20" y="6"/>
                    <a:pt x="17" y="5"/>
                    <a:pt x="17" y="6"/>
                  </a:cubicBezTo>
                  <a:cubicBezTo>
                    <a:pt x="17" y="7"/>
                    <a:pt x="19" y="9"/>
                    <a:pt x="17" y="10"/>
                  </a:cubicBezTo>
                  <a:cubicBezTo>
                    <a:pt x="15" y="9"/>
                    <a:pt x="14" y="9"/>
                    <a:pt x="14" y="12"/>
                  </a:cubicBezTo>
                  <a:cubicBezTo>
                    <a:pt x="10" y="10"/>
                    <a:pt x="0" y="15"/>
                    <a:pt x="2" y="7"/>
                  </a:cubicBezTo>
                  <a:cubicBezTo>
                    <a:pt x="9" y="10"/>
                    <a:pt x="14" y="6"/>
                    <a:pt x="16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7" name="Freeform 80">
              <a:extLst>
                <a:ext uri="{FF2B5EF4-FFF2-40B4-BE49-F238E27FC236}">
                  <a16:creationId xmlns:a16="http://schemas.microsoft.com/office/drawing/2014/main" id="{71530C26-5AB1-44DB-99A9-AD6D9C5E2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2463" y="4365625"/>
              <a:ext cx="42862" cy="23813"/>
            </a:xfrm>
            <a:custGeom>
              <a:avLst/>
              <a:gdLst>
                <a:gd name="T0" fmla="*/ 42862 w 11"/>
                <a:gd name="T1" fmla="*/ 3969 h 6"/>
                <a:gd name="T2" fmla="*/ 0 w 11"/>
                <a:gd name="T3" fmla="*/ 19844 h 6"/>
                <a:gd name="T4" fmla="*/ 42862 w 11"/>
                <a:gd name="T5" fmla="*/ 3969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" h="6">
                  <a:moveTo>
                    <a:pt x="11" y="1"/>
                  </a:moveTo>
                  <a:cubicBezTo>
                    <a:pt x="9" y="3"/>
                    <a:pt x="6" y="6"/>
                    <a:pt x="0" y="5"/>
                  </a:cubicBezTo>
                  <a:cubicBezTo>
                    <a:pt x="0" y="0"/>
                    <a:pt x="6" y="1"/>
                    <a:pt x="11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8" name="Freeform 81">
              <a:extLst>
                <a:ext uri="{FF2B5EF4-FFF2-40B4-BE49-F238E27FC236}">
                  <a16:creationId xmlns:a16="http://schemas.microsoft.com/office/drawing/2014/main" id="{39FA1719-EFA9-458E-BA67-218988F07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9138" y="4365625"/>
              <a:ext cx="41275" cy="15875"/>
            </a:xfrm>
            <a:custGeom>
              <a:avLst/>
              <a:gdLst>
                <a:gd name="T0" fmla="*/ 41275 w 11"/>
                <a:gd name="T1" fmla="*/ 3969 h 4"/>
                <a:gd name="T2" fmla="*/ 0 w 11"/>
                <a:gd name="T3" fmla="*/ 15875 h 4"/>
                <a:gd name="T4" fmla="*/ 41275 w 11"/>
                <a:gd name="T5" fmla="*/ 3969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" h="4">
                  <a:moveTo>
                    <a:pt x="11" y="1"/>
                  </a:moveTo>
                  <a:cubicBezTo>
                    <a:pt x="10" y="4"/>
                    <a:pt x="5" y="4"/>
                    <a:pt x="0" y="4"/>
                  </a:cubicBezTo>
                  <a:cubicBezTo>
                    <a:pt x="1" y="0"/>
                    <a:pt x="6" y="1"/>
                    <a:pt x="11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9" name="Freeform 82">
              <a:extLst>
                <a:ext uri="{FF2B5EF4-FFF2-40B4-BE49-F238E27FC236}">
                  <a16:creationId xmlns:a16="http://schemas.microsoft.com/office/drawing/2014/main" id="{C48B1CC2-CA94-4CA9-BFD2-CA28552A3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0100" y="4365625"/>
              <a:ext cx="73025" cy="53975"/>
            </a:xfrm>
            <a:custGeom>
              <a:avLst/>
              <a:gdLst>
                <a:gd name="T0" fmla="*/ 69182 w 19"/>
                <a:gd name="T1" fmla="*/ 4152 h 13"/>
                <a:gd name="T2" fmla="*/ 65338 w 19"/>
                <a:gd name="T3" fmla="*/ 24912 h 13"/>
                <a:gd name="T4" fmla="*/ 53808 w 19"/>
                <a:gd name="T5" fmla="*/ 24912 h 13"/>
                <a:gd name="T6" fmla="*/ 3843 w 19"/>
                <a:gd name="T7" fmla="*/ 49823 h 13"/>
                <a:gd name="T8" fmla="*/ 23061 w 19"/>
                <a:gd name="T9" fmla="*/ 33215 h 13"/>
                <a:gd name="T10" fmla="*/ 30747 w 19"/>
                <a:gd name="T11" fmla="*/ 20760 h 13"/>
                <a:gd name="T12" fmla="*/ 42278 w 19"/>
                <a:gd name="T13" fmla="*/ 8304 h 13"/>
                <a:gd name="T14" fmla="*/ 69182 w 19"/>
                <a:gd name="T15" fmla="*/ 4152 h 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9" h="13">
                  <a:moveTo>
                    <a:pt x="18" y="1"/>
                  </a:moveTo>
                  <a:cubicBezTo>
                    <a:pt x="19" y="4"/>
                    <a:pt x="18" y="5"/>
                    <a:pt x="17" y="6"/>
                  </a:cubicBezTo>
                  <a:cubicBezTo>
                    <a:pt x="16" y="7"/>
                    <a:pt x="14" y="6"/>
                    <a:pt x="14" y="6"/>
                  </a:cubicBezTo>
                  <a:cubicBezTo>
                    <a:pt x="12" y="9"/>
                    <a:pt x="8" y="13"/>
                    <a:pt x="1" y="12"/>
                  </a:cubicBezTo>
                  <a:cubicBezTo>
                    <a:pt x="0" y="9"/>
                    <a:pt x="4" y="9"/>
                    <a:pt x="6" y="8"/>
                  </a:cubicBezTo>
                  <a:cubicBezTo>
                    <a:pt x="7" y="7"/>
                    <a:pt x="7" y="6"/>
                    <a:pt x="8" y="5"/>
                  </a:cubicBezTo>
                  <a:cubicBezTo>
                    <a:pt x="9" y="4"/>
                    <a:pt x="11" y="4"/>
                    <a:pt x="11" y="2"/>
                  </a:cubicBezTo>
                  <a:cubicBezTo>
                    <a:pt x="15" y="3"/>
                    <a:pt x="15" y="0"/>
                    <a:pt x="18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0" name="Freeform 83">
              <a:extLst>
                <a:ext uri="{FF2B5EF4-FFF2-40B4-BE49-F238E27FC236}">
                  <a16:creationId xmlns:a16="http://schemas.microsoft.com/office/drawing/2014/main" id="{B4019942-7927-4BAB-8FC1-B1309614E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2300" y="5027613"/>
              <a:ext cx="39688" cy="60325"/>
            </a:xfrm>
            <a:custGeom>
              <a:avLst/>
              <a:gdLst>
                <a:gd name="T0" fmla="*/ 3969 w 10"/>
                <a:gd name="T1" fmla="*/ 0 h 14"/>
                <a:gd name="T2" fmla="*/ 7938 w 10"/>
                <a:gd name="T3" fmla="*/ 8618 h 14"/>
                <a:gd name="T4" fmla="*/ 27782 w 10"/>
                <a:gd name="T5" fmla="*/ 30163 h 14"/>
                <a:gd name="T6" fmla="*/ 31750 w 10"/>
                <a:gd name="T7" fmla="*/ 60325 h 14"/>
                <a:gd name="T8" fmla="*/ 15875 w 10"/>
                <a:gd name="T9" fmla="*/ 60325 h 14"/>
                <a:gd name="T10" fmla="*/ 0 w 10"/>
                <a:gd name="T11" fmla="*/ 8618 h 14"/>
                <a:gd name="T12" fmla="*/ 3969 w 10"/>
                <a:gd name="T13" fmla="*/ 0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" h="14">
                  <a:moveTo>
                    <a:pt x="1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1" y="4"/>
                    <a:pt x="9" y="5"/>
                    <a:pt x="7" y="7"/>
                  </a:cubicBezTo>
                  <a:cubicBezTo>
                    <a:pt x="4" y="9"/>
                    <a:pt x="10" y="7"/>
                    <a:pt x="8" y="14"/>
                  </a:cubicBezTo>
                  <a:cubicBezTo>
                    <a:pt x="6" y="14"/>
                    <a:pt x="4" y="11"/>
                    <a:pt x="4" y="14"/>
                  </a:cubicBezTo>
                  <a:cubicBezTo>
                    <a:pt x="2" y="12"/>
                    <a:pt x="1" y="6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1" name="Freeform 84">
              <a:extLst>
                <a:ext uri="{FF2B5EF4-FFF2-40B4-BE49-F238E27FC236}">
                  <a16:creationId xmlns:a16="http://schemas.microsoft.com/office/drawing/2014/main" id="{67D3E877-304A-4E06-A2C3-11ADC17F2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0238" y="5076825"/>
              <a:ext cx="88900" cy="130175"/>
            </a:xfrm>
            <a:custGeom>
              <a:avLst/>
              <a:gdLst>
                <a:gd name="T0" fmla="*/ 27057 w 23"/>
                <a:gd name="T1" fmla="*/ 0 h 31"/>
                <a:gd name="T2" fmla="*/ 34787 w 23"/>
                <a:gd name="T3" fmla="*/ 8398 h 31"/>
                <a:gd name="T4" fmla="*/ 46383 w 23"/>
                <a:gd name="T5" fmla="*/ 8398 h 31"/>
                <a:gd name="T6" fmla="*/ 88900 w 23"/>
                <a:gd name="T7" fmla="*/ 29394 h 31"/>
                <a:gd name="T8" fmla="*/ 88900 w 23"/>
                <a:gd name="T9" fmla="*/ 58789 h 31"/>
                <a:gd name="T10" fmla="*/ 73439 w 23"/>
                <a:gd name="T11" fmla="*/ 58789 h 31"/>
                <a:gd name="T12" fmla="*/ 65709 w 23"/>
                <a:gd name="T13" fmla="*/ 71386 h 31"/>
                <a:gd name="T14" fmla="*/ 61843 w 23"/>
                <a:gd name="T15" fmla="*/ 109179 h 31"/>
                <a:gd name="T16" fmla="*/ 54113 w 23"/>
                <a:gd name="T17" fmla="*/ 117577 h 31"/>
                <a:gd name="T18" fmla="*/ 27057 w 23"/>
                <a:gd name="T19" fmla="*/ 125976 h 31"/>
                <a:gd name="T20" fmla="*/ 23191 w 23"/>
                <a:gd name="T21" fmla="*/ 109179 h 31"/>
                <a:gd name="T22" fmla="*/ 34787 w 23"/>
                <a:gd name="T23" fmla="*/ 96581 h 31"/>
                <a:gd name="T24" fmla="*/ 0 w 23"/>
                <a:gd name="T25" fmla="*/ 79785 h 31"/>
                <a:gd name="T26" fmla="*/ 23191 w 23"/>
                <a:gd name="T27" fmla="*/ 54590 h 31"/>
                <a:gd name="T28" fmla="*/ 27057 w 23"/>
                <a:gd name="T29" fmla="*/ 0 h 3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3" h="31">
                  <a:moveTo>
                    <a:pt x="7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4"/>
                    <a:pt x="12" y="2"/>
                    <a:pt x="12" y="2"/>
                  </a:cubicBezTo>
                  <a:cubicBezTo>
                    <a:pt x="16" y="4"/>
                    <a:pt x="15" y="9"/>
                    <a:pt x="23" y="7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6"/>
                    <a:pt x="18" y="17"/>
                    <a:pt x="17" y="17"/>
                  </a:cubicBezTo>
                  <a:cubicBezTo>
                    <a:pt x="20" y="21"/>
                    <a:pt x="16" y="22"/>
                    <a:pt x="16" y="26"/>
                  </a:cubicBezTo>
                  <a:cubicBezTo>
                    <a:pt x="16" y="27"/>
                    <a:pt x="11" y="28"/>
                    <a:pt x="14" y="28"/>
                  </a:cubicBezTo>
                  <a:cubicBezTo>
                    <a:pt x="15" y="31"/>
                    <a:pt x="10" y="29"/>
                    <a:pt x="7" y="30"/>
                  </a:cubicBezTo>
                  <a:cubicBezTo>
                    <a:pt x="8" y="28"/>
                    <a:pt x="6" y="27"/>
                    <a:pt x="6" y="26"/>
                  </a:cubicBezTo>
                  <a:cubicBezTo>
                    <a:pt x="6" y="23"/>
                    <a:pt x="7" y="23"/>
                    <a:pt x="9" y="23"/>
                  </a:cubicBezTo>
                  <a:cubicBezTo>
                    <a:pt x="7" y="21"/>
                    <a:pt x="6" y="17"/>
                    <a:pt x="0" y="19"/>
                  </a:cubicBezTo>
                  <a:cubicBezTo>
                    <a:pt x="0" y="15"/>
                    <a:pt x="4" y="15"/>
                    <a:pt x="6" y="13"/>
                  </a:cubicBezTo>
                  <a:cubicBezTo>
                    <a:pt x="7" y="6"/>
                    <a:pt x="6" y="6"/>
                    <a:pt x="7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2" name="Freeform 85">
              <a:extLst>
                <a:ext uri="{FF2B5EF4-FFF2-40B4-BE49-F238E27FC236}">
                  <a16:creationId xmlns:a16="http://schemas.microsoft.com/office/drawing/2014/main" id="{DA4BA811-5BE8-4DDC-B739-92E835298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1588" y="5186363"/>
              <a:ext cx="76200" cy="85725"/>
            </a:xfrm>
            <a:custGeom>
              <a:avLst/>
              <a:gdLst>
                <a:gd name="T0" fmla="*/ 72390 w 20"/>
                <a:gd name="T1" fmla="*/ 4082 h 21"/>
                <a:gd name="T2" fmla="*/ 72390 w 20"/>
                <a:gd name="T3" fmla="*/ 36739 h 21"/>
                <a:gd name="T4" fmla="*/ 64770 w 20"/>
                <a:gd name="T5" fmla="*/ 28575 h 21"/>
                <a:gd name="T6" fmla="*/ 60960 w 20"/>
                <a:gd name="T7" fmla="*/ 32657 h 21"/>
                <a:gd name="T8" fmla="*/ 60960 w 20"/>
                <a:gd name="T9" fmla="*/ 61232 h 21"/>
                <a:gd name="T10" fmla="*/ 49530 w 20"/>
                <a:gd name="T11" fmla="*/ 61232 h 21"/>
                <a:gd name="T12" fmla="*/ 49530 w 20"/>
                <a:gd name="T13" fmla="*/ 73479 h 21"/>
                <a:gd name="T14" fmla="*/ 34290 w 20"/>
                <a:gd name="T15" fmla="*/ 85725 h 21"/>
                <a:gd name="T16" fmla="*/ 22860 w 20"/>
                <a:gd name="T17" fmla="*/ 65314 h 21"/>
                <a:gd name="T18" fmla="*/ 11430 w 20"/>
                <a:gd name="T19" fmla="*/ 57150 h 21"/>
                <a:gd name="T20" fmla="*/ 0 w 20"/>
                <a:gd name="T21" fmla="*/ 20411 h 21"/>
                <a:gd name="T22" fmla="*/ 45720 w 20"/>
                <a:gd name="T23" fmla="*/ 8164 h 21"/>
                <a:gd name="T24" fmla="*/ 72390 w 20"/>
                <a:gd name="T25" fmla="*/ 4082 h 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1">
                  <a:moveTo>
                    <a:pt x="19" y="1"/>
                  </a:moveTo>
                  <a:cubicBezTo>
                    <a:pt x="18" y="3"/>
                    <a:pt x="20" y="6"/>
                    <a:pt x="19" y="9"/>
                  </a:cubicBezTo>
                  <a:cubicBezTo>
                    <a:pt x="18" y="10"/>
                    <a:pt x="17" y="8"/>
                    <a:pt x="17" y="7"/>
                  </a:cubicBezTo>
                  <a:cubicBezTo>
                    <a:pt x="17" y="7"/>
                    <a:pt x="16" y="7"/>
                    <a:pt x="16" y="8"/>
                  </a:cubicBezTo>
                  <a:cubicBezTo>
                    <a:pt x="15" y="10"/>
                    <a:pt x="17" y="13"/>
                    <a:pt x="16" y="15"/>
                  </a:cubicBezTo>
                  <a:cubicBezTo>
                    <a:pt x="16" y="15"/>
                    <a:pt x="13" y="15"/>
                    <a:pt x="13" y="15"/>
                  </a:cubicBezTo>
                  <a:cubicBezTo>
                    <a:pt x="13" y="15"/>
                    <a:pt x="13" y="17"/>
                    <a:pt x="13" y="18"/>
                  </a:cubicBezTo>
                  <a:cubicBezTo>
                    <a:pt x="12" y="19"/>
                    <a:pt x="9" y="18"/>
                    <a:pt x="9" y="21"/>
                  </a:cubicBezTo>
                  <a:cubicBezTo>
                    <a:pt x="7" y="20"/>
                    <a:pt x="7" y="18"/>
                    <a:pt x="6" y="16"/>
                  </a:cubicBezTo>
                  <a:cubicBezTo>
                    <a:pt x="5" y="16"/>
                    <a:pt x="3" y="14"/>
                    <a:pt x="3" y="14"/>
                  </a:cubicBezTo>
                  <a:cubicBezTo>
                    <a:pt x="2" y="11"/>
                    <a:pt x="3" y="7"/>
                    <a:pt x="0" y="5"/>
                  </a:cubicBezTo>
                  <a:cubicBezTo>
                    <a:pt x="2" y="3"/>
                    <a:pt x="7" y="3"/>
                    <a:pt x="12" y="2"/>
                  </a:cubicBezTo>
                  <a:cubicBezTo>
                    <a:pt x="14" y="2"/>
                    <a:pt x="16" y="0"/>
                    <a:pt x="19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3" name="Freeform 86">
              <a:extLst>
                <a:ext uri="{FF2B5EF4-FFF2-40B4-BE49-F238E27FC236}">
                  <a16:creationId xmlns:a16="http://schemas.microsoft.com/office/drawing/2014/main" id="{B76DCF41-2171-4B36-AA87-6F00F1F4A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1489075"/>
              <a:ext cx="1319213" cy="1058863"/>
            </a:xfrm>
            <a:custGeom>
              <a:avLst/>
              <a:gdLst>
                <a:gd name="T0" fmla="*/ 935721 w 344"/>
                <a:gd name="T1" fmla="*/ 119483 h 257"/>
                <a:gd name="T2" fmla="*/ 989410 w 344"/>
                <a:gd name="T3" fmla="*/ 123603 h 257"/>
                <a:gd name="T4" fmla="*/ 1062273 w 344"/>
                <a:gd name="T5" fmla="*/ 107122 h 257"/>
                <a:gd name="T6" fmla="*/ 1108292 w 344"/>
                <a:gd name="T7" fmla="*/ 111242 h 257"/>
                <a:gd name="T8" fmla="*/ 1100622 w 344"/>
                <a:gd name="T9" fmla="*/ 127723 h 257"/>
                <a:gd name="T10" fmla="*/ 1242515 w 344"/>
                <a:gd name="T11" fmla="*/ 98882 h 257"/>
                <a:gd name="T12" fmla="*/ 1315378 w 344"/>
                <a:gd name="T13" fmla="*/ 119483 h 257"/>
                <a:gd name="T14" fmla="*/ 1219505 w 344"/>
                <a:gd name="T15" fmla="*/ 168924 h 257"/>
                <a:gd name="T16" fmla="*/ 1192661 w 344"/>
                <a:gd name="T17" fmla="*/ 210125 h 257"/>
                <a:gd name="T18" fmla="*/ 1142807 w 344"/>
                <a:gd name="T19" fmla="*/ 267806 h 257"/>
                <a:gd name="T20" fmla="*/ 1154311 w 344"/>
                <a:gd name="T21" fmla="*/ 321367 h 257"/>
                <a:gd name="T22" fmla="*/ 1123632 w 344"/>
                <a:gd name="T23" fmla="*/ 370808 h 257"/>
                <a:gd name="T24" fmla="*/ 1161981 w 344"/>
                <a:gd name="T25" fmla="*/ 440850 h 257"/>
                <a:gd name="T26" fmla="*/ 1127467 w 344"/>
                <a:gd name="T27" fmla="*/ 494411 h 257"/>
                <a:gd name="T28" fmla="*/ 1089118 w 344"/>
                <a:gd name="T29" fmla="*/ 539732 h 257"/>
                <a:gd name="T30" fmla="*/ 1142807 w 344"/>
                <a:gd name="T31" fmla="*/ 642734 h 257"/>
                <a:gd name="T32" fmla="*/ 1058438 w 344"/>
                <a:gd name="T33" fmla="*/ 630374 h 257"/>
                <a:gd name="T34" fmla="*/ 1054603 w 344"/>
                <a:gd name="T35" fmla="*/ 667454 h 257"/>
                <a:gd name="T36" fmla="*/ 1016254 w 344"/>
                <a:gd name="T37" fmla="*/ 725136 h 257"/>
                <a:gd name="T38" fmla="*/ 928051 w 344"/>
                <a:gd name="T39" fmla="*/ 749856 h 257"/>
                <a:gd name="T40" fmla="*/ 885867 w 344"/>
                <a:gd name="T41" fmla="*/ 778697 h 257"/>
                <a:gd name="T42" fmla="*/ 859022 w 344"/>
                <a:gd name="T43" fmla="*/ 811658 h 257"/>
                <a:gd name="T44" fmla="*/ 740140 w 344"/>
                <a:gd name="T45" fmla="*/ 844618 h 257"/>
                <a:gd name="T46" fmla="*/ 709460 w 344"/>
                <a:gd name="T47" fmla="*/ 898180 h 257"/>
                <a:gd name="T48" fmla="*/ 674946 w 344"/>
                <a:gd name="T49" fmla="*/ 943500 h 257"/>
                <a:gd name="T50" fmla="*/ 667276 w 344"/>
                <a:gd name="T51" fmla="*/ 988821 h 257"/>
                <a:gd name="T52" fmla="*/ 594413 w 344"/>
                <a:gd name="T53" fmla="*/ 1038263 h 257"/>
                <a:gd name="T54" fmla="*/ 521549 w 344"/>
                <a:gd name="T55" fmla="*/ 997062 h 257"/>
                <a:gd name="T56" fmla="*/ 475530 w 344"/>
                <a:gd name="T57" fmla="*/ 939380 h 257"/>
                <a:gd name="T58" fmla="*/ 448686 w 344"/>
                <a:gd name="T59" fmla="*/ 898180 h 257"/>
                <a:gd name="T60" fmla="*/ 429511 w 344"/>
                <a:gd name="T61" fmla="*/ 811658 h 257"/>
                <a:gd name="T62" fmla="*/ 441016 w 344"/>
                <a:gd name="T63" fmla="*/ 782817 h 257"/>
                <a:gd name="T64" fmla="*/ 475530 w 344"/>
                <a:gd name="T65" fmla="*/ 737496 h 257"/>
                <a:gd name="T66" fmla="*/ 456356 w 344"/>
                <a:gd name="T67" fmla="*/ 679815 h 257"/>
                <a:gd name="T68" fmla="*/ 467860 w 344"/>
                <a:gd name="T69" fmla="*/ 630374 h 257"/>
                <a:gd name="T70" fmla="*/ 414172 w 344"/>
                <a:gd name="T71" fmla="*/ 613893 h 257"/>
                <a:gd name="T72" fmla="*/ 375822 w 344"/>
                <a:gd name="T73" fmla="*/ 539732 h 257"/>
                <a:gd name="T74" fmla="*/ 337473 w 344"/>
                <a:gd name="T75" fmla="*/ 457330 h 257"/>
                <a:gd name="T76" fmla="*/ 241600 w 344"/>
                <a:gd name="T77" fmla="*/ 407889 h 257"/>
                <a:gd name="T78" fmla="*/ 107378 w 344"/>
                <a:gd name="T79" fmla="*/ 412009 h 257"/>
                <a:gd name="T80" fmla="*/ 107378 w 344"/>
                <a:gd name="T81" fmla="*/ 379048 h 257"/>
                <a:gd name="T82" fmla="*/ 53689 w 344"/>
                <a:gd name="T83" fmla="*/ 325487 h 257"/>
                <a:gd name="T84" fmla="*/ 80533 w 344"/>
                <a:gd name="T85" fmla="*/ 271926 h 257"/>
                <a:gd name="T86" fmla="*/ 141892 w 344"/>
                <a:gd name="T87" fmla="*/ 243085 h 257"/>
                <a:gd name="T88" fmla="*/ 153397 w 344"/>
                <a:gd name="T89" fmla="*/ 210125 h 257"/>
                <a:gd name="T90" fmla="*/ 138057 w 344"/>
                <a:gd name="T91" fmla="*/ 185404 h 257"/>
                <a:gd name="T92" fmla="*/ 187911 w 344"/>
                <a:gd name="T93" fmla="*/ 168924 h 257"/>
                <a:gd name="T94" fmla="*/ 241600 w 344"/>
                <a:gd name="T95" fmla="*/ 111242 h 257"/>
                <a:gd name="T96" fmla="*/ 402667 w 344"/>
                <a:gd name="T97" fmla="*/ 90642 h 257"/>
                <a:gd name="T98" fmla="*/ 475530 w 344"/>
                <a:gd name="T99" fmla="*/ 111242 h 257"/>
                <a:gd name="T100" fmla="*/ 548394 w 344"/>
                <a:gd name="T101" fmla="*/ 70042 h 257"/>
                <a:gd name="T102" fmla="*/ 613587 w 344"/>
                <a:gd name="T103" fmla="*/ 78282 h 257"/>
                <a:gd name="T104" fmla="*/ 632762 w 344"/>
                <a:gd name="T105" fmla="*/ 37081 h 257"/>
                <a:gd name="T106" fmla="*/ 755480 w 344"/>
                <a:gd name="T107" fmla="*/ 8240 h 257"/>
                <a:gd name="T108" fmla="*/ 928051 w 344"/>
                <a:gd name="T109" fmla="*/ 4120 h 257"/>
                <a:gd name="T110" fmla="*/ 1058438 w 344"/>
                <a:gd name="T111" fmla="*/ 49441 h 257"/>
                <a:gd name="T112" fmla="*/ 1100622 w 344"/>
                <a:gd name="T113" fmla="*/ 82402 h 257"/>
                <a:gd name="T114" fmla="*/ 916546 w 344"/>
                <a:gd name="T115" fmla="*/ 90642 h 25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44" h="257">
                  <a:moveTo>
                    <a:pt x="232" y="26"/>
                  </a:moveTo>
                  <a:cubicBezTo>
                    <a:pt x="233" y="27"/>
                    <a:pt x="235" y="27"/>
                    <a:pt x="235" y="29"/>
                  </a:cubicBezTo>
                  <a:cubicBezTo>
                    <a:pt x="237" y="30"/>
                    <a:pt x="239" y="27"/>
                    <a:pt x="239" y="27"/>
                  </a:cubicBezTo>
                  <a:cubicBezTo>
                    <a:pt x="242" y="27"/>
                    <a:pt x="242" y="29"/>
                    <a:pt x="244" y="29"/>
                  </a:cubicBezTo>
                  <a:cubicBezTo>
                    <a:pt x="245" y="28"/>
                    <a:pt x="245" y="27"/>
                    <a:pt x="246" y="27"/>
                  </a:cubicBezTo>
                  <a:cubicBezTo>
                    <a:pt x="248" y="27"/>
                    <a:pt x="249" y="27"/>
                    <a:pt x="251" y="27"/>
                  </a:cubicBezTo>
                  <a:cubicBezTo>
                    <a:pt x="256" y="26"/>
                    <a:pt x="262" y="24"/>
                    <a:pt x="266" y="26"/>
                  </a:cubicBezTo>
                  <a:cubicBezTo>
                    <a:pt x="265" y="29"/>
                    <a:pt x="259" y="27"/>
                    <a:pt x="258" y="30"/>
                  </a:cubicBezTo>
                  <a:cubicBezTo>
                    <a:pt x="258" y="33"/>
                    <a:pt x="261" y="30"/>
                    <a:pt x="261" y="30"/>
                  </a:cubicBezTo>
                  <a:cubicBezTo>
                    <a:pt x="263" y="30"/>
                    <a:pt x="263" y="32"/>
                    <a:pt x="268" y="30"/>
                  </a:cubicBezTo>
                  <a:cubicBezTo>
                    <a:pt x="268" y="30"/>
                    <a:pt x="269" y="29"/>
                    <a:pt x="270" y="29"/>
                  </a:cubicBezTo>
                  <a:cubicBezTo>
                    <a:pt x="271" y="28"/>
                    <a:pt x="277" y="26"/>
                    <a:pt x="277" y="26"/>
                  </a:cubicBezTo>
                  <a:cubicBezTo>
                    <a:pt x="280" y="29"/>
                    <a:pt x="276" y="25"/>
                    <a:pt x="279" y="24"/>
                  </a:cubicBezTo>
                  <a:cubicBezTo>
                    <a:pt x="279" y="24"/>
                    <a:pt x="283" y="25"/>
                    <a:pt x="283" y="24"/>
                  </a:cubicBezTo>
                  <a:cubicBezTo>
                    <a:pt x="284" y="24"/>
                    <a:pt x="286" y="22"/>
                    <a:pt x="290" y="23"/>
                  </a:cubicBezTo>
                  <a:cubicBezTo>
                    <a:pt x="290" y="25"/>
                    <a:pt x="290" y="27"/>
                    <a:pt x="289" y="27"/>
                  </a:cubicBezTo>
                  <a:cubicBezTo>
                    <a:pt x="288" y="28"/>
                    <a:pt x="287" y="29"/>
                    <a:pt x="286" y="30"/>
                  </a:cubicBezTo>
                  <a:cubicBezTo>
                    <a:pt x="284" y="32"/>
                    <a:pt x="284" y="35"/>
                    <a:pt x="280" y="34"/>
                  </a:cubicBezTo>
                  <a:cubicBezTo>
                    <a:pt x="281" y="38"/>
                    <a:pt x="283" y="33"/>
                    <a:pt x="286" y="34"/>
                  </a:cubicBezTo>
                  <a:cubicBezTo>
                    <a:pt x="287" y="35"/>
                    <a:pt x="286" y="32"/>
                    <a:pt x="287" y="31"/>
                  </a:cubicBezTo>
                  <a:cubicBezTo>
                    <a:pt x="289" y="30"/>
                    <a:pt x="294" y="32"/>
                    <a:pt x="294" y="29"/>
                  </a:cubicBezTo>
                  <a:cubicBezTo>
                    <a:pt x="298" y="33"/>
                    <a:pt x="306" y="26"/>
                    <a:pt x="308" y="30"/>
                  </a:cubicBezTo>
                  <a:cubicBezTo>
                    <a:pt x="310" y="29"/>
                    <a:pt x="311" y="27"/>
                    <a:pt x="312" y="26"/>
                  </a:cubicBezTo>
                  <a:cubicBezTo>
                    <a:pt x="317" y="27"/>
                    <a:pt x="320" y="24"/>
                    <a:pt x="324" y="24"/>
                  </a:cubicBezTo>
                  <a:cubicBezTo>
                    <a:pt x="323" y="24"/>
                    <a:pt x="325" y="26"/>
                    <a:pt x="325" y="26"/>
                  </a:cubicBezTo>
                  <a:cubicBezTo>
                    <a:pt x="326" y="26"/>
                    <a:pt x="331" y="25"/>
                    <a:pt x="332" y="26"/>
                  </a:cubicBezTo>
                  <a:cubicBezTo>
                    <a:pt x="334" y="28"/>
                    <a:pt x="333" y="25"/>
                    <a:pt x="335" y="26"/>
                  </a:cubicBezTo>
                  <a:cubicBezTo>
                    <a:pt x="338" y="26"/>
                    <a:pt x="340" y="29"/>
                    <a:pt x="343" y="29"/>
                  </a:cubicBezTo>
                  <a:cubicBezTo>
                    <a:pt x="344" y="32"/>
                    <a:pt x="342" y="31"/>
                    <a:pt x="340" y="31"/>
                  </a:cubicBezTo>
                  <a:cubicBezTo>
                    <a:pt x="340" y="32"/>
                    <a:pt x="338" y="34"/>
                    <a:pt x="338" y="34"/>
                  </a:cubicBezTo>
                  <a:cubicBezTo>
                    <a:pt x="334" y="36"/>
                    <a:pt x="328" y="35"/>
                    <a:pt x="328" y="40"/>
                  </a:cubicBezTo>
                  <a:cubicBezTo>
                    <a:pt x="324" y="40"/>
                    <a:pt x="320" y="39"/>
                    <a:pt x="318" y="41"/>
                  </a:cubicBezTo>
                  <a:cubicBezTo>
                    <a:pt x="320" y="43"/>
                    <a:pt x="323" y="44"/>
                    <a:pt x="317" y="44"/>
                  </a:cubicBezTo>
                  <a:cubicBezTo>
                    <a:pt x="317" y="46"/>
                    <a:pt x="319" y="45"/>
                    <a:pt x="321" y="45"/>
                  </a:cubicBezTo>
                  <a:cubicBezTo>
                    <a:pt x="319" y="49"/>
                    <a:pt x="312" y="49"/>
                    <a:pt x="311" y="54"/>
                  </a:cubicBezTo>
                  <a:cubicBezTo>
                    <a:pt x="308" y="54"/>
                    <a:pt x="312" y="51"/>
                    <a:pt x="311" y="51"/>
                  </a:cubicBezTo>
                  <a:cubicBezTo>
                    <a:pt x="310" y="51"/>
                    <a:pt x="307" y="53"/>
                    <a:pt x="304" y="54"/>
                  </a:cubicBezTo>
                  <a:cubicBezTo>
                    <a:pt x="304" y="55"/>
                    <a:pt x="306" y="55"/>
                    <a:pt x="307" y="55"/>
                  </a:cubicBezTo>
                  <a:cubicBezTo>
                    <a:pt x="303" y="58"/>
                    <a:pt x="305" y="57"/>
                    <a:pt x="304" y="62"/>
                  </a:cubicBezTo>
                  <a:cubicBezTo>
                    <a:pt x="304" y="64"/>
                    <a:pt x="299" y="64"/>
                    <a:pt x="298" y="65"/>
                  </a:cubicBezTo>
                  <a:cubicBezTo>
                    <a:pt x="298" y="66"/>
                    <a:pt x="299" y="69"/>
                    <a:pt x="298" y="69"/>
                  </a:cubicBezTo>
                  <a:cubicBezTo>
                    <a:pt x="297" y="70"/>
                    <a:pt x="295" y="70"/>
                    <a:pt x="293" y="71"/>
                  </a:cubicBezTo>
                  <a:cubicBezTo>
                    <a:pt x="293" y="73"/>
                    <a:pt x="295" y="73"/>
                    <a:pt x="296" y="75"/>
                  </a:cubicBezTo>
                  <a:cubicBezTo>
                    <a:pt x="296" y="78"/>
                    <a:pt x="300" y="77"/>
                    <a:pt x="301" y="78"/>
                  </a:cubicBezTo>
                  <a:cubicBezTo>
                    <a:pt x="302" y="78"/>
                    <a:pt x="301" y="80"/>
                    <a:pt x="301" y="80"/>
                  </a:cubicBezTo>
                  <a:cubicBezTo>
                    <a:pt x="302" y="81"/>
                    <a:pt x="304" y="81"/>
                    <a:pt x="305" y="82"/>
                  </a:cubicBezTo>
                  <a:cubicBezTo>
                    <a:pt x="305" y="84"/>
                    <a:pt x="307" y="85"/>
                    <a:pt x="307" y="88"/>
                  </a:cubicBezTo>
                  <a:cubicBezTo>
                    <a:pt x="302" y="89"/>
                    <a:pt x="298" y="88"/>
                    <a:pt x="293" y="90"/>
                  </a:cubicBezTo>
                  <a:cubicBezTo>
                    <a:pt x="296" y="94"/>
                    <a:pt x="299" y="98"/>
                    <a:pt x="307" y="97"/>
                  </a:cubicBezTo>
                  <a:cubicBezTo>
                    <a:pt x="306" y="100"/>
                    <a:pt x="308" y="100"/>
                    <a:pt x="310" y="100"/>
                  </a:cubicBezTo>
                  <a:cubicBezTo>
                    <a:pt x="310" y="103"/>
                    <a:pt x="307" y="102"/>
                    <a:pt x="307" y="104"/>
                  </a:cubicBezTo>
                  <a:cubicBezTo>
                    <a:pt x="307" y="106"/>
                    <a:pt x="305" y="107"/>
                    <a:pt x="303" y="107"/>
                  </a:cubicBezTo>
                  <a:cubicBezTo>
                    <a:pt x="301" y="112"/>
                    <a:pt x="308" y="109"/>
                    <a:pt x="307" y="114"/>
                  </a:cubicBezTo>
                  <a:cubicBezTo>
                    <a:pt x="304" y="114"/>
                    <a:pt x="304" y="115"/>
                    <a:pt x="305" y="116"/>
                  </a:cubicBezTo>
                  <a:cubicBezTo>
                    <a:pt x="304" y="120"/>
                    <a:pt x="301" y="115"/>
                    <a:pt x="298" y="116"/>
                  </a:cubicBezTo>
                  <a:cubicBezTo>
                    <a:pt x="296" y="116"/>
                    <a:pt x="297" y="120"/>
                    <a:pt x="294" y="120"/>
                  </a:cubicBezTo>
                  <a:cubicBezTo>
                    <a:pt x="294" y="122"/>
                    <a:pt x="295" y="123"/>
                    <a:pt x="297" y="124"/>
                  </a:cubicBezTo>
                  <a:cubicBezTo>
                    <a:pt x="297" y="126"/>
                    <a:pt x="293" y="125"/>
                    <a:pt x="291" y="125"/>
                  </a:cubicBezTo>
                  <a:cubicBezTo>
                    <a:pt x="287" y="126"/>
                    <a:pt x="284" y="129"/>
                    <a:pt x="280" y="130"/>
                  </a:cubicBezTo>
                  <a:cubicBezTo>
                    <a:pt x="280" y="132"/>
                    <a:pt x="283" y="130"/>
                    <a:pt x="284" y="131"/>
                  </a:cubicBezTo>
                  <a:cubicBezTo>
                    <a:pt x="286" y="132"/>
                    <a:pt x="287" y="136"/>
                    <a:pt x="290" y="135"/>
                  </a:cubicBezTo>
                  <a:cubicBezTo>
                    <a:pt x="291" y="138"/>
                    <a:pt x="288" y="138"/>
                    <a:pt x="287" y="139"/>
                  </a:cubicBezTo>
                  <a:cubicBezTo>
                    <a:pt x="286" y="141"/>
                    <a:pt x="289" y="146"/>
                    <a:pt x="286" y="146"/>
                  </a:cubicBezTo>
                  <a:cubicBezTo>
                    <a:pt x="288" y="152"/>
                    <a:pt x="297" y="150"/>
                    <a:pt x="298" y="156"/>
                  </a:cubicBezTo>
                  <a:cubicBezTo>
                    <a:pt x="296" y="156"/>
                    <a:pt x="293" y="157"/>
                    <a:pt x="293" y="155"/>
                  </a:cubicBezTo>
                  <a:cubicBezTo>
                    <a:pt x="291" y="155"/>
                    <a:pt x="292" y="156"/>
                    <a:pt x="293" y="156"/>
                  </a:cubicBezTo>
                  <a:cubicBezTo>
                    <a:pt x="289" y="160"/>
                    <a:pt x="287" y="160"/>
                    <a:pt x="280" y="159"/>
                  </a:cubicBezTo>
                  <a:cubicBezTo>
                    <a:pt x="282" y="154"/>
                    <a:pt x="274" y="159"/>
                    <a:pt x="276" y="153"/>
                  </a:cubicBezTo>
                  <a:cubicBezTo>
                    <a:pt x="272" y="152"/>
                    <a:pt x="272" y="156"/>
                    <a:pt x="268" y="155"/>
                  </a:cubicBezTo>
                  <a:cubicBezTo>
                    <a:pt x="269" y="157"/>
                    <a:pt x="269" y="158"/>
                    <a:pt x="266" y="158"/>
                  </a:cubicBezTo>
                  <a:cubicBezTo>
                    <a:pt x="266" y="160"/>
                    <a:pt x="274" y="160"/>
                    <a:pt x="268" y="160"/>
                  </a:cubicBezTo>
                  <a:cubicBezTo>
                    <a:pt x="269" y="163"/>
                    <a:pt x="272" y="162"/>
                    <a:pt x="275" y="162"/>
                  </a:cubicBezTo>
                  <a:cubicBezTo>
                    <a:pt x="278" y="162"/>
                    <a:pt x="282" y="164"/>
                    <a:pt x="286" y="163"/>
                  </a:cubicBezTo>
                  <a:cubicBezTo>
                    <a:pt x="283" y="168"/>
                    <a:pt x="280" y="171"/>
                    <a:pt x="276" y="175"/>
                  </a:cubicBezTo>
                  <a:cubicBezTo>
                    <a:pt x="273" y="174"/>
                    <a:pt x="270" y="175"/>
                    <a:pt x="268" y="176"/>
                  </a:cubicBezTo>
                  <a:cubicBezTo>
                    <a:pt x="267" y="176"/>
                    <a:pt x="265" y="176"/>
                    <a:pt x="265" y="176"/>
                  </a:cubicBezTo>
                  <a:cubicBezTo>
                    <a:pt x="263" y="178"/>
                    <a:pt x="264" y="176"/>
                    <a:pt x="262" y="176"/>
                  </a:cubicBezTo>
                  <a:cubicBezTo>
                    <a:pt x="258" y="176"/>
                    <a:pt x="255" y="179"/>
                    <a:pt x="249" y="179"/>
                  </a:cubicBezTo>
                  <a:cubicBezTo>
                    <a:pt x="247" y="179"/>
                    <a:pt x="249" y="180"/>
                    <a:pt x="249" y="180"/>
                  </a:cubicBezTo>
                  <a:cubicBezTo>
                    <a:pt x="248" y="183"/>
                    <a:pt x="247" y="181"/>
                    <a:pt x="242" y="182"/>
                  </a:cubicBezTo>
                  <a:cubicBezTo>
                    <a:pt x="242" y="183"/>
                    <a:pt x="244" y="183"/>
                    <a:pt x="245" y="183"/>
                  </a:cubicBezTo>
                  <a:cubicBezTo>
                    <a:pt x="245" y="185"/>
                    <a:pt x="235" y="186"/>
                    <a:pt x="237" y="182"/>
                  </a:cubicBezTo>
                  <a:cubicBezTo>
                    <a:pt x="236" y="182"/>
                    <a:pt x="232" y="182"/>
                    <a:pt x="231" y="183"/>
                  </a:cubicBezTo>
                  <a:cubicBezTo>
                    <a:pt x="230" y="184"/>
                    <a:pt x="232" y="187"/>
                    <a:pt x="231" y="189"/>
                  </a:cubicBezTo>
                  <a:cubicBezTo>
                    <a:pt x="231" y="188"/>
                    <a:pt x="227" y="187"/>
                    <a:pt x="227" y="189"/>
                  </a:cubicBezTo>
                  <a:cubicBezTo>
                    <a:pt x="227" y="189"/>
                    <a:pt x="229" y="191"/>
                    <a:pt x="228" y="193"/>
                  </a:cubicBezTo>
                  <a:cubicBezTo>
                    <a:pt x="226" y="194"/>
                    <a:pt x="226" y="193"/>
                    <a:pt x="224" y="193"/>
                  </a:cubicBezTo>
                  <a:cubicBezTo>
                    <a:pt x="224" y="197"/>
                    <a:pt x="224" y="197"/>
                    <a:pt x="224" y="197"/>
                  </a:cubicBezTo>
                  <a:cubicBezTo>
                    <a:pt x="223" y="197"/>
                    <a:pt x="222" y="197"/>
                    <a:pt x="221" y="197"/>
                  </a:cubicBezTo>
                  <a:cubicBezTo>
                    <a:pt x="220" y="197"/>
                    <a:pt x="221" y="199"/>
                    <a:pt x="220" y="200"/>
                  </a:cubicBezTo>
                  <a:cubicBezTo>
                    <a:pt x="218" y="201"/>
                    <a:pt x="212" y="199"/>
                    <a:pt x="213" y="204"/>
                  </a:cubicBezTo>
                  <a:cubicBezTo>
                    <a:pt x="207" y="205"/>
                    <a:pt x="201" y="206"/>
                    <a:pt x="193" y="205"/>
                  </a:cubicBezTo>
                  <a:cubicBezTo>
                    <a:pt x="190" y="207"/>
                    <a:pt x="189" y="214"/>
                    <a:pt x="185" y="211"/>
                  </a:cubicBezTo>
                  <a:cubicBezTo>
                    <a:pt x="185" y="212"/>
                    <a:pt x="187" y="213"/>
                    <a:pt x="186" y="215"/>
                  </a:cubicBezTo>
                  <a:cubicBezTo>
                    <a:pt x="186" y="215"/>
                    <a:pt x="184" y="215"/>
                    <a:pt x="183" y="215"/>
                  </a:cubicBezTo>
                  <a:cubicBezTo>
                    <a:pt x="183" y="216"/>
                    <a:pt x="185" y="217"/>
                    <a:pt x="185" y="218"/>
                  </a:cubicBezTo>
                  <a:cubicBezTo>
                    <a:pt x="185" y="218"/>
                    <a:pt x="183" y="219"/>
                    <a:pt x="183" y="219"/>
                  </a:cubicBezTo>
                  <a:cubicBezTo>
                    <a:pt x="183" y="221"/>
                    <a:pt x="179" y="224"/>
                    <a:pt x="182" y="225"/>
                  </a:cubicBezTo>
                  <a:cubicBezTo>
                    <a:pt x="182" y="227"/>
                    <a:pt x="180" y="226"/>
                    <a:pt x="179" y="226"/>
                  </a:cubicBezTo>
                  <a:cubicBezTo>
                    <a:pt x="179" y="227"/>
                    <a:pt x="177" y="229"/>
                    <a:pt x="176" y="229"/>
                  </a:cubicBezTo>
                  <a:cubicBezTo>
                    <a:pt x="176" y="230"/>
                    <a:pt x="177" y="232"/>
                    <a:pt x="176" y="232"/>
                  </a:cubicBezTo>
                  <a:cubicBezTo>
                    <a:pt x="174" y="234"/>
                    <a:pt x="176" y="235"/>
                    <a:pt x="175" y="238"/>
                  </a:cubicBezTo>
                  <a:cubicBezTo>
                    <a:pt x="175" y="238"/>
                    <a:pt x="172" y="237"/>
                    <a:pt x="172" y="238"/>
                  </a:cubicBezTo>
                  <a:cubicBezTo>
                    <a:pt x="172" y="238"/>
                    <a:pt x="173" y="239"/>
                    <a:pt x="174" y="240"/>
                  </a:cubicBezTo>
                  <a:cubicBezTo>
                    <a:pt x="174" y="243"/>
                    <a:pt x="172" y="243"/>
                    <a:pt x="172" y="245"/>
                  </a:cubicBezTo>
                  <a:cubicBezTo>
                    <a:pt x="172" y="246"/>
                    <a:pt x="173" y="248"/>
                    <a:pt x="174" y="247"/>
                  </a:cubicBezTo>
                  <a:cubicBezTo>
                    <a:pt x="172" y="252"/>
                    <a:pt x="169" y="254"/>
                    <a:pt x="165" y="257"/>
                  </a:cubicBezTo>
                  <a:cubicBezTo>
                    <a:pt x="161" y="257"/>
                    <a:pt x="158" y="254"/>
                    <a:pt x="155" y="252"/>
                  </a:cubicBezTo>
                  <a:cubicBezTo>
                    <a:pt x="151" y="257"/>
                    <a:pt x="143" y="248"/>
                    <a:pt x="144" y="249"/>
                  </a:cubicBezTo>
                  <a:cubicBezTo>
                    <a:pt x="143" y="248"/>
                    <a:pt x="142" y="251"/>
                    <a:pt x="143" y="252"/>
                  </a:cubicBezTo>
                  <a:cubicBezTo>
                    <a:pt x="141" y="251"/>
                    <a:pt x="141" y="249"/>
                    <a:pt x="140" y="247"/>
                  </a:cubicBezTo>
                  <a:cubicBezTo>
                    <a:pt x="139" y="246"/>
                    <a:pt x="135" y="246"/>
                    <a:pt x="136" y="242"/>
                  </a:cubicBezTo>
                  <a:cubicBezTo>
                    <a:pt x="134" y="240"/>
                    <a:pt x="132" y="239"/>
                    <a:pt x="130" y="238"/>
                  </a:cubicBezTo>
                  <a:cubicBezTo>
                    <a:pt x="130" y="236"/>
                    <a:pt x="132" y="237"/>
                    <a:pt x="133" y="236"/>
                  </a:cubicBezTo>
                  <a:cubicBezTo>
                    <a:pt x="132" y="233"/>
                    <a:pt x="129" y="234"/>
                    <a:pt x="127" y="232"/>
                  </a:cubicBezTo>
                  <a:cubicBezTo>
                    <a:pt x="126" y="231"/>
                    <a:pt x="126" y="228"/>
                    <a:pt x="124" y="228"/>
                  </a:cubicBezTo>
                  <a:cubicBezTo>
                    <a:pt x="122" y="231"/>
                    <a:pt x="124" y="226"/>
                    <a:pt x="124" y="226"/>
                  </a:cubicBezTo>
                  <a:cubicBezTo>
                    <a:pt x="124" y="225"/>
                    <a:pt x="122" y="226"/>
                    <a:pt x="122" y="225"/>
                  </a:cubicBezTo>
                  <a:cubicBezTo>
                    <a:pt x="121" y="223"/>
                    <a:pt x="123" y="221"/>
                    <a:pt x="120" y="221"/>
                  </a:cubicBezTo>
                  <a:cubicBezTo>
                    <a:pt x="118" y="221"/>
                    <a:pt x="120" y="215"/>
                    <a:pt x="117" y="218"/>
                  </a:cubicBezTo>
                  <a:cubicBezTo>
                    <a:pt x="116" y="217"/>
                    <a:pt x="116" y="215"/>
                    <a:pt x="113" y="215"/>
                  </a:cubicBezTo>
                  <a:cubicBezTo>
                    <a:pt x="114" y="213"/>
                    <a:pt x="116" y="213"/>
                    <a:pt x="116" y="211"/>
                  </a:cubicBezTo>
                  <a:cubicBezTo>
                    <a:pt x="116" y="209"/>
                    <a:pt x="113" y="210"/>
                    <a:pt x="110" y="210"/>
                  </a:cubicBezTo>
                  <a:cubicBezTo>
                    <a:pt x="109" y="204"/>
                    <a:pt x="110" y="202"/>
                    <a:pt x="112" y="197"/>
                  </a:cubicBezTo>
                  <a:cubicBezTo>
                    <a:pt x="109" y="195"/>
                    <a:pt x="115" y="192"/>
                    <a:pt x="109" y="193"/>
                  </a:cubicBezTo>
                  <a:cubicBezTo>
                    <a:pt x="109" y="191"/>
                    <a:pt x="111" y="192"/>
                    <a:pt x="112" y="191"/>
                  </a:cubicBezTo>
                  <a:cubicBezTo>
                    <a:pt x="112" y="191"/>
                    <a:pt x="112" y="189"/>
                    <a:pt x="112" y="189"/>
                  </a:cubicBezTo>
                  <a:cubicBezTo>
                    <a:pt x="113" y="188"/>
                    <a:pt x="113" y="190"/>
                    <a:pt x="115" y="190"/>
                  </a:cubicBezTo>
                  <a:cubicBezTo>
                    <a:pt x="115" y="182"/>
                    <a:pt x="115" y="182"/>
                    <a:pt x="115" y="182"/>
                  </a:cubicBezTo>
                  <a:cubicBezTo>
                    <a:pt x="117" y="182"/>
                    <a:pt x="118" y="180"/>
                    <a:pt x="119" y="179"/>
                  </a:cubicBezTo>
                  <a:cubicBezTo>
                    <a:pt x="120" y="179"/>
                    <a:pt x="120" y="180"/>
                    <a:pt x="120" y="182"/>
                  </a:cubicBezTo>
                  <a:cubicBezTo>
                    <a:pt x="122" y="181"/>
                    <a:pt x="122" y="178"/>
                    <a:pt x="124" y="179"/>
                  </a:cubicBezTo>
                  <a:cubicBezTo>
                    <a:pt x="126" y="177"/>
                    <a:pt x="123" y="176"/>
                    <a:pt x="123" y="176"/>
                  </a:cubicBezTo>
                  <a:cubicBezTo>
                    <a:pt x="123" y="174"/>
                    <a:pt x="127" y="174"/>
                    <a:pt x="127" y="173"/>
                  </a:cubicBezTo>
                  <a:cubicBezTo>
                    <a:pt x="128" y="171"/>
                    <a:pt x="123" y="170"/>
                    <a:pt x="126" y="166"/>
                  </a:cubicBezTo>
                  <a:cubicBezTo>
                    <a:pt x="120" y="170"/>
                    <a:pt x="128" y="163"/>
                    <a:pt x="119" y="165"/>
                  </a:cubicBezTo>
                  <a:cubicBezTo>
                    <a:pt x="118" y="160"/>
                    <a:pt x="123" y="160"/>
                    <a:pt x="127" y="160"/>
                  </a:cubicBezTo>
                  <a:cubicBezTo>
                    <a:pt x="127" y="159"/>
                    <a:pt x="124" y="160"/>
                    <a:pt x="124" y="158"/>
                  </a:cubicBezTo>
                  <a:cubicBezTo>
                    <a:pt x="125" y="156"/>
                    <a:pt x="122" y="157"/>
                    <a:pt x="122" y="156"/>
                  </a:cubicBezTo>
                  <a:cubicBezTo>
                    <a:pt x="121" y="156"/>
                    <a:pt x="122" y="154"/>
                    <a:pt x="122" y="153"/>
                  </a:cubicBezTo>
                  <a:cubicBezTo>
                    <a:pt x="121" y="153"/>
                    <a:pt x="118" y="151"/>
                    <a:pt x="117" y="151"/>
                  </a:cubicBezTo>
                  <a:cubicBezTo>
                    <a:pt x="116" y="151"/>
                    <a:pt x="115" y="147"/>
                    <a:pt x="113" y="145"/>
                  </a:cubicBezTo>
                  <a:cubicBezTo>
                    <a:pt x="111" y="147"/>
                    <a:pt x="110" y="149"/>
                    <a:pt x="109" y="145"/>
                  </a:cubicBezTo>
                  <a:cubicBezTo>
                    <a:pt x="107" y="145"/>
                    <a:pt x="108" y="148"/>
                    <a:pt x="108" y="149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96" y="143"/>
                    <a:pt x="99" y="139"/>
                    <a:pt x="101" y="132"/>
                  </a:cubicBezTo>
                  <a:cubicBezTo>
                    <a:pt x="100" y="131"/>
                    <a:pt x="99" y="130"/>
                    <a:pt x="99" y="128"/>
                  </a:cubicBezTo>
                  <a:cubicBezTo>
                    <a:pt x="98" y="128"/>
                    <a:pt x="98" y="130"/>
                    <a:pt x="98" y="131"/>
                  </a:cubicBezTo>
                  <a:cubicBezTo>
                    <a:pt x="94" y="131"/>
                    <a:pt x="99" y="123"/>
                    <a:pt x="94" y="125"/>
                  </a:cubicBezTo>
                  <a:cubicBezTo>
                    <a:pt x="95" y="123"/>
                    <a:pt x="95" y="122"/>
                    <a:pt x="94" y="120"/>
                  </a:cubicBezTo>
                  <a:cubicBezTo>
                    <a:pt x="93" y="118"/>
                    <a:pt x="91" y="119"/>
                    <a:pt x="89" y="118"/>
                  </a:cubicBezTo>
                  <a:cubicBezTo>
                    <a:pt x="88" y="116"/>
                    <a:pt x="89" y="113"/>
                    <a:pt x="88" y="111"/>
                  </a:cubicBezTo>
                  <a:cubicBezTo>
                    <a:pt x="87" y="109"/>
                    <a:pt x="83" y="109"/>
                    <a:pt x="85" y="106"/>
                  </a:cubicBezTo>
                  <a:cubicBezTo>
                    <a:pt x="83" y="107"/>
                    <a:pt x="82" y="105"/>
                    <a:pt x="81" y="104"/>
                  </a:cubicBezTo>
                  <a:cubicBezTo>
                    <a:pt x="80" y="104"/>
                    <a:pt x="79" y="105"/>
                    <a:pt x="78" y="104"/>
                  </a:cubicBezTo>
                  <a:cubicBezTo>
                    <a:pt x="76" y="102"/>
                    <a:pt x="66" y="103"/>
                    <a:pt x="63" y="99"/>
                  </a:cubicBezTo>
                  <a:cubicBezTo>
                    <a:pt x="58" y="101"/>
                    <a:pt x="46" y="96"/>
                    <a:pt x="43" y="99"/>
                  </a:cubicBezTo>
                  <a:cubicBezTo>
                    <a:pt x="41" y="101"/>
                    <a:pt x="41" y="98"/>
                    <a:pt x="39" y="99"/>
                  </a:cubicBezTo>
                  <a:cubicBezTo>
                    <a:pt x="35" y="99"/>
                    <a:pt x="33" y="102"/>
                    <a:pt x="29" y="102"/>
                  </a:cubicBezTo>
                  <a:cubicBezTo>
                    <a:pt x="29" y="102"/>
                    <a:pt x="28" y="100"/>
                    <a:pt x="28" y="100"/>
                  </a:cubicBezTo>
                  <a:cubicBezTo>
                    <a:pt x="26" y="100"/>
                    <a:pt x="25" y="100"/>
                    <a:pt x="23" y="100"/>
                  </a:cubicBezTo>
                  <a:cubicBezTo>
                    <a:pt x="24" y="98"/>
                    <a:pt x="22" y="97"/>
                    <a:pt x="21" y="96"/>
                  </a:cubicBezTo>
                  <a:cubicBezTo>
                    <a:pt x="20" y="94"/>
                    <a:pt x="24" y="95"/>
                    <a:pt x="25" y="95"/>
                  </a:cubicBezTo>
                  <a:cubicBezTo>
                    <a:pt x="25" y="94"/>
                    <a:pt x="21" y="90"/>
                    <a:pt x="28" y="92"/>
                  </a:cubicBezTo>
                  <a:cubicBezTo>
                    <a:pt x="25" y="88"/>
                    <a:pt x="15" y="93"/>
                    <a:pt x="12" y="89"/>
                  </a:cubicBezTo>
                  <a:cubicBezTo>
                    <a:pt x="15" y="82"/>
                    <a:pt x="24" y="89"/>
                    <a:pt x="29" y="83"/>
                  </a:cubicBezTo>
                  <a:cubicBezTo>
                    <a:pt x="26" y="80"/>
                    <a:pt x="17" y="82"/>
                    <a:pt x="14" y="83"/>
                  </a:cubicBezTo>
                  <a:cubicBezTo>
                    <a:pt x="12" y="81"/>
                    <a:pt x="13" y="81"/>
                    <a:pt x="14" y="79"/>
                  </a:cubicBezTo>
                  <a:cubicBezTo>
                    <a:pt x="12" y="79"/>
                    <a:pt x="12" y="80"/>
                    <a:pt x="12" y="80"/>
                  </a:cubicBezTo>
                  <a:cubicBezTo>
                    <a:pt x="11" y="80"/>
                    <a:pt x="11" y="79"/>
                    <a:pt x="11" y="78"/>
                  </a:cubicBezTo>
                  <a:cubicBezTo>
                    <a:pt x="5" y="79"/>
                    <a:pt x="3" y="76"/>
                    <a:pt x="0" y="75"/>
                  </a:cubicBezTo>
                  <a:cubicBezTo>
                    <a:pt x="2" y="66"/>
                    <a:pt x="13" y="68"/>
                    <a:pt x="21" y="66"/>
                  </a:cubicBezTo>
                  <a:cubicBezTo>
                    <a:pt x="23" y="66"/>
                    <a:pt x="22" y="66"/>
                    <a:pt x="23" y="65"/>
                  </a:cubicBezTo>
                  <a:cubicBezTo>
                    <a:pt x="23" y="65"/>
                    <a:pt x="25" y="64"/>
                    <a:pt x="25" y="64"/>
                  </a:cubicBezTo>
                  <a:cubicBezTo>
                    <a:pt x="29" y="62"/>
                    <a:pt x="34" y="63"/>
                    <a:pt x="36" y="62"/>
                  </a:cubicBezTo>
                  <a:cubicBezTo>
                    <a:pt x="38" y="62"/>
                    <a:pt x="36" y="60"/>
                    <a:pt x="37" y="59"/>
                  </a:cubicBezTo>
                  <a:cubicBezTo>
                    <a:pt x="39" y="59"/>
                    <a:pt x="41" y="59"/>
                    <a:pt x="42" y="58"/>
                  </a:cubicBezTo>
                  <a:cubicBezTo>
                    <a:pt x="43" y="57"/>
                    <a:pt x="44" y="55"/>
                    <a:pt x="46" y="54"/>
                  </a:cubicBezTo>
                  <a:cubicBezTo>
                    <a:pt x="48" y="49"/>
                    <a:pt x="41" y="53"/>
                    <a:pt x="43" y="48"/>
                  </a:cubicBezTo>
                  <a:cubicBezTo>
                    <a:pt x="40" y="47"/>
                    <a:pt x="41" y="51"/>
                    <a:pt x="40" y="51"/>
                  </a:cubicBezTo>
                  <a:cubicBezTo>
                    <a:pt x="39" y="51"/>
                    <a:pt x="33" y="48"/>
                    <a:pt x="29" y="50"/>
                  </a:cubicBezTo>
                  <a:cubicBezTo>
                    <a:pt x="27" y="46"/>
                    <a:pt x="32" y="48"/>
                    <a:pt x="33" y="47"/>
                  </a:cubicBezTo>
                  <a:cubicBezTo>
                    <a:pt x="33" y="47"/>
                    <a:pt x="33" y="46"/>
                    <a:pt x="33" y="45"/>
                  </a:cubicBezTo>
                  <a:cubicBezTo>
                    <a:pt x="34" y="45"/>
                    <a:pt x="36" y="46"/>
                    <a:pt x="36" y="45"/>
                  </a:cubicBezTo>
                  <a:cubicBezTo>
                    <a:pt x="36" y="45"/>
                    <a:pt x="37" y="43"/>
                    <a:pt x="37" y="43"/>
                  </a:cubicBezTo>
                  <a:cubicBezTo>
                    <a:pt x="39" y="42"/>
                    <a:pt x="38" y="44"/>
                    <a:pt x="39" y="44"/>
                  </a:cubicBezTo>
                  <a:cubicBezTo>
                    <a:pt x="39" y="44"/>
                    <a:pt x="44" y="43"/>
                    <a:pt x="43" y="40"/>
                  </a:cubicBezTo>
                  <a:cubicBezTo>
                    <a:pt x="46" y="40"/>
                    <a:pt x="46" y="42"/>
                    <a:pt x="49" y="41"/>
                  </a:cubicBezTo>
                  <a:cubicBezTo>
                    <a:pt x="51" y="41"/>
                    <a:pt x="49" y="40"/>
                    <a:pt x="49" y="40"/>
                  </a:cubicBezTo>
                  <a:cubicBezTo>
                    <a:pt x="49" y="38"/>
                    <a:pt x="52" y="38"/>
                    <a:pt x="52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4" y="35"/>
                    <a:pt x="62" y="30"/>
                    <a:pt x="63" y="27"/>
                  </a:cubicBezTo>
                  <a:cubicBezTo>
                    <a:pt x="68" y="28"/>
                    <a:pt x="72" y="30"/>
                    <a:pt x="77" y="27"/>
                  </a:cubicBezTo>
                  <a:cubicBezTo>
                    <a:pt x="77" y="26"/>
                    <a:pt x="75" y="26"/>
                    <a:pt x="74" y="26"/>
                  </a:cubicBezTo>
                  <a:cubicBezTo>
                    <a:pt x="75" y="24"/>
                    <a:pt x="80" y="25"/>
                    <a:pt x="82" y="23"/>
                  </a:cubicBezTo>
                  <a:cubicBezTo>
                    <a:pt x="86" y="21"/>
                    <a:pt x="97" y="22"/>
                    <a:pt x="105" y="22"/>
                  </a:cubicBezTo>
                  <a:cubicBezTo>
                    <a:pt x="107" y="21"/>
                    <a:pt x="107" y="20"/>
                    <a:pt x="109" y="20"/>
                  </a:cubicBezTo>
                  <a:cubicBezTo>
                    <a:pt x="113" y="20"/>
                    <a:pt x="116" y="22"/>
                    <a:pt x="119" y="20"/>
                  </a:cubicBezTo>
                  <a:cubicBezTo>
                    <a:pt x="118" y="21"/>
                    <a:pt x="120" y="25"/>
                    <a:pt x="120" y="24"/>
                  </a:cubicBezTo>
                  <a:cubicBezTo>
                    <a:pt x="122" y="22"/>
                    <a:pt x="121" y="24"/>
                    <a:pt x="124" y="27"/>
                  </a:cubicBezTo>
                  <a:cubicBezTo>
                    <a:pt x="127" y="27"/>
                    <a:pt x="122" y="23"/>
                    <a:pt x="129" y="24"/>
                  </a:cubicBezTo>
                  <a:cubicBezTo>
                    <a:pt x="126" y="22"/>
                    <a:pt x="131" y="19"/>
                    <a:pt x="124" y="19"/>
                  </a:cubicBezTo>
                  <a:cubicBezTo>
                    <a:pt x="125" y="16"/>
                    <a:pt x="135" y="11"/>
                    <a:pt x="136" y="17"/>
                  </a:cubicBezTo>
                  <a:cubicBezTo>
                    <a:pt x="140" y="18"/>
                    <a:pt x="139" y="15"/>
                    <a:pt x="143" y="17"/>
                  </a:cubicBezTo>
                  <a:cubicBezTo>
                    <a:pt x="144" y="18"/>
                    <a:pt x="145" y="19"/>
                    <a:pt x="147" y="20"/>
                  </a:cubicBezTo>
                  <a:cubicBezTo>
                    <a:pt x="149" y="21"/>
                    <a:pt x="153" y="22"/>
                    <a:pt x="158" y="23"/>
                  </a:cubicBezTo>
                  <a:cubicBezTo>
                    <a:pt x="158" y="22"/>
                    <a:pt x="156" y="22"/>
                    <a:pt x="155" y="22"/>
                  </a:cubicBezTo>
                  <a:cubicBezTo>
                    <a:pt x="156" y="20"/>
                    <a:pt x="157" y="19"/>
                    <a:pt x="160" y="19"/>
                  </a:cubicBezTo>
                  <a:cubicBezTo>
                    <a:pt x="157" y="16"/>
                    <a:pt x="152" y="15"/>
                    <a:pt x="147" y="15"/>
                  </a:cubicBezTo>
                  <a:cubicBezTo>
                    <a:pt x="147" y="11"/>
                    <a:pt x="153" y="12"/>
                    <a:pt x="157" y="12"/>
                  </a:cubicBezTo>
                  <a:cubicBezTo>
                    <a:pt x="157" y="9"/>
                    <a:pt x="155" y="9"/>
                    <a:pt x="153" y="9"/>
                  </a:cubicBezTo>
                  <a:cubicBezTo>
                    <a:pt x="156" y="3"/>
                    <a:pt x="161" y="8"/>
                    <a:pt x="165" y="9"/>
                  </a:cubicBezTo>
                  <a:cubicBezTo>
                    <a:pt x="168" y="9"/>
                    <a:pt x="168" y="7"/>
                    <a:pt x="171" y="8"/>
                  </a:cubicBezTo>
                  <a:cubicBezTo>
                    <a:pt x="178" y="8"/>
                    <a:pt x="182" y="11"/>
                    <a:pt x="188" y="8"/>
                  </a:cubicBezTo>
                  <a:cubicBezTo>
                    <a:pt x="190" y="6"/>
                    <a:pt x="193" y="7"/>
                    <a:pt x="196" y="6"/>
                  </a:cubicBezTo>
                  <a:cubicBezTo>
                    <a:pt x="198" y="6"/>
                    <a:pt x="197" y="4"/>
                    <a:pt x="197" y="2"/>
                  </a:cubicBezTo>
                  <a:cubicBezTo>
                    <a:pt x="200" y="2"/>
                    <a:pt x="202" y="2"/>
                    <a:pt x="204" y="2"/>
                  </a:cubicBezTo>
                  <a:cubicBezTo>
                    <a:pt x="206" y="2"/>
                    <a:pt x="207" y="1"/>
                    <a:pt x="209" y="1"/>
                  </a:cubicBezTo>
                  <a:cubicBezTo>
                    <a:pt x="212" y="1"/>
                    <a:pt x="215" y="3"/>
                    <a:pt x="221" y="2"/>
                  </a:cubicBezTo>
                  <a:cubicBezTo>
                    <a:pt x="225" y="1"/>
                    <a:pt x="234" y="0"/>
                    <a:pt x="242" y="1"/>
                  </a:cubicBezTo>
                  <a:cubicBezTo>
                    <a:pt x="245" y="1"/>
                    <a:pt x="245" y="2"/>
                    <a:pt x="246" y="2"/>
                  </a:cubicBezTo>
                  <a:cubicBezTo>
                    <a:pt x="255" y="4"/>
                    <a:pt x="262" y="1"/>
                    <a:pt x="262" y="8"/>
                  </a:cubicBezTo>
                  <a:cubicBezTo>
                    <a:pt x="266" y="9"/>
                    <a:pt x="266" y="6"/>
                    <a:pt x="269" y="6"/>
                  </a:cubicBezTo>
                  <a:cubicBezTo>
                    <a:pt x="269" y="11"/>
                    <a:pt x="274" y="10"/>
                    <a:pt x="276" y="12"/>
                  </a:cubicBezTo>
                  <a:cubicBezTo>
                    <a:pt x="280" y="13"/>
                    <a:pt x="280" y="10"/>
                    <a:pt x="283" y="10"/>
                  </a:cubicBezTo>
                  <a:cubicBezTo>
                    <a:pt x="282" y="15"/>
                    <a:pt x="289" y="12"/>
                    <a:pt x="291" y="13"/>
                  </a:cubicBezTo>
                  <a:cubicBezTo>
                    <a:pt x="289" y="16"/>
                    <a:pt x="289" y="14"/>
                    <a:pt x="290" y="19"/>
                  </a:cubicBezTo>
                  <a:cubicBezTo>
                    <a:pt x="288" y="17"/>
                    <a:pt x="287" y="18"/>
                    <a:pt x="287" y="20"/>
                  </a:cubicBezTo>
                  <a:cubicBezTo>
                    <a:pt x="272" y="21"/>
                    <a:pt x="254" y="22"/>
                    <a:pt x="244" y="23"/>
                  </a:cubicBezTo>
                  <a:cubicBezTo>
                    <a:pt x="243" y="23"/>
                    <a:pt x="242" y="24"/>
                    <a:pt x="242" y="24"/>
                  </a:cubicBezTo>
                  <a:cubicBezTo>
                    <a:pt x="241" y="24"/>
                    <a:pt x="242" y="23"/>
                    <a:pt x="242" y="23"/>
                  </a:cubicBezTo>
                  <a:cubicBezTo>
                    <a:pt x="243" y="22"/>
                    <a:pt x="240" y="21"/>
                    <a:pt x="239" y="22"/>
                  </a:cubicBezTo>
                  <a:cubicBezTo>
                    <a:pt x="239" y="22"/>
                    <a:pt x="240" y="24"/>
                    <a:pt x="239" y="24"/>
                  </a:cubicBezTo>
                  <a:cubicBezTo>
                    <a:pt x="237" y="25"/>
                    <a:pt x="234" y="24"/>
                    <a:pt x="232" y="26"/>
                  </a:cubicBezTo>
                </a:path>
              </a:pathLst>
            </a:custGeom>
            <a:noFill/>
            <a:ln w="9525">
              <a:solidFill>
                <a:srgbClr val="59595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4" name="Freeform 87">
              <a:extLst>
                <a:ext uri="{FF2B5EF4-FFF2-40B4-BE49-F238E27FC236}">
                  <a16:creationId xmlns:a16="http://schemas.microsoft.com/office/drawing/2014/main" id="{4FD87965-6E15-4EF5-AA51-E3FD16DA9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988" y="1516063"/>
              <a:ext cx="649287" cy="381000"/>
            </a:xfrm>
            <a:custGeom>
              <a:avLst/>
              <a:gdLst>
                <a:gd name="T0" fmla="*/ 607026 w 169"/>
                <a:gd name="T1" fmla="*/ 37272 h 92"/>
                <a:gd name="T2" fmla="*/ 645445 w 169"/>
                <a:gd name="T3" fmla="*/ 62120 h 92"/>
                <a:gd name="T4" fmla="*/ 630077 w 169"/>
                <a:gd name="T5" fmla="*/ 70402 h 92"/>
                <a:gd name="T6" fmla="*/ 603184 w 169"/>
                <a:gd name="T7" fmla="*/ 82826 h 92"/>
                <a:gd name="T8" fmla="*/ 526345 w 169"/>
                <a:gd name="T9" fmla="*/ 99391 h 92"/>
                <a:gd name="T10" fmla="*/ 557081 w 169"/>
                <a:gd name="T11" fmla="*/ 111815 h 92"/>
                <a:gd name="T12" fmla="*/ 491768 w 169"/>
                <a:gd name="T13" fmla="*/ 140804 h 92"/>
                <a:gd name="T14" fmla="*/ 472558 w 169"/>
                <a:gd name="T15" fmla="*/ 153228 h 92"/>
                <a:gd name="T16" fmla="*/ 437981 w 169"/>
                <a:gd name="T17" fmla="*/ 169793 h 92"/>
                <a:gd name="T18" fmla="*/ 384193 w 169"/>
                <a:gd name="T19" fmla="*/ 194641 h 92"/>
                <a:gd name="T20" fmla="*/ 368826 w 169"/>
                <a:gd name="T21" fmla="*/ 211207 h 92"/>
                <a:gd name="T22" fmla="*/ 330406 w 169"/>
                <a:gd name="T23" fmla="*/ 215348 h 92"/>
                <a:gd name="T24" fmla="*/ 353458 w 169"/>
                <a:gd name="T25" fmla="*/ 252620 h 92"/>
                <a:gd name="T26" fmla="*/ 315039 w 169"/>
                <a:gd name="T27" fmla="*/ 281609 h 92"/>
                <a:gd name="T28" fmla="*/ 288145 w 169"/>
                <a:gd name="T29" fmla="*/ 298174 h 92"/>
                <a:gd name="T30" fmla="*/ 242042 w 169"/>
                <a:gd name="T31" fmla="*/ 335446 h 92"/>
                <a:gd name="T32" fmla="*/ 257410 w 169"/>
                <a:gd name="T33" fmla="*/ 364435 h 92"/>
                <a:gd name="T34" fmla="*/ 211306 w 169"/>
                <a:gd name="T35" fmla="*/ 372717 h 92"/>
                <a:gd name="T36" fmla="*/ 130626 w 169"/>
                <a:gd name="T37" fmla="*/ 356152 h 92"/>
                <a:gd name="T38" fmla="*/ 103732 w 169"/>
                <a:gd name="T39" fmla="*/ 364435 h 92"/>
                <a:gd name="T40" fmla="*/ 69155 w 169"/>
                <a:gd name="T41" fmla="*/ 335446 h 92"/>
                <a:gd name="T42" fmla="*/ 103732 w 169"/>
                <a:gd name="T43" fmla="*/ 298174 h 92"/>
                <a:gd name="T44" fmla="*/ 149835 w 169"/>
                <a:gd name="T45" fmla="*/ 298174 h 92"/>
                <a:gd name="T46" fmla="*/ 72997 w 169"/>
                <a:gd name="T47" fmla="*/ 281609 h 92"/>
                <a:gd name="T48" fmla="*/ 115258 w 169"/>
                <a:gd name="T49" fmla="*/ 244337 h 92"/>
                <a:gd name="T50" fmla="*/ 153677 w 169"/>
                <a:gd name="T51" fmla="*/ 244337 h 92"/>
                <a:gd name="T52" fmla="*/ 153677 w 169"/>
                <a:gd name="T53" fmla="*/ 223630 h 92"/>
                <a:gd name="T54" fmla="*/ 142152 w 169"/>
                <a:gd name="T55" fmla="*/ 194641 h 92"/>
                <a:gd name="T56" fmla="*/ 115258 w 169"/>
                <a:gd name="T57" fmla="*/ 182217 h 92"/>
                <a:gd name="T58" fmla="*/ 176729 w 169"/>
                <a:gd name="T59" fmla="*/ 178076 h 92"/>
                <a:gd name="T60" fmla="*/ 195939 w 169"/>
                <a:gd name="T61" fmla="*/ 165652 h 92"/>
                <a:gd name="T62" fmla="*/ 242042 w 169"/>
                <a:gd name="T63" fmla="*/ 128380 h 92"/>
                <a:gd name="T64" fmla="*/ 149835 w 169"/>
                <a:gd name="T65" fmla="*/ 149087 h 92"/>
                <a:gd name="T66" fmla="*/ 84523 w 169"/>
                <a:gd name="T67" fmla="*/ 128380 h 92"/>
                <a:gd name="T68" fmla="*/ 19210 w 169"/>
                <a:gd name="T69" fmla="*/ 111815 h 92"/>
                <a:gd name="T70" fmla="*/ 7684 w 169"/>
                <a:gd name="T71" fmla="*/ 78685 h 92"/>
                <a:gd name="T72" fmla="*/ 115258 w 169"/>
                <a:gd name="T73" fmla="*/ 49696 h 92"/>
                <a:gd name="T74" fmla="*/ 192097 w 169"/>
                <a:gd name="T75" fmla="*/ 33130 h 92"/>
                <a:gd name="T76" fmla="*/ 284303 w 169"/>
                <a:gd name="T77" fmla="*/ 12424 h 92"/>
                <a:gd name="T78" fmla="*/ 376510 w 169"/>
                <a:gd name="T79" fmla="*/ 8283 h 92"/>
                <a:gd name="T80" fmla="*/ 422613 w 169"/>
                <a:gd name="T81" fmla="*/ 8283 h 92"/>
                <a:gd name="T82" fmla="*/ 514819 w 169"/>
                <a:gd name="T83" fmla="*/ 8283 h 92"/>
                <a:gd name="T84" fmla="*/ 607026 w 169"/>
                <a:gd name="T85" fmla="*/ 12424 h 9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69" h="92">
                  <a:moveTo>
                    <a:pt x="158" y="3"/>
                  </a:moveTo>
                  <a:cubicBezTo>
                    <a:pt x="156" y="6"/>
                    <a:pt x="158" y="5"/>
                    <a:pt x="158" y="9"/>
                  </a:cubicBezTo>
                  <a:cubicBezTo>
                    <a:pt x="169" y="9"/>
                    <a:pt x="169" y="9"/>
                    <a:pt x="169" y="9"/>
                  </a:cubicBezTo>
                  <a:cubicBezTo>
                    <a:pt x="169" y="11"/>
                    <a:pt x="167" y="12"/>
                    <a:pt x="168" y="15"/>
                  </a:cubicBezTo>
                  <a:cubicBezTo>
                    <a:pt x="167" y="15"/>
                    <a:pt x="164" y="14"/>
                    <a:pt x="164" y="15"/>
                  </a:cubicBezTo>
                  <a:cubicBezTo>
                    <a:pt x="163" y="15"/>
                    <a:pt x="164" y="17"/>
                    <a:pt x="164" y="17"/>
                  </a:cubicBezTo>
                  <a:cubicBezTo>
                    <a:pt x="161" y="18"/>
                    <a:pt x="158" y="19"/>
                    <a:pt x="158" y="17"/>
                  </a:cubicBezTo>
                  <a:cubicBezTo>
                    <a:pt x="156" y="17"/>
                    <a:pt x="157" y="20"/>
                    <a:pt x="157" y="20"/>
                  </a:cubicBezTo>
                  <a:cubicBezTo>
                    <a:pt x="155" y="21"/>
                    <a:pt x="151" y="19"/>
                    <a:pt x="151" y="22"/>
                  </a:cubicBezTo>
                  <a:cubicBezTo>
                    <a:pt x="146" y="21"/>
                    <a:pt x="140" y="20"/>
                    <a:pt x="137" y="24"/>
                  </a:cubicBezTo>
                  <a:cubicBezTo>
                    <a:pt x="138" y="28"/>
                    <a:pt x="144" y="24"/>
                    <a:pt x="145" y="23"/>
                  </a:cubicBezTo>
                  <a:cubicBezTo>
                    <a:pt x="147" y="24"/>
                    <a:pt x="145" y="25"/>
                    <a:pt x="145" y="27"/>
                  </a:cubicBezTo>
                  <a:cubicBezTo>
                    <a:pt x="140" y="27"/>
                    <a:pt x="137" y="29"/>
                    <a:pt x="133" y="30"/>
                  </a:cubicBezTo>
                  <a:cubicBezTo>
                    <a:pt x="131" y="31"/>
                    <a:pt x="129" y="32"/>
                    <a:pt x="128" y="34"/>
                  </a:cubicBezTo>
                  <a:cubicBezTo>
                    <a:pt x="127" y="35"/>
                    <a:pt x="125" y="34"/>
                    <a:pt x="124" y="34"/>
                  </a:cubicBezTo>
                  <a:cubicBezTo>
                    <a:pt x="123" y="35"/>
                    <a:pt x="124" y="36"/>
                    <a:pt x="123" y="37"/>
                  </a:cubicBezTo>
                  <a:cubicBezTo>
                    <a:pt x="121" y="38"/>
                    <a:pt x="119" y="36"/>
                    <a:pt x="119" y="38"/>
                  </a:cubicBezTo>
                  <a:cubicBezTo>
                    <a:pt x="119" y="40"/>
                    <a:pt x="115" y="39"/>
                    <a:pt x="114" y="41"/>
                  </a:cubicBezTo>
                  <a:cubicBezTo>
                    <a:pt x="114" y="44"/>
                    <a:pt x="111" y="42"/>
                    <a:pt x="109" y="44"/>
                  </a:cubicBezTo>
                  <a:cubicBezTo>
                    <a:pt x="107" y="46"/>
                    <a:pt x="104" y="45"/>
                    <a:pt x="100" y="47"/>
                  </a:cubicBezTo>
                  <a:cubicBezTo>
                    <a:pt x="100" y="47"/>
                    <a:pt x="101" y="48"/>
                    <a:pt x="99" y="48"/>
                  </a:cubicBezTo>
                  <a:cubicBezTo>
                    <a:pt x="96" y="48"/>
                    <a:pt x="98" y="49"/>
                    <a:pt x="96" y="51"/>
                  </a:cubicBezTo>
                  <a:cubicBezTo>
                    <a:pt x="96" y="51"/>
                    <a:pt x="95" y="51"/>
                    <a:pt x="95" y="51"/>
                  </a:cubicBezTo>
                  <a:cubicBezTo>
                    <a:pt x="94" y="51"/>
                    <a:pt x="91" y="54"/>
                    <a:pt x="86" y="52"/>
                  </a:cubicBezTo>
                  <a:cubicBezTo>
                    <a:pt x="87" y="54"/>
                    <a:pt x="92" y="55"/>
                    <a:pt x="86" y="55"/>
                  </a:cubicBezTo>
                  <a:cubicBezTo>
                    <a:pt x="87" y="58"/>
                    <a:pt x="93" y="56"/>
                    <a:pt x="92" y="61"/>
                  </a:cubicBezTo>
                  <a:cubicBezTo>
                    <a:pt x="89" y="58"/>
                    <a:pt x="89" y="61"/>
                    <a:pt x="89" y="65"/>
                  </a:cubicBezTo>
                  <a:cubicBezTo>
                    <a:pt x="86" y="61"/>
                    <a:pt x="85" y="66"/>
                    <a:pt x="82" y="68"/>
                  </a:cubicBezTo>
                  <a:cubicBezTo>
                    <a:pt x="79" y="70"/>
                    <a:pt x="76" y="68"/>
                    <a:pt x="74" y="71"/>
                  </a:cubicBezTo>
                  <a:cubicBezTo>
                    <a:pt x="73" y="72"/>
                    <a:pt x="75" y="72"/>
                    <a:pt x="75" y="72"/>
                  </a:cubicBezTo>
                  <a:cubicBezTo>
                    <a:pt x="75" y="73"/>
                    <a:pt x="70" y="74"/>
                    <a:pt x="74" y="75"/>
                  </a:cubicBezTo>
                  <a:cubicBezTo>
                    <a:pt x="72" y="79"/>
                    <a:pt x="64" y="76"/>
                    <a:pt x="63" y="81"/>
                  </a:cubicBezTo>
                  <a:cubicBezTo>
                    <a:pt x="65" y="83"/>
                    <a:pt x="69" y="84"/>
                    <a:pt x="74" y="83"/>
                  </a:cubicBezTo>
                  <a:cubicBezTo>
                    <a:pt x="75" y="88"/>
                    <a:pt x="67" y="84"/>
                    <a:pt x="67" y="88"/>
                  </a:cubicBezTo>
                  <a:cubicBezTo>
                    <a:pt x="67" y="90"/>
                    <a:pt x="65" y="87"/>
                    <a:pt x="64" y="88"/>
                  </a:cubicBezTo>
                  <a:cubicBezTo>
                    <a:pt x="61" y="88"/>
                    <a:pt x="59" y="92"/>
                    <a:pt x="55" y="90"/>
                  </a:cubicBezTo>
                  <a:cubicBezTo>
                    <a:pt x="55" y="89"/>
                    <a:pt x="52" y="89"/>
                    <a:pt x="53" y="86"/>
                  </a:cubicBezTo>
                  <a:cubicBezTo>
                    <a:pt x="46" y="85"/>
                    <a:pt x="41" y="88"/>
                    <a:pt x="34" y="86"/>
                  </a:cubicBezTo>
                  <a:cubicBezTo>
                    <a:pt x="34" y="86"/>
                    <a:pt x="33" y="85"/>
                    <a:pt x="33" y="85"/>
                  </a:cubicBezTo>
                  <a:cubicBezTo>
                    <a:pt x="31" y="85"/>
                    <a:pt x="30" y="87"/>
                    <a:pt x="27" y="88"/>
                  </a:cubicBezTo>
                  <a:cubicBezTo>
                    <a:pt x="21" y="89"/>
                    <a:pt x="15" y="86"/>
                    <a:pt x="8" y="85"/>
                  </a:cubicBezTo>
                  <a:cubicBezTo>
                    <a:pt x="10" y="82"/>
                    <a:pt x="13" y="80"/>
                    <a:pt x="18" y="81"/>
                  </a:cubicBezTo>
                  <a:cubicBezTo>
                    <a:pt x="21" y="80"/>
                    <a:pt x="18" y="74"/>
                    <a:pt x="20" y="73"/>
                  </a:cubicBezTo>
                  <a:cubicBezTo>
                    <a:pt x="24" y="75"/>
                    <a:pt x="24" y="72"/>
                    <a:pt x="27" y="72"/>
                  </a:cubicBezTo>
                  <a:cubicBezTo>
                    <a:pt x="27" y="77"/>
                    <a:pt x="33" y="76"/>
                    <a:pt x="37" y="76"/>
                  </a:cubicBezTo>
                  <a:cubicBezTo>
                    <a:pt x="40" y="76"/>
                    <a:pt x="36" y="74"/>
                    <a:pt x="39" y="72"/>
                  </a:cubicBezTo>
                  <a:cubicBezTo>
                    <a:pt x="38" y="69"/>
                    <a:pt x="30" y="73"/>
                    <a:pt x="33" y="67"/>
                  </a:cubicBezTo>
                  <a:cubicBezTo>
                    <a:pt x="27" y="68"/>
                    <a:pt x="25" y="70"/>
                    <a:pt x="19" y="68"/>
                  </a:cubicBezTo>
                  <a:cubicBezTo>
                    <a:pt x="20" y="65"/>
                    <a:pt x="23" y="64"/>
                    <a:pt x="26" y="64"/>
                  </a:cubicBezTo>
                  <a:cubicBezTo>
                    <a:pt x="27" y="62"/>
                    <a:pt x="29" y="61"/>
                    <a:pt x="30" y="59"/>
                  </a:cubicBezTo>
                  <a:cubicBezTo>
                    <a:pt x="32" y="60"/>
                    <a:pt x="33" y="59"/>
                    <a:pt x="33" y="58"/>
                  </a:cubicBezTo>
                  <a:cubicBezTo>
                    <a:pt x="36" y="58"/>
                    <a:pt x="38" y="58"/>
                    <a:pt x="40" y="59"/>
                  </a:cubicBezTo>
                  <a:cubicBezTo>
                    <a:pt x="42" y="59"/>
                    <a:pt x="44" y="57"/>
                    <a:pt x="44" y="55"/>
                  </a:cubicBezTo>
                  <a:cubicBezTo>
                    <a:pt x="44" y="53"/>
                    <a:pt x="41" y="55"/>
                    <a:pt x="40" y="54"/>
                  </a:cubicBezTo>
                  <a:cubicBezTo>
                    <a:pt x="40" y="53"/>
                    <a:pt x="39" y="50"/>
                    <a:pt x="39" y="50"/>
                  </a:cubicBezTo>
                  <a:cubicBezTo>
                    <a:pt x="38" y="49"/>
                    <a:pt x="37" y="48"/>
                    <a:pt x="37" y="47"/>
                  </a:cubicBezTo>
                  <a:cubicBezTo>
                    <a:pt x="36" y="48"/>
                    <a:pt x="35" y="48"/>
                    <a:pt x="33" y="48"/>
                  </a:cubicBezTo>
                  <a:cubicBezTo>
                    <a:pt x="34" y="45"/>
                    <a:pt x="33" y="44"/>
                    <a:pt x="30" y="44"/>
                  </a:cubicBezTo>
                  <a:cubicBezTo>
                    <a:pt x="32" y="42"/>
                    <a:pt x="33" y="39"/>
                    <a:pt x="37" y="40"/>
                  </a:cubicBezTo>
                  <a:cubicBezTo>
                    <a:pt x="41" y="40"/>
                    <a:pt x="40" y="45"/>
                    <a:pt x="46" y="43"/>
                  </a:cubicBezTo>
                  <a:cubicBezTo>
                    <a:pt x="45" y="44"/>
                    <a:pt x="46" y="45"/>
                    <a:pt x="47" y="45"/>
                  </a:cubicBezTo>
                  <a:cubicBezTo>
                    <a:pt x="52" y="47"/>
                    <a:pt x="49" y="41"/>
                    <a:pt x="51" y="40"/>
                  </a:cubicBezTo>
                  <a:cubicBezTo>
                    <a:pt x="58" y="38"/>
                    <a:pt x="65" y="36"/>
                    <a:pt x="68" y="31"/>
                  </a:cubicBezTo>
                  <a:cubicBezTo>
                    <a:pt x="68" y="28"/>
                    <a:pt x="66" y="33"/>
                    <a:pt x="63" y="31"/>
                  </a:cubicBezTo>
                  <a:cubicBezTo>
                    <a:pt x="60" y="33"/>
                    <a:pt x="57" y="33"/>
                    <a:pt x="55" y="36"/>
                  </a:cubicBezTo>
                  <a:cubicBezTo>
                    <a:pt x="52" y="34"/>
                    <a:pt x="45" y="36"/>
                    <a:pt x="39" y="36"/>
                  </a:cubicBezTo>
                  <a:cubicBezTo>
                    <a:pt x="35" y="35"/>
                    <a:pt x="33" y="33"/>
                    <a:pt x="29" y="36"/>
                  </a:cubicBezTo>
                  <a:cubicBezTo>
                    <a:pt x="28" y="31"/>
                    <a:pt x="24" y="36"/>
                    <a:pt x="22" y="31"/>
                  </a:cubicBezTo>
                  <a:cubicBezTo>
                    <a:pt x="20" y="34"/>
                    <a:pt x="16" y="30"/>
                    <a:pt x="11" y="31"/>
                  </a:cubicBezTo>
                  <a:cubicBezTo>
                    <a:pt x="12" y="27"/>
                    <a:pt x="6" y="29"/>
                    <a:pt x="5" y="27"/>
                  </a:cubicBezTo>
                  <a:cubicBezTo>
                    <a:pt x="4" y="23"/>
                    <a:pt x="8" y="25"/>
                    <a:pt x="9" y="23"/>
                  </a:cubicBezTo>
                  <a:cubicBezTo>
                    <a:pt x="9" y="19"/>
                    <a:pt x="0" y="25"/>
                    <a:pt x="2" y="19"/>
                  </a:cubicBezTo>
                  <a:cubicBezTo>
                    <a:pt x="8" y="17"/>
                    <a:pt x="19" y="16"/>
                    <a:pt x="29" y="15"/>
                  </a:cubicBezTo>
                  <a:cubicBezTo>
                    <a:pt x="30" y="15"/>
                    <a:pt x="30" y="13"/>
                    <a:pt x="30" y="12"/>
                  </a:cubicBezTo>
                  <a:cubicBezTo>
                    <a:pt x="38" y="13"/>
                    <a:pt x="43" y="10"/>
                    <a:pt x="47" y="12"/>
                  </a:cubicBezTo>
                  <a:cubicBezTo>
                    <a:pt x="48" y="11"/>
                    <a:pt x="49" y="9"/>
                    <a:pt x="50" y="8"/>
                  </a:cubicBezTo>
                  <a:cubicBezTo>
                    <a:pt x="58" y="7"/>
                    <a:pt x="66" y="5"/>
                    <a:pt x="72" y="6"/>
                  </a:cubicBezTo>
                  <a:cubicBezTo>
                    <a:pt x="74" y="6"/>
                    <a:pt x="73" y="4"/>
                    <a:pt x="74" y="3"/>
                  </a:cubicBezTo>
                  <a:cubicBezTo>
                    <a:pt x="79" y="4"/>
                    <a:pt x="87" y="2"/>
                    <a:pt x="91" y="5"/>
                  </a:cubicBezTo>
                  <a:cubicBezTo>
                    <a:pt x="91" y="2"/>
                    <a:pt x="97" y="5"/>
                    <a:pt x="98" y="2"/>
                  </a:cubicBezTo>
                  <a:cubicBezTo>
                    <a:pt x="101" y="3"/>
                    <a:pt x="106" y="4"/>
                    <a:pt x="112" y="3"/>
                  </a:cubicBezTo>
                  <a:cubicBezTo>
                    <a:pt x="112" y="2"/>
                    <a:pt x="111" y="2"/>
                    <a:pt x="110" y="2"/>
                  </a:cubicBezTo>
                  <a:cubicBezTo>
                    <a:pt x="110" y="0"/>
                    <a:pt x="112" y="1"/>
                    <a:pt x="112" y="2"/>
                  </a:cubicBezTo>
                  <a:cubicBezTo>
                    <a:pt x="118" y="3"/>
                    <a:pt x="128" y="1"/>
                    <a:pt x="134" y="2"/>
                  </a:cubicBezTo>
                  <a:cubicBezTo>
                    <a:pt x="134" y="2"/>
                    <a:pt x="134" y="5"/>
                    <a:pt x="134" y="5"/>
                  </a:cubicBezTo>
                  <a:cubicBezTo>
                    <a:pt x="145" y="5"/>
                    <a:pt x="146" y="3"/>
                    <a:pt x="158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5" name="Freeform 88">
              <a:extLst>
                <a:ext uri="{FF2B5EF4-FFF2-40B4-BE49-F238E27FC236}">
                  <a16:creationId xmlns:a16="http://schemas.microsoft.com/office/drawing/2014/main" id="{60BA3294-3FE5-4F9F-B8CF-EEE00350B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3463" y="1662113"/>
              <a:ext cx="187325" cy="69850"/>
            </a:xfrm>
            <a:custGeom>
              <a:avLst/>
              <a:gdLst>
                <a:gd name="T0" fmla="*/ 49698 w 49"/>
                <a:gd name="T1" fmla="*/ 8218 h 17"/>
                <a:gd name="T2" fmla="*/ 49698 w 49"/>
                <a:gd name="T3" fmla="*/ 12326 h 17"/>
                <a:gd name="T4" fmla="*/ 64990 w 49"/>
                <a:gd name="T5" fmla="*/ 32871 h 17"/>
                <a:gd name="T6" fmla="*/ 84105 w 49"/>
                <a:gd name="T7" fmla="*/ 20544 h 17"/>
                <a:gd name="T8" fmla="*/ 110866 w 49"/>
                <a:gd name="T9" fmla="*/ 32871 h 17"/>
                <a:gd name="T10" fmla="*/ 156741 w 49"/>
                <a:gd name="T11" fmla="*/ 20544 h 17"/>
                <a:gd name="T12" fmla="*/ 179679 w 49"/>
                <a:gd name="T13" fmla="*/ 32871 h 17"/>
                <a:gd name="T14" fmla="*/ 168210 w 49"/>
                <a:gd name="T15" fmla="*/ 53415 h 17"/>
                <a:gd name="T16" fmla="*/ 118512 w 49"/>
                <a:gd name="T17" fmla="*/ 61632 h 17"/>
                <a:gd name="T18" fmla="*/ 87928 w 49"/>
                <a:gd name="T19" fmla="*/ 69850 h 17"/>
                <a:gd name="T20" fmla="*/ 34407 w 49"/>
                <a:gd name="T21" fmla="*/ 32871 h 17"/>
                <a:gd name="T22" fmla="*/ 7646 w 49"/>
                <a:gd name="T23" fmla="*/ 24653 h 17"/>
                <a:gd name="T24" fmla="*/ 49698 w 49"/>
                <a:gd name="T25" fmla="*/ 8218 h 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9" h="17">
                  <a:moveTo>
                    <a:pt x="13" y="2"/>
                  </a:moveTo>
                  <a:cubicBezTo>
                    <a:pt x="15" y="2"/>
                    <a:pt x="14" y="3"/>
                    <a:pt x="13" y="3"/>
                  </a:cubicBezTo>
                  <a:cubicBezTo>
                    <a:pt x="13" y="7"/>
                    <a:pt x="19" y="3"/>
                    <a:pt x="17" y="8"/>
                  </a:cubicBezTo>
                  <a:cubicBezTo>
                    <a:pt x="20" y="8"/>
                    <a:pt x="19" y="5"/>
                    <a:pt x="22" y="5"/>
                  </a:cubicBezTo>
                  <a:cubicBezTo>
                    <a:pt x="25" y="8"/>
                    <a:pt x="28" y="2"/>
                    <a:pt x="29" y="8"/>
                  </a:cubicBezTo>
                  <a:cubicBezTo>
                    <a:pt x="32" y="6"/>
                    <a:pt x="37" y="6"/>
                    <a:pt x="41" y="5"/>
                  </a:cubicBezTo>
                  <a:cubicBezTo>
                    <a:pt x="40" y="9"/>
                    <a:pt x="48" y="4"/>
                    <a:pt x="47" y="8"/>
                  </a:cubicBezTo>
                  <a:cubicBezTo>
                    <a:pt x="49" y="12"/>
                    <a:pt x="38" y="10"/>
                    <a:pt x="44" y="13"/>
                  </a:cubicBezTo>
                  <a:cubicBezTo>
                    <a:pt x="42" y="16"/>
                    <a:pt x="35" y="14"/>
                    <a:pt x="31" y="15"/>
                  </a:cubicBezTo>
                  <a:cubicBezTo>
                    <a:pt x="28" y="15"/>
                    <a:pt x="26" y="16"/>
                    <a:pt x="23" y="17"/>
                  </a:cubicBezTo>
                  <a:cubicBezTo>
                    <a:pt x="17" y="15"/>
                    <a:pt x="12" y="13"/>
                    <a:pt x="9" y="8"/>
                  </a:cubicBezTo>
                  <a:cubicBezTo>
                    <a:pt x="7" y="7"/>
                    <a:pt x="2" y="9"/>
                    <a:pt x="2" y="6"/>
                  </a:cubicBezTo>
                  <a:cubicBezTo>
                    <a:pt x="0" y="0"/>
                    <a:pt x="12" y="6"/>
                    <a:pt x="13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6" name="Freeform 89">
              <a:extLst>
                <a:ext uri="{FF2B5EF4-FFF2-40B4-BE49-F238E27FC236}">
                  <a16:creationId xmlns:a16="http://schemas.microsoft.com/office/drawing/2014/main" id="{E9670EEE-440A-43A0-BCD6-BF38A9CE4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3100" y="1760538"/>
              <a:ext cx="82550" cy="26987"/>
            </a:xfrm>
            <a:custGeom>
              <a:avLst/>
              <a:gdLst>
                <a:gd name="T0" fmla="*/ 78798 w 22"/>
                <a:gd name="T1" fmla="*/ 0 h 6"/>
                <a:gd name="T2" fmla="*/ 48780 w 22"/>
                <a:gd name="T3" fmla="*/ 22489 h 6"/>
                <a:gd name="T4" fmla="*/ 37523 w 22"/>
                <a:gd name="T5" fmla="*/ 26987 h 6"/>
                <a:gd name="T6" fmla="*/ 18761 w 22"/>
                <a:gd name="T7" fmla="*/ 26987 h 6"/>
                <a:gd name="T8" fmla="*/ 26266 w 22"/>
                <a:gd name="T9" fmla="*/ 8996 h 6"/>
                <a:gd name="T10" fmla="*/ 78798 w 22"/>
                <a:gd name="T11" fmla="*/ 0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6">
                  <a:moveTo>
                    <a:pt x="21" y="0"/>
                  </a:moveTo>
                  <a:cubicBezTo>
                    <a:pt x="22" y="5"/>
                    <a:pt x="16" y="4"/>
                    <a:pt x="13" y="5"/>
                  </a:cubicBezTo>
                  <a:cubicBezTo>
                    <a:pt x="12" y="5"/>
                    <a:pt x="12" y="6"/>
                    <a:pt x="10" y="6"/>
                  </a:cubicBezTo>
                  <a:cubicBezTo>
                    <a:pt x="8" y="6"/>
                    <a:pt x="5" y="4"/>
                    <a:pt x="5" y="6"/>
                  </a:cubicBezTo>
                  <a:cubicBezTo>
                    <a:pt x="0" y="6"/>
                    <a:pt x="7" y="2"/>
                    <a:pt x="7" y="2"/>
                  </a:cubicBezTo>
                  <a:cubicBezTo>
                    <a:pt x="10" y="5"/>
                    <a:pt x="16" y="0"/>
                    <a:pt x="21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7" name="Freeform 90">
              <a:extLst>
                <a:ext uri="{FF2B5EF4-FFF2-40B4-BE49-F238E27FC236}">
                  <a16:creationId xmlns:a16="http://schemas.microsoft.com/office/drawing/2014/main" id="{9A180ECF-E607-4A4A-989A-75E2967D8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825" y="1760538"/>
              <a:ext cx="79375" cy="53975"/>
            </a:xfrm>
            <a:custGeom>
              <a:avLst/>
              <a:gdLst>
                <a:gd name="T0" fmla="*/ 39688 w 20"/>
                <a:gd name="T1" fmla="*/ 0 h 13"/>
                <a:gd name="T2" fmla="*/ 27781 w 20"/>
                <a:gd name="T3" fmla="*/ 8304 h 13"/>
                <a:gd name="T4" fmla="*/ 55563 w 20"/>
                <a:gd name="T5" fmla="*/ 24912 h 13"/>
                <a:gd name="T6" fmla="*/ 67469 w 20"/>
                <a:gd name="T7" fmla="*/ 20760 h 13"/>
                <a:gd name="T8" fmla="*/ 31750 w 20"/>
                <a:gd name="T9" fmla="*/ 53975 h 13"/>
                <a:gd name="T10" fmla="*/ 0 w 20"/>
                <a:gd name="T11" fmla="*/ 12456 h 13"/>
                <a:gd name="T12" fmla="*/ 39688 w 20"/>
                <a:gd name="T13" fmla="*/ 0 h 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13">
                  <a:moveTo>
                    <a:pt x="10" y="0"/>
                  </a:moveTo>
                  <a:cubicBezTo>
                    <a:pt x="9" y="2"/>
                    <a:pt x="8" y="2"/>
                    <a:pt x="7" y="2"/>
                  </a:cubicBezTo>
                  <a:cubicBezTo>
                    <a:pt x="6" y="6"/>
                    <a:pt x="16" y="0"/>
                    <a:pt x="14" y="6"/>
                  </a:cubicBezTo>
                  <a:cubicBezTo>
                    <a:pt x="15" y="6"/>
                    <a:pt x="16" y="6"/>
                    <a:pt x="17" y="5"/>
                  </a:cubicBezTo>
                  <a:cubicBezTo>
                    <a:pt x="20" y="9"/>
                    <a:pt x="9" y="9"/>
                    <a:pt x="8" y="13"/>
                  </a:cubicBezTo>
                  <a:cubicBezTo>
                    <a:pt x="5" y="11"/>
                    <a:pt x="5" y="4"/>
                    <a:pt x="0" y="3"/>
                  </a:cubicBezTo>
                  <a:cubicBezTo>
                    <a:pt x="1" y="1"/>
                    <a:pt x="7" y="2"/>
                    <a:pt x="10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8" name="Freeform 91">
              <a:extLst>
                <a:ext uri="{FF2B5EF4-FFF2-40B4-BE49-F238E27FC236}">
                  <a16:creationId xmlns:a16="http://schemas.microsoft.com/office/drawing/2014/main" id="{A0A1CCC5-6056-4B53-954D-0FD002737CB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5319713" y="1822450"/>
              <a:ext cx="4545012" cy="3205163"/>
            </a:xfrm>
            <a:custGeom>
              <a:avLst/>
              <a:gdLst>
                <a:gd name="T0" fmla="*/ 2700159 w 1185"/>
                <a:gd name="T1" fmla="*/ 222753 h 777"/>
                <a:gd name="T2" fmla="*/ 3191097 w 1185"/>
                <a:gd name="T3" fmla="*/ 222753 h 777"/>
                <a:gd name="T4" fmla="*/ 3597655 w 1185"/>
                <a:gd name="T5" fmla="*/ 264003 h 777"/>
                <a:gd name="T6" fmla="*/ 4130783 w 1185"/>
                <a:gd name="T7" fmla="*/ 354754 h 777"/>
                <a:gd name="T8" fmla="*/ 4545012 w 1185"/>
                <a:gd name="T9" fmla="*/ 503256 h 777"/>
                <a:gd name="T10" fmla="*/ 4284201 w 1185"/>
                <a:gd name="T11" fmla="*/ 569257 h 777"/>
                <a:gd name="T12" fmla="*/ 3942846 w 1185"/>
                <a:gd name="T13" fmla="*/ 849760 h 777"/>
                <a:gd name="T14" fmla="*/ 3808605 w 1185"/>
                <a:gd name="T15" fmla="*/ 936386 h 777"/>
                <a:gd name="T16" fmla="*/ 3985036 w 1185"/>
                <a:gd name="T17" fmla="*/ 647633 h 777"/>
                <a:gd name="T18" fmla="*/ 3597655 w 1185"/>
                <a:gd name="T19" fmla="*/ 767259 h 777"/>
                <a:gd name="T20" fmla="*/ 3474921 w 1185"/>
                <a:gd name="T21" fmla="*/ 969386 h 777"/>
                <a:gd name="T22" fmla="*/ 3260135 w 1185"/>
                <a:gd name="T23" fmla="*/ 1287015 h 777"/>
                <a:gd name="T24" fmla="*/ 3122059 w 1185"/>
                <a:gd name="T25" fmla="*/ 1365391 h 777"/>
                <a:gd name="T26" fmla="*/ 3060692 w 1185"/>
                <a:gd name="T27" fmla="*/ 1439642 h 777"/>
                <a:gd name="T28" fmla="*/ 2868919 w 1185"/>
                <a:gd name="T29" fmla="*/ 1819147 h 777"/>
                <a:gd name="T30" fmla="*/ 2761526 w 1185"/>
                <a:gd name="T31" fmla="*/ 2091400 h 777"/>
                <a:gd name="T32" fmla="*/ 2581260 w 1185"/>
                <a:gd name="T33" fmla="*/ 2128525 h 777"/>
                <a:gd name="T34" fmla="*/ 2542905 w 1185"/>
                <a:gd name="T35" fmla="*/ 2140900 h 777"/>
                <a:gd name="T36" fmla="*/ 2447019 w 1185"/>
                <a:gd name="T37" fmla="*/ 1868647 h 777"/>
                <a:gd name="T38" fmla="*/ 2140183 w 1185"/>
                <a:gd name="T39" fmla="*/ 2041899 h 777"/>
                <a:gd name="T40" fmla="*/ 1921562 w 1185"/>
                <a:gd name="T41" fmla="*/ 1798521 h 777"/>
                <a:gd name="T42" fmla="*/ 1511169 w 1185"/>
                <a:gd name="T43" fmla="*/ 1728395 h 777"/>
                <a:gd name="T44" fmla="*/ 1607055 w 1185"/>
                <a:gd name="T45" fmla="*/ 1914023 h 777"/>
                <a:gd name="T46" fmla="*/ 1307890 w 1185"/>
                <a:gd name="T47" fmla="*/ 1930523 h 777"/>
                <a:gd name="T48" fmla="*/ 1127623 w 1185"/>
                <a:gd name="T49" fmla="*/ 1695395 h 777"/>
                <a:gd name="T50" fmla="*/ 1269535 w 1185"/>
                <a:gd name="T51" fmla="*/ 2004774 h 777"/>
                <a:gd name="T52" fmla="*/ 1353915 w 1185"/>
                <a:gd name="T53" fmla="*/ 2322403 h 777"/>
                <a:gd name="T54" fmla="*/ 1188990 w 1185"/>
                <a:gd name="T55" fmla="*/ 2788533 h 777"/>
                <a:gd name="T56" fmla="*/ 1016395 w 1185"/>
                <a:gd name="T57" fmla="*/ 3147412 h 777"/>
                <a:gd name="T58" fmla="*/ 682711 w 1185"/>
                <a:gd name="T59" fmla="*/ 2866909 h 777"/>
                <a:gd name="T60" fmla="*/ 644356 w 1185"/>
                <a:gd name="T61" fmla="*/ 2446154 h 777"/>
                <a:gd name="T62" fmla="*/ 134241 w 1185"/>
                <a:gd name="T63" fmla="*/ 2178026 h 777"/>
                <a:gd name="T64" fmla="*/ 15342 w 1185"/>
                <a:gd name="T65" fmla="*/ 1827397 h 777"/>
                <a:gd name="T66" fmla="*/ 467925 w 1185"/>
                <a:gd name="T67" fmla="*/ 1443767 h 777"/>
                <a:gd name="T68" fmla="*/ 759420 w 1185"/>
                <a:gd name="T69" fmla="*/ 1588144 h 777"/>
                <a:gd name="T70" fmla="*/ 1093104 w 1185"/>
                <a:gd name="T71" fmla="*/ 1588144 h 777"/>
                <a:gd name="T72" fmla="*/ 893661 w 1185"/>
                <a:gd name="T73" fmla="*/ 1353016 h 777"/>
                <a:gd name="T74" fmla="*/ 736407 w 1185"/>
                <a:gd name="T75" fmla="*/ 1249890 h 777"/>
                <a:gd name="T76" fmla="*/ 747913 w 1185"/>
                <a:gd name="T77" fmla="*/ 1340641 h 777"/>
                <a:gd name="T78" fmla="*/ 456419 w 1185"/>
                <a:gd name="T79" fmla="*/ 1266390 h 777"/>
                <a:gd name="T80" fmla="*/ 333684 w 1185"/>
                <a:gd name="T81" fmla="*/ 1258140 h 777"/>
                <a:gd name="T82" fmla="*/ 456419 w 1185"/>
                <a:gd name="T83" fmla="*/ 1023012 h 777"/>
                <a:gd name="T84" fmla="*/ 617508 w 1185"/>
                <a:gd name="T85" fmla="*/ 907511 h 777"/>
                <a:gd name="T86" fmla="*/ 912838 w 1185"/>
                <a:gd name="T87" fmla="*/ 767259 h 777"/>
                <a:gd name="T88" fmla="*/ 905167 w 1185"/>
                <a:gd name="T89" fmla="*/ 610507 h 777"/>
                <a:gd name="T90" fmla="*/ 801610 w 1185"/>
                <a:gd name="T91" fmla="*/ 738384 h 777"/>
                <a:gd name="T92" fmla="*/ 525457 w 1185"/>
                <a:gd name="T93" fmla="*/ 779634 h 777"/>
                <a:gd name="T94" fmla="*/ 655862 w 1185"/>
                <a:gd name="T95" fmla="*/ 519756 h 777"/>
                <a:gd name="T96" fmla="*/ 1020231 w 1185"/>
                <a:gd name="T97" fmla="*/ 325879 h 777"/>
                <a:gd name="T98" fmla="*/ 1146800 w 1185"/>
                <a:gd name="T99" fmla="*/ 478506 h 777"/>
                <a:gd name="T100" fmla="*/ 1353915 w 1185"/>
                <a:gd name="T101" fmla="*/ 416630 h 777"/>
                <a:gd name="T102" fmla="*/ 1722118 w 1185"/>
                <a:gd name="T103" fmla="*/ 391880 h 777"/>
                <a:gd name="T104" fmla="*/ 1902385 w 1185"/>
                <a:gd name="T105" fmla="*/ 259878 h 777"/>
                <a:gd name="T106" fmla="*/ 2032790 w 1185"/>
                <a:gd name="T107" fmla="*/ 404255 h 777"/>
                <a:gd name="T108" fmla="*/ 2121006 w 1185"/>
                <a:gd name="T109" fmla="*/ 251628 h 777"/>
                <a:gd name="T110" fmla="*/ 2565918 w 1185"/>
                <a:gd name="T111" fmla="*/ 57751 h 777"/>
                <a:gd name="T112" fmla="*/ 1073927 w 1185"/>
                <a:gd name="T113" fmla="*/ 1159139 h 777"/>
                <a:gd name="T114" fmla="*/ 1296383 w 1185"/>
                <a:gd name="T115" fmla="*/ 1315891 h 777"/>
                <a:gd name="T116" fmla="*/ 1534181 w 1185"/>
                <a:gd name="T117" fmla="*/ 1278765 h 777"/>
                <a:gd name="T118" fmla="*/ 1457472 w 1185"/>
                <a:gd name="T119" fmla="*/ 1398392 h 777"/>
                <a:gd name="T120" fmla="*/ 1081598 w 1185"/>
                <a:gd name="T121" fmla="*/ 2363653 h 77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185" h="777">
                  <a:moveTo>
                    <a:pt x="714" y="8"/>
                  </a:moveTo>
                  <a:cubicBezTo>
                    <a:pt x="714" y="10"/>
                    <a:pt x="716" y="9"/>
                    <a:pt x="718" y="9"/>
                  </a:cubicBezTo>
                  <a:cubicBezTo>
                    <a:pt x="718" y="11"/>
                    <a:pt x="716" y="11"/>
                    <a:pt x="714" y="11"/>
                  </a:cubicBezTo>
                  <a:cubicBezTo>
                    <a:pt x="720" y="17"/>
                    <a:pt x="726" y="8"/>
                    <a:pt x="736" y="11"/>
                  </a:cubicBezTo>
                  <a:cubicBezTo>
                    <a:pt x="739" y="14"/>
                    <a:pt x="743" y="17"/>
                    <a:pt x="748" y="18"/>
                  </a:cubicBezTo>
                  <a:cubicBezTo>
                    <a:pt x="748" y="20"/>
                    <a:pt x="747" y="22"/>
                    <a:pt x="748" y="23"/>
                  </a:cubicBezTo>
                  <a:cubicBezTo>
                    <a:pt x="748" y="25"/>
                    <a:pt x="751" y="25"/>
                    <a:pt x="750" y="28"/>
                  </a:cubicBezTo>
                  <a:cubicBezTo>
                    <a:pt x="747" y="27"/>
                    <a:pt x="748" y="30"/>
                    <a:pt x="748" y="32"/>
                  </a:cubicBezTo>
                  <a:cubicBezTo>
                    <a:pt x="746" y="31"/>
                    <a:pt x="744" y="30"/>
                    <a:pt x="742" y="30"/>
                  </a:cubicBezTo>
                  <a:cubicBezTo>
                    <a:pt x="740" y="31"/>
                    <a:pt x="742" y="33"/>
                    <a:pt x="741" y="33"/>
                  </a:cubicBezTo>
                  <a:cubicBezTo>
                    <a:pt x="740" y="33"/>
                    <a:pt x="739" y="32"/>
                    <a:pt x="738" y="32"/>
                  </a:cubicBezTo>
                  <a:cubicBezTo>
                    <a:pt x="737" y="32"/>
                    <a:pt x="734" y="34"/>
                    <a:pt x="729" y="33"/>
                  </a:cubicBezTo>
                  <a:cubicBezTo>
                    <a:pt x="728" y="33"/>
                    <a:pt x="729" y="35"/>
                    <a:pt x="728" y="36"/>
                  </a:cubicBezTo>
                  <a:cubicBezTo>
                    <a:pt x="728" y="36"/>
                    <a:pt x="725" y="36"/>
                    <a:pt x="725" y="36"/>
                  </a:cubicBezTo>
                  <a:cubicBezTo>
                    <a:pt x="724" y="37"/>
                    <a:pt x="727" y="38"/>
                    <a:pt x="725" y="42"/>
                  </a:cubicBezTo>
                  <a:cubicBezTo>
                    <a:pt x="724" y="39"/>
                    <a:pt x="718" y="42"/>
                    <a:pt x="721" y="43"/>
                  </a:cubicBezTo>
                  <a:cubicBezTo>
                    <a:pt x="718" y="46"/>
                    <a:pt x="713" y="44"/>
                    <a:pt x="710" y="46"/>
                  </a:cubicBezTo>
                  <a:cubicBezTo>
                    <a:pt x="707" y="47"/>
                    <a:pt x="706" y="51"/>
                    <a:pt x="703" y="50"/>
                  </a:cubicBezTo>
                  <a:cubicBezTo>
                    <a:pt x="703" y="52"/>
                    <a:pt x="703" y="54"/>
                    <a:pt x="701" y="54"/>
                  </a:cubicBezTo>
                  <a:cubicBezTo>
                    <a:pt x="702" y="56"/>
                    <a:pt x="703" y="54"/>
                    <a:pt x="704" y="54"/>
                  </a:cubicBezTo>
                  <a:cubicBezTo>
                    <a:pt x="708" y="54"/>
                    <a:pt x="710" y="51"/>
                    <a:pt x="712" y="50"/>
                  </a:cubicBezTo>
                  <a:cubicBezTo>
                    <a:pt x="715" y="49"/>
                    <a:pt x="715" y="52"/>
                    <a:pt x="717" y="51"/>
                  </a:cubicBezTo>
                  <a:cubicBezTo>
                    <a:pt x="718" y="51"/>
                    <a:pt x="718" y="49"/>
                    <a:pt x="720" y="49"/>
                  </a:cubicBezTo>
                  <a:cubicBezTo>
                    <a:pt x="722" y="47"/>
                    <a:pt x="726" y="49"/>
                    <a:pt x="729" y="47"/>
                  </a:cubicBezTo>
                  <a:cubicBezTo>
                    <a:pt x="731" y="46"/>
                    <a:pt x="728" y="45"/>
                    <a:pt x="731" y="44"/>
                  </a:cubicBezTo>
                  <a:cubicBezTo>
                    <a:pt x="731" y="44"/>
                    <a:pt x="733" y="45"/>
                    <a:pt x="734" y="44"/>
                  </a:cubicBezTo>
                  <a:cubicBezTo>
                    <a:pt x="734" y="44"/>
                    <a:pt x="735" y="42"/>
                    <a:pt x="735" y="42"/>
                  </a:cubicBezTo>
                  <a:cubicBezTo>
                    <a:pt x="735" y="41"/>
                    <a:pt x="739" y="43"/>
                    <a:pt x="741" y="43"/>
                  </a:cubicBezTo>
                  <a:cubicBezTo>
                    <a:pt x="744" y="43"/>
                    <a:pt x="744" y="42"/>
                    <a:pt x="748" y="42"/>
                  </a:cubicBezTo>
                  <a:cubicBezTo>
                    <a:pt x="748" y="46"/>
                    <a:pt x="748" y="46"/>
                    <a:pt x="748" y="46"/>
                  </a:cubicBezTo>
                  <a:cubicBezTo>
                    <a:pt x="749" y="44"/>
                    <a:pt x="750" y="45"/>
                    <a:pt x="750" y="47"/>
                  </a:cubicBezTo>
                  <a:cubicBezTo>
                    <a:pt x="758" y="46"/>
                    <a:pt x="770" y="48"/>
                    <a:pt x="781" y="47"/>
                  </a:cubicBezTo>
                  <a:cubicBezTo>
                    <a:pt x="781" y="53"/>
                    <a:pt x="791" y="49"/>
                    <a:pt x="790" y="56"/>
                  </a:cubicBezTo>
                  <a:cubicBezTo>
                    <a:pt x="791" y="53"/>
                    <a:pt x="793" y="56"/>
                    <a:pt x="795" y="56"/>
                  </a:cubicBezTo>
                  <a:cubicBezTo>
                    <a:pt x="799" y="56"/>
                    <a:pt x="805" y="54"/>
                    <a:pt x="806" y="56"/>
                  </a:cubicBezTo>
                  <a:cubicBezTo>
                    <a:pt x="809" y="55"/>
                    <a:pt x="807" y="49"/>
                    <a:pt x="809" y="49"/>
                  </a:cubicBezTo>
                  <a:cubicBezTo>
                    <a:pt x="814" y="50"/>
                    <a:pt x="819" y="49"/>
                    <a:pt x="823" y="50"/>
                  </a:cubicBezTo>
                  <a:cubicBezTo>
                    <a:pt x="823" y="50"/>
                    <a:pt x="823" y="51"/>
                    <a:pt x="823" y="51"/>
                  </a:cubicBezTo>
                  <a:cubicBezTo>
                    <a:pt x="826" y="52"/>
                    <a:pt x="828" y="51"/>
                    <a:pt x="830" y="51"/>
                  </a:cubicBezTo>
                  <a:cubicBezTo>
                    <a:pt x="831" y="52"/>
                    <a:pt x="831" y="54"/>
                    <a:pt x="832" y="54"/>
                  </a:cubicBezTo>
                  <a:cubicBezTo>
                    <a:pt x="834" y="55"/>
                    <a:pt x="838" y="53"/>
                    <a:pt x="839" y="56"/>
                  </a:cubicBezTo>
                  <a:cubicBezTo>
                    <a:pt x="838" y="58"/>
                    <a:pt x="838" y="62"/>
                    <a:pt x="835" y="61"/>
                  </a:cubicBezTo>
                  <a:cubicBezTo>
                    <a:pt x="835" y="64"/>
                    <a:pt x="837" y="64"/>
                    <a:pt x="840" y="64"/>
                  </a:cubicBezTo>
                  <a:cubicBezTo>
                    <a:pt x="839" y="72"/>
                    <a:pt x="845" y="73"/>
                    <a:pt x="849" y="77"/>
                  </a:cubicBezTo>
                  <a:cubicBezTo>
                    <a:pt x="851" y="75"/>
                    <a:pt x="854" y="74"/>
                    <a:pt x="856" y="72"/>
                  </a:cubicBezTo>
                  <a:cubicBezTo>
                    <a:pt x="857" y="72"/>
                    <a:pt x="856" y="69"/>
                    <a:pt x="857" y="68"/>
                  </a:cubicBezTo>
                  <a:cubicBezTo>
                    <a:pt x="858" y="68"/>
                    <a:pt x="860" y="69"/>
                    <a:pt x="860" y="67"/>
                  </a:cubicBezTo>
                  <a:cubicBezTo>
                    <a:pt x="864" y="66"/>
                    <a:pt x="862" y="70"/>
                    <a:pt x="864" y="71"/>
                  </a:cubicBezTo>
                  <a:cubicBezTo>
                    <a:pt x="874" y="71"/>
                    <a:pt x="874" y="71"/>
                    <a:pt x="874" y="71"/>
                  </a:cubicBezTo>
                  <a:cubicBezTo>
                    <a:pt x="875" y="70"/>
                    <a:pt x="879" y="71"/>
                    <a:pt x="878" y="67"/>
                  </a:cubicBezTo>
                  <a:cubicBezTo>
                    <a:pt x="883" y="68"/>
                    <a:pt x="893" y="64"/>
                    <a:pt x="893" y="70"/>
                  </a:cubicBezTo>
                  <a:cubicBezTo>
                    <a:pt x="897" y="70"/>
                    <a:pt x="896" y="65"/>
                    <a:pt x="902" y="67"/>
                  </a:cubicBezTo>
                  <a:cubicBezTo>
                    <a:pt x="902" y="65"/>
                    <a:pt x="900" y="66"/>
                    <a:pt x="899" y="65"/>
                  </a:cubicBezTo>
                  <a:cubicBezTo>
                    <a:pt x="900" y="64"/>
                    <a:pt x="900" y="62"/>
                    <a:pt x="902" y="61"/>
                  </a:cubicBezTo>
                  <a:cubicBezTo>
                    <a:pt x="906" y="61"/>
                    <a:pt x="905" y="56"/>
                    <a:pt x="910" y="58"/>
                  </a:cubicBezTo>
                  <a:cubicBezTo>
                    <a:pt x="912" y="58"/>
                    <a:pt x="911" y="57"/>
                    <a:pt x="910" y="57"/>
                  </a:cubicBezTo>
                  <a:cubicBezTo>
                    <a:pt x="913" y="54"/>
                    <a:pt x="917" y="56"/>
                    <a:pt x="922" y="56"/>
                  </a:cubicBezTo>
                  <a:cubicBezTo>
                    <a:pt x="920" y="63"/>
                    <a:pt x="929" y="53"/>
                    <a:pt x="927" y="60"/>
                  </a:cubicBezTo>
                  <a:cubicBezTo>
                    <a:pt x="933" y="61"/>
                    <a:pt x="938" y="59"/>
                    <a:pt x="943" y="58"/>
                  </a:cubicBezTo>
                  <a:cubicBezTo>
                    <a:pt x="943" y="62"/>
                    <a:pt x="937" y="60"/>
                    <a:pt x="938" y="64"/>
                  </a:cubicBezTo>
                  <a:cubicBezTo>
                    <a:pt x="939" y="67"/>
                    <a:pt x="944" y="65"/>
                    <a:pt x="947" y="65"/>
                  </a:cubicBezTo>
                  <a:cubicBezTo>
                    <a:pt x="952" y="66"/>
                    <a:pt x="956" y="66"/>
                    <a:pt x="961" y="64"/>
                  </a:cubicBezTo>
                  <a:cubicBezTo>
                    <a:pt x="962" y="69"/>
                    <a:pt x="969" y="69"/>
                    <a:pt x="971" y="74"/>
                  </a:cubicBezTo>
                  <a:cubicBezTo>
                    <a:pt x="973" y="73"/>
                    <a:pt x="975" y="75"/>
                    <a:pt x="978" y="75"/>
                  </a:cubicBezTo>
                  <a:cubicBezTo>
                    <a:pt x="986" y="76"/>
                    <a:pt x="996" y="74"/>
                    <a:pt x="1004" y="75"/>
                  </a:cubicBezTo>
                  <a:cubicBezTo>
                    <a:pt x="1008" y="76"/>
                    <a:pt x="1011" y="80"/>
                    <a:pt x="1014" y="78"/>
                  </a:cubicBezTo>
                  <a:cubicBezTo>
                    <a:pt x="1014" y="80"/>
                    <a:pt x="1015" y="81"/>
                    <a:pt x="1017" y="81"/>
                  </a:cubicBezTo>
                  <a:cubicBezTo>
                    <a:pt x="1017" y="86"/>
                    <a:pt x="1017" y="86"/>
                    <a:pt x="1017" y="86"/>
                  </a:cubicBezTo>
                  <a:cubicBezTo>
                    <a:pt x="1016" y="89"/>
                    <a:pt x="1022" y="87"/>
                    <a:pt x="1023" y="88"/>
                  </a:cubicBezTo>
                  <a:cubicBezTo>
                    <a:pt x="1024" y="90"/>
                    <a:pt x="1023" y="87"/>
                    <a:pt x="1025" y="88"/>
                  </a:cubicBezTo>
                  <a:cubicBezTo>
                    <a:pt x="1026" y="88"/>
                    <a:pt x="1025" y="89"/>
                    <a:pt x="1027" y="89"/>
                  </a:cubicBezTo>
                  <a:cubicBezTo>
                    <a:pt x="1029" y="89"/>
                    <a:pt x="1044" y="91"/>
                    <a:pt x="1045" y="89"/>
                  </a:cubicBezTo>
                  <a:cubicBezTo>
                    <a:pt x="1045" y="89"/>
                    <a:pt x="1045" y="88"/>
                    <a:pt x="1045" y="88"/>
                  </a:cubicBezTo>
                  <a:cubicBezTo>
                    <a:pt x="1046" y="88"/>
                    <a:pt x="1049" y="90"/>
                    <a:pt x="1049" y="89"/>
                  </a:cubicBezTo>
                  <a:cubicBezTo>
                    <a:pt x="1050" y="88"/>
                    <a:pt x="1053" y="87"/>
                    <a:pt x="1053" y="89"/>
                  </a:cubicBezTo>
                  <a:cubicBezTo>
                    <a:pt x="1056" y="87"/>
                    <a:pt x="1060" y="86"/>
                    <a:pt x="1065" y="85"/>
                  </a:cubicBezTo>
                  <a:cubicBezTo>
                    <a:pt x="1064" y="90"/>
                    <a:pt x="1066" y="92"/>
                    <a:pt x="1066" y="95"/>
                  </a:cubicBezTo>
                  <a:cubicBezTo>
                    <a:pt x="1072" y="95"/>
                    <a:pt x="1074" y="97"/>
                    <a:pt x="1079" y="95"/>
                  </a:cubicBezTo>
                  <a:cubicBezTo>
                    <a:pt x="1079" y="93"/>
                    <a:pt x="1078" y="92"/>
                    <a:pt x="1076" y="92"/>
                  </a:cubicBezTo>
                  <a:cubicBezTo>
                    <a:pt x="1077" y="91"/>
                    <a:pt x="1077" y="89"/>
                    <a:pt x="1077" y="86"/>
                  </a:cubicBezTo>
                  <a:cubicBezTo>
                    <a:pt x="1081" y="84"/>
                    <a:pt x="1089" y="85"/>
                    <a:pt x="1091" y="88"/>
                  </a:cubicBezTo>
                  <a:cubicBezTo>
                    <a:pt x="1097" y="88"/>
                    <a:pt x="1103" y="87"/>
                    <a:pt x="1109" y="88"/>
                  </a:cubicBezTo>
                  <a:cubicBezTo>
                    <a:pt x="1112" y="88"/>
                    <a:pt x="1116" y="91"/>
                    <a:pt x="1117" y="88"/>
                  </a:cubicBezTo>
                  <a:cubicBezTo>
                    <a:pt x="1119" y="89"/>
                    <a:pt x="1119" y="91"/>
                    <a:pt x="1124" y="92"/>
                  </a:cubicBezTo>
                  <a:cubicBezTo>
                    <a:pt x="1125" y="92"/>
                    <a:pt x="1126" y="95"/>
                    <a:pt x="1126" y="95"/>
                  </a:cubicBezTo>
                  <a:cubicBezTo>
                    <a:pt x="1127" y="95"/>
                    <a:pt x="1128" y="94"/>
                    <a:pt x="1128" y="94"/>
                  </a:cubicBezTo>
                  <a:cubicBezTo>
                    <a:pt x="1129" y="94"/>
                    <a:pt x="1128" y="95"/>
                    <a:pt x="1129" y="96"/>
                  </a:cubicBezTo>
                  <a:cubicBezTo>
                    <a:pt x="1130" y="97"/>
                    <a:pt x="1132" y="96"/>
                    <a:pt x="1132" y="96"/>
                  </a:cubicBezTo>
                  <a:cubicBezTo>
                    <a:pt x="1133" y="97"/>
                    <a:pt x="1135" y="98"/>
                    <a:pt x="1139" y="99"/>
                  </a:cubicBezTo>
                  <a:cubicBezTo>
                    <a:pt x="1141" y="100"/>
                    <a:pt x="1145" y="101"/>
                    <a:pt x="1147" y="102"/>
                  </a:cubicBezTo>
                  <a:cubicBezTo>
                    <a:pt x="1148" y="102"/>
                    <a:pt x="1148" y="104"/>
                    <a:pt x="1149" y="105"/>
                  </a:cubicBezTo>
                  <a:cubicBezTo>
                    <a:pt x="1149" y="105"/>
                    <a:pt x="1151" y="104"/>
                    <a:pt x="1152" y="105"/>
                  </a:cubicBezTo>
                  <a:cubicBezTo>
                    <a:pt x="1152" y="105"/>
                    <a:pt x="1151" y="107"/>
                    <a:pt x="1152" y="108"/>
                  </a:cubicBezTo>
                  <a:cubicBezTo>
                    <a:pt x="1152" y="108"/>
                    <a:pt x="1154" y="107"/>
                    <a:pt x="1154" y="108"/>
                  </a:cubicBezTo>
                  <a:cubicBezTo>
                    <a:pt x="1155" y="109"/>
                    <a:pt x="1153" y="114"/>
                    <a:pt x="1159" y="112"/>
                  </a:cubicBezTo>
                  <a:cubicBezTo>
                    <a:pt x="1159" y="122"/>
                    <a:pt x="1159" y="122"/>
                    <a:pt x="1159" y="122"/>
                  </a:cubicBezTo>
                  <a:cubicBezTo>
                    <a:pt x="1164" y="121"/>
                    <a:pt x="1168" y="120"/>
                    <a:pt x="1168" y="116"/>
                  </a:cubicBezTo>
                  <a:cubicBezTo>
                    <a:pt x="1173" y="118"/>
                    <a:pt x="1178" y="117"/>
                    <a:pt x="1181" y="119"/>
                  </a:cubicBezTo>
                  <a:cubicBezTo>
                    <a:pt x="1181" y="119"/>
                    <a:pt x="1181" y="121"/>
                    <a:pt x="1181" y="122"/>
                  </a:cubicBezTo>
                  <a:cubicBezTo>
                    <a:pt x="1182" y="122"/>
                    <a:pt x="1184" y="121"/>
                    <a:pt x="1185" y="122"/>
                  </a:cubicBezTo>
                  <a:cubicBezTo>
                    <a:pt x="1184" y="123"/>
                    <a:pt x="1182" y="123"/>
                    <a:pt x="1182" y="126"/>
                  </a:cubicBezTo>
                  <a:cubicBezTo>
                    <a:pt x="1180" y="126"/>
                    <a:pt x="1180" y="124"/>
                    <a:pt x="1178" y="124"/>
                  </a:cubicBezTo>
                  <a:cubicBezTo>
                    <a:pt x="1177" y="125"/>
                    <a:pt x="1177" y="128"/>
                    <a:pt x="1174" y="127"/>
                  </a:cubicBezTo>
                  <a:cubicBezTo>
                    <a:pt x="1175" y="129"/>
                    <a:pt x="1178" y="128"/>
                    <a:pt x="1177" y="133"/>
                  </a:cubicBezTo>
                  <a:cubicBezTo>
                    <a:pt x="1172" y="128"/>
                    <a:pt x="1176" y="135"/>
                    <a:pt x="1173" y="136"/>
                  </a:cubicBezTo>
                  <a:cubicBezTo>
                    <a:pt x="1171" y="136"/>
                    <a:pt x="1170" y="137"/>
                    <a:pt x="1170" y="138"/>
                  </a:cubicBezTo>
                  <a:cubicBezTo>
                    <a:pt x="1168" y="138"/>
                    <a:pt x="1167" y="138"/>
                    <a:pt x="1166" y="137"/>
                  </a:cubicBezTo>
                  <a:cubicBezTo>
                    <a:pt x="1165" y="136"/>
                    <a:pt x="1164" y="135"/>
                    <a:pt x="1163" y="134"/>
                  </a:cubicBezTo>
                  <a:cubicBezTo>
                    <a:pt x="1161" y="133"/>
                    <a:pt x="1159" y="134"/>
                    <a:pt x="1157" y="133"/>
                  </a:cubicBezTo>
                  <a:cubicBezTo>
                    <a:pt x="1156" y="132"/>
                    <a:pt x="1155" y="130"/>
                    <a:pt x="1154" y="130"/>
                  </a:cubicBezTo>
                  <a:cubicBezTo>
                    <a:pt x="1153" y="129"/>
                    <a:pt x="1150" y="130"/>
                    <a:pt x="1149" y="130"/>
                  </a:cubicBezTo>
                  <a:cubicBezTo>
                    <a:pt x="1148" y="130"/>
                    <a:pt x="1149" y="129"/>
                    <a:pt x="1147" y="129"/>
                  </a:cubicBezTo>
                  <a:cubicBezTo>
                    <a:pt x="1146" y="128"/>
                    <a:pt x="1144" y="123"/>
                    <a:pt x="1142" y="127"/>
                  </a:cubicBezTo>
                  <a:cubicBezTo>
                    <a:pt x="1140" y="127"/>
                    <a:pt x="1141" y="125"/>
                    <a:pt x="1140" y="123"/>
                  </a:cubicBezTo>
                  <a:cubicBezTo>
                    <a:pt x="1132" y="123"/>
                    <a:pt x="1132" y="123"/>
                    <a:pt x="1132" y="123"/>
                  </a:cubicBezTo>
                  <a:cubicBezTo>
                    <a:pt x="1129" y="123"/>
                    <a:pt x="1132" y="126"/>
                    <a:pt x="1132" y="126"/>
                  </a:cubicBezTo>
                  <a:cubicBezTo>
                    <a:pt x="1132" y="128"/>
                    <a:pt x="1129" y="128"/>
                    <a:pt x="1129" y="131"/>
                  </a:cubicBezTo>
                  <a:cubicBezTo>
                    <a:pt x="1123" y="131"/>
                    <a:pt x="1122" y="136"/>
                    <a:pt x="1115" y="134"/>
                  </a:cubicBezTo>
                  <a:cubicBezTo>
                    <a:pt x="1114" y="135"/>
                    <a:pt x="1114" y="137"/>
                    <a:pt x="1111" y="137"/>
                  </a:cubicBezTo>
                  <a:cubicBezTo>
                    <a:pt x="1111" y="139"/>
                    <a:pt x="1114" y="138"/>
                    <a:pt x="1117" y="138"/>
                  </a:cubicBezTo>
                  <a:cubicBezTo>
                    <a:pt x="1118" y="139"/>
                    <a:pt x="1119" y="141"/>
                    <a:pt x="1121" y="141"/>
                  </a:cubicBezTo>
                  <a:cubicBezTo>
                    <a:pt x="1120" y="146"/>
                    <a:pt x="1120" y="144"/>
                    <a:pt x="1122" y="147"/>
                  </a:cubicBezTo>
                  <a:cubicBezTo>
                    <a:pt x="1123" y="150"/>
                    <a:pt x="1127" y="150"/>
                    <a:pt x="1129" y="152"/>
                  </a:cubicBezTo>
                  <a:cubicBezTo>
                    <a:pt x="1129" y="152"/>
                    <a:pt x="1125" y="157"/>
                    <a:pt x="1125" y="157"/>
                  </a:cubicBezTo>
                  <a:cubicBezTo>
                    <a:pt x="1121" y="157"/>
                    <a:pt x="1121" y="153"/>
                    <a:pt x="1119" y="154"/>
                  </a:cubicBezTo>
                  <a:cubicBezTo>
                    <a:pt x="1120" y="154"/>
                    <a:pt x="1121" y="157"/>
                    <a:pt x="1119" y="157"/>
                  </a:cubicBezTo>
                  <a:cubicBezTo>
                    <a:pt x="1115" y="157"/>
                    <a:pt x="1108" y="156"/>
                    <a:pt x="1104" y="158"/>
                  </a:cubicBezTo>
                  <a:cubicBezTo>
                    <a:pt x="1101" y="159"/>
                    <a:pt x="1096" y="161"/>
                    <a:pt x="1097" y="164"/>
                  </a:cubicBezTo>
                  <a:cubicBezTo>
                    <a:pt x="1091" y="162"/>
                    <a:pt x="1090" y="167"/>
                    <a:pt x="1086" y="168"/>
                  </a:cubicBezTo>
                  <a:cubicBezTo>
                    <a:pt x="1085" y="169"/>
                    <a:pt x="1084" y="170"/>
                    <a:pt x="1083" y="171"/>
                  </a:cubicBezTo>
                  <a:cubicBezTo>
                    <a:pt x="1082" y="171"/>
                    <a:pt x="1080" y="173"/>
                    <a:pt x="1079" y="173"/>
                  </a:cubicBezTo>
                  <a:cubicBezTo>
                    <a:pt x="1077" y="174"/>
                    <a:pt x="1076" y="175"/>
                    <a:pt x="1076" y="176"/>
                  </a:cubicBezTo>
                  <a:cubicBezTo>
                    <a:pt x="1072" y="175"/>
                    <a:pt x="1064" y="178"/>
                    <a:pt x="1062" y="175"/>
                  </a:cubicBezTo>
                  <a:cubicBezTo>
                    <a:pt x="1060" y="176"/>
                    <a:pt x="1057" y="175"/>
                    <a:pt x="1058" y="179"/>
                  </a:cubicBezTo>
                  <a:cubicBezTo>
                    <a:pt x="1050" y="180"/>
                    <a:pt x="1049" y="180"/>
                    <a:pt x="1041" y="179"/>
                  </a:cubicBezTo>
                  <a:cubicBezTo>
                    <a:pt x="1040" y="179"/>
                    <a:pt x="1039" y="180"/>
                    <a:pt x="1038" y="180"/>
                  </a:cubicBezTo>
                  <a:cubicBezTo>
                    <a:pt x="1037" y="181"/>
                    <a:pt x="1034" y="182"/>
                    <a:pt x="1034" y="185"/>
                  </a:cubicBezTo>
                  <a:cubicBezTo>
                    <a:pt x="1034" y="189"/>
                    <a:pt x="1027" y="187"/>
                    <a:pt x="1028" y="193"/>
                  </a:cubicBezTo>
                  <a:cubicBezTo>
                    <a:pt x="1027" y="198"/>
                    <a:pt x="1032" y="197"/>
                    <a:pt x="1034" y="199"/>
                  </a:cubicBezTo>
                  <a:cubicBezTo>
                    <a:pt x="1033" y="202"/>
                    <a:pt x="1033" y="206"/>
                    <a:pt x="1028" y="206"/>
                  </a:cubicBezTo>
                  <a:cubicBezTo>
                    <a:pt x="1029" y="209"/>
                    <a:pt x="1028" y="210"/>
                    <a:pt x="1025" y="210"/>
                  </a:cubicBezTo>
                  <a:cubicBezTo>
                    <a:pt x="1025" y="216"/>
                    <a:pt x="1025" y="216"/>
                    <a:pt x="1025" y="216"/>
                  </a:cubicBezTo>
                  <a:cubicBezTo>
                    <a:pt x="1026" y="218"/>
                    <a:pt x="1028" y="214"/>
                    <a:pt x="1028" y="217"/>
                  </a:cubicBezTo>
                  <a:cubicBezTo>
                    <a:pt x="1029" y="220"/>
                    <a:pt x="1026" y="219"/>
                    <a:pt x="1025" y="220"/>
                  </a:cubicBezTo>
                  <a:cubicBezTo>
                    <a:pt x="1025" y="220"/>
                    <a:pt x="1024" y="224"/>
                    <a:pt x="1024" y="224"/>
                  </a:cubicBezTo>
                  <a:cubicBezTo>
                    <a:pt x="1022" y="225"/>
                    <a:pt x="1019" y="224"/>
                    <a:pt x="1017" y="225"/>
                  </a:cubicBezTo>
                  <a:cubicBezTo>
                    <a:pt x="1016" y="226"/>
                    <a:pt x="1018" y="230"/>
                    <a:pt x="1017" y="231"/>
                  </a:cubicBezTo>
                  <a:cubicBezTo>
                    <a:pt x="1016" y="232"/>
                    <a:pt x="1016" y="228"/>
                    <a:pt x="1015" y="228"/>
                  </a:cubicBezTo>
                  <a:cubicBezTo>
                    <a:pt x="1014" y="228"/>
                    <a:pt x="1011" y="229"/>
                    <a:pt x="1014" y="235"/>
                  </a:cubicBezTo>
                  <a:cubicBezTo>
                    <a:pt x="1011" y="234"/>
                    <a:pt x="1012" y="237"/>
                    <a:pt x="1011" y="238"/>
                  </a:cubicBezTo>
                  <a:cubicBezTo>
                    <a:pt x="1011" y="238"/>
                    <a:pt x="1009" y="238"/>
                    <a:pt x="1009" y="238"/>
                  </a:cubicBezTo>
                  <a:cubicBezTo>
                    <a:pt x="1008" y="239"/>
                    <a:pt x="1008" y="242"/>
                    <a:pt x="1006" y="241"/>
                  </a:cubicBezTo>
                  <a:cubicBezTo>
                    <a:pt x="1006" y="243"/>
                    <a:pt x="1004" y="244"/>
                    <a:pt x="1004" y="246"/>
                  </a:cubicBezTo>
                  <a:cubicBezTo>
                    <a:pt x="1002" y="247"/>
                    <a:pt x="999" y="246"/>
                    <a:pt x="999" y="248"/>
                  </a:cubicBezTo>
                  <a:cubicBezTo>
                    <a:pt x="997" y="247"/>
                    <a:pt x="999" y="246"/>
                    <a:pt x="999" y="244"/>
                  </a:cubicBezTo>
                  <a:cubicBezTo>
                    <a:pt x="999" y="244"/>
                    <a:pt x="997" y="243"/>
                    <a:pt x="997" y="242"/>
                  </a:cubicBezTo>
                  <a:cubicBezTo>
                    <a:pt x="997" y="241"/>
                    <a:pt x="997" y="240"/>
                    <a:pt x="997" y="239"/>
                  </a:cubicBezTo>
                  <a:cubicBezTo>
                    <a:pt x="996" y="239"/>
                    <a:pt x="995" y="237"/>
                    <a:pt x="994" y="237"/>
                  </a:cubicBezTo>
                  <a:cubicBezTo>
                    <a:pt x="994" y="236"/>
                    <a:pt x="993" y="235"/>
                    <a:pt x="992" y="235"/>
                  </a:cubicBezTo>
                  <a:cubicBezTo>
                    <a:pt x="993" y="233"/>
                    <a:pt x="993" y="230"/>
                    <a:pt x="993" y="227"/>
                  </a:cubicBezTo>
                  <a:cubicBezTo>
                    <a:pt x="993" y="224"/>
                    <a:pt x="992" y="224"/>
                    <a:pt x="992" y="223"/>
                  </a:cubicBezTo>
                  <a:cubicBezTo>
                    <a:pt x="991" y="217"/>
                    <a:pt x="993" y="211"/>
                    <a:pt x="992" y="207"/>
                  </a:cubicBezTo>
                  <a:cubicBezTo>
                    <a:pt x="997" y="211"/>
                    <a:pt x="992" y="205"/>
                    <a:pt x="994" y="202"/>
                  </a:cubicBezTo>
                  <a:cubicBezTo>
                    <a:pt x="995" y="201"/>
                    <a:pt x="996" y="206"/>
                    <a:pt x="997" y="203"/>
                  </a:cubicBezTo>
                  <a:cubicBezTo>
                    <a:pt x="997" y="202"/>
                    <a:pt x="997" y="201"/>
                    <a:pt x="997" y="200"/>
                  </a:cubicBezTo>
                  <a:cubicBezTo>
                    <a:pt x="999" y="198"/>
                    <a:pt x="1004" y="194"/>
                    <a:pt x="1006" y="193"/>
                  </a:cubicBezTo>
                  <a:cubicBezTo>
                    <a:pt x="1006" y="193"/>
                    <a:pt x="1008" y="193"/>
                    <a:pt x="1007" y="192"/>
                  </a:cubicBezTo>
                  <a:cubicBezTo>
                    <a:pt x="1005" y="190"/>
                    <a:pt x="1008" y="191"/>
                    <a:pt x="1010" y="190"/>
                  </a:cubicBezTo>
                  <a:cubicBezTo>
                    <a:pt x="1012" y="189"/>
                    <a:pt x="1013" y="187"/>
                    <a:pt x="1013" y="183"/>
                  </a:cubicBezTo>
                  <a:cubicBezTo>
                    <a:pt x="1013" y="183"/>
                    <a:pt x="1018" y="181"/>
                    <a:pt x="1017" y="180"/>
                  </a:cubicBezTo>
                  <a:cubicBezTo>
                    <a:pt x="1017" y="180"/>
                    <a:pt x="1016" y="180"/>
                    <a:pt x="1015" y="180"/>
                  </a:cubicBezTo>
                  <a:cubicBezTo>
                    <a:pt x="1016" y="180"/>
                    <a:pt x="1017" y="178"/>
                    <a:pt x="1017" y="178"/>
                  </a:cubicBezTo>
                  <a:cubicBezTo>
                    <a:pt x="1018" y="177"/>
                    <a:pt x="1020" y="181"/>
                    <a:pt x="1020" y="175"/>
                  </a:cubicBezTo>
                  <a:cubicBezTo>
                    <a:pt x="1022" y="175"/>
                    <a:pt x="1025" y="174"/>
                    <a:pt x="1027" y="173"/>
                  </a:cubicBezTo>
                  <a:cubicBezTo>
                    <a:pt x="1027" y="173"/>
                    <a:pt x="1028" y="171"/>
                    <a:pt x="1028" y="171"/>
                  </a:cubicBezTo>
                  <a:cubicBezTo>
                    <a:pt x="1029" y="170"/>
                    <a:pt x="1030" y="171"/>
                    <a:pt x="1031" y="171"/>
                  </a:cubicBezTo>
                  <a:cubicBezTo>
                    <a:pt x="1032" y="170"/>
                    <a:pt x="1033" y="169"/>
                    <a:pt x="1034" y="168"/>
                  </a:cubicBezTo>
                  <a:cubicBezTo>
                    <a:pt x="1034" y="167"/>
                    <a:pt x="1035" y="168"/>
                    <a:pt x="1035" y="166"/>
                  </a:cubicBezTo>
                  <a:cubicBezTo>
                    <a:pt x="1035" y="165"/>
                    <a:pt x="1037" y="161"/>
                    <a:pt x="1039" y="164"/>
                  </a:cubicBezTo>
                  <a:cubicBezTo>
                    <a:pt x="1039" y="157"/>
                    <a:pt x="1039" y="157"/>
                    <a:pt x="1039" y="157"/>
                  </a:cubicBezTo>
                  <a:cubicBezTo>
                    <a:pt x="1036" y="156"/>
                    <a:pt x="1034" y="157"/>
                    <a:pt x="1032" y="158"/>
                  </a:cubicBezTo>
                  <a:cubicBezTo>
                    <a:pt x="1032" y="159"/>
                    <a:pt x="1030" y="160"/>
                    <a:pt x="1030" y="161"/>
                  </a:cubicBezTo>
                  <a:cubicBezTo>
                    <a:pt x="1029" y="162"/>
                    <a:pt x="1028" y="161"/>
                    <a:pt x="1028" y="162"/>
                  </a:cubicBezTo>
                  <a:cubicBezTo>
                    <a:pt x="1028" y="165"/>
                    <a:pt x="1023" y="164"/>
                    <a:pt x="1023" y="168"/>
                  </a:cubicBezTo>
                  <a:cubicBezTo>
                    <a:pt x="1020" y="167"/>
                    <a:pt x="1018" y="168"/>
                    <a:pt x="1018" y="171"/>
                  </a:cubicBezTo>
                  <a:cubicBezTo>
                    <a:pt x="1017" y="171"/>
                    <a:pt x="1018" y="168"/>
                    <a:pt x="1017" y="168"/>
                  </a:cubicBezTo>
                  <a:cubicBezTo>
                    <a:pt x="1017" y="168"/>
                    <a:pt x="1014" y="168"/>
                    <a:pt x="1014" y="168"/>
                  </a:cubicBezTo>
                  <a:cubicBezTo>
                    <a:pt x="1014" y="167"/>
                    <a:pt x="1015" y="165"/>
                    <a:pt x="1014" y="164"/>
                  </a:cubicBezTo>
                  <a:cubicBezTo>
                    <a:pt x="1008" y="164"/>
                    <a:pt x="1004" y="163"/>
                    <a:pt x="1000" y="164"/>
                  </a:cubicBezTo>
                  <a:cubicBezTo>
                    <a:pt x="998" y="164"/>
                    <a:pt x="1000" y="166"/>
                    <a:pt x="999" y="166"/>
                  </a:cubicBezTo>
                  <a:cubicBezTo>
                    <a:pt x="997" y="168"/>
                    <a:pt x="995" y="167"/>
                    <a:pt x="993" y="168"/>
                  </a:cubicBezTo>
                  <a:cubicBezTo>
                    <a:pt x="991" y="169"/>
                    <a:pt x="991" y="170"/>
                    <a:pt x="989" y="172"/>
                  </a:cubicBezTo>
                  <a:cubicBezTo>
                    <a:pt x="988" y="173"/>
                    <a:pt x="987" y="175"/>
                    <a:pt x="985" y="175"/>
                  </a:cubicBezTo>
                  <a:cubicBezTo>
                    <a:pt x="983" y="179"/>
                    <a:pt x="987" y="178"/>
                    <a:pt x="986" y="182"/>
                  </a:cubicBezTo>
                  <a:cubicBezTo>
                    <a:pt x="984" y="182"/>
                    <a:pt x="983" y="184"/>
                    <a:pt x="983" y="186"/>
                  </a:cubicBezTo>
                  <a:cubicBezTo>
                    <a:pt x="977" y="185"/>
                    <a:pt x="976" y="188"/>
                    <a:pt x="971" y="187"/>
                  </a:cubicBezTo>
                  <a:cubicBezTo>
                    <a:pt x="969" y="186"/>
                    <a:pt x="970" y="185"/>
                    <a:pt x="971" y="183"/>
                  </a:cubicBezTo>
                  <a:cubicBezTo>
                    <a:pt x="968" y="184"/>
                    <a:pt x="968" y="182"/>
                    <a:pt x="968" y="180"/>
                  </a:cubicBezTo>
                  <a:cubicBezTo>
                    <a:pt x="966" y="180"/>
                    <a:pt x="962" y="181"/>
                    <a:pt x="962" y="179"/>
                  </a:cubicBezTo>
                  <a:cubicBezTo>
                    <a:pt x="956" y="183"/>
                    <a:pt x="947" y="185"/>
                    <a:pt x="938" y="186"/>
                  </a:cubicBezTo>
                  <a:cubicBezTo>
                    <a:pt x="938" y="184"/>
                    <a:pt x="934" y="185"/>
                    <a:pt x="936" y="180"/>
                  </a:cubicBezTo>
                  <a:cubicBezTo>
                    <a:pt x="930" y="180"/>
                    <a:pt x="930" y="180"/>
                    <a:pt x="930" y="180"/>
                  </a:cubicBezTo>
                  <a:cubicBezTo>
                    <a:pt x="924" y="182"/>
                    <a:pt x="919" y="184"/>
                    <a:pt x="915" y="186"/>
                  </a:cubicBezTo>
                  <a:cubicBezTo>
                    <a:pt x="911" y="188"/>
                    <a:pt x="908" y="192"/>
                    <a:pt x="903" y="193"/>
                  </a:cubicBezTo>
                  <a:cubicBezTo>
                    <a:pt x="904" y="196"/>
                    <a:pt x="903" y="197"/>
                    <a:pt x="900" y="197"/>
                  </a:cubicBezTo>
                  <a:cubicBezTo>
                    <a:pt x="902" y="201"/>
                    <a:pt x="898" y="201"/>
                    <a:pt x="899" y="204"/>
                  </a:cubicBezTo>
                  <a:cubicBezTo>
                    <a:pt x="896" y="202"/>
                    <a:pt x="894" y="210"/>
                    <a:pt x="892" y="209"/>
                  </a:cubicBezTo>
                  <a:cubicBezTo>
                    <a:pt x="889" y="206"/>
                    <a:pt x="892" y="210"/>
                    <a:pt x="888" y="210"/>
                  </a:cubicBezTo>
                  <a:cubicBezTo>
                    <a:pt x="885" y="210"/>
                    <a:pt x="885" y="211"/>
                    <a:pt x="885" y="213"/>
                  </a:cubicBezTo>
                  <a:cubicBezTo>
                    <a:pt x="878" y="210"/>
                    <a:pt x="881" y="218"/>
                    <a:pt x="875" y="217"/>
                  </a:cubicBezTo>
                  <a:cubicBezTo>
                    <a:pt x="876" y="218"/>
                    <a:pt x="880" y="224"/>
                    <a:pt x="881" y="221"/>
                  </a:cubicBezTo>
                  <a:cubicBezTo>
                    <a:pt x="883" y="222"/>
                    <a:pt x="882" y="225"/>
                    <a:pt x="882" y="227"/>
                  </a:cubicBezTo>
                  <a:cubicBezTo>
                    <a:pt x="884" y="225"/>
                    <a:pt x="886" y="228"/>
                    <a:pt x="886" y="228"/>
                  </a:cubicBezTo>
                  <a:cubicBezTo>
                    <a:pt x="888" y="228"/>
                    <a:pt x="889" y="226"/>
                    <a:pt x="892" y="227"/>
                  </a:cubicBezTo>
                  <a:cubicBezTo>
                    <a:pt x="892" y="227"/>
                    <a:pt x="894" y="228"/>
                    <a:pt x="893" y="228"/>
                  </a:cubicBezTo>
                  <a:cubicBezTo>
                    <a:pt x="895" y="228"/>
                    <a:pt x="897" y="224"/>
                    <a:pt x="898" y="227"/>
                  </a:cubicBezTo>
                  <a:cubicBezTo>
                    <a:pt x="899" y="227"/>
                    <a:pt x="899" y="225"/>
                    <a:pt x="899" y="224"/>
                  </a:cubicBezTo>
                  <a:cubicBezTo>
                    <a:pt x="901" y="225"/>
                    <a:pt x="901" y="235"/>
                    <a:pt x="905" y="230"/>
                  </a:cubicBezTo>
                  <a:cubicBezTo>
                    <a:pt x="908" y="229"/>
                    <a:pt x="904" y="236"/>
                    <a:pt x="909" y="234"/>
                  </a:cubicBezTo>
                  <a:cubicBezTo>
                    <a:pt x="909" y="235"/>
                    <a:pt x="906" y="234"/>
                    <a:pt x="906" y="235"/>
                  </a:cubicBezTo>
                  <a:cubicBezTo>
                    <a:pt x="906" y="235"/>
                    <a:pt x="908" y="239"/>
                    <a:pt x="907" y="241"/>
                  </a:cubicBezTo>
                  <a:cubicBezTo>
                    <a:pt x="907" y="241"/>
                    <a:pt x="906" y="241"/>
                    <a:pt x="906" y="242"/>
                  </a:cubicBezTo>
                  <a:cubicBezTo>
                    <a:pt x="906" y="243"/>
                    <a:pt x="905" y="244"/>
                    <a:pt x="905" y="245"/>
                  </a:cubicBezTo>
                  <a:cubicBezTo>
                    <a:pt x="904" y="249"/>
                    <a:pt x="907" y="258"/>
                    <a:pt x="902" y="253"/>
                  </a:cubicBezTo>
                  <a:cubicBezTo>
                    <a:pt x="903" y="266"/>
                    <a:pt x="897" y="271"/>
                    <a:pt x="895" y="280"/>
                  </a:cubicBezTo>
                  <a:cubicBezTo>
                    <a:pt x="893" y="282"/>
                    <a:pt x="893" y="281"/>
                    <a:pt x="891" y="280"/>
                  </a:cubicBezTo>
                  <a:cubicBezTo>
                    <a:pt x="890" y="281"/>
                    <a:pt x="891" y="283"/>
                    <a:pt x="891" y="284"/>
                  </a:cubicBezTo>
                  <a:cubicBezTo>
                    <a:pt x="890" y="286"/>
                    <a:pt x="888" y="285"/>
                    <a:pt x="886" y="286"/>
                  </a:cubicBezTo>
                  <a:cubicBezTo>
                    <a:pt x="886" y="286"/>
                    <a:pt x="887" y="288"/>
                    <a:pt x="886" y="288"/>
                  </a:cubicBezTo>
                  <a:cubicBezTo>
                    <a:pt x="886" y="289"/>
                    <a:pt x="884" y="288"/>
                    <a:pt x="884" y="288"/>
                  </a:cubicBezTo>
                  <a:cubicBezTo>
                    <a:pt x="883" y="289"/>
                    <a:pt x="885" y="290"/>
                    <a:pt x="885" y="290"/>
                  </a:cubicBezTo>
                  <a:cubicBezTo>
                    <a:pt x="884" y="291"/>
                    <a:pt x="882" y="291"/>
                    <a:pt x="881" y="293"/>
                  </a:cubicBezTo>
                  <a:cubicBezTo>
                    <a:pt x="880" y="294"/>
                    <a:pt x="880" y="296"/>
                    <a:pt x="879" y="297"/>
                  </a:cubicBezTo>
                  <a:cubicBezTo>
                    <a:pt x="878" y="298"/>
                    <a:pt x="877" y="297"/>
                    <a:pt x="875" y="298"/>
                  </a:cubicBezTo>
                  <a:cubicBezTo>
                    <a:pt x="874" y="299"/>
                    <a:pt x="875" y="301"/>
                    <a:pt x="874" y="303"/>
                  </a:cubicBezTo>
                  <a:cubicBezTo>
                    <a:pt x="873" y="303"/>
                    <a:pt x="871" y="302"/>
                    <a:pt x="871" y="303"/>
                  </a:cubicBezTo>
                  <a:cubicBezTo>
                    <a:pt x="871" y="303"/>
                    <a:pt x="871" y="306"/>
                    <a:pt x="870" y="305"/>
                  </a:cubicBezTo>
                  <a:cubicBezTo>
                    <a:pt x="869" y="304"/>
                    <a:pt x="867" y="304"/>
                    <a:pt x="867" y="308"/>
                  </a:cubicBezTo>
                  <a:cubicBezTo>
                    <a:pt x="860" y="309"/>
                    <a:pt x="860" y="308"/>
                    <a:pt x="853" y="308"/>
                  </a:cubicBezTo>
                  <a:cubicBezTo>
                    <a:pt x="853" y="309"/>
                    <a:pt x="847" y="312"/>
                    <a:pt x="850" y="312"/>
                  </a:cubicBezTo>
                  <a:cubicBezTo>
                    <a:pt x="851" y="315"/>
                    <a:pt x="840" y="313"/>
                    <a:pt x="846" y="315"/>
                  </a:cubicBezTo>
                  <a:cubicBezTo>
                    <a:pt x="845" y="317"/>
                    <a:pt x="843" y="317"/>
                    <a:pt x="843" y="315"/>
                  </a:cubicBezTo>
                  <a:cubicBezTo>
                    <a:pt x="839" y="318"/>
                    <a:pt x="841" y="321"/>
                    <a:pt x="842" y="326"/>
                  </a:cubicBezTo>
                  <a:cubicBezTo>
                    <a:pt x="837" y="327"/>
                    <a:pt x="839" y="327"/>
                    <a:pt x="835" y="326"/>
                  </a:cubicBezTo>
                  <a:cubicBezTo>
                    <a:pt x="836" y="328"/>
                    <a:pt x="836" y="329"/>
                    <a:pt x="833" y="329"/>
                  </a:cubicBezTo>
                  <a:cubicBezTo>
                    <a:pt x="833" y="332"/>
                    <a:pt x="834" y="344"/>
                    <a:pt x="836" y="340"/>
                  </a:cubicBezTo>
                  <a:cubicBezTo>
                    <a:pt x="839" y="340"/>
                    <a:pt x="836" y="351"/>
                    <a:pt x="840" y="352"/>
                  </a:cubicBezTo>
                  <a:cubicBezTo>
                    <a:pt x="844" y="352"/>
                    <a:pt x="839" y="356"/>
                    <a:pt x="843" y="357"/>
                  </a:cubicBezTo>
                  <a:cubicBezTo>
                    <a:pt x="842" y="357"/>
                    <a:pt x="842" y="360"/>
                    <a:pt x="842" y="360"/>
                  </a:cubicBezTo>
                  <a:cubicBezTo>
                    <a:pt x="840" y="361"/>
                    <a:pt x="839" y="359"/>
                    <a:pt x="839" y="359"/>
                  </a:cubicBezTo>
                  <a:cubicBezTo>
                    <a:pt x="837" y="359"/>
                    <a:pt x="838" y="361"/>
                    <a:pt x="837" y="361"/>
                  </a:cubicBezTo>
                  <a:cubicBezTo>
                    <a:pt x="836" y="362"/>
                    <a:pt x="834" y="361"/>
                    <a:pt x="833" y="361"/>
                  </a:cubicBezTo>
                  <a:cubicBezTo>
                    <a:pt x="830" y="362"/>
                    <a:pt x="826" y="365"/>
                    <a:pt x="823" y="363"/>
                  </a:cubicBezTo>
                  <a:cubicBezTo>
                    <a:pt x="823" y="360"/>
                    <a:pt x="824" y="359"/>
                    <a:pt x="825" y="357"/>
                  </a:cubicBezTo>
                  <a:cubicBezTo>
                    <a:pt x="825" y="354"/>
                    <a:pt x="823" y="350"/>
                    <a:pt x="826" y="349"/>
                  </a:cubicBezTo>
                  <a:cubicBezTo>
                    <a:pt x="826" y="347"/>
                    <a:pt x="822" y="348"/>
                    <a:pt x="823" y="343"/>
                  </a:cubicBezTo>
                  <a:cubicBezTo>
                    <a:pt x="820" y="342"/>
                    <a:pt x="818" y="344"/>
                    <a:pt x="815" y="340"/>
                  </a:cubicBezTo>
                  <a:cubicBezTo>
                    <a:pt x="814" y="336"/>
                    <a:pt x="820" y="339"/>
                    <a:pt x="818" y="333"/>
                  </a:cubicBezTo>
                  <a:cubicBezTo>
                    <a:pt x="817" y="332"/>
                    <a:pt x="816" y="333"/>
                    <a:pt x="816" y="333"/>
                  </a:cubicBezTo>
                  <a:cubicBezTo>
                    <a:pt x="815" y="333"/>
                    <a:pt x="814" y="332"/>
                    <a:pt x="814" y="331"/>
                  </a:cubicBezTo>
                  <a:cubicBezTo>
                    <a:pt x="813" y="330"/>
                    <a:pt x="811" y="329"/>
                    <a:pt x="811" y="328"/>
                  </a:cubicBezTo>
                  <a:cubicBezTo>
                    <a:pt x="810" y="329"/>
                    <a:pt x="808" y="329"/>
                    <a:pt x="806" y="329"/>
                  </a:cubicBezTo>
                  <a:cubicBezTo>
                    <a:pt x="805" y="329"/>
                    <a:pt x="806" y="331"/>
                    <a:pt x="806" y="331"/>
                  </a:cubicBezTo>
                  <a:cubicBezTo>
                    <a:pt x="806" y="335"/>
                    <a:pt x="803" y="327"/>
                    <a:pt x="804" y="333"/>
                  </a:cubicBezTo>
                  <a:cubicBezTo>
                    <a:pt x="800" y="330"/>
                    <a:pt x="800" y="337"/>
                    <a:pt x="795" y="333"/>
                  </a:cubicBezTo>
                  <a:cubicBezTo>
                    <a:pt x="799" y="330"/>
                    <a:pt x="795" y="328"/>
                    <a:pt x="799" y="325"/>
                  </a:cubicBezTo>
                  <a:cubicBezTo>
                    <a:pt x="802" y="323"/>
                    <a:pt x="793" y="324"/>
                    <a:pt x="792" y="326"/>
                  </a:cubicBezTo>
                  <a:cubicBezTo>
                    <a:pt x="792" y="330"/>
                    <a:pt x="790" y="325"/>
                    <a:pt x="791" y="325"/>
                  </a:cubicBezTo>
                  <a:cubicBezTo>
                    <a:pt x="788" y="325"/>
                    <a:pt x="789" y="329"/>
                    <a:pt x="787" y="329"/>
                  </a:cubicBezTo>
                  <a:cubicBezTo>
                    <a:pt x="786" y="329"/>
                    <a:pt x="783" y="331"/>
                    <a:pt x="783" y="332"/>
                  </a:cubicBezTo>
                  <a:cubicBezTo>
                    <a:pt x="782" y="333"/>
                    <a:pt x="781" y="333"/>
                    <a:pt x="781" y="335"/>
                  </a:cubicBezTo>
                  <a:cubicBezTo>
                    <a:pt x="776" y="334"/>
                    <a:pt x="777" y="334"/>
                    <a:pt x="771" y="335"/>
                  </a:cubicBezTo>
                  <a:cubicBezTo>
                    <a:pt x="773" y="335"/>
                    <a:pt x="772" y="338"/>
                    <a:pt x="773" y="339"/>
                  </a:cubicBezTo>
                  <a:cubicBezTo>
                    <a:pt x="774" y="340"/>
                    <a:pt x="776" y="338"/>
                    <a:pt x="777" y="339"/>
                  </a:cubicBezTo>
                  <a:cubicBezTo>
                    <a:pt x="777" y="339"/>
                    <a:pt x="777" y="341"/>
                    <a:pt x="777" y="342"/>
                  </a:cubicBezTo>
                  <a:cubicBezTo>
                    <a:pt x="778" y="342"/>
                    <a:pt x="780" y="341"/>
                    <a:pt x="781" y="342"/>
                  </a:cubicBezTo>
                  <a:cubicBezTo>
                    <a:pt x="782" y="342"/>
                    <a:pt x="781" y="344"/>
                    <a:pt x="781" y="345"/>
                  </a:cubicBezTo>
                  <a:cubicBezTo>
                    <a:pt x="782" y="346"/>
                    <a:pt x="784" y="345"/>
                    <a:pt x="785" y="346"/>
                  </a:cubicBezTo>
                  <a:cubicBezTo>
                    <a:pt x="787" y="346"/>
                    <a:pt x="786" y="343"/>
                    <a:pt x="788" y="343"/>
                  </a:cubicBezTo>
                  <a:cubicBezTo>
                    <a:pt x="794" y="343"/>
                    <a:pt x="798" y="344"/>
                    <a:pt x="798" y="349"/>
                  </a:cubicBezTo>
                  <a:cubicBezTo>
                    <a:pt x="796" y="351"/>
                    <a:pt x="793" y="351"/>
                    <a:pt x="791" y="349"/>
                  </a:cubicBezTo>
                  <a:cubicBezTo>
                    <a:pt x="790" y="350"/>
                    <a:pt x="789" y="353"/>
                    <a:pt x="790" y="356"/>
                  </a:cubicBezTo>
                  <a:cubicBezTo>
                    <a:pt x="787" y="355"/>
                    <a:pt x="787" y="357"/>
                    <a:pt x="788" y="357"/>
                  </a:cubicBezTo>
                  <a:cubicBezTo>
                    <a:pt x="788" y="359"/>
                    <a:pt x="785" y="358"/>
                    <a:pt x="783" y="359"/>
                  </a:cubicBezTo>
                  <a:cubicBezTo>
                    <a:pt x="785" y="364"/>
                    <a:pt x="790" y="366"/>
                    <a:pt x="790" y="373"/>
                  </a:cubicBezTo>
                  <a:cubicBezTo>
                    <a:pt x="793" y="368"/>
                    <a:pt x="791" y="372"/>
                    <a:pt x="794" y="374"/>
                  </a:cubicBezTo>
                  <a:cubicBezTo>
                    <a:pt x="793" y="379"/>
                    <a:pt x="795" y="386"/>
                    <a:pt x="792" y="389"/>
                  </a:cubicBezTo>
                  <a:cubicBezTo>
                    <a:pt x="795" y="393"/>
                    <a:pt x="796" y="397"/>
                    <a:pt x="795" y="404"/>
                  </a:cubicBezTo>
                  <a:cubicBezTo>
                    <a:pt x="791" y="400"/>
                    <a:pt x="793" y="410"/>
                    <a:pt x="791" y="408"/>
                  </a:cubicBezTo>
                  <a:cubicBezTo>
                    <a:pt x="789" y="406"/>
                    <a:pt x="791" y="408"/>
                    <a:pt x="790" y="409"/>
                  </a:cubicBezTo>
                  <a:cubicBezTo>
                    <a:pt x="789" y="410"/>
                    <a:pt x="786" y="410"/>
                    <a:pt x="787" y="415"/>
                  </a:cubicBezTo>
                  <a:cubicBezTo>
                    <a:pt x="782" y="413"/>
                    <a:pt x="786" y="419"/>
                    <a:pt x="781" y="418"/>
                  </a:cubicBezTo>
                  <a:cubicBezTo>
                    <a:pt x="785" y="421"/>
                    <a:pt x="775" y="423"/>
                    <a:pt x="777" y="425"/>
                  </a:cubicBezTo>
                  <a:cubicBezTo>
                    <a:pt x="779" y="427"/>
                    <a:pt x="776" y="425"/>
                    <a:pt x="774" y="427"/>
                  </a:cubicBezTo>
                  <a:cubicBezTo>
                    <a:pt x="773" y="428"/>
                    <a:pt x="774" y="430"/>
                    <a:pt x="773" y="432"/>
                  </a:cubicBezTo>
                  <a:cubicBezTo>
                    <a:pt x="772" y="432"/>
                    <a:pt x="770" y="431"/>
                    <a:pt x="770" y="432"/>
                  </a:cubicBezTo>
                  <a:cubicBezTo>
                    <a:pt x="770" y="432"/>
                    <a:pt x="770" y="434"/>
                    <a:pt x="770" y="434"/>
                  </a:cubicBezTo>
                  <a:cubicBezTo>
                    <a:pt x="769" y="436"/>
                    <a:pt x="764" y="433"/>
                    <a:pt x="766" y="437"/>
                  </a:cubicBezTo>
                  <a:cubicBezTo>
                    <a:pt x="757" y="438"/>
                    <a:pt x="758" y="438"/>
                    <a:pt x="749" y="437"/>
                  </a:cubicBezTo>
                  <a:cubicBezTo>
                    <a:pt x="747" y="437"/>
                    <a:pt x="748" y="440"/>
                    <a:pt x="748" y="441"/>
                  </a:cubicBezTo>
                  <a:cubicBezTo>
                    <a:pt x="744" y="439"/>
                    <a:pt x="740" y="445"/>
                    <a:pt x="739" y="444"/>
                  </a:cubicBezTo>
                  <a:cubicBezTo>
                    <a:pt x="737" y="442"/>
                    <a:pt x="739" y="446"/>
                    <a:pt x="734" y="446"/>
                  </a:cubicBezTo>
                  <a:cubicBezTo>
                    <a:pt x="731" y="446"/>
                    <a:pt x="735" y="448"/>
                    <a:pt x="732" y="448"/>
                  </a:cubicBezTo>
                  <a:cubicBezTo>
                    <a:pt x="729" y="452"/>
                    <a:pt x="727" y="446"/>
                    <a:pt x="724" y="446"/>
                  </a:cubicBezTo>
                  <a:cubicBezTo>
                    <a:pt x="719" y="445"/>
                    <a:pt x="719" y="447"/>
                    <a:pt x="715" y="447"/>
                  </a:cubicBezTo>
                  <a:cubicBezTo>
                    <a:pt x="713" y="448"/>
                    <a:pt x="713" y="450"/>
                    <a:pt x="712" y="453"/>
                  </a:cubicBezTo>
                  <a:cubicBezTo>
                    <a:pt x="708" y="451"/>
                    <a:pt x="708" y="455"/>
                    <a:pt x="705" y="455"/>
                  </a:cubicBezTo>
                  <a:cubicBezTo>
                    <a:pt x="704" y="459"/>
                    <a:pt x="708" y="458"/>
                    <a:pt x="708" y="461"/>
                  </a:cubicBezTo>
                  <a:cubicBezTo>
                    <a:pt x="708" y="462"/>
                    <a:pt x="708" y="464"/>
                    <a:pt x="710" y="464"/>
                  </a:cubicBezTo>
                  <a:cubicBezTo>
                    <a:pt x="711" y="464"/>
                    <a:pt x="710" y="466"/>
                    <a:pt x="711" y="467"/>
                  </a:cubicBezTo>
                  <a:cubicBezTo>
                    <a:pt x="712" y="468"/>
                    <a:pt x="714" y="467"/>
                    <a:pt x="715" y="468"/>
                  </a:cubicBezTo>
                  <a:cubicBezTo>
                    <a:pt x="716" y="468"/>
                    <a:pt x="715" y="470"/>
                    <a:pt x="715" y="471"/>
                  </a:cubicBezTo>
                  <a:cubicBezTo>
                    <a:pt x="716" y="471"/>
                    <a:pt x="718" y="470"/>
                    <a:pt x="718" y="471"/>
                  </a:cubicBezTo>
                  <a:cubicBezTo>
                    <a:pt x="719" y="472"/>
                    <a:pt x="719" y="476"/>
                    <a:pt x="721" y="478"/>
                  </a:cubicBezTo>
                  <a:cubicBezTo>
                    <a:pt x="722" y="479"/>
                    <a:pt x="725" y="482"/>
                    <a:pt x="725" y="482"/>
                  </a:cubicBezTo>
                  <a:cubicBezTo>
                    <a:pt x="726" y="484"/>
                    <a:pt x="725" y="486"/>
                    <a:pt x="725" y="488"/>
                  </a:cubicBezTo>
                  <a:cubicBezTo>
                    <a:pt x="725" y="490"/>
                    <a:pt x="727" y="491"/>
                    <a:pt x="727" y="493"/>
                  </a:cubicBezTo>
                  <a:cubicBezTo>
                    <a:pt x="726" y="496"/>
                    <a:pt x="725" y="496"/>
                    <a:pt x="725" y="498"/>
                  </a:cubicBezTo>
                  <a:cubicBezTo>
                    <a:pt x="725" y="500"/>
                    <a:pt x="726" y="503"/>
                    <a:pt x="722" y="500"/>
                  </a:cubicBezTo>
                  <a:cubicBezTo>
                    <a:pt x="724" y="506"/>
                    <a:pt x="718" y="503"/>
                    <a:pt x="720" y="507"/>
                  </a:cubicBezTo>
                  <a:cubicBezTo>
                    <a:pt x="714" y="505"/>
                    <a:pt x="715" y="510"/>
                    <a:pt x="711" y="510"/>
                  </a:cubicBezTo>
                  <a:cubicBezTo>
                    <a:pt x="709" y="510"/>
                    <a:pt x="710" y="512"/>
                    <a:pt x="710" y="513"/>
                  </a:cubicBezTo>
                  <a:cubicBezTo>
                    <a:pt x="709" y="513"/>
                    <a:pt x="706" y="513"/>
                    <a:pt x="707" y="514"/>
                  </a:cubicBezTo>
                  <a:cubicBezTo>
                    <a:pt x="708" y="516"/>
                    <a:pt x="708" y="515"/>
                    <a:pt x="707" y="516"/>
                  </a:cubicBezTo>
                  <a:cubicBezTo>
                    <a:pt x="706" y="517"/>
                    <a:pt x="705" y="519"/>
                    <a:pt x="703" y="519"/>
                  </a:cubicBezTo>
                  <a:cubicBezTo>
                    <a:pt x="704" y="511"/>
                    <a:pt x="700" y="518"/>
                    <a:pt x="700" y="514"/>
                  </a:cubicBezTo>
                  <a:cubicBezTo>
                    <a:pt x="700" y="513"/>
                    <a:pt x="699" y="510"/>
                    <a:pt x="697" y="509"/>
                  </a:cubicBezTo>
                  <a:cubicBezTo>
                    <a:pt x="697" y="508"/>
                    <a:pt x="695" y="509"/>
                    <a:pt x="694" y="509"/>
                  </a:cubicBezTo>
                  <a:cubicBezTo>
                    <a:pt x="694" y="508"/>
                    <a:pt x="695" y="506"/>
                    <a:pt x="694" y="506"/>
                  </a:cubicBezTo>
                  <a:cubicBezTo>
                    <a:pt x="693" y="505"/>
                    <a:pt x="689" y="506"/>
                    <a:pt x="689" y="505"/>
                  </a:cubicBezTo>
                  <a:cubicBezTo>
                    <a:pt x="688" y="504"/>
                    <a:pt x="689" y="502"/>
                    <a:pt x="689" y="502"/>
                  </a:cubicBezTo>
                  <a:cubicBezTo>
                    <a:pt x="688" y="501"/>
                    <a:pt x="686" y="502"/>
                    <a:pt x="684" y="502"/>
                  </a:cubicBezTo>
                  <a:cubicBezTo>
                    <a:pt x="683" y="502"/>
                    <a:pt x="684" y="498"/>
                    <a:pt x="683" y="498"/>
                  </a:cubicBezTo>
                  <a:cubicBezTo>
                    <a:pt x="682" y="497"/>
                    <a:pt x="681" y="498"/>
                    <a:pt x="682" y="499"/>
                  </a:cubicBezTo>
                  <a:cubicBezTo>
                    <a:pt x="679" y="496"/>
                    <a:pt x="680" y="496"/>
                    <a:pt x="677" y="493"/>
                  </a:cubicBezTo>
                  <a:cubicBezTo>
                    <a:pt x="673" y="492"/>
                    <a:pt x="674" y="498"/>
                    <a:pt x="673" y="500"/>
                  </a:cubicBezTo>
                  <a:cubicBezTo>
                    <a:pt x="673" y="501"/>
                    <a:pt x="671" y="501"/>
                    <a:pt x="670" y="502"/>
                  </a:cubicBezTo>
                  <a:cubicBezTo>
                    <a:pt x="670" y="504"/>
                    <a:pt x="671" y="508"/>
                    <a:pt x="669" y="510"/>
                  </a:cubicBezTo>
                  <a:cubicBezTo>
                    <a:pt x="670" y="511"/>
                    <a:pt x="670" y="512"/>
                    <a:pt x="670" y="514"/>
                  </a:cubicBezTo>
                  <a:cubicBezTo>
                    <a:pt x="671" y="516"/>
                    <a:pt x="673" y="518"/>
                    <a:pt x="673" y="516"/>
                  </a:cubicBezTo>
                  <a:cubicBezTo>
                    <a:pt x="677" y="519"/>
                    <a:pt x="675" y="521"/>
                    <a:pt x="675" y="526"/>
                  </a:cubicBezTo>
                  <a:cubicBezTo>
                    <a:pt x="675" y="527"/>
                    <a:pt x="676" y="527"/>
                    <a:pt x="676" y="528"/>
                  </a:cubicBezTo>
                  <a:cubicBezTo>
                    <a:pt x="677" y="529"/>
                    <a:pt x="678" y="531"/>
                    <a:pt x="679" y="531"/>
                  </a:cubicBezTo>
                  <a:cubicBezTo>
                    <a:pt x="681" y="533"/>
                    <a:pt x="683" y="534"/>
                    <a:pt x="686" y="535"/>
                  </a:cubicBezTo>
                  <a:cubicBezTo>
                    <a:pt x="687" y="536"/>
                    <a:pt x="686" y="537"/>
                    <a:pt x="687" y="537"/>
                  </a:cubicBezTo>
                  <a:cubicBezTo>
                    <a:pt x="689" y="537"/>
                    <a:pt x="688" y="538"/>
                    <a:pt x="689" y="540"/>
                  </a:cubicBezTo>
                  <a:cubicBezTo>
                    <a:pt x="689" y="541"/>
                    <a:pt x="691" y="540"/>
                    <a:pt x="691" y="541"/>
                  </a:cubicBezTo>
                  <a:cubicBezTo>
                    <a:pt x="692" y="542"/>
                    <a:pt x="691" y="545"/>
                    <a:pt x="691" y="547"/>
                  </a:cubicBezTo>
                  <a:cubicBezTo>
                    <a:pt x="692" y="547"/>
                    <a:pt x="694" y="549"/>
                    <a:pt x="694" y="549"/>
                  </a:cubicBezTo>
                  <a:cubicBezTo>
                    <a:pt x="694" y="550"/>
                    <a:pt x="691" y="554"/>
                    <a:pt x="696" y="555"/>
                  </a:cubicBezTo>
                  <a:cubicBezTo>
                    <a:pt x="695" y="558"/>
                    <a:pt x="692" y="557"/>
                    <a:pt x="690" y="556"/>
                  </a:cubicBezTo>
                  <a:cubicBezTo>
                    <a:pt x="688" y="556"/>
                    <a:pt x="684" y="556"/>
                    <a:pt x="683" y="555"/>
                  </a:cubicBezTo>
                  <a:cubicBezTo>
                    <a:pt x="684" y="556"/>
                    <a:pt x="685" y="549"/>
                    <a:pt x="682" y="554"/>
                  </a:cubicBezTo>
                  <a:cubicBezTo>
                    <a:pt x="679" y="552"/>
                    <a:pt x="680" y="549"/>
                    <a:pt x="679" y="547"/>
                  </a:cubicBezTo>
                  <a:cubicBezTo>
                    <a:pt x="678" y="545"/>
                    <a:pt x="676" y="544"/>
                    <a:pt x="675" y="542"/>
                  </a:cubicBezTo>
                  <a:cubicBezTo>
                    <a:pt x="674" y="540"/>
                    <a:pt x="674" y="538"/>
                    <a:pt x="676" y="538"/>
                  </a:cubicBezTo>
                  <a:cubicBezTo>
                    <a:pt x="674" y="535"/>
                    <a:pt x="673" y="531"/>
                    <a:pt x="669" y="530"/>
                  </a:cubicBezTo>
                  <a:cubicBezTo>
                    <a:pt x="669" y="527"/>
                    <a:pt x="667" y="526"/>
                    <a:pt x="669" y="526"/>
                  </a:cubicBezTo>
                  <a:cubicBezTo>
                    <a:pt x="668" y="524"/>
                    <a:pt x="666" y="523"/>
                    <a:pt x="665" y="523"/>
                  </a:cubicBezTo>
                  <a:cubicBezTo>
                    <a:pt x="665" y="521"/>
                    <a:pt x="665" y="519"/>
                    <a:pt x="663" y="519"/>
                  </a:cubicBezTo>
                  <a:cubicBezTo>
                    <a:pt x="663" y="516"/>
                    <a:pt x="664" y="515"/>
                    <a:pt x="665" y="513"/>
                  </a:cubicBezTo>
                  <a:cubicBezTo>
                    <a:pt x="665" y="511"/>
                    <a:pt x="664" y="509"/>
                    <a:pt x="662" y="509"/>
                  </a:cubicBezTo>
                  <a:cubicBezTo>
                    <a:pt x="663" y="507"/>
                    <a:pt x="664" y="506"/>
                    <a:pt x="662" y="506"/>
                  </a:cubicBezTo>
                  <a:cubicBezTo>
                    <a:pt x="662" y="504"/>
                    <a:pt x="665" y="505"/>
                    <a:pt x="668" y="505"/>
                  </a:cubicBezTo>
                  <a:cubicBezTo>
                    <a:pt x="667" y="503"/>
                    <a:pt x="666" y="503"/>
                    <a:pt x="666" y="502"/>
                  </a:cubicBezTo>
                  <a:cubicBezTo>
                    <a:pt x="666" y="501"/>
                    <a:pt x="668" y="500"/>
                    <a:pt x="668" y="499"/>
                  </a:cubicBezTo>
                  <a:cubicBezTo>
                    <a:pt x="667" y="497"/>
                    <a:pt x="665" y="495"/>
                    <a:pt x="665" y="492"/>
                  </a:cubicBezTo>
                  <a:cubicBezTo>
                    <a:pt x="664" y="489"/>
                    <a:pt x="665" y="485"/>
                    <a:pt x="665" y="483"/>
                  </a:cubicBezTo>
                  <a:cubicBezTo>
                    <a:pt x="664" y="482"/>
                    <a:pt x="663" y="482"/>
                    <a:pt x="662" y="481"/>
                  </a:cubicBezTo>
                  <a:cubicBezTo>
                    <a:pt x="661" y="479"/>
                    <a:pt x="661" y="478"/>
                    <a:pt x="661" y="476"/>
                  </a:cubicBezTo>
                  <a:cubicBezTo>
                    <a:pt x="659" y="474"/>
                    <a:pt x="658" y="472"/>
                    <a:pt x="656" y="471"/>
                  </a:cubicBezTo>
                  <a:cubicBezTo>
                    <a:pt x="652" y="470"/>
                    <a:pt x="654" y="476"/>
                    <a:pt x="651" y="472"/>
                  </a:cubicBezTo>
                  <a:cubicBezTo>
                    <a:pt x="649" y="472"/>
                    <a:pt x="650" y="475"/>
                    <a:pt x="649" y="476"/>
                  </a:cubicBezTo>
                  <a:cubicBezTo>
                    <a:pt x="649" y="477"/>
                    <a:pt x="647" y="476"/>
                    <a:pt x="647" y="476"/>
                  </a:cubicBezTo>
                  <a:cubicBezTo>
                    <a:pt x="646" y="477"/>
                    <a:pt x="647" y="480"/>
                    <a:pt x="645" y="479"/>
                  </a:cubicBezTo>
                  <a:cubicBezTo>
                    <a:pt x="642" y="480"/>
                    <a:pt x="642" y="478"/>
                    <a:pt x="641" y="475"/>
                  </a:cubicBezTo>
                  <a:cubicBezTo>
                    <a:pt x="641" y="474"/>
                    <a:pt x="640" y="474"/>
                    <a:pt x="640" y="474"/>
                  </a:cubicBezTo>
                  <a:cubicBezTo>
                    <a:pt x="639" y="472"/>
                    <a:pt x="641" y="472"/>
                    <a:pt x="641" y="471"/>
                  </a:cubicBezTo>
                  <a:cubicBezTo>
                    <a:pt x="641" y="470"/>
                    <a:pt x="637" y="464"/>
                    <a:pt x="641" y="461"/>
                  </a:cubicBezTo>
                  <a:cubicBezTo>
                    <a:pt x="640" y="460"/>
                    <a:pt x="637" y="458"/>
                    <a:pt x="638" y="453"/>
                  </a:cubicBezTo>
                  <a:cubicBezTo>
                    <a:pt x="637" y="453"/>
                    <a:pt x="637" y="454"/>
                    <a:pt x="637" y="455"/>
                  </a:cubicBezTo>
                  <a:cubicBezTo>
                    <a:pt x="634" y="454"/>
                    <a:pt x="636" y="449"/>
                    <a:pt x="634" y="447"/>
                  </a:cubicBezTo>
                  <a:cubicBezTo>
                    <a:pt x="633" y="446"/>
                    <a:pt x="632" y="445"/>
                    <a:pt x="631" y="444"/>
                  </a:cubicBezTo>
                  <a:cubicBezTo>
                    <a:pt x="631" y="443"/>
                    <a:pt x="630" y="442"/>
                    <a:pt x="630" y="441"/>
                  </a:cubicBezTo>
                  <a:cubicBezTo>
                    <a:pt x="629" y="440"/>
                    <a:pt x="624" y="440"/>
                    <a:pt x="626" y="437"/>
                  </a:cubicBezTo>
                  <a:cubicBezTo>
                    <a:pt x="621" y="437"/>
                    <a:pt x="620" y="440"/>
                    <a:pt x="617" y="441"/>
                  </a:cubicBezTo>
                  <a:cubicBezTo>
                    <a:pt x="615" y="441"/>
                    <a:pt x="613" y="441"/>
                    <a:pt x="613" y="443"/>
                  </a:cubicBezTo>
                  <a:cubicBezTo>
                    <a:pt x="603" y="443"/>
                    <a:pt x="603" y="443"/>
                    <a:pt x="603" y="443"/>
                  </a:cubicBezTo>
                  <a:cubicBezTo>
                    <a:pt x="602" y="444"/>
                    <a:pt x="601" y="445"/>
                    <a:pt x="600" y="446"/>
                  </a:cubicBezTo>
                  <a:cubicBezTo>
                    <a:pt x="600" y="446"/>
                    <a:pt x="599" y="445"/>
                    <a:pt x="599" y="447"/>
                  </a:cubicBezTo>
                  <a:cubicBezTo>
                    <a:pt x="599" y="448"/>
                    <a:pt x="596" y="449"/>
                    <a:pt x="595" y="450"/>
                  </a:cubicBezTo>
                  <a:cubicBezTo>
                    <a:pt x="592" y="452"/>
                    <a:pt x="589" y="458"/>
                    <a:pt x="583" y="460"/>
                  </a:cubicBezTo>
                  <a:cubicBezTo>
                    <a:pt x="580" y="462"/>
                    <a:pt x="579" y="467"/>
                    <a:pt x="574" y="468"/>
                  </a:cubicBezTo>
                  <a:cubicBezTo>
                    <a:pt x="576" y="471"/>
                    <a:pt x="575" y="471"/>
                    <a:pt x="571" y="471"/>
                  </a:cubicBezTo>
                  <a:cubicBezTo>
                    <a:pt x="571" y="473"/>
                    <a:pt x="571" y="473"/>
                    <a:pt x="572" y="474"/>
                  </a:cubicBezTo>
                  <a:cubicBezTo>
                    <a:pt x="572" y="475"/>
                    <a:pt x="569" y="475"/>
                    <a:pt x="569" y="474"/>
                  </a:cubicBezTo>
                  <a:cubicBezTo>
                    <a:pt x="567" y="474"/>
                    <a:pt x="568" y="478"/>
                    <a:pt x="564" y="476"/>
                  </a:cubicBezTo>
                  <a:cubicBezTo>
                    <a:pt x="562" y="477"/>
                    <a:pt x="562" y="480"/>
                    <a:pt x="560" y="479"/>
                  </a:cubicBezTo>
                  <a:cubicBezTo>
                    <a:pt x="559" y="482"/>
                    <a:pt x="561" y="482"/>
                    <a:pt x="561" y="483"/>
                  </a:cubicBezTo>
                  <a:cubicBezTo>
                    <a:pt x="561" y="486"/>
                    <a:pt x="559" y="490"/>
                    <a:pt x="558" y="495"/>
                  </a:cubicBezTo>
                  <a:cubicBezTo>
                    <a:pt x="557" y="501"/>
                    <a:pt x="558" y="508"/>
                    <a:pt x="557" y="510"/>
                  </a:cubicBezTo>
                  <a:cubicBezTo>
                    <a:pt x="557" y="511"/>
                    <a:pt x="554" y="510"/>
                    <a:pt x="554" y="510"/>
                  </a:cubicBezTo>
                  <a:cubicBezTo>
                    <a:pt x="553" y="511"/>
                    <a:pt x="554" y="515"/>
                    <a:pt x="553" y="516"/>
                  </a:cubicBezTo>
                  <a:cubicBezTo>
                    <a:pt x="551" y="517"/>
                    <a:pt x="549" y="516"/>
                    <a:pt x="547" y="517"/>
                  </a:cubicBezTo>
                  <a:cubicBezTo>
                    <a:pt x="546" y="518"/>
                    <a:pt x="546" y="521"/>
                    <a:pt x="543" y="520"/>
                  </a:cubicBezTo>
                  <a:cubicBezTo>
                    <a:pt x="539" y="516"/>
                    <a:pt x="537" y="512"/>
                    <a:pt x="536" y="506"/>
                  </a:cubicBezTo>
                  <a:cubicBezTo>
                    <a:pt x="535" y="505"/>
                    <a:pt x="534" y="504"/>
                    <a:pt x="533" y="503"/>
                  </a:cubicBezTo>
                  <a:cubicBezTo>
                    <a:pt x="532" y="503"/>
                    <a:pt x="532" y="501"/>
                    <a:pt x="530" y="502"/>
                  </a:cubicBezTo>
                  <a:cubicBezTo>
                    <a:pt x="529" y="497"/>
                    <a:pt x="532" y="497"/>
                    <a:pt x="533" y="495"/>
                  </a:cubicBezTo>
                  <a:cubicBezTo>
                    <a:pt x="533" y="492"/>
                    <a:pt x="530" y="491"/>
                    <a:pt x="529" y="489"/>
                  </a:cubicBezTo>
                  <a:cubicBezTo>
                    <a:pt x="527" y="488"/>
                    <a:pt x="527" y="485"/>
                    <a:pt x="524" y="485"/>
                  </a:cubicBezTo>
                  <a:cubicBezTo>
                    <a:pt x="524" y="482"/>
                    <a:pt x="523" y="479"/>
                    <a:pt x="522" y="476"/>
                  </a:cubicBezTo>
                  <a:cubicBezTo>
                    <a:pt x="520" y="474"/>
                    <a:pt x="520" y="464"/>
                    <a:pt x="519" y="457"/>
                  </a:cubicBezTo>
                  <a:cubicBezTo>
                    <a:pt x="518" y="453"/>
                    <a:pt x="517" y="445"/>
                    <a:pt x="516" y="440"/>
                  </a:cubicBezTo>
                  <a:cubicBezTo>
                    <a:pt x="514" y="440"/>
                    <a:pt x="510" y="446"/>
                    <a:pt x="513" y="447"/>
                  </a:cubicBezTo>
                  <a:cubicBezTo>
                    <a:pt x="513" y="451"/>
                    <a:pt x="508" y="447"/>
                    <a:pt x="506" y="447"/>
                  </a:cubicBezTo>
                  <a:cubicBezTo>
                    <a:pt x="505" y="447"/>
                    <a:pt x="504" y="447"/>
                    <a:pt x="503" y="447"/>
                  </a:cubicBezTo>
                  <a:cubicBezTo>
                    <a:pt x="502" y="446"/>
                    <a:pt x="501" y="441"/>
                    <a:pt x="498" y="443"/>
                  </a:cubicBezTo>
                  <a:cubicBezTo>
                    <a:pt x="497" y="440"/>
                    <a:pt x="499" y="440"/>
                    <a:pt x="501" y="440"/>
                  </a:cubicBezTo>
                  <a:cubicBezTo>
                    <a:pt x="499" y="438"/>
                    <a:pt x="500" y="438"/>
                    <a:pt x="501" y="436"/>
                  </a:cubicBezTo>
                  <a:cubicBezTo>
                    <a:pt x="500" y="433"/>
                    <a:pt x="497" y="435"/>
                    <a:pt x="495" y="434"/>
                  </a:cubicBezTo>
                  <a:cubicBezTo>
                    <a:pt x="494" y="434"/>
                    <a:pt x="492" y="427"/>
                    <a:pt x="491" y="432"/>
                  </a:cubicBezTo>
                  <a:cubicBezTo>
                    <a:pt x="488" y="432"/>
                    <a:pt x="489" y="427"/>
                    <a:pt x="489" y="427"/>
                  </a:cubicBezTo>
                  <a:cubicBezTo>
                    <a:pt x="489" y="426"/>
                    <a:pt x="486" y="426"/>
                    <a:pt x="487" y="423"/>
                  </a:cubicBezTo>
                  <a:cubicBezTo>
                    <a:pt x="486" y="422"/>
                    <a:pt x="482" y="424"/>
                    <a:pt x="481" y="423"/>
                  </a:cubicBezTo>
                  <a:cubicBezTo>
                    <a:pt x="481" y="423"/>
                    <a:pt x="481" y="420"/>
                    <a:pt x="481" y="420"/>
                  </a:cubicBezTo>
                  <a:cubicBezTo>
                    <a:pt x="478" y="420"/>
                    <a:pt x="475" y="422"/>
                    <a:pt x="473" y="422"/>
                  </a:cubicBezTo>
                  <a:cubicBezTo>
                    <a:pt x="472" y="422"/>
                    <a:pt x="471" y="422"/>
                    <a:pt x="470" y="422"/>
                  </a:cubicBezTo>
                  <a:cubicBezTo>
                    <a:pt x="468" y="421"/>
                    <a:pt x="467" y="420"/>
                    <a:pt x="467" y="423"/>
                  </a:cubicBezTo>
                  <a:cubicBezTo>
                    <a:pt x="454" y="424"/>
                    <a:pt x="443" y="422"/>
                    <a:pt x="433" y="420"/>
                  </a:cubicBezTo>
                  <a:cubicBezTo>
                    <a:pt x="434" y="417"/>
                    <a:pt x="431" y="418"/>
                    <a:pt x="431" y="416"/>
                  </a:cubicBezTo>
                  <a:cubicBezTo>
                    <a:pt x="430" y="413"/>
                    <a:pt x="424" y="419"/>
                    <a:pt x="428" y="413"/>
                  </a:cubicBezTo>
                  <a:cubicBezTo>
                    <a:pt x="426" y="414"/>
                    <a:pt x="425" y="413"/>
                    <a:pt x="425" y="412"/>
                  </a:cubicBezTo>
                  <a:cubicBezTo>
                    <a:pt x="421" y="414"/>
                    <a:pt x="411" y="412"/>
                    <a:pt x="407" y="411"/>
                  </a:cubicBezTo>
                  <a:cubicBezTo>
                    <a:pt x="405" y="410"/>
                    <a:pt x="404" y="410"/>
                    <a:pt x="404" y="408"/>
                  </a:cubicBezTo>
                  <a:cubicBezTo>
                    <a:pt x="398" y="409"/>
                    <a:pt x="399" y="403"/>
                    <a:pt x="394" y="404"/>
                  </a:cubicBezTo>
                  <a:cubicBezTo>
                    <a:pt x="393" y="398"/>
                    <a:pt x="390" y="395"/>
                    <a:pt x="388" y="391"/>
                  </a:cubicBezTo>
                  <a:cubicBezTo>
                    <a:pt x="376" y="389"/>
                    <a:pt x="376" y="395"/>
                    <a:pt x="377" y="402"/>
                  </a:cubicBezTo>
                  <a:cubicBezTo>
                    <a:pt x="377" y="404"/>
                    <a:pt x="383" y="407"/>
                    <a:pt x="387" y="412"/>
                  </a:cubicBezTo>
                  <a:cubicBezTo>
                    <a:pt x="388" y="413"/>
                    <a:pt x="391" y="421"/>
                    <a:pt x="394" y="419"/>
                  </a:cubicBezTo>
                  <a:cubicBezTo>
                    <a:pt x="393" y="422"/>
                    <a:pt x="397" y="422"/>
                    <a:pt x="395" y="426"/>
                  </a:cubicBezTo>
                  <a:cubicBezTo>
                    <a:pt x="399" y="426"/>
                    <a:pt x="407" y="425"/>
                    <a:pt x="402" y="429"/>
                  </a:cubicBezTo>
                  <a:cubicBezTo>
                    <a:pt x="405" y="430"/>
                    <a:pt x="404" y="427"/>
                    <a:pt x="405" y="426"/>
                  </a:cubicBezTo>
                  <a:cubicBezTo>
                    <a:pt x="407" y="425"/>
                    <a:pt x="411" y="426"/>
                    <a:pt x="411" y="423"/>
                  </a:cubicBezTo>
                  <a:cubicBezTo>
                    <a:pt x="411" y="422"/>
                    <a:pt x="413" y="422"/>
                    <a:pt x="414" y="422"/>
                  </a:cubicBezTo>
                  <a:cubicBezTo>
                    <a:pt x="415" y="421"/>
                    <a:pt x="414" y="420"/>
                    <a:pt x="415" y="419"/>
                  </a:cubicBezTo>
                  <a:cubicBezTo>
                    <a:pt x="417" y="418"/>
                    <a:pt x="421" y="418"/>
                    <a:pt x="423" y="418"/>
                  </a:cubicBezTo>
                  <a:cubicBezTo>
                    <a:pt x="424" y="418"/>
                    <a:pt x="421" y="420"/>
                    <a:pt x="422" y="420"/>
                  </a:cubicBezTo>
                  <a:cubicBezTo>
                    <a:pt x="422" y="421"/>
                    <a:pt x="425" y="420"/>
                    <a:pt x="425" y="420"/>
                  </a:cubicBezTo>
                  <a:cubicBezTo>
                    <a:pt x="426" y="423"/>
                    <a:pt x="425" y="425"/>
                    <a:pt x="426" y="426"/>
                  </a:cubicBezTo>
                  <a:cubicBezTo>
                    <a:pt x="425" y="429"/>
                    <a:pt x="430" y="427"/>
                    <a:pt x="431" y="430"/>
                  </a:cubicBezTo>
                  <a:cubicBezTo>
                    <a:pt x="431" y="434"/>
                    <a:pt x="433" y="431"/>
                    <a:pt x="436" y="433"/>
                  </a:cubicBezTo>
                  <a:cubicBezTo>
                    <a:pt x="438" y="434"/>
                    <a:pt x="437" y="436"/>
                    <a:pt x="440" y="437"/>
                  </a:cubicBezTo>
                  <a:cubicBezTo>
                    <a:pt x="437" y="440"/>
                    <a:pt x="441" y="444"/>
                    <a:pt x="440" y="448"/>
                  </a:cubicBezTo>
                  <a:cubicBezTo>
                    <a:pt x="436" y="448"/>
                    <a:pt x="436" y="448"/>
                    <a:pt x="436" y="448"/>
                  </a:cubicBezTo>
                  <a:cubicBezTo>
                    <a:pt x="438" y="454"/>
                    <a:pt x="433" y="452"/>
                    <a:pt x="433" y="457"/>
                  </a:cubicBezTo>
                  <a:cubicBezTo>
                    <a:pt x="431" y="456"/>
                    <a:pt x="429" y="457"/>
                    <a:pt x="429" y="460"/>
                  </a:cubicBezTo>
                  <a:cubicBezTo>
                    <a:pt x="423" y="460"/>
                    <a:pt x="423" y="460"/>
                    <a:pt x="423" y="460"/>
                  </a:cubicBezTo>
                  <a:cubicBezTo>
                    <a:pt x="421" y="460"/>
                    <a:pt x="423" y="462"/>
                    <a:pt x="422" y="464"/>
                  </a:cubicBezTo>
                  <a:cubicBezTo>
                    <a:pt x="422" y="464"/>
                    <a:pt x="420" y="464"/>
                    <a:pt x="419" y="464"/>
                  </a:cubicBezTo>
                  <a:cubicBezTo>
                    <a:pt x="419" y="464"/>
                    <a:pt x="420" y="467"/>
                    <a:pt x="419" y="468"/>
                  </a:cubicBezTo>
                  <a:cubicBezTo>
                    <a:pt x="416" y="468"/>
                    <a:pt x="415" y="468"/>
                    <a:pt x="415" y="471"/>
                  </a:cubicBezTo>
                  <a:cubicBezTo>
                    <a:pt x="412" y="471"/>
                    <a:pt x="411" y="471"/>
                    <a:pt x="409" y="472"/>
                  </a:cubicBezTo>
                  <a:cubicBezTo>
                    <a:pt x="407" y="474"/>
                    <a:pt x="408" y="474"/>
                    <a:pt x="404" y="475"/>
                  </a:cubicBezTo>
                  <a:cubicBezTo>
                    <a:pt x="402" y="475"/>
                    <a:pt x="395" y="478"/>
                    <a:pt x="395" y="482"/>
                  </a:cubicBezTo>
                  <a:cubicBezTo>
                    <a:pt x="394" y="483"/>
                    <a:pt x="391" y="481"/>
                    <a:pt x="390" y="482"/>
                  </a:cubicBezTo>
                  <a:cubicBezTo>
                    <a:pt x="388" y="483"/>
                    <a:pt x="389" y="484"/>
                    <a:pt x="388" y="485"/>
                  </a:cubicBezTo>
                  <a:cubicBezTo>
                    <a:pt x="388" y="485"/>
                    <a:pt x="386" y="485"/>
                    <a:pt x="386" y="485"/>
                  </a:cubicBezTo>
                  <a:cubicBezTo>
                    <a:pt x="386" y="485"/>
                    <a:pt x="382" y="486"/>
                    <a:pt x="381" y="486"/>
                  </a:cubicBezTo>
                  <a:cubicBezTo>
                    <a:pt x="379" y="489"/>
                    <a:pt x="368" y="488"/>
                    <a:pt x="363" y="491"/>
                  </a:cubicBezTo>
                  <a:cubicBezTo>
                    <a:pt x="359" y="491"/>
                    <a:pt x="367" y="493"/>
                    <a:pt x="360" y="493"/>
                  </a:cubicBezTo>
                  <a:cubicBezTo>
                    <a:pt x="360" y="493"/>
                    <a:pt x="358" y="493"/>
                    <a:pt x="358" y="493"/>
                  </a:cubicBezTo>
                  <a:cubicBezTo>
                    <a:pt x="356" y="494"/>
                    <a:pt x="356" y="497"/>
                    <a:pt x="353" y="496"/>
                  </a:cubicBezTo>
                  <a:cubicBezTo>
                    <a:pt x="355" y="493"/>
                    <a:pt x="351" y="494"/>
                    <a:pt x="351" y="493"/>
                  </a:cubicBezTo>
                  <a:cubicBezTo>
                    <a:pt x="350" y="492"/>
                    <a:pt x="352" y="487"/>
                    <a:pt x="348" y="488"/>
                  </a:cubicBezTo>
                  <a:cubicBezTo>
                    <a:pt x="347" y="485"/>
                    <a:pt x="349" y="485"/>
                    <a:pt x="349" y="483"/>
                  </a:cubicBezTo>
                  <a:cubicBezTo>
                    <a:pt x="348" y="482"/>
                    <a:pt x="345" y="481"/>
                    <a:pt x="348" y="481"/>
                  </a:cubicBezTo>
                  <a:cubicBezTo>
                    <a:pt x="347" y="479"/>
                    <a:pt x="346" y="478"/>
                    <a:pt x="344" y="478"/>
                  </a:cubicBezTo>
                  <a:cubicBezTo>
                    <a:pt x="345" y="474"/>
                    <a:pt x="341" y="470"/>
                    <a:pt x="344" y="469"/>
                  </a:cubicBezTo>
                  <a:cubicBezTo>
                    <a:pt x="344" y="468"/>
                    <a:pt x="341" y="469"/>
                    <a:pt x="341" y="468"/>
                  </a:cubicBezTo>
                  <a:cubicBezTo>
                    <a:pt x="339" y="467"/>
                    <a:pt x="340" y="463"/>
                    <a:pt x="341" y="464"/>
                  </a:cubicBezTo>
                  <a:cubicBezTo>
                    <a:pt x="340" y="463"/>
                    <a:pt x="339" y="462"/>
                    <a:pt x="338" y="461"/>
                  </a:cubicBezTo>
                  <a:cubicBezTo>
                    <a:pt x="337" y="460"/>
                    <a:pt x="338" y="460"/>
                    <a:pt x="337" y="460"/>
                  </a:cubicBezTo>
                  <a:cubicBezTo>
                    <a:pt x="336" y="460"/>
                    <a:pt x="334" y="455"/>
                    <a:pt x="334" y="455"/>
                  </a:cubicBezTo>
                  <a:cubicBezTo>
                    <a:pt x="334" y="455"/>
                    <a:pt x="334" y="457"/>
                    <a:pt x="334" y="457"/>
                  </a:cubicBezTo>
                  <a:cubicBezTo>
                    <a:pt x="331" y="455"/>
                    <a:pt x="331" y="450"/>
                    <a:pt x="327" y="450"/>
                  </a:cubicBezTo>
                  <a:cubicBezTo>
                    <a:pt x="330" y="444"/>
                    <a:pt x="323" y="443"/>
                    <a:pt x="324" y="436"/>
                  </a:cubicBezTo>
                  <a:cubicBezTo>
                    <a:pt x="324" y="434"/>
                    <a:pt x="321" y="435"/>
                    <a:pt x="321" y="433"/>
                  </a:cubicBezTo>
                  <a:cubicBezTo>
                    <a:pt x="321" y="430"/>
                    <a:pt x="316" y="432"/>
                    <a:pt x="316" y="430"/>
                  </a:cubicBezTo>
                  <a:cubicBezTo>
                    <a:pt x="317" y="428"/>
                    <a:pt x="317" y="427"/>
                    <a:pt x="314" y="427"/>
                  </a:cubicBezTo>
                  <a:cubicBezTo>
                    <a:pt x="316" y="425"/>
                    <a:pt x="315" y="424"/>
                    <a:pt x="314" y="420"/>
                  </a:cubicBezTo>
                  <a:cubicBezTo>
                    <a:pt x="314" y="420"/>
                    <a:pt x="314" y="418"/>
                    <a:pt x="314" y="418"/>
                  </a:cubicBezTo>
                  <a:cubicBezTo>
                    <a:pt x="314" y="417"/>
                    <a:pt x="313" y="418"/>
                    <a:pt x="313" y="418"/>
                  </a:cubicBezTo>
                  <a:cubicBezTo>
                    <a:pt x="312" y="414"/>
                    <a:pt x="315" y="415"/>
                    <a:pt x="313" y="412"/>
                  </a:cubicBezTo>
                  <a:cubicBezTo>
                    <a:pt x="311" y="410"/>
                    <a:pt x="310" y="419"/>
                    <a:pt x="310" y="412"/>
                  </a:cubicBezTo>
                  <a:cubicBezTo>
                    <a:pt x="310" y="407"/>
                    <a:pt x="305" y="403"/>
                    <a:pt x="300" y="398"/>
                  </a:cubicBezTo>
                  <a:cubicBezTo>
                    <a:pt x="296" y="401"/>
                    <a:pt x="299" y="402"/>
                    <a:pt x="297" y="406"/>
                  </a:cubicBezTo>
                  <a:cubicBezTo>
                    <a:pt x="294" y="407"/>
                    <a:pt x="295" y="404"/>
                    <a:pt x="293" y="404"/>
                  </a:cubicBezTo>
                  <a:cubicBezTo>
                    <a:pt x="291" y="404"/>
                    <a:pt x="291" y="402"/>
                    <a:pt x="289" y="402"/>
                  </a:cubicBezTo>
                  <a:cubicBezTo>
                    <a:pt x="292" y="404"/>
                    <a:pt x="290" y="411"/>
                    <a:pt x="294" y="411"/>
                  </a:cubicBezTo>
                  <a:cubicBezTo>
                    <a:pt x="293" y="414"/>
                    <a:pt x="295" y="418"/>
                    <a:pt x="297" y="423"/>
                  </a:cubicBezTo>
                  <a:cubicBezTo>
                    <a:pt x="297" y="424"/>
                    <a:pt x="297" y="426"/>
                    <a:pt x="297" y="426"/>
                  </a:cubicBezTo>
                  <a:cubicBezTo>
                    <a:pt x="299" y="427"/>
                    <a:pt x="300" y="434"/>
                    <a:pt x="301" y="437"/>
                  </a:cubicBezTo>
                  <a:cubicBezTo>
                    <a:pt x="307" y="437"/>
                    <a:pt x="307" y="437"/>
                    <a:pt x="307" y="437"/>
                  </a:cubicBezTo>
                  <a:cubicBezTo>
                    <a:pt x="306" y="438"/>
                    <a:pt x="306" y="439"/>
                    <a:pt x="306" y="441"/>
                  </a:cubicBezTo>
                  <a:cubicBezTo>
                    <a:pt x="307" y="442"/>
                    <a:pt x="308" y="441"/>
                    <a:pt x="308" y="440"/>
                  </a:cubicBezTo>
                  <a:cubicBezTo>
                    <a:pt x="311" y="442"/>
                    <a:pt x="310" y="444"/>
                    <a:pt x="311" y="447"/>
                  </a:cubicBezTo>
                  <a:cubicBezTo>
                    <a:pt x="312" y="448"/>
                    <a:pt x="314" y="448"/>
                    <a:pt x="314" y="448"/>
                  </a:cubicBezTo>
                  <a:cubicBezTo>
                    <a:pt x="314" y="449"/>
                    <a:pt x="314" y="451"/>
                    <a:pt x="314" y="451"/>
                  </a:cubicBezTo>
                  <a:cubicBezTo>
                    <a:pt x="314" y="451"/>
                    <a:pt x="315" y="451"/>
                    <a:pt x="316" y="451"/>
                  </a:cubicBezTo>
                  <a:cubicBezTo>
                    <a:pt x="316" y="453"/>
                    <a:pt x="314" y="454"/>
                    <a:pt x="314" y="454"/>
                  </a:cubicBezTo>
                  <a:cubicBezTo>
                    <a:pt x="315" y="456"/>
                    <a:pt x="316" y="456"/>
                    <a:pt x="317" y="457"/>
                  </a:cubicBezTo>
                  <a:cubicBezTo>
                    <a:pt x="317" y="457"/>
                    <a:pt x="316" y="459"/>
                    <a:pt x="317" y="460"/>
                  </a:cubicBezTo>
                  <a:cubicBezTo>
                    <a:pt x="317" y="460"/>
                    <a:pt x="318" y="460"/>
                    <a:pt x="318" y="460"/>
                  </a:cubicBezTo>
                  <a:cubicBezTo>
                    <a:pt x="319" y="461"/>
                    <a:pt x="316" y="466"/>
                    <a:pt x="321" y="465"/>
                  </a:cubicBezTo>
                  <a:cubicBezTo>
                    <a:pt x="321" y="468"/>
                    <a:pt x="321" y="471"/>
                    <a:pt x="323" y="474"/>
                  </a:cubicBezTo>
                  <a:cubicBezTo>
                    <a:pt x="323" y="475"/>
                    <a:pt x="325" y="476"/>
                    <a:pt x="325" y="476"/>
                  </a:cubicBezTo>
                  <a:cubicBezTo>
                    <a:pt x="326" y="477"/>
                    <a:pt x="326" y="480"/>
                    <a:pt x="327" y="481"/>
                  </a:cubicBezTo>
                  <a:cubicBezTo>
                    <a:pt x="327" y="481"/>
                    <a:pt x="329" y="481"/>
                    <a:pt x="330" y="482"/>
                  </a:cubicBezTo>
                  <a:cubicBezTo>
                    <a:pt x="331" y="484"/>
                    <a:pt x="328" y="486"/>
                    <a:pt x="331" y="486"/>
                  </a:cubicBezTo>
                  <a:cubicBezTo>
                    <a:pt x="333" y="486"/>
                    <a:pt x="332" y="490"/>
                    <a:pt x="332" y="492"/>
                  </a:cubicBezTo>
                  <a:cubicBezTo>
                    <a:pt x="338" y="489"/>
                    <a:pt x="337" y="495"/>
                    <a:pt x="344" y="493"/>
                  </a:cubicBezTo>
                  <a:cubicBezTo>
                    <a:pt x="344" y="497"/>
                    <a:pt x="346" y="499"/>
                    <a:pt x="346" y="503"/>
                  </a:cubicBezTo>
                  <a:cubicBezTo>
                    <a:pt x="351" y="511"/>
                    <a:pt x="368" y="509"/>
                    <a:pt x="379" y="507"/>
                  </a:cubicBezTo>
                  <a:cubicBezTo>
                    <a:pt x="380" y="508"/>
                    <a:pt x="379" y="505"/>
                    <a:pt x="380" y="505"/>
                  </a:cubicBezTo>
                  <a:cubicBezTo>
                    <a:pt x="383" y="503"/>
                    <a:pt x="390" y="507"/>
                    <a:pt x="388" y="502"/>
                  </a:cubicBezTo>
                  <a:cubicBezTo>
                    <a:pt x="391" y="503"/>
                    <a:pt x="391" y="506"/>
                    <a:pt x="390" y="509"/>
                  </a:cubicBezTo>
                  <a:cubicBezTo>
                    <a:pt x="390" y="509"/>
                    <a:pt x="388" y="510"/>
                    <a:pt x="388" y="510"/>
                  </a:cubicBezTo>
                  <a:cubicBezTo>
                    <a:pt x="388" y="513"/>
                    <a:pt x="389" y="516"/>
                    <a:pt x="388" y="519"/>
                  </a:cubicBezTo>
                  <a:cubicBezTo>
                    <a:pt x="388" y="519"/>
                    <a:pt x="386" y="518"/>
                    <a:pt x="386" y="519"/>
                  </a:cubicBezTo>
                  <a:cubicBezTo>
                    <a:pt x="385" y="519"/>
                    <a:pt x="385" y="525"/>
                    <a:pt x="384" y="527"/>
                  </a:cubicBezTo>
                  <a:cubicBezTo>
                    <a:pt x="384" y="528"/>
                    <a:pt x="380" y="529"/>
                    <a:pt x="381" y="534"/>
                  </a:cubicBezTo>
                  <a:cubicBezTo>
                    <a:pt x="377" y="534"/>
                    <a:pt x="380" y="542"/>
                    <a:pt x="374" y="541"/>
                  </a:cubicBezTo>
                  <a:cubicBezTo>
                    <a:pt x="375" y="545"/>
                    <a:pt x="373" y="546"/>
                    <a:pt x="373" y="549"/>
                  </a:cubicBezTo>
                  <a:cubicBezTo>
                    <a:pt x="368" y="548"/>
                    <a:pt x="371" y="555"/>
                    <a:pt x="366" y="554"/>
                  </a:cubicBezTo>
                  <a:cubicBezTo>
                    <a:pt x="366" y="558"/>
                    <a:pt x="366" y="558"/>
                    <a:pt x="366" y="558"/>
                  </a:cubicBezTo>
                  <a:cubicBezTo>
                    <a:pt x="365" y="558"/>
                    <a:pt x="364" y="556"/>
                    <a:pt x="363" y="556"/>
                  </a:cubicBezTo>
                  <a:cubicBezTo>
                    <a:pt x="360" y="558"/>
                    <a:pt x="362" y="559"/>
                    <a:pt x="358" y="561"/>
                  </a:cubicBezTo>
                  <a:cubicBezTo>
                    <a:pt x="358" y="561"/>
                    <a:pt x="353" y="562"/>
                    <a:pt x="353" y="562"/>
                  </a:cubicBezTo>
                  <a:cubicBezTo>
                    <a:pt x="353" y="562"/>
                    <a:pt x="354" y="563"/>
                    <a:pt x="353" y="563"/>
                  </a:cubicBezTo>
                  <a:cubicBezTo>
                    <a:pt x="352" y="564"/>
                    <a:pt x="349" y="565"/>
                    <a:pt x="348" y="566"/>
                  </a:cubicBezTo>
                  <a:cubicBezTo>
                    <a:pt x="344" y="569"/>
                    <a:pt x="343" y="573"/>
                    <a:pt x="338" y="573"/>
                  </a:cubicBezTo>
                  <a:cubicBezTo>
                    <a:pt x="339" y="577"/>
                    <a:pt x="336" y="577"/>
                    <a:pt x="337" y="580"/>
                  </a:cubicBezTo>
                  <a:cubicBezTo>
                    <a:pt x="335" y="582"/>
                    <a:pt x="334" y="581"/>
                    <a:pt x="332" y="580"/>
                  </a:cubicBezTo>
                  <a:cubicBezTo>
                    <a:pt x="333" y="582"/>
                    <a:pt x="330" y="584"/>
                    <a:pt x="331" y="584"/>
                  </a:cubicBezTo>
                  <a:cubicBezTo>
                    <a:pt x="334" y="587"/>
                    <a:pt x="330" y="585"/>
                    <a:pt x="330" y="589"/>
                  </a:cubicBezTo>
                  <a:cubicBezTo>
                    <a:pt x="329" y="591"/>
                    <a:pt x="327" y="589"/>
                    <a:pt x="327" y="590"/>
                  </a:cubicBezTo>
                  <a:cubicBezTo>
                    <a:pt x="326" y="591"/>
                    <a:pt x="327" y="592"/>
                    <a:pt x="327" y="593"/>
                  </a:cubicBezTo>
                  <a:cubicBezTo>
                    <a:pt x="326" y="594"/>
                    <a:pt x="323" y="605"/>
                    <a:pt x="324" y="608"/>
                  </a:cubicBezTo>
                  <a:cubicBezTo>
                    <a:pt x="324" y="611"/>
                    <a:pt x="325" y="612"/>
                    <a:pt x="327" y="614"/>
                  </a:cubicBezTo>
                  <a:cubicBezTo>
                    <a:pt x="327" y="618"/>
                    <a:pt x="326" y="619"/>
                    <a:pt x="327" y="622"/>
                  </a:cubicBezTo>
                  <a:cubicBezTo>
                    <a:pt x="327" y="623"/>
                    <a:pt x="328" y="628"/>
                    <a:pt x="330" y="628"/>
                  </a:cubicBezTo>
                  <a:cubicBezTo>
                    <a:pt x="334" y="628"/>
                    <a:pt x="325" y="634"/>
                    <a:pt x="332" y="635"/>
                  </a:cubicBezTo>
                  <a:cubicBezTo>
                    <a:pt x="332" y="642"/>
                    <a:pt x="333" y="647"/>
                    <a:pt x="332" y="653"/>
                  </a:cubicBezTo>
                  <a:cubicBezTo>
                    <a:pt x="332" y="657"/>
                    <a:pt x="328" y="661"/>
                    <a:pt x="328" y="664"/>
                  </a:cubicBezTo>
                  <a:cubicBezTo>
                    <a:pt x="325" y="665"/>
                    <a:pt x="320" y="668"/>
                    <a:pt x="318" y="670"/>
                  </a:cubicBezTo>
                  <a:cubicBezTo>
                    <a:pt x="317" y="671"/>
                    <a:pt x="317" y="671"/>
                    <a:pt x="318" y="671"/>
                  </a:cubicBezTo>
                  <a:cubicBezTo>
                    <a:pt x="318" y="673"/>
                    <a:pt x="316" y="672"/>
                    <a:pt x="314" y="673"/>
                  </a:cubicBezTo>
                  <a:cubicBezTo>
                    <a:pt x="313" y="673"/>
                    <a:pt x="314" y="675"/>
                    <a:pt x="313" y="676"/>
                  </a:cubicBezTo>
                  <a:cubicBezTo>
                    <a:pt x="312" y="676"/>
                    <a:pt x="310" y="673"/>
                    <a:pt x="310" y="676"/>
                  </a:cubicBezTo>
                  <a:cubicBezTo>
                    <a:pt x="310" y="677"/>
                    <a:pt x="308" y="676"/>
                    <a:pt x="307" y="677"/>
                  </a:cubicBezTo>
                  <a:cubicBezTo>
                    <a:pt x="305" y="678"/>
                    <a:pt x="305" y="682"/>
                    <a:pt x="301" y="681"/>
                  </a:cubicBezTo>
                  <a:cubicBezTo>
                    <a:pt x="300" y="689"/>
                    <a:pt x="301" y="701"/>
                    <a:pt x="303" y="712"/>
                  </a:cubicBezTo>
                  <a:cubicBezTo>
                    <a:pt x="302" y="713"/>
                    <a:pt x="300" y="714"/>
                    <a:pt x="300" y="712"/>
                  </a:cubicBezTo>
                  <a:cubicBezTo>
                    <a:pt x="298" y="712"/>
                    <a:pt x="299" y="714"/>
                    <a:pt x="299" y="715"/>
                  </a:cubicBezTo>
                  <a:cubicBezTo>
                    <a:pt x="297" y="716"/>
                    <a:pt x="295" y="714"/>
                    <a:pt x="294" y="716"/>
                  </a:cubicBezTo>
                  <a:cubicBezTo>
                    <a:pt x="294" y="718"/>
                    <a:pt x="289" y="718"/>
                    <a:pt x="287" y="721"/>
                  </a:cubicBezTo>
                  <a:cubicBezTo>
                    <a:pt x="287" y="729"/>
                    <a:pt x="287" y="729"/>
                    <a:pt x="287" y="729"/>
                  </a:cubicBezTo>
                  <a:cubicBezTo>
                    <a:pt x="284" y="729"/>
                    <a:pt x="286" y="734"/>
                    <a:pt x="285" y="736"/>
                  </a:cubicBezTo>
                  <a:cubicBezTo>
                    <a:pt x="284" y="737"/>
                    <a:pt x="282" y="737"/>
                    <a:pt x="282" y="737"/>
                  </a:cubicBezTo>
                  <a:cubicBezTo>
                    <a:pt x="281" y="740"/>
                    <a:pt x="281" y="742"/>
                    <a:pt x="279" y="744"/>
                  </a:cubicBezTo>
                  <a:cubicBezTo>
                    <a:pt x="279" y="745"/>
                    <a:pt x="279" y="747"/>
                    <a:pt x="279" y="747"/>
                  </a:cubicBezTo>
                  <a:cubicBezTo>
                    <a:pt x="279" y="748"/>
                    <a:pt x="276" y="747"/>
                    <a:pt x="276" y="747"/>
                  </a:cubicBezTo>
                  <a:cubicBezTo>
                    <a:pt x="276" y="748"/>
                    <a:pt x="277" y="751"/>
                    <a:pt x="276" y="751"/>
                  </a:cubicBezTo>
                  <a:cubicBezTo>
                    <a:pt x="276" y="752"/>
                    <a:pt x="274" y="751"/>
                    <a:pt x="273" y="751"/>
                  </a:cubicBezTo>
                  <a:cubicBezTo>
                    <a:pt x="273" y="752"/>
                    <a:pt x="274" y="754"/>
                    <a:pt x="273" y="754"/>
                  </a:cubicBezTo>
                  <a:cubicBezTo>
                    <a:pt x="273" y="755"/>
                    <a:pt x="271" y="754"/>
                    <a:pt x="271" y="754"/>
                  </a:cubicBezTo>
                  <a:cubicBezTo>
                    <a:pt x="270" y="755"/>
                    <a:pt x="268" y="757"/>
                    <a:pt x="268" y="758"/>
                  </a:cubicBezTo>
                  <a:cubicBezTo>
                    <a:pt x="268" y="760"/>
                    <a:pt x="266" y="759"/>
                    <a:pt x="265" y="760"/>
                  </a:cubicBezTo>
                  <a:cubicBezTo>
                    <a:pt x="265" y="760"/>
                    <a:pt x="265" y="762"/>
                    <a:pt x="265" y="763"/>
                  </a:cubicBezTo>
                  <a:cubicBezTo>
                    <a:pt x="264" y="763"/>
                    <a:pt x="263" y="762"/>
                    <a:pt x="262" y="763"/>
                  </a:cubicBezTo>
                  <a:cubicBezTo>
                    <a:pt x="261" y="763"/>
                    <a:pt x="260" y="765"/>
                    <a:pt x="259" y="765"/>
                  </a:cubicBezTo>
                  <a:cubicBezTo>
                    <a:pt x="259" y="766"/>
                    <a:pt x="257" y="768"/>
                    <a:pt x="257" y="768"/>
                  </a:cubicBezTo>
                  <a:cubicBezTo>
                    <a:pt x="256" y="769"/>
                    <a:pt x="252" y="770"/>
                    <a:pt x="252" y="770"/>
                  </a:cubicBezTo>
                  <a:cubicBezTo>
                    <a:pt x="251" y="769"/>
                    <a:pt x="251" y="769"/>
                    <a:pt x="250" y="770"/>
                  </a:cubicBezTo>
                  <a:cubicBezTo>
                    <a:pt x="248" y="771"/>
                    <a:pt x="247" y="770"/>
                    <a:pt x="244" y="771"/>
                  </a:cubicBezTo>
                  <a:cubicBezTo>
                    <a:pt x="243" y="771"/>
                    <a:pt x="234" y="775"/>
                    <a:pt x="231" y="771"/>
                  </a:cubicBezTo>
                  <a:cubicBezTo>
                    <a:pt x="229" y="771"/>
                    <a:pt x="231" y="773"/>
                    <a:pt x="231" y="772"/>
                  </a:cubicBezTo>
                  <a:cubicBezTo>
                    <a:pt x="229" y="776"/>
                    <a:pt x="226" y="773"/>
                    <a:pt x="222" y="774"/>
                  </a:cubicBezTo>
                  <a:cubicBezTo>
                    <a:pt x="220" y="774"/>
                    <a:pt x="221" y="775"/>
                    <a:pt x="222" y="775"/>
                  </a:cubicBezTo>
                  <a:cubicBezTo>
                    <a:pt x="220" y="777"/>
                    <a:pt x="213" y="774"/>
                    <a:pt x="209" y="774"/>
                  </a:cubicBezTo>
                  <a:cubicBezTo>
                    <a:pt x="209" y="767"/>
                    <a:pt x="203" y="763"/>
                    <a:pt x="206" y="757"/>
                  </a:cubicBezTo>
                  <a:cubicBezTo>
                    <a:pt x="203" y="754"/>
                    <a:pt x="200" y="752"/>
                    <a:pt x="200" y="746"/>
                  </a:cubicBezTo>
                  <a:cubicBezTo>
                    <a:pt x="196" y="750"/>
                    <a:pt x="200" y="748"/>
                    <a:pt x="198" y="742"/>
                  </a:cubicBezTo>
                  <a:cubicBezTo>
                    <a:pt x="196" y="735"/>
                    <a:pt x="187" y="730"/>
                    <a:pt x="189" y="722"/>
                  </a:cubicBezTo>
                  <a:cubicBezTo>
                    <a:pt x="188" y="721"/>
                    <a:pt x="188" y="725"/>
                    <a:pt x="188" y="725"/>
                  </a:cubicBezTo>
                  <a:cubicBezTo>
                    <a:pt x="185" y="724"/>
                    <a:pt x="188" y="715"/>
                    <a:pt x="185" y="719"/>
                  </a:cubicBezTo>
                  <a:cubicBezTo>
                    <a:pt x="183" y="717"/>
                    <a:pt x="183" y="712"/>
                    <a:pt x="184" y="709"/>
                  </a:cubicBezTo>
                  <a:cubicBezTo>
                    <a:pt x="184" y="705"/>
                    <a:pt x="185" y="702"/>
                    <a:pt x="182" y="697"/>
                  </a:cubicBezTo>
                  <a:cubicBezTo>
                    <a:pt x="183" y="695"/>
                    <a:pt x="179" y="696"/>
                    <a:pt x="178" y="695"/>
                  </a:cubicBezTo>
                  <a:cubicBezTo>
                    <a:pt x="177" y="694"/>
                    <a:pt x="182" y="691"/>
                    <a:pt x="175" y="693"/>
                  </a:cubicBezTo>
                  <a:cubicBezTo>
                    <a:pt x="175" y="692"/>
                    <a:pt x="176" y="689"/>
                    <a:pt x="175" y="688"/>
                  </a:cubicBezTo>
                  <a:cubicBezTo>
                    <a:pt x="175" y="688"/>
                    <a:pt x="173" y="689"/>
                    <a:pt x="172" y="688"/>
                  </a:cubicBezTo>
                  <a:cubicBezTo>
                    <a:pt x="172" y="688"/>
                    <a:pt x="176" y="683"/>
                    <a:pt x="171" y="684"/>
                  </a:cubicBezTo>
                  <a:cubicBezTo>
                    <a:pt x="171" y="682"/>
                    <a:pt x="173" y="681"/>
                    <a:pt x="172" y="678"/>
                  </a:cubicBezTo>
                  <a:cubicBezTo>
                    <a:pt x="170" y="677"/>
                    <a:pt x="173" y="672"/>
                    <a:pt x="168" y="673"/>
                  </a:cubicBezTo>
                  <a:cubicBezTo>
                    <a:pt x="168" y="660"/>
                    <a:pt x="169" y="656"/>
                    <a:pt x="175" y="648"/>
                  </a:cubicBezTo>
                  <a:cubicBezTo>
                    <a:pt x="174" y="646"/>
                    <a:pt x="177" y="640"/>
                    <a:pt x="174" y="641"/>
                  </a:cubicBezTo>
                  <a:cubicBezTo>
                    <a:pt x="174" y="638"/>
                    <a:pt x="177" y="640"/>
                    <a:pt x="178" y="639"/>
                  </a:cubicBezTo>
                  <a:cubicBezTo>
                    <a:pt x="179" y="639"/>
                    <a:pt x="178" y="636"/>
                    <a:pt x="179" y="636"/>
                  </a:cubicBezTo>
                  <a:cubicBezTo>
                    <a:pt x="179" y="634"/>
                    <a:pt x="178" y="621"/>
                    <a:pt x="177" y="625"/>
                  </a:cubicBezTo>
                  <a:cubicBezTo>
                    <a:pt x="174" y="623"/>
                    <a:pt x="175" y="619"/>
                    <a:pt x="175" y="617"/>
                  </a:cubicBezTo>
                  <a:cubicBezTo>
                    <a:pt x="175" y="613"/>
                    <a:pt x="176" y="610"/>
                    <a:pt x="175" y="607"/>
                  </a:cubicBezTo>
                  <a:cubicBezTo>
                    <a:pt x="175" y="605"/>
                    <a:pt x="173" y="606"/>
                    <a:pt x="172" y="606"/>
                  </a:cubicBezTo>
                  <a:cubicBezTo>
                    <a:pt x="172" y="605"/>
                    <a:pt x="174" y="604"/>
                    <a:pt x="174" y="603"/>
                  </a:cubicBezTo>
                  <a:cubicBezTo>
                    <a:pt x="174" y="603"/>
                    <a:pt x="172" y="602"/>
                    <a:pt x="172" y="601"/>
                  </a:cubicBezTo>
                  <a:cubicBezTo>
                    <a:pt x="172" y="598"/>
                    <a:pt x="171" y="599"/>
                    <a:pt x="170" y="597"/>
                  </a:cubicBezTo>
                  <a:cubicBezTo>
                    <a:pt x="169" y="597"/>
                    <a:pt x="170" y="595"/>
                    <a:pt x="170" y="594"/>
                  </a:cubicBezTo>
                  <a:cubicBezTo>
                    <a:pt x="169" y="594"/>
                    <a:pt x="166" y="594"/>
                    <a:pt x="167" y="593"/>
                  </a:cubicBezTo>
                  <a:cubicBezTo>
                    <a:pt x="167" y="593"/>
                    <a:pt x="168" y="593"/>
                    <a:pt x="168" y="593"/>
                  </a:cubicBezTo>
                  <a:cubicBezTo>
                    <a:pt x="166" y="590"/>
                    <a:pt x="165" y="589"/>
                    <a:pt x="161" y="587"/>
                  </a:cubicBezTo>
                  <a:cubicBezTo>
                    <a:pt x="160" y="587"/>
                    <a:pt x="161" y="586"/>
                    <a:pt x="160" y="586"/>
                  </a:cubicBezTo>
                  <a:cubicBezTo>
                    <a:pt x="158" y="586"/>
                    <a:pt x="158" y="582"/>
                    <a:pt x="156" y="583"/>
                  </a:cubicBezTo>
                  <a:cubicBezTo>
                    <a:pt x="153" y="571"/>
                    <a:pt x="156" y="561"/>
                    <a:pt x="156" y="548"/>
                  </a:cubicBezTo>
                  <a:cubicBezTo>
                    <a:pt x="155" y="545"/>
                    <a:pt x="152" y="550"/>
                    <a:pt x="153" y="544"/>
                  </a:cubicBezTo>
                  <a:cubicBezTo>
                    <a:pt x="145" y="544"/>
                    <a:pt x="138" y="543"/>
                    <a:pt x="133" y="541"/>
                  </a:cubicBezTo>
                  <a:cubicBezTo>
                    <a:pt x="135" y="533"/>
                    <a:pt x="129" y="542"/>
                    <a:pt x="130" y="534"/>
                  </a:cubicBezTo>
                  <a:cubicBezTo>
                    <a:pt x="124" y="532"/>
                    <a:pt x="123" y="531"/>
                    <a:pt x="115" y="533"/>
                  </a:cubicBezTo>
                  <a:cubicBezTo>
                    <a:pt x="114" y="533"/>
                    <a:pt x="111" y="533"/>
                    <a:pt x="109" y="534"/>
                  </a:cubicBezTo>
                  <a:cubicBezTo>
                    <a:pt x="109" y="534"/>
                    <a:pt x="105" y="536"/>
                    <a:pt x="101" y="535"/>
                  </a:cubicBezTo>
                  <a:cubicBezTo>
                    <a:pt x="103" y="539"/>
                    <a:pt x="105" y="537"/>
                    <a:pt x="98" y="538"/>
                  </a:cubicBezTo>
                  <a:cubicBezTo>
                    <a:pt x="93" y="539"/>
                    <a:pt x="90" y="541"/>
                    <a:pt x="83" y="541"/>
                  </a:cubicBezTo>
                  <a:cubicBezTo>
                    <a:pt x="80" y="541"/>
                    <a:pt x="80" y="540"/>
                    <a:pt x="78" y="540"/>
                  </a:cubicBezTo>
                  <a:cubicBezTo>
                    <a:pt x="69" y="539"/>
                    <a:pt x="60" y="544"/>
                    <a:pt x="52" y="542"/>
                  </a:cubicBezTo>
                  <a:cubicBezTo>
                    <a:pt x="52" y="538"/>
                    <a:pt x="47" y="539"/>
                    <a:pt x="45" y="538"/>
                  </a:cubicBezTo>
                  <a:cubicBezTo>
                    <a:pt x="44" y="538"/>
                    <a:pt x="45" y="536"/>
                    <a:pt x="45" y="535"/>
                  </a:cubicBezTo>
                  <a:cubicBezTo>
                    <a:pt x="44" y="535"/>
                    <a:pt x="41" y="536"/>
                    <a:pt x="41" y="535"/>
                  </a:cubicBezTo>
                  <a:cubicBezTo>
                    <a:pt x="40" y="535"/>
                    <a:pt x="41" y="533"/>
                    <a:pt x="41" y="533"/>
                  </a:cubicBezTo>
                  <a:cubicBezTo>
                    <a:pt x="39" y="532"/>
                    <a:pt x="38" y="533"/>
                    <a:pt x="38" y="531"/>
                  </a:cubicBezTo>
                  <a:cubicBezTo>
                    <a:pt x="38" y="531"/>
                    <a:pt x="35" y="529"/>
                    <a:pt x="35" y="528"/>
                  </a:cubicBezTo>
                  <a:cubicBezTo>
                    <a:pt x="34" y="528"/>
                    <a:pt x="35" y="527"/>
                    <a:pt x="34" y="527"/>
                  </a:cubicBezTo>
                  <a:cubicBezTo>
                    <a:pt x="32" y="527"/>
                    <a:pt x="33" y="525"/>
                    <a:pt x="32" y="524"/>
                  </a:cubicBezTo>
                  <a:cubicBezTo>
                    <a:pt x="31" y="523"/>
                    <a:pt x="30" y="524"/>
                    <a:pt x="29" y="523"/>
                  </a:cubicBezTo>
                  <a:cubicBezTo>
                    <a:pt x="29" y="522"/>
                    <a:pt x="30" y="521"/>
                    <a:pt x="29" y="520"/>
                  </a:cubicBezTo>
                  <a:cubicBezTo>
                    <a:pt x="28" y="519"/>
                    <a:pt x="26" y="521"/>
                    <a:pt x="26" y="519"/>
                  </a:cubicBezTo>
                  <a:cubicBezTo>
                    <a:pt x="26" y="518"/>
                    <a:pt x="28" y="516"/>
                    <a:pt x="28" y="517"/>
                  </a:cubicBezTo>
                  <a:cubicBezTo>
                    <a:pt x="26" y="512"/>
                    <a:pt x="20" y="514"/>
                    <a:pt x="21" y="509"/>
                  </a:cubicBezTo>
                  <a:cubicBezTo>
                    <a:pt x="14" y="511"/>
                    <a:pt x="17" y="503"/>
                    <a:pt x="11" y="505"/>
                  </a:cubicBezTo>
                  <a:cubicBezTo>
                    <a:pt x="12" y="503"/>
                    <a:pt x="13" y="502"/>
                    <a:pt x="12" y="500"/>
                  </a:cubicBezTo>
                  <a:cubicBezTo>
                    <a:pt x="12" y="498"/>
                    <a:pt x="9" y="499"/>
                    <a:pt x="7" y="499"/>
                  </a:cubicBezTo>
                  <a:cubicBezTo>
                    <a:pt x="8" y="496"/>
                    <a:pt x="4" y="496"/>
                    <a:pt x="4" y="495"/>
                  </a:cubicBezTo>
                  <a:cubicBezTo>
                    <a:pt x="4" y="492"/>
                    <a:pt x="6" y="493"/>
                    <a:pt x="4" y="489"/>
                  </a:cubicBezTo>
                  <a:cubicBezTo>
                    <a:pt x="4" y="488"/>
                    <a:pt x="3" y="489"/>
                    <a:pt x="3" y="488"/>
                  </a:cubicBezTo>
                  <a:cubicBezTo>
                    <a:pt x="3" y="487"/>
                    <a:pt x="1" y="483"/>
                    <a:pt x="0" y="482"/>
                  </a:cubicBezTo>
                  <a:cubicBezTo>
                    <a:pt x="0" y="480"/>
                    <a:pt x="3" y="482"/>
                    <a:pt x="4" y="481"/>
                  </a:cubicBezTo>
                  <a:cubicBezTo>
                    <a:pt x="5" y="480"/>
                    <a:pt x="4" y="476"/>
                    <a:pt x="7" y="476"/>
                  </a:cubicBezTo>
                  <a:cubicBezTo>
                    <a:pt x="7" y="453"/>
                    <a:pt x="7" y="453"/>
                    <a:pt x="7" y="453"/>
                  </a:cubicBezTo>
                  <a:cubicBezTo>
                    <a:pt x="7" y="451"/>
                    <a:pt x="4" y="452"/>
                    <a:pt x="4" y="451"/>
                  </a:cubicBezTo>
                  <a:cubicBezTo>
                    <a:pt x="4" y="451"/>
                    <a:pt x="5" y="449"/>
                    <a:pt x="5" y="448"/>
                  </a:cubicBezTo>
                  <a:cubicBezTo>
                    <a:pt x="6" y="446"/>
                    <a:pt x="4" y="445"/>
                    <a:pt x="4" y="443"/>
                  </a:cubicBezTo>
                  <a:cubicBezTo>
                    <a:pt x="9" y="449"/>
                    <a:pt x="4" y="433"/>
                    <a:pt x="10" y="439"/>
                  </a:cubicBezTo>
                  <a:cubicBezTo>
                    <a:pt x="11" y="437"/>
                    <a:pt x="9" y="432"/>
                    <a:pt x="11" y="430"/>
                  </a:cubicBezTo>
                  <a:cubicBezTo>
                    <a:pt x="11" y="430"/>
                    <a:pt x="14" y="430"/>
                    <a:pt x="14" y="430"/>
                  </a:cubicBezTo>
                  <a:cubicBezTo>
                    <a:pt x="14" y="429"/>
                    <a:pt x="12" y="428"/>
                    <a:pt x="12" y="426"/>
                  </a:cubicBezTo>
                  <a:cubicBezTo>
                    <a:pt x="18" y="425"/>
                    <a:pt x="17" y="417"/>
                    <a:pt x="22" y="416"/>
                  </a:cubicBezTo>
                  <a:cubicBezTo>
                    <a:pt x="22" y="411"/>
                    <a:pt x="27" y="411"/>
                    <a:pt x="26" y="406"/>
                  </a:cubicBezTo>
                  <a:cubicBezTo>
                    <a:pt x="29" y="407"/>
                    <a:pt x="29" y="405"/>
                    <a:pt x="29" y="404"/>
                  </a:cubicBezTo>
                  <a:cubicBezTo>
                    <a:pt x="38" y="403"/>
                    <a:pt x="44" y="400"/>
                    <a:pt x="43" y="389"/>
                  </a:cubicBezTo>
                  <a:cubicBezTo>
                    <a:pt x="49" y="391"/>
                    <a:pt x="44" y="382"/>
                    <a:pt x="49" y="382"/>
                  </a:cubicBezTo>
                  <a:cubicBezTo>
                    <a:pt x="49" y="374"/>
                    <a:pt x="49" y="374"/>
                    <a:pt x="49" y="374"/>
                  </a:cubicBezTo>
                  <a:cubicBezTo>
                    <a:pt x="51" y="374"/>
                    <a:pt x="52" y="372"/>
                    <a:pt x="55" y="373"/>
                  </a:cubicBezTo>
                  <a:cubicBezTo>
                    <a:pt x="57" y="370"/>
                    <a:pt x="59" y="368"/>
                    <a:pt x="62" y="364"/>
                  </a:cubicBezTo>
                  <a:cubicBezTo>
                    <a:pt x="62" y="363"/>
                    <a:pt x="63" y="364"/>
                    <a:pt x="63" y="363"/>
                  </a:cubicBezTo>
                  <a:cubicBezTo>
                    <a:pt x="63" y="361"/>
                    <a:pt x="67" y="361"/>
                    <a:pt x="66" y="359"/>
                  </a:cubicBezTo>
                  <a:cubicBezTo>
                    <a:pt x="72" y="360"/>
                    <a:pt x="73" y="355"/>
                    <a:pt x="78" y="356"/>
                  </a:cubicBezTo>
                  <a:cubicBezTo>
                    <a:pt x="76" y="361"/>
                    <a:pt x="85" y="356"/>
                    <a:pt x="83" y="361"/>
                  </a:cubicBezTo>
                  <a:cubicBezTo>
                    <a:pt x="85" y="358"/>
                    <a:pt x="97" y="363"/>
                    <a:pt x="97" y="357"/>
                  </a:cubicBezTo>
                  <a:cubicBezTo>
                    <a:pt x="103" y="356"/>
                    <a:pt x="109" y="355"/>
                    <a:pt x="112" y="350"/>
                  </a:cubicBezTo>
                  <a:cubicBezTo>
                    <a:pt x="114" y="350"/>
                    <a:pt x="116" y="350"/>
                    <a:pt x="116" y="349"/>
                  </a:cubicBezTo>
                  <a:cubicBezTo>
                    <a:pt x="119" y="349"/>
                    <a:pt x="119" y="350"/>
                    <a:pt x="122" y="350"/>
                  </a:cubicBezTo>
                  <a:cubicBezTo>
                    <a:pt x="125" y="350"/>
                    <a:pt x="128" y="349"/>
                    <a:pt x="130" y="349"/>
                  </a:cubicBezTo>
                  <a:cubicBezTo>
                    <a:pt x="130" y="349"/>
                    <a:pt x="131" y="350"/>
                    <a:pt x="132" y="350"/>
                  </a:cubicBezTo>
                  <a:cubicBezTo>
                    <a:pt x="135" y="350"/>
                    <a:pt x="141" y="353"/>
                    <a:pt x="147" y="352"/>
                  </a:cubicBezTo>
                  <a:cubicBezTo>
                    <a:pt x="150" y="351"/>
                    <a:pt x="154" y="347"/>
                    <a:pt x="157" y="350"/>
                  </a:cubicBezTo>
                  <a:cubicBezTo>
                    <a:pt x="159" y="353"/>
                    <a:pt x="158" y="350"/>
                    <a:pt x="163" y="350"/>
                  </a:cubicBezTo>
                  <a:cubicBezTo>
                    <a:pt x="163" y="351"/>
                    <a:pt x="164" y="352"/>
                    <a:pt x="164" y="353"/>
                  </a:cubicBezTo>
                  <a:cubicBezTo>
                    <a:pt x="164" y="353"/>
                    <a:pt x="161" y="354"/>
                    <a:pt x="161" y="354"/>
                  </a:cubicBezTo>
                  <a:cubicBezTo>
                    <a:pt x="161" y="356"/>
                    <a:pt x="162" y="355"/>
                    <a:pt x="163" y="356"/>
                  </a:cubicBezTo>
                  <a:cubicBezTo>
                    <a:pt x="163" y="357"/>
                    <a:pt x="161" y="357"/>
                    <a:pt x="161" y="357"/>
                  </a:cubicBezTo>
                  <a:cubicBezTo>
                    <a:pt x="161" y="358"/>
                    <a:pt x="163" y="359"/>
                    <a:pt x="163" y="360"/>
                  </a:cubicBezTo>
                  <a:cubicBezTo>
                    <a:pt x="162" y="364"/>
                    <a:pt x="160" y="366"/>
                    <a:pt x="164" y="371"/>
                  </a:cubicBezTo>
                  <a:cubicBezTo>
                    <a:pt x="165" y="374"/>
                    <a:pt x="166" y="370"/>
                    <a:pt x="168" y="373"/>
                  </a:cubicBezTo>
                  <a:cubicBezTo>
                    <a:pt x="168" y="374"/>
                    <a:pt x="171" y="373"/>
                    <a:pt x="171" y="374"/>
                  </a:cubicBezTo>
                  <a:cubicBezTo>
                    <a:pt x="171" y="374"/>
                    <a:pt x="171" y="377"/>
                    <a:pt x="171" y="377"/>
                  </a:cubicBezTo>
                  <a:cubicBezTo>
                    <a:pt x="172" y="378"/>
                    <a:pt x="175" y="376"/>
                    <a:pt x="175" y="378"/>
                  </a:cubicBezTo>
                  <a:cubicBezTo>
                    <a:pt x="180" y="376"/>
                    <a:pt x="183" y="382"/>
                    <a:pt x="185" y="378"/>
                  </a:cubicBezTo>
                  <a:cubicBezTo>
                    <a:pt x="187" y="378"/>
                    <a:pt x="186" y="381"/>
                    <a:pt x="186" y="381"/>
                  </a:cubicBezTo>
                  <a:cubicBezTo>
                    <a:pt x="189" y="383"/>
                    <a:pt x="190" y="381"/>
                    <a:pt x="193" y="382"/>
                  </a:cubicBezTo>
                  <a:cubicBezTo>
                    <a:pt x="194" y="383"/>
                    <a:pt x="194" y="385"/>
                    <a:pt x="195" y="385"/>
                  </a:cubicBezTo>
                  <a:cubicBezTo>
                    <a:pt x="195" y="386"/>
                    <a:pt x="197" y="385"/>
                    <a:pt x="198" y="385"/>
                  </a:cubicBezTo>
                  <a:cubicBezTo>
                    <a:pt x="199" y="387"/>
                    <a:pt x="200" y="386"/>
                    <a:pt x="202" y="387"/>
                  </a:cubicBezTo>
                  <a:cubicBezTo>
                    <a:pt x="202" y="387"/>
                    <a:pt x="203" y="389"/>
                    <a:pt x="203" y="389"/>
                  </a:cubicBezTo>
                  <a:cubicBezTo>
                    <a:pt x="204" y="390"/>
                    <a:pt x="206" y="388"/>
                    <a:pt x="207" y="388"/>
                  </a:cubicBezTo>
                  <a:cubicBezTo>
                    <a:pt x="207" y="388"/>
                    <a:pt x="208" y="389"/>
                    <a:pt x="209" y="389"/>
                  </a:cubicBezTo>
                  <a:cubicBezTo>
                    <a:pt x="210" y="390"/>
                    <a:pt x="211" y="389"/>
                    <a:pt x="212" y="389"/>
                  </a:cubicBezTo>
                  <a:cubicBezTo>
                    <a:pt x="212" y="388"/>
                    <a:pt x="214" y="388"/>
                    <a:pt x="214" y="387"/>
                  </a:cubicBezTo>
                  <a:cubicBezTo>
                    <a:pt x="214" y="387"/>
                    <a:pt x="217" y="386"/>
                    <a:pt x="216" y="385"/>
                  </a:cubicBezTo>
                  <a:cubicBezTo>
                    <a:pt x="212" y="382"/>
                    <a:pt x="220" y="383"/>
                    <a:pt x="220" y="378"/>
                  </a:cubicBezTo>
                  <a:cubicBezTo>
                    <a:pt x="224" y="379"/>
                    <a:pt x="224" y="376"/>
                    <a:pt x="229" y="377"/>
                  </a:cubicBezTo>
                  <a:cubicBezTo>
                    <a:pt x="229" y="377"/>
                    <a:pt x="230" y="378"/>
                    <a:pt x="230" y="378"/>
                  </a:cubicBezTo>
                  <a:cubicBezTo>
                    <a:pt x="232" y="379"/>
                    <a:pt x="234" y="378"/>
                    <a:pt x="236" y="378"/>
                  </a:cubicBezTo>
                  <a:cubicBezTo>
                    <a:pt x="236" y="378"/>
                    <a:pt x="238" y="381"/>
                    <a:pt x="238" y="381"/>
                  </a:cubicBezTo>
                  <a:cubicBezTo>
                    <a:pt x="239" y="381"/>
                    <a:pt x="241" y="379"/>
                    <a:pt x="243" y="380"/>
                  </a:cubicBezTo>
                  <a:cubicBezTo>
                    <a:pt x="243" y="380"/>
                    <a:pt x="242" y="382"/>
                    <a:pt x="243" y="382"/>
                  </a:cubicBezTo>
                  <a:cubicBezTo>
                    <a:pt x="244" y="383"/>
                    <a:pt x="246" y="380"/>
                    <a:pt x="248" y="381"/>
                  </a:cubicBezTo>
                  <a:cubicBezTo>
                    <a:pt x="249" y="382"/>
                    <a:pt x="245" y="383"/>
                    <a:pt x="245" y="382"/>
                  </a:cubicBezTo>
                  <a:cubicBezTo>
                    <a:pt x="246" y="385"/>
                    <a:pt x="255" y="385"/>
                    <a:pt x="259" y="385"/>
                  </a:cubicBezTo>
                  <a:cubicBezTo>
                    <a:pt x="259" y="391"/>
                    <a:pt x="271" y="389"/>
                    <a:pt x="273" y="385"/>
                  </a:cubicBezTo>
                  <a:cubicBezTo>
                    <a:pt x="274" y="387"/>
                    <a:pt x="280" y="384"/>
                    <a:pt x="282" y="385"/>
                  </a:cubicBezTo>
                  <a:cubicBezTo>
                    <a:pt x="283" y="387"/>
                    <a:pt x="282" y="385"/>
                    <a:pt x="285" y="385"/>
                  </a:cubicBezTo>
                  <a:cubicBezTo>
                    <a:pt x="287" y="386"/>
                    <a:pt x="289" y="387"/>
                    <a:pt x="292" y="387"/>
                  </a:cubicBezTo>
                  <a:cubicBezTo>
                    <a:pt x="294" y="386"/>
                    <a:pt x="295" y="384"/>
                    <a:pt x="299" y="384"/>
                  </a:cubicBezTo>
                  <a:cubicBezTo>
                    <a:pt x="300" y="381"/>
                    <a:pt x="299" y="376"/>
                    <a:pt x="303" y="375"/>
                  </a:cubicBezTo>
                  <a:cubicBezTo>
                    <a:pt x="303" y="373"/>
                    <a:pt x="301" y="373"/>
                    <a:pt x="301" y="370"/>
                  </a:cubicBezTo>
                  <a:cubicBezTo>
                    <a:pt x="306" y="370"/>
                    <a:pt x="306" y="361"/>
                    <a:pt x="310" y="366"/>
                  </a:cubicBezTo>
                  <a:cubicBezTo>
                    <a:pt x="311" y="360"/>
                    <a:pt x="308" y="359"/>
                    <a:pt x="304" y="359"/>
                  </a:cubicBezTo>
                  <a:cubicBezTo>
                    <a:pt x="305" y="357"/>
                    <a:pt x="306" y="355"/>
                    <a:pt x="306" y="353"/>
                  </a:cubicBezTo>
                  <a:cubicBezTo>
                    <a:pt x="304" y="349"/>
                    <a:pt x="296" y="352"/>
                    <a:pt x="294" y="347"/>
                  </a:cubicBezTo>
                  <a:cubicBezTo>
                    <a:pt x="292" y="349"/>
                    <a:pt x="287" y="349"/>
                    <a:pt x="286" y="352"/>
                  </a:cubicBezTo>
                  <a:cubicBezTo>
                    <a:pt x="284" y="352"/>
                    <a:pt x="285" y="349"/>
                    <a:pt x="285" y="349"/>
                  </a:cubicBezTo>
                  <a:cubicBezTo>
                    <a:pt x="282" y="347"/>
                    <a:pt x="278" y="350"/>
                    <a:pt x="275" y="349"/>
                  </a:cubicBezTo>
                  <a:cubicBezTo>
                    <a:pt x="273" y="350"/>
                    <a:pt x="273" y="352"/>
                    <a:pt x="271" y="352"/>
                  </a:cubicBezTo>
                  <a:cubicBezTo>
                    <a:pt x="267" y="352"/>
                    <a:pt x="267" y="346"/>
                    <a:pt x="261" y="347"/>
                  </a:cubicBezTo>
                  <a:cubicBezTo>
                    <a:pt x="261" y="345"/>
                    <a:pt x="259" y="344"/>
                    <a:pt x="259" y="342"/>
                  </a:cubicBezTo>
                  <a:cubicBezTo>
                    <a:pt x="258" y="342"/>
                    <a:pt x="257" y="342"/>
                    <a:pt x="257" y="340"/>
                  </a:cubicBezTo>
                  <a:cubicBezTo>
                    <a:pt x="256" y="339"/>
                    <a:pt x="254" y="338"/>
                    <a:pt x="251" y="338"/>
                  </a:cubicBezTo>
                  <a:cubicBezTo>
                    <a:pt x="254" y="334"/>
                    <a:pt x="252" y="326"/>
                    <a:pt x="251" y="322"/>
                  </a:cubicBezTo>
                  <a:cubicBezTo>
                    <a:pt x="247" y="325"/>
                    <a:pt x="243" y="319"/>
                    <a:pt x="243" y="326"/>
                  </a:cubicBezTo>
                  <a:cubicBezTo>
                    <a:pt x="238" y="324"/>
                    <a:pt x="238" y="328"/>
                    <a:pt x="234" y="325"/>
                  </a:cubicBezTo>
                  <a:cubicBezTo>
                    <a:pt x="234" y="327"/>
                    <a:pt x="234" y="327"/>
                    <a:pt x="233" y="328"/>
                  </a:cubicBezTo>
                  <a:cubicBezTo>
                    <a:pt x="234" y="329"/>
                    <a:pt x="235" y="329"/>
                    <a:pt x="236" y="331"/>
                  </a:cubicBezTo>
                  <a:cubicBezTo>
                    <a:pt x="236" y="332"/>
                    <a:pt x="235" y="334"/>
                    <a:pt x="238" y="333"/>
                  </a:cubicBezTo>
                  <a:cubicBezTo>
                    <a:pt x="237" y="338"/>
                    <a:pt x="237" y="336"/>
                    <a:pt x="240" y="339"/>
                  </a:cubicBezTo>
                  <a:cubicBezTo>
                    <a:pt x="241" y="342"/>
                    <a:pt x="238" y="341"/>
                    <a:pt x="237" y="342"/>
                  </a:cubicBezTo>
                  <a:cubicBezTo>
                    <a:pt x="237" y="342"/>
                    <a:pt x="235" y="347"/>
                    <a:pt x="234" y="346"/>
                  </a:cubicBezTo>
                  <a:cubicBezTo>
                    <a:pt x="231" y="343"/>
                    <a:pt x="234" y="350"/>
                    <a:pt x="229" y="349"/>
                  </a:cubicBezTo>
                  <a:cubicBezTo>
                    <a:pt x="228" y="348"/>
                    <a:pt x="227" y="346"/>
                    <a:pt x="226" y="346"/>
                  </a:cubicBezTo>
                  <a:cubicBezTo>
                    <a:pt x="225" y="344"/>
                    <a:pt x="227" y="343"/>
                    <a:pt x="229" y="343"/>
                  </a:cubicBezTo>
                  <a:cubicBezTo>
                    <a:pt x="227" y="341"/>
                    <a:pt x="222" y="340"/>
                    <a:pt x="226" y="336"/>
                  </a:cubicBezTo>
                  <a:cubicBezTo>
                    <a:pt x="224" y="335"/>
                    <a:pt x="221" y="337"/>
                    <a:pt x="220" y="336"/>
                  </a:cubicBezTo>
                  <a:cubicBezTo>
                    <a:pt x="219" y="335"/>
                    <a:pt x="223" y="335"/>
                    <a:pt x="223" y="335"/>
                  </a:cubicBezTo>
                  <a:cubicBezTo>
                    <a:pt x="223" y="335"/>
                    <a:pt x="219" y="331"/>
                    <a:pt x="216" y="329"/>
                  </a:cubicBezTo>
                  <a:cubicBezTo>
                    <a:pt x="217" y="323"/>
                    <a:pt x="213" y="321"/>
                    <a:pt x="213" y="315"/>
                  </a:cubicBezTo>
                  <a:cubicBezTo>
                    <a:pt x="214" y="313"/>
                    <a:pt x="209" y="315"/>
                    <a:pt x="209" y="314"/>
                  </a:cubicBezTo>
                  <a:cubicBezTo>
                    <a:pt x="209" y="313"/>
                    <a:pt x="211" y="311"/>
                    <a:pt x="210" y="311"/>
                  </a:cubicBezTo>
                  <a:cubicBezTo>
                    <a:pt x="207" y="309"/>
                    <a:pt x="207" y="311"/>
                    <a:pt x="205" y="310"/>
                  </a:cubicBezTo>
                  <a:cubicBezTo>
                    <a:pt x="204" y="309"/>
                    <a:pt x="206" y="308"/>
                    <a:pt x="206" y="307"/>
                  </a:cubicBezTo>
                  <a:cubicBezTo>
                    <a:pt x="206" y="306"/>
                    <a:pt x="204" y="308"/>
                    <a:pt x="205" y="308"/>
                  </a:cubicBezTo>
                  <a:cubicBezTo>
                    <a:pt x="203" y="308"/>
                    <a:pt x="204" y="306"/>
                    <a:pt x="203" y="305"/>
                  </a:cubicBezTo>
                  <a:cubicBezTo>
                    <a:pt x="198" y="306"/>
                    <a:pt x="198" y="302"/>
                    <a:pt x="192" y="303"/>
                  </a:cubicBezTo>
                  <a:cubicBezTo>
                    <a:pt x="192" y="301"/>
                    <a:pt x="190" y="301"/>
                    <a:pt x="189" y="300"/>
                  </a:cubicBezTo>
                  <a:cubicBezTo>
                    <a:pt x="189" y="299"/>
                    <a:pt x="190" y="297"/>
                    <a:pt x="189" y="297"/>
                  </a:cubicBezTo>
                  <a:cubicBezTo>
                    <a:pt x="189" y="296"/>
                    <a:pt x="187" y="297"/>
                    <a:pt x="186" y="297"/>
                  </a:cubicBezTo>
                  <a:cubicBezTo>
                    <a:pt x="186" y="297"/>
                    <a:pt x="186" y="291"/>
                    <a:pt x="185" y="293"/>
                  </a:cubicBezTo>
                  <a:cubicBezTo>
                    <a:pt x="184" y="294"/>
                    <a:pt x="183" y="293"/>
                    <a:pt x="182" y="291"/>
                  </a:cubicBezTo>
                  <a:cubicBezTo>
                    <a:pt x="182" y="291"/>
                    <a:pt x="180" y="290"/>
                    <a:pt x="181" y="288"/>
                  </a:cubicBezTo>
                  <a:cubicBezTo>
                    <a:pt x="176" y="289"/>
                    <a:pt x="177" y="290"/>
                    <a:pt x="172" y="288"/>
                  </a:cubicBezTo>
                  <a:cubicBezTo>
                    <a:pt x="171" y="289"/>
                    <a:pt x="171" y="291"/>
                    <a:pt x="170" y="291"/>
                  </a:cubicBezTo>
                  <a:cubicBezTo>
                    <a:pt x="168" y="295"/>
                    <a:pt x="172" y="294"/>
                    <a:pt x="172" y="297"/>
                  </a:cubicBezTo>
                  <a:cubicBezTo>
                    <a:pt x="172" y="298"/>
                    <a:pt x="175" y="301"/>
                    <a:pt x="175" y="301"/>
                  </a:cubicBezTo>
                  <a:cubicBezTo>
                    <a:pt x="176" y="302"/>
                    <a:pt x="176" y="303"/>
                    <a:pt x="178" y="303"/>
                  </a:cubicBezTo>
                  <a:cubicBezTo>
                    <a:pt x="176" y="307"/>
                    <a:pt x="181" y="306"/>
                    <a:pt x="182" y="308"/>
                  </a:cubicBezTo>
                  <a:cubicBezTo>
                    <a:pt x="183" y="309"/>
                    <a:pt x="184" y="314"/>
                    <a:pt x="185" y="312"/>
                  </a:cubicBezTo>
                  <a:cubicBezTo>
                    <a:pt x="187" y="310"/>
                    <a:pt x="185" y="313"/>
                    <a:pt x="186" y="314"/>
                  </a:cubicBezTo>
                  <a:cubicBezTo>
                    <a:pt x="188" y="315"/>
                    <a:pt x="191" y="314"/>
                    <a:pt x="192" y="318"/>
                  </a:cubicBezTo>
                  <a:cubicBezTo>
                    <a:pt x="194" y="317"/>
                    <a:pt x="194" y="319"/>
                    <a:pt x="195" y="319"/>
                  </a:cubicBezTo>
                  <a:cubicBezTo>
                    <a:pt x="196" y="319"/>
                    <a:pt x="197" y="318"/>
                    <a:pt x="196" y="318"/>
                  </a:cubicBezTo>
                  <a:cubicBezTo>
                    <a:pt x="198" y="318"/>
                    <a:pt x="198" y="322"/>
                    <a:pt x="199" y="319"/>
                  </a:cubicBezTo>
                  <a:cubicBezTo>
                    <a:pt x="202" y="319"/>
                    <a:pt x="198" y="326"/>
                    <a:pt x="203" y="324"/>
                  </a:cubicBezTo>
                  <a:cubicBezTo>
                    <a:pt x="203" y="327"/>
                    <a:pt x="197" y="324"/>
                    <a:pt x="195" y="325"/>
                  </a:cubicBezTo>
                  <a:cubicBezTo>
                    <a:pt x="196" y="326"/>
                    <a:pt x="197" y="326"/>
                    <a:pt x="198" y="328"/>
                  </a:cubicBezTo>
                  <a:cubicBezTo>
                    <a:pt x="199" y="330"/>
                    <a:pt x="195" y="335"/>
                    <a:pt x="198" y="335"/>
                  </a:cubicBezTo>
                  <a:cubicBezTo>
                    <a:pt x="196" y="337"/>
                    <a:pt x="193" y="337"/>
                    <a:pt x="191" y="338"/>
                  </a:cubicBezTo>
                  <a:cubicBezTo>
                    <a:pt x="193" y="337"/>
                    <a:pt x="191" y="332"/>
                    <a:pt x="193" y="332"/>
                  </a:cubicBezTo>
                  <a:cubicBezTo>
                    <a:pt x="192" y="331"/>
                    <a:pt x="193" y="328"/>
                    <a:pt x="191" y="328"/>
                  </a:cubicBezTo>
                  <a:cubicBezTo>
                    <a:pt x="188" y="328"/>
                    <a:pt x="192" y="326"/>
                    <a:pt x="188" y="324"/>
                  </a:cubicBezTo>
                  <a:cubicBezTo>
                    <a:pt x="186" y="323"/>
                    <a:pt x="183" y="323"/>
                    <a:pt x="184" y="319"/>
                  </a:cubicBezTo>
                  <a:cubicBezTo>
                    <a:pt x="178" y="321"/>
                    <a:pt x="177" y="317"/>
                    <a:pt x="172" y="317"/>
                  </a:cubicBezTo>
                  <a:cubicBezTo>
                    <a:pt x="172" y="313"/>
                    <a:pt x="169" y="312"/>
                    <a:pt x="167" y="308"/>
                  </a:cubicBezTo>
                  <a:cubicBezTo>
                    <a:pt x="166" y="307"/>
                    <a:pt x="165" y="308"/>
                    <a:pt x="165" y="307"/>
                  </a:cubicBezTo>
                  <a:cubicBezTo>
                    <a:pt x="165" y="305"/>
                    <a:pt x="163" y="306"/>
                    <a:pt x="163" y="305"/>
                  </a:cubicBezTo>
                  <a:cubicBezTo>
                    <a:pt x="162" y="305"/>
                    <a:pt x="163" y="303"/>
                    <a:pt x="163" y="303"/>
                  </a:cubicBezTo>
                  <a:cubicBezTo>
                    <a:pt x="161" y="302"/>
                    <a:pt x="158" y="303"/>
                    <a:pt x="157" y="303"/>
                  </a:cubicBezTo>
                  <a:cubicBezTo>
                    <a:pt x="156" y="302"/>
                    <a:pt x="159" y="301"/>
                    <a:pt x="160" y="301"/>
                  </a:cubicBezTo>
                  <a:cubicBezTo>
                    <a:pt x="158" y="298"/>
                    <a:pt x="150" y="298"/>
                    <a:pt x="146" y="300"/>
                  </a:cubicBezTo>
                  <a:cubicBezTo>
                    <a:pt x="145" y="301"/>
                    <a:pt x="148" y="301"/>
                    <a:pt x="149" y="301"/>
                  </a:cubicBezTo>
                  <a:cubicBezTo>
                    <a:pt x="147" y="303"/>
                    <a:pt x="146" y="301"/>
                    <a:pt x="144" y="303"/>
                  </a:cubicBezTo>
                  <a:cubicBezTo>
                    <a:pt x="141" y="304"/>
                    <a:pt x="141" y="309"/>
                    <a:pt x="139" y="308"/>
                  </a:cubicBezTo>
                  <a:cubicBezTo>
                    <a:pt x="133" y="308"/>
                    <a:pt x="132" y="303"/>
                    <a:pt x="125" y="304"/>
                  </a:cubicBezTo>
                  <a:cubicBezTo>
                    <a:pt x="123" y="305"/>
                    <a:pt x="123" y="308"/>
                    <a:pt x="119" y="307"/>
                  </a:cubicBezTo>
                  <a:cubicBezTo>
                    <a:pt x="119" y="317"/>
                    <a:pt x="119" y="317"/>
                    <a:pt x="119" y="317"/>
                  </a:cubicBezTo>
                  <a:cubicBezTo>
                    <a:pt x="115" y="319"/>
                    <a:pt x="106" y="317"/>
                    <a:pt x="108" y="325"/>
                  </a:cubicBezTo>
                  <a:cubicBezTo>
                    <a:pt x="99" y="323"/>
                    <a:pt x="106" y="331"/>
                    <a:pt x="98" y="331"/>
                  </a:cubicBezTo>
                  <a:cubicBezTo>
                    <a:pt x="98" y="332"/>
                    <a:pt x="103" y="336"/>
                    <a:pt x="99" y="336"/>
                  </a:cubicBezTo>
                  <a:cubicBezTo>
                    <a:pt x="99" y="341"/>
                    <a:pt x="97" y="336"/>
                    <a:pt x="94" y="340"/>
                  </a:cubicBezTo>
                  <a:cubicBezTo>
                    <a:pt x="94" y="342"/>
                    <a:pt x="94" y="343"/>
                    <a:pt x="95" y="343"/>
                  </a:cubicBezTo>
                  <a:cubicBezTo>
                    <a:pt x="95" y="346"/>
                    <a:pt x="90" y="344"/>
                    <a:pt x="88" y="345"/>
                  </a:cubicBezTo>
                  <a:cubicBezTo>
                    <a:pt x="87" y="345"/>
                    <a:pt x="87" y="348"/>
                    <a:pt x="85" y="349"/>
                  </a:cubicBezTo>
                  <a:cubicBezTo>
                    <a:pt x="81" y="351"/>
                    <a:pt x="74" y="348"/>
                    <a:pt x="70" y="353"/>
                  </a:cubicBezTo>
                  <a:cubicBezTo>
                    <a:pt x="68" y="352"/>
                    <a:pt x="67" y="349"/>
                    <a:pt x="66" y="347"/>
                  </a:cubicBezTo>
                  <a:cubicBezTo>
                    <a:pt x="60" y="346"/>
                    <a:pt x="53" y="349"/>
                    <a:pt x="50" y="347"/>
                  </a:cubicBezTo>
                  <a:cubicBezTo>
                    <a:pt x="51" y="342"/>
                    <a:pt x="53" y="336"/>
                    <a:pt x="49" y="333"/>
                  </a:cubicBezTo>
                  <a:cubicBezTo>
                    <a:pt x="48" y="331"/>
                    <a:pt x="51" y="330"/>
                    <a:pt x="52" y="328"/>
                  </a:cubicBezTo>
                  <a:cubicBezTo>
                    <a:pt x="53" y="324"/>
                    <a:pt x="50" y="319"/>
                    <a:pt x="53" y="317"/>
                  </a:cubicBezTo>
                  <a:cubicBezTo>
                    <a:pt x="52" y="313"/>
                    <a:pt x="52" y="309"/>
                    <a:pt x="49" y="308"/>
                  </a:cubicBezTo>
                  <a:cubicBezTo>
                    <a:pt x="50" y="307"/>
                    <a:pt x="52" y="307"/>
                    <a:pt x="52" y="304"/>
                  </a:cubicBezTo>
                  <a:cubicBezTo>
                    <a:pt x="55" y="305"/>
                    <a:pt x="64" y="301"/>
                    <a:pt x="63" y="307"/>
                  </a:cubicBezTo>
                  <a:cubicBezTo>
                    <a:pt x="66" y="304"/>
                    <a:pt x="80" y="310"/>
                    <a:pt x="83" y="307"/>
                  </a:cubicBezTo>
                  <a:cubicBezTo>
                    <a:pt x="84" y="305"/>
                    <a:pt x="83" y="306"/>
                    <a:pt x="85" y="307"/>
                  </a:cubicBezTo>
                  <a:cubicBezTo>
                    <a:pt x="85" y="307"/>
                    <a:pt x="86" y="305"/>
                    <a:pt x="87" y="305"/>
                  </a:cubicBezTo>
                  <a:cubicBezTo>
                    <a:pt x="87" y="305"/>
                    <a:pt x="87" y="307"/>
                    <a:pt x="87" y="307"/>
                  </a:cubicBezTo>
                  <a:cubicBezTo>
                    <a:pt x="91" y="306"/>
                    <a:pt x="93" y="304"/>
                    <a:pt x="94" y="300"/>
                  </a:cubicBezTo>
                  <a:cubicBezTo>
                    <a:pt x="94" y="298"/>
                    <a:pt x="97" y="291"/>
                    <a:pt x="94" y="287"/>
                  </a:cubicBezTo>
                  <a:cubicBezTo>
                    <a:pt x="92" y="285"/>
                    <a:pt x="95" y="285"/>
                    <a:pt x="92" y="281"/>
                  </a:cubicBezTo>
                  <a:cubicBezTo>
                    <a:pt x="92" y="280"/>
                    <a:pt x="90" y="280"/>
                    <a:pt x="88" y="280"/>
                  </a:cubicBezTo>
                  <a:cubicBezTo>
                    <a:pt x="89" y="279"/>
                    <a:pt x="90" y="278"/>
                    <a:pt x="90" y="276"/>
                  </a:cubicBezTo>
                  <a:cubicBezTo>
                    <a:pt x="88" y="275"/>
                    <a:pt x="87" y="277"/>
                    <a:pt x="87" y="277"/>
                  </a:cubicBezTo>
                  <a:cubicBezTo>
                    <a:pt x="85" y="277"/>
                    <a:pt x="87" y="275"/>
                    <a:pt x="85" y="274"/>
                  </a:cubicBezTo>
                  <a:cubicBezTo>
                    <a:pt x="84" y="274"/>
                    <a:pt x="80" y="274"/>
                    <a:pt x="78" y="273"/>
                  </a:cubicBezTo>
                  <a:cubicBezTo>
                    <a:pt x="78" y="273"/>
                    <a:pt x="78" y="272"/>
                    <a:pt x="77" y="272"/>
                  </a:cubicBezTo>
                  <a:cubicBezTo>
                    <a:pt x="75" y="272"/>
                    <a:pt x="74" y="272"/>
                    <a:pt x="74" y="270"/>
                  </a:cubicBezTo>
                  <a:cubicBezTo>
                    <a:pt x="73" y="266"/>
                    <a:pt x="77" y="269"/>
                    <a:pt x="77" y="269"/>
                  </a:cubicBezTo>
                  <a:cubicBezTo>
                    <a:pt x="81" y="267"/>
                    <a:pt x="84" y="265"/>
                    <a:pt x="92" y="266"/>
                  </a:cubicBezTo>
                  <a:cubicBezTo>
                    <a:pt x="93" y="264"/>
                    <a:pt x="91" y="263"/>
                    <a:pt x="90" y="263"/>
                  </a:cubicBezTo>
                  <a:cubicBezTo>
                    <a:pt x="91" y="259"/>
                    <a:pt x="96" y="263"/>
                    <a:pt x="98" y="263"/>
                  </a:cubicBezTo>
                  <a:cubicBezTo>
                    <a:pt x="99" y="263"/>
                    <a:pt x="102" y="260"/>
                    <a:pt x="102" y="263"/>
                  </a:cubicBezTo>
                  <a:cubicBezTo>
                    <a:pt x="105" y="261"/>
                    <a:pt x="106" y="256"/>
                    <a:pt x="111" y="256"/>
                  </a:cubicBezTo>
                  <a:cubicBezTo>
                    <a:pt x="109" y="251"/>
                    <a:pt x="115" y="254"/>
                    <a:pt x="113" y="249"/>
                  </a:cubicBezTo>
                  <a:cubicBezTo>
                    <a:pt x="122" y="249"/>
                    <a:pt x="122" y="249"/>
                    <a:pt x="122" y="249"/>
                  </a:cubicBezTo>
                  <a:cubicBezTo>
                    <a:pt x="122" y="248"/>
                    <a:pt x="120" y="248"/>
                    <a:pt x="119" y="248"/>
                  </a:cubicBezTo>
                  <a:cubicBezTo>
                    <a:pt x="120" y="246"/>
                    <a:pt x="123" y="247"/>
                    <a:pt x="122" y="242"/>
                  </a:cubicBezTo>
                  <a:cubicBezTo>
                    <a:pt x="126" y="242"/>
                    <a:pt x="125" y="245"/>
                    <a:pt x="127" y="242"/>
                  </a:cubicBezTo>
                  <a:cubicBezTo>
                    <a:pt x="124" y="235"/>
                    <a:pt x="130" y="238"/>
                    <a:pt x="130" y="231"/>
                  </a:cubicBezTo>
                  <a:cubicBezTo>
                    <a:pt x="132" y="231"/>
                    <a:pt x="134" y="231"/>
                    <a:pt x="136" y="231"/>
                  </a:cubicBezTo>
                  <a:cubicBezTo>
                    <a:pt x="138" y="231"/>
                    <a:pt x="138" y="229"/>
                    <a:pt x="139" y="228"/>
                  </a:cubicBezTo>
                  <a:cubicBezTo>
                    <a:pt x="140" y="228"/>
                    <a:pt x="140" y="229"/>
                    <a:pt x="140" y="230"/>
                  </a:cubicBezTo>
                  <a:cubicBezTo>
                    <a:pt x="142" y="230"/>
                    <a:pt x="141" y="228"/>
                    <a:pt x="142" y="228"/>
                  </a:cubicBezTo>
                  <a:cubicBezTo>
                    <a:pt x="143" y="228"/>
                    <a:pt x="146" y="229"/>
                    <a:pt x="147" y="228"/>
                  </a:cubicBezTo>
                  <a:cubicBezTo>
                    <a:pt x="149" y="228"/>
                    <a:pt x="150" y="224"/>
                    <a:pt x="153" y="225"/>
                  </a:cubicBezTo>
                  <a:cubicBezTo>
                    <a:pt x="152" y="222"/>
                    <a:pt x="148" y="223"/>
                    <a:pt x="149" y="218"/>
                  </a:cubicBezTo>
                  <a:cubicBezTo>
                    <a:pt x="152" y="218"/>
                    <a:pt x="150" y="216"/>
                    <a:pt x="150" y="211"/>
                  </a:cubicBezTo>
                  <a:cubicBezTo>
                    <a:pt x="150" y="208"/>
                    <a:pt x="152" y="205"/>
                    <a:pt x="151" y="202"/>
                  </a:cubicBezTo>
                  <a:cubicBezTo>
                    <a:pt x="157" y="202"/>
                    <a:pt x="157" y="202"/>
                    <a:pt x="157" y="202"/>
                  </a:cubicBezTo>
                  <a:cubicBezTo>
                    <a:pt x="161" y="201"/>
                    <a:pt x="154" y="198"/>
                    <a:pt x="160" y="199"/>
                  </a:cubicBezTo>
                  <a:cubicBezTo>
                    <a:pt x="160" y="200"/>
                    <a:pt x="162" y="200"/>
                    <a:pt x="163" y="200"/>
                  </a:cubicBezTo>
                  <a:cubicBezTo>
                    <a:pt x="160" y="203"/>
                    <a:pt x="160" y="200"/>
                    <a:pt x="161" y="204"/>
                  </a:cubicBezTo>
                  <a:cubicBezTo>
                    <a:pt x="162" y="207"/>
                    <a:pt x="161" y="209"/>
                    <a:pt x="164" y="209"/>
                  </a:cubicBezTo>
                  <a:cubicBezTo>
                    <a:pt x="164" y="211"/>
                    <a:pt x="164" y="213"/>
                    <a:pt x="163" y="213"/>
                  </a:cubicBezTo>
                  <a:cubicBezTo>
                    <a:pt x="162" y="215"/>
                    <a:pt x="169" y="210"/>
                    <a:pt x="171" y="214"/>
                  </a:cubicBezTo>
                  <a:cubicBezTo>
                    <a:pt x="170" y="218"/>
                    <a:pt x="162" y="215"/>
                    <a:pt x="161" y="220"/>
                  </a:cubicBezTo>
                  <a:cubicBezTo>
                    <a:pt x="160" y="223"/>
                    <a:pt x="164" y="223"/>
                    <a:pt x="165" y="224"/>
                  </a:cubicBezTo>
                  <a:cubicBezTo>
                    <a:pt x="167" y="225"/>
                    <a:pt x="167" y="227"/>
                    <a:pt x="170" y="227"/>
                  </a:cubicBezTo>
                  <a:cubicBezTo>
                    <a:pt x="168" y="224"/>
                    <a:pt x="164" y="224"/>
                    <a:pt x="171" y="224"/>
                  </a:cubicBezTo>
                  <a:cubicBezTo>
                    <a:pt x="173" y="224"/>
                    <a:pt x="175" y="224"/>
                    <a:pt x="177" y="224"/>
                  </a:cubicBezTo>
                  <a:cubicBezTo>
                    <a:pt x="179" y="224"/>
                    <a:pt x="180" y="225"/>
                    <a:pt x="182" y="225"/>
                  </a:cubicBezTo>
                  <a:cubicBezTo>
                    <a:pt x="186" y="225"/>
                    <a:pt x="187" y="223"/>
                    <a:pt x="191" y="224"/>
                  </a:cubicBezTo>
                  <a:cubicBezTo>
                    <a:pt x="191" y="224"/>
                    <a:pt x="196" y="226"/>
                    <a:pt x="198" y="224"/>
                  </a:cubicBezTo>
                  <a:cubicBezTo>
                    <a:pt x="198" y="224"/>
                    <a:pt x="198" y="223"/>
                    <a:pt x="198" y="223"/>
                  </a:cubicBezTo>
                  <a:cubicBezTo>
                    <a:pt x="202" y="221"/>
                    <a:pt x="206" y="223"/>
                    <a:pt x="207" y="220"/>
                  </a:cubicBezTo>
                  <a:cubicBezTo>
                    <a:pt x="213" y="225"/>
                    <a:pt x="217" y="215"/>
                    <a:pt x="220" y="218"/>
                  </a:cubicBezTo>
                  <a:cubicBezTo>
                    <a:pt x="220" y="213"/>
                    <a:pt x="220" y="213"/>
                    <a:pt x="220" y="213"/>
                  </a:cubicBezTo>
                  <a:cubicBezTo>
                    <a:pt x="223" y="213"/>
                    <a:pt x="222" y="212"/>
                    <a:pt x="223" y="210"/>
                  </a:cubicBezTo>
                  <a:cubicBezTo>
                    <a:pt x="223" y="210"/>
                    <a:pt x="224" y="206"/>
                    <a:pt x="224" y="206"/>
                  </a:cubicBezTo>
                  <a:cubicBezTo>
                    <a:pt x="226" y="204"/>
                    <a:pt x="224" y="204"/>
                    <a:pt x="224" y="202"/>
                  </a:cubicBezTo>
                  <a:cubicBezTo>
                    <a:pt x="228" y="202"/>
                    <a:pt x="230" y="201"/>
                    <a:pt x="230" y="199"/>
                  </a:cubicBezTo>
                  <a:cubicBezTo>
                    <a:pt x="231" y="199"/>
                    <a:pt x="231" y="200"/>
                    <a:pt x="231" y="202"/>
                  </a:cubicBezTo>
                  <a:cubicBezTo>
                    <a:pt x="233" y="200"/>
                    <a:pt x="234" y="200"/>
                    <a:pt x="237" y="200"/>
                  </a:cubicBezTo>
                  <a:cubicBezTo>
                    <a:pt x="238" y="200"/>
                    <a:pt x="238" y="197"/>
                    <a:pt x="240" y="197"/>
                  </a:cubicBezTo>
                  <a:cubicBezTo>
                    <a:pt x="240" y="194"/>
                    <a:pt x="239" y="192"/>
                    <a:pt x="237" y="192"/>
                  </a:cubicBezTo>
                  <a:cubicBezTo>
                    <a:pt x="238" y="190"/>
                    <a:pt x="238" y="189"/>
                    <a:pt x="238" y="186"/>
                  </a:cubicBezTo>
                  <a:cubicBezTo>
                    <a:pt x="241" y="187"/>
                    <a:pt x="243" y="186"/>
                    <a:pt x="243" y="183"/>
                  </a:cubicBezTo>
                  <a:cubicBezTo>
                    <a:pt x="246" y="187"/>
                    <a:pt x="247" y="182"/>
                    <a:pt x="252" y="183"/>
                  </a:cubicBezTo>
                  <a:cubicBezTo>
                    <a:pt x="253" y="183"/>
                    <a:pt x="254" y="185"/>
                    <a:pt x="254" y="185"/>
                  </a:cubicBezTo>
                  <a:cubicBezTo>
                    <a:pt x="255" y="185"/>
                    <a:pt x="255" y="183"/>
                    <a:pt x="257" y="183"/>
                  </a:cubicBezTo>
                  <a:cubicBezTo>
                    <a:pt x="258" y="183"/>
                    <a:pt x="260" y="185"/>
                    <a:pt x="259" y="185"/>
                  </a:cubicBezTo>
                  <a:cubicBezTo>
                    <a:pt x="261" y="184"/>
                    <a:pt x="260" y="183"/>
                    <a:pt x="261" y="182"/>
                  </a:cubicBezTo>
                  <a:cubicBezTo>
                    <a:pt x="261" y="181"/>
                    <a:pt x="263" y="182"/>
                    <a:pt x="264" y="182"/>
                  </a:cubicBezTo>
                  <a:cubicBezTo>
                    <a:pt x="266" y="180"/>
                    <a:pt x="265" y="178"/>
                    <a:pt x="269" y="179"/>
                  </a:cubicBezTo>
                  <a:cubicBezTo>
                    <a:pt x="267" y="177"/>
                    <a:pt x="269" y="172"/>
                    <a:pt x="265" y="172"/>
                  </a:cubicBezTo>
                  <a:cubicBezTo>
                    <a:pt x="262" y="170"/>
                    <a:pt x="263" y="175"/>
                    <a:pt x="262" y="175"/>
                  </a:cubicBezTo>
                  <a:cubicBezTo>
                    <a:pt x="261" y="175"/>
                    <a:pt x="261" y="173"/>
                    <a:pt x="259" y="173"/>
                  </a:cubicBezTo>
                  <a:cubicBezTo>
                    <a:pt x="259" y="174"/>
                    <a:pt x="258" y="175"/>
                    <a:pt x="258" y="175"/>
                  </a:cubicBezTo>
                  <a:cubicBezTo>
                    <a:pt x="257" y="175"/>
                    <a:pt x="257" y="173"/>
                    <a:pt x="255" y="173"/>
                  </a:cubicBezTo>
                  <a:cubicBezTo>
                    <a:pt x="253" y="174"/>
                    <a:pt x="251" y="176"/>
                    <a:pt x="248" y="175"/>
                  </a:cubicBezTo>
                  <a:cubicBezTo>
                    <a:pt x="247" y="175"/>
                    <a:pt x="247" y="177"/>
                    <a:pt x="247" y="178"/>
                  </a:cubicBezTo>
                  <a:cubicBezTo>
                    <a:pt x="241" y="176"/>
                    <a:pt x="235" y="178"/>
                    <a:pt x="230" y="176"/>
                  </a:cubicBezTo>
                  <a:cubicBezTo>
                    <a:pt x="230" y="176"/>
                    <a:pt x="230" y="174"/>
                    <a:pt x="230" y="173"/>
                  </a:cubicBezTo>
                  <a:cubicBezTo>
                    <a:pt x="229" y="172"/>
                    <a:pt x="225" y="174"/>
                    <a:pt x="224" y="172"/>
                  </a:cubicBezTo>
                  <a:cubicBezTo>
                    <a:pt x="228" y="164"/>
                    <a:pt x="226" y="160"/>
                    <a:pt x="224" y="151"/>
                  </a:cubicBezTo>
                  <a:cubicBezTo>
                    <a:pt x="228" y="151"/>
                    <a:pt x="234" y="145"/>
                    <a:pt x="236" y="148"/>
                  </a:cubicBezTo>
                  <a:cubicBezTo>
                    <a:pt x="238" y="147"/>
                    <a:pt x="235" y="146"/>
                    <a:pt x="237" y="143"/>
                  </a:cubicBezTo>
                  <a:cubicBezTo>
                    <a:pt x="241" y="143"/>
                    <a:pt x="242" y="135"/>
                    <a:pt x="243" y="133"/>
                  </a:cubicBezTo>
                  <a:cubicBezTo>
                    <a:pt x="243" y="133"/>
                    <a:pt x="245" y="133"/>
                    <a:pt x="245" y="133"/>
                  </a:cubicBezTo>
                  <a:cubicBezTo>
                    <a:pt x="246" y="130"/>
                    <a:pt x="240" y="129"/>
                    <a:pt x="243" y="126"/>
                  </a:cubicBezTo>
                  <a:cubicBezTo>
                    <a:pt x="241" y="127"/>
                    <a:pt x="237" y="125"/>
                    <a:pt x="234" y="126"/>
                  </a:cubicBezTo>
                  <a:cubicBezTo>
                    <a:pt x="231" y="126"/>
                    <a:pt x="228" y="129"/>
                    <a:pt x="224" y="129"/>
                  </a:cubicBezTo>
                  <a:cubicBezTo>
                    <a:pt x="222" y="127"/>
                    <a:pt x="222" y="137"/>
                    <a:pt x="223" y="134"/>
                  </a:cubicBezTo>
                  <a:cubicBezTo>
                    <a:pt x="222" y="137"/>
                    <a:pt x="221" y="133"/>
                    <a:pt x="220" y="134"/>
                  </a:cubicBezTo>
                  <a:cubicBezTo>
                    <a:pt x="219" y="136"/>
                    <a:pt x="221" y="138"/>
                    <a:pt x="220" y="140"/>
                  </a:cubicBezTo>
                  <a:cubicBezTo>
                    <a:pt x="220" y="140"/>
                    <a:pt x="216" y="143"/>
                    <a:pt x="214" y="145"/>
                  </a:cubicBezTo>
                  <a:cubicBezTo>
                    <a:pt x="211" y="150"/>
                    <a:pt x="211" y="153"/>
                    <a:pt x="205" y="152"/>
                  </a:cubicBezTo>
                  <a:cubicBezTo>
                    <a:pt x="204" y="154"/>
                    <a:pt x="207" y="156"/>
                    <a:pt x="205" y="157"/>
                  </a:cubicBezTo>
                  <a:cubicBezTo>
                    <a:pt x="203" y="157"/>
                    <a:pt x="204" y="159"/>
                    <a:pt x="203" y="159"/>
                  </a:cubicBezTo>
                  <a:cubicBezTo>
                    <a:pt x="203" y="160"/>
                    <a:pt x="201" y="159"/>
                    <a:pt x="200" y="159"/>
                  </a:cubicBezTo>
                  <a:cubicBezTo>
                    <a:pt x="200" y="160"/>
                    <a:pt x="201" y="162"/>
                    <a:pt x="200" y="162"/>
                  </a:cubicBezTo>
                  <a:cubicBezTo>
                    <a:pt x="200" y="162"/>
                    <a:pt x="199" y="162"/>
                    <a:pt x="199" y="162"/>
                  </a:cubicBezTo>
                  <a:cubicBezTo>
                    <a:pt x="198" y="164"/>
                    <a:pt x="200" y="168"/>
                    <a:pt x="198" y="168"/>
                  </a:cubicBezTo>
                  <a:cubicBezTo>
                    <a:pt x="198" y="169"/>
                    <a:pt x="202" y="170"/>
                    <a:pt x="199" y="171"/>
                  </a:cubicBezTo>
                  <a:cubicBezTo>
                    <a:pt x="201" y="172"/>
                    <a:pt x="202" y="175"/>
                    <a:pt x="206" y="175"/>
                  </a:cubicBezTo>
                  <a:cubicBezTo>
                    <a:pt x="206" y="177"/>
                    <a:pt x="207" y="178"/>
                    <a:pt x="209" y="179"/>
                  </a:cubicBezTo>
                  <a:cubicBezTo>
                    <a:pt x="208" y="180"/>
                    <a:pt x="207" y="181"/>
                    <a:pt x="206" y="182"/>
                  </a:cubicBezTo>
                  <a:cubicBezTo>
                    <a:pt x="205" y="183"/>
                    <a:pt x="206" y="185"/>
                    <a:pt x="205" y="186"/>
                  </a:cubicBezTo>
                  <a:cubicBezTo>
                    <a:pt x="203" y="187"/>
                    <a:pt x="202" y="188"/>
                    <a:pt x="199" y="187"/>
                  </a:cubicBezTo>
                  <a:cubicBezTo>
                    <a:pt x="198" y="193"/>
                    <a:pt x="194" y="195"/>
                    <a:pt x="195" y="203"/>
                  </a:cubicBezTo>
                  <a:cubicBezTo>
                    <a:pt x="190" y="201"/>
                    <a:pt x="190" y="210"/>
                    <a:pt x="186" y="210"/>
                  </a:cubicBezTo>
                  <a:cubicBezTo>
                    <a:pt x="186" y="210"/>
                    <a:pt x="185" y="210"/>
                    <a:pt x="185" y="210"/>
                  </a:cubicBezTo>
                  <a:cubicBezTo>
                    <a:pt x="183" y="210"/>
                    <a:pt x="185" y="212"/>
                    <a:pt x="184" y="213"/>
                  </a:cubicBezTo>
                  <a:cubicBezTo>
                    <a:pt x="181" y="214"/>
                    <a:pt x="178" y="211"/>
                    <a:pt x="177" y="214"/>
                  </a:cubicBezTo>
                  <a:cubicBezTo>
                    <a:pt x="174" y="214"/>
                    <a:pt x="176" y="208"/>
                    <a:pt x="175" y="206"/>
                  </a:cubicBezTo>
                  <a:cubicBezTo>
                    <a:pt x="174" y="205"/>
                    <a:pt x="174" y="202"/>
                    <a:pt x="172" y="202"/>
                  </a:cubicBezTo>
                  <a:cubicBezTo>
                    <a:pt x="169" y="201"/>
                    <a:pt x="174" y="197"/>
                    <a:pt x="168" y="197"/>
                  </a:cubicBezTo>
                  <a:cubicBezTo>
                    <a:pt x="171" y="194"/>
                    <a:pt x="166" y="193"/>
                    <a:pt x="165" y="192"/>
                  </a:cubicBezTo>
                  <a:cubicBezTo>
                    <a:pt x="165" y="191"/>
                    <a:pt x="167" y="190"/>
                    <a:pt x="167" y="189"/>
                  </a:cubicBezTo>
                  <a:cubicBezTo>
                    <a:pt x="167" y="185"/>
                    <a:pt x="163" y="183"/>
                    <a:pt x="160" y="180"/>
                  </a:cubicBezTo>
                  <a:cubicBezTo>
                    <a:pt x="155" y="182"/>
                    <a:pt x="157" y="189"/>
                    <a:pt x="150" y="187"/>
                  </a:cubicBezTo>
                  <a:cubicBezTo>
                    <a:pt x="150" y="189"/>
                    <a:pt x="152" y="189"/>
                    <a:pt x="153" y="189"/>
                  </a:cubicBezTo>
                  <a:cubicBezTo>
                    <a:pt x="153" y="190"/>
                    <a:pt x="151" y="190"/>
                    <a:pt x="150" y="190"/>
                  </a:cubicBezTo>
                  <a:cubicBezTo>
                    <a:pt x="147" y="190"/>
                    <a:pt x="149" y="195"/>
                    <a:pt x="146" y="195"/>
                  </a:cubicBezTo>
                  <a:cubicBezTo>
                    <a:pt x="139" y="196"/>
                    <a:pt x="141" y="189"/>
                    <a:pt x="135" y="190"/>
                  </a:cubicBezTo>
                  <a:cubicBezTo>
                    <a:pt x="135" y="189"/>
                    <a:pt x="136" y="189"/>
                    <a:pt x="137" y="189"/>
                  </a:cubicBezTo>
                  <a:cubicBezTo>
                    <a:pt x="139" y="185"/>
                    <a:pt x="133" y="182"/>
                    <a:pt x="137" y="180"/>
                  </a:cubicBezTo>
                  <a:cubicBezTo>
                    <a:pt x="136" y="179"/>
                    <a:pt x="135" y="178"/>
                    <a:pt x="133" y="178"/>
                  </a:cubicBezTo>
                  <a:cubicBezTo>
                    <a:pt x="132" y="176"/>
                    <a:pt x="135" y="175"/>
                    <a:pt x="135" y="175"/>
                  </a:cubicBezTo>
                  <a:cubicBezTo>
                    <a:pt x="135" y="173"/>
                    <a:pt x="132" y="173"/>
                    <a:pt x="132" y="172"/>
                  </a:cubicBezTo>
                  <a:cubicBezTo>
                    <a:pt x="132" y="171"/>
                    <a:pt x="134" y="163"/>
                    <a:pt x="132" y="168"/>
                  </a:cubicBezTo>
                  <a:cubicBezTo>
                    <a:pt x="129" y="167"/>
                    <a:pt x="131" y="165"/>
                    <a:pt x="133" y="165"/>
                  </a:cubicBezTo>
                  <a:cubicBezTo>
                    <a:pt x="130" y="160"/>
                    <a:pt x="138" y="159"/>
                    <a:pt x="135" y="158"/>
                  </a:cubicBezTo>
                  <a:cubicBezTo>
                    <a:pt x="135" y="156"/>
                    <a:pt x="139" y="158"/>
                    <a:pt x="139" y="155"/>
                  </a:cubicBezTo>
                  <a:cubicBezTo>
                    <a:pt x="139" y="153"/>
                    <a:pt x="140" y="155"/>
                    <a:pt x="140" y="155"/>
                  </a:cubicBezTo>
                  <a:cubicBezTo>
                    <a:pt x="141" y="154"/>
                    <a:pt x="141" y="153"/>
                    <a:pt x="143" y="152"/>
                  </a:cubicBezTo>
                  <a:cubicBezTo>
                    <a:pt x="145" y="152"/>
                    <a:pt x="144" y="150"/>
                    <a:pt x="144" y="148"/>
                  </a:cubicBezTo>
                  <a:cubicBezTo>
                    <a:pt x="147" y="149"/>
                    <a:pt x="149" y="148"/>
                    <a:pt x="149" y="145"/>
                  </a:cubicBezTo>
                  <a:cubicBezTo>
                    <a:pt x="153" y="144"/>
                    <a:pt x="150" y="150"/>
                    <a:pt x="156" y="148"/>
                  </a:cubicBezTo>
                  <a:cubicBezTo>
                    <a:pt x="156" y="147"/>
                    <a:pt x="154" y="147"/>
                    <a:pt x="153" y="147"/>
                  </a:cubicBezTo>
                  <a:cubicBezTo>
                    <a:pt x="157" y="144"/>
                    <a:pt x="161" y="145"/>
                    <a:pt x="164" y="141"/>
                  </a:cubicBezTo>
                  <a:cubicBezTo>
                    <a:pt x="164" y="141"/>
                    <a:pt x="164" y="139"/>
                    <a:pt x="164" y="138"/>
                  </a:cubicBezTo>
                  <a:cubicBezTo>
                    <a:pt x="164" y="138"/>
                    <a:pt x="166" y="139"/>
                    <a:pt x="167" y="138"/>
                  </a:cubicBezTo>
                  <a:cubicBezTo>
                    <a:pt x="167" y="137"/>
                    <a:pt x="166" y="135"/>
                    <a:pt x="167" y="134"/>
                  </a:cubicBezTo>
                  <a:cubicBezTo>
                    <a:pt x="167" y="133"/>
                    <a:pt x="171" y="132"/>
                    <a:pt x="171" y="131"/>
                  </a:cubicBezTo>
                  <a:cubicBezTo>
                    <a:pt x="172" y="130"/>
                    <a:pt x="170" y="127"/>
                    <a:pt x="171" y="126"/>
                  </a:cubicBezTo>
                  <a:cubicBezTo>
                    <a:pt x="171" y="125"/>
                    <a:pt x="173" y="128"/>
                    <a:pt x="174" y="127"/>
                  </a:cubicBezTo>
                  <a:cubicBezTo>
                    <a:pt x="173" y="128"/>
                    <a:pt x="176" y="120"/>
                    <a:pt x="175" y="120"/>
                  </a:cubicBezTo>
                  <a:cubicBezTo>
                    <a:pt x="178" y="124"/>
                    <a:pt x="179" y="118"/>
                    <a:pt x="182" y="117"/>
                  </a:cubicBezTo>
                  <a:cubicBezTo>
                    <a:pt x="182" y="115"/>
                    <a:pt x="185" y="114"/>
                    <a:pt x="182" y="113"/>
                  </a:cubicBezTo>
                  <a:cubicBezTo>
                    <a:pt x="182" y="110"/>
                    <a:pt x="186" y="113"/>
                    <a:pt x="186" y="109"/>
                  </a:cubicBezTo>
                  <a:cubicBezTo>
                    <a:pt x="187" y="107"/>
                    <a:pt x="189" y="108"/>
                    <a:pt x="191" y="108"/>
                  </a:cubicBezTo>
                  <a:cubicBezTo>
                    <a:pt x="191" y="106"/>
                    <a:pt x="190" y="105"/>
                    <a:pt x="189" y="105"/>
                  </a:cubicBezTo>
                  <a:cubicBezTo>
                    <a:pt x="193" y="102"/>
                    <a:pt x="196" y="101"/>
                    <a:pt x="199" y="101"/>
                  </a:cubicBezTo>
                  <a:cubicBezTo>
                    <a:pt x="201" y="99"/>
                    <a:pt x="199" y="98"/>
                    <a:pt x="200" y="95"/>
                  </a:cubicBezTo>
                  <a:cubicBezTo>
                    <a:pt x="202" y="94"/>
                    <a:pt x="205" y="93"/>
                    <a:pt x="205" y="91"/>
                  </a:cubicBezTo>
                  <a:cubicBezTo>
                    <a:pt x="205" y="87"/>
                    <a:pt x="209" y="92"/>
                    <a:pt x="209" y="86"/>
                  </a:cubicBezTo>
                  <a:cubicBezTo>
                    <a:pt x="214" y="85"/>
                    <a:pt x="220" y="89"/>
                    <a:pt x="220" y="81"/>
                  </a:cubicBezTo>
                  <a:cubicBezTo>
                    <a:pt x="223" y="83"/>
                    <a:pt x="229" y="79"/>
                    <a:pt x="233" y="82"/>
                  </a:cubicBezTo>
                  <a:cubicBezTo>
                    <a:pt x="234" y="81"/>
                    <a:pt x="235" y="80"/>
                    <a:pt x="236" y="78"/>
                  </a:cubicBezTo>
                  <a:cubicBezTo>
                    <a:pt x="240" y="76"/>
                    <a:pt x="243" y="82"/>
                    <a:pt x="243" y="77"/>
                  </a:cubicBezTo>
                  <a:cubicBezTo>
                    <a:pt x="245" y="77"/>
                    <a:pt x="245" y="80"/>
                    <a:pt x="248" y="81"/>
                  </a:cubicBezTo>
                  <a:cubicBezTo>
                    <a:pt x="250" y="80"/>
                    <a:pt x="249" y="76"/>
                    <a:pt x="254" y="78"/>
                  </a:cubicBezTo>
                  <a:cubicBezTo>
                    <a:pt x="254" y="80"/>
                    <a:pt x="252" y="80"/>
                    <a:pt x="252" y="82"/>
                  </a:cubicBezTo>
                  <a:cubicBezTo>
                    <a:pt x="253" y="83"/>
                    <a:pt x="260" y="76"/>
                    <a:pt x="264" y="79"/>
                  </a:cubicBezTo>
                  <a:cubicBezTo>
                    <a:pt x="265" y="81"/>
                    <a:pt x="264" y="79"/>
                    <a:pt x="266" y="79"/>
                  </a:cubicBezTo>
                  <a:cubicBezTo>
                    <a:pt x="269" y="80"/>
                    <a:pt x="272" y="82"/>
                    <a:pt x="276" y="81"/>
                  </a:cubicBezTo>
                  <a:cubicBezTo>
                    <a:pt x="276" y="82"/>
                    <a:pt x="277" y="84"/>
                    <a:pt x="276" y="85"/>
                  </a:cubicBezTo>
                  <a:cubicBezTo>
                    <a:pt x="276" y="86"/>
                    <a:pt x="274" y="85"/>
                    <a:pt x="273" y="85"/>
                  </a:cubicBezTo>
                  <a:cubicBezTo>
                    <a:pt x="272" y="86"/>
                    <a:pt x="273" y="89"/>
                    <a:pt x="271" y="88"/>
                  </a:cubicBezTo>
                  <a:cubicBezTo>
                    <a:pt x="273" y="91"/>
                    <a:pt x="282" y="89"/>
                    <a:pt x="285" y="88"/>
                  </a:cubicBezTo>
                  <a:cubicBezTo>
                    <a:pt x="288" y="86"/>
                    <a:pt x="287" y="90"/>
                    <a:pt x="287" y="91"/>
                  </a:cubicBezTo>
                  <a:cubicBezTo>
                    <a:pt x="289" y="92"/>
                    <a:pt x="292" y="90"/>
                    <a:pt x="292" y="92"/>
                  </a:cubicBezTo>
                  <a:cubicBezTo>
                    <a:pt x="302" y="90"/>
                    <a:pt x="304" y="98"/>
                    <a:pt x="310" y="95"/>
                  </a:cubicBezTo>
                  <a:cubicBezTo>
                    <a:pt x="309" y="99"/>
                    <a:pt x="314" y="97"/>
                    <a:pt x="314" y="101"/>
                  </a:cubicBezTo>
                  <a:cubicBezTo>
                    <a:pt x="318" y="101"/>
                    <a:pt x="323" y="100"/>
                    <a:pt x="320" y="103"/>
                  </a:cubicBezTo>
                  <a:cubicBezTo>
                    <a:pt x="323" y="104"/>
                    <a:pt x="326" y="104"/>
                    <a:pt x="328" y="105"/>
                  </a:cubicBezTo>
                  <a:cubicBezTo>
                    <a:pt x="328" y="105"/>
                    <a:pt x="328" y="107"/>
                    <a:pt x="328" y="108"/>
                  </a:cubicBezTo>
                  <a:cubicBezTo>
                    <a:pt x="329" y="108"/>
                    <a:pt x="332" y="107"/>
                    <a:pt x="332" y="108"/>
                  </a:cubicBezTo>
                  <a:cubicBezTo>
                    <a:pt x="334" y="113"/>
                    <a:pt x="334" y="115"/>
                    <a:pt x="332" y="120"/>
                  </a:cubicBezTo>
                  <a:cubicBezTo>
                    <a:pt x="330" y="117"/>
                    <a:pt x="327" y="121"/>
                    <a:pt x="324" y="122"/>
                  </a:cubicBezTo>
                  <a:cubicBezTo>
                    <a:pt x="320" y="122"/>
                    <a:pt x="315" y="117"/>
                    <a:pt x="311" y="122"/>
                  </a:cubicBezTo>
                  <a:cubicBezTo>
                    <a:pt x="310" y="122"/>
                    <a:pt x="311" y="119"/>
                    <a:pt x="310" y="119"/>
                  </a:cubicBezTo>
                  <a:cubicBezTo>
                    <a:pt x="308" y="118"/>
                    <a:pt x="308" y="120"/>
                    <a:pt x="307" y="120"/>
                  </a:cubicBezTo>
                  <a:cubicBezTo>
                    <a:pt x="306" y="120"/>
                    <a:pt x="305" y="117"/>
                    <a:pt x="304" y="117"/>
                  </a:cubicBezTo>
                  <a:cubicBezTo>
                    <a:pt x="302" y="117"/>
                    <a:pt x="298" y="121"/>
                    <a:pt x="299" y="116"/>
                  </a:cubicBezTo>
                  <a:cubicBezTo>
                    <a:pt x="294" y="118"/>
                    <a:pt x="295" y="116"/>
                    <a:pt x="290" y="116"/>
                  </a:cubicBezTo>
                  <a:cubicBezTo>
                    <a:pt x="290" y="118"/>
                    <a:pt x="291" y="119"/>
                    <a:pt x="293" y="119"/>
                  </a:cubicBezTo>
                  <a:cubicBezTo>
                    <a:pt x="295" y="118"/>
                    <a:pt x="295" y="120"/>
                    <a:pt x="297" y="120"/>
                  </a:cubicBezTo>
                  <a:cubicBezTo>
                    <a:pt x="295" y="123"/>
                    <a:pt x="297" y="122"/>
                    <a:pt x="299" y="123"/>
                  </a:cubicBezTo>
                  <a:cubicBezTo>
                    <a:pt x="299" y="123"/>
                    <a:pt x="298" y="125"/>
                    <a:pt x="299" y="126"/>
                  </a:cubicBezTo>
                  <a:cubicBezTo>
                    <a:pt x="299" y="127"/>
                    <a:pt x="301" y="127"/>
                    <a:pt x="301" y="129"/>
                  </a:cubicBezTo>
                  <a:cubicBezTo>
                    <a:pt x="302" y="130"/>
                    <a:pt x="305" y="134"/>
                    <a:pt x="304" y="138"/>
                  </a:cubicBezTo>
                  <a:cubicBezTo>
                    <a:pt x="305" y="143"/>
                    <a:pt x="313" y="140"/>
                    <a:pt x="314" y="144"/>
                  </a:cubicBezTo>
                  <a:cubicBezTo>
                    <a:pt x="316" y="143"/>
                    <a:pt x="316" y="141"/>
                    <a:pt x="318" y="141"/>
                  </a:cubicBezTo>
                  <a:cubicBezTo>
                    <a:pt x="318" y="137"/>
                    <a:pt x="312" y="138"/>
                    <a:pt x="310" y="136"/>
                  </a:cubicBezTo>
                  <a:cubicBezTo>
                    <a:pt x="309" y="130"/>
                    <a:pt x="318" y="134"/>
                    <a:pt x="321" y="133"/>
                  </a:cubicBezTo>
                  <a:cubicBezTo>
                    <a:pt x="321" y="136"/>
                    <a:pt x="327" y="132"/>
                    <a:pt x="325" y="137"/>
                  </a:cubicBezTo>
                  <a:cubicBezTo>
                    <a:pt x="329" y="139"/>
                    <a:pt x="331" y="133"/>
                    <a:pt x="331" y="138"/>
                  </a:cubicBezTo>
                  <a:cubicBezTo>
                    <a:pt x="335" y="136"/>
                    <a:pt x="331" y="131"/>
                    <a:pt x="328" y="131"/>
                  </a:cubicBezTo>
                  <a:cubicBezTo>
                    <a:pt x="329" y="129"/>
                    <a:pt x="332" y="128"/>
                    <a:pt x="335" y="127"/>
                  </a:cubicBezTo>
                  <a:cubicBezTo>
                    <a:pt x="337" y="125"/>
                    <a:pt x="337" y="122"/>
                    <a:pt x="339" y="120"/>
                  </a:cubicBezTo>
                  <a:cubicBezTo>
                    <a:pt x="345" y="120"/>
                    <a:pt x="348" y="121"/>
                    <a:pt x="352" y="123"/>
                  </a:cubicBezTo>
                  <a:cubicBezTo>
                    <a:pt x="353" y="123"/>
                    <a:pt x="353" y="120"/>
                    <a:pt x="355" y="120"/>
                  </a:cubicBezTo>
                  <a:cubicBezTo>
                    <a:pt x="355" y="118"/>
                    <a:pt x="354" y="117"/>
                    <a:pt x="352" y="116"/>
                  </a:cubicBezTo>
                  <a:cubicBezTo>
                    <a:pt x="354" y="111"/>
                    <a:pt x="354" y="106"/>
                    <a:pt x="353" y="101"/>
                  </a:cubicBezTo>
                  <a:cubicBezTo>
                    <a:pt x="358" y="100"/>
                    <a:pt x="362" y="100"/>
                    <a:pt x="365" y="102"/>
                  </a:cubicBezTo>
                  <a:cubicBezTo>
                    <a:pt x="365" y="102"/>
                    <a:pt x="369" y="103"/>
                    <a:pt x="369" y="106"/>
                  </a:cubicBezTo>
                  <a:cubicBezTo>
                    <a:pt x="360" y="106"/>
                    <a:pt x="360" y="106"/>
                    <a:pt x="360" y="106"/>
                  </a:cubicBezTo>
                  <a:cubicBezTo>
                    <a:pt x="360" y="110"/>
                    <a:pt x="360" y="110"/>
                    <a:pt x="360" y="110"/>
                  </a:cubicBezTo>
                  <a:cubicBezTo>
                    <a:pt x="364" y="114"/>
                    <a:pt x="365" y="110"/>
                    <a:pt x="367" y="112"/>
                  </a:cubicBezTo>
                  <a:cubicBezTo>
                    <a:pt x="369" y="113"/>
                    <a:pt x="363" y="113"/>
                    <a:pt x="363" y="113"/>
                  </a:cubicBezTo>
                  <a:cubicBezTo>
                    <a:pt x="362" y="116"/>
                    <a:pt x="367" y="113"/>
                    <a:pt x="369" y="116"/>
                  </a:cubicBezTo>
                  <a:cubicBezTo>
                    <a:pt x="371" y="115"/>
                    <a:pt x="374" y="113"/>
                    <a:pt x="376" y="110"/>
                  </a:cubicBezTo>
                  <a:cubicBezTo>
                    <a:pt x="376" y="110"/>
                    <a:pt x="378" y="109"/>
                    <a:pt x="377" y="108"/>
                  </a:cubicBezTo>
                  <a:cubicBezTo>
                    <a:pt x="384" y="109"/>
                    <a:pt x="383" y="104"/>
                    <a:pt x="388" y="105"/>
                  </a:cubicBezTo>
                  <a:cubicBezTo>
                    <a:pt x="390" y="104"/>
                    <a:pt x="391" y="103"/>
                    <a:pt x="391" y="101"/>
                  </a:cubicBezTo>
                  <a:cubicBezTo>
                    <a:pt x="394" y="101"/>
                    <a:pt x="395" y="99"/>
                    <a:pt x="395" y="98"/>
                  </a:cubicBezTo>
                  <a:cubicBezTo>
                    <a:pt x="401" y="102"/>
                    <a:pt x="405" y="95"/>
                    <a:pt x="411" y="95"/>
                  </a:cubicBezTo>
                  <a:cubicBezTo>
                    <a:pt x="411" y="101"/>
                    <a:pt x="411" y="101"/>
                    <a:pt x="411" y="101"/>
                  </a:cubicBezTo>
                  <a:cubicBezTo>
                    <a:pt x="416" y="101"/>
                    <a:pt x="420" y="100"/>
                    <a:pt x="423" y="99"/>
                  </a:cubicBezTo>
                  <a:cubicBezTo>
                    <a:pt x="424" y="99"/>
                    <a:pt x="426" y="99"/>
                    <a:pt x="426" y="99"/>
                  </a:cubicBezTo>
                  <a:cubicBezTo>
                    <a:pt x="426" y="99"/>
                    <a:pt x="426" y="98"/>
                    <a:pt x="426" y="98"/>
                  </a:cubicBezTo>
                  <a:cubicBezTo>
                    <a:pt x="429" y="97"/>
                    <a:pt x="433" y="98"/>
                    <a:pt x="433" y="94"/>
                  </a:cubicBezTo>
                  <a:cubicBezTo>
                    <a:pt x="437" y="95"/>
                    <a:pt x="442" y="96"/>
                    <a:pt x="445" y="99"/>
                  </a:cubicBezTo>
                  <a:cubicBezTo>
                    <a:pt x="447" y="98"/>
                    <a:pt x="448" y="97"/>
                    <a:pt x="449" y="95"/>
                  </a:cubicBezTo>
                  <a:cubicBezTo>
                    <a:pt x="449" y="93"/>
                    <a:pt x="443" y="92"/>
                    <a:pt x="447" y="91"/>
                  </a:cubicBezTo>
                  <a:cubicBezTo>
                    <a:pt x="445" y="87"/>
                    <a:pt x="438" y="88"/>
                    <a:pt x="440" y="81"/>
                  </a:cubicBezTo>
                  <a:cubicBezTo>
                    <a:pt x="443" y="82"/>
                    <a:pt x="443" y="84"/>
                    <a:pt x="447" y="85"/>
                  </a:cubicBezTo>
                  <a:cubicBezTo>
                    <a:pt x="449" y="85"/>
                    <a:pt x="452" y="89"/>
                    <a:pt x="456" y="88"/>
                  </a:cubicBezTo>
                  <a:cubicBezTo>
                    <a:pt x="457" y="88"/>
                    <a:pt x="457" y="86"/>
                    <a:pt x="457" y="86"/>
                  </a:cubicBezTo>
                  <a:cubicBezTo>
                    <a:pt x="458" y="86"/>
                    <a:pt x="460" y="89"/>
                    <a:pt x="460" y="86"/>
                  </a:cubicBezTo>
                  <a:cubicBezTo>
                    <a:pt x="462" y="86"/>
                    <a:pt x="462" y="89"/>
                    <a:pt x="463" y="89"/>
                  </a:cubicBezTo>
                  <a:cubicBezTo>
                    <a:pt x="465" y="90"/>
                    <a:pt x="468" y="89"/>
                    <a:pt x="467" y="92"/>
                  </a:cubicBezTo>
                  <a:cubicBezTo>
                    <a:pt x="471" y="90"/>
                    <a:pt x="473" y="93"/>
                    <a:pt x="478" y="91"/>
                  </a:cubicBezTo>
                  <a:cubicBezTo>
                    <a:pt x="476" y="95"/>
                    <a:pt x="483" y="92"/>
                    <a:pt x="481" y="96"/>
                  </a:cubicBezTo>
                  <a:cubicBezTo>
                    <a:pt x="483" y="96"/>
                    <a:pt x="485" y="97"/>
                    <a:pt x="485" y="99"/>
                  </a:cubicBezTo>
                  <a:cubicBezTo>
                    <a:pt x="490" y="98"/>
                    <a:pt x="490" y="102"/>
                    <a:pt x="495" y="101"/>
                  </a:cubicBezTo>
                  <a:cubicBezTo>
                    <a:pt x="498" y="92"/>
                    <a:pt x="487" y="96"/>
                    <a:pt x="489" y="88"/>
                  </a:cubicBezTo>
                  <a:cubicBezTo>
                    <a:pt x="489" y="86"/>
                    <a:pt x="488" y="88"/>
                    <a:pt x="485" y="88"/>
                  </a:cubicBezTo>
                  <a:cubicBezTo>
                    <a:pt x="485" y="85"/>
                    <a:pt x="488" y="84"/>
                    <a:pt x="487" y="79"/>
                  </a:cubicBezTo>
                  <a:cubicBezTo>
                    <a:pt x="487" y="78"/>
                    <a:pt x="484" y="79"/>
                    <a:pt x="484" y="78"/>
                  </a:cubicBezTo>
                  <a:cubicBezTo>
                    <a:pt x="484" y="78"/>
                    <a:pt x="486" y="75"/>
                    <a:pt x="484" y="75"/>
                  </a:cubicBezTo>
                  <a:cubicBezTo>
                    <a:pt x="484" y="72"/>
                    <a:pt x="488" y="73"/>
                    <a:pt x="487" y="70"/>
                  </a:cubicBezTo>
                  <a:cubicBezTo>
                    <a:pt x="489" y="70"/>
                    <a:pt x="488" y="66"/>
                    <a:pt x="492" y="67"/>
                  </a:cubicBezTo>
                  <a:cubicBezTo>
                    <a:pt x="492" y="64"/>
                    <a:pt x="493" y="62"/>
                    <a:pt x="496" y="63"/>
                  </a:cubicBezTo>
                  <a:cubicBezTo>
                    <a:pt x="495" y="56"/>
                    <a:pt x="501" y="58"/>
                    <a:pt x="501" y="53"/>
                  </a:cubicBezTo>
                  <a:cubicBezTo>
                    <a:pt x="507" y="52"/>
                    <a:pt x="510" y="55"/>
                    <a:pt x="515" y="56"/>
                  </a:cubicBezTo>
                  <a:cubicBezTo>
                    <a:pt x="515" y="58"/>
                    <a:pt x="514" y="60"/>
                    <a:pt x="516" y="60"/>
                  </a:cubicBezTo>
                  <a:cubicBezTo>
                    <a:pt x="516" y="61"/>
                    <a:pt x="514" y="61"/>
                    <a:pt x="512" y="61"/>
                  </a:cubicBezTo>
                  <a:cubicBezTo>
                    <a:pt x="512" y="67"/>
                    <a:pt x="514" y="69"/>
                    <a:pt x="512" y="74"/>
                  </a:cubicBezTo>
                  <a:cubicBezTo>
                    <a:pt x="513" y="75"/>
                    <a:pt x="514" y="76"/>
                    <a:pt x="515" y="77"/>
                  </a:cubicBezTo>
                  <a:cubicBezTo>
                    <a:pt x="515" y="77"/>
                    <a:pt x="516" y="78"/>
                    <a:pt x="517" y="78"/>
                  </a:cubicBezTo>
                  <a:cubicBezTo>
                    <a:pt x="515" y="81"/>
                    <a:pt x="517" y="89"/>
                    <a:pt x="515" y="92"/>
                  </a:cubicBezTo>
                  <a:cubicBezTo>
                    <a:pt x="513" y="97"/>
                    <a:pt x="518" y="95"/>
                    <a:pt x="519" y="98"/>
                  </a:cubicBezTo>
                  <a:cubicBezTo>
                    <a:pt x="518" y="109"/>
                    <a:pt x="513" y="116"/>
                    <a:pt x="503" y="119"/>
                  </a:cubicBezTo>
                  <a:cubicBezTo>
                    <a:pt x="504" y="122"/>
                    <a:pt x="510" y="119"/>
                    <a:pt x="511" y="122"/>
                  </a:cubicBezTo>
                  <a:cubicBezTo>
                    <a:pt x="514" y="121"/>
                    <a:pt x="513" y="117"/>
                    <a:pt x="517" y="117"/>
                  </a:cubicBezTo>
                  <a:cubicBezTo>
                    <a:pt x="517" y="118"/>
                    <a:pt x="516" y="120"/>
                    <a:pt x="516" y="122"/>
                  </a:cubicBezTo>
                  <a:cubicBezTo>
                    <a:pt x="518" y="121"/>
                    <a:pt x="517" y="119"/>
                    <a:pt x="519" y="119"/>
                  </a:cubicBezTo>
                  <a:cubicBezTo>
                    <a:pt x="521" y="119"/>
                    <a:pt x="520" y="116"/>
                    <a:pt x="520" y="116"/>
                  </a:cubicBezTo>
                  <a:cubicBezTo>
                    <a:pt x="521" y="116"/>
                    <a:pt x="523" y="116"/>
                    <a:pt x="523" y="116"/>
                  </a:cubicBezTo>
                  <a:cubicBezTo>
                    <a:pt x="524" y="115"/>
                    <a:pt x="523" y="113"/>
                    <a:pt x="523" y="112"/>
                  </a:cubicBezTo>
                  <a:cubicBezTo>
                    <a:pt x="527" y="112"/>
                    <a:pt x="527" y="112"/>
                    <a:pt x="527" y="112"/>
                  </a:cubicBezTo>
                  <a:cubicBezTo>
                    <a:pt x="526" y="107"/>
                    <a:pt x="532" y="103"/>
                    <a:pt x="527" y="101"/>
                  </a:cubicBezTo>
                  <a:cubicBezTo>
                    <a:pt x="528" y="99"/>
                    <a:pt x="530" y="100"/>
                    <a:pt x="530" y="98"/>
                  </a:cubicBezTo>
                  <a:cubicBezTo>
                    <a:pt x="530" y="96"/>
                    <a:pt x="528" y="97"/>
                    <a:pt x="527" y="96"/>
                  </a:cubicBezTo>
                  <a:cubicBezTo>
                    <a:pt x="527" y="93"/>
                    <a:pt x="532" y="96"/>
                    <a:pt x="534" y="95"/>
                  </a:cubicBezTo>
                  <a:cubicBezTo>
                    <a:pt x="533" y="94"/>
                    <a:pt x="534" y="90"/>
                    <a:pt x="530" y="91"/>
                  </a:cubicBezTo>
                  <a:cubicBezTo>
                    <a:pt x="527" y="93"/>
                    <a:pt x="525" y="87"/>
                    <a:pt x="524" y="91"/>
                  </a:cubicBezTo>
                  <a:cubicBezTo>
                    <a:pt x="522" y="88"/>
                    <a:pt x="522" y="85"/>
                    <a:pt x="523" y="82"/>
                  </a:cubicBezTo>
                  <a:cubicBezTo>
                    <a:pt x="523" y="82"/>
                    <a:pt x="526" y="83"/>
                    <a:pt x="526" y="82"/>
                  </a:cubicBezTo>
                  <a:cubicBezTo>
                    <a:pt x="527" y="81"/>
                    <a:pt x="525" y="77"/>
                    <a:pt x="526" y="75"/>
                  </a:cubicBezTo>
                  <a:cubicBezTo>
                    <a:pt x="526" y="73"/>
                    <a:pt x="524" y="75"/>
                    <a:pt x="524" y="75"/>
                  </a:cubicBezTo>
                  <a:cubicBezTo>
                    <a:pt x="522" y="73"/>
                    <a:pt x="523" y="70"/>
                    <a:pt x="522" y="67"/>
                  </a:cubicBezTo>
                  <a:cubicBezTo>
                    <a:pt x="527" y="69"/>
                    <a:pt x="525" y="63"/>
                    <a:pt x="529" y="63"/>
                  </a:cubicBezTo>
                  <a:cubicBezTo>
                    <a:pt x="529" y="56"/>
                    <a:pt x="529" y="56"/>
                    <a:pt x="529" y="56"/>
                  </a:cubicBezTo>
                  <a:cubicBezTo>
                    <a:pt x="533" y="54"/>
                    <a:pt x="531" y="60"/>
                    <a:pt x="532" y="63"/>
                  </a:cubicBezTo>
                  <a:cubicBezTo>
                    <a:pt x="532" y="65"/>
                    <a:pt x="534" y="61"/>
                    <a:pt x="534" y="64"/>
                  </a:cubicBezTo>
                  <a:cubicBezTo>
                    <a:pt x="534" y="65"/>
                    <a:pt x="533" y="66"/>
                    <a:pt x="533" y="65"/>
                  </a:cubicBezTo>
                  <a:cubicBezTo>
                    <a:pt x="534" y="69"/>
                    <a:pt x="537" y="70"/>
                    <a:pt x="541" y="72"/>
                  </a:cubicBezTo>
                  <a:cubicBezTo>
                    <a:pt x="544" y="73"/>
                    <a:pt x="541" y="68"/>
                    <a:pt x="540" y="68"/>
                  </a:cubicBezTo>
                  <a:cubicBezTo>
                    <a:pt x="542" y="66"/>
                    <a:pt x="546" y="66"/>
                    <a:pt x="550" y="65"/>
                  </a:cubicBezTo>
                  <a:cubicBezTo>
                    <a:pt x="550" y="64"/>
                    <a:pt x="547" y="64"/>
                    <a:pt x="546" y="64"/>
                  </a:cubicBezTo>
                  <a:cubicBezTo>
                    <a:pt x="547" y="60"/>
                    <a:pt x="544" y="60"/>
                    <a:pt x="544" y="57"/>
                  </a:cubicBezTo>
                  <a:cubicBezTo>
                    <a:pt x="545" y="60"/>
                    <a:pt x="554" y="56"/>
                    <a:pt x="553" y="61"/>
                  </a:cubicBezTo>
                  <a:cubicBezTo>
                    <a:pt x="554" y="62"/>
                    <a:pt x="555" y="60"/>
                    <a:pt x="555" y="60"/>
                  </a:cubicBezTo>
                  <a:cubicBezTo>
                    <a:pt x="557" y="60"/>
                    <a:pt x="556" y="62"/>
                    <a:pt x="557" y="63"/>
                  </a:cubicBezTo>
                  <a:cubicBezTo>
                    <a:pt x="557" y="63"/>
                    <a:pt x="559" y="62"/>
                    <a:pt x="560" y="63"/>
                  </a:cubicBezTo>
                  <a:cubicBezTo>
                    <a:pt x="562" y="65"/>
                    <a:pt x="567" y="62"/>
                    <a:pt x="564" y="67"/>
                  </a:cubicBezTo>
                  <a:cubicBezTo>
                    <a:pt x="571" y="67"/>
                    <a:pt x="571" y="67"/>
                    <a:pt x="571" y="67"/>
                  </a:cubicBezTo>
                  <a:cubicBezTo>
                    <a:pt x="571" y="65"/>
                    <a:pt x="565" y="64"/>
                    <a:pt x="569" y="63"/>
                  </a:cubicBezTo>
                  <a:cubicBezTo>
                    <a:pt x="568" y="61"/>
                    <a:pt x="567" y="61"/>
                    <a:pt x="565" y="60"/>
                  </a:cubicBezTo>
                  <a:cubicBezTo>
                    <a:pt x="564" y="53"/>
                    <a:pt x="565" y="52"/>
                    <a:pt x="565" y="44"/>
                  </a:cubicBezTo>
                  <a:cubicBezTo>
                    <a:pt x="573" y="44"/>
                    <a:pt x="583" y="45"/>
                    <a:pt x="589" y="44"/>
                  </a:cubicBezTo>
                  <a:cubicBezTo>
                    <a:pt x="592" y="44"/>
                    <a:pt x="590" y="40"/>
                    <a:pt x="593" y="43"/>
                  </a:cubicBezTo>
                  <a:cubicBezTo>
                    <a:pt x="598" y="40"/>
                    <a:pt x="594" y="37"/>
                    <a:pt x="596" y="33"/>
                  </a:cubicBezTo>
                  <a:cubicBezTo>
                    <a:pt x="599" y="34"/>
                    <a:pt x="601" y="33"/>
                    <a:pt x="603" y="32"/>
                  </a:cubicBezTo>
                  <a:cubicBezTo>
                    <a:pt x="605" y="29"/>
                    <a:pt x="609" y="27"/>
                    <a:pt x="611" y="25"/>
                  </a:cubicBezTo>
                  <a:cubicBezTo>
                    <a:pt x="626" y="23"/>
                    <a:pt x="641" y="21"/>
                    <a:pt x="652" y="16"/>
                  </a:cubicBezTo>
                  <a:cubicBezTo>
                    <a:pt x="654" y="15"/>
                    <a:pt x="655" y="19"/>
                    <a:pt x="655" y="19"/>
                  </a:cubicBezTo>
                  <a:cubicBezTo>
                    <a:pt x="656" y="19"/>
                    <a:pt x="657" y="15"/>
                    <a:pt x="656" y="15"/>
                  </a:cubicBezTo>
                  <a:cubicBezTo>
                    <a:pt x="659" y="16"/>
                    <a:pt x="656" y="17"/>
                    <a:pt x="658" y="19"/>
                  </a:cubicBezTo>
                  <a:cubicBezTo>
                    <a:pt x="658" y="20"/>
                    <a:pt x="661" y="19"/>
                    <a:pt x="661" y="21"/>
                  </a:cubicBezTo>
                  <a:cubicBezTo>
                    <a:pt x="663" y="20"/>
                    <a:pt x="659" y="18"/>
                    <a:pt x="662" y="18"/>
                  </a:cubicBezTo>
                  <a:cubicBezTo>
                    <a:pt x="664" y="17"/>
                    <a:pt x="669" y="18"/>
                    <a:pt x="669" y="14"/>
                  </a:cubicBezTo>
                  <a:cubicBezTo>
                    <a:pt x="672" y="14"/>
                    <a:pt x="673" y="13"/>
                    <a:pt x="673" y="11"/>
                  </a:cubicBezTo>
                  <a:cubicBezTo>
                    <a:pt x="675" y="11"/>
                    <a:pt x="675" y="13"/>
                    <a:pt x="677" y="14"/>
                  </a:cubicBezTo>
                  <a:cubicBezTo>
                    <a:pt x="681" y="13"/>
                    <a:pt x="680" y="9"/>
                    <a:pt x="680" y="5"/>
                  </a:cubicBezTo>
                  <a:cubicBezTo>
                    <a:pt x="687" y="3"/>
                    <a:pt x="694" y="0"/>
                    <a:pt x="704" y="1"/>
                  </a:cubicBezTo>
                  <a:cubicBezTo>
                    <a:pt x="703" y="2"/>
                    <a:pt x="703" y="4"/>
                    <a:pt x="703" y="7"/>
                  </a:cubicBezTo>
                  <a:cubicBezTo>
                    <a:pt x="705" y="10"/>
                    <a:pt x="711" y="10"/>
                    <a:pt x="714" y="7"/>
                  </a:cubicBezTo>
                  <a:cubicBezTo>
                    <a:pt x="715" y="7"/>
                    <a:pt x="715" y="8"/>
                    <a:pt x="714" y="8"/>
                  </a:cubicBezTo>
                  <a:moveTo>
                    <a:pt x="1051" y="179"/>
                  </a:moveTo>
                  <a:cubicBezTo>
                    <a:pt x="1051" y="177"/>
                    <a:pt x="1048" y="178"/>
                    <a:pt x="1048" y="176"/>
                  </a:cubicBezTo>
                  <a:cubicBezTo>
                    <a:pt x="1043" y="175"/>
                    <a:pt x="1043" y="179"/>
                    <a:pt x="1048" y="178"/>
                  </a:cubicBezTo>
                  <a:cubicBezTo>
                    <a:pt x="1048" y="179"/>
                    <a:pt x="1049" y="179"/>
                    <a:pt x="1051" y="179"/>
                  </a:cubicBezTo>
                  <a:moveTo>
                    <a:pt x="303" y="284"/>
                  </a:moveTo>
                  <a:cubicBezTo>
                    <a:pt x="302" y="289"/>
                    <a:pt x="308" y="286"/>
                    <a:pt x="306" y="291"/>
                  </a:cubicBezTo>
                  <a:cubicBezTo>
                    <a:pt x="308" y="292"/>
                    <a:pt x="309" y="289"/>
                    <a:pt x="310" y="291"/>
                  </a:cubicBezTo>
                  <a:cubicBezTo>
                    <a:pt x="310" y="293"/>
                    <a:pt x="309" y="292"/>
                    <a:pt x="308" y="293"/>
                  </a:cubicBezTo>
                  <a:cubicBezTo>
                    <a:pt x="306" y="294"/>
                    <a:pt x="300" y="296"/>
                    <a:pt x="299" y="296"/>
                  </a:cubicBezTo>
                  <a:cubicBezTo>
                    <a:pt x="295" y="295"/>
                    <a:pt x="294" y="292"/>
                    <a:pt x="292" y="290"/>
                  </a:cubicBezTo>
                  <a:cubicBezTo>
                    <a:pt x="292" y="288"/>
                    <a:pt x="296" y="289"/>
                    <a:pt x="296" y="287"/>
                  </a:cubicBezTo>
                  <a:cubicBezTo>
                    <a:pt x="293" y="285"/>
                    <a:pt x="292" y="284"/>
                    <a:pt x="287" y="286"/>
                  </a:cubicBezTo>
                  <a:cubicBezTo>
                    <a:pt x="286" y="283"/>
                    <a:pt x="285" y="281"/>
                    <a:pt x="280" y="281"/>
                  </a:cubicBezTo>
                  <a:cubicBezTo>
                    <a:pt x="279" y="281"/>
                    <a:pt x="280" y="284"/>
                    <a:pt x="279" y="284"/>
                  </a:cubicBezTo>
                  <a:cubicBezTo>
                    <a:pt x="278" y="285"/>
                    <a:pt x="276" y="285"/>
                    <a:pt x="275" y="286"/>
                  </a:cubicBezTo>
                  <a:cubicBezTo>
                    <a:pt x="273" y="287"/>
                    <a:pt x="273" y="291"/>
                    <a:pt x="269" y="290"/>
                  </a:cubicBezTo>
                  <a:cubicBezTo>
                    <a:pt x="271" y="295"/>
                    <a:pt x="267" y="296"/>
                    <a:pt x="266" y="297"/>
                  </a:cubicBezTo>
                  <a:cubicBezTo>
                    <a:pt x="265" y="300"/>
                    <a:pt x="266" y="303"/>
                    <a:pt x="265" y="307"/>
                  </a:cubicBezTo>
                  <a:cubicBezTo>
                    <a:pt x="264" y="307"/>
                    <a:pt x="263" y="306"/>
                    <a:pt x="262" y="305"/>
                  </a:cubicBezTo>
                  <a:cubicBezTo>
                    <a:pt x="261" y="310"/>
                    <a:pt x="265" y="312"/>
                    <a:pt x="262" y="315"/>
                  </a:cubicBezTo>
                  <a:cubicBezTo>
                    <a:pt x="265" y="314"/>
                    <a:pt x="264" y="318"/>
                    <a:pt x="265" y="318"/>
                  </a:cubicBezTo>
                  <a:cubicBezTo>
                    <a:pt x="266" y="318"/>
                    <a:pt x="267" y="318"/>
                    <a:pt x="268" y="318"/>
                  </a:cubicBezTo>
                  <a:cubicBezTo>
                    <a:pt x="271" y="319"/>
                    <a:pt x="272" y="321"/>
                    <a:pt x="273" y="319"/>
                  </a:cubicBezTo>
                  <a:cubicBezTo>
                    <a:pt x="274" y="319"/>
                    <a:pt x="276" y="319"/>
                    <a:pt x="276" y="319"/>
                  </a:cubicBezTo>
                  <a:cubicBezTo>
                    <a:pt x="281" y="319"/>
                    <a:pt x="280" y="318"/>
                    <a:pt x="282" y="317"/>
                  </a:cubicBezTo>
                  <a:cubicBezTo>
                    <a:pt x="284" y="316"/>
                    <a:pt x="285" y="318"/>
                    <a:pt x="287" y="318"/>
                  </a:cubicBezTo>
                  <a:cubicBezTo>
                    <a:pt x="288" y="317"/>
                    <a:pt x="288" y="315"/>
                    <a:pt x="289" y="315"/>
                  </a:cubicBezTo>
                  <a:cubicBezTo>
                    <a:pt x="292" y="314"/>
                    <a:pt x="298" y="314"/>
                    <a:pt x="301" y="315"/>
                  </a:cubicBezTo>
                  <a:cubicBezTo>
                    <a:pt x="304" y="316"/>
                    <a:pt x="304" y="318"/>
                    <a:pt x="307" y="318"/>
                  </a:cubicBezTo>
                  <a:cubicBezTo>
                    <a:pt x="308" y="318"/>
                    <a:pt x="309" y="317"/>
                    <a:pt x="310" y="317"/>
                  </a:cubicBezTo>
                  <a:cubicBezTo>
                    <a:pt x="309" y="317"/>
                    <a:pt x="311" y="318"/>
                    <a:pt x="311" y="318"/>
                  </a:cubicBezTo>
                  <a:cubicBezTo>
                    <a:pt x="315" y="319"/>
                    <a:pt x="315" y="319"/>
                    <a:pt x="318" y="319"/>
                  </a:cubicBezTo>
                  <a:cubicBezTo>
                    <a:pt x="325" y="320"/>
                    <a:pt x="331" y="318"/>
                    <a:pt x="338" y="319"/>
                  </a:cubicBezTo>
                  <a:cubicBezTo>
                    <a:pt x="337" y="316"/>
                    <a:pt x="338" y="314"/>
                    <a:pt x="339" y="312"/>
                  </a:cubicBezTo>
                  <a:cubicBezTo>
                    <a:pt x="334" y="306"/>
                    <a:pt x="331" y="300"/>
                    <a:pt x="321" y="298"/>
                  </a:cubicBezTo>
                  <a:cubicBezTo>
                    <a:pt x="322" y="296"/>
                    <a:pt x="319" y="296"/>
                    <a:pt x="318" y="294"/>
                  </a:cubicBezTo>
                  <a:cubicBezTo>
                    <a:pt x="318" y="292"/>
                    <a:pt x="318" y="291"/>
                    <a:pt x="317" y="290"/>
                  </a:cubicBezTo>
                  <a:cubicBezTo>
                    <a:pt x="318" y="286"/>
                    <a:pt x="322" y="286"/>
                    <a:pt x="321" y="280"/>
                  </a:cubicBezTo>
                  <a:cubicBezTo>
                    <a:pt x="313" y="279"/>
                    <a:pt x="309" y="283"/>
                    <a:pt x="303" y="284"/>
                  </a:cubicBezTo>
                  <a:moveTo>
                    <a:pt x="400" y="349"/>
                  </a:moveTo>
                  <a:cubicBezTo>
                    <a:pt x="398" y="349"/>
                    <a:pt x="396" y="349"/>
                    <a:pt x="398" y="350"/>
                  </a:cubicBezTo>
                  <a:cubicBezTo>
                    <a:pt x="401" y="348"/>
                    <a:pt x="406" y="348"/>
                    <a:pt x="408" y="347"/>
                  </a:cubicBezTo>
                  <a:cubicBezTo>
                    <a:pt x="408" y="347"/>
                    <a:pt x="408" y="345"/>
                    <a:pt x="408" y="345"/>
                  </a:cubicBezTo>
                  <a:cubicBezTo>
                    <a:pt x="409" y="344"/>
                    <a:pt x="410" y="346"/>
                    <a:pt x="411" y="346"/>
                  </a:cubicBezTo>
                  <a:cubicBezTo>
                    <a:pt x="411" y="336"/>
                    <a:pt x="411" y="336"/>
                    <a:pt x="411" y="336"/>
                  </a:cubicBezTo>
                  <a:cubicBezTo>
                    <a:pt x="409" y="334"/>
                    <a:pt x="408" y="334"/>
                    <a:pt x="407" y="332"/>
                  </a:cubicBezTo>
                  <a:cubicBezTo>
                    <a:pt x="406" y="331"/>
                    <a:pt x="407" y="330"/>
                    <a:pt x="407" y="329"/>
                  </a:cubicBezTo>
                  <a:cubicBezTo>
                    <a:pt x="406" y="327"/>
                    <a:pt x="402" y="326"/>
                    <a:pt x="405" y="325"/>
                  </a:cubicBezTo>
                  <a:cubicBezTo>
                    <a:pt x="414" y="325"/>
                    <a:pt x="414" y="325"/>
                    <a:pt x="414" y="325"/>
                  </a:cubicBezTo>
                  <a:cubicBezTo>
                    <a:pt x="415" y="320"/>
                    <a:pt x="411" y="320"/>
                    <a:pt x="411" y="318"/>
                  </a:cubicBezTo>
                  <a:cubicBezTo>
                    <a:pt x="411" y="315"/>
                    <a:pt x="408" y="316"/>
                    <a:pt x="407" y="314"/>
                  </a:cubicBezTo>
                  <a:cubicBezTo>
                    <a:pt x="407" y="314"/>
                    <a:pt x="409" y="312"/>
                    <a:pt x="408" y="311"/>
                  </a:cubicBezTo>
                  <a:cubicBezTo>
                    <a:pt x="404" y="312"/>
                    <a:pt x="403" y="309"/>
                    <a:pt x="400" y="310"/>
                  </a:cubicBezTo>
                  <a:cubicBezTo>
                    <a:pt x="401" y="302"/>
                    <a:pt x="391" y="304"/>
                    <a:pt x="391" y="297"/>
                  </a:cubicBezTo>
                  <a:cubicBezTo>
                    <a:pt x="395" y="294"/>
                    <a:pt x="397" y="290"/>
                    <a:pt x="405" y="291"/>
                  </a:cubicBezTo>
                  <a:cubicBezTo>
                    <a:pt x="406" y="290"/>
                    <a:pt x="405" y="289"/>
                    <a:pt x="407" y="288"/>
                  </a:cubicBezTo>
                  <a:cubicBezTo>
                    <a:pt x="407" y="285"/>
                    <a:pt x="402" y="285"/>
                    <a:pt x="402" y="281"/>
                  </a:cubicBezTo>
                  <a:cubicBezTo>
                    <a:pt x="396" y="281"/>
                    <a:pt x="393" y="283"/>
                    <a:pt x="388" y="281"/>
                  </a:cubicBezTo>
                  <a:cubicBezTo>
                    <a:pt x="388" y="283"/>
                    <a:pt x="388" y="285"/>
                    <a:pt x="387" y="283"/>
                  </a:cubicBezTo>
                  <a:cubicBezTo>
                    <a:pt x="386" y="282"/>
                    <a:pt x="386" y="284"/>
                    <a:pt x="386" y="284"/>
                  </a:cubicBezTo>
                  <a:cubicBezTo>
                    <a:pt x="383" y="286"/>
                    <a:pt x="377" y="288"/>
                    <a:pt x="376" y="288"/>
                  </a:cubicBezTo>
                  <a:cubicBezTo>
                    <a:pt x="372" y="290"/>
                    <a:pt x="373" y="290"/>
                    <a:pt x="372" y="293"/>
                  </a:cubicBezTo>
                  <a:cubicBezTo>
                    <a:pt x="371" y="293"/>
                    <a:pt x="369" y="292"/>
                    <a:pt x="369" y="293"/>
                  </a:cubicBezTo>
                  <a:cubicBezTo>
                    <a:pt x="368" y="293"/>
                    <a:pt x="369" y="296"/>
                    <a:pt x="369" y="297"/>
                  </a:cubicBezTo>
                  <a:cubicBezTo>
                    <a:pt x="369" y="300"/>
                    <a:pt x="373" y="295"/>
                    <a:pt x="373" y="300"/>
                  </a:cubicBezTo>
                  <a:cubicBezTo>
                    <a:pt x="373" y="301"/>
                    <a:pt x="374" y="301"/>
                    <a:pt x="374" y="303"/>
                  </a:cubicBezTo>
                  <a:cubicBezTo>
                    <a:pt x="373" y="307"/>
                    <a:pt x="376" y="310"/>
                    <a:pt x="376" y="311"/>
                  </a:cubicBezTo>
                  <a:cubicBezTo>
                    <a:pt x="376" y="313"/>
                    <a:pt x="376" y="313"/>
                    <a:pt x="377" y="314"/>
                  </a:cubicBezTo>
                  <a:cubicBezTo>
                    <a:pt x="377" y="314"/>
                    <a:pt x="379" y="318"/>
                    <a:pt x="379" y="318"/>
                  </a:cubicBezTo>
                  <a:cubicBezTo>
                    <a:pt x="380" y="322"/>
                    <a:pt x="380" y="321"/>
                    <a:pt x="381" y="324"/>
                  </a:cubicBezTo>
                  <a:cubicBezTo>
                    <a:pt x="382" y="325"/>
                    <a:pt x="381" y="327"/>
                    <a:pt x="381" y="328"/>
                  </a:cubicBezTo>
                  <a:cubicBezTo>
                    <a:pt x="382" y="329"/>
                    <a:pt x="385" y="329"/>
                    <a:pt x="384" y="332"/>
                  </a:cubicBezTo>
                  <a:cubicBezTo>
                    <a:pt x="379" y="331"/>
                    <a:pt x="383" y="338"/>
                    <a:pt x="380" y="339"/>
                  </a:cubicBezTo>
                  <a:cubicBezTo>
                    <a:pt x="386" y="340"/>
                    <a:pt x="386" y="349"/>
                    <a:pt x="393" y="345"/>
                  </a:cubicBezTo>
                  <a:cubicBezTo>
                    <a:pt x="387" y="350"/>
                    <a:pt x="399" y="345"/>
                    <a:pt x="400" y="349"/>
                  </a:cubicBezTo>
                  <a:moveTo>
                    <a:pt x="442" y="284"/>
                  </a:moveTo>
                  <a:cubicBezTo>
                    <a:pt x="441" y="285"/>
                    <a:pt x="441" y="287"/>
                    <a:pt x="440" y="288"/>
                  </a:cubicBezTo>
                  <a:cubicBezTo>
                    <a:pt x="439" y="290"/>
                    <a:pt x="437" y="290"/>
                    <a:pt x="436" y="291"/>
                  </a:cubicBezTo>
                  <a:cubicBezTo>
                    <a:pt x="437" y="292"/>
                    <a:pt x="440" y="295"/>
                    <a:pt x="440" y="297"/>
                  </a:cubicBezTo>
                  <a:cubicBezTo>
                    <a:pt x="440" y="297"/>
                    <a:pt x="438" y="297"/>
                    <a:pt x="439" y="298"/>
                  </a:cubicBezTo>
                  <a:cubicBezTo>
                    <a:pt x="440" y="300"/>
                    <a:pt x="443" y="299"/>
                    <a:pt x="445" y="301"/>
                  </a:cubicBezTo>
                  <a:cubicBezTo>
                    <a:pt x="445" y="300"/>
                    <a:pt x="446" y="299"/>
                    <a:pt x="447" y="298"/>
                  </a:cubicBezTo>
                  <a:cubicBezTo>
                    <a:pt x="449" y="294"/>
                    <a:pt x="445" y="294"/>
                    <a:pt x="445" y="291"/>
                  </a:cubicBezTo>
                  <a:cubicBezTo>
                    <a:pt x="447" y="290"/>
                    <a:pt x="449" y="289"/>
                    <a:pt x="449" y="286"/>
                  </a:cubicBezTo>
                  <a:cubicBezTo>
                    <a:pt x="446" y="286"/>
                    <a:pt x="446" y="285"/>
                    <a:pt x="447" y="283"/>
                  </a:cubicBezTo>
                  <a:cubicBezTo>
                    <a:pt x="445" y="284"/>
                    <a:pt x="443" y="283"/>
                    <a:pt x="442" y="284"/>
                  </a:cubicBezTo>
                  <a:moveTo>
                    <a:pt x="258" y="322"/>
                  </a:moveTo>
                  <a:cubicBezTo>
                    <a:pt x="257" y="328"/>
                    <a:pt x="267" y="324"/>
                    <a:pt x="268" y="322"/>
                  </a:cubicBezTo>
                  <a:cubicBezTo>
                    <a:pt x="264" y="321"/>
                    <a:pt x="262" y="321"/>
                    <a:pt x="258" y="322"/>
                  </a:cubicBezTo>
                  <a:moveTo>
                    <a:pt x="290" y="583"/>
                  </a:moveTo>
                  <a:cubicBezTo>
                    <a:pt x="292" y="578"/>
                    <a:pt x="300" y="578"/>
                    <a:pt x="299" y="569"/>
                  </a:cubicBezTo>
                  <a:cubicBezTo>
                    <a:pt x="295" y="572"/>
                    <a:pt x="288" y="566"/>
                    <a:pt x="283" y="570"/>
                  </a:cubicBezTo>
                  <a:cubicBezTo>
                    <a:pt x="289" y="571"/>
                    <a:pt x="282" y="572"/>
                    <a:pt x="282" y="573"/>
                  </a:cubicBezTo>
                  <a:cubicBezTo>
                    <a:pt x="282" y="572"/>
                    <a:pt x="283" y="576"/>
                    <a:pt x="283" y="577"/>
                  </a:cubicBezTo>
                  <a:cubicBezTo>
                    <a:pt x="283" y="579"/>
                    <a:pt x="283" y="581"/>
                    <a:pt x="282" y="582"/>
                  </a:cubicBezTo>
                  <a:cubicBezTo>
                    <a:pt x="282" y="581"/>
                    <a:pt x="281" y="580"/>
                    <a:pt x="280" y="582"/>
                  </a:cubicBezTo>
                  <a:cubicBezTo>
                    <a:pt x="282" y="584"/>
                    <a:pt x="287" y="583"/>
                    <a:pt x="290" y="58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9" name="Freeform 92">
              <a:extLst>
                <a:ext uri="{FF2B5EF4-FFF2-40B4-BE49-F238E27FC236}">
                  <a16:creationId xmlns:a16="http://schemas.microsoft.com/office/drawing/2014/main" id="{7AD4595E-9808-4FCB-AD15-D9167D6E8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513" y="1927225"/>
              <a:ext cx="65087" cy="36513"/>
            </a:xfrm>
            <a:custGeom>
              <a:avLst/>
              <a:gdLst>
                <a:gd name="T0" fmla="*/ 45944 w 17"/>
                <a:gd name="T1" fmla="*/ 0 h 9"/>
                <a:gd name="T2" fmla="*/ 57430 w 17"/>
                <a:gd name="T3" fmla="*/ 32456 h 9"/>
                <a:gd name="T4" fmla="*/ 0 w 17"/>
                <a:gd name="T5" fmla="*/ 16228 h 9"/>
                <a:gd name="T6" fmla="*/ 45944 w 17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9">
                  <a:moveTo>
                    <a:pt x="12" y="0"/>
                  </a:moveTo>
                  <a:cubicBezTo>
                    <a:pt x="12" y="4"/>
                    <a:pt x="17" y="3"/>
                    <a:pt x="15" y="8"/>
                  </a:cubicBezTo>
                  <a:cubicBezTo>
                    <a:pt x="7" y="9"/>
                    <a:pt x="3" y="7"/>
                    <a:pt x="0" y="4"/>
                  </a:cubicBezTo>
                  <a:cubicBezTo>
                    <a:pt x="2" y="1"/>
                    <a:pt x="7" y="1"/>
                    <a:pt x="12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0" name="Freeform 93">
              <a:extLst>
                <a:ext uri="{FF2B5EF4-FFF2-40B4-BE49-F238E27FC236}">
                  <a16:creationId xmlns:a16="http://schemas.microsoft.com/office/drawing/2014/main" id="{3B744A3C-8393-4F6B-9A14-3A42031E24C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725863" y="1995488"/>
              <a:ext cx="649287" cy="487362"/>
            </a:xfrm>
            <a:custGeom>
              <a:avLst/>
              <a:gdLst>
                <a:gd name="T0" fmla="*/ 61471 w 169"/>
                <a:gd name="T1" fmla="*/ 28911 h 118"/>
                <a:gd name="T2" fmla="*/ 84523 w 169"/>
                <a:gd name="T3" fmla="*/ 20651 h 118"/>
                <a:gd name="T4" fmla="*/ 84523 w 169"/>
                <a:gd name="T5" fmla="*/ 33041 h 118"/>
                <a:gd name="T6" fmla="*/ 84523 w 169"/>
                <a:gd name="T7" fmla="*/ 57823 h 118"/>
                <a:gd name="T8" fmla="*/ 99890 w 169"/>
                <a:gd name="T9" fmla="*/ 103255 h 118"/>
                <a:gd name="T10" fmla="*/ 138310 w 169"/>
                <a:gd name="T11" fmla="*/ 28911 h 118"/>
                <a:gd name="T12" fmla="*/ 188255 w 169"/>
                <a:gd name="T13" fmla="*/ 20651 h 118"/>
                <a:gd name="T14" fmla="*/ 218990 w 169"/>
                <a:gd name="T15" fmla="*/ 78474 h 118"/>
                <a:gd name="T16" fmla="*/ 257410 w 169"/>
                <a:gd name="T17" fmla="*/ 66083 h 118"/>
                <a:gd name="T18" fmla="*/ 311197 w 169"/>
                <a:gd name="T19" fmla="*/ 61953 h 118"/>
                <a:gd name="T20" fmla="*/ 334248 w 169"/>
                <a:gd name="T21" fmla="*/ 86734 h 118"/>
                <a:gd name="T22" fmla="*/ 353458 w 169"/>
                <a:gd name="T23" fmla="*/ 94994 h 118"/>
                <a:gd name="T24" fmla="*/ 364984 w 169"/>
                <a:gd name="T25" fmla="*/ 103255 h 118"/>
                <a:gd name="T26" fmla="*/ 414929 w 169"/>
                <a:gd name="T27" fmla="*/ 115645 h 118"/>
                <a:gd name="T28" fmla="*/ 457190 w 169"/>
                <a:gd name="T29" fmla="*/ 136296 h 118"/>
                <a:gd name="T30" fmla="*/ 472558 w 169"/>
                <a:gd name="T31" fmla="*/ 152817 h 118"/>
                <a:gd name="T32" fmla="*/ 503293 w 169"/>
                <a:gd name="T33" fmla="*/ 181728 h 118"/>
                <a:gd name="T34" fmla="*/ 484084 w 169"/>
                <a:gd name="T35" fmla="*/ 231290 h 118"/>
                <a:gd name="T36" fmla="*/ 530187 w 169"/>
                <a:gd name="T37" fmla="*/ 235421 h 118"/>
                <a:gd name="T38" fmla="*/ 541713 w 169"/>
                <a:gd name="T39" fmla="*/ 264332 h 118"/>
                <a:gd name="T40" fmla="*/ 587816 w 169"/>
                <a:gd name="T41" fmla="*/ 272592 h 118"/>
                <a:gd name="T42" fmla="*/ 614710 w 169"/>
                <a:gd name="T43" fmla="*/ 301504 h 118"/>
                <a:gd name="T44" fmla="*/ 622393 w 169"/>
                <a:gd name="T45" fmla="*/ 322155 h 118"/>
                <a:gd name="T46" fmla="*/ 595500 w 169"/>
                <a:gd name="T47" fmla="*/ 363456 h 118"/>
                <a:gd name="T48" fmla="*/ 560922 w 169"/>
                <a:gd name="T49" fmla="*/ 359326 h 118"/>
                <a:gd name="T50" fmla="*/ 526345 w 169"/>
                <a:gd name="T51" fmla="*/ 322155 h 118"/>
                <a:gd name="T52" fmla="*/ 499452 w 169"/>
                <a:gd name="T53" fmla="*/ 351066 h 118"/>
                <a:gd name="T54" fmla="*/ 537871 w 169"/>
                <a:gd name="T55" fmla="*/ 375847 h 118"/>
                <a:gd name="T56" fmla="*/ 560922 w 169"/>
                <a:gd name="T57" fmla="*/ 417149 h 118"/>
                <a:gd name="T58" fmla="*/ 541713 w 169"/>
                <a:gd name="T59" fmla="*/ 454321 h 118"/>
                <a:gd name="T60" fmla="*/ 472558 w 169"/>
                <a:gd name="T61" fmla="*/ 425409 h 118"/>
                <a:gd name="T62" fmla="*/ 495610 w 169"/>
                <a:gd name="T63" fmla="*/ 454321 h 118"/>
                <a:gd name="T64" fmla="*/ 522503 w 169"/>
                <a:gd name="T65" fmla="*/ 474971 h 118"/>
                <a:gd name="T66" fmla="*/ 495610 w 169"/>
                <a:gd name="T67" fmla="*/ 474971 h 118"/>
                <a:gd name="T68" fmla="*/ 434139 w 169"/>
                <a:gd name="T69" fmla="*/ 450190 h 118"/>
                <a:gd name="T70" fmla="*/ 403403 w 169"/>
                <a:gd name="T71" fmla="*/ 433670 h 118"/>
                <a:gd name="T72" fmla="*/ 388035 w 169"/>
                <a:gd name="T73" fmla="*/ 404758 h 118"/>
                <a:gd name="T74" fmla="*/ 353458 w 169"/>
                <a:gd name="T75" fmla="*/ 338675 h 118"/>
                <a:gd name="T76" fmla="*/ 361142 w 169"/>
                <a:gd name="T77" fmla="*/ 322155 h 118"/>
                <a:gd name="T78" fmla="*/ 368826 w 169"/>
                <a:gd name="T79" fmla="*/ 301504 h 118"/>
                <a:gd name="T80" fmla="*/ 388035 w 169"/>
                <a:gd name="T81" fmla="*/ 272592 h 118"/>
                <a:gd name="T82" fmla="*/ 368826 w 169"/>
                <a:gd name="T83" fmla="*/ 235421 h 118"/>
                <a:gd name="T84" fmla="*/ 349616 w 169"/>
                <a:gd name="T85" fmla="*/ 218900 h 118"/>
                <a:gd name="T86" fmla="*/ 334248 w 169"/>
                <a:gd name="T87" fmla="*/ 218900 h 118"/>
                <a:gd name="T88" fmla="*/ 311197 w 169"/>
                <a:gd name="T89" fmla="*/ 214770 h 118"/>
                <a:gd name="T90" fmla="*/ 268935 w 169"/>
                <a:gd name="T91" fmla="*/ 161077 h 118"/>
                <a:gd name="T92" fmla="*/ 226674 w 169"/>
                <a:gd name="T93" fmla="*/ 173468 h 118"/>
                <a:gd name="T94" fmla="*/ 188255 w 169"/>
                <a:gd name="T95" fmla="*/ 173468 h 118"/>
                <a:gd name="T96" fmla="*/ 142152 w 169"/>
                <a:gd name="T97" fmla="*/ 173468 h 118"/>
                <a:gd name="T98" fmla="*/ 61471 w 169"/>
                <a:gd name="T99" fmla="*/ 152817 h 118"/>
                <a:gd name="T100" fmla="*/ 26894 w 169"/>
                <a:gd name="T101" fmla="*/ 132166 h 118"/>
                <a:gd name="T102" fmla="*/ 15368 w 169"/>
                <a:gd name="T103" fmla="*/ 103255 h 118"/>
                <a:gd name="T104" fmla="*/ 19210 w 169"/>
                <a:gd name="T105" fmla="*/ 78474 h 118"/>
                <a:gd name="T106" fmla="*/ 418771 w 169"/>
                <a:gd name="T107" fmla="*/ 334545 h 118"/>
                <a:gd name="T108" fmla="*/ 445664 w 169"/>
                <a:gd name="T109" fmla="*/ 309764 h 118"/>
                <a:gd name="T110" fmla="*/ 418771 w 169"/>
                <a:gd name="T111" fmla="*/ 334545 h 11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69" h="118">
                  <a:moveTo>
                    <a:pt x="7" y="8"/>
                  </a:moveTo>
                  <a:cubicBezTo>
                    <a:pt x="9" y="12"/>
                    <a:pt x="15" y="3"/>
                    <a:pt x="16" y="7"/>
                  </a:cubicBezTo>
                  <a:cubicBezTo>
                    <a:pt x="18" y="7"/>
                    <a:pt x="17" y="4"/>
                    <a:pt x="18" y="4"/>
                  </a:cubicBezTo>
                  <a:cubicBezTo>
                    <a:pt x="20" y="3"/>
                    <a:pt x="21" y="5"/>
                    <a:pt x="22" y="5"/>
                  </a:cubicBezTo>
                  <a:cubicBezTo>
                    <a:pt x="24" y="5"/>
                    <a:pt x="24" y="0"/>
                    <a:pt x="28" y="4"/>
                  </a:cubicBezTo>
                  <a:cubicBezTo>
                    <a:pt x="28" y="10"/>
                    <a:pt x="24" y="6"/>
                    <a:pt x="22" y="8"/>
                  </a:cubicBezTo>
                  <a:cubicBezTo>
                    <a:pt x="21" y="9"/>
                    <a:pt x="25" y="9"/>
                    <a:pt x="25" y="9"/>
                  </a:cubicBezTo>
                  <a:cubicBezTo>
                    <a:pt x="25" y="11"/>
                    <a:pt x="22" y="12"/>
                    <a:pt x="22" y="14"/>
                  </a:cubicBezTo>
                  <a:cubicBezTo>
                    <a:pt x="22" y="16"/>
                    <a:pt x="23" y="16"/>
                    <a:pt x="23" y="18"/>
                  </a:cubicBezTo>
                  <a:cubicBezTo>
                    <a:pt x="24" y="20"/>
                    <a:pt x="22" y="25"/>
                    <a:pt x="26" y="25"/>
                  </a:cubicBezTo>
                  <a:cubicBezTo>
                    <a:pt x="29" y="24"/>
                    <a:pt x="27" y="17"/>
                    <a:pt x="28" y="14"/>
                  </a:cubicBezTo>
                  <a:cubicBezTo>
                    <a:pt x="34" y="15"/>
                    <a:pt x="34" y="10"/>
                    <a:pt x="36" y="7"/>
                  </a:cubicBezTo>
                  <a:cubicBezTo>
                    <a:pt x="38" y="10"/>
                    <a:pt x="41" y="4"/>
                    <a:pt x="43" y="8"/>
                  </a:cubicBezTo>
                  <a:cubicBezTo>
                    <a:pt x="46" y="8"/>
                    <a:pt x="45" y="4"/>
                    <a:pt x="49" y="5"/>
                  </a:cubicBezTo>
                  <a:cubicBezTo>
                    <a:pt x="48" y="10"/>
                    <a:pt x="52" y="11"/>
                    <a:pt x="56" y="12"/>
                  </a:cubicBezTo>
                  <a:cubicBezTo>
                    <a:pt x="54" y="17"/>
                    <a:pt x="55" y="16"/>
                    <a:pt x="57" y="19"/>
                  </a:cubicBezTo>
                  <a:cubicBezTo>
                    <a:pt x="59" y="18"/>
                    <a:pt x="61" y="18"/>
                    <a:pt x="63" y="19"/>
                  </a:cubicBezTo>
                  <a:cubicBezTo>
                    <a:pt x="66" y="20"/>
                    <a:pt x="66" y="17"/>
                    <a:pt x="67" y="16"/>
                  </a:cubicBezTo>
                  <a:cubicBezTo>
                    <a:pt x="68" y="16"/>
                    <a:pt x="71" y="17"/>
                    <a:pt x="71" y="15"/>
                  </a:cubicBezTo>
                  <a:cubicBezTo>
                    <a:pt x="75" y="16"/>
                    <a:pt x="77" y="16"/>
                    <a:pt x="81" y="15"/>
                  </a:cubicBezTo>
                  <a:cubicBezTo>
                    <a:pt x="81" y="18"/>
                    <a:pt x="85" y="17"/>
                    <a:pt x="84" y="16"/>
                  </a:cubicBezTo>
                  <a:cubicBezTo>
                    <a:pt x="85" y="17"/>
                    <a:pt x="85" y="19"/>
                    <a:pt x="87" y="21"/>
                  </a:cubicBezTo>
                  <a:cubicBezTo>
                    <a:pt x="87" y="21"/>
                    <a:pt x="90" y="21"/>
                    <a:pt x="91" y="22"/>
                  </a:cubicBezTo>
                  <a:cubicBezTo>
                    <a:pt x="92" y="22"/>
                    <a:pt x="91" y="23"/>
                    <a:pt x="92" y="23"/>
                  </a:cubicBezTo>
                  <a:cubicBezTo>
                    <a:pt x="95" y="24"/>
                    <a:pt x="91" y="26"/>
                    <a:pt x="94" y="28"/>
                  </a:cubicBezTo>
                  <a:cubicBezTo>
                    <a:pt x="94" y="28"/>
                    <a:pt x="95" y="25"/>
                    <a:pt x="95" y="25"/>
                  </a:cubicBezTo>
                  <a:cubicBezTo>
                    <a:pt x="97" y="26"/>
                    <a:pt x="97" y="29"/>
                    <a:pt x="101" y="29"/>
                  </a:cubicBezTo>
                  <a:cubicBezTo>
                    <a:pt x="103" y="29"/>
                    <a:pt x="105" y="28"/>
                    <a:pt x="108" y="28"/>
                  </a:cubicBezTo>
                  <a:cubicBezTo>
                    <a:pt x="107" y="33"/>
                    <a:pt x="116" y="30"/>
                    <a:pt x="116" y="35"/>
                  </a:cubicBezTo>
                  <a:cubicBezTo>
                    <a:pt x="118" y="35"/>
                    <a:pt x="119" y="34"/>
                    <a:pt x="119" y="33"/>
                  </a:cubicBezTo>
                  <a:cubicBezTo>
                    <a:pt x="121" y="34"/>
                    <a:pt x="121" y="36"/>
                    <a:pt x="122" y="39"/>
                  </a:cubicBezTo>
                  <a:cubicBezTo>
                    <a:pt x="123" y="39"/>
                    <a:pt x="123" y="38"/>
                    <a:pt x="123" y="37"/>
                  </a:cubicBezTo>
                  <a:cubicBezTo>
                    <a:pt x="125" y="39"/>
                    <a:pt x="127" y="42"/>
                    <a:pt x="131" y="42"/>
                  </a:cubicBezTo>
                  <a:cubicBezTo>
                    <a:pt x="131" y="43"/>
                    <a:pt x="130" y="44"/>
                    <a:pt x="131" y="44"/>
                  </a:cubicBezTo>
                  <a:cubicBezTo>
                    <a:pt x="133" y="47"/>
                    <a:pt x="127" y="49"/>
                    <a:pt x="131" y="50"/>
                  </a:cubicBezTo>
                  <a:cubicBezTo>
                    <a:pt x="130" y="52"/>
                    <a:pt x="126" y="52"/>
                    <a:pt x="126" y="56"/>
                  </a:cubicBezTo>
                  <a:cubicBezTo>
                    <a:pt x="129" y="61"/>
                    <a:pt x="135" y="54"/>
                    <a:pt x="137" y="60"/>
                  </a:cubicBezTo>
                  <a:cubicBezTo>
                    <a:pt x="138" y="60"/>
                    <a:pt x="138" y="58"/>
                    <a:pt x="138" y="57"/>
                  </a:cubicBezTo>
                  <a:cubicBezTo>
                    <a:pt x="141" y="57"/>
                    <a:pt x="139" y="60"/>
                    <a:pt x="140" y="61"/>
                  </a:cubicBezTo>
                  <a:cubicBezTo>
                    <a:pt x="140" y="61"/>
                    <a:pt x="141" y="64"/>
                    <a:pt x="141" y="64"/>
                  </a:cubicBezTo>
                  <a:cubicBezTo>
                    <a:pt x="143" y="64"/>
                    <a:pt x="145" y="61"/>
                    <a:pt x="144" y="67"/>
                  </a:cubicBezTo>
                  <a:cubicBezTo>
                    <a:pt x="147" y="67"/>
                    <a:pt x="148" y="65"/>
                    <a:pt x="153" y="66"/>
                  </a:cubicBezTo>
                  <a:cubicBezTo>
                    <a:pt x="153" y="67"/>
                    <a:pt x="154" y="68"/>
                    <a:pt x="154" y="70"/>
                  </a:cubicBezTo>
                  <a:cubicBezTo>
                    <a:pt x="156" y="70"/>
                    <a:pt x="161" y="68"/>
                    <a:pt x="160" y="73"/>
                  </a:cubicBezTo>
                  <a:cubicBezTo>
                    <a:pt x="165" y="70"/>
                    <a:pt x="162" y="73"/>
                    <a:pt x="167" y="74"/>
                  </a:cubicBezTo>
                  <a:cubicBezTo>
                    <a:pt x="169" y="77"/>
                    <a:pt x="162" y="78"/>
                    <a:pt x="162" y="78"/>
                  </a:cubicBezTo>
                  <a:cubicBezTo>
                    <a:pt x="162" y="79"/>
                    <a:pt x="163" y="80"/>
                    <a:pt x="164" y="80"/>
                  </a:cubicBezTo>
                  <a:cubicBezTo>
                    <a:pt x="160" y="83"/>
                    <a:pt x="157" y="83"/>
                    <a:pt x="155" y="88"/>
                  </a:cubicBezTo>
                  <a:cubicBezTo>
                    <a:pt x="154" y="88"/>
                    <a:pt x="153" y="88"/>
                    <a:pt x="153" y="89"/>
                  </a:cubicBezTo>
                  <a:cubicBezTo>
                    <a:pt x="151" y="89"/>
                    <a:pt x="146" y="89"/>
                    <a:pt x="146" y="87"/>
                  </a:cubicBezTo>
                  <a:cubicBezTo>
                    <a:pt x="146" y="84"/>
                    <a:pt x="138" y="87"/>
                    <a:pt x="140" y="81"/>
                  </a:cubicBezTo>
                  <a:cubicBezTo>
                    <a:pt x="137" y="81"/>
                    <a:pt x="137" y="80"/>
                    <a:pt x="137" y="78"/>
                  </a:cubicBezTo>
                  <a:cubicBezTo>
                    <a:pt x="131" y="78"/>
                    <a:pt x="131" y="78"/>
                    <a:pt x="131" y="78"/>
                  </a:cubicBezTo>
                  <a:cubicBezTo>
                    <a:pt x="128" y="78"/>
                    <a:pt x="131" y="83"/>
                    <a:pt x="130" y="85"/>
                  </a:cubicBezTo>
                  <a:cubicBezTo>
                    <a:pt x="130" y="88"/>
                    <a:pt x="134" y="88"/>
                    <a:pt x="134" y="91"/>
                  </a:cubicBezTo>
                  <a:cubicBezTo>
                    <a:pt x="137" y="89"/>
                    <a:pt x="140" y="94"/>
                    <a:pt x="140" y="91"/>
                  </a:cubicBezTo>
                  <a:cubicBezTo>
                    <a:pt x="142" y="92"/>
                    <a:pt x="143" y="96"/>
                    <a:pt x="143" y="99"/>
                  </a:cubicBezTo>
                  <a:cubicBezTo>
                    <a:pt x="142" y="101"/>
                    <a:pt x="145" y="100"/>
                    <a:pt x="146" y="101"/>
                  </a:cubicBezTo>
                  <a:cubicBezTo>
                    <a:pt x="147" y="104"/>
                    <a:pt x="144" y="110"/>
                    <a:pt x="144" y="113"/>
                  </a:cubicBezTo>
                  <a:cubicBezTo>
                    <a:pt x="141" y="115"/>
                    <a:pt x="142" y="111"/>
                    <a:pt x="141" y="110"/>
                  </a:cubicBezTo>
                  <a:cubicBezTo>
                    <a:pt x="139" y="109"/>
                    <a:pt x="135" y="110"/>
                    <a:pt x="134" y="106"/>
                  </a:cubicBezTo>
                  <a:cubicBezTo>
                    <a:pt x="129" y="107"/>
                    <a:pt x="129" y="102"/>
                    <a:pt x="123" y="103"/>
                  </a:cubicBezTo>
                  <a:cubicBezTo>
                    <a:pt x="123" y="106"/>
                    <a:pt x="128" y="104"/>
                    <a:pt x="129" y="106"/>
                  </a:cubicBezTo>
                  <a:cubicBezTo>
                    <a:pt x="124" y="111"/>
                    <a:pt x="133" y="108"/>
                    <a:pt x="129" y="110"/>
                  </a:cubicBezTo>
                  <a:cubicBezTo>
                    <a:pt x="129" y="112"/>
                    <a:pt x="132" y="112"/>
                    <a:pt x="134" y="113"/>
                  </a:cubicBezTo>
                  <a:cubicBezTo>
                    <a:pt x="135" y="114"/>
                    <a:pt x="134" y="115"/>
                    <a:pt x="136" y="115"/>
                  </a:cubicBezTo>
                  <a:cubicBezTo>
                    <a:pt x="138" y="115"/>
                    <a:pt x="138" y="115"/>
                    <a:pt x="138" y="117"/>
                  </a:cubicBezTo>
                  <a:cubicBezTo>
                    <a:pt x="134" y="118"/>
                    <a:pt x="132" y="117"/>
                    <a:pt x="129" y="115"/>
                  </a:cubicBezTo>
                  <a:cubicBezTo>
                    <a:pt x="127" y="113"/>
                    <a:pt x="123" y="114"/>
                    <a:pt x="120" y="112"/>
                  </a:cubicBezTo>
                  <a:cubicBezTo>
                    <a:pt x="119" y="111"/>
                    <a:pt x="115" y="109"/>
                    <a:pt x="113" y="109"/>
                  </a:cubicBezTo>
                  <a:cubicBezTo>
                    <a:pt x="111" y="109"/>
                    <a:pt x="111" y="107"/>
                    <a:pt x="110" y="106"/>
                  </a:cubicBezTo>
                  <a:cubicBezTo>
                    <a:pt x="109" y="105"/>
                    <a:pt x="106" y="106"/>
                    <a:pt x="105" y="105"/>
                  </a:cubicBezTo>
                  <a:cubicBezTo>
                    <a:pt x="104" y="104"/>
                    <a:pt x="104" y="102"/>
                    <a:pt x="103" y="101"/>
                  </a:cubicBezTo>
                  <a:cubicBezTo>
                    <a:pt x="103" y="100"/>
                    <a:pt x="99" y="101"/>
                    <a:pt x="101" y="98"/>
                  </a:cubicBezTo>
                  <a:cubicBezTo>
                    <a:pt x="95" y="98"/>
                    <a:pt x="94" y="92"/>
                    <a:pt x="91" y="89"/>
                  </a:cubicBezTo>
                  <a:cubicBezTo>
                    <a:pt x="92" y="89"/>
                    <a:pt x="90" y="84"/>
                    <a:pt x="92" y="82"/>
                  </a:cubicBezTo>
                  <a:cubicBezTo>
                    <a:pt x="92" y="82"/>
                    <a:pt x="95" y="83"/>
                    <a:pt x="95" y="82"/>
                  </a:cubicBezTo>
                  <a:cubicBezTo>
                    <a:pt x="95" y="82"/>
                    <a:pt x="93" y="80"/>
                    <a:pt x="94" y="78"/>
                  </a:cubicBezTo>
                  <a:cubicBezTo>
                    <a:pt x="94" y="78"/>
                    <a:pt x="96" y="78"/>
                    <a:pt x="96" y="78"/>
                  </a:cubicBezTo>
                  <a:cubicBezTo>
                    <a:pt x="97" y="77"/>
                    <a:pt x="96" y="74"/>
                    <a:pt x="96" y="73"/>
                  </a:cubicBezTo>
                  <a:cubicBezTo>
                    <a:pt x="97" y="72"/>
                    <a:pt x="99" y="73"/>
                    <a:pt x="99" y="73"/>
                  </a:cubicBezTo>
                  <a:cubicBezTo>
                    <a:pt x="101" y="71"/>
                    <a:pt x="99" y="67"/>
                    <a:pt x="101" y="66"/>
                  </a:cubicBezTo>
                  <a:cubicBezTo>
                    <a:pt x="100" y="64"/>
                    <a:pt x="98" y="64"/>
                    <a:pt x="96" y="64"/>
                  </a:cubicBezTo>
                  <a:cubicBezTo>
                    <a:pt x="96" y="57"/>
                    <a:pt x="96" y="57"/>
                    <a:pt x="96" y="57"/>
                  </a:cubicBezTo>
                  <a:cubicBezTo>
                    <a:pt x="95" y="57"/>
                    <a:pt x="94" y="57"/>
                    <a:pt x="94" y="59"/>
                  </a:cubicBezTo>
                  <a:cubicBezTo>
                    <a:pt x="91" y="57"/>
                    <a:pt x="92" y="54"/>
                    <a:pt x="91" y="53"/>
                  </a:cubicBezTo>
                  <a:cubicBezTo>
                    <a:pt x="90" y="53"/>
                    <a:pt x="89" y="55"/>
                    <a:pt x="88" y="54"/>
                  </a:cubicBezTo>
                  <a:cubicBezTo>
                    <a:pt x="88" y="54"/>
                    <a:pt x="87" y="53"/>
                    <a:pt x="87" y="53"/>
                  </a:cubicBezTo>
                  <a:cubicBezTo>
                    <a:pt x="86" y="52"/>
                    <a:pt x="84" y="50"/>
                    <a:pt x="84" y="50"/>
                  </a:cubicBezTo>
                  <a:cubicBezTo>
                    <a:pt x="83" y="50"/>
                    <a:pt x="82" y="52"/>
                    <a:pt x="81" y="52"/>
                  </a:cubicBezTo>
                  <a:cubicBezTo>
                    <a:pt x="81" y="51"/>
                    <a:pt x="79" y="48"/>
                    <a:pt x="75" y="49"/>
                  </a:cubicBezTo>
                  <a:cubicBezTo>
                    <a:pt x="81" y="42"/>
                    <a:pt x="68" y="46"/>
                    <a:pt x="70" y="39"/>
                  </a:cubicBezTo>
                  <a:cubicBezTo>
                    <a:pt x="66" y="39"/>
                    <a:pt x="63" y="39"/>
                    <a:pt x="63" y="43"/>
                  </a:cubicBezTo>
                  <a:cubicBezTo>
                    <a:pt x="61" y="44"/>
                    <a:pt x="59" y="42"/>
                    <a:pt x="59" y="42"/>
                  </a:cubicBezTo>
                  <a:cubicBezTo>
                    <a:pt x="57" y="42"/>
                    <a:pt x="56" y="43"/>
                    <a:pt x="54" y="43"/>
                  </a:cubicBezTo>
                  <a:cubicBezTo>
                    <a:pt x="52" y="43"/>
                    <a:pt x="51" y="42"/>
                    <a:pt x="49" y="42"/>
                  </a:cubicBezTo>
                  <a:cubicBezTo>
                    <a:pt x="46" y="42"/>
                    <a:pt x="46" y="43"/>
                    <a:pt x="43" y="43"/>
                  </a:cubicBezTo>
                  <a:cubicBezTo>
                    <a:pt x="40" y="43"/>
                    <a:pt x="39" y="42"/>
                    <a:pt x="37" y="42"/>
                  </a:cubicBezTo>
                  <a:cubicBezTo>
                    <a:pt x="31" y="41"/>
                    <a:pt x="26" y="42"/>
                    <a:pt x="19" y="40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4" y="37"/>
                    <a:pt x="12" y="38"/>
                    <a:pt x="12" y="35"/>
                  </a:cubicBezTo>
                  <a:cubicBezTo>
                    <a:pt x="10" y="34"/>
                    <a:pt x="5" y="36"/>
                    <a:pt x="7" y="32"/>
                  </a:cubicBezTo>
                  <a:cubicBezTo>
                    <a:pt x="11" y="33"/>
                    <a:pt x="13" y="30"/>
                    <a:pt x="15" y="29"/>
                  </a:cubicBezTo>
                  <a:cubicBezTo>
                    <a:pt x="13" y="26"/>
                    <a:pt x="5" y="28"/>
                    <a:pt x="4" y="25"/>
                  </a:cubicBezTo>
                  <a:cubicBezTo>
                    <a:pt x="3" y="25"/>
                    <a:pt x="2" y="25"/>
                    <a:pt x="2" y="26"/>
                  </a:cubicBezTo>
                  <a:cubicBezTo>
                    <a:pt x="0" y="26"/>
                    <a:pt x="4" y="20"/>
                    <a:pt x="5" y="19"/>
                  </a:cubicBezTo>
                  <a:cubicBezTo>
                    <a:pt x="4" y="14"/>
                    <a:pt x="8" y="13"/>
                    <a:pt x="7" y="8"/>
                  </a:cubicBezTo>
                  <a:moveTo>
                    <a:pt x="109" y="81"/>
                  </a:moveTo>
                  <a:cubicBezTo>
                    <a:pt x="110" y="78"/>
                    <a:pt x="116" y="80"/>
                    <a:pt x="119" y="80"/>
                  </a:cubicBezTo>
                  <a:cubicBezTo>
                    <a:pt x="119" y="77"/>
                    <a:pt x="117" y="77"/>
                    <a:pt x="116" y="75"/>
                  </a:cubicBezTo>
                  <a:cubicBezTo>
                    <a:pt x="114" y="73"/>
                    <a:pt x="111" y="75"/>
                    <a:pt x="108" y="73"/>
                  </a:cubicBezTo>
                  <a:cubicBezTo>
                    <a:pt x="108" y="75"/>
                    <a:pt x="106" y="81"/>
                    <a:pt x="109" y="8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1" name="Freeform 94">
              <a:extLst>
                <a:ext uri="{FF2B5EF4-FFF2-40B4-BE49-F238E27FC236}">
                  <a16:creationId xmlns:a16="http://schemas.microsoft.com/office/drawing/2014/main" id="{748C25A4-412E-4086-BB0F-96FE34E1E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4038" y="2020888"/>
              <a:ext cx="396875" cy="214312"/>
            </a:xfrm>
            <a:custGeom>
              <a:avLst/>
              <a:gdLst>
                <a:gd name="T0" fmla="*/ 45793 w 104"/>
                <a:gd name="T1" fmla="*/ 164855 h 52"/>
                <a:gd name="T2" fmla="*/ 49609 w 104"/>
                <a:gd name="T3" fmla="*/ 148370 h 52"/>
                <a:gd name="T4" fmla="*/ 72506 w 104"/>
                <a:gd name="T5" fmla="*/ 140127 h 52"/>
                <a:gd name="T6" fmla="*/ 83954 w 104"/>
                <a:gd name="T7" fmla="*/ 136006 h 52"/>
                <a:gd name="T8" fmla="*/ 141196 w 104"/>
                <a:gd name="T9" fmla="*/ 127763 h 52"/>
                <a:gd name="T10" fmla="*/ 83954 w 104"/>
                <a:gd name="T11" fmla="*/ 123642 h 52"/>
                <a:gd name="T12" fmla="*/ 76322 w 104"/>
                <a:gd name="T13" fmla="*/ 119520 h 52"/>
                <a:gd name="T14" fmla="*/ 61058 w 104"/>
                <a:gd name="T15" fmla="*/ 123642 h 52"/>
                <a:gd name="T16" fmla="*/ 26713 w 104"/>
                <a:gd name="T17" fmla="*/ 119520 h 52"/>
                <a:gd name="T18" fmla="*/ 57242 w 104"/>
                <a:gd name="T19" fmla="*/ 94792 h 52"/>
                <a:gd name="T20" fmla="*/ 72506 w 104"/>
                <a:gd name="T21" fmla="*/ 94792 h 52"/>
                <a:gd name="T22" fmla="*/ 11448 w 104"/>
                <a:gd name="T23" fmla="*/ 82428 h 52"/>
                <a:gd name="T24" fmla="*/ 0 w 104"/>
                <a:gd name="T25" fmla="*/ 65942 h 52"/>
                <a:gd name="T26" fmla="*/ 26713 w 104"/>
                <a:gd name="T27" fmla="*/ 41214 h 52"/>
                <a:gd name="T28" fmla="*/ 26713 w 104"/>
                <a:gd name="T29" fmla="*/ 37092 h 52"/>
                <a:gd name="T30" fmla="*/ 83954 w 104"/>
                <a:gd name="T31" fmla="*/ 12364 h 52"/>
                <a:gd name="T32" fmla="*/ 99219 w 104"/>
                <a:gd name="T33" fmla="*/ 4121 h 52"/>
                <a:gd name="T34" fmla="*/ 110667 w 104"/>
                <a:gd name="T35" fmla="*/ 8243 h 52"/>
                <a:gd name="T36" fmla="*/ 118299 w 104"/>
                <a:gd name="T37" fmla="*/ 32971 h 52"/>
                <a:gd name="T38" fmla="*/ 110667 w 104"/>
                <a:gd name="T39" fmla="*/ 37092 h 52"/>
                <a:gd name="T40" fmla="*/ 118299 w 104"/>
                <a:gd name="T41" fmla="*/ 41214 h 52"/>
                <a:gd name="T42" fmla="*/ 125931 w 104"/>
                <a:gd name="T43" fmla="*/ 32971 h 52"/>
                <a:gd name="T44" fmla="*/ 156460 w 104"/>
                <a:gd name="T45" fmla="*/ 24728 h 52"/>
                <a:gd name="T46" fmla="*/ 171725 w 104"/>
                <a:gd name="T47" fmla="*/ 53578 h 52"/>
                <a:gd name="T48" fmla="*/ 194621 w 104"/>
                <a:gd name="T49" fmla="*/ 41214 h 52"/>
                <a:gd name="T50" fmla="*/ 209886 w 104"/>
                <a:gd name="T51" fmla="*/ 24728 h 52"/>
                <a:gd name="T52" fmla="*/ 225150 w 104"/>
                <a:gd name="T53" fmla="*/ 32971 h 52"/>
                <a:gd name="T54" fmla="*/ 232782 w 104"/>
                <a:gd name="T55" fmla="*/ 53578 h 52"/>
                <a:gd name="T56" fmla="*/ 244231 w 104"/>
                <a:gd name="T57" fmla="*/ 78306 h 52"/>
                <a:gd name="T58" fmla="*/ 263311 w 104"/>
                <a:gd name="T59" fmla="*/ 61821 h 52"/>
                <a:gd name="T60" fmla="*/ 248047 w 104"/>
                <a:gd name="T61" fmla="*/ 49457 h 52"/>
                <a:gd name="T62" fmla="*/ 248047 w 104"/>
                <a:gd name="T63" fmla="*/ 12364 h 52"/>
                <a:gd name="T64" fmla="*/ 270944 w 104"/>
                <a:gd name="T65" fmla="*/ 8243 h 52"/>
                <a:gd name="T66" fmla="*/ 290024 w 104"/>
                <a:gd name="T67" fmla="*/ 49457 h 52"/>
                <a:gd name="T68" fmla="*/ 305288 w 104"/>
                <a:gd name="T69" fmla="*/ 61821 h 52"/>
                <a:gd name="T70" fmla="*/ 316737 w 104"/>
                <a:gd name="T71" fmla="*/ 78306 h 52"/>
                <a:gd name="T72" fmla="*/ 312921 w 104"/>
                <a:gd name="T73" fmla="*/ 94792 h 52"/>
                <a:gd name="T74" fmla="*/ 328185 w 104"/>
                <a:gd name="T75" fmla="*/ 119520 h 52"/>
                <a:gd name="T76" fmla="*/ 377794 w 104"/>
                <a:gd name="T77" fmla="*/ 123642 h 52"/>
                <a:gd name="T78" fmla="*/ 393059 w 104"/>
                <a:gd name="T79" fmla="*/ 140127 h 52"/>
                <a:gd name="T80" fmla="*/ 396875 w 104"/>
                <a:gd name="T81" fmla="*/ 152491 h 52"/>
                <a:gd name="T82" fmla="*/ 354898 w 104"/>
                <a:gd name="T83" fmla="*/ 152491 h 52"/>
                <a:gd name="T84" fmla="*/ 366346 w 104"/>
                <a:gd name="T85" fmla="*/ 193705 h 52"/>
                <a:gd name="T86" fmla="*/ 305288 w 104"/>
                <a:gd name="T87" fmla="*/ 193705 h 52"/>
                <a:gd name="T88" fmla="*/ 232782 w 104"/>
                <a:gd name="T89" fmla="*/ 193705 h 52"/>
                <a:gd name="T90" fmla="*/ 206070 w 104"/>
                <a:gd name="T91" fmla="*/ 197826 h 52"/>
                <a:gd name="T92" fmla="*/ 198438 w 104"/>
                <a:gd name="T93" fmla="*/ 210191 h 52"/>
                <a:gd name="T94" fmla="*/ 129748 w 104"/>
                <a:gd name="T95" fmla="*/ 210191 h 52"/>
                <a:gd name="T96" fmla="*/ 110667 w 104"/>
                <a:gd name="T97" fmla="*/ 177220 h 52"/>
                <a:gd name="T98" fmla="*/ 64874 w 104"/>
                <a:gd name="T99" fmla="*/ 164855 h 52"/>
                <a:gd name="T100" fmla="*/ 61058 w 104"/>
                <a:gd name="T101" fmla="*/ 168977 h 52"/>
                <a:gd name="T102" fmla="*/ 61058 w 104"/>
                <a:gd name="T103" fmla="*/ 156613 h 52"/>
                <a:gd name="T104" fmla="*/ 45793 w 104"/>
                <a:gd name="T105" fmla="*/ 164855 h 5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04" h="52">
                  <a:moveTo>
                    <a:pt x="12" y="40"/>
                  </a:moveTo>
                  <a:cubicBezTo>
                    <a:pt x="9" y="40"/>
                    <a:pt x="12" y="36"/>
                    <a:pt x="13" y="36"/>
                  </a:cubicBezTo>
                  <a:cubicBezTo>
                    <a:pt x="13" y="34"/>
                    <a:pt x="17" y="35"/>
                    <a:pt x="19" y="34"/>
                  </a:cubicBezTo>
                  <a:cubicBezTo>
                    <a:pt x="20" y="34"/>
                    <a:pt x="20" y="33"/>
                    <a:pt x="22" y="33"/>
                  </a:cubicBezTo>
                  <a:cubicBezTo>
                    <a:pt x="27" y="32"/>
                    <a:pt x="33" y="35"/>
                    <a:pt x="37" y="31"/>
                  </a:cubicBezTo>
                  <a:cubicBezTo>
                    <a:pt x="36" y="28"/>
                    <a:pt x="27" y="31"/>
                    <a:pt x="22" y="30"/>
                  </a:cubicBezTo>
                  <a:cubicBezTo>
                    <a:pt x="21" y="30"/>
                    <a:pt x="20" y="29"/>
                    <a:pt x="20" y="29"/>
                  </a:cubicBezTo>
                  <a:cubicBezTo>
                    <a:pt x="19" y="29"/>
                    <a:pt x="18" y="30"/>
                    <a:pt x="16" y="30"/>
                  </a:cubicBezTo>
                  <a:cubicBezTo>
                    <a:pt x="13" y="30"/>
                    <a:pt x="10" y="28"/>
                    <a:pt x="7" y="29"/>
                  </a:cubicBezTo>
                  <a:cubicBezTo>
                    <a:pt x="4" y="25"/>
                    <a:pt x="14" y="26"/>
                    <a:pt x="15" y="23"/>
                  </a:cubicBezTo>
                  <a:cubicBezTo>
                    <a:pt x="15" y="21"/>
                    <a:pt x="18" y="23"/>
                    <a:pt x="19" y="23"/>
                  </a:cubicBezTo>
                  <a:cubicBezTo>
                    <a:pt x="18" y="15"/>
                    <a:pt x="10" y="23"/>
                    <a:pt x="3" y="20"/>
                  </a:cubicBezTo>
                  <a:cubicBezTo>
                    <a:pt x="0" y="18"/>
                    <a:pt x="6" y="16"/>
                    <a:pt x="0" y="16"/>
                  </a:cubicBezTo>
                  <a:cubicBezTo>
                    <a:pt x="2" y="13"/>
                    <a:pt x="2" y="9"/>
                    <a:pt x="7" y="10"/>
                  </a:cubicBezTo>
                  <a:cubicBezTo>
                    <a:pt x="9" y="10"/>
                    <a:pt x="8" y="9"/>
                    <a:pt x="7" y="9"/>
                  </a:cubicBezTo>
                  <a:cubicBezTo>
                    <a:pt x="10" y="6"/>
                    <a:pt x="16" y="5"/>
                    <a:pt x="22" y="3"/>
                  </a:cubicBezTo>
                  <a:cubicBezTo>
                    <a:pt x="23" y="3"/>
                    <a:pt x="23" y="0"/>
                    <a:pt x="26" y="1"/>
                  </a:cubicBezTo>
                  <a:cubicBezTo>
                    <a:pt x="26" y="2"/>
                    <a:pt x="27" y="2"/>
                    <a:pt x="29" y="2"/>
                  </a:cubicBezTo>
                  <a:cubicBezTo>
                    <a:pt x="28" y="6"/>
                    <a:pt x="26" y="7"/>
                    <a:pt x="31" y="8"/>
                  </a:cubicBezTo>
                  <a:cubicBezTo>
                    <a:pt x="31" y="9"/>
                    <a:pt x="30" y="9"/>
                    <a:pt x="29" y="9"/>
                  </a:cubicBezTo>
                  <a:cubicBezTo>
                    <a:pt x="28" y="10"/>
                    <a:pt x="30" y="11"/>
                    <a:pt x="31" y="10"/>
                  </a:cubicBezTo>
                  <a:cubicBezTo>
                    <a:pt x="33" y="10"/>
                    <a:pt x="32" y="8"/>
                    <a:pt x="33" y="8"/>
                  </a:cubicBezTo>
                  <a:cubicBezTo>
                    <a:pt x="36" y="6"/>
                    <a:pt x="38" y="7"/>
                    <a:pt x="41" y="6"/>
                  </a:cubicBezTo>
                  <a:cubicBezTo>
                    <a:pt x="43" y="8"/>
                    <a:pt x="46" y="9"/>
                    <a:pt x="45" y="13"/>
                  </a:cubicBezTo>
                  <a:cubicBezTo>
                    <a:pt x="48" y="13"/>
                    <a:pt x="47" y="9"/>
                    <a:pt x="51" y="10"/>
                  </a:cubicBezTo>
                  <a:cubicBezTo>
                    <a:pt x="52" y="9"/>
                    <a:pt x="54" y="8"/>
                    <a:pt x="55" y="6"/>
                  </a:cubicBezTo>
                  <a:cubicBezTo>
                    <a:pt x="56" y="7"/>
                    <a:pt x="57" y="8"/>
                    <a:pt x="59" y="8"/>
                  </a:cubicBezTo>
                  <a:cubicBezTo>
                    <a:pt x="60" y="10"/>
                    <a:pt x="60" y="11"/>
                    <a:pt x="61" y="13"/>
                  </a:cubicBezTo>
                  <a:cubicBezTo>
                    <a:pt x="62" y="15"/>
                    <a:pt x="65" y="15"/>
                    <a:pt x="64" y="19"/>
                  </a:cubicBezTo>
                  <a:cubicBezTo>
                    <a:pt x="66" y="18"/>
                    <a:pt x="66" y="15"/>
                    <a:pt x="69" y="15"/>
                  </a:cubicBezTo>
                  <a:cubicBezTo>
                    <a:pt x="69" y="13"/>
                    <a:pt x="66" y="13"/>
                    <a:pt x="65" y="12"/>
                  </a:cubicBezTo>
                  <a:cubicBezTo>
                    <a:pt x="64" y="9"/>
                    <a:pt x="66" y="7"/>
                    <a:pt x="65" y="3"/>
                  </a:cubicBezTo>
                  <a:cubicBezTo>
                    <a:pt x="68" y="4"/>
                    <a:pt x="68" y="2"/>
                    <a:pt x="71" y="2"/>
                  </a:cubicBezTo>
                  <a:cubicBezTo>
                    <a:pt x="71" y="5"/>
                    <a:pt x="74" y="8"/>
                    <a:pt x="76" y="12"/>
                  </a:cubicBezTo>
                  <a:cubicBezTo>
                    <a:pt x="77" y="12"/>
                    <a:pt x="79" y="18"/>
                    <a:pt x="80" y="15"/>
                  </a:cubicBezTo>
                  <a:cubicBezTo>
                    <a:pt x="82" y="15"/>
                    <a:pt x="81" y="19"/>
                    <a:pt x="83" y="19"/>
                  </a:cubicBezTo>
                  <a:cubicBezTo>
                    <a:pt x="83" y="21"/>
                    <a:pt x="83" y="23"/>
                    <a:pt x="82" y="23"/>
                  </a:cubicBezTo>
                  <a:cubicBezTo>
                    <a:pt x="82" y="26"/>
                    <a:pt x="87" y="24"/>
                    <a:pt x="86" y="29"/>
                  </a:cubicBezTo>
                  <a:cubicBezTo>
                    <a:pt x="91" y="26"/>
                    <a:pt x="92" y="31"/>
                    <a:pt x="99" y="30"/>
                  </a:cubicBezTo>
                  <a:cubicBezTo>
                    <a:pt x="96" y="36"/>
                    <a:pt x="102" y="33"/>
                    <a:pt x="103" y="34"/>
                  </a:cubicBezTo>
                  <a:cubicBezTo>
                    <a:pt x="103" y="34"/>
                    <a:pt x="100" y="38"/>
                    <a:pt x="104" y="37"/>
                  </a:cubicBezTo>
                  <a:cubicBezTo>
                    <a:pt x="102" y="44"/>
                    <a:pt x="99" y="35"/>
                    <a:pt x="93" y="37"/>
                  </a:cubicBezTo>
                  <a:cubicBezTo>
                    <a:pt x="92" y="43"/>
                    <a:pt x="98" y="41"/>
                    <a:pt x="96" y="47"/>
                  </a:cubicBezTo>
                  <a:cubicBezTo>
                    <a:pt x="91" y="48"/>
                    <a:pt x="84" y="50"/>
                    <a:pt x="80" y="47"/>
                  </a:cubicBezTo>
                  <a:cubicBezTo>
                    <a:pt x="76" y="44"/>
                    <a:pt x="67" y="43"/>
                    <a:pt x="61" y="47"/>
                  </a:cubicBezTo>
                  <a:cubicBezTo>
                    <a:pt x="59" y="48"/>
                    <a:pt x="57" y="47"/>
                    <a:pt x="54" y="48"/>
                  </a:cubicBezTo>
                  <a:cubicBezTo>
                    <a:pt x="53" y="49"/>
                    <a:pt x="53" y="50"/>
                    <a:pt x="52" y="51"/>
                  </a:cubicBezTo>
                  <a:cubicBezTo>
                    <a:pt x="49" y="49"/>
                    <a:pt x="41" y="52"/>
                    <a:pt x="34" y="51"/>
                  </a:cubicBezTo>
                  <a:cubicBezTo>
                    <a:pt x="32" y="48"/>
                    <a:pt x="30" y="46"/>
                    <a:pt x="29" y="43"/>
                  </a:cubicBezTo>
                  <a:cubicBezTo>
                    <a:pt x="24" y="42"/>
                    <a:pt x="18" y="44"/>
                    <a:pt x="17" y="40"/>
                  </a:cubicBezTo>
                  <a:cubicBezTo>
                    <a:pt x="16" y="40"/>
                    <a:pt x="16" y="40"/>
                    <a:pt x="16" y="41"/>
                  </a:cubicBezTo>
                  <a:cubicBezTo>
                    <a:pt x="14" y="41"/>
                    <a:pt x="14" y="38"/>
                    <a:pt x="16" y="38"/>
                  </a:cubicBezTo>
                  <a:cubicBezTo>
                    <a:pt x="16" y="36"/>
                    <a:pt x="12" y="39"/>
                    <a:pt x="12" y="4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2" name="Freeform 95">
              <a:extLst>
                <a:ext uri="{FF2B5EF4-FFF2-40B4-BE49-F238E27FC236}">
                  <a16:creationId xmlns:a16="http://schemas.microsoft.com/office/drawing/2014/main" id="{07C574AB-F55D-457D-9817-97483A35F03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030413" y="2070100"/>
              <a:ext cx="2854325" cy="3565525"/>
            </a:xfrm>
            <a:custGeom>
              <a:avLst/>
              <a:gdLst>
                <a:gd name="T0" fmla="*/ 1864519 w 744"/>
                <a:gd name="T1" fmla="*/ 235226 h 864"/>
                <a:gd name="T2" fmla="*/ 1676532 w 744"/>
                <a:gd name="T3" fmla="*/ 375536 h 864"/>
                <a:gd name="T4" fmla="*/ 1657350 w 744"/>
                <a:gd name="T5" fmla="*/ 586001 h 864"/>
                <a:gd name="T6" fmla="*/ 1887538 w 744"/>
                <a:gd name="T7" fmla="*/ 751071 h 864"/>
                <a:gd name="T8" fmla="*/ 1964267 w 744"/>
                <a:gd name="T9" fmla="*/ 524099 h 864"/>
                <a:gd name="T10" fmla="*/ 2156090 w 744"/>
                <a:gd name="T11" fmla="*/ 519972 h 864"/>
                <a:gd name="T12" fmla="*/ 2336403 w 744"/>
                <a:gd name="T13" fmla="*/ 573620 h 864"/>
                <a:gd name="T14" fmla="*/ 2405459 w 744"/>
                <a:gd name="T15" fmla="*/ 767578 h 864"/>
                <a:gd name="T16" fmla="*/ 2182945 w 744"/>
                <a:gd name="T17" fmla="*/ 854240 h 864"/>
                <a:gd name="T18" fmla="*/ 2317221 w 744"/>
                <a:gd name="T19" fmla="*/ 940902 h 864"/>
                <a:gd name="T20" fmla="*/ 2263510 w 744"/>
                <a:gd name="T21" fmla="*/ 973917 h 864"/>
                <a:gd name="T22" fmla="*/ 2021814 w 744"/>
                <a:gd name="T23" fmla="*/ 1163748 h 864"/>
                <a:gd name="T24" fmla="*/ 1922066 w 744"/>
                <a:gd name="T25" fmla="*/ 1485635 h 864"/>
                <a:gd name="T26" fmla="*/ 1711060 w 744"/>
                <a:gd name="T27" fmla="*/ 1357706 h 864"/>
                <a:gd name="T28" fmla="*/ 1542256 w 744"/>
                <a:gd name="T29" fmla="*/ 1601185 h 864"/>
                <a:gd name="T30" fmla="*/ 1730243 w 744"/>
                <a:gd name="T31" fmla="*/ 1700227 h 864"/>
                <a:gd name="T32" fmla="*/ 1994958 w 744"/>
                <a:gd name="T33" fmla="*/ 1894185 h 864"/>
                <a:gd name="T34" fmla="*/ 2209800 w 744"/>
                <a:gd name="T35" fmla="*/ 1857044 h 864"/>
                <a:gd name="T36" fmla="*/ 2551245 w 744"/>
                <a:gd name="T37" fmla="*/ 2013861 h 864"/>
                <a:gd name="T38" fmla="*/ 2850489 w 744"/>
                <a:gd name="T39" fmla="*/ 2211946 h 864"/>
                <a:gd name="T40" fmla="*/ 2723885 w 744"/>
                <a:gd name="T41" fmla="*/ 2657637 h 864"/>
                <a:gd name="T42" fmla="*/ 2555081 w 744"/>
                <a:gd name="T43" fmla="*/ 2851595 h 864"/>
                <a:gd name="T44" fmla="*/ 2393950 w 744"/>
                <a:gd name="T45" fmla="*/ 3045553 h 864"/>
                <a:gd name="T46" fmla="*/ 2248165 w 744"/>
                <a:gd name="T47" fmla="*/ 3223004 h 864"/>
                <a:gd name="T48" fmla="*/ 2182945 w 744"/>
                <a:gd name="T49" fmla="*/ 3363314 h 864"/>
                <a:gd name="T50" fmla="*/ 2064015 w 744"/>
                <a:gd name="T51" fmla="*/ 3503624 h 864"/>
                <a:gd name="T52" fmla="*/ 2029486 w 744"/>
                <a:gd name="T53" fmla="*/ 3309666 h 864"/>
                <a:gd name="T54" fmla="*/ 2117725 w 744"/>
                <a:gd name="T55" fmla="*/ 2909369 h 864"/>
                <a:gd name="T56" fmla="*/ 2110052 w 744"/>
                <a:gd name="T57" fmla="*/ 2529707 h 864"/>
                <a:gd name="T58" fmla="*/ 1922066 w 744"/>
                <a:gd name="T59" fmla="*/ 2269721 h 864"/>
                <a:gd name="T60" fmla="*/ 1956594 w 744"/>
                <a:gd name="T61" fmla="*/ 2055129 h 864"/>
                <a:gd name="T62" fmla="*/ 1791626 w 744"/>
                <a:gd name="T63" fmla="*/ 1828157 h 864"/>
                <a:gd name="T64" fmla="*/ 1615149 w 744"/>
                <a:gd name="T65" fmla="*/ 1712607 h 864"/>
                <a:gd name="T66" fmla="*/ 1338924 w 744"/>
                <a:gd name="T67" fmla="*/ 1543410 h 864"/>
                <a:gd name="T68" fmla="*/ 1181629 w 744"/>
                <a:gd name="T69" fmla="*/ 1370086 h 864"/>
                <a:gd name="T70" fmla="*/ 1181629 w 744"/>
                <a:gd name="T71" fmla="*/ 1440241 h 864"/>
                <a:gd name="T72" fmla="*/ 1020498 w 744"/>
                <a:gd name="T73" fmla="*/ 1221522 h 864"/>
                <a:gd name="T74" fmla="*/ 920750 w 744"/>
                <a:gd name="T75" fmla="*/ 833607 h 864"/>
                <a:gd name="T76" fmla="*/ 859367 w 744"/>
                <a:gd name="T77" fmla="*/ 730437 h 864"/>
                <a:gd name="T78" fmla="*/ 702072 w 744"/>
                <a:gd name="T79" fmla="*/ 544733 h 864"/>
                <a:gd name="T80" fmla="*/ 433520 w 744"/>
                <a:gd name="T81" fmla="*/ 449817 h 864"/>
                <a:gd name="T82" fmla="*/ 299244 w 744"/>
                <a:gd name="T83" fmla="*/ 524099 h 864"/>
                <a:gd name="T84" fmla="*/ 164968 w 744"/>
                <a:gd name="T85" fmla="*/ 619015 h 864"/>
                <a:gd name="T86" fmla="*/ 69056 w 744"/>
                <a:gd name="T87" fmla="*/ 478705 h 864"/>
                <a:gd name="T88" fmla="*/ 26855 w 744"/>
                <a:gd name="T89" fmla="*/ 305381 h 864"/>
                <a:gd name="T90" fmla="*/ 80566 w 744"/>
                <a:gd name="T91" fmla="*/ 198085 h 864"/>
                <a:gd name="T92" fmla="*/ 272389 w 744"/>
                <a:gd name="T93" fmla="*/ 70155 h 864"/>
                <a:gd name="T94" fmla="*/ 736600 w 744"/>
                <a:gd name="T95" fmla="*/ 119676 h 864"/>
                <a:gd name="T96" fmla="*/ 955278 w 744"/>
                <a:gd name="T97" fmla="*/ 132056 h 864"/>
                <a:gd name="T98" fmla="*/ 1300559 w 744"/>
                <a:gd name="T99" fmla="*/ 231099 h 864"/>
                <a:gd name="T100" fmla="*/ 1549929 w 744"/>
                <a:gd name="T101" fmla="*/ 169197 h 864"/>
                <a:gd name="T102" fmla="*/ 1618985 w 744"/>
                <a:gd name="T103" fmla="*/ 41268 h 864"/>
                <a:gd name="T104" fmla="*/ 1749425 w 744"/>
                <a:gd name="T105" fmla="*/ 160944 h 864"/>
                <a:gd name="T106" fmla="*/ 936096 w 744"/>
                <a:gd name="T107" fmla="*/ 272366 h 864"/>
                <a:gd name="T108" fmla="*/ 1204648 w 744"/>
                <a:gd name="T109" fmla="*/ 420930 h 864"/>
                <a:gd name="T110" fmla="*/ 1162447 w 744"/>
                <a:gd name="T111" fmla="*/ 416803 h 864"/>
                <a:gd name="T112" fmla="*/ 1538420 w 744"/>
                <a:gd name="T113" fmla="*/ 779959 h 864"/>
                <a:gd name="T114" fmla="*/ 1661186 w 744"/>
                <a:gd name="T115" fmla="*/ 920269 h 864"/>
                <a:gd name="T116" fmla="*/ 1768607 w 744"/>
                <a:gd name="T117" fmla="*/ 845987 h 864"/>
                <a:gd name="T118" fmla="*/ 1749425 w 744"/>
                <a:gd name="T119" fmla="*/ 1060579 h 864"/>
                <a:gd name="T120" fmla="*/ 1937411 w 744"/>
                <a:gd name="T121" fmla="*/ 990424 h 864"/>
                <a:gd name="T122" fmla="*/ 1883701 w 744"/>
                <a:gd name="T123" fmla="*/ 1052325 h 86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44" h="864">
                  <a:moveTo>
                    <a:pt x="453" y="48"/>
                  </a:moveTo>
                  <a:cubicBezTo>
                    <a:pt x="453" y="50"/>
                    <a:pt x="457" y="45"/>
                    <a:pt x="456" y="52"/>
                  </a:cubicBezTo>
                  <a:cubicBezTo>
                    <a:pt x="460" y="52"/>
                    <a:pt x="460" y="52"/>
                    <a:pt x="460" y="52"/>
                  </a:cubicBezTo>
                  <a:cubicBezTo>
                    <a:pt x="462" y="51"/>
                    <a:pt x="463" y="48"/>
                    <a:pt x="463" y="45"/>
                  </a:cubicBezTo>
                  <a:cubicBezTo>
                    <a:pt x="464" y="44"/>
                    <a:pt x="466" y="43"/>
                    <a:pt x="465" y="41"/>
                  </a:cubicBezTo>
                  <a:cubicBezTo>
                    <a:pt x="470" y="42"/>
                    <a:pt x="467" y="36"/>
                    <a:pt x="471" y="38"/>
                  </a:cubicBezTo>
                  <a:cubicBezTo>
                    <a:pt x="471" y="28"/>
                    <a:pt x="471" y="28"/>
                    <a:pt x="471" y="28"/>
                  </a:cubicBezTo>
                  <a:cubicBezTo>
                    <a:pt x="476" y="27"/>
                    <a:pt x="478" y="26"/>
                    <a:pt x="482" y="28"/>
                  </a:cubicBezTo>
                  <a:cubicBezTo>
                    <a:pt x="484" y="28"/>
                    <a:pt x="483" y="31"/>
                    <a:pt x="484" y="32"/>
                  </a:cubicBezTo>
                  <a:cubicBezTo>
                    <a:pt x="484" y="32"/>
                    <a:pt x="486" y="32"/>
                    <a:pt x="486" y="32"/>
                  </a:cubicBezTo>
                  <a:cubicBezTo>
                    <a:pt x="488" y="33"/>
                    <a:pt x="489" y="35"/>
                    <a:pt x="491" y="35"/>
                  </a:cubicBezTo>
                  <a:cubicBezTo>
                    <a:pt x="491" y="39"/>
                    <a:pt x="489" y="41"/>
                    <a:pt x="486" y="42"/>
                  </a:cubicBezTo>
                  <a:cubicBezTo>
                    <a:pt x="489" y="44"/>
                    <a:pt x="488" y="49"/>
                    <a:pt x="492" y="50"/>
                  </a:cubicBezTo>
                  <a:cubicBezTo>
                    <a:pt x="491" y="54"/>
                    <a:pt x="487" y="54"/>
                    <a:pt x="486" y="57"/>
                  </a:cubicBezTo>
                  <a:cubicBezTo>
                    <a:pt x="484" y="57"/>
                    <a:pt x="483" y="60"/>
                    <a:pt x="482" y="57"/>
                  </a:cubicBezTo>
                  <a:cubicBezTo>
                    <a:pt x="480" y="59"/>
                    <a:pt x="480" y="62"/>
                    <a:pt x="478" y="64"/>
                  </a:cubicBezTo>
                  <a:cubicBezTo>
                    <a:pt x="476" y="63"/>
                    <a:pt x="479" y="60"/>
                    <a:pt x="472" y="62"/>
                  </a:cubicBezTo>
                  <a:cubicBezTo>
                    <a:pt x="472" y="60"/>
                    <a:pt x="474" y="60"/>
                    <a:pt x="475" y="60"/>
                  </a:cubicBezTo>
                  <a:cubicBezTo>
                    <a:pt x="472" y="56"/>
                    <a:pt x="467" y="61"/>
                    <a:pt x="463" y="60"/>
                  </a:cubicBezTo>
                  <a:cubicBezTo>
                    <a:pt x="464" y="65"/>
                    <a:pt x="463" y="63"/>
                    <a:pt x="463" y="69"/>
                  </a:cubicBezTo>
                  <a:cubicBezTo>
                    <a:pt x="461" y="69"/>
                    <a:pt x="462" y="67"/>
                    <a:pt x="461" y="66"/>
                  </a:cubicBezTo>
                  <a:cubicBezTo>
                    <a:pt x="458" y="66"/>
                    <a:pt x="459" y="71"/>
                    <a:pt x="454" y="70"/>
                  </a:cubicBezTo>
                  <a:cubicBezTo>
                    <a:pt x="455" y="72"/>
                    <a:pt x="457" y="71"/>
                    <a:pt x="457" y="73"/>
                  </a:cubicBezTo>
                  <a:cubicBezTo>
                    <a:pt x="457" y="75"/>
                    <a:pt x="455" y="76"/>
                    <a:pt x="456" y="78"/>
                  </a:cubicBezTo>
                  <a:cubicBezTo>
                    <a:pt x="452" y="75"/>
                    <a:pt x="448" y="84"/>
                    <a:pt x="447" y="83"/>
                  </a:cubicBezTo>
                  <a:cubicBezTo>
                    <a:pt x="446" y="82"/>
                    <a:pt x="445" y="81"/>
                    <a:pt x="444" y="85"/>
                  </a:cubicBezTo>
                  <a:cubicBezTo>
                    <a:pt x="439" y="85"/>
                    <a:pt x="439" y="85"/>
                    <a:pt x="439" y="85"/>
                  </a:cubicBezTo>
                  <a:cubicBezTo>
                    <a:pt x="437" y="86"/>
                    <a:pt x="438" y="89"/>
                    <a:pt x="437" y="91"/>
                  </a:cubicBezTo>
                  <a:cubicBezTo>
                    <a:pt x="436" y="89"/>
                    <a:pt x="435" y="90"/>
                    <a:pt x="435" y="92"/>
                  </a:cubicBezTo>
                  <a:cubicBezTo>
                    <a:pt x="432" y="90"/>
                    <a:pt x="431" y="92"/>
                    <a:pt x="428" y="92"/>
                  </a:cubicBezTo>
                  <a:cubicBezTo>
                    <a:pt x="429" y="94"/>
                    <a:pt x="429" y="96"/>
                    <a:pt x="429" y="98"/>
                  </a:cubicBezTo>
                  <a:cubicBezTo>
                    <a:pt x="426" y="95"/>
                    <a:pt x="427" y="99"/>
                    <a:pt x="425" y="102"/>
                  </a:cubicBezTo>
                  <a:cubicBezTo>
                    <a:pt x="423" y="105"/>
                    <a:pt x="419" y="108"/>
                    <a:pt x="419" y="115"/>
                  </a:cubicBezTo>
                  <a:cubicBezTo>
                    <a:pt x="416" y="117"/>
                    <a:pt x="415" y="121"/>
                    <a:pt x="412" y="123"/>
                  </a:cubicBezTo>
                  <a:cubicBezTo>
                    <a:pt x="412" y="126"/>
                    <a:pt x="414" y="123"/>
                    <a:pt x="414" y="123"/>
                  </a:cubicBezTo>
                  <a:cubicBezTo>
                    <a:pt x="415" y="123"/>
                    <a:pt x="414" y="124"/>
                    <a:pt x="415" y="125"/>
                  </a:cubicBezTo>
                  <a:cubicBezTo>
                    <a:pt x="416" y="125"/>
                    <a:pt x="417" y="127"/>
                    <a:pt x="418" y="127"/>
                  </a:cubicBezTo>
                  <a:cubicBezTo>
                    <a:pt x="419" y="128"/>
                    <a:pt x="420" y="125"/>
                    <a:pt x="423" y="127"/>
                  </a:cubicBezTo>
                  <a:cubicBezTo>
                    <a:pt x="424" y="128"/>
                    <a:pt x="425" y="129"/>
                    <a:pt x="426" y="129"/>
                  </a:cubicBezTo>
                  <a:cubicBezTo>
                    <a:pt x="426" y="135"/>
                    <a:pt x="426" y="135"/>
                    <a:pt x="426" y="135"/>
                  </a:cubicBezTo>
                  <a:cubicBezTo>
                    <a:pt x="427" y="136"/>
                    <a:pt x="429" y="135"/>
                    <a:pt x="429" y="137"/>
                  </a:cubicBezTo>
                  <a:cubicBezTo>
                    <a:pt x="430" y="139"/>
                    <a:pt x="432" y="139"/>
                    <a:pt x="432" y="142"/>
                  </a:cubicBezTo>
                  <a:cubicBezTo>
                    <a:pt x="439" y="141"/>
                    <a:pt x="444" y="143"/>
                    <a:pt x="449" y="142"/>
                  </a:cubicBezTo>
                  <a:cubicBezTo>
                    <a:pt x="449" y="146"/>
                    <a:pt x="455" y="145"/>
                    <a:pt x="458" y="149"/>
                  </a:cubicBezTo>
                  <a:cubicBezTo>
                    <a:pt x="459" y="149"/>
                    <a:pt x="460" y="148"/>
                    <a:pt x="460" y="150"/>
                  </a:cubicBezTo>
                  <a:cubicBezTo>
                    <a:pt x="460" y="152"/>
                    <a:pt x="461" y="150"/>
                    <a:pt x="461" y="150"/>
                  </a:cubicBezTo>
                  <a:cubicBezTo>
                    <a:pt x="463" y="150"/>
                    <a:pt x="463" y="152"/>
                    <a:pt x="464" y="153"/>
                  </a:cubicBezTo>
                  <a:cubicBezTo>
                    <a:pt x="466" y="154"/>
                    <a:pt x="469" y="152"/>
                    <a:pt x="468" y="156"/>
                  </a:cubicBezTo>
                  <a:cubicBezTo>
                    <a:pt x="476" y="155"/>
                    <a:pt x="480" y="158"/>
                    <a:pt x="486" y="158"/>
                  </a:cubicBezTo>
                  <a:cubicBezTo>
                    <a:pt x="487" y="163"/>
                    <a:pt x="485" y="167"/>
                    <a:pt x="488" y="170"/>
                  </a:cubicBezTo>
                  <a:cubicBezTo>
                    <a:pt x="488" y="169"/>
                    <a:pt x="489" y="172"/>
                    <a:pt x="489" y="171"/>
                  </a:cubicBezTo>
                  <a:cubicBezTo>
                    <a:pt x="490" y="172"/>
                    <a:pt x="488" y="174"/>
                    <a:pt x="488" y="174"/>
                  </a:cubicBezTo>
                  <a:cubicBezTo>
                    <a:pt x="489" y="175"/>
                    <a:pt x="490" y="174"/>
                    <a:pt x="491" y="175"/>
                  </a:cubicBezTo>
                  <a:cubicBezTo>
                    <a:pt x="491" y="176"/>
                    <a:pt x="488" y="179"/>
                    <a:pt x="492" y="178"/>
                  </a:cubicBezTo>
                  <a:cubicBezTo>
                    <a:pt x="491" y="179"/>
                    <a:pt x="491" y="180"/>
                    <a:pt x="491" y="182"/>
                  </a:cubicBezTo>
                  <a:cubicBezTo>
                    <a:pt x="491" y="184"/>
                    <a:pt x="492" y="183"/>
                    <a:pt x="492" y="182"/>
                  </a:cubicBezTo>
                  <a:cubicBezTo>
                    <a:pt x="494" y="182"/>
                    <a:pt x="493" y="184"/>
                    <a:pt x="493" y="185"/>
                  </a:cubicBezTo>
                  <a:cubicBezTo>
                    <a:pt x="494" y="185"/>
                    <a:pt x="496" y="185"/>
                    <a:pt x="496" y="185"/>
                  </a:cubicBezTo>
                  <a:cubicBezTo>
                    <a:pt x="498" y="187"/>
                    <a:pt x="503" y="187"/>
                    <a:pt x="508" y="185"/>
                  </a:cubicBezTo>
                  <a:cubicBezTo>
                    <a:pt x="509" y="179"/>
                    <a:pt x="509" y="177"/>
                    <a:pt x="508" y="171"/>
                  </a:cubicBezTo>
                  <a:cubicBezTo>
                    <a:pt x="508" y="169"/>
                    <a:pt x="505" y="170"/>
                    <a:pt x="505" y="170"/>
                  </a:cubicBezTo>
                  <a:cubicBezTo>
                    <a:pt x="503" y="167"/>
                    <a:pt x="507" y="162"/>
                    <a:pt x="502" y="164"/>
                  </a:cubicBezTo>
                  <a:cubicBezTo>
                    <a:pt x="503" y="163"/>
                    <a:pt x="505" y="163"/>
                    <a:pt x="505" y="160"/>
                  </a:cubicBezTo>
                  <a:cubicBezTo>
                    <a:pt x="511" y="161"/>
                    <a:pt x="510" y="157"/>
                    <a:pt x="515" y="157"/>
                  </a:cubicBezTo>
                  <a:cubicBezTo>
                    <a:pt x="517" y="157"/>
                    <a:pt x="515" y="154"/>
                    <a:pt x="516" y="153"/>
                  </a:cubicBezTo>
                  <a:cubicBezTo>
                    <a:pt x="516" y="153"/>
                    <a:pt x="520" y="155"/>
                    <a:pt x="520" y="153"/>
                  </a:cubicBezTo>
                  <a:cubicBezTo>
                    <a:pt x="517" y="147"/>
                    <a:pt x="522" y="141"/>
                    <a:pt x="519" y="137"/>
                  </a:cubicBezTo>
                  <a:cubicBezTo>
                    <a:pt x="519" y="135"/>
                    <a:pt x="517" y="137"/>
                    <a:pt x="517" y="137"/>
                  </a:cubicBezTo>
                  <a:cubicBezTo>
                    <a:pt x="515" y="136"/>
                    <a:pt x="518" y="132"/>
                    <a:pt x="513" y="133"/>
                  </a:cubicBezTo>
                  <a:cubicBezTo>
                    <a:pt x="513" y="131"/>
                    <a:pt x="511" y="130"/>
                    <a:pt x="512" y="127"/>
                  </a:cubicBezTo>
                  <a:cubicBezTo>
                    <a:pt x="511" y="124"/>
                    <a:pt x="513" y="123"/>
                    <a:pt x="516" y="123"/>
                  </a:cubicBezTo>
                  <a:cubicBezTo>
                    <a:pt x="513" y="122"/>
                    <a:pt x="518" y="114"/>
                    <a:pt x="512" y="113"/>
                  </a:cubicBezTo>
                  <a:cubicBezTo>
                    <a:pt x="513" y="112"/>
                    <a:pt x="513" y="111"/>
                    <a:pt x="513" y="109"/>
                  </a:cubicBezTo>
                  <a:cubicBezTo>
                    <a:pt x="513" y="110"/>
                    <a:pt x="512" y="109"/>
                    <a:pt x="512" y="108"/>
                  </a:cubicBezTo>
                  <a:cubicBezTo>
                    <a:pt x="512" y="108"/>
                    <a:pt x="513" y="108"/>
                    <a:pt x="513" y="106"/>
                  </a:cubicBezTo>
                  <a:cubicBezTo>
                    <a:pt x="513" y="105"/>
                    <a:pt x="512" y="105"/>
                    <a:pt x="512" y="104"/>
                  </a:cubicBezTo>
                  <a:cubicBezTo>
                    <a:pt x="512" y="102"/>
                    <a:pt x="515" y="99"/>
                    <a:pt x="512" y="98"/>
                  </a:cubicBezTo>
                  <a:cubicBezTo>
                    <a:pt x="512" y="96"/>
                    <a:pt x="523" y="95"/>
                    <a:pt x="522" y="99"/>
                  </a:cubicBezTo>
                  <a:cubicBezTo>
                    <a:pt x="527" y="99"/>
                    <a:pt x="535" y="101"/>
                    <a:pt x="537" y="97"/>
                  </a:cubicBezTo>
                  <a:cubicBezTo>
                    <a:pt x="540" y="101"/>
                    <a:pt x="547" y="100"/>
                    <a:pt x="547" y="108"/>
                  </a:cubicBezTo>
                  <a:cubicBezTo>
                    <a:pt x="558" y="108"/>
                    <a:pt x="558" y="108"/>
                    <a:pt x="558" y="108"/>
                  </a:cubicBezTo>
                  <a:cubicBezTo>
                    <a:pt x="558" y="110"/>
                    <a:pt x="559" y="110"/>
                    <a:pt x="561" y="111"/>
                  </a:cubicBezTo>
                  <a:cubicBezTo>
                    <a:pt x="561" y="113"/>
                    <a:pt x="560" y="116"/>
                    <a:pt x="561" y="119"/>
                  </a:cubicBezTo>
                  <a:cubicBezTo>
                    <a:pt x="561" y="122"/>
                    <a:pt x="565" y="125"/>
                    <a:pt x="562" y="126"/>
                  </a:cubicBezTo>
                  <a:cubicBezTo>
                    <a:pt x="562" y="128"/>
                    <a:pt x="565" y="127"/>
                    <a:pt x="566" y="127"/>
                  </a:cubicBezTo>
                  <a:cubicBezTo>
                    <a:pt x="566" y="132"/>
                    <a:pt x="572" y="129"/>
                    <a:pt x="568" y="133"/>
                  </a:cubicBezTo>
                  <a:cubicBezTo>
                    <a:pt x="574" y="134"/>
                    <a:pt x="575" y="131"/>
                    <a:pt x="580" y="132"/>
                  </a:cubicBezTo>
                  <a:cubicBezTo>
                    <a:pt x="581" y="130"/>
                    <a:pt x="580" y="129"/>
                    <a:pt x="579" y="129"/>
                  </a:cubicBezTo>
                  <a:cubicBezTo>
                    <a:pt x="580" y="126"/>
                    <a:pt x="581" y="126"/>
                    <a:pt x="583" y="127"/>
                  </a:cubicBezTo>
                  <a:cubicBezTo>
                    <a:pt x="582" y="123"/>
                    <a:pt x="586" y="123"/>
                    <a:pt x="588" y="122"/>
                  </a:cubicBezTo>
                  <a:cubicBezTo>
                    <a:pt x="588" y="121"/>
                    <a:pt x="586" y="121"/>
                    <a:pt x="586" y="120"/>
                  </a:cubicBezTo>
                  <a:cubicBezTo>
                    <a:pt x="586" y="119"/>
                    <a:pt x="589" y="118"/>
                    <a:pt x="592" y="118"/>
                  </a:cubicBezTo>
                  <a:cubicBezTo>
                    <a:pt x="589" y="121"/>
                    <a:pt x="591" y="121"/>
                    <a:pt x="595" y="125"/>
                  </a:cubicBezTo>
                  <a:cubicBezTo>
                    <a:pt x="596" y="127"/>
                    <a:pt x="598" y="130"/>
                    <a:pt x="603" y="130"/>
                  </a:cubicBezTo>
                  <a:cubicBezTo>
                    <a:pt x="603" y="132"/>
                    <a:pt x="600" y="131"/>
                    <a:pt x="600" y="133"/>
                  </a:cubicBezTo>
                  <a:cubicBezTo>
                    <a:pt x="601" y="135"/>
                    <a:pt x="603" y="135"/>
                    <a:pt x="603" y="137"/>
                  </a:cubicBezTo>
                  <a:cubicBezTo>
                    <a:pt x="605" y="138"/>
                    <a:pt x="604" y="135"/>
                    <a:pt x="604" y="135"/>
                  </a:cubicBezTo>
                  <a:cubicBezTo>
                    <a:pt x="608" y="133"/>
                    <a:pt x="603" y="140"/>
                    <a:pt x="609" y="139"/>
                  </a:cubicBezTo>
                  <a:cubicBezTo>
                    <a:pt x="606" y="142"/>
                    <a:pt x="610" y="144"/>
                    <a:pt x="606" y="147"/>
                  </a:cubicBezTo>
                  <a:cubicBezTo>
                    <a:pt x="606" y="150"/>
                    <a:pt x="610" y="149"/>
                    <a:pt x="611" y="150"/>
                  </a:cubicBezTo>
                  <a:cubicBezTo>
                    <a:pt x="612" y="150"/>
                    <a:pt x="609" y="152"/>
                    <a:pt x="610" y="153"/>
                  </a:cubicBezTo>
                  <a:cubicBezTo>
                    <a:pt x="611" y="153"/>
                    <a:pt x="613" y="154"/>
                    <a:pt x="614" y="154"/>
                  </a:cubicBezTo>
                  <a:cubicBezTo>
                    <a:pt x="615" y="155"/>
                    <a:pt x="616" y="156"/>
                    <a:pt x="617" y="157"/>
                  </a:cubicBezTo>
                  <a:cubicBezTo>
                    <a:pt x="619" y="158"/>
                    <a:pt x="622" y="159"/>
                    <a:pt x="624" y="161"/>
                  </a:cubicBezTo>
                  <a:cubicBezTo>
                    <a:pt x="626" y="162"/>
                    <a:pt x="627" y="156"/>
                    <a:pt x="628" y="160"/>
                  </a:cubicBezTo>
                  <a:cubicBezTo>
                    <a:pt x="628" y="164"/>
                    <a:pt x="625" y="164"/>
                    <a:pt x="621" y="164"/>
                  </a:cubicBezTo>
                  <a:cubicBezTo>
                    <a:pt x="624" y="167"/>
                    <a:pt x="628" y="168"/>
                    <a:pt x="632" y="168"/>
                  </a:cubicBezTo>
                  <a:cubicBezTo>
                    <a:pt x="632" y="171"/>
                    <a:pt x="633" y="171"/>
                    <a:pt x="635" y="171"/>
                  </a:cubicBezTo>
                  <a:cubicBezTo>
                    <a:pt x="635" y="174"/>
                    <a:pt x="635" y="175"/>
                    <a:pt x="638" y="175"/>
                  </a:cubicBezTo>
                  <a:cubicBezTo>
                    <a:pt x="637" y="177"/>
                    <a:pt x="636" y="179"/>
                    <a:pt x="637" y="182"/>
                  </a:cubicBezTo>
                  <a:cubicBezTo>
                    <a:pt x="634" y="183"/>
                    <a:pt x="631" y="183"/>
                    <a:pt x="628" y="185"/>
                  </a:cubicBezTo>
                  <a:cubicBezTo>
                    <a:pt x="627" y="186"/>
                    <a:pt x="628" y="186"/>
                    <a:pt x="627" y="186"/>
                  </a:cubicBezTo>
                  <a:cubicBezTo>
                    <a:pt x="625" y="186"/>
                    <a:pt x="624" y="186"/>
                    <a:pt x="624" y="188"/>
                  </a:cubicBezTo>
                  <a:cubicBezTo>
                    <a:pt x="624" y="190"/>
                    <a:pt x="621" y="188"/>
                    <a:pt x="621" y="188"/>
                  </a:cubicBezTo>
                  <a:cubicBezTo>
                    <a:pt x="621" y="188"/>
                    <a:pt x="619" y="190"/>
                    <a:pt x="618" y="191"/>
                  </a:cubicBezTo>
                  <a:cubicBezTo>
                    <a:pt x="618" y="191"/>
                    <a:pt x="618" y="194"/>
                    <a:pt x="617" y="195"/>
                  </a:cubicBezTo>
                  <a:cubicBezTo>
                    <a:pt x="616" y="196"/>
                    <a:pt x="611" y="195"/>
                    <a:pt x="614" y="196"/>
                  </a:cubicBezTo>
                  <a:cubicBezTo>
                    <a:pt x="613" y="199"/>
                    <a:pt x="608" y="198"/>
                    <a:pt x="606" y="198"/>
                  </a:cubicBezTo>
                  <a:cubicBezTo>
                    <a:pt x="603" y="198"/>
                    <a:pt x="600" y="198"/>
                    <a:pt x="597" y="198"/>
                  </a:cubicBezTo>
                  <a:cubicBezTo>
                    <a:pt x="595" y="198"/>
                    <a:pt x="595" y="197"/>
                    <a:pt x="593" y="196"/>
                  </a:cubicBezTo>
                  <a:cubicBezTo>
                    <a:pt x="587" y="195"/>
                    <a:pt x="581" y="197"/>
                    <a:pt x="575" y="198"/>
                  </a:cubicBezTo>
                  <a:cubicBezTo>
                    <a:pt x="570" y="200"/>
                    <a:pt x="568" y="205"/>
                    <a:pt x="562" y="206"/>
                  </a:cubicBezTo>
                  <a:cubicBezTo>
                    <a:pt x="565" y="209"/>
                    <a:pt x="560" y="210"/>
                    <a:pt x="558" y="212"/>
                  </a:cubicBezTo>
                  <a:cubicBezTo>
                    <a:pt x="559" y="213"/>
                    <a:pt x="560" y="214"/>
                    <a:pt x="559" y="216"/>
                  </a:cubicBezTo>
                  <a:cubicBezTo>
                    <a:pt x="562" y="215"/>
                    <a:pt x="562" y="212"/>
                    <a:pt x="564" y="210"/>
                  </a:cubicBezTo>
                  <a:cubicBezTo>
                    <a:pt x="565" y="209"/>
                    <a:pt x="569" y="210"/>
                    <a:pt x="569" y="207"/>
                  </a:cubicBezTo>
                  <a:cubicBezTo>
                    <a:pt x="570" y="203"/>
                    <a:pt x="572" y="211"/>
                    <a:pt x="572" y="205"/>
                  </a:cubicBezTo>
                  <a:cubicBezTo>
                    <a:pt x="574" y="204"/>
                    <a:pt x="575" y="206"/>
                    <a:pt x="575" y="206"/>
                  </a:cubicBezTo>
                  <a:cubicBezTo>
                    <a:pt x="576" y="206"/>
                    <a:pt x="576" y="203"/>
                    <a:pt x="576" y="203"/>
                  </a:cubicBezTo>
                  <a:cubicBezTo>
                    <a:pt x="579" y="203"/>
                    <a:pt x="582" y="204"/>
                    <a:pt x="586" y="203"/>
                  </a:cubicBezTo>
                  <a:cubicBezTo>
                    <a:pt x="586" y="205"/>
                    <a:pt x="588" y="204"/>
                    <a:pt x="588" y="203"/>
                  </a:cubicBezTo>
                  <a:cubicBezTo>
                    <a:pt x="590" y="203"/>
                    <a:pt x="590" y="211"/>
                    <a:pt x="586" y="209"/>
                  </a:cubicBezTo>
                  <a:cubicBezTo>
                    <a:pt x="589" y="212"/>
                    <a:pt x="584" y="213"/>
                    <a:pt x="585" y="219"/>
                  </a:cubicBezTo>
                  <a:cubicBezTo>
                    <a:pt x="585" y="220"/>
                    <a:pt x="586" y="221"/>
                    <a:pt x="586" y="223"/>
                  </a:cubicBezTo>
                  <a:cubicBezTo>
                    <a:pt x="587" y="222"/>
                    <a:pt x="589" y="221"/>
                    <a:pt x="589" y="223"/>
                  </a:cubicBezTo>
                  <a:cubicBezTo>
                    <a:pt x="589" y="225"/>
                    <a:pt x="591" y="224"/>
                    <a:pt x="592" y="224"/>
                  </a:cubicBezTo>
                  <a:cubicBezTo>
                    <a:pt x="592" y="225"/>
                    <a:pt x="594" y="227"/>
                    <a:pt x="595" y="227"/>
                  </a:cubicBezTo>
                  <a:cubicBezTo>
                    <a:pt x="595" y="227"/>
                    <a:pt x="596" y="227"/>
                    <a:pt x="597" y="227"/>
                  </a:cubicBezTo>
                  <a:cubicBezTo>
                    <a:pt x="598" y="227"/>
                    <a:pt x="599" y="228"/>
                    <a:pt x="599" y="228"/>
                  </a:cubicBezTo>
                  <a:cubicBezTo>
                    <a:pt x="601" y="229"/>
                    <a:pt x="603" y="225"/>
                    <a:pt x="604" y="228"/>
                  </a:cubicBezTo>
                  <a:cubicBezTo>
                    <a:pt x="606" y="229"/>
                    <a:pt x="605" y="226"/>
                    <a:pt x="606" y="226"/>
                  </a:cubicBezTo>
                  <a:cubicBezTo>
                    <a:pt x="606" y="225"/>
                    <a:pt x="608" y="226"/>
                    <a:pt x="609" y="226"/>
                  </a:cubicBezTo>
                  <a:cubicBezTo>
                    <a:pt x="609" y="225"/>
                    <a:pt x="608" y="223"/>
                    <a:pt x="609" y="221"/>
                  </a:cubicBezTo>
                  <a:cubicBezTo>
                    <a:pt x="611" y="221"/>
                    <a:pt x="611" y="223"/>
                    <a:pt x="611" y="224"/>
                  </a:cubicBezTo>
                  <a:cubicBezTo>
                    <a:pt x="612" y="226"/>
                    <a:pt x="616" y="225"/>
                    <a:pt x="614" y="230"/>
                  </a:cubicBezTo>
                  <a:cubicBezTo>
                    <a:pt x="612" y="231"/>
                    <a:pt x="612" y="228"/>
                    <a:pt x="610" y="228"/>
                  </a:cubicBezTo>
                  <a:cubicBezTo>
                    <a:pt x="608" y="229"/>
                    <a:pt x="608" y="232"/>
                    <a:pt x="606" y="233"/>
                  </a:cubicBezTo>
                  <a:cubicBezTo>
                    <a:pt x="605" y="233"/>
                    <a:pt x="603" y="232"/>
                    <a:pt x="602" y="233"/>
                  </a:cubicBezTo>
                  <a:cubicBezTo>
                    <a:pt x="599" y="233"/>
                    <a:pt x="600" y="236"/>
                    <a:pt x="595" y="236"/>
                  </a:cubicBezTo>
                  <a:cubicBezTo>
                    <a:pt x="592" y="235"/>
                    <a:pt x="593" y="239"/>
                    <a:pt x="592" y="240"/>
                  </a:cubicBezTo>
                  <a:cubicBezTo>
                    <a:pt x="591" y="240"/>
                    <a:pt x="590" y="239"/>
                    <a:pt x="590" y="238"/>
                  </a:cubicBezTo>
                  <a:cubicBezTo>
                    <a:pt x="588" y="240"/>
                    <a:pt x="588" y="243"/>
                    <a:pt x="583" y="243"/>
                  </a:cubicBezTo>
                  <a:cubicBezTo>
                    <a:pt x="586" y="240"/>
                    <a:pt x="583" y="241"/>
                    <a:pt x="583" y="237"/>
                  </a:cubicBezTo>
                  <a:cubicBezTo>
                    <a:pt x="586" y="236"/>
                    <a:pt x="587" y="232"/>
                    <a:pt x="590" y="236"/>
                  </a:cubicBezTo>
                  <a:cubicBezTo>
                    <a:pt x="592" y="231"/>
                    <a:pt x="588" y="231"/>
                    <a:pt x="586" y="230"/>
                  </a:cubicBezTo>
                  <a:cubicBezTo>
                    <a:pt x="583" y="229"/>
                    <a:pt x="581" y="234"/>
                    <a:pt x="578" y="234"/>
                  </a:cubicBezTo>
                  <a:cubicBezTo>
                    <a:pt x="578" y="234"/>
                    <a:pt x="574" y="235"/>
                    <a:pt x="573" y="236"/>
                  </a:cubicBezTo>
                  <a:cubicBezTo>
                    <a:pt x="572" y="236"/>
                    <a:pt x="572" y="237"/>
                    <a:pt x="572" y="238"/>
                  </a:cubicBezTo>
                  <a:cubicBezTo>
                    <a:pt x="564" y="237"/>
                    <a:pt x="565" y="242"/>
                    <a:pt x="558" y="240"/>
                  </a:cubicBezTo>
                  <a:cubicBezTo>
                    <a:pt x="561" y="242"/>
                    <a:pt x="562" y="243"/>
                    <a:pt x="555" y="243"/>
                  </a:cubicBezTo>
                  <a:cubicBezTo>
                    <a:pt x="552" y="245"/>
                    <a:pt x="551" y="252"/>
                    <a:pt x="555" y="254"/>
                  </a:cubicBezTo>
                  <a:cubicBezTo>
                    <a:pt x="555" y="257"/>
                    <a:pt x="551" y="256"/>
                    <a:pt x="552" y="259"/>
                  </a:cubicBezTo>
                  <a:cubicBezTo>
                    <a:pt x="551" y="260"/>
                    <a:pt x="549" y="259"/>
                    <a:pt x="548" y="259"/>
                  </a:cubicBezTo>
                  <a:cubicBezTo>
                    <a:pt x="547" y="260"/>
                    <a:pt x="547" y="262"/>
                    <a:pt x="545" y="262"/>
                  </a:cubicBezTo>
                  <a:cubicBezTo>
                    <a:pt x="543" y="264"/>
                    <a:pt x="539" y="262"/>
                    <a:pt x="537" y="265"/>
                  </a:cubicBezTo>
                  <a:cubicBezTo>
                    <a:pt x="536" y="266"/>
                    <a:pt x="535" y="267"/>
                    <a:pt x="534" y="268"/>
                  </a:cubicBezTo>
                  <a:cubicBezTo>
                    <a:pt x="533" y="270"/>
                    <a:pt x="532" y="272"/>
                    <a:pt x="530" y="275"/>
                  </a:cubicBezTo>
                  <a:cubicBezTo>
                    <a:pt x="529" y="276"/>
                    <a:pt x="526" y="277"/>
                    <a:pt x="527" y="282"/>
                  </a:cubicBezTo>
                  <a:cubicBezTo>
                    <a:pt x="524" y="281"/>
                    <a:pt x="524" y="278"/>
                    <a:pt x="522" y="278"/>
                  </a:cubicBezTo>
                  <a:cubicBezTo>
                    <a:pt x="520" y="278"/>
                    <a:pt x="521" y="280"/>
                    <a:pt x="519" y="280"/>
                  </a:cubicBezTo>
                  <a:cubicBezTo>
                    <a:pt x="524" y="286"/>
                    <a:pt x="524" y="291"/>
                    <a:pt x="524" y="299"/>
                  </a:cubicBezTo>
                  <a:cubicBezTo>
                    <a:pt x="521" y="297"/>
                    <a:pt x="522" y="301"/>
                    <a:pt x="522" y="301"/>
                  </a:cubicBezTo>
                  <a:cubicBezTo>
                    <a:pt x="521" y="302"/>
                    <a:pt x="519" y="301"/>
                    <a:pt x="519" y="301"/>
                  </a:cubicBezTo>
                  <a:cubicBezTo>
                    <a:pt x="518" y="303"/>
                    <a:pt x="517" y="303"/>
                    <a:pt x="516" y="304"/>
                  </a:cubicBezTo>
                  <a:cubicBezTo>
                    <a:pt x="514" y="305"/>
                    <a:pt x="513" y="308"/>
                    <a:pt x="512" y="308"/>
                  </a:cubicBezTo>
                  <a:cubicBezTo>
                    <a:pt x="510" y="310"/>
                    <a:pt x="507" y="308"/>
                    <a:pt x="506" y="310"/>
                  </a:cubicBezTo>
                  <a:cubicBezTo>
                    <a:pt x="503" y="311"/>
                    <a:pt x="502" y="314"/>
                    <a:pt x="501" y="317"/>
                  </a:cubicBezTo>
                  <a:cubicBezTo>
                    <a:pt x="497" y="317"/>
                    <a:pt x="497" y="321"/>
                    <a:pt x="493" y="321"/>
                  </a:cubicBezTo>
                  <a:cubicBezTo>
                    <a:pt x="495" y="326"/>
                    <a:pt x="490" y="336"/>
                    <a:pt x="496" y="337"/>
                  </a:cubicBezTo>
                  <a:cubicBezTo>
                    <a:pt x="493" y="342"/>
                    <a:pt x="499" y="342"/>
                    <a:pt x="498" y="349"/>
                  </a:cubicBezTo>
                  <a:cubicBezTo>
                    <a:pt x="498" y="351"/>
                    <a:pt x="499" y="350"/>
                    <a:pt x="501" y="351"/>
                  </a:cubicBezTo>
                  <a:cubicBezTo>
                    <a:pt x="499" y="355"/>
                    <a:pt x="501" y="355"/>
                    <a:pt x="501" y="360"/>
                  </a:cubicBezTo>
                  <a:cubicBezTo>
                    <a:pt x="498" y="361"/>
                    <a:pt x="496" y="361"/>
                    <a:pt x="495" y="363"/>
                  </a:cubicBezTo>
                  <a:cubicBezTo>
                    <a:pt x="493" y="363"/>
                    <a:pt x="494" y="360"/>
                    <a:pt x="493" y="359"/>
                  </a:cubicBezTo>
                  <a:cubicBezTo>
                    <a:pt x="493" y="358"/>
                    <a:pt x="491" y="359"/>
                    <a:pt x="489" y="358"/>
                  </a:cubicBezTo>
                  <a:cubicBezTo>
                    <a:pt x="488" y="357"/>
                    <a:pt x="489" y="354"/>
                    <a:pt x="486" y="355"/>
                  </a:cubicBezTo>
                  <a:cubicBezTo>
                    <a:pt x="487" y="351"/>
                    <a:pt x="489" y="348"/>
                    <a:pt x="484" y="348"/>
                  </a:cubicBezTo>
                  <a:cubicBezTo>
                    <a:pt x="486" y="341"/>
                    <a:pt x="483" y="341"/>
                    <a:pt x="482" y="335"/>
                  </a:cubicBezTo>
                  <a:cubicBezTo>
                    <a:pt x="481" y="335"/>
                    <a:pt x="481" y="337"/>
                    <a:pt x="479" y="337"/>
                  </a:cubicBezTo>
                  <a:cubicBezTo>
                    <a:pt x="479" y="334"/>
                    <a:pt x="479" y="334"/>
                    <a:pt x="479" y="334"/>
                  </a:cubicBezTo>
                  <a:cubicBezTo>
                    <a:pt x="477" y="334"/>
                    <a:pt x="470" y="336"/>
                    <a:pt x="468" y="334"/>
                  </a:cubicBezTo>
                  <a:cubicBezTo>
                    <a:pt x="467" y="333"/>
                    <a:pt x="467" y="331"/>
                    <a:pt x="465" y="331"/>
                  </a:cubicBezTo>
                  <a:cubicBezTo>
                    <a:pt x="464" y="331"/>
                    <a:pt x="462" y="333"/>
                    <a:pt x="460" y="332"/>
                  </a:cubicBezTo>
                  <a:cubicBezTo>
                    <a:pt x="460" y="332"/>
                    <a:pt x="465" y="327"/>
                    <a:pt x="460" y="329"/>
                  </a:cubicBezTo>
                  <a:cubicBezTo>
                    <a:pt x="459" y="330"/>
                    <a:pt x="460" y="331"/>
                    <a:pt x="458" y="331"/>
                  </a:cubicBezTo>
                  <a:cubicBezTo>
                    <a:pt x="455" y="331"/>
                    <a:pt x="449" y="331"/>
                    <a:pt x="446" y="329"/>
                  </a:cubicBezTo>
                  <a:cubicBezTo>
                    <a:pt x="443" y="329"/>
                    <a:pt x="445" y="334"/>
                    <a:pt x="444" y="337"/>
                  </a:cubicBezTo>
                  <a:cubicBezTo>
                    <a:pt x="437" y="335"/>
                    <a:pt x="428" y="335"/>
                    <a:pt x="419" y="334"/>
                  </a:cubicBezTo>
                  <a:cubicBezTo>
                    <a:pt x="418" y="334"/>
                    <a:pt x="418" y="335"/>
                    <a:pt x="416" y="335"/>
                  </a:cubicBezTo>
                  <a:cubicBezTo>
                    <a:pt x="415" y="335"/>
                    <a:pt x="415" y="338"/>
                    <a:pt x="414" y="338"/>
                  </a:cubicBezTo>
                  <a:cubicBezTo>
                    <a:pt x="412" y="338"/>
                    <a:pt x="412" y="340"/>
                    <a:pt x="412" y="341"/>
                  </a:cubicBezTo>
                  <a:cubicBezTo>
                    <a:pt x="410" y="341"/>
                    <a:pt x="408" y="340"/>
                    <a:pt x="407" y="341"/>
                  </a:cubicBezTo>
                  <a:cubicBezTo>
                    <a:pt x="405" y="341"/>
                    <a:pt x="405" y="344"/>
                    <a:pt x="402" y="344"/>
                  </a:cubicBezTo>
                  <a:cubicBezTo>
                    <a:pt x="403" y="346"/>
                    <a:pt x="401" y="353"/>
                    <a:pt x="404" y="353"/>
                  </a:cubicBezTo>
                  <a:cubicBezTo>
                    <a:pt x="402" y="355"/>
                    <a:pt x="401" y="358"/>
                    <a:pt x="400" y="359"/>
                  </a:cubicBezTo>
                  <a:cubicBezTo>
                    <a:pt x="400" y="363"/>
                    <a:pt x="399" y="367"/>
                    <a:pt x="400" y="370"/>
                  </a:cubicBezTo>
                  <a:cubicBezTo>
                    <a:pt x="400" y="372"/>
                    <a:pt x="401" y="373"/>
                    <a:pt x="401" y="374"/>
                  </a:cubicBezTo>
                  <a:cubicBezTo>
                    <a:pt x="401" y="378"/>
                    <a:pt x="402" y="382"/>
                    <a:pt x="400" y="384"/>
                  </a:cubicBezTo>
                  <a:cubicBezTo>
                    <a:pt x="399" y="386"/>
                    <a:pt x="403" y="385"/>
                    <a:pt x="404" y="386"/>
                  </a:cubicBezTo>
                  <a:cubicBezTo>
                    <a:pt x="404" y="386"/>
                    <a:pt x="402" y="388"/>
                    <a:pt x="402" y="388"/>
                  </a:cubicBezTo>
                  <a:cubicBezTo>
                    <a:pt x="402" y="388"/>
                    <a:pt x="404" y="390"/>
                    <a:pt x="404" y="390"/>
                  </a:cubicBezTo>
                  <a:cubicBezTo>
                    <a:pt x="405" y="391"/>
                    <a:pt x="406" y="390"/>
                    <a:pt x="407" y="391"/>
                  </a:cubicBezTo>
                  <a:cubicBezTo>
                    <a:pt x="407" y="392"/>
                    <a:pt x="406" y="394"/>
                    <a:pt x="407" y="394"/>
                  </a:cubicBezTo>
                  <a:cubicBezTo>
                    <a:pt x="407" y="394"/>
                    <a:pt x="408" y="394"/>
                    <a:pt x="408" y="394"/>
                  </a:cubicBezTo>
                  <a:cubicBezTo>
                    <a:pt x="408" y="395"/>
                    <a:pt x="408" y="397"/>
                    <a:pt x="408" y="397"/>
                  </a:cubicBezTo>
                  <a:cubicBezTo>
                    <a:pt x="409" y="398"/>
                    <a:pt x="412" y="400"/>
                    <a:pt x="412" y="402"/>
                  </a:cubicBezTo>
                  <a:cubicBezTo>
                    <a:pt x="423" y="403"/>
                    <a:pt x="429" y="400"/>
                    <a:pt x="435" y="402"/>
                  </a:cubicBezTo>
                  <a:cubicBezTo>
                    <a:pt x="436" y="402"/>
                    <a:pt x="436" y="401"/>
                    <a:pt x="437" y="400"/>
                  </a:cubicBezTo>
                  <a:cubicBezTo>
                    <a:pt x="439" y="398"/>
                    <a:pt x="440" y="396"/>
                    <a:pt x="442" y="393"/>
                  </a:cubicBezTo>
                  <a:cubicBezTo>
                    <a:pt x="442" y="391"/>
                    <a:pt x="444" y="390"/>
                    <a:pt x="442" y="390"/>
                  </a:cubicBezTo>
                  <a:cubicBezTo>
                    <a:pt x="445" y="385"/>
                    <a:pt x="455" y="382"/>
                    <a:pt x="463" y="386"/>
                  </a:cubicBezTo>
                  <a:cubicBezTo>
                    <a:pt x="459" y="389"/>
                    <a:pt x="459" y="395"/>
                    <a:pt x="456" y="398"/>
                  </a:cubicBezTo>
                  <a:cubicBezTo>
                    <a:pt x="454" y="402"/>
                    <a:pt x="458" y="402"/>
                    <a:pt x="457" y="405"/>
                  </a:cubicBezTo>
                  <a:cubicBezTo>
                    <a:pt x="454" y="406"/>
                    <a:pt x="453" y="409"/>
                    <a:pt x="451" y="412"/>
                  </a:cubicBezTo>
                  <a:cubicBezTo>
                    <a:pt x="451" y="413"/>
                    <a:pt x="451" y="414"/>
                    <a:pt x="450" y="414"/>
                  </a:cubicBezTo>
                  <a:cubicBezTo>
                    <a:pt x="449" y="417"/>
                    <a:pt x="456" y="413"/>
                    <a:pt x="454" y="418"/>
                  </a:cubicBezTo>
                  <a:cubicBezTo>
                    <a:pt x="458" y="418"/>
                    <a:pt x="458" y="415"/>
                    <a:pt x="463" y="416"/>
                  </a:cubicBezTo>
                  <a:cubicBezTo>
                    <a:pt x="462" y="420"/>
                    <a:pt x="465" y="418"/>
                    <a:pt x="465" y="421"/>
                  </a:cubicBezTo>
                  <a:cubicBezTo>
                    <a:pt x="473" y="418"/>
                    <a:pt x="474" y="423"/>
                    <a:pt x="482" y="422"/>
                  </a:cubicBezTo>
                  <a:cubicBezTo>
                    <a:pt x="479" y="426"/>
                    <a:pt x="484" y="430"/>
                    <a:pt x="479" y="432"/>
                  </a:cubicBezTo>
                  <a:cubicBezTo>
                    <a:pt x="482" y="435"/>
                    <a:pt x="481" y="444"/>
                    <a:pt x="479" y="447"/>
                  </a:cubicBezTo>
                  <a:cubicBezTo>
                    <a:pt x="480" y="450"/>
                    <a:pt x="482" y="451"/>
                    <a:pt x="485" y="450"/>
                  </a:cubicBezTo>
                  <a:cubicBezTo>
                    <a:pt x="484" y="453"/>
                    <a:pt x="488" y="452"/>
                    <a:pt x="488" y="454"/>
                  </a:cubicBezTo>
                  <a:cubicBezTo>
                    <a:pt x="488" y="456"/>
                    <a:pt x="492" y="455"/>
                    <a:pt x="492" y="457"/>
                  </a:cubicBezTo>
                  <a:cubicBezTo>
                    <a:pt x="497" y="453"/>
                    <a:pt x="505" y="458"/>
                    <a:pt x="509" y="456"/>
                  </a:cubicBezTo>
                  <a:cubicBezTo>
                    <a:pt x="509" y="459"/>
                    <a:pt x="509" y="459"/>
                    <a:pt x="509" y="459"/>
                  </a:cubicBezTo>
                  <a:cubicBezTo>
                    <a:pt x="511" y="458"/>
                    <a:pt x="516" y="456"/>
                    <a:pt x="516" y="460"/>
                  </a:cubicBezTo>
                  <a:cubicBezTo>
                    <a:pt x="517" y="459"/>
                    <a:pt x="518" y="459"/>
                    <a:pt x="520" y="459"/>
                  </a:cubicBezTo>
                  <a:cubicBezTo>
                    <a:pt x="521" y="458"/>
                    <a:pt x="522" y="457"/>
                    <a:pt x="523" y="456"/>
                  </a:cubicBezTo>
                  <a:cubicBezTo>
                    <a:pt x="524" y="455"/>
                    <a:pt x="524" y="456"/>
                    <a:pt x="524" y="454"/>
                  </a:cubicBezTo>
                  <a:cubicBezTo>
                    <a:pt x="524" y="452"/>
                    <a:pt x="527" y="455"/>
                    <a:pt x="527" y="453"/>
                  </a:cubicBezTo>
                  <a:cubicBezTo>
                    <a:pt x="527" y="452"/>
                    <a:pt x="527" y="450"/>
                    <a:pt x="527" y="450"/>
                  </a:cubicBezTo>
                  <a:cubicBezTo>
                    <a:pt x="528" y="449"/>
                    <a:pt x="529" y="451"/>
                    <a:pt x="529" y="452"/>
                  </a:cubicBezTo>
                  <a:cubicBezTo>
                    <a:pt x="530" y="451"/>
                    <a:pt x="530" y="450"/>
                    <a:pt x="531" y="449"/>
                  </a:cubicBezTo>
                  <a:cubicBezTo>
                    <a:pt x="533" y="448"/>
                    <a:pt x="535" y="447"/>
                    <a:pt x="537" y="445"/>
                  </a:cubicBezTo>
                  <a:cubicBezTo>
                    <a:pt x="538" y="444"/>
                    <a:pt x="539" y="443"/>
                    <a:pt x="538" y="442"/>
                  </a:cubicBezTo>
                  <a:cubicBezTo>
                    <a:pt x="540" y="443"/>
                    <a:pt x="554" y="445"/>
                    <a:pt x="547" y="446"/>
                  </a:cubicBezTo>
                  <a:cubicBezTo>
                    <a:pt x="547" y="448"/>
                    <a:pt x="550" y="447"/>
                    <a:pt x="552" y="447"/>
                  </a:cubicBezTo>
                  <a:cubicBezTo>
                    <a:pt x="554" y="447"/>
                    <a:pt x="554" y="446"/>
                    <a:pt x="554" y="445"/>
                  </a:cubicBezTo>
                  <a:cubicBezTo>
                    <a:pt x="565" y="445"/>
                    <a:pt x="565" y="445"/>
                    <a:pt x="565" y="445"/>
                  </a:cubicBezTo>
                  <a:cubicBezTo>
                    <a:pt x="563" y="449"/>
                    <a:pt x="571" y="447"/>
                    <a:pt x="575" y="449"/>
                  </a:cubicBezTo>
                  <a:cubicBezTo>
                    <a:pt x="575" y="449"/>
                    <a:pt x="575" y="450"/>
                    <a:pt x="576" y="450"/>
                  </a:cubicBezTo>
                  <a:cubicBezTo>
                    <a:pt x="577" y="450"/>
                    <a:pt x="578" y="451"/>
                    <a:pt x="579" y="452"/>
                  </a:cubicBezTo>
                  <a:cubicBezTo>
                    <a:pt x="582" y="452"/>
                    <a:pt x="583" y="450"/>
                    <a:pt x="585" y="450"/>
                  </a:cubicBezTo>
                  <a:cubicBezTo>
                    <a:pt x="592" y="449"/>
                    <a:pt x="599" y="451"/>
                    <a:pt x="606" y="452"/>
                  </a:cubicBezTo>
                  <a:cubicBezTo>
                    <a:pt x="605" y="454"/>
                    <a:pt x="607" y="457"/>
                    <a:pt x="607" y="454"/>
                  </a:cubicBezTo>
                  <a:cubicBezTo>
                    <a:pt x="609" y="455"/>
                    <a:pt x="608" y="456"/>
                    <a:pt x="607" y="456"/>
                  </a:cubicBezTo>
                  <a:cubicBezTo>
                    <a:pt x="607" y="459"/>
                    <a:pt x="611" y="456"/>
                    <a:pt x="613" y="459"/>
                  </a:cubicBezTo>
                  <a:cubicBezTo>
                    <a:pt x="613" y="459"/>
                    <a:pt x="612" y="461"/>
                    <a:pt x="613" y="461"/>
                  </a:cubicBezTo>
                  <a:cubicBezTo>
                    <a:pt x="614" y="462"/>
                    <a:pt x="617" y="461"/>
                    <a:pt x="618" y="461"/>
                  </a:cubicBezTo>
                  <a:cubicBezTo>
                    <a:pt x="617" y="464"/>
                    <a:pt x="619" y="465"/>
                    <a:pt x="621" y="467"/>
                  </a:cubicBezTo>
                  <a:cubicBezTo>
                    <a:pt x="623" y="469"/>
                    <a:pt x="626" y="471"/>
                    <a:pt x="627" y="474"/>
                  </a:cubicBezTo>
                  <a:cubicBezTo>
                    <a:pt x="636" y="473"/>
                    <a:pt x="639" y="478"/>
                    <a:pt x="646" y="475"/>
                  </a:cubicBezTo>
                  <a:cubicBezTo>
                    <a:pt x="644" y="481"/>
                    <a:pt x="654" y="475"/>
                    <a:pt x="652" y="481"/>
                  </a:cubicBezTo>
                  <a:cubicBezTo>
                    <a:pt x="657" y="479"/>
                    <a:pt x="657" y="485"/>
                    <a:pt x="660" y="485"/>
                  </a:cubicBezTo>
                  <a:cubicBezTo>
                    <a:pt x="662" y="485"/>
                    <a:pt x="662" y="489"/>
                    <a:pt x="665" y="488"/>
                  </a:cubicBezTo>
                  <a:cubicBezTo>
                    <a:pt x="661" y="492"/>
                    <a:pt x="666" y="491"/>
                    <a:pt x="666" y="495"/>
                  </a:cubicBezTo>
                  <a:cubicBezTo>
                    <a:pt x="666" y="498"/>
                    <a:pt x="669" y="497"/>
                    <a:pt x="670" y="498"/>
                  </a:cubicBezTo>
                  <a:cubicBezTo>
                    <a:pt x="671" y="499"/>
                    <a:pt x="670" y="502"/>
                    <a:pt x="673" y="501"/>
                  </a:cubicBezTo>
                  <a:cubicBezTo>
                    <a:pt x="668" y="506"/>
                    <a:pt x="680" y="508"/>
                    <a:pt x="676" y="512"/>
                  </a:cubicBezTo>
                  <a:cubicBezTo>
                    <a:pt x="679" y="511"/>
                    <a:pt x="680" y="512"/>
                    <a:pt x="680" y="515"/>
                  </a:cubicBezTo>
                  <a:cubicBezTo>
                    <a:pt x="687" y="513"/>
                    <a:pt x="697" y="515"/>
                    <a:pt x="700" y="522"/>
                  </a:cubicBezTo>
                  <a:cubicBezTo>
                    <a:pt x="707" y="521"/>
                    <a:pt x="710" y="524"/>
                    <a:pt x="718" y="523"/>
                  </a:cubicBezTo>
                  <a:cubicBezTo>
                    <a:pt x="719" y="524"/>
                    <a:pt x="715" y="525"/>
                    <a:pt x="715" y="524"/>
                  </a:cubicBezTo>
                  <a:cubicBezTo>
                    <a:pt x="717" y="527"/>
                    <a:pt x="726" y="526"/>
                    <a:pt x="731" y="526"/>
                  </a:cubicBezTo>
                  <a:cubicBezTo>
                    <a:pt x="731" y="527"/>
                    <a:pt x="732" y="527"/>
                    <a:pt x="733" y="527"/>
                  </a:cubicBezTo>
                  <a:cubicBezTo>
                    <a:pt x="733" y="530"/>
                    <a:pt x="736" y="529"/>
                    <a:pt x="738" y="530"/>
                  </a:cubicBezTo>
                  <a:cubicBezTo>
                    <a:pt x="738" y="531"/>
                    <a:pt x="737" y="532"/>
                    <a:pt x="738" y="533"/>
                  </a:cubicBezTo>
                  <a:cubicBezTo>
                    <a:pt x="738" y="533"/>
                    <a:pt x="740" y="532"/>
                    <a:pt x="740" y="533"/>
                  </a:cubicBezTo>
                  <a:cubicBezTo>
                    <a:pt x="741" y="534"/>
                    <a:pt x="740" y="537"/>
                    <a:pt x="743" y="536"/>
                  </a:cubicBezTo>
                  <a:cubicBezTo>
                    <a:pt x="743" y="579"/>
                    <a:pt x="743" y="579"/>
                    <a:pt x="743" y="579"/>
                  </a:cubicBezTo>
                  <a:cubicBezTo>
                    <a:pt x="737" y="577"/>
                    <a:pt x="744" y="587"/>
                    <a:pt x="738" y="585"/>
                  </a:cubicBezTo>
                  <a:cubicBezTo>
                    <a:pt x="737" y="590"/>
                    <a:pt x="736" y="594"/>
                    <a:pt x="736" y="599"/>
                  </a:cubicBezTo>
                  <a:cubicBezTo>
                    <a:pt x="736" y="601"/>
                    <a:pt x="739" y="607"/>
                    <a:pt x="738" y="613"/>
                  </a:cubicBezTo>
                  <a:cubicBezTo>
                    <a:pt x="738" y="613"/>
                    <a:pt x="736" y="614"/>
                    <a:pt x="736" y="614"/>
                  </a:cubicBezTo>
                  <a:cubicBezTo>
                    <a:pt x="736" y="615"/>
                    <a:pt x="737" y="616"/>
                    <a:pt x="736" y="617"/>
                  </a:cubicBezTo>
                  <a:cubicBezTo>
                    <a:pt x="736" y="618"/>
                    <a:pt x="732" y="619"/>
                    <a:pt x="733" y="624"/>
                  </a:cubicBezTo>
                  <a:cubicBezTo>
                    <a:pt x="730" y="625"/>
                    <a:pt x="729" y="627"/>
                    <a:pt x="726" y="628"/>
                  </a:cubicBezTo>
                  <a:cubicBezTo>
                    <a:pt x="726" y="629"/>
                    <a:pt x="727" y="632"/>
                    <a:pt x="726" y="633"/>
                  </a:cubicBezTo>
                  <a:cubicBezTo>
                    <a:pt x="726" y="633"/>
                    <a:pt x="724" y="632"/>
                    <a:pt x="724" y="633"/>
                  </a:cubicBezTo>
                  <a:cubicBezTo>
                    <a:pt x="723" y="633"/>
                    <a:pt x="724" y="635"/>
                    <a:pt x="724" y="635"/>
                  </a:cubicBezTo>
                  <a:cubicBezTo>
                    <a:pt x="722" y="636"/>
                    <a:pt x="718" y="635"/>
                    <a:pt x="718" y="638"/>
                  </a:cubicBezTo>
                  <a:cubicBezTo>
                    <a:pt x="718" y="640"/>
                    <a:pt x="715" y="639"/>
                    <a:pt x="712" y="641"/>
                  </a:cubicBezTo>
                  <a:cubicBezTo>
                    <a:pt x="712" y="641"/>
                    <a:pt x="710" y="644"/>
                    <a:pt x="710" y="644"/>
                  </a:cubicBezTo>
                  <a:cubicBezTo>
                    <a:pt x="709" y="644"/>
                    <a:pt x="708" y="642"/>
                    <a:pt x="707" y="642"/>
                  </a:cubicBezTo>
                  <a:cubicBezTo>
                    <a:pt x="707" y="642"/>
                    <a:pt x="706" y="644"/>
                    <a:pt x="705" y="644"/>
                  </a:cubicBezTo>
                  <a:cubicBezTo>
                    <a:pt x="703" y="644"/>
                    <a:pt x="703" y="644"/>
                    <a:pt x="703" y="647"/>
                  </a:cubicBezTo>
                  <a:cubicBezTo>
                    <a:pt x="697" y="644"/>
                    <a:pt x="694" y="650"/>
                    <a:pt x="691" y="652"/>
                  </a:cubicBezTo>
                  <a:cubicBezTo>
                    <a:pt x="691" y="653"/>
                    <a:pt x="689" y="652"/>
                    <a:pt x="689" y="652"/>
                  </a:cubicBezTo>
                  <a:cubicBezTo>
                    <a:pt x="688" y="653"/>
                    <a:pt x="686" y="654"/>
                    <a:pt x="686" y="655"/>
                  </a:cubicBezTo>
                  <a:cubicBezTo>
                    <a:pt x="685" y="656"/>
                    <a:pt x="683" y="657"/>
                    <a:pt x="683" y="658"/>
                  </a:cubicBezTo>
                  <a:cubicBezTo>
                    <a:pt x="683" y="658"/>
                    <a:pt x="686" y="662"/>
                    <a:pt x="681" y="661"/>
                  </a:cubicBezTo>
                  <a:cubicBezTo>
                    <a:pt x="683" y="667"/>
                    <a:pt x="679" y="670"/>
                    <a:pt x="680" y="676"/>
                  </a:cubicBezTo>
                  <a:cubicBezTo>
                    <a:pt x="676" y="675"/>
                    <a:pt x="678" y="679"/>
                    <a:pt x="677" y="680"/>
                  </a:cubicBezTo>
                  <a:cubicBezTo>
                    <a:pt x="677" y="681"/>
                    <a:pt x="675" y="680"/>
                    <a:pt x="674" y="680"/>
                  </a:cubicBezTo>
                  <a:cubicBezTo>
                    <a:pt x="674" y="681"/>
                    <a:pt x="677" y="683"/>
                    <a:pt x="674" y="683"/>
                  </a:cubicBezTo>
                  <a:cubicBezTo>
                    <a:pt x="672" y="683"/>
                    <a:pt x="673" y="688"/>
                    <a:pt x="669" y="689"/>
                  </a:cubicBezTo>
                  <a:cubicBezTo>
                    <a:pt x="668" y="689"/>
                    <a:pt x="666" y="691"/>
                    <a:pt x="666" y="691"/>
                  </a:cubicBezTo>
                  <a:cubicBezTo>
                    <a:pt x="664" y="693"/>
                    <a:pt x="662" y="698"/>
                    <a:pt x="659" y="700"/>
                  </a:cubicBezTo>
                  <a:cubicBezTo>
                    <a:pt x="659" y="705"/>
                    <a:pt x="659" y="705"/>
                    <a:pt x="659" y="705"/>
                  </a:cubicBezTo>
                  <a:cubicBezTo>
                    <a:pt x="657" y="707"/>
                    <a:pt x="655" y="708"/>
                    <a:pt x="655" y="711"/>
                  </a:cubicBezTo>
                  <a:cubicBezTo>
                    <a:pt x="648" y="711"/>
                    <a:pt x="648" y="711"/>
                    <a:pt x="648" y="711"/>
                  </a:cubicBezTo>
                  <a:cubicBezTo>
                    <a:pt x="648" y="712"/>
                    <a:pt x="650" y="712"/>
                    <a:pt x="651" y="712"/>
                  </a:cubicBezTo>
                  <a:cubicBezTo>
                    <a:pt x="650" y="714"/>
                    <a:pt x="648" y="714"/>
                    <a:pt x="646" y="714"/>
                  </a:cubicBezTo>
                  <a:cubicBezTo>
                    <a:pt x="645" y="715"/>
                    <a:pt x="644" y="717"/>
                    <a:pt x="644" y="719"/>
                  </a:cubicBezTo>
                  <a:cubicBezTo>
                    <a:pt x="642" y="718"/>
                    <a:pt x="641" y="718"/>
                    <a:pt x="641" y="721"/>
                  </a:cubicBezTo>
                  <a:cubicBezTo>
                    <a:pt x="639" y="721"/>
                    <a:pt x="640" y="719"/>
                    <a:pt x="639" y="718"/>
                  </a:cubicBezTo>
                  <a:cubicBezTo>
                    <a:pt x="637" y="718"/>
                    <a:pt x="635" y="718"/>
                    <a:pt x="635" y="717"/>
                  </a:cubicBezTo>
                  <a:cubicBezTo>
                    <a:pt x="634" y="718"/>
                    <a:pt x="634" y="720"/>
                    <a:pt x="631" y="719"/>
                  </a:cubicBezTo>
                  <a:cubicBezTo>
                    <a:pt x="631" y="723"/>
                    <a:pt x="634" y="724"/>
                    <a:pt x="634" y="727"/>
                  </a:cubicBezTo>
                  <a:cubicBezTo>
                    <a:pt x="634" y="730"/>
                    <a:pt x="629" y="733"/>
                    <a:pt x="632" y="735"/>
                  </a:cubicBezTo>
                  <a:cubicBezTo>
                    <a:pt x="632" y="738"/>
                    <a:pt x="625" y="735"/>
                    <a:pt x="624" y="738"/>
                  </a:cubicBezTo>
                  <a:cubicBezTo>
                    <a:pt x="622" y="737"/>
                    <a:pt x="623" y="740"/>
                    <a:pt x="623" y="741"/>
                  </a:cubicBezTo>
                  <a:cubicBezTo>
                    <a:pt x="621" y="742"/>
                    <a:pt x="616" y="740"/>
                    <a:pt x="617" y="745"/>
                  </a:cubicBezTo>
                  <a:cubicBezTo>
                    <a:pt x="614" y="742"/>
                    <a:pt x="604" y="742"/>
                    <a:pt x="603" y="746"/>
                  </a:cubicBezTo>
                  <a:cubicBezTo>
                    <a:pt x="603" y="748"/>
                    <a:pt x="604" y="747"/>
                    <a:pt x="604" y="746"/>
                  </a:cubicBezTo>
                  <a:cubicBezTo>
                    <a:pt x="608" y="746"/>
                    <a:pt x="604" y="750"/>
                    <a:pt x="602" y="749"/>
                  </a:cubicBezTo>
                  <a:cubicBezTo>
                    <a:pt x="602" y="752"/>
                    <a:pt x="597" y="757"/>
                    <a:pt x="600" y="757"/>
                  </a:cubicBezTo>
                  <a:cubicBezTo>
                    <a:pt x="600" y="758"/>
                    <a:pt x="598" y="759"/>
                    <a:pt x="597" y="759"/>
                  </a:cubicBezTo>
                  <a:cubicBezTo>
                    <a:pt x="597" y="759"/>
                    <a:pt x="595" y="757"/>
                    <a:pt x="596" y="757"/>
                  </a:cubicBezTo>
                  <a:cubicBezTo>
                    <a:pt x="595" y="757"/>
                    <a:pt x="591" y="761"/>
                    <a:pt x="592" y="756"/>
                  </a:cubicBezTo>
                  <a:cubicBezTo>
                    <a:pt x="590" y="757"/>
                    <a:pt x="590" y="760"/>
                    <a:pt x="589" y="757"/>
                  </a:cubicBezTo>
                  <a:cubicBezTo>
                    <a:pt x="587" y="758"/>
                    <a:pt x="590" y="766"/>
                    <a:pt x="590" y="769"/>
                  </a:cubicBezTo>
                  <a:cubicBezTo>
                    <a:pt x="591" y="772"/>
                    <a:pt x="588" y="771"/>
                    <a:pt x="588" y="774"/>
                  </a:cubicBezTo>
                  <a:cubicBezTo>
                    <a:pt x="587" y="776"/>
                    <a:pt x="588" y="779"/>
                    <a:pt x="583" y="778"/>
                  </a:cubicBezTo>
                  <a:cubicBezTo>
                    <a:pt x="583" y="780"/>
                    <a:pt x="586" y="781"/>
                    <a:pt x="586" y="781"/>
                  </a:cubicBezTo>
                  <a:cubicBezTo>
                    <a:pt x="586" y="783"/>
                    <a:pt x="584" y="781"/>
                    <a:pt x="583" y="781"/>
                  </a:cubicBezTo>
                  <a:cubicBezTo>
                    <a:pt x="582" y="782"/>
                    <a:pt x="582" y="786"/>
                    <a:pt x="583" y="785"/>
                  </a:cubicBezTo>
                  <a:cubicBezTo>
                    <a:pt x="583" y="787"/>
                    <a:pt x="582" y="785"/>
                    <a:pt x="580" y="785"/>
                  </a:cubicBezTo>
                  <a:cubicBezTo>
                    <a:pt x="581" y="785"/>
                    <a:pt x="580" y="788"/>
                    <a:pt x="579" y="787"/>
                  </a:cubicBezTo>
                  <a:cubicBezTo>
                    <a:pt x="577" y="784"/>
                    <a:pt x="580" y="787"/>
                    <a:pt x="578" y="790"/>
                  </a:cubicBezTo>
                  <a:cubicBezTo>
                    <a:pt x="575" y="792"/>
                    <a:pt x="575" y="789"/>
                    <a:pt x="572" y="791"/>
                  </a:cubicBezTo>
                  <a:cubicBezTo>
                    <a:pt x="570" y="795"/>
                    <a:pt x="579" y="794"/>
                    <a:pt x="573" y="797"/>
                  </a:cubicBezTo>
                  <a:cubicBezTo>
                    <a:pt x="574" y="798"/>
                    <a:pt x="576" y="798"/>
                    <a:pt x="578" y="798"/>
                  </a:cubicBezTo>
                  <a:cubicBezTo>
                    <a:pt x="577" y="801"/>
                    <a:pt x="578" y="802"/>
                    <a:pt x="580" y="802"/>
                  </a:cubicBezTo>
                  <a:cubicBezTo>
                    <a:pt x="583" y="806"/>
                    <a:pt x="578" y="807"/>
                    <a:pt x="578" y="808"/>
                  </a:cubicBezTo>
                  <a:cubicBezTo>
                    <a:pt x="578" y="809"/>
                    <a:pt x="579" y="810"/>
                    <a:pt x="579" y="809"/>
                  </a:cubicBezTo>
                  <a:cubicBezTo>
                    <a:pt x="578" y="811"/>
                    <a:pt x="579" y="809"/>
                    <a:pt x="578" y="809"/>
                  </a:cubicBezTo>
                  <a:cubicBezTo>
                    <a:pt x="576" y="809"/>
                    <a:pt x="576" y="812"/>
                    <a:pt x="572" y="812"/>
                  </a:cubicBezTo>
                  <a:cubicBezTo>
                    <a:pt x="574" y="815"/>
                    <a:pt x="573" y="815"/>
                    <a:pt x="569" y="815"/>
                  </a:cubicBezTo>
                  <a:cubicBezTo>
                    <a:pt x="570" y="819"/>
                    <a:pt x="567" y="819"/>
                    <a:pt x="568" y="822"/>
                  </a:cubicBezTo>
                  <a:cubicBezTo>
                    <a:pt x="563" y="823"/>
                    <a:pt x="569" y="828"/>
                    <a:pt x="564" y="825"/>
                  </a:cubicBezTo>
                  <a:cubicBezTo>
                    <a:pt x="564" y="828"/>
                    <a:pt x="563" y="831"/>
                    <a:pt x="564" y="835"/>
                  </a:cubicBezTo>
                  <a:cubicBezTo>
                    <a:pt x="564" y="835"/>
                    <a:pt x="565" y="836"/>
                    <a:pt x="565" y="836"/>
                  </a:cubicBezTo>
                  <a:cubicBezTo>
                    <a:pt x="565" y="838"/>
                    <a:pt x="562" y="839"/>
                    <a:pt x="565" y="842"/>
                  </a:cubicBezTo>
                  <a:cubicBezTo>
                    <a:pt x="567" y="843"/>
                    <a:pt x="565" y="845"/>
                    <a:pt x="566" y="849"/>
                  </a:cubicBezTo>
                  <a:cubicBezTo>
                    <a:pt x="568" y="851"/>
                    <a:pt x="571" y="852"/>
                    <a:pt x="572" y="856"/>
                  </a:cubicBezTo>
                  <a:cubicBezTo>
                    <a:pt x="576" y="858"/>
                    <a:pt x="578" y="853"/>
                    <a:pt x="580" y="857"/>
                  </a:cubicBezTo>
                  <a:cubicBezTo>
                    <a:pt x="582" y="862"/>
                    <a:pt x="576" y="859"/>
                    <a:pt x="573" y="860"/>
                  </a:cubicBezTo>
                  <a:cubicBezTo>
                    <a:pt x="568" y="861"/>
                    <a:pt x="561" y="864"/>
                    <a:pt x="557" y="863"/>
                  </a:cubicBezTo>
                  <a:cubicBezTo>
                    <a:pt x="556" y="863"/>
                    <a:pt x="557" y="860"/>
                    <a:pt x="557" y="860"/>
                  </a:cubicBezTo>
                  <a:cubicBezTo>
                    <a:pt x="550" y="861"/>
                    <a:pt x="549" y="857"/>
                    <a:pt x="544" y="857"/>
                  </a:cubicBezTo>
                  <a:cubicBezTo>
                    <a:pt x="544" y="853"/>
                    <a:pt x="544" y="853"/>
                    <a:pt x="544" y="853"/>
                  </a:cubicBezTo>
                  <a:cubicBezTo>
                    <a:pt x="543" y="849"/>
                    <a:pt x="539" y="852"/>
                    <a:pt x="538" y="849"/>
                  </a:cubicBezTo>
                  <a:cubicBezTo>
                    <a:pt x="538" y="847"/>
                    <a:pt x="537" y="847"/>
                    <a:pt x="537" y="846"/>
                  </a:cubicBezTo>
                  <a:cubicBezTo>
                    <a:pt x="537" y="845"/>
                    <a:pt x="536" y="844"/>
                    <a:pt x="536" y="844"/>
                  </a:cubicBezTo>
                  <a:cubicBezTo>
                    <a:pt x="536" y="843"/>
                    <a:pt x="539" y="840"/>
                    <a:pt x="536" y="840"/>
                  </a:cubicBezTo>
                  <a:cubicBezTo>
                    <a:pt x="534" y="840"/>
                    <a:pt x="536" y="839"/>
                    <a:pt x="536" y="837"/>
                  </a:cubicBezTo>
                  <a:cubicBezTo>
                    <a:pt x="535" y="836"/>
                    <a:pt x="533" y="836"/>
                    <a:pt x="533" y="835"/>
                  </a:cubicBezTo>
                  <a:cubicBezTo>
                    <a:pt x="532" y="834"/>
                    <a:pt x="535" y="833"/>
                    <a:pt x="534" y="832"/>
                  </a:cubicBezTo>
                  <a:cubicBezTo>
                    <a:pt x="534" y="832"/>
                    <a:pt x="533" y="831"/>
                    <a:pt x="533" y="830"/>
                  </a:cubicBezTo>
                  <a:cubicBezTo>
                    <a:pt x="532" y="829"/>
                    <a:pt x="531" y="827"/>
                    <a:pt x="530" y="826"/>
                  </a:cubicBezTo>
                  <a:cubicBezTo>
                    <a:pt x="529" y="824"/>
                    <a:pt x="532" y="823"/>
                    <a:pt x="531" y="822"/>
                  </a:cubicBezTo>
                  <a:cubicBezTo>
                    <a:pt x="531" y="821"/>
                    <a:pt x="529" y="820"/>
                    <a:pt x="529" y="820"/>
                  </a:cubicBezTo>
                  <a:cubicBezTo>
                    <a:pt x="529" y="819"/>
                    <a:pt x="534" y="818"/>
                    <a:pt x="530" y="816"/>
                  </a:cubicBezTo>
                  <a:cubicBezTo>
                    <a:pt x="530" y="815"/>
                    <a:pt x="532" y="815"/>
                    <a:pt x="533" y="815"/>
                  </a:cubicBezTo>
                  <a:cubicBezTo>
                    <a:pt x="533" y="805"/>
                    <a:pt x="533" y="805"/>
                    <a:pt x="533" y="805"/>
                  </a:cubicBezTo>
                  <a:cubicBezTo>
                    <a:pt x="532" y="804"/>
                    <a:pt x="530" y="803"/>
                    <a:pt x="529" y="802"/>
                  </a:cubicBezTo>
                  <a:cubicBezTo>
                    <a:pt x="530" y="798"/>
                    <a:pt x="534" y="794"/>
                    <a:pt x="531" y="790"/>
                  </a:cubicBezTo>
                  <a:cubicBezTo>
                    <a:pt x="535" y="791"/>
                    <a:pt x="535" y="788"/>
                    <a:pt x="538" y="788"/>
                  </a:cubicBezTo>
                  <a:cubicBezTo>
                    <a:pt x="538" y="776"/>
                    <a:pt x="538" y="776"/>
                    <a:pt x="538" y="776"/>
                  </a:cubicBezTo>
                  <a:cubicBezTo>
                    <a:pt x="545" y="776"/>
                    <a:pt x="542" y="767"/>
                    <a:pt x="545" y="763"/>
                  </a:cubicBezTo>
                  <a:cubicBezTo>
                    <a:pt x="544" y="764"/>
                    <a:pt x="543" y="765"/>
                    <a:pt x="543" y="763"/>
                  </a:cubicBezTo>
                  <a:cubicBezTo>
                    <a:pt x="540" y="764"/>
                    <a:pt x="538" y="767"/>
                    <a:pt x="538" y="771"/>
                  </a:cubicBezTo>
                  <a:cubicBezTo>
                    <a:pt x="536" y="770"/>
                    <a:pt x="534" y="769"/>
                    <a:pt x="534" y="766"/>
                  </a:cubicBezTo>
                  <a:cubicBezTo>
                    <a:pt x="532" y="764"/>
                    <a:pt x="538" y="761"/>
                    <a:pt x="537" y="760"/>
                  </a:cubicBezTo>
                  <a:cubicBezTo>
                    <a:pt x="534" y="758"/>
                    <a:pt x="537" y="761"/>
                    <a:pt x="540" y="759"/>
                  </a:cubicBezTo>
                  <a:cubicBezTo>
                    <a:pt x="541" y="752"/>
                    <a:pt x="537" y="745"/>
                    <a:pt x="538" y="739"/>
                  </a:cubicBezTo>
                  <a:cubicBezTo>
                    <a:pt x="538" y="739"/>
                    <a:pt x="541" y="739"/>
                    <a:pt x="541" y="739"/>
                  </a:cubicBezTo>
                  <a:cubicBezTo>
                    <a:pt x="540" y="732"/>
                    <a:pt x="541" y="732"/>
                    <a:pt x="541" y="724"/>
                  </a:cubicBezTo>
                  <a:cubicBezTo>
                    <a:pt x="544" y="720"/>
                    <a:pt x="549" y="715"/>
                    <a:pt x="547" y="710"/>
                  </a:cubicBezTo>
                  <a:cubicBezTo>
                    <a:pt x="552" y="716"/>
                    <a:pt x="547" y="700"/>
                    <a:pt x="552" y="705"/>
                  </a:cubicBezTo>
                  <a:cubicBezTo>
                    <a:pt x="552" y="703"/>
                    <a:pt x="552" y="699"/>
                    <a:pt x="551" y="696"/>
                  </a:cubicBezTo>
                  <a:cubicBezTo>
                    <a:pt x="550" y="694"/>
                    <a:pt x="548" y="692"/>
                    <a:pt x="548" y="690"/>
                  </a:cubicBezTo>
                  <a:cubicBezTo>
                    <a:pt x="548" y="688"/>
                    <a:pt x="549" y="688"/>
                    <a:pt x="550" y="686"/>
                  </a:cubicBezTo>
                  <a:cubicBezTo>
                    <a:pt x="550" y="683"/>
                    <a:pt x="549" y="678"/>
                    <a:pt x="552" y="682"/>
                  </a:cubicBezTo>
                  <a:cubicBezTo>
                    <a:pt x="552" y="678"/>
                    <a:pt x="552" y="674"/>
                    <a:pt x="554" y="670"/>
                  </a:cubicBezTo>
                  <a:cubicBezTo>
                    <a:pt x="555" y="668"/>
                    <a:pt x="554" y="669"/>
                    <a:pt x="554" y="666"/>
                  </a:cubicBezTo>
                  <a:cubicBezTo>
                    <a:pt x="554" y="665"/>
                    <a:pt x="557" y="661"/>
                    <a:pt x="555" y="659"/>
                  </a:cubicBezTo>
                  <a:cubicBezTo>
                    <a:pt x="554" y="658"/>
                    <a:pt x="555" y="658"/>
                    <a:pt x="555" y="655"/>
                  </a:cubicBezTo>
                  <a:cubicBezTo>
                    <a:pt x="555" y="653"/>
                    <a:pt x="555" y="651"/>
                    <a:pt x="555" y="649"/>
                  </a:cubicBezTo>
                  <a:cubicBezTo>
                    <a:pt x="555" y="647"/>
                    <a:pt x="556" y="647"/>
                    <a:pt x="557" y="645"/>
                  </a:cubicBezTo>
                  <a:cubicBezTo>
                    <a:pt x="557" y="640"/>
                    <a:pt x="556" y="635"/>
                    <a:pt x="557" y="630"/>
                  </a:cubicBezTo>
                  <a:cubicBezTo>
                    <a:pt x="557" y="628"/>
                    <a:pt x="558" y="627"/>
                    <a:pt x="558" y="626"/>
                  </a:cubicBezTo>
                  <a:cubicBezTo>
                    <a:pt x="558" y="621"/>
                    <a:pt x="553" y="617"/>
                    <a:pt x="554" y="613"/>
                  </a:cubicBezTo>
                  <a:cubicBezTo>
                    <a:pt x="553" y="611"/>
                    <a:pt x="552" y="613"/>
                    <a:pt x="550" y="613"/>
                  </a:cubicBezTo>
                  <a:cubicBezTo>
                    <a:pt x="548" y="610"/>
                    <a:pt x="543" y="606"/>
                    <a:pt x="540" y="606"/>
                  </a:cubicBezTo>
                  <a:cubicBezTo>
                    <a:pt x="539" y="606"/>
                    <a:pt x="538" y="602"/>
                    <a:pt x="537" y="603"/>
                  </a:cubicBezTo>
                  <a:cubicBezTo>
                    <a:pt x="535" y="605"/>
                    <a:pt x="537" y="603"/>
                    <a:pt x="536" y="602"/>
                  </a:cubicBezTo>
                  <a:cubicBezTo>
                    <a:pt x="534" y="600"/>
                    <a:pt x="529" y="603"/>
                    <a:pt x="533" y="599"/>
                  </a:cubicBezTo>
                  <a:cubicBezTo>
                    <a:pt x="533" y="596"/>
                    <a:pt x="529" y="598"/>
                    <a:pt x="527" y="597"/>
                  </a:cubicBezTo>
                  <a:cubicBezTo>
                    <a:pt x="527" y="597"/>
                    <a:pt x="528" y="595"/>
                    <a:pt x="527" y="595"/>
                  </a:cubicBezTo>
                  <a:cubicBezTo>
                    <a:pt x="527" y="594"/>
                    <a:pt x="525" y="594"/>
                    <a:pt x="524" y="593"/>
                  </a:cubicBezTo>
                  <a:cubicBezTo>
                    <a:pt x="523" y="592"/>
                    <a:pt x="521" y="588"/>
                    <a:pt x="520" y="583"/>
                  </a:cubicBezTo>
                  <a:cubicBezTo>
                    <a:pt x="520" y="582"/>
                    <a:pt x="518" y="583"/>
                    <a:pt x="517" y="582"/>
                  </a:cubicBezTo>
                  <a:cubicBezTo>
                    <a:pt x="516" y="581"/>
                    <a:pt x="517" y="575"/>
                    <a:pt x="515" y="575"/>
                  </a:cubicBezTo>
                  <a:cubicBezTo>
                    <a:pt x="512" y="575"/>
                    <a:pt x="511" y="567"/>
                    <a:pt x="509" y="564"/>
                  </a:cubicBezTo>
                  <a:cubicBezTo>
                    <a:pt x="507" y="562"/>
                    <a:pt x="505" y="559"/>
                    <a:pt x="503" y="555"/>
                  </a:cubicBezTo>
                  <a:cubicBezTo>
                    <a:pt x="503" y="554"/>
                    <a:pt x="501" y="554"/>
                    <a:pt x="501" y="553"/>
                  </a:cubicBezTo>
                  <a:cubicBezTo>
                    <a:pt x="500" y="552"/>
                    <a:pt x="501" y="550"/>
                    <a:pt x="501" y="550"/>
                  </a:cubicBezTo>
                  <a:cubicBezTo>
                    <a:pt x="500" y="548"/>
                    <a:pt x="499" y="549"/>
                    <a:pt x="498" y="548"/>
                  </a:cubicBezTo>
                  <a:cubicBezTo>
                    <a:pt x="498" y="548"/>
                    <a:pt x="496" y="538"/>
                    <a:pt x="495" y="546"/>
                  </a:cubicBezTo>
                  <a:cubicBezTo>
                    <a:pt x="492" y="544"/>
                    <a:pt x="494" y="537"/>
                    <a:pt x="493" y="533"/>
                  </a:cubicBezTo>
                  <a:cubicBezTo>
                    <a:pt x="497" y="533"/>
                    <a:pt x="497" y="529"/>
                    <a:pt x="499" y="527"/>
                  </a:cubicBezTo>
                  <a:cubicBezTo>
                    <a:pt x="500" y="524"/>
                    <a:pt x="496" y="525"/>
                    <a:pt x="495" y="523"/>
                  </a:cubicBezTo>
                  <a:cubicBezTo>
                    <a:pt x="495" y="519"/>
                    <a:pt x="497" y="517"/>
                    <a:pt x="496" y="512"/>
                  </a:cubicBezTo>
                  <a:cubicBezTo>
                    <a:pt x="497" y="511"/>
                    <a:pt x="499" y="510"/>
                    <a:pt x="501" y="510"/>
                  </a:cubicBezTo>
                  <a:cubicBezTo>
                    <a:pt x="501" y="509"/>
                    <a:pt x="500" y="507"/>
                    <a:pt x="501" y="506"/>
                  </a:cubicBezTo>
                  <a:cubicBezTo>
                    <a:pt x="501" y="506"/>
                    <a:pt x="503" y="507"/>
                    <a:pt x="503" y="506"/>
                  </a:cubicBezTo>
                  <a:cubicBezTo>
                    <a:pt x="504" y="506"/>
                    <a:pt x="503" y="505"/>
                    <a:pt x="503" y="505"/>
                  </a:cubicBezTo>
                  <a:cubicBezTo>
                    <a:pt x="504" y="505"/>
                    <a:pt x="507" y="502"/>
                    <a:pt x="506" y="502"/>
                  </a:cubicBezTo>
                  <a:cubicBezTo>
                    <a:pt x="506" y="502"/>
                    <a:pt x="505" y="502"/>
                    <a:pt x="505" y="502"/>
                  </a:cubicBezTo>
                  <a:cubicBezTo>
                    <a:pt x="505" y="502"/>
                    <a:pt x="505" y="500"/>
                    <a:pt x="506" y="501"/>
                  </a:cubicBezTo>
                  <a:cubicBezTo>
                    <a:pt x="509" y="504"/>
                    <a:pt x="507" y="498"/>
                    <a:pt x="510" y="498"/>
                  </a:cubicBezTo>
                  <a:cubicBezTo>
                    <a:pt x="513" y="498"/>
                    <a:pt x="511" y="495"/>
                    <a:pt x="513" y="492"/>
                  </a:cubicBezTo>
                  <a:cubicBezTo>
                    <a:pt x="513" y="493"/>
                    <a:pt x="520" y="487"/>
                    <a:pt x="516" y="484"/>
                  </a:cubicBezTo>
                  <a:cubicBezTo>
                    <a:pt x="514" y="482"/>
                    <a:pt x="516" y="483"/>
                    <a:pt x="516" y="481"/>
                  </a:cubicBezTo>
                  <a:cubicBezTo>
                    <a:pt x="516" y="478"/>
                    <a:pt x="513" y="468"/>
                    <a:pt x="515" y="464"/>
                  </a:cubicBezTo>
                  <a:cubicBezTo>
                    <a:pt x="508" y="465"/>
                    <a:pt x="508" y="460"/>
                    <a:pt x="501" y="461"/>
                  </a:cubicBezTo>
                  <a:cubicBezTo>
                    <a:pt x="498" y="463"/>
                    <a:pt x="501" y="463"/>
                    <a:pt x="499" y="467"/>
                  </a:cubicBezTo>
                  <a:cubicBezTo>
                    <a:pt x="492" y="467"/>
                    <a:pt x="489" y="463"/>
                    <a:pt x="482" y="463"/>
                  </a:cubicBezTo>
                  <a:cubicBezTo>
                    <a:pt x="482" y="460"/>
                    <a:pt x="478" y="461"/>
                    <a:pt x="479" y="457"/>
                  </a:cubicBezTo>
                  <a:cubicBezTo>
                    <a:pt x="478" y="456"/>
                    <a:pt x="475" y="457"/>
                    <a:pt x="474" y="456"/>
                  </a:cubicBezTo>
                  <a:cubicBezTo>
                    <a:pt x="473" y="455"/>
                    <a:pt x="474" y="453"/>
                    <a:pt x="474" y="453"/>
                  </a:cubicBezTo>
                  <a:cubicBezTo>
                    <a:pt x="473" y="452"/>
                    <a:pt x="471" y="453"/>
                    <a:pt x="471" y="453"/>
                  </a:cubicBezTo>
                  <a:cubicBezTo>
                    <a:pt x="470" y="452"/>
                    <a:pt x="471" y="449"/>
                    <a:pt x="468" y="449"/>
                  </a:cubicBezTo>
                  <a:cubicBezTo>
                    <a:pt x="468" y="445"/>
                    <a:pt x="471" y="446"/>
                    <a:pt x="468" y="443"/>
                  </a:cubicBezTo>
                  <a:cubicBezTo>
                    <a:pt x="468" y="442"/>
                    <a:pt x="467" y="442"/>
                    <a:pt x="467" y="443"/>
                  </a:cubicBezTo>
                  <a:cubicBezTo>
                    <a:pt x="465" y="442"/>
                    <a:pt x="464" y="439"/>
                    <a:pt x="460" y="439"/>
                  </a:cubicBezTo>
                  <a:cubicBezTo>
                    <a:pt x="462" y="434"/>
                    <a:pt x="455" y="438"/>
                    <a:pt x="457" y="433"/>
                  </a:cubicBezTo>
                  <a:cubicBezTo>
                    <a:pt x="456" y="433"/>
                    <a:pt x="448" y="433"/>
                    <a:pt x="450" y="433"/>
                  </a:cubicBezTo>
                  <a:cubicBezTo>
                    <a:pt x="448" y="433"/>
                    <a:pt x="450" y="431"/>
                    <a:pt x="449" y="431"/>
                  </a:cubicBezTo>
                  <a:cubicBezTo>
                    <a:pt x="448" y="430"/>
                    <a:pt x="446" y="431"/>
                    <a:pt x="446" y="431"/>
                  </a:cubicBezTo>
                  <a:cubicBezTo>
                    <a:pt x="445" y="430"/>
                    <a:pt x="442" y="428"/>
                    <a:pt x="437" y="429"/>
                  </a:cubicBezTo>
                  <a:cubicBezTo>
                    <a:pt x="439" y="424"/>
                    <a:pt x="434" y="427"/>
                    <a:pt x="432" y="425"/>
                  </a:cubicBezTo>
                  <a:cubicBezTo>
                    <a:pt x="431" y="425"/>
                    <a:pt x="432" y="423"/>
                    <a:pt x="432" y="422"/>
                  </a:cubicBezTo>
                  <a:cubicBezTo>
                    <a:pt x="431" y="422"/>
                    <a:pt x="429" y="423"/>
                    <a:pt x="429" y="422"/>
                  </a:cubicBezTo>
                  <a:cubicBezTo>
                    <a:pt x="429" y="422"/>
                    <a:pt x="429" y="420"/>
                    <a:pt x="429" y="419"/>
                  </a:cubicBezTo>
                  <a:cubicBezTo>
                    <a:pt x="429" y="419"/>
                    <a:pt x="427" y="420"/>
                    <a:pt x="426" y="419"/>
                  </a:cubicBezTo>
                  <a:cubicBezTo>
                    <a:pt x="426" y="419"/>
                    <a:pt x="427" y="417"/>
                    <a:pt x="426" y="416"/>
                  </a:cubicBezTo>
                  <a:cubicBezTo>
                    <a:pt x="425" y="416"/>
                    <a:pt x="425" y="418"/>
                    <a:pt x="425" y="418"/>
                  </a:cubicBezTo>
                  <a:cubicBezTo>
                    <a:pt x="424" y="418"/>
                    <a:pt x="421" y="416"/>
                    <a:pt x="421" y="415"/>
                  </a:cubicBezTo>
                  <a:cubicBezTo>
                    <a:pt x="419" y="417"/>
                    <a:pt x="418" y="415"/>
                    <a:pt x="416" y="415"/>
                  </a:cubicBezTo>
                  <a:cubicBezTo>
                    <a:pt x="414" y="415"/>
                    <a:pt x="412" y="418"/>
                    <a:pt x="409" y="418"/>
                  </a:cubicBezTo>
                  <a:cubicBezTo>
                    <a:pt x="406" y="418"/>
                    <a:pt x="406" y="417"/>
                    <a:pt x="404" y="416"/>
                  </a:cubicBezTo>
                  <a:cubicBezTo>
                    <a:pt x="400" y="416"/>
                    <a:pt x="401" y="419"/>
                    <a:pt x="398" y="416"/>
                  </a:cubicBezTo>
                  <a:cubicBezTo>
                    <a:pt x="396" y="415"/>
                    <a:pt x="395" y="417"/>
                    <a:pt x="391" y="415"/>
                  </a:cubicBezTo>
                  <a:cubicBezTo>
                    <a:pt x="390" y="415"/>
                    <a:pt x="390" y="413"/>
                    <a:pt x="390" y="412"/>
                  </a:cubicBezTo>
                  <a:cubicBezTo>
                    <a:pt x="389" y="412"/>
                    <a:pt x="388" y="412"/>
                    <a:pt x="387" y="412"/>
                  </a:cubicBezTo>
                  <a:cubicBezTo>
                    <a:pt x="385" y="412"/>
                    <a:pt x="379" y="411"/>
                    <a:pt x="383" y="408"/>
                  </a:cubicBezTo>
                  <a:cubicBezTo>
                    <a:pt x="379" y="408"/>
                    <a:pt x="378" y="405"/>
                    <a:pt x="374" y="405"/>
                  </a:cubicBezTo>
                  <a:cubicBezTo>
                    <a:pt x="374" y="404"/>
                    <a:pt x="373" y="403"/>
                    <a:pt x="373" y="401"/>
                  </a:cubicBezTo>
                  <a:cubicBezTo>
                    <a:pt x="367" y="400"/>
                    <a:pt x="365" y="396"/>
                    <a:pt x="359" y="395"/>
                  </a:cubicBezTo>
                  <a:cubicBezTo>
                    <a:pt x="358" y="391"/>
                    <a:pt x="355" y="388"/>
                    <a:pt x="356" y="381"/>
                  </a:cubicBezTo>
                  <a:cubicBezTo>
                    <a:pt x="356" y="376"/>
                    <a:pt x="348" y="379"/>
                    <a:pt x="352" y="373"/>
                  </a:cubicBezTo>
                  <a:cubicBezTo>
                    <a:pt x="350" y="373"/>
                    <a:pt x="349" y="373"/>
                    <a:pt x="349" y="374"/>
                  </a:cubicBezTo>
                  <a:cubicBezTo>
                    <a:pt x="347" y="374"/>
                    <a:pt x="348" y="372"/>
                    <a:pt x="348" y="372"/>
                  </a:cubicBezTo>
                  <a:cubicBezTo>
                    <a:pt x="347" y="370"/>
                    <a:pt x="344" y="370"/>
                    <a:pt x="343" y="367"/>
                  </a:cubicBezTo>
                  <a:cubicBezTo>
                    <a:pt x="343" y="366"/>
                    <a:pt x="341" y="366"/>
                    <a:pt x="339" y="366"/>
                  </a:cubicBezTo>
                  <a:cubicBezTo>
                    <a:pt x="339" y="365"/>
                    <a:pt x="341" y="364"/>
                    <a:pt x="341" y="363"/>
                  </a:cubicBezTo>
                  <a:cubicBezTo>
                    <a:pt x="341" y="363"/>
                    <a:pt x="339" y="360"/>
                    <a:pt x="339" y="360"/>
                  </a:cubicBezTo>
                  <a:cubicBezTo>
                    <a:pt x="339" y="360"/>
                    <a:pt x="337" y="361"/>
                    <a:pt x="336" y="360"/>
                  </a:cubicBezTo>
                  <a:cubicBezTo>
                    <a:pt x="335" y="359"/>
                    <a:pt x="336" y="357"/>
                    <a:pt x="335" y="356"/>
                  </a:cubicBezTo>
                  <a:cubicBezTo>
                    <a:pt x="332" y="353"/>
                    <a:pt x="328" y="352"/>
                    <a:pt x="327" y="346"/>
                  </a:cubicBezTo>
                  <a:cubicBezTo>
                    <a:pt x="324" y="344"/>
                    <a:pt x="324" y="347"/>
                    <a:pt x="321" y="345"/>
                  </a:cubicBezTo>
                  <a:cubicBezTo>
                    <a:pt x="322" y="342"/>
                    <a:pt x="319" y="342"/>
                    <a:pt x="318" y="341"/>
                  </a:cubicBezTo>
                  <a:cubicBezTo>
                    <a:pt x="317" y="338"/>
                    <a:pt x="318" y="334"/>
                    <a:pt x="314" y="334"/>
                  </a:cubicBezTo>
                  <a:cubicBezTo>
                    <a:pt x="315" y="327"/>
                    <a:pt x="311" y="324"/>
                    <a:pt x="307" y="322"/>
                  </a:cubicBezTo>
                  <a:cubicBezTo>
                    <a:pt x="306" y="324"/>
                    <a:pt x="305" y="325"/>
                    <a:pt x="304" y="327"/>
                  </a:cubicBezTo>
                  <a:cubicBezTo>
                    <a:pt x="303" y="330"/>
                    <a:pt x="307" y="331"/>
                    <a:pt x="308" y="332"/>
                  </a:cubicBezTo>
                  <a:cubicBezTo>
                    <a:pt x="309" y="333"/>
                    <a:pt x="308" y="335"/>
                    <a:pt x="308" y="335"/>
                  </a:cubicBezTo>
                  <a:cubicBezTo>
                    <a:pt x="308" y="335"/>
                    <a:pt x="310" y="335"/>
                    <a:pt x="310" y="335"/>
                  </a:cubicBezTo>
                  <a:cubicBezTo>
                    <a:pt x="311" y="337"/>
                    <a:pt x="309" y="341"/>
                    <a:pt x="311" y="341"/>
                  </a:cubicBezTo>
                  <a:cubicBezTo>
                    <a:pt x="313" y="341"/>
                    <a:pt x="312" y="344"/>
                    <a:pt x="314" y="348"/>
                  </a:cubicBezTo>
                  <a:cubicBezTo>
                    <a:pt x="314" y="348"/>
                    <a:pt x="315" y="348"/>
                    <a:pt x="315" y="349"/>
                  </a:cubicBezTo>
                  <a:cubicBezTo>
                    <a:pt x="315" y="352"/>
                    <a:pt x="319" y="351"/>
                    <a:pt x="318" y="356"/>
                  </a:cubicBezTo>
                  <a:cubicBezTo>
                    <a:pt x="318" y="358"/>
                    <a:pt x="321" y="357"/>
                    <a:pt x="322" y="358"/>
                  </a:cubicBezTo>
                  <a:cubicBezTo>
                    <a:pt x="321" y="359"/>
                    <a:pt x="324" y="360"/>
                    <a:pt x="324" y="360"/>
                  </a:cubicBezTo>
                  <a:cubicBezTo>
                    <a:pt x="324" y="362"/>
                    <a:pt x="322" y="363"/>
                    <a:pt x="322" y="363"/>
                  </a:cubicBezTo>
                  <a:cubicBezTo>
                    <a:pt x="323" y="365"/>
                    <a:pt x="327" y="365"/>
                    <a:pt x="325" y="369"/>
                  </a:cubicBezTo>
                  <a:cubicBezTo>
                    <a:pt x="323" y="367"/>
                    <a:pt x="323" y="365"/>
                    <a:pt x="318" y="366"/>
                  </a:cubicBezTo>
                  <a:cubicBezTo>
                    <a:pt x="320" y="360"/>
                    <a:pt x="315" y="362"/>
                    <a:pt x="315" y="358"/>
                  </a:cubicBezTo>
                  <a:cubicBezTo>
                    <a:pt x="315" y="355"/>
                    <a:pt x="313" y="355"/>
                    <a:pt x="311" y="353"/>
                  </a:cubicBezTo>
                  <a:cubicBezTo>
                    <a:pt x="310" y="352"/>
                    <a:pt x="309" y="351"/>
                    <a:pt x="308" y="349"/>
                  </a:cubicBezTo>
                  <a:cubicBezTo>
                    <a:pt x="306" y="349"/>
                    <a:pt x="304" y="348"/>
                    <a:pt x="303" y="346"/>
                  </a:cubicBezTo>
                  <a:cubicBezTo>
                    <a:pt x="303" y="343"/>
                    <a:pt x="304" y="345"/>
                    <a:pt x="306" y="345"/>
                  </a:cubicBezTo>
                  <a:cubicBezTo>
                    <a:pt x="307" y="339"/>
                    <a:pt x="301" y="340"/>
                    <a:pt x="301" y="335"/>
                  </a:cubicBezTo>
                  <a:cubicBezTo>
                    <a:pt x="299" y="334"/>
                    <a:pt x="298" y="332"/>
                    <a:pt x="294" y="332"/>
                  </a:cubicBezTo>
                  <a:cubicBezTo>
                    <a:pt x="295" y="329"/>
                    <a:pt x="297" y="329"/>
                    <a:pt x="294" y="325"/>
                  </a:cubicBezTo>
                  <a:cubicBezTo>
                    <a:pt x="294" y="325"/>
                    <a:pt x="293" y="324"/>
                    <a:pt x="293" y="324"/>
                  </a:cubicBezTo>
                  <a:cubicBezTo>
                    <a:pt x="291" y="321"/>
                    <a:pt x="293" y="316"/>
                    <a:pt x="286" y="317"/>
                  </a:cubicBezTo>
                  <a:cubicBezTo>
                    <a:pt x="287" y="315"/>
                    <a:pt x="287" y="314"/>
                    <a:pt x="286" y="313"/>
                  </a:cubicBezTo>
                  <a:cubicBezTo>
                    <a:pt x="286" y="312"/>
                    <a:pt x="285" y="310"/>
                    <a:pt x="284" y="310"/>
                  </a:cubicBezTo>
                  <a:cubicBezTo>
                    <a:pt x="284" y="310"/>
                    <a:pt x="281" y="310"/>
                    <a:pt x="280" y="310"/>
                  </a:cubicBezTo>
                  <a:cubicBezTo>
                    <a:pt x="279" y="309"/>
                    <a:pt x="283" y="308"/>
                    <a:pt x="283" y="308"/>
                  </a:cubicBezTo>
                  <a:cubicBezTo>
                    <a:pt x="282" y="305"/>
                    <a:pt x="274" y="304"/>
                    <a:pt x="270" y="303"/>
                  </a:cubicBezTo>
                  <a:cubicBezTo>
                    <a:pt x="270" y="302"/>
                    <a:pt x="270" y="301"/>
                    <a:pt x="269" y="300"/>
                  </a:cubicBezTo>
                  <a:cubicBezTo>
                    <a:pt x="268" y="298"/>
                    <a:pt x="267" y="297"/>
                    <a:pt x="266" y="296"/>
                  </a:cubicBezTo>
                  <a:cubicBezTo>
                    <a:pt x="265" y="295"/>
                    <a:pt x="265" y="291"/>
                    <a:pt x="263" y="287"/>
                  </a:cubicBezTo>
                  <a:cubicBezTo>
                    <a:pt x="263" y="287"/>
                    <a:pt x="261" y="287"/>
                    <a:pt x="261" y="286"/>
                  </a:cubicBezTo>
                  <a:cubicBezTo>
                    <a:pt x="260" y="284"/>
                    <a:pt x="261" y="281"/>
                    <a:pt x="258" y="282"/>
                  </a:cubicBezTo>
                  <a:cubicBezTo>
                    <a:pt x="258" y="277"/>
                    <a:pt x="255" y="273"/>
                    <a:pt x="252" y="269"/>
                  </a:cubicBezTo>
                  <a:cubicBezTo>
                    <a:pt x="251" y="268"/>
                    <a:pt x="251" y="264"/>
                    <a:pt x="248" y="265"/>
                  </a:cubicBezTo>
                  <a:cubicBezTo>
                    <a:pt x="250" y="249"/>
                    <a:pt x="248" y="239"/>
                    <a:pt x="248" y="219"/>
                  </a:cubicBezTo>
                  <a:cubicBezTo>
                    <a:pt x="248" y="218"/>
                    <a:pt x="247" y="217"/>
                    <a:pt x="247" y="216"/>
                  </a:cubicBezTo>
                  <a:cubicBezTo>
                    <a:pt x="246" y="215"/>
                    <a:pt x="245" y="214"/>
                    <a:pt x="244" y="213"/>
                  </a:cubicBezTo>
                  <a:cubicBezTo>
                    <a:pt x="243" y="213"/>
                    <a:pt x="243" y="211"/>
                    <a:pt x="241" y="212"/>
                  </a:cubicBezTo>
                  <a:cubicBezTo>
                    <a:pt x="240" y="205"/>
                    <a:pt x="234" y="201"/>
                    <a:pt x="230" y="196"/>
                  </a:cubicBezTo>
                  <a:cubicBezTo>
                    <a:pt x="229" y="196"/>
                    <a:pt x="228" y="195"/>
                    <a:pt x="228" y="193"/>
                  </a:cubicBezTo>
                  <a:cubicBezTo>
                    <a:pt x="229" y="194"/>
                    <a:pt x="232" y="196"/>
                    <a:pt x="233" y="193"/>
                  </a:cubicBezTo>
                  <a:cubicBezTo>
                    <a:pt x="235" y="193"/>
                    <a:pt x="234" y="197"/>
                    <a:pt x="238" y="196"/>
                  </a:cubicBezTo>
                  <a:cubicBezTo>
                    <a:pt x="239" y="197"/>
                    <a:pt x="240" y="199"/>
                    <a:pt x="240" y="202"/>
                  </a:cubicBezTo>
                  <a:cubicBezTo>
                    <a:pt x="247" y="201"/>
                    <a:pt x="248" y="205"/>
                    <a:pt x="252" y="207"/>
                  </a:cubicBezTo>
                  <a:cubicBezTo>
                    <a:pt x="251" y="212"/>
                    <a:pt x="254" y="214"/>
                    <a:pt x="256" y="216"/>
                  </a:cubicBezTo>
                  <a:cubicBezTo>
                    <a:pt x="258" y="216"/>
                    <a:pt x="258" y="213"/>
                    <a:pt x="258" y="212"/>
                  </a:cubicBezTo>
                  <a:cubicBezTo>
                    <a:pt x="258" y="210"/>
                    <a:pt x="255" y="210"/>
                    <a:pt x="255" y="209"/>
                  </a:cubicBezTo>
                  <a:cubicBezTo>
                    <a:pt x="254" y="206"/>
                    <a:pt x="254" y="205"/>
                    <a:pt x="254" y="203"/>
                  </a:cubicBezTo>
                  <a:cubicBezTo>
                    <a:pt x="253" y="203"/>
                    <a:pt x="252" y="202"/>
                    <a:pt x="252" y="202"/>
                  </a:cubicBezTo>
                  <a:cubicBezTo>
                    <a:pt x="252" y="201"/>
                    <a:pt x="253" y="200"/>
                    <a:pt x="254" y="200"/>
                  </a:cubicBezTo>
                  <a:cubicBezTo>
                    <a:pt x="252" y="197"/>
                    <a:pt x="249" y="198"/>
                    <a:pt x="249" y="195"/>
                  </a:cubicBezTo>
                  <a:cubicBezTo>
                    <a:pt x="243" y="196"/>
                    <a:pt x="242" y="190"/>
                    <a:pt x="235" y="191"/>
                  </a:cubicBezTo>
                  <a:cubicBezTo>
                    <a:pt x="237" y="186"/>
                    <a:pt x="231" y="190"/>
                    <a:pt x="233" y="185"/>
                  </a:cubicBezTo>
                  <a:cubicBezTo>
                    <a:pt x="231" y="183"/>
                    <a:pt x="229" y="185"/>
                    <a:pt x="227" y="182"/>
                  </a:cubicBezTo>
                  <a:cubicBezTo>
                    <a:pt x="227" y="181"/>
                    <a:pt x="229" y="181"/>
                    <a:pt x="230" y="181"/>
                  </a:cubicBezTo>
                  <a:cubicBezTo>
                    <a:pt x="232" y="177"/>
                    <a:pt x="225" y="179"/>
                    <a:pt x="226" y="179"/>
                  </a:cubicBezTo>
                  <a:cubicBezTo>
                    <a:pt x="224" y="179"/>
                    <a:pt x="225" y="177"/>
                    <a:pt x="224" y="177"/>
                  </a:cubicBezTo>
                  <a:cubicBezTo>
                    <a:pt x="224" y="176"/>
                    <a:pt x="221" y="177"/>
                    <a:pt x="221" y="177"/>
                  </a:cubicBezTo>
                  <a:cubicBezTo>
                    <a:pt x="221" y="176"/>
                    <a:pt x="223" y="175"/>
                    <a:pt x="223" y="174"/>
                  </a:cubicBezTo>
                  <a:cubicBezTo>
                    <a:pt x="222" y="172"/>
                    <a:pt x="221" y="174"/>
                    <a:pt x="219" y="174"/>
                  </a:cubicBezTo>
                  <a:cubicBezTo>
                    <a:pt x="216" y="172"/>
                    <a:pt x="217" y="168"/>
                    <a:pt x="216" y="167"/>
                  </a:cubicBezTo>
                  <a:cubicBezTo>
                    <a:pt x="215" y="166"/>
                    <a:pt x="214" y="165"/>
                    <a:pt x="212" y="165"/>
                  </a:cubicBezTo>
                  <a:cubicBezTo>
                    <a:pt x="217" y="157"/>
                    <a:pt x="200" y="163"/>
                    <a:pt x="202" y="154"/>
                  </a:cubicBezTo>
                  <a:cubicBezTo>
                    <a:pt x="206" y="154"/>
                    <a:pt x="206" y="154"/>
                    <a:pt x="206" y="154"/>
                  </a:cubicBezTo>
                  <a:cubicBezTo>
                    <a:pt x="206" y="151"/>
                    <a:pt x="200" y="155"/>
                    <a:pt x="202" y="150"/>
                  </a:cubicBezTo>
                  <a:cubicBezTo>
                    <a:pt x="193" y="150"/>
                    <a:pt x="193" y="150"/>
                    <a:pt x="193" y="150"/>
                  </a:cubicBezTo>
                  <a:cubicBezTo>
                    <a:pt x="196" y="148"/>
                    <a:pt x="192" y="146"/>
                    <a:pt x="195" y="146"/>
                  </a:cubicBezTo>
                  <a:cubicBezTo>
                    <a:pt x="195" y="143"/>
                    <a:pt x="191" y="143"/>
                    <a:pt x="192" y="144"/>
                  </a:cubicBezTo>
                  <a:cubicBezTo>
                    <a:pt x="189" y="142"/>
                    <a:pt x="192" y="141"/>
                    <a:pt x="189" y="137"/>
                  </a:cubicBezTo>
                  <a:cubicBezTo>
                    <a:pt x="181" y="137"/>
                    <a:pt x="181" y="137"/>
                    <a:pt x="181" y="137"/>
                  </a:cubicBezTo>
                  <a:cubicBezTo>
                    <a:pt x="181" y="135"/>
                    <a:pt x="183" y="134"/>
                    <a:pt x="183" y="132"/>
                  </a:cubicBezTo>
                  <a:cubicBezTo>
                    <a:pt x="182" y="129"/>
                    <a:pt x="179" y="131"/>
                    <a:pt x="182" y="127"/>
                  </a:cubicBezTo>
                  <a:cubicBezTo>
                    <a:pt x="177" y="128"/>
                    <a:pt x="174" y="130"/>
                    <a:pt x="168" y="129"/>
                  </a:cubicBezTo>
                  <a:cubicBezTo>
                    <a:pt x="168" y="125"/>
                    <a:pt x="165" y="123"/>
                    <a:pt x="161" y="122"/>
                  </a:cubicBezTo>
                  <a:cubicBezTo>
                    <a:pt x="160" y="121"/>
                    <a:pt x="158" y="121"/>
                    <a:pt x="157" y="120"/>
                  </a:cubicBezTo>
                  <a:cubicBezTo>
                    <a:pt x="156" y="120"/>
                    <a:pt x="157" y="118"/>
                    <a:pt x="157" y="118"/>
                  </a:cubicBezTo>
                  <a:cubicBezTo>
                    <a:pt x="156" y="117"/>
                    <a:pt x="153" y="118"/>
                    <a:pt x="154" y="116"/>
                  </a:cubicBezTo>
                  <a:cubicBezTo>
                    <a:pt x="149" y="114"/>
                    <a:pt x="140" y="119"/>
                    <a:pt x="137" y="116"/>
                  </a:cubicBezTo>
                  <a:cubicBezTo>
                    <a:pt x="137" y="116"/>
                    <a:pt x="137" y="115"/>
                    <a:pt x="137" y="115"/>
                  </a:cubicBezTo>
                  <a:cubicBezTo>
                    <a:pt x="136" y="115"/>
                    <a:pt x="134" y="116"/>
                    <a:pt x="134" y="116"/>
                  </a:cubicBezTo>
                  <a:cubicBezTo>
                    <a:pt x="133" y="116"/>
                    <a:pt x="133" y="112"/>
                    <a:pt x="127" y="113"/>
                  </a:cubicBezTo>
                  <a:cubicBezTo>
                    <a:pt x="127" y="110"/>
                    <a:pt x="121" y="111"/>
                    <a:pt x="125" y="108"/>
                  </a:cubicBezTo>
                  <a:cubicBezTo>
                    <a:pt x="123" y="108"/>
                    <a:pt x="123" y="109"/>
                    <a:pt x="122" y="109"/>
                  </a:cubicBezTo>
                  <a:cubicBezTo>
                    <a:pt x="121" y="109"/>
                    <a:pt x="120" y="108"/>
                    <a:pt x="120" y="108"/>
                  </a:cubicBezTo>
                  <a:cubicBezTo>
                    <a:pt x="117" y="108"/>
                    <a:pt x="116" y="111"/>
                    <a:pt x="113" y="109"/>
                  </a:cubicBezTo>
                  <a:cubicBezTo>
                    <a:pt x="110" y="109"/>
                    <a:pt x="113" y="114"/>
                    <a:pt x="112" y="116"/>
                  </a:cubicBezTo>
                  <a:cubicBezTo>
                    <a:pt x="111" y="116"/>
                    <a:pt x="110" y="115"/>
                    <a:pt x="108" y="115"/>
                  </a:cubicBezTo>
                  <a:cubicBezTo>
                    <a:pt x="106" y="115"/>
                    <a:pt x="107" y="117"/>
                    <a:pt x="106" y="118"/>
                  </a:cubicBezTo>
                  <a:cubicBezTo>
                    <a:pt x="105" y="118"/>
                    <a:pt x="100" y="118"/>
                    <a:pt x="98" y="119"/>
                  </a:cubicBezTo>
                  <a:cubicBezTo>
                    <a:pt x="97" y="120"/>
                    <a:pt x="97" y="122"/>
                    <a:pt x="95" y="122"/>
                  </a:cubicBezTo>
                  <a:cubicBezTo>
                    <a:pt x="93" y="122"/>
                    <a:pt x="92" y="120"/>
                    <a:pt x="89" y="120"/>
                  </a:cubicBezTo>
                  <a:cubicBezTo>
                    <a:pt x="92" y="118"/>
                    <a:pt x="95" y="118"/>
                    <a:pt x="94" y="112"/>
                  </a:cubicBezTo>
                  <a:cubicBezTo>
                    <a:pt x="96" y="113"/>
                    <a:pt x="96" y="111"/>
                    <a:pt x="96" y="109"/>
                  </a:cubicBezTo>
                  <a:cubicBezTo>
                    <a:pt x="96" y="108"/>
                    <a:pt x="94" y="108"/>
                    <a:pt x="92" y="108"/>
                  </a:cubicBezTo>
                  <a:cubicBezTo>
                    <a:pt x="90" y="109"/>
                    <a:pt x="91" y="112"/>
                    <a:pt x="88" y="113"/>
                  </a:cubicBezTo>
                  <a:cubicBezTo>
                    <a:pt x="87" y="114"/>
                    <a:pt x="87" y="116"/>
                    <a:pt x="85" y="116"/>
                  </a:cubicBezTo>
                  <a:cubicBezTo>
                    <a:pt x="84" y="116"/>
                    <a:pt x="84" y="120"/>
                    <a:pt x="81" y="119"/>
                  </a:cubicBezTo>
                  <a:cubicBezTo>
                    <a:pt x="82" y="121"/>
                    <a:pt x="80" y="122"/>
                    <a:pt x="78" y="122"/>
                  </a:cubicBezTo>
                  <a:cubicBezTo>
                    <a:pt x="78" y="127"/>
                    <a:pt x="78" y="127"/>
                    <a:pt x="78" y="127"/>
                  </a:cubicBezTo>
                  <a:cubicBezTo>
                    <a:pt x="74" y="129"/>
                    <a:pt x="73" y="133"/>
                    <a:pt x="70" y="136"/>
                  </a:cubicBezTo>
                  <a:cubicBezTo>
                    <a:pt x="69" y="136"/>
                    <a:pt x="68" y="135"/>
                    <a:pt x="67" y="136"/>
                  </a:cubicBezTo>
                  <a:cubicBezTo>
                    <a:pt x="67" y="136"/>
                    <a:pt x="68" y="138"/>
                    <a:pt x="67" y="139"/>
                  </a:cubicBezTo>
                  <a:cubicBezTo>
                    <a:pt x="67" y="139"/>
                    <a:pt x="61" y="139"/>
                    <a:pt x="63" y="140"/>
                  </a:cubicBezTo>
                  <a:cubicBezTo>
                    <a:pt x="65" y="142"/>
                    <a:pt x="59" y="142"/>
                    <a:pt x="57" y="144"/>
                  </a:cubicBezTo>
                  <a:cubicBezTo>
                    <a:pt x="57" y="145"/>
                    <a:pt x="55" y="149"/>
                    <a:pt x="54" y="149"/>
                  </a:cubicBezTo>
                  <a:cubicBezTo>
                    <a:pt x="53" y="147"/>
                    <a:pt x="53" y="148"/>
                    <a:pt x="53" y="150"/>
                  </a:cubicBezTo>
                  <a:cubicBezTo>
                    <a:pt x="47" y="150"/>
                    <a:pt x="47" y="150"/>
                    <a:pt x="47" y="150"/>
                  </a:cubicBezTo>
                  <a:cubicBezTo>
                    <a:pt x="44" y="152"/>
                    <a:pt x="50" y="152"/>
                    <a:pt x="43" y="153"/>
                  </a:cubicBezTo>
                  <a:cubicBezTo>
                    <a:pt x="40" y="153"/>
                    <a:pt x="38" y="153"/>
                    <a:pt x="35" y="154"/>
                  </a:cubicBezTo>
                  <a:cubicBezTo>
                    <a:pt x="33" y="155"/>
                    <a:pt x="32" y="159"/>
                    <a:pt x="29" y="157"/>
                  </a:cubicBezTo>
                  <a:cubicBezTo>
                    <a:pt x="29" y="153"/>
                    <a:pt x="33" y="154"/>
                    <a:pt x="36" y="153"/>
                  </a:cubicBezTo>
                  <a:cubicBezTo>
                    <a:pt x="37" y="152"/>
                    <a:pt x="38" y="153"/>
                    <a:pt x="38" y="151"/>
                  </a:cubicBezTo>
                  <a:cubicBezTo>
                    <a:pt x="38" y="149"/>
                    <a:pt x="41" y="150"/>
                    <a:pt x="43" y="150"/>
                  </a:cubicBezTo>
                  <a:cubicBezTo>
                    <a:pt x="45" y="150"/>
                    <a:pt x="44" y="147"/>
                    <a:pt x="45" y="146"/>
                  </a:cubicBezTo>
                  <a:cubicBezTo>
                    <a:pt x="45" y="145"/>
                    <a:pt x="46" y="148"/>
                    <a:pt x="49" y="144"/>
                  </a:cubicBezTo>
                  <a:cubicBezTo>
                    <a:pt x="49" y="144"/>
                    <a:pt x="50" y="145"/>
                    <a:pt x="50" y="143"/>
                  </a:cubicBezTo>
                  <a:cubicBezTo>
                    <a:pt x="50" y="141"/>
                    <a:pt x="54" y="142"/>
                    <a:pt x="56" y="140"/>
                  </a:cubicBezTo>
                  <a:cubicBezTo>
                    <a:pt x="56" y="133"/>
                    <a:pt x="56" y="133"/>
                    <a:pt x="56" y="133"/>
                  </a:cubicBezTo>
                  <a:cubicBezTo>
                    <a:pt x="60" y="138"/>
                    <a:pt x="56" y="129"/>
                    <a:pt x="61" y="130"/>
                  </a:cubicBezTo>
                  <a:cubicBezTo>
                    <a:pt x="62" y="127"/>
                    <a:pt x="55" y="131"/>
                    <a:pt x="57" y="126"/>
                  </a:cubicBezTo>
                  <a:cubicBezTo>
                    <a:pt x="56" y="129"/>
                    <a:pt x="47" y="125"/>
                    <a:pt x="46" y="129"/>
                  </a:cubicBezTo>
                  <a:cubicBezTo>
                    <a:pt x="44" y="129"/>
                    <a:pt x="45" y="127"/>
                    <a:pt x="45" y="126"/>
                  </a:cubicBezTo>
                  <a:cubicBezTo>
                    <a:pt x="43" y="125"/>
                    <a:pt x="39" y="127"/>
                    <a:pt x="36" y="126"/>
                  </a:cubicBezTo>
                  <a:cubicBezTo>
                    <a:pt x="38" y="123"/>
                    <a:pt x="34" y="124"/>
                    <a:pt x="33" y="123"/>
                  </a:cubicBezTo>
                  <a:cubicBezTo>
                    <a:pt x="33" y="122"/>
                    <a:pt x="35" y="121"/>
                    <a:pt x="35" y="122"/>
                  </a:cubicBezTo>
                  <a:cubicBezTo>
                    <a:pt x="32" y="118"/>
                    <a:pt x="30" y="119"/>
                    <a:pt x="28" y="115"/>
                  </a:cubicBezTo>
                  <a:cubicBezTo>
                    <a:pt x="26" y="117"/>
                    <a:pt x="22" y="116"/>
                    <a:pt x="18" y="116"/>
                  </a:cubicBezTo>
                  <a:cubicBezTo>
                    <a:pt x="18" y="115"/>
                    <a:pt x="18" y="114"/>
                    <a:pt x="19" y="113"/>
                  </a:cubicBezTo>
                  <a:cubicBezTo>
                    <a:pt x="18" y="111"/>
                    <a:pt x="14" y="112"/>
                    <a:pt x="15" y="106"/>
                  </a:cubicBezTo>
                  <a:cubicBezTo>
                    <a:pt x="15" y="105"/>
                    <a:pt x="13" y="103"/>
                    <a:pt x="12" y="105"/>
                  </a:cubicBezTo>
                  <a:cubicBezTo>
                    <a:pt x="9" y="105"/>
                    <a:pt x="12" y="101"/>
                    <a:pt x="12" y="99"/>
                  </a:cubicBezTo>
                  <a:cubicBezTo>
                    <a:pt x="13" y="99"/>
                    <a:pt x="12" y="97"/>
                    <a:pt x="12" y="97"/>
                  </a:cubicBezTo>
                  <a:cubicBezTo>
                    <a:pt x="13" y="96"/>
                    <a:pt x="15" y="97"/>
                    <a:pt x="15" y="97"/>
                  </a:cubicBezTo>
                  <a:cubicBezTo>
                    <a:pt x="16" y="95"/>
                    <a:pt x="15" y="93"/>
                    <a:pt x="17" y="92"/>
                  </a:cubicBezTo>
                  <a:cubicBezTo>
                    <a:pt x="20" y="92"/>
                    <a:pt x="25" y="92"/>
                    <a:pt x="28" y="90"/>
                  </a:cubicBezTo>
                  <a:cubicBezTo>
                    <a:pt x="29" y="89"/>
                    <a:pt x="31" y="89"/>
                    <a:pt x="33" y="88"/>
                  </a:cubicBezTo>
                  <a:cubicBezTo>
                    <a:pt x="36" y="87"/>
                    <a:pt x="31" y="84"/>
                    <a:pt x="39" y="85"/>
                  </a:cubicBezTo>
                  <a:cubicBezTo>
                    <a:pt x="38" y="82"/>
                    <a:pt x="38" y="79"/>
                    <a:pt x="36" y="74"/>
                  </a:cubicBezTo>
                  <a:cubicBezTo>
                    <a:pt x="33" y="71"/>
                    <a:pt x="26" y="79"/>
                    <a:pt x="22" y="76"/>
                  </a:cubicBezTo>
                  <a:cubicBezTo>
                    <a:pt x="20" y="73"/>
                    <a:pt x="22" y="77"/>
                    <a:pt x="17" y="77"/>
                  </a:cubicBezTo>
                  <a:cubicBezTo>
                    <a:pt x="15" y="75"/>
                    <a:pt x="10" y="76"/>
                    <a:pt x="7" y="74"/>
                  </a:cubicBezTo>
                  <a:cubicBezTo>
                    <a:pt x="6" y="74"/>
                    <a:pt x="9" y="72"/>
                    <a:pt x="7" y="71"/>
                  </a:cubicBezTo>
                  <a:cubicBezTo>
                    <a:pt x="4" y="71"/>
                    <a:pt x="1" y="70"/>
                    <a:pt x="1" y="66"/>
                  </a:cubicBezTo>
                  <a:cubicBezTo>
                    <a:pt x="10" y="67"/>
                    <a:pt x="0" y="62"/>
                    <a:pt x="10" y="63"/>
                  </a:cubicBezTo>
                  <a:cubicBezTo>
                    <a:pt x="11" y="63"/>
                    <a:pt x="10" y="62"/>
                    <a:pt x="10" y="62"/>
                  </a:cubicBezTo>
                  <a:cubicBezTo>
                    <a:pt x="10" y="59"/>
                    <a:pt x="12" y="62"/>
                    <a:pt x="12" y="62"/>
                  </a:cubicBezTo>
                  <a:cubicBezTo>
                    <a:pt x="15" y="61"/>
                    <a:pt x="15" y="60"/>
                    <a:pt x="18" y="60"/>
                  </a:cubicBezTo>
                  <a:cubicBezTo>
                    <a:pt x="19" y="60"/>
                    <a:pt x="19" y="63"/>
                    <a:pt x="21" y="63"/>
                  </a:cubicBezTo>
                  <a:cubicBezTo>
                    <a:pt x="24" y="64"/>
                    <a:pt x="27" y="62"/>
                    <a:pt x="31" y="63"/>
                  </a:cubicBezTo>
                  <a:cubicBezTo>
                    <a:pt x="33" y="63"/>
                    <a:pt x="33" y="64"/>
                    <a:pt x="35" y="63"/>
                  </a:cubicBezTo>
                  <a:cubicBezTo>
                    <a:pt x="37" y="62"/>
                    <a:pt x="35" y="62"/>
                    <a:pt x="35" y="60"/>
                  </a:cubicBezTo>
                  <a:cubicBezTo>
                    <a:pt x="36" y="60"/>
                    <a:pt x="37" y="60"/>
                    <a:pt x="38" y="59"/>
                  </a:cubicBezTo>
                  <a:cubicBezTo>
                    <a:pt x="38" y="55"/>
                    <a:pt x="31" y="60"/>
                    <a:pt x="33" y="55"/>
                  </a:cubicBezTo>
                  <a:cubicBezTo>
                    <a:pt x="29" y="54"/>
                    <a:pt x="26" y="52"/>
                    <a:pt x="22" y="52"/>
                  </a:cubicBezTo>
                  <a:cubicBezTo>
                    <a:pt x="24" y="49"/>
                    <a:pt x="24" y="50"/>
                    <a:pt x="21" y="48"/>
                  </a:cubicBezTo>
                  <a:cubicBezTo>
                    <a:pt x="20" y="47"/>
                    <a:pt x="20" y="46"/>
                    <a:pt x="19" y="46"/>
                  </a:cubicBezTo>
                  <a:cubicBezTo>
                    <a:pt x="18" y="45"/>
                    <a:pt x="15" y="46"/>
                    <a:pt x="14" y="45"/>
                  </a:cubicBezTo>
                  <a:cubicBezTo>
                    <a:pt x="14" y="45"/>
                    <a:pt x="17" y="40"/>
                    <a:pt x="14" y="41"/>
                  </a:cubicBezTo>
                  <a:cubicBezTo>
                    <a:pt x="13" y="41"/>
                    <a:pt x="14" y="42"/>
                    <a:pt x="12" y="42"/>
                  </a:cubicBezTo>
                  <a:cubicBezTo>
                    <a:pt x="11" y="42"/>
                    <a:pt x="10" y="40"/>
                    <a:pt x="8" y="41"/>
                  </a:cubicBezTo>
                  <a:cubicBezTo>
                    <a:pt x="11" y="37"/>
                    <a:pt x="17" y="36"/>
                    <a:pt x="22" y="34"/>
                  </a:cubicBezTo>
                  <a:cubicBezTo>
                    <a:pt x="21" y="28"/>
                    <a:pt x="26" y="29"/>
                    <a:pt x="28" y="26"/>
                  </a:cubicBezTo>
                  <a:cubicBezTo>
                    <a:pt x="29" y="25"/>
                    <a:pt x="27" y="22"/>
                    <a:pt x="29" y="21"/>
                  </a:cubicBezTo>
                  <a:cubicBezTo>
                    <a:pt x="33" y="24"/>
                    <a:pt x="33" y="22"/>
                    <a:pt x="39" y="22"/>
                  </a:cubicBezTo>
                  <a:cubicBezTo>
                    <a:pt x="42" y="18"/>
                    <a:pt x="46" y="15"/>
                    <a:pt x="54" y="17"/>
                  </a:cubicBezTo>
                  <a:cubicBezTo>
                    <a:pt x="56" y="17"/>
                    <a:pt x="55" y="14"/>
                    <a:pt x="56" y="14"/>
                  </a:cubicBezTo>
                  <a:cubicBezTo>
                    <a:pt x="58" y="13"/>
                    <a:pt x="64" y="15"/>
                    <a:pt x="64" y="11"/>
                  </a:cubicBezTo>
                  <a:cubicBezTo>
                    <a:pt x="66" y="11"/>
                    <a:pt x="66" y="14"/>
                    <a:pt x="67" y="14"/>
                  </a:cubicBezTo>
                  <a:cubicBezTo>
                    <a:pt x="69" y="15"/>
                    <a:pt x="72" y="13"/>
                    <a:pt x="71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4" y="22"/>
                    <a:pt x="99" y="14"/>
                    <a:pt x="94" y="21"/>
                  </a:cubicBezTo>
                  <a:cubicBezTo>
                    <a:pt x="97" y="21"/>
                    <a:pt x="99" y="21"/>
                    <a:pt x="99" y="18"/>
                  </a:cubicBezTo>
                  <a:cubicBezTo>
                    <a:pt x="102" y="21"/>
                    <a:pt x="108" y="20"/>
                    <a:pt x="112" y="21"/>
                  </a:cubicBezTo>
                  <a:cubicBezTo>
                    <a:pt x="112" y="21"/>
                    <a:pt x="112" y="22"/>
                    <a:pt x="113" y="22"/>
                  </a:cubicBezTo>
                  <a:cubicBezTo>
                    <a:pt x="114" y="22"/>
                    <a:pt x="115" y="23"/>
                    <a:pt x="116" y="24"/>
                  </a:cubicBezTo>
                  <a:cubicBezTo>
                    <a:pt x="120" y="24"/>
                    <a:pt x="121" y="21"/>
                    <a:pt x="123" y="24"/>
                  </a:cubicBezTo>
                  <a:cubicBezTo>
                    <a:pt x="124" y="24"/>
                    <a:pt x="140" y="24"/>
                    <a:pt x="141" y="25"/>
                  </a:cubicBezTo>
                  <a:cubicBezTo>
                    <a:pt x="143" y="26"/>
                    <a:pt x="152" y="27"/>
                    <a:pt x="157" y="28"/>
                  </a:cubicBezTo>
                  <a:cubicBezTo>
                    <a:pt x="158" y="30"/>
                    <a:pt x="161" y="31"/>
                    <a:pt x="161" y="34"/>
                  </a:cubicBezTo>
                  <a:cubicBezTo>
                    <a:pt x="166" y="34"/>
                    <a:pt x="168" y="37"/>
                    <a:pt x="172" y="35"/>
                  </a:cubicBezTo>
                  <a:cubicBezTo>
                    <a:pt x="173" y="39"/>
                    <a:pt x="179" y="37"/>
                    <a:pt x="183" y="38"/>
                  </a:cubicBezTo>
                  <a:cubicBezTo>
                    <a:pt x="183" y="36"/>
                    <a:pt x="182" y="37"/>
                    <a:pt x="181" y="36"/>
                  </a:cubicBezTo>
                  <a:cubicBezTo>
                    <a:pt x="183" y="33"/>
                    <a:pt x="187" y="30"/>
                    <a:pt x="192" y="29"/>
                  </a:cubicBezTo>
                  <a:cubicBezTo>
                    <a:pt x="191" y="32"/>
                    <a:pt x="193" y="32"/>
                    <a:pt x="193" y="31"/>
                  </a:cubicBezTo>
                  <a:cubicBezTo>
                    <a:pt x="195" y="31"/>
                    <a:pt x="194" y="33"/>
                    <a:pt x="196" y="34"/>
                  </a:cubicBezTo>
                  <a:cubicBezTo>
                    <a:pt x="199" y="34"/>
                    <a:pt x="199" y="32"/>
                    <a:pt x="199" y="29"/>
                  </a:cubicBezTo>
                  <a:cubicBezTo>
                    <a:pt x="202" y="29"/>
                    <a:pt x="203" y="30"/>
                    <a:pt x="205" y="31"/>
                  </a:cubicBezTo>
                  <a:cubicBezTo>
                    <a:pt x="206" y="29"/>
                    <a:pt x="204" y="28"/>
                    <a:pt x="207" y="25"/>
                  </a:cubicBezTo>
                  <a:cubicBezTo>
                    <a:pt x="210" y="25"/>
                    <a:pt x="211" y="27"/>
                    <a:pt x="212" y="25"/>
                  </a:cubicBezTo>
                  <a:cubicBezTo>
                    <a:pt x="214" y="26"/>
                    <a:pt x="212" y="28"/>
                    <a:pt x="210" y="28"/>
                  </a:cubicBezTo>
                  <a:cubicBezTo>
                    <a:pt x="212" y="32"/>
                    <a:pt x="221" y="24"/>
                    <a:pt x="224" y="29"/>
                  </a:cubicBezTo>
                  <a:cubicBezTo>
                    <a:pt x="229" y="30"/>
                    <a:pt x="221" y="25"/>
                    <a:pt x="226" y="25"/>
                  </a:cubicBezTo>
                  <a:cubicBezTo>
                    <a:pt x="226" y="23"/>
                    <a:pt x="227" y="22"/>
                    <a:pt x="230" y="22"/>
                  </a:cubicBezTo>
                  <a:cubicBezTo>
                    <a:pt x="230" y="26"/>
                    <a:pt x="230" y="26"/>
                    <a:pt x="230" y="26"/>
                  </a:cubicBezTo>
                  <a:cubicBezTo>
                    <a:pt x="233" y="23"/>
                    <a:pt x="234" y="29"/>
                    <a:pt x="237" y="29"/>
                  </a:cubicBezTo>
                  <a:cubicBezTo>
                    <a:pt x="241" y="30"/>
                    <a:pt x="244" y="29"/>
                    <a:pt x="245" y="26"/>
                  </a:cubicBezTo>
                  <a:cubicBezTo>
                    <a:pt x="247" y="28"/>
                    <a:pt x="251" y="28"/>
                    <a:pt x="249" y="32"/>
                  </a:cubicBezTo>
                  <a:cubicBezTo>
                    <a:pt x="253" y="31"/>
                    <a:pt x="256" y="30"/>
                    <a:pt x="256" y="26"/>
                  </a:cubicBezTo>
                  <a:cubicBezTo>
                    <a:pt x="260" y="29"/>
                    <a:pt x="262" y="25"/>
                    <a:pt x="265" y="29"/>
                  </a:cubicBezTo>
                  <a:cubicBezTo>
                    <a:pt x="275" y="29"/>
                    <a:pt x="275" y="29"/>
                    <a:pt x="275" y="29"/>
                  </a:cubicBezTo>
                  <a:cubicBezTo>
                    <a:pt x="275" y="30"/>
                    <a:pt x="273" y="32"/>
                    <a:pt x="273" y="32"/>
                  </a:cubicBezTo>
                  <a:cubicBezTo>
                    <a:pt x="273" y="32"/>
                    <a:pt x="277" y="34"/>
                    <a:pt x="276" y="34"/>
                  </a:cubicBezTo>
                  <a:cubicBezTo>
                    <a:pt x="277" y="34"/>
                    <a:pt x="278" y="32"/>
                    <a:pt x="280" y="32"/>
                  </a:cubicBezTo>
                  <a:cubicBezTo>
                    <a:pt x="281" y="32"/>
                    <a:pt x="280" y="35"/>
                    <a:pt x="280" y="35"/>
                  </a:cubicBezTo>
                  <a:cubicBezTo>
                    <a:pt x="284" y="37"/>
                    <a:pt x="290" y="34"/>
                    <a:pt x="294" y="35"/>
                  </a:cubicBezTo>
                  <a:cubicBezTo>
                    <a:pt x="295" y="37"/>
                    <a:pt x="297" y="36"/>
                    <a:pt x="299" y="36"/>
                  </a:cubicBezTo>
                  <a:cubicBezTo>
                    <a:pt x="296" y="41"/>
                    <a:pt x="303" y="37"/>
                    <a:pt x="303" y="41"/>
                  </a:cubicBezTo>
                  <a:cubicBezTo>
                    <a:pt x="303" y="44"/>
                    <a:pt x="300" y="42"/>
                    <a:pt x="300" y="45"/>
                  </a:cubicBezTo>
                  <a:cubicBezTo>
                    <a:pt x="300" y="47"/>
                    <a:pt x="301" y="47"/>
                    <a:pt x="301" y="49"/>
                  </a:cubicBezTo>
                  <a:cubicBezTo>
                    <a:pt x="316" y="48"/>
                    <a:pt x="329" y="47"/>
                    <a:pt x="341" y="52"/>
                  </a:cubicBezTo>
                  <a:cubicBezTo>
                    <a:pt x="340" y="53"/>
                    <a:pt x="339" y="54"/>
                    <a:pt x="339" y="56"/>
                  </a:cubicBezTo>
                  <a:cubicBezTo>
                    <a:pt x="342" y="56"/>
                    <a:pt x="342" y="54"/>
                    <a:pt x="345" y="55"/>
                  </a:cubicBezTo>
                  <a:cubicBezTo>
                    <a:pt x="344" y="50"/>
                    <a:pt x="345" y="51"/>
                    <a:pt x="343" y="46"/>
                  </a:cubicBezTo>
                  <a:cubicBezTo>
                    <a:pt x="344" y="44"/>
                    <a:pt x="355" y="44"/>
                    <a:pt x="352" y="42"/>
                  </a:cubicBezTo>
                  <a:cubicBezTo>
                    <a:pt x="353" y="39"/>
                    <a:pt x="354" y="42"/>
                    <a:pt x="356" y="42"/>
                  </a:cubicBezTo>
                  <a:cubicBezTo>
                    <a:pt x="356" y="43"/>
                    <a:pt x="359" y="43"/>
                    <a:pt x="359" y="45"/>
                  </a:cubicBezTo>
                  <a:cubicBezTo>
                    <a:pt x="364" y="46"/>
                    <a:pt x="368" y="43"/>
                    <a:pt x="373" y="45"/>
                  </a:cubicBezTo>
                  <a:cubicBezTo>
                    <a:pt x="373" y="45"/>
                    <a:pt x="373" y="46"/>
                    <a:pt x="374" y="46"/>
                  </a:cubicBezTo>
                  <a:cubicBezTo>
                    <a:pt x="375" y="46"/>
                    <a:pt x="376" y="47"/>
                    <a:pt x="377" y="48"/>
                  </a:cubicBezTo>
                  <a:cubicBezTo>
                    <a:pt x="382" y="48"/>
                    <a:pt x="387" y="45"/>
                    <a:pt x="394" y="46"/>
                  </a:cubicBezTo>
                  <a:cubicBezTo>
                    <a:pt x="398" y="43"/>
                    <a:pt x="397" y="41"/>
                    <a:pt x="398" y="38"/>
                  </a:cubicBezTo>
                  <a:cubicBezTo>
                    <a:pt x="397" y="33"/>
                    <a:pt x="393" y="35"/>
                    <a:pt x="393" y="34"/>
                  </a:cubicBezTo>
                  <a:cubicBezTo>
                    <a:pt x="393" y="26"/>
                    <a:pt x="406" y="30"/>
                    <a:pt x="409" y="32"/>
                  </a:cubicBezTo>
                  <a:cubicBezTo>
                    <a:pt x="409" y="34"/>
                    <a:pt x="408" y="35"/>
                    <a:pt x="405" y="35"/>
                  </a:cubicBezTo>
                  <a:cubicBezTo>
                    <a:pt x="408" y="38"/>
                    <a:pt x="405" y="39"/>
                    <a:pt x="404" y="41"/>
                  </a:cubicBezTo>
                  <a:cubicBezTo>
                    <a:pt x="403" y="44"/>
                    <a:pt x="406" y="43"/>
                    <a:pt x="408" y="43"/>
                  </a:cubicBezTo>
                  <a:cubicBezTo>
                    <a:pt x="406" y="48"/>
                    <a:pt x="409" y="48"/>
                    <a:pt x="407" y="52"/>
                  </a:cubicBezTo>
                  <a:cubicBezTo>
                    <a:pt x="411" y="54"/>
                    <a:pt x="413" y="45"/>
                    <a:pt x="412" y="46"/>
                  </a:cubicBezTo>
                  <a:cubicBezTo>
                    <a:pt x="413" y="46"/>
                    <a:pt x="416" y="50"/>
                    <a:pt x="415" y="43"/>
                  </a:cubicBezTo>
                  <a:cubicBezTo>
                    <a:pt x="421" y="44"/>
                    <a:pt x="420" y="38"/>
                    <a:pt x="423" y="36"/>
                  </a:cubicBezTo>
                  <a:cubicBezTo>
                    <a:pt x="422" y="32"/>
                    <a:pt x="419" y="29"/>
                    <a:pt x="414" y="29"/>
                  </a:cubicBezTo>
                  <a:cubicBezTo>
                    <a:pt x="416" y="27"/>
                    <a:pt x="411" y="24"/>
                    <a:pt x="407" y="22"/>
                  </a:cubicBezTo>
                  <a:cubicBezTo>
                    <a:pt x="407" y="20"/>
                    <a:pt x="407" y="18"/>
                    <a:pt x="405" y="18"/>
                  </a:cubicBezTo>
                  <a:cubicBezTo>
                    <a:pt x="405" y="15"/>
                    <a:pt x="409" y="14"/>
                    <a:pt x="409" y="11"/>
                  </a:cubicBezTo>
                  <a:cubicBezTo>
                    <a:pt x="409" y="10"/>
                    <a:pt x="413" y="9"/>
                    <a:pt x="412" y="8"/>
                  </a:cubicBezTo>
                  <a:cubicBezTo>
                    <a:pt x="408" y="5"/>
                    <a:pt x="417" y="9"/>
                    <a:pt x="414" y="5"/>
                  </a:cubicBezTo>
                  <a:cubicBezTo>
                    <a:pt x="414" y="0"/>
                    <a:pt x="417" y="7"/>
                    <a:pt x="418" y="7"/>
                  </a:cubicBezTo>
                  <a:cubicBezTo>
                    <a:pt x="419" y="7"/>
                    <a:pt x="422" y="6"/>
                    <a:pt x="423" y="7"/>
                  </a:cubicBezTo>
                  <a:cubicBezTo>
                    <a:pt x="424" y="7"/>
                    <a:pt x="421" y="9"/>
                    <a:pt x="422" y="10"/>
                  </a:cubicBezTo>
                  <a:cubicBezTo>
                    <a:pt x="423" y="10"/>
                    <a:pt x="426" y="9"/>
                    <a:pt x="426" y="10"/>
                  </a:cubicBezTo>
                  <a:cubicBezTo>
                    <a:pt x="427" y="10"/>
                    <a:pt x="425" y="13"/>
                    <a:pt x="426" y="14"/>
                  </a:cubicBezTo>
                  <a:cubicBezTo>
                    <a:pt x="426" y="14"/>
                    <a:pt x="429" y="14"/>
                    <a:pt x="429" y="14"/>
                  </a:cubicBezTo>
                  <a:cubicBezTo>
                    <a:pt x="430" y="17"/>
                    <a:pt x="427" y="16"/>
                    <a:pt x="429" y="19"/>
                  </a:cubicBezTo>
                  <a:cubicBezTo>
                    <a:pt x="430" y="20"/>
                    <a:pt x="431" y="21"/>
                    <a:pt x="430" y="22"/>
                  </a:cubicBezTo>
                  <a:cubicBezTo>
                    <a:pt x="430" y="22"/>
                    <a:pt x="429" y="23"/>
                    <a:pt x="429" y="24"/>
                  </a:cubicBezTo>
                  <a:cubicBezTo>
                    <a:pt x="429" y="26"/>
                    <a:pt x="428" y="26"/>
                    <a:pt x="428" y="28"/>
                  </a:cubicBezTo>
                  <a:cubicBezTo>
                    <a:pt x="427" y="30"/>
                    <a:pt x="437" y="31"/>
                    <a:pt x="435" y="26"/>
                  </a:cubicBezTo>
                  <a:cubicBezTo>
                    <a:pt x="437" y="26"/>
                    <a:pt x="436" y="30"/>
                    <a:pt x="440" y="29"/>
                  </a:cubicBezTo>
                  <a:cubicBezTo>
                    <a:pt x="438" y="32"/>
                    <a:pt x="441" y="32"/>
                    <a:pt x="440" y="36"/>
                  </a:cubicBezTo>
                  <a:cubicBezTo>
                    <a:pt x="446" y="37"/>
                    <a:pt x="445" y="32"/>
                    <a:pt x="450" y="35"/>
                  </a:cubicBezTo>
                  <a:cubicBezTo>
                    <a:pt x="451" y="35"/>
                    <a:pt x="451" y="34"/>
                    <a:pt x="451" y="34"/>
                  </a:cubicBezTo>
                  <a:cubicBezTo>
                    <a:pt x="455" y="34"/>
                    <a:pt x="450" y="35"/>
                    <a:pt x="453" y="38"/>
                  </a:cubicBezTo>
                  <a:cubicBezTo>
                    <a:pt x="453" y="38"/>
                    <a:pt x="456" y="39"/>
                    <a:pt x="456" y="39"/>
                  </a:cubicBezTo>
                  <a:cubicBezTo>
                    <a:pt x="456" y="42"/>
                    <a:pt x="451" y="43"/>
                    <a:pt x="453" y="48"/>
                  </a:cubicBezTo>
                  <a:moveTo>
                    <a:pt x="286" y="63"/>
                  </a:moveTo>
                  <a:cubicBezTo>
                    <a:pt x="285" y="61"/>
                    <a:pt x="288" y="59"/>
                    <a:pt x="286" y="59"/>
                  </a:cubicBezTo>
                  <a:cubicBezTo>
                    <a:pt x="286" y="60"/>
                    <a:pt x="286" y="60"/>
                    <a:pt x="284" y="60"/>
                  </a:cubicBezTo>
                  <a:cubicBezTo>
                    <a:pt x="284" y="58"/>
                    <a:pt x="285" y="56"/>
                    <a:pt x="283" y="56"/>
                  </a:cubicBezTo>
                  <a:cubicBezTo>
                    <a:pt x="281" y="58"/>
                    <a:pt x="275" y="63"/>
                    <a:pt x="272" y="59"/>
                  </a:cubicBezTo>
                  <a:cubicBezTo>
                    <a:pt x="271" y="55"/>
                    <a:pt x="278" y="60"/>
                    <a:pt x="276" y="55"/>
                  </a:cubicBezTo>
                  <a:cubicBezTo>
                    <a:pt x="275" y="54"/>
                    <a:pt x="273" y="55"/>
                    <a:pt x="273" y="53"/>
                  </a:cubicBezTo>
                  <a:cubicBezTo>
                    <a:pt x="271" y="52"/>
                    <a:pt x="270" y="55"/>
                    <a:pt x="268" y="56"/>
                  </a:cubicBezTo>
                  <a:cubicBezTo>
                    <a:pt x="265" y="57"/>
                    <a:pt x="261" y="56"/>
                    <a:pt x="258" y="57"/>
                  </a:cubicBezTo>
                  <a:cubicBezTo>
                    <a:pt x="258" y="57"/>
                    <a:pt x="257" y="58"/>
                    <a:pt x="256" y="59"/>
                  </a:cubicBezTo>
                  <a:cubicBezTo>
                    <a:pt x="252" y="60"/>
                    <a:pt x="247" y="60"/>
                    <a:pt x="242" y="60"/>
                  </a:cubicBezTo>
                  <a:cubicBezTo>
                    <a:pt x="243" y="63"/>
                    <a:pt x="240" y="64"/>
                    <a:pt x="242" y="64"/>
                  </a:cubicBezTo>
                  <a:cubicBezTo>
                    <a:pt x="242" y="63"/>
                    <a:pt x="244" y="63"/>
                    <a:pt x="244" y="66"/>
                  </a:cubicBezTo>
                  <a:cubicBezTo>
                    <a:pt x="250" y="67"/>
                    <a:pt x="259" y="60"/>
                    <a:pt x="261" y="66"/>
                  </a:cubicBezTo>
                  <a:cubicBezTo>
                    <a:pt x="257" y="63"/>
                    <a:pt x="259" y="66"/>
                    <a:pt x="256" y="67"/>
                  </a:cubicBezTo>
                  <a:cubicBezTo>
                    <a:pt x="254" y="67"/>
                    <a:pt x="252" y="68"/>
                    <a:pt x="251" y="70"/>
                  </a:cubicBezTo>
                  <a:cubicBezTo>
                    <a:pt x="258" y="71"/>
                    <a:pt x="262" y="68"/>
                    <a:pt x="269" y="69"/>
                  </a:cubicBezTo>
                  <a:cubicBezTo>
                    <a:pt x="269" y="70"/>
                    <a:pt x="269" y="73"/>
                    <a:pt x="270" y="73"/>
                  </a:cubicBezTo>
                  <a:cubicBezTo>
                    <a:pt x="271" y="71"/>
                    <a:pt x="273" y="71"/>
                    <a:pt x="275" y="71"/>
                  </a:cubicBezTo>
                  <a:cubicBezTo>
                    <a:pt x="275" y="69"/>
                    <a:pt x="276" y="67"/>
                    <a:pt x="277" y="66"/>
                  </a:cubicBezTo>
                  <a:cubicBezTo>
                    <a:pt x="280" y="63"/>
                    <a:pt x="279" y="66"/>
                    <a:pt x="283" y="66"/>
                  </a:cubicBezTo>
                  <a:cubicBezTo>
                    <a:pt x="283" y="64"/>
                    <a:pt x="284" y="62"/>
                    <a:pt x="286" y="63"/>
                  </a:cubicBezTo>
                  <a:moveTo>
                    <a:pt x="296" y="111"/>
                  </a:moveTo>
                  <a:cubicBezTo>
                    <a:pt x="297" y="107"/>
                    <a:pt x="301" y="108"/>
                    <a:pt x="303" y="106"/>
                  </a:cubicBezTo>
                  <a:cubicBezTo>
                    <a:pt x="303" y="106"/>
                    <a:pt x="305" y="107"/>
                    <a:pt x="306" y="106"/>
                  </a:cubicBezTo>
                  <a:cubicBezTo>
                    <a:pt x="308" y="106"/>
                    <a:pt x="310" y="106"/>
                    <a:pt x="313" y="105"/>
                  </a:cubicBezTo>
                  <a:cubicBezTo>
                    <a:pt x="313" y="105"/>
                    <a:pt x="314" y="103"/>
                    <a:pt x="314" y="102"/>
                  </a:cubicBezTo>
                  <a:cubicBezTo>
                    <a:pt x="318" y="100"/>
                    <a:pt x="320" y="103"/>
                    <a:pt x="321" y="101"/>
                  </a:cubicBezTo>
                  <a:cubicBezTo>
                    <a:pt x="320" y="101"/>
                    <a:pt x="319" y="100"/>
                    <a:pt x="321" y="99"/>
                  </a:cubicBezTo>
                  <a:cubicBezTo>
                    <a:pt x="324" y="100"/>
                    <a:pt x="324" y="98"/>
                    <a:pt x="325" y="99"/>
                  </a:cubicBezTo>
                  <a:cubicBezTo>
                    <a:pt x="326" y="100"/>
                    <a:pt x="327" y="98"/>
                    <a:pt x="327" y="98"/>
                  </a:cubicBezTo>
                  <a:cubicBezTo>
                    <a:pt x="324" y="99"/>
                    <a:pt x="327" y="95"/>
                    <a:pt x="329" y="98"/>
                  </a:cubicBezTo>
                  <a:cubicBezTo>
                    <a:pt x="330" y="95"/>
                    <a:pt x="332" y="95"/>
                    <a:pt x="332" y="91"/>
                  </a:cubicBezTo>
                  <a:cubicBezTo>
                    <a:pt x="327" y="90"/>
                    <a:pt x="326" y="93"/>
                    <a:pt x="321" y="92"/>
                  </a:cubicBezTo>
                  <a:cubicBezTo>
                    <a:pt x="321" y="95"/>
                    <a:pt x="320" y="96"/>
                    <a:pt x="318" y="97"/>
                  </a:cubicBezTo>
                  <a:cubicBezTo>
                    <a:pt x="314" y="99"/>
                    <a:pt x="315" y="96"/>
                    <a:pt x="311" y="97"/>
                  </a:cubicBezTo>
                  <a:cubicBezTo>
                    <a:pt x="310" y="97"/>
                    <a:pt x="311" y="98"/>
                    <a:pt x="308" y="98"/>
                  </a:cubicBezTo>
                  <a:cubicBezTo>
                    <a:pt x="306" y="98"/>
                    <a:pt x="306" y="96"/>
                    <a:pt x="303" y="97"/>
                  </a:cubicBezTo>
                  <a:cubicBezTo>
                    <a:pt x="302" y="96"/>
                    <a:pt x="303" y="94"/>
                    <a:pt x="301" y="94"/>
                  </a:cubicBezTo>
                  <a:cubicBezTo>
                    <a:pt x="301" y="96"/>
                    <a:pt x="301" y="97"/>
                    <a:pt x="300" y="98"/>
                  </a:cubicBezTo>
                  <a:cubicBezTo>
                    <a:pt x="300" y="100"/>
                    <a:pt x="302" y="99"/>
                    <a:pt x="303" y="101"/>
                  </a:cubicBezTo>
                  <a:cubicBezTo>
                    <a:pt x="298" y="100"/>
                    <a:pt x="298" y="102"/>
                    <a:pt x="297" y="104"/>
                  </a:cubicBezTo>
                  <a:cubicBezTo>
                    <a:pt x="295" y="106"/>
                    <a:pt x="292" y="104"/>
                    <a:pt x="292" y="106"/>
                  </a:cubicBezTo>
                  <a:cubicBezTo>
                    <a:pt x="291" y="110"/>
                    <a:pt x="285" y="106"/>
                    <a:pt x="287" y="111"/>
                  </a:cubicBezTo>
                  <a:lnTo>
                    <a:pt x="296" y="111"/>
                  </a:lnTo>
                  <a:close/>
                  <a:moveTo>
                    <a:pt x="398" y="165"/>
                  </a:moveTo>
                  <a:cubicBezTo>
                    <a:pt x="397" y="166"/>
                    <a:pt x="397" y="167"/>
                    <a:pt x="397" y="167"/>
                  </a:cubicBezTo>
                  <a:cubicBezTo>
                    <a:pt x="396" y="167"/>
                    <a:pt x="393" y="168"/>
                    <a:pt x="393" y="168"/>
                  </a:cubicBezTo>
                  <a:cubicBezTo>
                    <a:pt x="391" y="170"/>
                    <a:pt x="394" y="174"/>
                    <a:pt x="391" y="174"/>
                  </a:cubicBezTo>
                  <a:cubicBezTo>
                    <a:pt x="391" y="172"/>
                    <a:pt x="391" y="170"/>
                    <a:pt x="390" y="170"/>
                  </a:cubicBezTo>
                  <a:cubicBezTo>
                    <a:pt x="390" y="175"/>
                    <a:pt x="390" y="175"/>
                    <a:pt x="390" y="175"/>
                  </a:cubicBezTo>
                  <a:cubicBezTo>
                    <a:pt x="397" y="175"/>
                    <a:pt x="397" y="175"/>
                    <a:pt x="397" y="175"/>
                  </a:cubicBezTo>
                  <a:cubicBezTo>
                    <a:pt x="396" y="177"/>
                    <a:pt x="399" y="179"/>
                    <a:pt x="400" y="181"/>
                  </a:cubicBezTo>
                  <a:cubicBezTo>
                    <a:pt x="401" y="185"/>
                    <a:pt x="402" y="184"/>
                    <a:pt x="404" y="186"/>
                  </a:cubicBezTo>
                  <a:cubicBezTo>
                    <a:pt x="402" y="187"/>
                    <a:pt x="400" y="187"/>
                    <a:pt x="401" y="189"/>
                  </a:cubicBezTo>
                  <a:cubicBezTo>
                    <a:pt x="401" y="191"/>
                    <a:pt x="403" y="191"/>
                    <a:pt x="402" y="193"/>
                  </a:cubicBezTo>
                  <a:cubicBezTo>
                    <a:pt x="408" y="193"/>
                    <a:pt x="408" y="193"/>
                    <a:pt x="408" y="193"/>
                  </a:cubicBezTo>
                  <a:cubicBezTo>
                    <a:pt x="410" y="192"/>
                    <a:pt x="410" y="188"/>
                    <a:pt x="409" y="185"/>
                  </a:cubicBezTo>
                  <a:cubicBezTo>
                    <a:pt x="408" y="184"/>
                    <a:pt x="406" y="184"/>
                    <a:pt x="405" y="182"/>
                  </a:cubicBezTo>
                  <a:cubicBezTo>
                    <a:pt x="408" y="175"/>
                    <a:pt x="405" y="179"/>
                    <a:pt x="404" y="177"/>
                  </a:cubicBezTo>
                  <a:cubicBezTo>
                    <a:pt x="402" y="174"/>
                    <a:pt x="402" y="169"/>
                    <a:pt x="401" y="165"/>
                  </a:cubicBezTo>
                  <a:cubicBezTo>
                    <a:pt x="400" y="166"/>
                    <a:pt x="399" y="165"/>
                    <a:pt x="398" y="165"/>
                  </a:cubicBezTo>
                  <a:moveTo>
                    <a:pt x="453" y="209"/>
                  </a:moveTo>
                  <a:cubicBezTo>
                    <a:pt x="448" y="207"/>
                    <a:pt x="449" y="211"/>
                    <a:pt x="447" y="212"/>
                  </a:cubicBezTo>
                  <a:cubicBezTo>
                    <a:pt x="447" y="211"/>
                    <a:pt x="446" y="210"/>
                    <a:pt x="444" y="210"/>
                  </a:cubicBezTo>
                  <a:cubicBezTo>
                    <a:pt x="445" y="215"/>
                    <a:pt x="439" y="213"/>
                    <a:pt x="437" y="214"/>
                  </a:cubicBezTo>
                  <a:cubicBezTo>
                    <a:pt x="436" y="215"/>
                    <a:pt x="437" y="216"/>
                    <a:pt x="436" y="217"/>
                  </a:cubicBezTo>
                  <a:cubicBezTo>
                    <a:pt x="435" y="218"/>
                    <a:pt x="433" y="217"/>
                    <a:pt x="433" y="219"/>
                  </a:cubicBezTo>
                  <a:cubicBezTo>
                    <a:pt x="436" y="219"/>
                    <a:pt x="433" y="220"/>
                    <a:pt x="433" y="223"/>
                  </a:cubicBezTo>
                  <a:cubicBezTo>
                    <a:pt x="436" y="225"/>
                    <a:pt x="437" y="221"/>
                    <a:pt x="439" y="220"/>
                  </a:cubicBezTo>
                  <a:cubicBezTo>
                    <a:pt x="441" y="219"/>
                    <a:pt x="444" y="220"/>
                    <a:pt x="447" y="220"/>
                  </a:cubicBezTo>
                  <a:cubicBezTo>
                    <a:pt x="449" y="220"/>
                    <a:pt x="449" y="219"/>
                    <a:pt x="451" y="219"/>
                  </a:cubicBezTo>
                  <a:cubicBezTo>
                    <a:pt x="455" y="218"/>
                    <a:pt x="459" y="220"/>
                    <a:pt x="460" y="221"/>
                  </a:cubicBezTo>
                  <a:cubicBezTo>
                    <a:pt x="459" y="222"/>
                    <a:pt x="457" y="222"/>
                    <a:pt x="457" y="223"/>
                  </a:cubicBezTo>
                  <a:cubicBezTo>
                    <a:pt x="458" y="222"/>
                    <a:pt x="458" y="224"/>
                    <a:pt x="458" y="224"/>
                  </a:cubicBezTo>
                  <a:cubicBezTo>
                    <a:pt x="459" y="224"/>
                    <a:pt x="460" y="223"/>
                    <a:pt x="460" y="223"/>
                  </a:cubicBezTo>
                  <a:cubicBezTo>
                    <a:pt x="465" y="223"/>
                    <a:pt x="463" y="224"/>
                    <a:pt x="467" y="221"/>
                  </a:cubicBezTo>
                  <a:cubicBezTo>
                    <a:pt x="471" y="219"/>
                    <a:pt x="474" y="223"/>
                    <a:pt x="477" y="220"/>
                  </a:cubicBezTo>
                  <a:cubicBezTo>
                    <a:pt x="473" y="219"/>
                    <a:pt x="477" y="214"/>
                    <a:pt x="474" y="217"/>
                  </a:cubicBezTo>
                  <a:cubicBezTo>
                    <a:pt x="471" y="220"/>
                    <a:pt x="471" y="212"/>
                    <a:pt x="471" y="212"/>
                  </a:cubicBezTo>
                  <a:cubicBezTo>
                    <a:pt x="471" y="211"/>
                    <a:pt x="467" y="212"/>
                    <a:pt x="468" y="209"/>
                  </a:cubicBezTo>
                  <a:cubicBezTo>
                    <a:pt x="461" y="209"/>
                    <a:pt x="461" y="209"/>
                    <a:pt x="461" y="209"/>
                  </a:cubicBezTo>
                  <a:cubicBezTo>
                    <a:pt x="462" y="207"/>
                    <a:pt x="463" y="206"/>
                    <a:pt x="461" y="205"/>
                  </a:cubicBezTo>
                  <a:cubicBezTo>
                    <a:pt x="457" y="206"/>
                    <a:pt x="458" y="205"/>
                    <a:pt x="453" y="205"/>
                  </a:cubicBezTo>
                  <a:cubicBezTo>
                    <a:pt x="452" y="207"/>
                    <a:pt x="451" y="207"/>
                    <a:pt x="453" y="209"/>
                  </a:cubicBezTo>
                  <a:moveTo>
                    <a:pt x="491" y="244"/>
                  </a:moveTo>
                  <a:cubicBezTo>
                    <a:pt x="490" y="244"/>
                    <a:pt x="489" y="244"/>
                    <a:pt x="489" y="243"/>
                  </a:cubicBezTo>
                  <a:cubicBezTo>
                    <a:pt x="495" y="244"/>
                    <a:pt x="489" y="233"/>
                    <a:pt x="495" y="234"/>
                  </a:cubicBezTo>
                  <a:cubicBezTo>
                    <a:pt x="498" y="237"/>
                    <a:pt x="499" y="233"/>
                    <a:pt x="503" y="234"/>
                  </a:cubicBezTo>
                  <a:cubicBezTo>
                    <a:pt x="501" y="226"/>
                    <a:pt x="491" y="224"/>
                    <a:pt x="482" y="226"/>
                  </a:cubicBezTo>
                  <a:cubicBezTo>
                    <a:pt x="481" y="225"/>
                    <a:pt x="481" y="225"/>
                    <a:pt x="481" y="223"/>
                  </a:cubicBezTo>
                  <a:cubicBezTo>
                    <a:pt x="478" y="222"/>
                    <a:pt x="477" y="226"/>
                    <a:pt x="474" y="226"/>
                  </a:cubicBezTo>
                  <a:cubicBezTo>
                    <a:pt x="472" y="226"/>
                    <a:pt x="472" y="224"/>
                    <a:pt x="470" y="224"/>
                  </a:cubicBezTo>
                  <a:cubicBezTo>
                    <a:pt x="468" y="225"/>
                    <a:pt x="467" y="226"/>
                    <a:pt x="465" y="227"/>
                  </a:cubicBezTo>
                  <a:cubicBezTo>
                    <a:pt x="463" y="228"/>
                    <a:pt x="462" y="228"/>
                    <a:pt x="460" y="228"/>
                  </a:cubicBezTo>
                  <a:cubicBezTo>
                    <a:pt x="460" y="231"/>
                    <a:pt x="459" y="232"/>
                    <a:pt x="457" y="233"/>
                  </a:cubicBezTo>
                  <a:cubicBezTo>
                    <a:pt x="457" y="244"/>
                    <a:pt x="455" y="245"/>
                    <a:pt x="456" y="257"/>
                  </a:cubicBezTo>
                  <a:cubicBezTo>
                    <a:pt x="461" y="259"/>
                    <a:pt x="458" y="253"/>
                    <a:pt x="463" y="254"/>
                  </a:cubicBezTo>
                  <a:cubicBezTo>
                    <a:pt x="462" y="251"/>
                    <a:pt x="463" y="249"/>
                    <a:pt x="464" y="248"/>
                  </a:cubicBezTo>
                  <a:cubicBezTo>
                    <a:pt x="466" y="245"/>
                    <a:pt x="464" y="241"/>
                    <a:pt x="465" y="237"/>
                  </a:cubicBezTo>
                  <a:cubicBezTo>
                    <a:pt x="466" y="237"/>
                    <a:pt x="468" y="235"/>
                    <a:pt x="468" y="234"/>
                  </a:cubicBezTo>
                  <a:cubicBezTo>
                    <a:pt x="469" y="233"/>
                    <a:pt x="468" y="230"/>
                    <a:pt x="470" y="230"/>
                  </a:cubicBezTo>
                  <a:cubicBezTo>
                    <a:pt x="472" y="230"/>
                    <a:pt x="474" y="230"/>
                    <a:pt x="475" y="228"/>
                  </a:cubicBezTo>
                  <a:cubicBezTo>
                    <a:pt x="473" y="233"/>
                    <a:pt x="480" y="229"/>
                    <a:pt x="479" y="233"/>
                  </a:cubicBezTo>
                  <a:cubicBezTo>
                    <a:pt x="480" y="237"/>
                    <a:pt x="480" y="235"/>
                    <a:pt x="479" y="240"/>
                  </a:cubicBezTo>
                  <a:cubicBezTo>
                    <a:pt x="481" y="240"/>
                    <a:pt x="482" y="240"/>
                    <a:pt x="482" y="241"/>
                  </a:cubicBezTo>
                  <a:cubicBezTo>
                    <a:pt x="481" y="241"/>
                    <a:pt x="480" y="241"/>
                    <a:pt x="479" y="243"/>
                  </a:cubicBezTo>
                  <a:cubicBezTo>
                    <a:pt x="484" y="241"/>
                    <a:pt x="489" y="247"/>
                    <a:pt x="491" y="244"/>
                  </a:cubicBezTo>
                  <a:moveTo>
                    <a:pt x="516" y="238"/>
                  </a:moveTo>
                  <a:cubicBezTo>
                    <a:pt x="516" y="238"/>
                    <a:pt x="516" y="241"/>
                    <a:pt x="516" y="241"/>
                  </a:cubicBezTo>
                  <a:cubicBezTo>
                    <a:pt x="514" y="243"/>
                    <a:pt x="507" y="237"/>
                    <a:pt x="505" y="240"/>
                  </a:cubicBezTo>
                  <a:cubicBezTo>
                    <a:pt x="505" y="242"/>
                    <a:pt x="503" y="243"/>
                    <a:pt x="502" y="244"/>
                  </a:cubicBezTo>
                  <a:cubicBezTo>
                    <a:pt x="505" y="248"/>
                    <a:pt x="506" y="245"/>
                    <a:pt x="510" y="245"/>
                  </a:cubicBezTo>
                  <a:cubicBezTo>
                    <a:pt x="513" y="245"/>
                    <a:pt x="518" y="247"/>
                    <a:pt x="520" y="244"/>
                  </a:cubicBezTo>
                  <a:cubicBezTo>
                    <a:pt x="519" y="244"/>
                    <a:pt x="519" y="243"/>
                    <a:pt x="520" y="243"/>
                  </a:cubicBezTo>
                  <a:cubicBezTo>
                    <a:pt x="521" y="242"/>
                    <a:pt x="523" y="242"/>
                    <a:pt x="523" y="241"/>
                  </a:cubicBezTo>
                  <a:cubicBezTo>
                    <a:pt x="519" y="241"/>
                    <a:pt x="518" y="238"/>
                    <a:pt x="516" y="238"/>
                  </a:cubicBezTo>
                  <a:moveTo>
                    <a:pt x="496" y="250"/>
                  </a:moveTo>
                  <a:cubicBezTo>
                    <a:pt x="496" y="249"/>
                    <a:pt x="495" y="247"/>
                    <a:pt x="493" y="248"/>
                  </a:cubicBezTo>
                  <a:cubicBezTo>
                    <a:pt x="493" y="248"/>
                    <a:pt x="494" y="251"/>
                    <a:pt x="493" y="251"/>
                  </a:cubicBezTo>
                  <a:cubicBezTo>
                    <a:pt x="486" y="251"/>
                    <a:pt x="486" y="251"/>
                    <a:pt x="486" y="251"/>
                  </a:cubicBezTo>
                  <a:cubicBezTo>
                    <a:pt x="489" y="256"/>
                    <a:pt x="482" y="252"/>
                    <a:pt x="482" y="255"/>
                  </a:cubicBezTo>
                  <a:cubicBezTo>
                    <a:pt x="486" y="255"/>
                    <a:pt x="486" y="255"/>
                    <a:pt x="486" y="255"/>
                  </a:cubicBezTo>
                  <a:cubicBezTo>
                    <a:pt x="487" y="257"/>
                    <a:pt x="485" y="257"/>
                    <a:pt x="485" y="258"/>
                  </a:cubicBezTo>
                  <a:cubicBezTo>
                    <a:pt x="489" y="259"/>
                    <a:pt x="488" y="255"/>
                    <a:pt x="491" y="255"/>
                  </a:cubicBezTo>
                  <a:cubicBezTo>
                    <a:pt x="492" y="256"/>
                    <a:pt x="494" y="257"/>
                    <a:pt x="498" y="257"/>
                  </a:cubicBezTo>
                  <a:cubicBezTo>
                    <a:pt x="497" y="251"/>
                    <a:pt x="507" y="256"/>
                    <a:pt x="505" y="248"/>
                  </a:cubicBezTo>
                  <a:cubicBezTo>
                    <a:pt x="500" y="247"/>
                    <a:pt x="498" y="250"/>
                    <a:pt x="496" y="25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3" name="Freeform 96">
              <a:extLst>
                <a:ext uri="{FF2B5EF4-FFF2-40B4-BE49-F238E27FC236}">
                  <a16:creationId xmlns:a16="http://schemas.microsoft.com/office/drawing/2014/main" id="{BC4C2AFF-C79A-4427-ADDC-A895BBED6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188" y="2605088"/>
              <a:ext cx="176212" cy="285750"/>
            </a:xfrm>
            <a:custGeom>
              <a:avLst/>
              <a:gdLst>
                <a:gd name="T0" fmla="*/ 49799 w 46"/>
                <a:gd name="T1" fmla="*/ 28989 h 69"/>
                <a:gd name="T2" fmla="*/ 88106 w 46"/>
                <a:gd name="T3" fmla="*/ 24848 h 69"/>
                <a:gd name="T4" fmla="*/ 91937 w 46"/>
                <a:gd name="T5" fmla="*/ 57978 h 69"/>
                <a:gd name="T6" fmla="*/ 65122 w 46"/>
                <a:gd name="T7" fmla="*/ 78685 h 69"/>
                <a:gd name="T8" fmla="*/ 99598 w 46"/>
                <a:gd name="T9" fmla="*/ 95250 h 69"/>
                <a:gd name="T10" fmla="*/ 114921 w 46"/>
                <a:gd name="T11" fmla="*/ 136663 h 69"/>
                <a:gd name="T12" fmla="*/ 126413 w 46"/>
                <a:gd name="T13" fmla="*/ 144946 h 69"/>
                <a:gd name="T14" fmla="*/ 145566 w 46"/>
                <a:gd name="T15" fmla="*/ 157370 h 69"/>
                <a:gd name="T16" fmla="*/ 134074 w 46"/>
                <a:gd name="T17" fmla="*/ 182217 h 69"/>
                <a:gd name="T18" fmla="*/ 168551 w 46"/>
                <a:gd name="T19" fmla="*/ 186359 h 69"/>
                <a:gd name="T20" fmla="*/ 168551 w 46"/>
                <a:gd name="T21" fmla="*/ 223630 h 69"/>
                <a:gd name="T22" fmla="*/ 157059 w 46"/>
                <a:gd name="T23" fmla="*/ 223630 h 69"/>
                <a:gd name="T24" fmla="*/ 168551 w 46"/>
                <a:gd name="T25" fmla="*/ 227772 h 69"/>
                <a:gd name="T26" fmla="*/ 157059 w 46"/>
                <a:gd name="T27" fmla="*/ 244337 h 69"/>
                <a:gd name="T28" fmla="*/ 141736 w 46"/>
                <a:gd name="T29" fmla="*/ 256761 h 69"/>
                <a:gd name="T30" fmla="*/ 88106 w 46"/>
                <a:gd name="T31" fmla="*/ 252620 h 69"/>
                <a:gd name="T32" fmla="*/ 65122 w 46"/>
                <a:gd name="T33" fmla="*/ 256761 h 69"/>
                <a:gd name="T34" fmla="*/ 26815 w 46"/>
                <a:gd name="T35" fmla="*/ 256761 h 69"/>
                <a:gd name="T36" fmla="*/ 38307 w 46"/>
                <a:gd name="T37" fmla="*/ 252620 h 69"/>
                <a:gd name="T38" fmla="*/ 45968 w 46"/>
                <a:gd name="T39" fmla="*/ 256761 h 69"/>
                <a:gd name="T40" fmla="*/ 49799 w 46"/>
                <a:gd name="T41" fmla="*/ 244337 h 69"/>
                <a:gd name="T42" fmla="*/ 80445 w 46"/>
                <a:gd name="T43" fmla="*/ 240196 h 69"/>
                <a:gd name="T44" fmla="*/ 38307 w 46"/>
                <a:gd name="T45" fmla="*/ 223630 h 69"/>
                <a:gd name="T46" fmla="*/ 38307 w 46"/>
                <a:gd name="T47" fmla="*/ 186359 h 69"/>
                <a:gd name="T48" fmla="*/ 49799 w 46"/>
                <a:gd name="T49" fmla="*/ 182217 h 69"/>
                <a:gd name="T50" fmla="*/ 72783 w 46"/>
                <a:gd name="T51" fmla="*/ 182217 h 69"/>
                <a:gd name="T52" fmla="*/ 76614 w 46"/>
                <a:gd name="T53" fmla="*/ 144946 h 69"/>
                <a:gd name="T54" fmla="*/ 61291 w 46"/>
                <a:gd name="T55" fmla="*/ 124239 h 69"/>
                <a:gd name="T56" fmla="*/ 38307 w 46"/>
                <a:gd name="T57" fmla="*/ 128380 h 69"/>
                <a:gd name="T58" fmla="*/ 38307 w 46"/>
                <a:gd name="T59" fmla="*/ 99391 h 69"/>
                <a:gd name="T60" fmla="*/ 19153 w 46"/>
                <a:gd name="T61" fmla="*/ 86967 h 69"/>
                <a:gd name="T62" fmla="*/ 0 w 46"/>
                <a:gd name="T63" fmla="*/ 28989 h 69"/>
                <a:gd name="T64" fmla="*/ 26815 w 46"/>
                <a:gd name="T65" fmla="*/ 0 h 69"/>
                <a:gd name="T66" fmla="*/ 76614 w 46"/>
                <a:gd name="T67" fmla="*/ 0 h 69"/>
                <a:gd name="T68" fmla="*/ 49799 w 46"/>
                <a:gd name="T69" fmla="*/ 28989 h 6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6" h="69">
                  <a:moveTo>
                    <a:pt x="13" y="7"/>
                  </a:moveTo>
                  <a:cubicBezTo>
                    <a:pt x="14" y="10"/>
                    <a:pt x="20" y="6"/>
                    <a:pt x="23" y="6"/>
                  </a:cubicBezTo>
                  <a:cubicBezTo>
                    <a:pt x="24" y="8"/>
                    <a:pt x="24" y="11"/>
                    <a:pt x="24" y="14"/>
                  </a:cubicBezTo>
                  <a:cubicBezTo>
                    <a:pt x="21" y="15"/>
                    <a:pt x="18" y="16"/>
                    <a:pt x="17" y="19"/>
                  </a:cubicBezTo>
                  <a:cubicBezTo>
                    <a:pt x="18" y="21"/>
                    <a:pt x="21" y="23"/>
                    <a:pt x="26" y="23"/>
                  </a:cubicBezTo>
                  <a:cubicBezTo>
                    <a:pt x="25" y="28"/>
                    <a:pt x="31" y="26"/>
                    <a:pt x="30" y="33"/>
                  </a:cubicBezTo>
                  <a:cubicBezTo>
                    <a:pt x="30" y="34"/>
                    <a:pt x="33" y="34"/>
                    <a:pt x="33" y="35"/>
                  </a:cubicBezTo>
                  <a:cubicBezTo>
                    <a:pt x="33" y="38"/>
                    <a:pt x="37" y="36"/>
                    <a:pt x="38" y="38"/>
                  </a:cubicBezTo>
                  <a:cubicBezTo>
                    <a:pt x="38" y="40"/>
                    <a:pt x="36" y="42"/>
                    <a:pt x="35" y="44"/>
                  </a:cubicBezTo>
                  <a:cubicBezTo>
                    <a:pt x="39" y="44"/>
                    <a:pt x="42" y="44"/>
                    <a:pt x="44" y="45"/>
                  </a:cubicBezTo>
                  <a:cubicBezTo>
                    <a:pt x="42" y="47"/>
                    <a:pt x="46" y="51"/>
                    <a:pt x="44" y="54"/>
                  </a:cubicBezTo>
                  <a:cubicBezTo>
                    <a:pt x="44" y="54"/>
                    <a:pt x="41" y="53"/>
                    <a:pt x="41" y="54"/>
                  </a:cubicBezTo>
                  <a:cubicBezTo>
                    <a:pt x="41" y="55"/>
                    <a:pt x="43" y="55"/>
                    <a:pt x="44" y="55"/>
                  </a:cubicBezTo>
                  <a:cubicBezTo>
                    <a:pt x="43" y="56"/>
                    <a:pt x="41" y="56"/>
                    <a:pt x="41" y="59"/>
                  </a:cubicBezTo>
                  <a:cubicBezTo>
                    <a:pt x="39" y="60"/>
                    <a:pt x="39" y="62"/>
                    <a:pt x="37" y="62"/>
                  </a:cubicBezTo>
                  <a:cubicBezTo>
                    <a:pt x="32" y="62"/>
                    <a:pt x="29" y="60"/>
                    <a:pt x="23" y="61"/>
                  </a:cubicBezTo>
                  <a:cubicBezTo>
                    <a:pt x="20" y="63"/>
                    <a:pt x="22" y="63"/>
                    <a:pt x="17" y="62"/>
                  </a:cubicBezTo>
                  <a:cubicBezTo>
                    <a:pt x="16" y="65"/>
                    <a:pt x="7" y="69"/>
                    <a:pt x="7" y="62"/>
                  </a:cubicBezTo>
                  <a:cubicBezTo>
                    <a:pt x="9" y="63"/>
                    <a:pt x="10" y="61"/>
                    <a:pt x="10" y="61"/>
                  </a:cubicBezTo>
                  <a:cubicBezTo>
                    <a:pt x="11" y="61"/>
                    <a:pt x="12" y="62"/>
                    <a:pt x="12" y="62"/>
                  </a:cubicBezTo>
                  <a:cubicBezTo>
                    <a:pt x="13" y="61"/>
                    <a:pt x="12" y="60"/>
                    <a:pt x="13" y="59"/>
                  </a:cubicBezTo>
                  <a:cubicBezTo>
                    <a:pt x="15" y="58"/>
                    <a:pt x="18" y="59"/>
                    <a:pt x="21" y="58"/>
                  </a:cubicBezTo>
                  <a:cubicBezTo>
                    <a:pt x="20" y="51"/>
                    <a:pt x="14" y="56"/>
                    <a:pt x="10" y="54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3" y="46"/>
                    <a:pt x="15" y="44"/>
                    <a:pt x="13" y="44"/>
                  </a:cubicBezTo>
                  <a:cubicBezTo>
                    <a:pt x="14" y="40"/>
                    <a:pt x="16" y="45"/>
                    <a:pt x="19" y="44"/>
                  </a:cubicBezTo>
                  <a:cubicBezTo>
                    <a:pt x="21" y="44"/>
                    <a:pt x="16" y="38"/>
                    <a:pt x="20" y="35"/>
                  </a:cubicBezTo>
                  <a:cubicBezTo>
                    <a:pt x="19" y="33"/>
                    <a:pt x="15" y="34"/>
                    <a:pt x="16" y="30"/>
                  </a:cubicBezTo>
                  <a:cubicBezTo>
                    <a:pt x="15" y="31"/>
                    <a:pt x="13" y="31"/>
                    <a:pt x="10" y="3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2"/>
                    <a:pt x="5" y="23"/>
                    <a:pt x="5" y="21"/>
                  </a:cubicBezTo>
                  <a:cubicBezTo>
                    <a:pt x="7" y="16"/>
                    <a:pt x="6" y="8"/>
                    <a:pt x="0" y="7"/>
                  </a:cubicBezTo>
                  <a:cubicBezTo>
                    <a:pt x="2" y="5"/>
                    <a:pt x="6" y="4"/>
                    <a:pt x="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2"/>
                    <a:pt x="15" y="5"/>
                    <a:pt x="13" y="7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4" name="Freeform 97">
              <a:extLst>
                <a:ext uri="{FF2B5EF4-FFF2-40B4-BE49-F238E27FC236}">
                  <a16:creationId xmlns:a16="http://schemas.microsoft.com/office/drawing/2014/main" id="{DA362BA1-73EC-4F84-9DD3-7ABB2BDEA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1400" y="2624138"/>
              <a:ext cx="44450" cy="36512"/>
            </a:xfrm>
            <a:custGeom>
              <a:avLst/>
              <a:gdLst>
                <a:gd name="T0" fmla="*/ 40746 w 12"/>
                <a:gd name="T1" fmla="*/ 4057 h 9"/>
                <a:gd name="T2" fmla="*/ 44450 w 12"/>
                <a:gd name="T3" fmla="*/ 24341 h 9"/>
                <a:gd name="T4" fmla="*/ 18521 w 12"/>
                <a:gd name="T5" fmla="*/ 36512 h 9"/>
                <a:gd name="T6" fmla="*/ 18521 w 12"/>
                <a:gd name="T7" fmla="*/ 24341 h 9"/>
                <a:gd name="T8" fmla="*/ 7408 w 12"/>
                <a:gd name="T9" fmla="*/ 32455 h 9"/>
                <a:gd name="T10" fmla="*/ 14817 w 12"/>
                <a:gd name="T11" fmla="*/ 24341 h 9"/>
                <a:gd name="T12" fmla="*/ 40746 w 12"/>
                <a:gd name="T13" fmla="*/ 4057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9">
                  <a:moveTo>
                    <a:pt x="11" y="1"/>
                  </a:moveTo>
                  <a:cubicBezTo>
                    <a:pt x="9" y="2"/>
                    <a:pt x="10" y="5"/>
                    <a:pt x="12" y="6"/>
                  </a:cubicBezTo>
                  <a:cubicBezTo>
                    <a:pt x="11" y="8"/>
                    <a:pt x="8" y="8"/>
                    <a:pt x="5" y="9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4" y="8"/>
                    <a:pt x="2" y="8"/>
                  </a:cubicBezTo>
                  <a:cubicBezTo>
                    <a:pt x="0" y="6"/>
                    <a:pt x="3" y="7"/>
                    <a:pt x="4" y="6"/>
                  </a:cubicBezTo>
                  <a:cubicBezTo>
                    <a:pt x="5" y="5"/>
                    <a:pt x="8" y="0"/>
                    <a:pt x="11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5" name="Freeform 98">
              <a:extLst>
                <a:ext uri="{FF2B5EF4-FFF2-40B4-BE49-F238E27FC236}">
                  <a16:creationId xmlns:a16="http://schemas.microsoft.com/office/drawing/2014/main" id="{F4B19BB4-9C2E-448D-ADA3-076012C3C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2525" y="3084513"/>
              <a:ext cx="26988" cy="33337"/>
            </a:xfrm>
            <a:custGeom>
              <a:avLst/>
              <a:gdLst>
                <a:gd name="T0" fmla="*/ 7711 w 7"/>
                <a:gd name="T1" fmla="*/ 8334 h 8"/>
                <a:gd name="T2" fmla="*/ 26988 w 7"/>
                <a:gd name="T3" fmla="*/ 4167 h 8"/>
                <a:gd name="T4" fmla="*/ 0 w 7"/>
                <a:gd name="T5" fmla="*/ 33337 h 8"/>
                <a:gd name="T6" fmla="*/ 7711 w 7"/>
                <a:gd name="T7" fmla="*/ 8334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8">
                  <a:moveTo>
                    <a:pt x="2" y="2"/>
                  </a:moveTo>
                  <a:cubicBezTo>
                    <a:pt x="3" y="0"/>
                    <a:pt x="4" y="3"/>
                    <a:pt x="7" y="1"/>
                  </a:cubicBezTo>
                  <a:cubicBezTo>
                    <a:pt x="6" y="4"/>
                    <a:pt x="6" y="8"/>
                    <a:pt x="0" y="8"/>
                  </a:cubicBezTo>
                  <a:cubicBezTo>
                    <a:pt x="0" y="6"/>
                    <a:pt x="6" y="4"/>
                    <a:pt x="2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6" name="Freeform 99">
              <a:extLst>
                <a:ext uri="{FF2B5EF4-FFF2-40B4-BE49-F238E27FC236}">
                  <a16:creationId xmlns:a16="http://schemas.microsoft.com/office/drawing/2014/main" id="{13BC4A90-52A0-46D2-A13B-C750A6AD1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3075" y="3997325"/>
              <a:ext cx="219075" cy="271463"/>
            </a:xfrm>
            <a:custGeom>
              <a:avLst/>
              <a:gdLst>
                <a:gd name="T0" fmla="*/ 176797 w 57"/>
                <a:gd name="T1" fmla="*/ 16452 h 66"/>
                <a:gd name="T2" fmla="*/ 196014 w 57"/>
                <a:gd name="T3" fmla="*/ 28792 h 66"/>
                <a:gd name="T4" fmla="*/ 219075 w 57"/>
                <a:gd name="T5" fmla="*/ 45244 h 66"/>
                <a:gd name="T6" fmla="*/ 196014 w 57"/>
                <a:gd name="T7" fmla="*/ 74035 h 66"/>
                <a:gd name="T8" fmla="*/ 192171 w 57"/>
                <a:gd name="T9" fmla="*/ 111053 h 66"/>
                <a:gd name="T10" fmla="*/ 203701 w 57"/>
                <a:gd name="T11" fmla="*/ 119279 h 66"/>
                <a:gd name="T12" fmla="*/ 203701 w 57"/>
                <a:gd name="T13" fmla="*/ 139845 h 66"/>
                <a:gd name="T14" fmla="*/ 211388 w 57"/>
                <a:gd name="T15" fmla="*/ 148071 h 66"/>
                <a:gd name="T16" fmla="*/ 184484 w 57"/>
                <a:gd name="T17" fmla="*/ 168636 h 66"/>
                <a:gd name="T18" fmla="*/ 180641 w 57"/>
                <a:gd name="T19" fmla="*/ 197428 h 66"/>
                <a:gd name="T20" fmla="*/ 180641 w 57"/>
                <a:gd name="T21" fmla="*/ 205654 h 66"/>
                <a:gd name="T22" fmla="*/ 169111 w 57"/>
                <a:gd name="T23" fmla="*/ 205654 h 66"/>
                <a:gd name="T24" fmla="*/ 153737 w 57"/>
                <a:gd name="T25" fmla="*/ 230332 h 66"/>
                <a:gd name="T26" fmla="*/ 153737 w 57"/>
                <a:gd name="T27" fmla="*/ 267350 h 66"/>
                <a:gd name="T28" fmla="*/ 99929 w 57"/>
                <a:gd name="T29" fmla="*/ 246785 h 66"/>
                <a:gd name="T30" fmla="*/ 96086 w 57"/>
                <a:gd name="T31" fmla="*/ 259124 h 66"/>
                <a:gd name="T32" fmla="*/ 76868 w 57"/>
                <a:gd name="T33" fmla="*/ 246785 h 66"/>
                <a:gd name="T34" fmla="*/ 49964 w 57"/>
                <a:gd name="T35" fmla="*/ 246785 h 66"/>
                <a:gd name="T36" fmla="*/ 34591 w 57"/>
                <a:gd name="T37" fmla="*/ 242671 h 66"/>
                <a:gd name="T38" fmla="*/ 15374 w 57"/>
                <a:gd name="T39" fmla="*/ 205654 h 66"/>
                <a:gd name="T40" fmla="*/ 19217 w 57"/>
                <a:gd name="T41" fmla="*/ 185088 h 66"/>
                <a:gd name="T42" fmla="*/ 15374 w 57"/>
                <a:gd name="T43" fmla="*/ 185088 h 66"/>
                <a:gd name="T44" fmla="*/ 7687 w 57"/>
                <a:gd name="T45" fmla="*/ 139845 h 66"/>
                <a:gd name="T46" fmla="*/ 61495 w 57"/>
                <a:gd name="T47" fmla="*/ 131618 h 66"/>
                <a:gd name="T48" fmla="*/ 61495 w 57"/>
                <a:gd name="T49" fmla="*/ 115166 h 66"/>
                <a:gd name="T50" fmla="*/ 99929 w 57"/>
                <a:gd name="T51" fmla="*/ 86375 h 66"/>
                <a:gd name="T52" fmla="*/ 130676 w 57"/>
                <a:gd name="T53" fmla="*/ 74035 h 66"/>
                <a:gd name="T54" fmla="*/ 138363 w 57"/>
                <a:gd name="T55" fmla="*/ 57583 h 66"/>
                <a:gd name="T56" fmla="*/ 149893 w 57"/>
                <a:gd name="T57" fmla="*/ 57583 h 66"/>
                <a:gd name="T58" fmla="*/ 157580 w 57"/>
                <a:gd name="T59" fmla="*/ 45244 h 66"/>
                <a:gd name="T60" fmla="*/ 180641 w 57"/>
                <a:gd name="T61" fmla="*/ 16452 h 66"/>
                <a:gd name="T62" fmla="*/ 176797 w 57"/>
                <a:gd name="T63" fmla="*/ 16452 h 6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7" h="66">
                  <a:moveTo>
                    <a:pt x="46" y="4"/>
                  </a:moveTo>
                  <a:cubicBezTo>
                    <a:pt x="47" y="0"/>
                    <a:pt x="49" y="7"/>
                    <a:pt x="51" y="7"/>
                  </a:cubicBezTo>
                  <a:cubicBezTo>
                    <a:pt x="53" y="8"/>
                    <a:pt x="54" y="11"/>
                    <a:pt x="57" y="11"/>
                  </a:cubicBezTo>
                  <a:cubicBezTo>
                    <a:pt x="56" y="15"/>
                    <a:pt x="56" y="18"/>
                    <a:pt x="51" y="18"/>
                  </a:cubicBezTo>
                  <a:cubicBezTo>
                    <a:pt x="50" y="21"/>
                    <a:pt x="53" y="26"/>
                    <a:pt x="50" y="27"/>
                  </a:cubicBezTo>
                  <a:cubicBezTo>
                    <a:pt x="49" y="28"/>
                    <a:pt x="52" y="29"/>
                    <a:pt x="53" y="29"/>
                  </a:cubicBezTo>
                  <a:cubicBezTo>
                    <a:pt x="53" y="31"/>
                    <a:pt x="52" y="33"/>
                    <a:pt x="53" y="34"/>
                  </a:cubicBezTo>
                  <a:cubicBezTo>
                    <a:pt x="53" y="35"/>
                    <a:pt x="55" y="35"/>
                    <a:pt x="55" y="36"/>
                  </a:cubicBezTo>
                  <a:cubicBezTo>
                    <a:pt x="55" y="40"/>
                    <a:pt x="51" y="43"/>
                    <a:pt x="48" y="41"/>
                  </a:cubicBezTo>
                  <a:cubicBezTo>
                    <a:pt x="49" y="44"/>
                    <a:pt x="51" y="45"/>
                    <a:pt x="47" y="48"/>
                  </a:cubicBezTo>
                  <a:cubicBezTo>
                    <a:pt x="47" y="48"/>
                    <a:pt x="47" y="50"/>
                    <a:pt x="47" y="50"/>
                  </a:cubicBezTo>
                  <a:cubicBezTo>
                    <a:pt x="47" y="51"/>
                    <a:pt x="45" y="50"/>
                    <a:pt x="44" y="50"/>
                  </a:cubicBezTo>
                  <a:cubicBezTo>
                    <a:pt x="43" y="52"/>
                    <a:pt x="44" y="58"/>
                    <a:pt x="40" y="56"/>
                  </a:cubicBezTo>
                  <a:cubicBezTo>
                    <a:pt x="43" y="59"/>
                    <a:pt x="39" y="60"/>
                    <a:pt x="40" y="65"/>
                  </a:cubicBezTo>
                  <a:cubicBezTo>
                    <a:pt x="33" y="66"/>
                    <a:pt x="31" y="61"/>
                    <a:pt x="26" y="60"/>
                  </a:cubicBezTo>
                  <a:cubicBezTo>
                    <a:pt x="25" y="60"/>
                    <a:pt x="25" y="62"/>
                    <a:pt x="25" y="63"/>
                  </a:cubicBezTo>
                  <a:cubicBezTo>
                    <a:pt x="22" y="64"/>
                    <a:pt x="21" y="61"/>
                    <a:pt x="20" y="60"/>
                  </a:cubicBezTo>
                  <a:cubicBezTo>
                    <a:pt x="18" y="60"/>
                    <a:pt x="15" y="61"/>
                    <a:pt x="13" y="60"/>
                  </a:cubicBezTo>
                  <a:cubicBezTo>
                    <a:pt x="12" y="60"/>
                    <a:pt x="14" y="56"/>
                    <a:pt x="9" y="59"/>
                  </a:cubicBezTo>
                  <a:cubicBezTo>
                    <a:pt x="8" y="55"/>
                    <a:pt x="8" y="51"/>
                    <a:pt x="4" y="50"/>
                  </a:cubicBezTo>
                  <a:cubicBezTo>
                    <a:pt x="3" y="48"/>
                    <a:pt x="5" y="48"/>
                    <a:pt x="5" y="45"/>
                  </a:cubicBezTo>
                  <a:cubicBezTo>
                    <a:pt x="5" y="43"/>
                    <a:pt x="3" y="45"/>
                    <a:pt x="4" y="45"/>
                  </a:cubicBezTo>
                  <a:cubicBezTo>
                    <a:pt x="0" y="42"/>
                    <a:pt x="3" y="39"/>
                    <a:pt x="2" y="34"/>
                  </a:cubicBezTo>
                  <a:cubicBezTo>
                    <a:pt x="8" y="34"/>
                    <a:pt x="12" y="34"/>
                    <a:pt x="16" y="32"/>
                  </a:cubicBezTo>
                  <a:cubicBezTo>
                    <a:pt x="16" y="30"/>
                    <a:pt x="19" y="29"/>
                    <a:pt x="16" y="28"/>
                  </a:cubicBezTo>
                  <a:cubicBezTo>
                    <a:pt x="17" y="26"/>
                    <a:pt x="29" y="23"/>
                    <a:pt x="26" y="21"/>
                  </a:cubicBezTo>
                  <a:cubicBezTo>
                    <a:pt x="28" y="19"/>
                    <a:pt x="31" y="18"/>
                    <a:pt x="34" y="18"/>
                  </a:cubicBezTo>
                  <a:cubicBezTo>
                    <a:pt x="37" y="18"/>
                    <a:pt x="35" y="15"/>
                    <a:pt x="36" y="14"/>
                  </a:cubicBezTo>
                  <a:cubicBezTo>
                    <a:pt x="36" y="14"/>
                    <a:pt x="38" y="14"/>
                    <a:pt x="39" y="14"/>
                  </a:cubicBezTo>
                  <a:cubicBezTo>
                    <a:pt x="40" y="13"/>
                    <a:pt x="39" y="10"/>
                    <a:pt x="41" y="11"/>
                  </a:cubicBezTo>
                  <a:cubicBezTo>
                    <a:pt x="40" y="5"/>
                    <a:pt x="45" y="7"/>
                    <a:pt x="47" y="4"/>
                  </a:cubicBezTo>
                  <a:lnTo>
                    <a:pt x="46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7" name="Freeform 100">
              <a:extLst>
                <a:ext uri="{FF2B5EF4-FFF2-40B4-BE49-F238E27FC236}">
                  <a16:creationId xmlns:a16="http://schemas.microsoft.com/office/drawing/2014/main" id="{A91BE400-CD8A-453C-BF79-E4206ED0D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5325" y="4191000"/>
              <a:ext cx="98425" cy="119063"/>
            </a:xfrm>
            <a:custGeom>
              <a:avLst/>
              <a:gdLst>
                <a:gd name="T0" fmla="*/ 87068 w 26"/>
                <a:gd name="T1" fmla="*/ 4106 h 29"/>
                <a:gd name="T2" fmla="*/ 68140 w 26"/>
                <a:gd name="T3" fmla="*/ 24634 h 29"/>
                <a:gd name="T4" fmla="*/ 64355 w 26"/>
                <a:gd name="T5" fmla="*/ 24634 h 29"/>
                <a:gd name="T6" fmla="*/ 68140 w 26"/>
                <a:gd name="T7" fmla="*/ 41056 h 29"/>
                <a:gd name="T8" fmla="*/ 79497 w 26"/>
                <a:gd name="T9" fmla="*/ 53373 h 29"/>
                <a:gd name="T10" fmla="*/ 87068 w 26"/>
                <a:gd name="T11" fmla="*/ 106746 h 29"/>
                <a:gd name="T12" fmla="*/ 64355 w 26"/>
                <a:gd name="T13" fmla="*/ 106746 h 29"/>
                <a:gd name="T14" fmla="*/ 49213 w 26"/>
                <a:gd name="T15" fmla="*/ 49267 h 29"/>
                <a:gd name="T16" fmla="*/ 26499 w 26"/>
                <a:gd name="T17" fmla="*/ 65690 h 29"/>
                <a:gd name="T18" fmla="*/ 26499 w 26"/>
                <a:gd name="T19" fmla="*/ 102641 h 29"/>
                <a:gd name="T20" fmla="*/ 11357 w 26"/>
                <a:gd name="T21" fmla="*/ 119063 h 29"/>
                <a:gd name="T22" fmla="*/ 7571 w 26"/>
                <a:gd name="T23" fmla="*/ 90324 h 29"/>
                <a:gd name="T24" fmla="*/ 11357 w 26"/>
                <a:gd name="T25" fmla="*/ 82112 h 29"/>
                <a:gd name="T26" fmla="*/ 7571 w 26"/>
                <a:gd name="T27" fmla="*/ 78007 h 29"/>
                <a:gd name="T28" fmla="*/ 11357 w 26"/>
                <a:gd name="T29" fmla="*/ 53373 h 29"/>
                <a:gd name="T30" fmla="*/ 0 w 26"/>
                <a:gd name="T31" fmla="*/ 41056 h 29"/>
                <a:gd name="T32" fmla="*/ 41641 w 26"/>
                <a:gd name="T33" fmla="*/ 4106 h 29"/>
                <a:gd name="T34" fmla="*/ 87068 w 26"/>
                <a:gd name="T35" fmla="*/ 4106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9">
                  <a:moveTo>
                    <a:pt x="23" y="1"/>
                  </a:moveTo>
                  <a:cubicBezTo>
                    <a:pt x="26" y="7"/>
                    <a:pt x="16" y="4"/>
                    <a:pt x="18" y="6"/>
                  </a:cubicBezTo>
                  <a:cubicBezTo>
                    <a:pt x="20" y="8"/>
                    <a:pt x="19" y="7"/>
                    <a:pt x="17" y="6"/>
                  </a:cubicBezTo>
                  <a:cubicBezTo>
                    <a:pt x="17" y="8"/>
                    <a:pt x="18" y="9"/>
                    <a:pt x="18" y="10"/>
                  </a:cubicBezTo>
                  <a:cubicBezTo>
                    <a:pt x="19" y="11"/>
                    <a:pt x="21" y="13"/>
                    <a:pt x="21" y="13"/>
                  </a:cubicBezTo>
                  <a:cubicBezTo>
                    <a:pt x="22" y="17"/>
                    <a:pt x="22" y="22"/>
                    <a:pt x="23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5" y="21"/>
                    <a:pt x="13" y="18"/>
                    <a:pt x="13" y="12"/>
                  </a:cubicBezTo>
                  <a:cubicBezTo>
                    <a:pt x="10" y="12"/>
                    <a:pt x="12" y="17"/>
                    <a:pt x="7" y="16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8" y="28"/>
                    <a:pt x="3" y="26"/>
                    <a:pt x="3" y="29"/>
                  </a:cubicBezTo>
                  <a:cubicBezTo>
                    <a:pt x="1" y="29"/>
                    <a:pt x="1" y="24"/>
                    <a:pt x="2" y="22"/>
                  </a:cubicBezTo>
                  <a:cubicBezTo>
                    <a:pt x="2" y="21"/>
                    <a:pt x="3" y="20"/>
                    <a:pt x="3" y="20"/>
                  </a:cubicBezTo>
                  <a:cubicBezTo>
                    <a:pt x="3" y="19"/>
                    <a:pt x="2" y="19"/>
                    <a:pt x="2" y="19"/>
                  </a:cubicBezTo>
                  <a:cubicBezTo>
                    <a:pt x="1" y="18"/>
                    <a:pt x="4" y="16"/>
                    <a:pt x="3" y="13"/>
                  </a:cubicBezTo>
                  <a:cubicBezTo>
                    <a:pt x="4" y="11"/>
                    <a:pt x="2" y="11"/>
                    <a:pt x="0" y="10"/>
                  </a:cubicBezTo>
                  <a:cubicBezTo>
                    <a:pt x="2" y="5"/>
                    <a:pt x="4" y="0"/>
                    <a:pt x="11" y="1"/>
                  </a:cubicBezTo>
                  <a:cubicBezTo>
                    <a:pt x="7" y="5"/>
                    <a:pt x="19" y="1"/>
                    <a:pt x="23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8" name="Freeform 101">
              <a:extLst>
                <a:ext uri="{FF2B5EF4-FFF2-40B4-BE49-F238E27FC236}">
                  <a16:creationId xmlns:a16="http://schemas.microsoft.com/office/drawing/2014/main" id="{84DCC4BC-F803-4A3F-AD90-0681826F3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0050" y="4310063"/>
              <a:ext cx="230188" cy="71437"/>
            </a:xfrm>
            <a:custGeom>
              <a:avLst/>
              <a:gdLst>
                <a:gd name="T0" fmla="*/ 3836 w 60"/>
                <a:gd name="T1" fmla="*/ 21011 h 17"/>
                <a:gd name="T2" fmla="*/ 26855 w 60"/>
                <a:gd name="T3" fmla="*/ 4202 h 17"/>
                <a:gd name="T4" fmla="*/ 38365 w 60"/>
                <a:gd name="T5" fmla="*/ 16809 h 17"/>
                <a:gd name="T6" fmla="*/ 49874 w 60"/>
                <a:gd name="T7" fmla="*/ 21011 h 17"/>
                <a:gd name="T8" fmla="*/ 103585 w 60"/>
                <a:gd name="T9" fmla="*/ 33617 h 17"/>
                <a:gd name="T10" fmla="*/ 157295 w 60"/>
                <a:gd name="T11" fmla="*/ 29415 h 17"/>
                <a:gd name="T12" fmla="*/ 168805 w 60"/>
                <a:gd name="T13" fmla="*/ 42022 h 17"/>
                <a:gd name="T14" fmla="*/ 184150 w 60"/>
                <a:gd name="T15" fmla="*/ 46224 h 17"/>
                <a:gd name="T16" fmla="*/ 211006 w 60"/>
                <a:gd name="T17" fmla="*/ 46224 h 17"/>
                <a:gd name="T18" fmla="*/ 214842 w 60"/>
                <a:gd name="T19" fmla="*/ 63033 h 17"/>
                <a:gd name="T20" fmla="*/ 203333 w 60"/>
                <a:gd name="T21" fmla="*/ 63033 h 17"/>
                <a:gd name="T22" fmla="*/ 95912 w 60"/>
                <a:gd name="T23" fmla="*/ 46224 h 17"/>
                <a:gd name="T24" fmla="*/ 69056 w 60"/>
                <a:gd name="T25" fmla="*/ 46224 h 17"/>
                <a:gd name="T26" fmla="*/ 30692 w 60"/>
                <a:gd name="T27" fmla="*/ 33617 h 17"/>
                <a:gd name="T28" fmla="*/ 3836 w 60"/>
                <a:gd name="T29" fmla="*/ 21011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0" h="17">
                  <a:moveTo>
                    <a:pt x="1" y="5"/>
                  </a:moveTo>
                  <a:cubicBezTo>
                    <a:pt x="0" y="1"/>
                    <a:pt x="6" y="3"/>
                    <a:pt x="7" y="1"/>
                  </a:cubicBezTo>
                  <a:cubicBezTo>
                    <a:pt x="10" y="0"/>
                    <a:pt x="9" y="3"/>
                    <a:pt x="10" y="4"/>
                  </a:cubicBezTo>
                  <a:cubicBezTo>
                    <a:pt x="11" y="5"/>
                    <a:pt x="13" y="4"/>
                    <a:pt x="13" y="5"/>
                  </a:cubicBezTo>
                  <a:cubicBezTo>
                    <a:pt x="19" y="3"/>
                    <a:pt x="21" y="4"/>
                    <a:pt x="27" y="8"/>
                  </a:cubicBezTo>
                  <a:cubicBezTo>
                    <a:pt x="32" y="5"/>
                    <a:pt x="34" y="7"/>
                    <a:pt x="41" y="7"/>
                  </a:cubicBezTo>
                  <a:cubicBezTo>
                    <a:pt x="43" y="6"/>
                    <a:pt x="43" y="8"/>
                    <a:pt x="44" y="10"/>
                  </a:cubicBezTo>
                  <a:cubicBezTo>
                    <a:pt x="46" y="9"/>
                    <a:pt x="48" y="9"/>
                    <a:pt x="48" y="11"/>
                  </a:cubicBezTo>
                  <a:cubicBezTo>
                    <a:pt x="51" y="9"/>
                    <a:pt x="55" y="14"/>
                    <a:pt x="55" y="11"/>
                  </a:cubicBezTo>
                  <a:cubicBezTo>
                    <a:pt x="60" y="11"/>
                    <a:pt x="52" y="16"/>
                    <a:pt x="56" y="15"/>
                  </a:cubicBezTo>
                  <a:cubicBezTo>
                    <a:pt x="56" y="17"/>
                    <a:pt x="55" y="15"/>
                    <a:pt x="53" y="15"/>
                  </a:cubicBezTo>
                  <a:cubicBezTo>
                    <a:pt x="43" y="17"/>
                    <a:pt x="34" y="13"/>
                    <a:pt x="25" y="11"/>
                  </a:cubicBezTo>
                  <a:cubicBezTo>
                    <a:pt x="23" y="11"/>
                    <a:pt x="21" y="11"/>
                    <a:pt x="18" y="11"/>
                  </a:cubicBezTo>
                  <a:cubicBezTo>
                    <a:pt x="15" y="10"/>
                    <a:pt x="12" y="9"/>
                    <a:pt x="8" y="8"/>
                  </a:cubicBezTo>
                  <a:cubicBezTo>
                    <a:pt x="6" y="7"/>
                    <a:pt x="2" y="8"/>
                    <a:pt x="1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9" name="Freeform 102">
              <a:extLst>
                <a:ext uri="{FF2B5EF4-FFF2-40B4-BE49-F238E27FC236}">
                  <a16:creationId xmlns:a16="http://schemas.microsoft.com/office/drawing/2014/main" id="{5071E33D-D79B-431E-8A29-5350FED28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8025" y="4392613"/>
              <a:ext cx="28575" cy="19050"/>
            </a:xfrm>
            <a:custGeom>
              <a:avLst/>
              <a:gdLst>
                <a:gd name="T0" fmla="*/ 10716 w 8"/>
                <a:gd name="T1" fmla="*/ 9525 h 4"/>
                <a:gd name="T2" fmla="*/ 28575 w 8"/>
                <a:gd name="T3" fmla="*/ 19050 h 4"/>
                <a:gd name="T4" fmla="*/ 10716 w 8"/>
                <a:gd name="T5" fmla="*/ 19050 h 4"/>
                <a:gd name="T6" fmla="*/ 3572 w 8"/>
                <a:gd name="T7" fmla="*/ 9525 h 4"/>
                <a:gd name="T8" fmla="*/ 10716 w 8"/>
                <a:gd name="T9" fmla="*/ 9525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" h="4">
                  <a:moveTo>
                    <a:pt x="3" y="2"/>
                  </a:moveTo>
                  <a:cubicBezTo>
                    <a:pt x="5" y="2"/>
                    <a:pt x="8" y="2"/>
                    <a:pt x="8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2"/>
                    <a:pt x="2" y="3"/>
                    <a:pt x="1" y="2"/>
                  </a:cubicBezTo>
                  <a:cubicBezTo>
                    <a:pt x="0" y="0"/>
                    <a:pt x="2" y="1"/>
                    <a:pt x="3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0" name="Freeform 103">
              <a:extLst>
                <a:ext uri="{FF2B5EF4-FFF2-40B4-BE49-F238E27FC236}">
                  <a16:creationId xmlns:a16="http://schemas.microsoft.com/office/drawing/2014/main" id="{666C847B-0515-418B-A8C4-0A0014BD4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3550" y="5189538"/>
              <a:ext cx="166688" cy="179387"/>
            </a:xfrm>
            <a:custGeom>
              <a:avLst/>
              <a:gdLst>
                <a:gd name="T0" fmla="*/ 3788 w 44"/>
                <a:gd name="T1" fmla="*/ 154925 h 44"/>
                <a:gd name="T2" fmla="*/ 15153 w 44"/>
                <a:gd name="T3" fmla="*/ 130463 h 44"/>
                <a:gd name="T4" fmla="*/ 26519 w 44"/>
                <a:gd name="T5" fmla="*/ 126386 h 44"/>
                <a:gd name="T6" fmla="*/ 26519 w 44"/>
                <a:gd name="T7" fmla="*/ 114155 h 44"/>
                <a:gd name="T8" fmla="*/ 34095 w 44"/>
                <a:gd name="T9" fmla="*/ 114155 h 44"/>
                <a:gd name="T10" fmla="*/ 41672 w 44"/>
                <a:gd name="T11" fmla="*/ 101924 h 44"/>
                <a:gd name="T12" fmla="*/ 60614 w 44"/>
                <a:gd name="T13" fmla="*/ 97847 h 44"/>
                <a:gd name="T14" fmla="*/ 71979 w 44"/>
                <a:gd name="T15" fmla="*/ 85617 h 44"/>
                <a:gd name="T16" fmla="*/ 83344 w 44"/>
                <a:gd name="T17" fmla="*/ 69309 h 44"/>
                <a:gd name="T18" fmla="*/ 94709 w 44"/>
                <a:gd name="T19" fmla="*/ 57078 h 44"/>
                <a:gd name="T20" fmla="*/ 109863 w 44"/>
                <a:gd name="T21" fmla="*/ 61155 h 44"/>
                <a:gd name="T22" fmla="*/ 106074 w 44"/>
                <a:gd name="T23" fmla="*/ 40770 h 44"/>
                <a:gd name="T24" fmla="*/ 125016 w 44"/>
                <a:gd name="T25" fmla="*/ 12231 h 44"/>
                <a:gd name="T26" fmla="*/ 140169 w 44"/>
                <a:gd name="T27" fmla="*/ 0 h 44"/>
                <a:gd name="T28" fmla="*/ 159111 w 44"/>
                <a:gd name="T29" fmla="*/ 12231 h 44"/>
                <a:gd name="T30" fmla="*/ 162900 w 44"/>
                <a:gd name="T31" fmla="*/ 40770 h 44"/>
                <a:gd name="T32" fmla="*/ 159111 w 44"/>
                <a:gd name="T33" fmla="*/ 57078 h 44"/>
                <a:gd name="T34" fmla="*/ 147746 w 44"/>
                <a:gd name="T35" fmla="*/ 57078 h 44"/>
                <a:gd name="T36" fmla="*/ 140169 w 44"/>
                <a:gd name="T37" fmla="*/ 85617 h 44"/>
                <a:gd name="T38" fmla="*/ 121228 w 44"/>
                <a:gd name="T39" fmla="*/ 89694 h 44"/>
                <a:gd name="T40" fmla="*/ 106074 w 44"/>
                <a:gd name="T41" fmla="*/ 130463 h 44"/>
                <a:gd name="T42" fmla="*/ 94709 w 44"/>
                <a:gd name="T43" fmla="*/ 154925 h 44"/>
                <a:gd name="T44" fmla="*/ 83344 w 44"/>
                <a:gd name="T45" fmla="*/ 167156 h 44"/>
                <a:gd name="T46" fmla="*/ 41672 w 44"/>
                <a:gd name="T47" fmla="*/ 146771 h 44"/>
                <a:gd name="T48" fmla="*/ 18942 w 44"/>
                <a:gd name="T49" fmla="*/ 154925 h 44"/>
                <a:gd name="T50" fmla="*/ 15153 w 44"/>
                <a:gd name="T51" fmla="*/ 142694 h 44"/>
                <a:gd name="T52" fmla="*/ 3788 w 44"/>
                <a:gd name="T53" fmla="*/ 154925 h 4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44" h="44">
                  <a:moveTo>
                    <a:pt x="1" y="38"/>
                  </a:moveTo>
                  <a:cubicBezTo>
                    <a:pt x="0" y="36"/>
                    <a:pt x="3" y="34"/>
                    <a:pt x="4" y="32"/>
                  </a:cubicBezTo>
                  <a:cubicBezTo>
                    <a:pt x="4" y="32"/>
                    <a:pt x="6" y="31"/>
                    <a:pt x="7" y="31"/>
                  </a:cubicBezTo>
                  <a:cubicBezTo>
                    <a:pt x="7" y="30"/>
                    <a:pt x="6" y="28"/>
                    <a:pt x="7" y="28"/>
                  </a:cubicBezTo>
                  <a:cubicBezTo>
                    <a:pt x="7" y="28"/>
                    <a:pt x="9" y="28"/>
                    <a:pt x="9" y="28"/>
                  </a:cubicBezTo>
                  <a:cubicBezTo>
                    <a:pt x="10" y="28"/>
                    <a:pt x="10" y="25"/>
                    <a:pt x="11" y="25"/>
                  </a:cubicBezTo>
                  <a:cubicBezTo>
                    <a:pt x="13" y="24"/>
                    <a:pt x="16" y="26"/>
                    <a:pt x="16" y="24"/>
                  </a:cubicBezTo>
                  <a:cubicBezTo>
                    <a:pt x="17" y="21"/>
                    <a:pt x="16" y="22"/>
                    <a:pt x="19" y="21"/>
                  </a:cubicBezTo>
                  <a:cubicBezTo>
                    <a:pt x="22" y="21"/>
                    <a:pt x="21" y="19"/>
                    <a:pt x="22" y="17"/>
                  </a:cubicBezTo>
                  <a:cubicBezTo>
                    <a:pt x="22" y="17"/>
                    <a:pt x="26" y="20"/>
                    <a:pt x="25" y="14"/>
                  </a:cubicBezTo>
                  <a:cubicBezTo>
                    <a:pt x="27" y="14"/>
                    <a:pt x="27" y="15"/>
                    <a:pt x="29" y="15"/>
                  </a:cubicBezTo>
                  <a:cubicBezTo>
                    <a:pt x="29" y="13"/>
                    <a:pt x="27" y="12"/>
                    <a:pt x="28" y="10"/>
                  </a:cubicBezTo>
                  <a:cubicBezTo>
                    <a:pt x="33" y="11"/>
                    <a:pt x="32" y="5"/>
                    <a:pt x="33" y="3"/>
                  </a:cubicBezTo>
                  <a:cubicBezTo>
                    <a:pt x="34" y="2"/>
                    <a:pt x="38" y="3"/>
                    <a:pt x="37" y="0"/>
                  </a:cubicBezTo>
                  <a:cubicBezTo>
                    <a:pt x="39" y="1"/>
                    <a:pt x="39" y="3"/>
                    <a:pt x="42" y="3"/>
                  </a:cubicBezTo>
                  <a:cubicBezTo>
                    <a:pt x="40" y="7"/>
                    <a:pt x="44" y="6"/>
                    <a:pt x="43" y="10"/>
                  </a:cubicBezTo>
                  <a:cubicBezTo>
                    <a:pt x="41" y="10"/>
                    <a:pt x="42" y="13"/>
                    <a:pt x="42" y="14"/>
                  </a:cubicBezTo>
                  <a:cubicBezTo>
                    <a:pt x="41" y="14"/>
                    <a:pt x="39" y="14"/>
                    <a:pt x="39" y="14"/>
                  </a:cubicBezTo>
                  <a:cubicBezTo>
                    <a:pt x="38" y="15"/>
                    <a:pt x="38" y="18"/>
                    <a:pt x="37" y="21"/>
                  </a:cubicBezTo>
                  <a:cubicBezTo>
                    <a:pt x="35" y="23"/>
                    <a:pt x="35" y="20"/>
                    <a:pt x="32" y="22"/>
                  </a:cubicBezTo>
                  <a:cubicBezTo>
                    <a:pt x="28" y="24"/>
                    <a:pt x="29" y="29"/>
                    <a:pt x="28" y="32"/>
                  </a:cubicBezTo>
                  <a:cubicBezTo>
                    <a:pt x="27" y="33"/>
                    <a:pt x="23" y="33"/>
                    <a:pt x="25" y="38"/>
                  </a:cubicBezTo>
                  <a:cubicBezTo>
                    <a:pt x="22" y="37"/>
                    <a:pt x="22" y="39"/>
                    <a:pt x="22" y="41"/>
                  </a:cubicBezTo>
                  <a:cubicBezTo>
                    <a:pt x="19" y="37"/>
                    <a:pt x="11" y="44"/>
                    <a:pt x="11" y="36"/>
                  </a:cubicBezTo>
                  <a:cubicBezTo>
                    <a:pt x="10" y="37"/>
                    <a:pt x="7" y="39"/>
                    <a:pt x="5" y="38"/>
                  </a:cubicBezTo>
                  <a:cubicBezTo>
                    <a:pt x="5" y="38"/>
                    <a:pt x="4" y="35"/>
                    <a:pt x="4" y="35"/>
                  </a:cubicBezTo>
                  <a:cubicBezTo>
                    <a:pt x="1" y="35"/>
                    <a:pt x="7" y="40"/>
                    <a:pt x="1" y="38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1" name="Freeform 104">
              <a:extLst>
                <a:ext uri="{FF2B5EF4-FFF2-40B4-BE49-F238E27FC236}">
                  <a16:creationId xmlns:a16="http://schemas.microsoft.com/office/drawing/2014/main" id="{9F7DF13F-6516-4139-ACB3-75F22F314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513" y="1625600"/>
              <a:ext cx="234950" cy="185738"/>
            </a:xfrm>
            <a:custGeom>
              <a:avLst/>
              <a:gdLst>
                <a:gd name="T0" fmla="*/ 61626 w 61"/>
                <a:gd name="T1" fmla="*/ 0 h 45"/>
                <a:gd name="T2" fmla="*/ 88588 w 61"/>
                <a:gd name="T3" fmla="*/ 20638 h 45"/>
                <a:gd name="T4" fmla="*/ 107846 w 61"/>
                <a:gd name="T5" fmla="*/ 28893 h 45"/>
                <a:gd name="T6" fmla="*/ 115549 w 61"/>
                <a:gd name="T7" fmla="*/ 28893 h 45"/>
                <a:gd name="T8" fmla="*/ 123252 w 61"/>
                <a:gd name="T9" fmla="*/ 33020 h 45"/>
                <a:gd name="T10" fmla="*/ 138659 w 61"/>
                <a:gd name="T11" fmla="*/ 45403 h 45"/>
                <a:gd name="T12" fmla="*/ 154066 w 61"/>
                <a:gd name="T13" fmla="*/ 45403 h 45"/>
                <a:gd name="T14" fmla="*/ 188730 w 61"/>
                <a:gd name="T15" fmla="*/ 57785 h 45"/>
                <a:gd name="T16" fmla="*/ 188730 w 61"/>
                <a:gd name="T17" fmla="*/ 74295 h 45"/>
                <a:gd name="T18" fmla="*/ 204137 w 61"/>
                <a:gd name="T19" fmla="*/ 74295 h 45"/>
                <a:gd name="T20" fmla="*/ 204137 w 61"/>
                <a:gd name="T21" fmla="*/ 86678 h 45"/>
                <a:gd name="T22" fmla="*/ 234950 w 61"/>
                <a:gd name="T23" fmla="*/ 107315 h 45"/>
                <a:gd name="T24" fmla="*/ 231098 w 61"/>
                <a:gd name="T25" fmla="*/ 127953 h 45"/>
                <a:gd name="T26" fmla="*/ 219543 w 61"/>
                <a:gd name="T27" fmla="*/ 119698 h 45"/>
                <a:gd name="T28" fmla="*/ 192582 w 61"/>
                <a:gd name="T29" fmla="*/ 136208 h 45"/>
                <a:gd name="T30" fmla="*/ 188730 w 61"/>
                <a:gd name="T31" fmla="*/ 148590 h 45"/>
                <a:gd name="T32" fmla="*/ 177175 w 61"/>
                <a:gd name="T33" fmla="*/ 160973 h 45"/>
                <a:gd name="T34" fmla="*/ 142511 w 61"/>
                <a:gd name="T35" fmla="*/ 160973 h 45"/>
                <a:gd name="T36" fmla="*/ 142511 w 61"/>
                <a:gd name="T37" fmla="*/ 169228 h 45"/>
                <a:gd name="T38" fmla="*/ 123252 w 61"/>
                <a:gd name="T39" fmla="*/ 173355 h 45"/>
                <a:gd name="T40" fmla="*/ 115549 w 61"/>
                <a:gd name="T41" fmla="*/ 160973 h 45"/>
                <a:gd name="T42" fmla="*/ 84736 w 61"/>
                <a:gd name="T43" fmla="*/ 160973 h 45"/>
                <a:gd name="T44" fmla="*/ 73181 w 61"/>
                <a:gd name="T45" fmla="*/ 148590 h 45"/>
                <a:gd name="T46" fmla="*/ 88588 w 61"/>
                <a:gd name="T47" fmla="*/ 136208 h 45"/>
                <a:gd name="T48" fmla="*/ 61626 w 61"/>
                <a:gd name="T49" fmla="*/ 132080 h 45"/>
                <a:gd name="T50" fmla="*/ 80884 w 61"/>
                <a:gd name="T51" fmla="*/ 119698 h 45"/>
                <a:gd name="T52" fmla="*/ 88588 w 61"/>
                <a:gd name="T53" fmla="*/ 107315 h 45"/>
                <a:gd name="T54" fmla="*/ 107846 w 61"/>
                <a:gd name="T55" fmla="*/ 115570 h 45"/>
                <a:gd name="T56" fmla="*/ 100143 w 61"/>
                <a:gd name="T57" fmla="*/ 99060 h 45"/>
                <a:gd name="T58" fmla="*/ 53923 w 61"/>
                <a:gd name="T59" fmla="*/ 107315 h 45"/>
                <a:gd name="T60" fmla="*/ 34665 w 61"/>
                <a:gd name="T61" fmla="*/ 103188 h 45"/>
                <a:gd name="T62" fmla="*/ 26961 w 61"/>
                <a:gd name="T63" fmla="*/ 90805 h 45"/>
                <a:gd name="T64" fmla="*/ 3852 w 61"/>
                <a:gd name="T65" fmla="*/ 78423 h 45"/>
                <a:gd name="T66" fmla="*/ 0 w 61"/>
                <a:gd name="T67" fmla="*/ 61913 h 45"/>
                <a:gd name="T68" fmla="*/ 15407 w 61"/>
                <a:gd name="T69" fmla="*/ 49530 h 45"/>
                <a:gd name="T70" fmla="*/ 26961 w 61"/>
                <a:gd name="T71" fmla="*/ 41275 h 45"/>
                <a:gd name="T72" fmla="*/ 30813 w 61"/>
                <a:gd name="T73" fmla="*/ 20638 h 45"/>
                <a:gd name="T74" fmla="*/ 42368 w 61"/>
                <a:gd name="T75" fmla="*/ 20638 h 45"/>
                <a:gd name="T76" fmla="*/ 53923 w 61"/>
                <a:gd name="T77" fmla="*/ 12383 h 45"/>
                <a:gd name="T78" fmla="*/ 61626 w 61"/>
                <a:gd name="T79" fmla="*/ 0 h 4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1" h="45">
                  <a:moveTo>
                    <a:pt x="16" y="0"/>
                  </a:moveTo>
                  <a:cubicBezTo>
                    <a:pt x="18" y="2"/>
                    <a:pt x="22" y="2"/>
                    <a:pt x="23" y="5"/>
                  </a:cubicBezTo>
                  <a:cubicBezTo>
                    <a:pt x="26" y="4"/>
                    <a:pt x="27" y="6"/>
                    <a:pt x="28" y="7"/>
                  </a:cubicBezTo>
                  <a:cubicBezTo>
                    <a:pt x="28" y="7"/>
                    <a:pt x="30" y="6"/>
                    <a:pt x="30" y="7"/>
                  </a:cubicBezTo>
                  <a:cubicBezTo>
                    <a:pt x="31" y="7"/>
                    <a:pt x="31" y="9"/>
                    <a:pt x="32" y="8"/>
                  </a:cubicBezTo>
                  <a:cubicBezTo>
                    <a:pt x="34" y="6"/>
                    <a:pt x="33" y="9"/>
                    <a:pt x="36" y="11"/>
                  </a:cubicBezTo>
                  <a:cubicBezTo>
                    <a:pt x="37" y="12"/>
                    <a:pt x="39" y="11"/>
                    <a:pt x="40" y="11"/>
                  </a:cubicBezTo>
                  <a:cubicBezTo>
                    <a:pt x="41" y="11"/>
                    <a:pt x="43" y="16"/>
                    <a:pt x="49" y="14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2" y="17"/>
                    <a:pt x="53" y="18"/>
                  </a:cubicBezTo>
                  <a:cubicBezTo>
                    <a:pt x="53" y="18"/>
                    <a:pt x="52" y="20"/>
                    <a:pt x="53" y="21"/>
                  </a:cubicBezTo>
                  <a:cubicBezTo>
                    <a:pt x="55" y="23"/>
                    <a:pt x="58" y="24"/>
                    <a:pt x="61" y="26"/>
                  </a:cubicBezTo>
                  <a:cubicBezTo>
                    <a:pt x="61" y="28"/>
                    <a:pt x="61" y="30"/>
                    <a:pt x="60" y="31"/>
                  </a:cubicBezTo>
                  <a:cubicBezTo>
                    <a:pt x="58" y="31"/>
                    <a:pt x="57" y="29"/>
                    <a:pt x="57" y="29"/>
                  </a:cubicBezTo>
                  <a:cubicBezTo>
                    <a:pt x="54" y="30"/>
                    <a:pt x="53" y="33"/>
                    <a:pt x="50" y="33"/>
                  </a:cubicBezTo>
                  <a:cubicBezTo>
                    <a:pt x="49" y="34"/>
                    <a:pt x="49" y="35"/>
                    <a:pt x="49" y="36"/>
                  </a:cubicBezTo>
                  <a:cubicBezTo>
                    <a:pt x="46" y="36"/>
                    <a:pt x="46" y="37"/>
                    <a:pt x="46" y="39"/>
                  </a:cubicBezTo>
                  <a:cubicBezTo>
                    <a:pt x="41" y="40"/>
                    <a:pt x="40" y="36"/>
                    <a:pt x="37" y="39"/>
                  </a:cubicBezTo>
                  <a:cubicBezTo>
                    <a:pt x="36" y="39"/>
                    <a:pt x="37" y="41"/>
                    <a:pt x="37" y="41"/>
                  </a:cubicBezTo>
                  <a:cubicBezTo>
                    <a:pt x="37" y="45"/>
                    <a:pt x="32" y="37"/>
                    <a:pt x="32" y="42"/>
                  </a:cubicBezTo>
                  <a:cubicBezTo>
                    <a:pt x="30" y="42"/>
                    <a:pt x="31" y="40"/>
                    <a:pt x="30" y="39"/>
                  </a:cubicBezTo>
                  <a:cubicBezTo>
                    <a:pt x="27" y="42"/>
                    <a:pt x="26" y="38"/>
                    <a:pt x="22" y="39"/>
                  </a:cubicBezTo>
                  <a:cubicBezTo>
                    <a:pt x="22" y="37"/>
                    <a:pt x="21" y="36"/>
                    <a:pt x="19" y="36"/>
                  </a:cubicBezTo>
                  <a:cubicBezTo>
                    <a:pt x="19" y="34"/>
                    <a:pt x="23" y="36"/>
                    <a:pt x="23" y="33"/>
                  </a:cubicBezTo>
                  <a:cubicBezTo>
                    <a:pt x="24" y="30"/>
                    <a:pt x="18" y="33"/>
                    <a:pt x="16" y="32"/>
                  </a:cubicBezTo>
                  <a:cubicBezTo>
                    <a:pt x="15" y="28"/>
                    <a:pt x="19" y="30"/>
                    <a:pt x="21" y="29"/>
                  </a:cubicBezTo>
                  <a:cubicBezTo>
                    <a:pt x="21" y="29"/>
                    <a:pt x="23" y="26"/>
                    <a:pt x="23" y="26"/>
                  </a:cubicBezTo>
                  <a:cubicBezTo>
                    <a:pt x="24" y="26"/>
                    <a:pt x="26" y="29"/>
                    <a:pt x="28" y="28"/>
                  </a:cubicBezTo>
                  <a:cubicBezTo>
                    <a:pt x="28" y="26"/>
                    <a:pt x="26" y="25"/>
                    <a:pt x="26" y="24"/>
                  </a:cubicBezTo>
                  <a:cubicBezTo>
                    <a:pt x="25" y="25"/>
                    <a:pt x="16" y="24"/>
                    <a:pt x="14" y="26"/>
                  </a:cubicBezTo>
                  <a:cubicBezTo>
                    <a:pt x="11" y="29"/>
                    <a:pt x="13" y="26"/>
                    <a:pt x="9" y="25"/>
                  </a:cubicBezTo>
                  <a:cubicBezTo>
                    <a:pt x="5" y="24"/>
                    <a:pt x="2" y="26"/>
                    <a:pt x="7" y="22"/>
                  </a:cubicBezTo>
                  <a:cubicBezTo>
                    <a:pt x="6" y="20"/>
                    <a:pt x="2" y="21"/>
                    <a:pt x="1" y="19"/>
                  </a:cubicBezTo>
                  <a:cubicBezTo>
                    <a:pt x="3" y="17"/>
                    <a:pt x="6" y="13"/>
                    <a:pt x="0" y="15"/>
                  </a:cubicBezTo>
                  <a:cubicBezTo>
                    <a:pt x="0" y="14"/>
                    <a:pt x="1" y="12"/>
                    <a:pt x="4" y="12"/>
                  </a:cubicBezTo>
                  <a:cubicBezTo>
                    <a:pt x="5" y="12"/>
                    <a:pt x="5" y="10"/>
                    <a:pt x="7" y="10"/>
                  </a:cubicBezTo>
                  <a:cubicBezTo>
                    <a:pt x="9" y="10"/>
                    <a:pt x="7" y="7"/>
                    <a:pt x="8" y="5"/>
                  </a:cubicBezTo>
                  <a:cubicBezTo>
                    <a:pt x="8" y="5"/>
                    <a:pt x="10" y="6"/>
                    <a:pt x="11" y="5"/>
                  </a:cubicBezTo>
                  <a:cubicBezTo>
                    <a:pt x="12" y="5"/>
                    <a:pt x="12" y="3"/>
                    <a:pt x="14" y="3"/>
                  </a:cubicBezTo>
                  <a:cubicBezTo>
                    <a:pt x="14" y="1"/>
                    <a:pt x="16" y="2"/>
                    <a:pt x="16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2" name="Freeform 105">
              <a:extLst>
                <a:ext uri="{FF2B5EF4-FFF2-40B4-BE49-F238E27FC236}">
                  <a16:creationId xmlns:a16="http://schemas.microsoft.com/office/drawing/2014/main" id="{9FDD94FF-0819-4480-84A4-8A153FB18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0425" y="1693863"/>
              <a:ext cx="315913" cy="169862"/>
            </a:xfrm>
            <a:custGeom>
              <a:avLst/>
              <a:gdLst>
                <a:gd name="T0" fmla="*/ 111725 w 82"/>
                <a:gd name="T1" fmla="*/ 116003 h 41"/>
                <a:gd name="T2" fmla="*/ 100168 w 82"/>
                <a:gd name="T3" fmla="*/ 120146 h 41"/>
                <a:gd name="T4" fmla="*/ 73199 w 82"/>
                <a:gd name="T5" fmla="*/ 116003 h 41"/>
                <a:gd name="T6" fmla="*/ 88610 w 82"/>
                <a:gd name="T7" fmla="*/ 103574 h 41"/>
                <a:gd name="T8" fmla="*/ 119431 w 82"/>
                <a:gd name="T9" fmla="*/ 78717 h 41"/>
                <a:gd name="T10" fmla="*/ 111725 w 82"/>
                <a:gd name="T11" fmla="*/ 62145 h 41"/>
                <a:gd name="T12" fmla="*/ 84757 w 82"/>
                <a:gd name="T13" fmla="*/ 62145 h 41"/>
                <a:gd name="T14" fmla="*/ 57789 w 82"/>
                <a:gd name="T15" fmla="*/ 87002 h 41"/>
                <a:gd name="T16" fmla="*/ 19263 w 82"/>
                <a:gd name="T17" fmla="*/ 78717 h 41"/>
                <a:gd name="T18" fmla="*/ 23116 w 82"/>
                <a:gd name="T19" fmla="*/ 37287 h 41"/>
                <a:gd name="T20" fmla="*/ 11558 w 82"/>
                <a:gd name="T21" fmla="*/ 45573 h 41"/>
                <a:gd name="T22" fmla="*/ 7705 w 82"/>
                <a:gd name="T23" fmla="*/ 16572 h 41"/>
                <a:gd name="T24" fmla="*/ 19263 w 82"/>
                <a:gd name="T25" fmla="*/ 20715 h 41"/>
                <a:gd name="T26" fmla="*/ 50084 w 82"/>
                <a:gd name="T27" fmla="*/ 8286 h 41"/>
                <a:gd name="T28" fmla="*/ 57789 w 82"/>
                <a:gd name="T29" fmla="*/ 29001 h 41"/>
                <a:gd name="T30" fmla="*/ 100168 w 82"/>
                <a:gd name="T31" fmla="*/ 33144 h 41"/>
                <a:gd name="T32" fmla="*/ 115578 w 82"/>
                <a:gd name="T33" fmla="*/ 8286 h 41"/>
                <a:gd name="T34" fmla="*/ 169514 w 82"/>
                <a:gd name="T35" fmla="*/ 16572 h 41"/>
                <a:gd name="T36" fmla="*/ 173367 w 82"/>
                <a:gd name="T37" fmla="*/ 16572 h 41"/>
                <a:gd name="T38" fmla="*/ 196482 w 82"/>
                <a:gd name="T39" fmla="*/ 33144 h 41"/>
                <a:gd name="T40" fmla="*/ 192630 w 82"/>
                <a:gd name="T41" fmla="*/ 45573 h 41"/>
                <a:gd name="T42" fmla="*/ 219598 w 82"/>
                <a:gd name="T43" fmla="*/ 37287 h 41"/>
                <a:gd name="T44" fmla="*/ 250419 w 82"/>
                <a:gd name="T45" fmla="*/ 49716 h 41"/>
                <a:gd name="T46" fmla="*/ 258124 w 82"/>
                <a:gd name="T47" fmla="*/ 62145 h 41"/>
                <a:gd name="T48" fmla="*/ 261977 w 82"/>
                <a:gd name="T49" fmla="*/ 66288 h 41"/>
                <a:gd name="T50" fmla="*/ 265829 w 82"/>
                <a:gd name="T51" fmla="*/ 78717 h 41"/>
                <a:gd name="T52" fmla="*/ 277387 w 82"/>
                <a:gd name="T53" fmla="*/ 78717 h 41"/>
                <a:gd name="T54" fmla="*/ 277387 w 82"/>
                <a:gd name="T55" fmla="*/ 91145 h 41"/>
                <a:gd name="T56" fmla="*/ 288945 w 82"/>
                <a:gd name="T57" fmla="*/ 91145 h 41"/>
                <a:gd name="T58" fmla="*/ 292797 w 82"/>
                <a:gd name="T59" fmla="*/ 107717 h 41"/>
                <a:gd name="T60" fmla="*/ 312060 w 82"/>
                <a:gd name="T61" fmla="*/ 107717 h 41"/>
                <a:gd name="T62" fmla="*/ 292797 w 82"/>
                <a:gd name="T63" fmla="*/ 120146 h 41"/>
                <a:gd name="T64" fmla="*/ 292797 w 82"/>
                <a:gd name="T65" fmla="*/ 124289 h 41"/>
                <a:gd name="T66" fmla="*/ 238861 w 82"/>
                <a:gd name="T67" fmla="*/ 124289 h 41"/>
                <a:gd name="T68" fmla="*/ 238861 w 82"/>
                <a:gd name="T69" fmla="*/ 91145 h 41"/>
                <a:gd name="T70" fmla="*/ 184925 w 82"/>
                <a:gd name="T71" fmla="*/ 87002 h 41"/>
                <a:gd name="T72" fmla="*/ 181072 w 82"/>
                <a:gd name="T73" fmla="*/ 103574 h 41"/>
                <a:gd name="T74" fmla="*/ 169514 w 82"/>
                <a:gd name="T75" fmla="*/ 103574 h 41"/>
                <a:gd name="T76" fmla="*/ 157957 w 82"/>
                <a:gd name="T77" fmla="*/ 116003 h 41"/>
                <a:gd name="T78" fmla="*/ 165662 w 82"/>
                <a:gd name="T79" fmla="*/ 120146 h 41"/>
                <a:gd name="T80" fmla="*/ 146399 w 82"/>
                <a:gd name="T81" fmla="*/ 124289 h 41"/>
                <a:gd name="T82" fmla="*/ 146399 w 82"/>
                <a:gd name="T83" fmla="*/ 161576 h 41"/>
                <a:gd name="T84" fmla="*/ 77052 w 82"/>
                <a:gd name="T85" fmla="*/ 136718 h 41"/>
                <a:gd name="T86" fmla="*/ 92462 w 82"/>
                <a:gd name="T87" fmla="*/ 124289 h 41"/>
                <a:gd name="T88" fmla="*/ 115578 w 82"/>
                <a:gd name="T89" fmla="*/ 124289 h 41"/>
                <a:gd name="T90" fmla="*/ 111725 w 82"/>
                <a:gd name="T91" fmla="*/ 116003 h 4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82" h="41">
                  <a:moveTo>
                    <a:pt x="29" y="28"/>
                  </a:moveTo>
                  <a:cubicBezTo>
                    <a:pt x="28" y="25"/>
                    <a:pt x="26" y="29"/>
                    <a:pt x="26" y="29"/>
                  </a:cubicBezTo>
                  <a:cubicBezTo>
                    <a:pt x="24" y="29"/>
                    <a:pt x="22" y="26"/>
                    <a:pt x="19" y="28"/>
                  </a:cubicBezTo>
                  <a:cubicBezTo>
                    <a:pt x="19" y="25"/>
                    <a:pt x="21" y="26"/>
                    <a:pt x="23" y="25"/>
                  </a:cubicBezTo>
                  <a:cubicBezTo>
                    <a:pt x="26" y="23"/>
                    <a:pt x="28" y="20"/>
                    <a:pt x="31" y="19"/>
                  </a:cubicBezTo>
                  <a:cubicBezTo>
                    <a:pt x="31" y="18"/>
                    <a:pt x="28" y="18"/>
                    <a:pt x="29" y="15"/>
                  </a:cubicBezTo>
                  <a:cubicBezTo>
                    <a:pt x="26" y="14"/>
                    <a:pt x="23" y="19"/>
                    <a:pt x="22" y="15"/>
                  </a:cubicBezTo>
                  <a:cubicBezTo>
                    <a:pt x="20" y="17"/>
                    <a:pt x="17" y="19"/>
                    <a:pt x="15" y="21"/>
                  </a:cubicBezTo>
                  <a:cubicBezTo>
                    <a:pt x="10" y="21"/>
                    <a:pt x="10" y="18"/>
                    <a:pt x="5" y="19"/>
                  </a:cubicBezTo>
                  <a:cubicBezTo>
                    <a:pt x="8" y="17"/>
                    <a:pt x="8" y="14"/>
                    <a:pt x="6" y="9"/>
                  </a:cubicBezTo>
                  <a:cubicBezTo>
                    <a:pt x="5" y="9"/>
                    <a:pt x="4" y="10"/>
                    <a:pt x="3" y="11"/>
                  </a:cubicBezTo>
                  <a:cubicBezTo>
                    <a:pt x="0" y="11"/>
                    <a:pt x="3" y="6"/>
                    <a:pt x="2" y="4"/>
                  </a:cubicBezTo>
                  <a:cubicBezTo>
                    <a:pt x="4" y="4"/>
                    <a:pt x="4" y="4"/>
                    <a:pt x="5" y="5"/>
                  </a:cubicBezTo>
                  <a:cubicBezTo>
                    <a:pt x="6" y="2"/>
                    <a:pt x="13" y="6"/>
                    <a:pt x="13" y="2"/>
                  </a:cubicBezTo>
                  <a:cubicBezTo>
                    <a:pt x="15" y="3"/>
                    <a:pt x="14" y="5"/>
                    <a:pt x="15" y="7"/>
                  </a:cubicBezTo>
                  <a:cubicBezTo>
                    <a:pt x="20" y="8"/>
                    <a:pt x="25" y="0"/>
                    <a:pt x="26" y="8"/>
                  </a:cubicBezTo>
                  <a:cubicBezTo>
                    <a:pt x="30" y="8"/>
                    <a:pt x="30" y="6"/>
                    <a:pt x="30" y="2"/>
                  </a:cubicBezTo>
                  <a:cubicBezTo>
                    <a:pt x="34" y="4"/>
                    <a:pt x="38" y="3"/>
                    <a:pt x="44" y="4"/>
                  </a:cubicBezTo>
                  <a:cubicBezTo>
                    <a:pt x="45" y="4"/>
                    <a:pt x="45" y="6"/>
                    <a:pt x="45" y="4"/>
                  </a:cubicBezTo>
                  <a:cubicBezTo>
                    <a:pt x="48" y="4"/>
                    <a:pt x="46" y="10"/>
                    <a:pt x="51" y="8"/>
                  </a:cubicBezTo>
                  <a:cubicBezTo>
                    <a:pt x="51" y="9"/>
                    <a:pt x="50" y="9"/>
                    <a:pt x="50" y="11"/>
                  </a:cubicBezTo>
                  <a:cubicBezTo>
                    <a:pt x="52" y="10"/>
                    <a:pt x="57" y="12"/>
                    <a:pt x="57" y="9"/>
                  </a:cubicBezTo>
                  <a:cubicBezTo>
                    <a:pt x="58" y="11"/>
                    <a:pt x="59" y="13"/>
                    <a:pt x="65" y="12"/>
                  </a:cubicBezTo>
                  <a:cubicBezTo>
                    <a:pt x="63" y="15"/>
                    <a:pt x="64" y="14"/>
                    <a:pt x="67" y="15"/>
                  </a:cubicBezTo>
                  <a:cubicBezTo>
                    <a:pt x="67" y="15"/>
                    <a:pt x="66" y="16"/>
                    <a:pt x="68" y="16"/>
                  </a:cubicBezTo>
                  <a:cubicBezTo>
                    <a:pt x="70" y="17"/>
                    <a:pt x="68" y="18"/>
                    <a:pt x="69" y="19"/>
                  </a:cubicBezTo>
                  <a:cubicBezTo>
                    <a:pt x="70" y="20"/>
                    <a:pt x="72" y="19"/>
                    <a:pt x="72" y="19"/>
                  </a:cubicBezTo>
                  <a:cubicBezTo>
                    <a:pt x="73" y="20"/>
                    <a:pt x="72" y="22"/>
                    <a:pt x="72" y="22"/>
                  </a:cubicBezTo>
                  <a:cubicBezTo>
                    <a:pt x="73" y="23"/>
                    <a:pt x="75" y="22"/>
                    <a:pt x="75" y="22"/>
                  </a:cubicBezTo>
                  <a:cubicBezTo>
                    <a:pt x="76" y="23"/>
                    <a:pt x="75" y="25"/>
                    <a:pt x="76" y="26"/>
                  </a:cubicBezTo>
                  <a:cubicBezTo>
                    <a:pt x="79" y="27"/>
                    <a:pt x="80" y="24"/>
                    <a:pt x="81" y="26"/>
                  </a:cubicBezTo>
                  <a:cubicBezTo>
                    <a:pt x="82" y="30"/>
                    <a:pt x="77" y="28"/>
                    <a:pt x="76" y="29"/>
                  </a:cubicBezTo>
                  <a:cubicBezTo>
                    <a:pt x="76" y="29"/>
                    <a:pt x="76" y="30"/>
                    <a:pt x="76" y="30"/>
                  </a:cubicBezTo>
                  <a:cubicBezTo>
                    <a:pt x="73" y="32"/>
                    <a:pt x="67" y="30"/>
                    <a:pt x="62" y="30"/>
                  </a:cubicBezTo>
                  <a:cubicBezTo>
                    <a:pt x="61" y="26"/>
                    <a:pt x="62" y="27"/>
                    <a:pt x="62" y="22"/>
                  </a:cubicBezTo>
                  <a:cubicBezTo>
                    <a:pt x="61" y="18"/>
                    <a:pt x="51" y="18"/>
                    <a:pt x="48" y="21"/>
                  </a:cubicBezTo>
                  <a:cubicBezTo>
                    <a:pt x="46" y="21"/>
                    <a:pt x="48" y="24"/>
                    <a:pt x="47" y="25"/>
                  </a:cubicBezTo>
                  <a:cubicBezTo>
                    <a:pt x="47" y="25"/>
                    <a:pt x="44" y="24"/>
                    <a:pt x="44" y="25"/>
                  </a:cubicBezTo>
                  <a:cubicBezTo>
                    <a:pt x="43" y="26"/>
                    <a:pt x="44" y="28"/>
                    <a:pt x="41" y="28"/>
                  </a:cubicBezTo>
                  <a:cubicBezTo>
                    <a:pt x="41" y="29"/>
                    <a:pt x="42" y="29"/>
                    <a:pt x="43" y="29"/>
                  </a:cubicBezTo>
                  <a:cubicBezTo>
                    <a:pt x="42" y="31"/>
                    <a:pt x="40" y="30"/>
                    <a:pt x="38" y="30"/>
                  </a:cubicBezTo>
                  <a:cubicBezTo>
                    <a:pt x="37" y="35"/>
                    <a:pt x="38" y="34"/>
                    <a:pt x="38" y="39"/>
                  </a:cubicBezTo>
                  <a:cubicBezTo>
                    <a:pt x="34" y="40"/>
                    <a:pt x="21" y="41"/>
                    <a:pt x="20" y="33"/>
                  </a:cubicBezTo>
                  <a:cubicBezTo>
                    <a:pt x="23" y="33"/>
                    <a:pt x="24" y="32"/>
                    <a:pt x="24" y="30"/>
                  </a:cubicBezTo>
                  <a:cubicBezTo>
                    <a:pt x="28" y="30"/>
                    <a:pt x="27" y="33"/>
                    <a:pt x="30" y="30"/>
                  </a:cubicBezTo>
                  <a:cubicBezTo>
                    <a:pt x="29" y="29"/>
                    <a:pt x="26" y="28"/>
                    <a:pt x="29" y="28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3" name="Freeform 106">
              <a:extLst>
                <a:ext uri="{FF2B5EF4-FFF2-40B4-BE49-F238E27FC236}">
                  <a16:creationId xmlns:a16="http://schemas.microsoft.com/office/drawing/2014/main" id="{50E1ABC9-C9DF-4409-9EE5-C13D2EC26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3075" y="1828800"/>
              <a:ext cx="149225" cy="82550"/>
            </a:xfrm>
            <a:custGeom>
              <a:avLst/>
              <a:gdLst>
                <a:gd name="T0" fmla="*/ 145399 w 39"/>
                <a:gd name="T1" fmla="*/ 12383 h 20"/>
                <a:gd name="T2" fmla="*/ 145399 w 39"/>
                <a:gd name="T3" fmla="*/ 28893 h 20"/>
                <a:gd name="T4" fmla="*/ 137746 w 39"/>
                <a:gd name="T5" fmla="*/ 28893 h 20"/>
                <a:gd name="T6" fmla="*/ 137746 w 39"/>
                <a:gd name="T7" fmla="*/ 45403 h 20"/>
                <a:gd name="T8" fmla="*/ 118615 w 39"/>
                <a:gd name="T9" fmla="*/ 57785 h 20"/>
                <a:gd name="T10" fmla="*/ 103310 w 39"/>
                <a:gd name="T11" fmla="*/ 41275 h 20"/>
                <a:gd name="T12" fmla="*/ 88004 w 39"/>
                <a:gd name="T13" fmla="*/ 53658 h 20"/>
                <a:gd name="T14" fmla="*/ 65047 w 39"/>
                <a:gd name="T15" fmla="*/ 74295 h 20"/>
                <a:gd name="T16" fmla="*/ 7653 w 39"/>
                <a:gd name="T17" fmla="*/ 74295 h 20"/>
                <a:gd name="T18" fmla="*/ 0 w 39"/>
                <a:gd name="T19" fmla="*/ 53658 h 20"/>
                <a:gd name="T20" fmla="*/ 22958 w 39"/>
                <a:gd name="T21" fmla="*/ 57785 h 20"/>
                <a:gd name="T22" fmla="*/ 45915 w 39"/>
                <a:gd name="T23" fmla="*/ 41275 h 20"/>
                <a:gd name="T24" fmla="*/ 53568 w 39"/>
                <a:gd name="T25" fmla="*/ 28893 h 20"/>
                <a:gd name="T26" fmla="*/ 72699 w 39"/>
                <a:gd name="T27" fmla="*/ 24765 h 20"/>
                <a:gd name="T28" fmla="*/ 76526 w 39"/>
                <a:gd name="T29" fmla="*/ 24765 h 20"/>
                <a:gd name="T30" fmla="*/ 88004 w 39"/>
                <a:gd name="T31" fmla="*/ 12383 h 20"/>
                <a:gd name="T32" fmla="*/ 107136 w 39"/>
                <a:gd name="T33" fmla="*/ 12383 h 20"/>
                <a:gd name="T34" fmla="*/ 145399 w 39"/>
                <a:gd name="T35" fmla="*/ 12383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" h="20">
                  <a:moveTo>
                    <a:pt x="38" y="3"/>
                  </a:moveTo>
                  <a:cubicBezTo>
                    <a:pt x="38" y="3"/>
                    <a:pt x="39" y="6"/>
                    <a:pt x="38" y="7"/>
                  </a:cubicBezTo>
                  <a:cubicBezTo>
                    <a:pt x="38" y="7"/>
                    <a:pt x="36" y="6"/>
                    <a:pt x="36" y="7"/>
                  </a:cubicBezTo>
                  <a:cubicBezTo>
                    <a:pt x="35" y="7"/>
                    <a:pt x="37" y="11"/>
                    <a:pt x="36" y="11"/>
                  </a:cubicBezTo>
                  <a:cubicBezTo>
                    <a:pt x="34" y="11"/>
                    <a:pt x="32" y="9"/>
                    <a:pt x="31" y="14"/>
                  </a:cubicBezTo>
                  <a:cubicBezTo>
                    <a:pt x="29" y="14"/>
                    <a:pt x="30" y="9"/>
                    <a:pt x="27" y="10"/>
                  </a:cubicBezTo>
                  <a:cubicBezTo>
                    <a:pt x="24" y="9"/>
                    <a:pt x="25" y="12"/>
                    <a:pt x="23" y="13"/>
                  </a:cubicBezTo>
                  <a:cubicBezTo>
                    <a:pt x="21" y="15"/>
                    <a:pt x="17" y="14"/>
                    <a:pt x="17" y="18"/>
                  </a:cubicBezTo>
                  <a:cubicBezTo>
                    <a:pt x="11" y="20"/>
                    <a:pt x="8" y="19"/>
                    <a:pt x="2" y="18"/>
                  </a:cubicBezTo>
                  <a:cubicBezTo>
                    <a:pt x="2" y="16"/>
                    <a:pt x="0" y="15"/>
                    <a:pt x="0" y="13"/>
                  </a:cubicBezTo>
                  <a:cubicBezTo>
                    <a:pt x="2" y="14"/>
                    <a:pt x="4" y="14"/>
                    <a:pt x="6" y="14"/>
                  </a:cubicBezTo>
                  <a:cubicBezTo>
                    <a:pt x="9" y="14"/>
                    <a:pt x="9" y="10"/>
                    <a:pt x="12" y="10"/>
                  </a:cubicBezTo>
                  <a:cubicBezTo>
                    <a:pt x="12" y="10"/>
                    <a:pt x="14" y="6"/>
                    <a:pt x="14" y="7"/>
                  </a:cubicBezTo>
                  <a:cubicBezTo>
                    <a:pt x="17" y="10"/>
                    <a:pt x="15" y="6"/>
                    <a:pt x="19" y="6"/>
                  </a:cubicBezTo>
                  <a:cubicBezTo>
                    <a:pt x="19" y="5"/>
                    <a:pt x="20" y="6"/>
                    <a:pt x="20" y="6"/>
                  </a:cubicBezTo>
                  <a:cubicBezTo>
                    <a:pt x="21" y="5"/>
                    <a:pt x="23" y="3"/>
                    <a:pt x="23" y="3"/>
                  </a:cubicBezTo>
                  <a:cubicBezTo>
                    <a:pt x="25" y="2"/>
                    <a:pt x="27" y="3"/>
                    <a:pt x="28" y="3"/>
                  </a:cubicBezTo>
                  <a:cubicBezTo>
                    <a:pt x="30" y="2"/>
                    <a:pt x="35" y="0"/>
                    <a:pt x="38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4" name="Freeform 107">
              <a:extLst>
                <a:ext uri="{FF2B5EF4-FFF2-40B4-BE49-F238E27FC236}">
                  <a16:creationId xmlns:a16="http://schemas.microsoft.com/office/drawing/2014/main" id="{5C5B0664-6163-45AD-9043-6B6C6529C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063" y="1860550"/>
              <a:ext cx="147637" cy="82550"/>
            </a:xfrm>
            <a:custGeom>
              <a:avLst/>
              <a:gdLst>
                <a:gd name="T0" fmla="*/ 132495 w 39"/>
                <a:gd name="T1" fmla="*/ 8255 h 20"/>
                <a:gd name="T2" fmla="*/ 147637 w 39"/>
                <a:gd name="T3" fmla="*/ 57785 h 20"/>
                <a:gd name="T4" fmla="*/ 136280 w 39"/>
                <a:gd name="T5" fmla="*/ 53658 h 20"/>
                <a:gd name="T6" fmla="*/ 136280 w 39"/>
                <a:gd name="T7" fmla="*/ 70168 h 20"/>
                <a:gd name="T8" fmla="*/ 117352 w 39"/>
                <a:gd name="T9" fmla="*/ 78423 h 20"/>
                <a:gd name="T10" fmla="*/ 109781 w 39"/>
                <a:gd name="T11" fmla="*/ 82550 h 20"/>
                <a:gd name="T12" fmla="*/ 94639 w 39"/>
                <a:gd name="T13" fmla="*/ 82550 h 20"/>
                <a:gd name="T14" fmla="*/ 94639 w 39"/>
                <a:gd name="T15" fmla="*/ 57785 h 20"/>
                <a:gd name="T16" fmla="*/ 41641 w 39"/>
                <a:gd name="T17" fmla="*/ 53658 h 20"/>
                <a:gd name="T18" fmla="*/ 0 w 39"/>
                <a:gd name="T19" fmla="*/ 24765 h 20"/>
                <a:gd name="T20" fmla="*/ 3786 w 39"/>
                <a:gd name="T21" fmla="*/ 12383 h 20"/>
                <a:gd name="T22" fmla="*/ 15142 w 39"/>
                <a:gd name="T23" fmla="*/ 20638 h 20"/>
                <a:gd name="T24" fmla="*/ 41641 w 39"/>
                <a:gd name="T25" fmla="*/ 28893 h 20"/>
                <a:gd name="T26" fmla="*/ 52998 w 39"/>
                <a:gd name="T27" fmla="*/ 28893 h 20"/>
                <a:gd name="T28" fmla="*/ 56783 w 39"/>
                <a:gd name="T29" fmla="*/ 41275 h 20"/>
                <a:gd name="T30" fmla="*/ 60569 w 39"/>
                <a:gd name="T31" fmla="*/ 20638 h 20"/>
                <a:gd name="T32" fmla="*/ 71926 w 39"/>
                <a:gd name="T33" fmla="*/ 28893 h 20"/>
                <a:gd name="T34" fmla="*/ 132495 w 39"/>
                <a:gd name="T35" fmla="*/ 8255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" h="20">
                  <a:moveTo>
                    <a:pt x="35" y="2"/>
                  </a:moveTo>
                  <a:cubicBezTo>
                    <a:pt x="33" y="9"/>
                    <a:pt x="39" y="9"/>
                    <a:pt x="39" y="14"/>
                  </a:cubicBezTo>
                  <a:cubicBezTo>
                    <a:pt x="38" y="15"/>
                    <a:pt x="37" y="12"/>
                    <a:pt x="36" y="13"/>
                  </a:cubicBezTo>
                  <a:cubicBezTo>
                    <a:pt x="35" y="14"/>
                    <a:pt x="37" y="17"/>
                    <a:pt x="36" y="17"/>
                  </a:cubicBezTo>
                  <a:cubicBezTo>
                    <a:pt x="35" y="18"/>
                    <a:pt x="32" y="18"/>
                    <a:pt x="31" y="19"/>
                  </a:cubicBezTo>
                  <a:cubicBezTo>
                    <a:pt x="30" y="19"/>
                    <a:pt x="30" y="20"/>
                    <a:pt x="29" y="20"/>
                  </a:cubicBezTo>
                  <a:cubicBezTo>
                    <a:pt x="28" y="20"/>
                    <a:pt x="26" y="20"/>
                    <a:pt x="25" y="20"/>
                  </a:cubicBezTo>
                  <a:cubicBezTo>
                    <a:pt x="23" y="18"/>
                    <a:pt x="23" y="16"/>
                    <a:pt x="25" y="14"/>
                  </a:cubicBezTo>
                  <a:cubicBezTo>
                    <a:pt x="20" y="17"/>
                    <a:pt x="17" y="13"/>
                    <a:pt x="11" y="13"/>
                  </a:cubicBezTo>
                  <a:cubicBezTo>
                    <a:pt x="10" y="8"/>
                    <a:pt x="3" y="9"/>
                    <a:pt x="0" y="6"/>
                  </a:cubicBezTo>
                  <a:cubicBezTo>
                    <a:pt x="0" y="6"/>
                    <a:pt x="1" y="3"/>
                    <a:pt x="1" y="3"/>
                  </a:cubicBezTo>
                  <a:cubicBezTo>
                    <a:pt x="3" y="2"/>
                    <a:pt x="3" y="4"/>
                    <a:pt x="4" y="5"/>
                  </a:cubicBezTo>
                  <a:cubicBezTo>
                    <a:pt x="6" y="5"/>
                    <a:pt x="10" y="6"/>
                    <a:pt x="11" y="7"/>
                  </a:cubicBezTo>
                  <a:cubicBezTo>
                    <a:pt x="11" y="8"/>
                    <a:pt x="13" y="7"/>
                    <a:pt x="14" y="7"/>
                  </a:cubicBezTo>
                  <a:cubicBezTo>
                    <a:pt x="14" y="8"/>
                    <a:pt x="13" y="11"/>
                    <a:pt x="15" y="10"/>
                  </a:cubicBezTo>
                  <a:cubicBezTo>
                    <a:pt x="19" y="9"/>
                    <a:pt x="13" y="6"/>
                    <a:pt x="16" y="5"/>
                  </a:cubicBezTo>
                  <a:cubicBezTo>
                    <a:pt x="19" y="3"/>
                    <a:pt x="19" y="7"/>
                    <a:pt x="19" y="7"/>
                  </a:cubicBezTo>
                  <a:cubicBezTo>
                    <a:pt x="24" y="7"/>
                    <a:pt x="26" y="0"/>
                    <a:pt x="35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5" name="Freeform 108">
              <a:extLst>
                <a:ext uri="{FF2B5EF4-FFF2-40B4-BE49-F238E27FC236}">
                  <a16:creationId xmlns:a16="http://schemas.microsoft.com/office/drawing/2014/main" id="{0CED7669-CDD2-486D-88B7-E0C0AB57C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0550" y="1863725"/>
              <a:ext cx="265113" cy="107950"/>
            </a:xfrm>
            <a:custGeom>
              <a:avLst/>
              <a:gdLst>
                <a:gd name="T0" fmla="*/ 119109 w 69"/>
                <a:gd name="T1" fmla="*/ 37367 h 26"/>
                <a:gd name="T2" fmla="*/ 172900 w 69"/>
                <a:gd name="T3" fmla="*/ 62279 h 26"/>
                <a:gd name="T4" fmla="*/ 172900 w 69"/>
                <a:gd name="T5" fmla="*/ 33215 h 26"/>
                <a:gd name="T6" fmla="*/ 157531 w 69"/>
                <a:gd name="T7" fmla="*/ 8304 h 26"/>
                <a:gd name="T8" fmla="*/ 195953 w 69"/>
                <a:gd name="T9" fmla="*/ 4152 h 26"/>
                <a:gd name="T10" fmla="*/ 207480 w 69"/>
                <a:gd name="T11" fmla="*/ 16608 h 26"/>
                <a:gd name="T12" fmla="*/ 207480 w 69"/>
                <a:gd name="T13" fmla="*/ 24912 h 26"/>
                <a:gd name="T14" fmla="*/ 226691 w 69"/>
                <a:gd name="T15" fmla="*/ 45671 h 26"/>
                <a:gd name="T16" fmla="*/ 242060 w 69"/>
                <a:gd name="T17" fmla="*/ 33215 h 26"/>
                <a:gd name="T18" fmla="*/ 261271 w 69"/>
                <a:gd name="T19" fmla="*/ 45671 h 26"/>
                <a:gd name="T20" fmla="*/ 265113 w 69"/>
                <a:gd name="T21" fmla="*/ 53975 h 26"/>
                <a:gd name="T22" fmla="*/ 261271 w 69"/>
                <a:gd name="T23" fmla="*/ 78887 h 26"/>
                <a:gd name="T24" fmla="*/ 226691 w 69"/>
                <a:gd name="T25" fmla="*/ 83038 h 26"/>
                <a:gd name="T26" fmla="*/ 207480 w 69"/>
                <a:gd name="T27" fmla="*/ 78887 h 26"/>
                <a:gd name="T28" fmla="*/ 157531 w 69"/>
                <a:gd name="T29" fmla="*/ 91342 h 26"/>
                <a:gd name="T30" fmla="*/ 146004 w 69"/>
                <a:gd name="T31" fmla="*/ 91342 h 26"/>
                <a:gd name="T32" fmla="*/ 130635 w 69"/>
                <a:gd name="T33" fmla="*/ 95494 h 26"/>
                <a:gd name="T34" fmla="*/ 76844 w 69"/>
                <a:gd name="T35" fmla="*/ 107950 h 26"/>
                <a:gd name="T36" fmla="*/ 126793 w 69"/>
                <a:gd name="T37" fmla="*/ 91342 h 26"/>
                <a:gd name="T38" fmla="*/ 99898 w 69"/>
                <a:gd name="T39" fmla="*/ 78887 h 26"/>
                <a:gd name="T40" fmla="*/ 76844 w 69"/>
                <a:gd name="T41" fmla="*/ 66431 h 26"/>
                <a:gd name="T42" fmla="*/ 53791 w 69"/>
                <a:gd name="T43" fmla="*/ 78887 h 26"/>
                <a:gd name="T44" fmla="*/ 38422 w 69"/>
                <a:gd name="T45" fmla="*/ 74735 h 26"/>
                <a:gd name="T46" fmla="*/ 0 w 69"/>
                <a:gd name="T47" fmla="*/ 66431 h 26"/>
                <a:gd name="T48" fmla="*/ 11527 w 69"/>
                <a:gd name="T49" fmla="*/ 53975 h 26"/>
                <a:gd name="T50" fmla="*/ 19211 w 69"/>
                <a:gd name="T51" fmla="*/ 37367 h 26"/>
                <a:gd name="T52" fmla="*/ 38422 w 69"/>
                <a:gd name="T53" fmla="*/ 33215 h 26"/>
                <a:gd name="T54" fmla="*/ 34580 w 69"/>
                <a:gd name="T55" fmla="*/ 20760 h 26"/>
                <a:gd name="T56" fmla="*/ 46107 w 69"/>
                <a:gd name="T57" fmla="*/ 20760 h 26"/>
                <a:gd name="T58" fmla="*/ 61475 w 69"/>
                <a:gd name="T59" fmla="*/ 16608 h 26"/>
                <a:gd name="T60" fmla="*/ 88371 w 69"/>
                <a:gd name="T61" fmla="*/ 20760 h 26"/>
                <a:gd name="T62" fmla="*/ 92213 w 69"/>
                <a:gd name="T63" fmla="*/ 33215 h 26"/>
                <a:gd name="T64" fmla="*/ 103740 w 69"/>
                <a:gd name="T65" fmla="*/ 33215 h 26"/>
                <a:gd name="T66" fmla="*/ 103740 w 69"/>
                <a:gd name="T67" fmla="*/ 49823 h 26"/>
                <a:gd name="T68" fmla="*/ 119109 w 69"/>
                <a:gd name="T69" fmla="*/ 37367 h 2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69" h="26">
                  <a:moveTo>
                    <a:pt x="31" y="9"/>
                  </a:moveTo>
                  <a:cubicBezTo>
                    <a:pt x="30" y="14"/>
                    <a:pt x="43" y="12"/>
                    <a:pt x="45" y="15"/>
                  </a:cubicBezTo>
                  <a:cubicBezTo>
                    <a:pt x="48" y="9"/>
                    <a:pt x="36" y="8"/>
                    <a:pt x="45" y="8"/>
                  </a:cubicBezTo>
                  <a:cubicBezTo>
                    <a:pt x="47" y="2"/>
                    <a:pt x="39" y="7"/>
                    <a:pt x="41" y="2"/>
                  </a:cubicBezTo>
                  <a:cubicBezTo>
                    <a:pt x="45" y="3"/>
                    <a:pt x="46" y="0"/>
                    <a:pt x="51" y="1"/>
                  </a:cubicBezTo>
                  <a:cubicBezTo>
                    <a:pt x="50" y="4"/>
                    <a:pt x="53" y="3"/>
                    <a:pt x="54" y="4"/>
                  </a:cubicBezTo>
                  <a:cubicBezTo>
                    <a:pt x="54" y="4"/>
                    <a:pt x="53" y="6"/>
                    <a:pt x="54" y="6"/>
                  </a:cubicBezTo>
                  <a:cubicBezTo>
                    <a:pt x="55" y="7"/>
                    <a:pt x="57" y="8"/>
                    <a:pt x="59" y="11"/>
                  </a:cubicBezTo>
                  <a:cubicBezTo>
                    <a:pt x="61" y="10"/>
                    <a:pt x="61" y="7"/>
                    <a:pt x="63" y="8"/>
                  </a:cubicBezTo>
                  <a:cubicBezTo>
                    <a:pt x="66" y="8"/>
                    <a:pt x="67" y="9"/>
                    <a:pt x="68" y="11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7" y="15"/>
                    <a:pt x="69" y="14"/>
                    <a:pt x="68" y="19"/>
                  </a:cubicBezTo>
                  <a:cubicBezTo>
                    <a:pt x="65" y="16"/>
                    <a:pt x="62" y="20"/>
                    <a:pt x="59" y="20"/>
                  </a:cubicBezTo>
                  <a:cubicBezTo>
                    <a:pt x="57" y="21"/>
                    <a:pt x="56" y="19"/>
                    <a:pt x="54" y="19"/>
                  </a:cubicBezTo>
                  <a:cubicBezTo>
                    <a:pt x="50" y="19"/>
                    <a:pt x="44" y="21"/>
                    <a:pt x="41" y="22"/>
                  </a:cubicBezTo>
                  <a:cubicBezTo>
                    <a:pt x="40" y="22"/>
                    <a:pt x="38" y="21"/>
                    <a:pt x="38" y="22"/>
                  </a:cubicBezTo>
                  <a:cubicBezTo>
                    <a:pt x="37" y="23"/>
                    <a:pt x="36" y="22"/>
                    <a:pt x="34" y="23"/>
                  </a:cubicBezTo>
                  <a:cubicBezTo>
                    <a:pt x="32" y="24"/>
                    <a:pt x="25" y="26"/>
                    <a:pt x="20" y="26"/>
                  </a:cubicBezTo>
                  <a:cubicBezTo>
                    <a:pt x="21" y="21"/>
                    <a:pt x="27" y="22"/>
                    <a:pt x="33" y="22"/>
                  </a:cubicBezTo>
                  <a:cubicBezTo>
                    <a:pt x="33" y="16"/>
                    <a:pt x="28" y="20"/>
                    <a:pt x="26" y="19"/>
                  </a:cubicBezTo>
                  <a:cubicBezTo>
                    <a:pt x="23" y="18"/>
                    <a:pt x="22" y="18"/>
                    <a:pt x="20" y="16"/>
                  </a:cubicBezTo>
                  <a:cubicBezTo>
                    <a:pt x="17" y="15"/>
                    <a:pt x="17" y="19"/>
                    <a:pt x="14" y="19"/>
                  </a:cubicBezTo>
                  <a:cubicBezTo>
                    <a:pt x="12" y="19"/>
                    <a:pt x="12" y="18"/>
                    <a:pt x="10" y="18"/>
                  </a:cubicBezTo>
                  <a:cubicBezTo>
                    <a:pt x="7" y="17"/>
                    <a:pt x="3" y="19"/>
                    <a:pt x="0" y="16"/>
                  </a:cubicBezTo>
                  <a:cubicBezTo>
                    <a:pt x="0" y="14"/>
                    <a:pt x="2" y="14"/>
                    <a:pt x="3" y="13"/>
                  </a:cubicBezTo>
                  <a:cubicBezTo>
                    <a:pt x="3" y="13"/>
                    <a:pt x="4" y="9"/>
                    <a:pt x="5" y="9"/>
                  </a:cubicBezTo>
                  <a:cubicBezTo>
                    <a:pt x="6" y="8"/>
                    <a:pt x="9" y="9"/>
                    <a:pt x="10" y="8"/>
                  </a:cubicBezTo>
                  <a:cubicBezTo>
                    <a:pt x="11" y="7"/>
                    <a:pt x="5" y="6"/>
                    <a:pt x="9" y="5"/>
                  </a:cubicBezTo>
                  <a:cubicBezTo>
                    <a:pt x="10" y="5"/>
                    <a:pt x="11" y="5"/>
                    <a:pt x="12" y="5"/>
                  </a:cubicBezTo>
                  <a:cubicBezTo>
                    <a:pt x="13" y="5"/>
                    <a:pt x="14" y="4"/>
                    <a:pt x="16" y="4"/>
                  </a:cubicBezTo>
                  <a:cubicBezTo>
                    <a:pt x="17" y="4"/>
                    <a:pt x="22" y="4"/>
                    <a:pt x="23" y="5"/>
                  </a:cubicBezTo>
                  <a:cubicBezTo>
                    <a:pt x="24" y="6"/>
                    <a:pt x="23" y="7"/>
                    <a:pt x="24" y="8"/>
                  </a:cubicBezTo>
                  <a:cubicBezTo>
                    <a:pt x="25" y="8"/>
                    <a:pt x="27" y="7"/>
                    <a:pt x="27" y="8"/>
                  </a:cubicBezTo>
                  <a:cubicBezTo>
                    <a:pt x="28" y="9"/>
                    <a:pt x="24" y="13"/>
                    <a:pt x="27" y="12"/>
                  </a:cubicBezTo>
                  <a:cubicBezTo>
                    <a:pt x="28" y="12"/>
                    <a:pt x="29" y="8"/>
                    <a:pt x="31" y="9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6" name="Freeform 109">
              <a:extLst>
                <a:ext uri="{FF2B5EF4-FFF2-40B4-BE49-F238E27FC236}">
                  <a16:creationId xmlns:a16="http://schemas.microsoft.com/office/drawing/2014/main" id="{24E9A7DC-D2D1-4822-9063-A0596A7A2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163" y="1971675"/>
              <a:ext cx="211137" cy="153988"/>
            </a:xfrm>
            <a:custGeom>
              <a:avLst/>
              <a:gdLst>
                <a:gd name="T0" fmla="*/ 26872 w 55"/>
                <a:gd name="T1" fmla="*/ 4162 h 37"/>
                <a:gd name="T2" fmla="*/ 115166 w 55"/>
                <a:gd name="T3" fmla="*/ 12486 h 37"/>
                <a:gd name="T4" fmla="*/ 126682 w 55"/>
                <a:gd name="T5" fmla="*/ 12486 h 37"/>
                <a:gd name="T6" fmla="*/ 149715 w 55"/>
                <a:gd name="T7" fmla="*/ 16647 h 37"/>
                <a:gd name="T8" fmla="*/ 168910 w 55"/>
                <a:gd name="T9" fmla="*/ 16647 h 37"/>
                <a:gd name="T10" fmla="*/ 176587 w 55"/>
                <a:gd name="T11" fmla="*/ 24971 h 37"/>
                <a:gd name="T12" fmla="*/ 207298 w 55"/>
                <a:gd name="T13" fmla="*/ 45780 h 37"/>
                <a:gd name="T14" fmla="*/ 161232 w 55"/>
                <a:gd name="T15" fmla="*/ 58266 h 37"/>
                <a:gd name="T16" fmla="*/ 153554 w 55"/>
                <a:gd name="T17" fmla="*/ 70751 h 37"/>
                <a:gd name="T18" fmla="*/ 142038 w 55"/>
                <a:gd name="T19" fmla="*/ 62428 h 37"/>
                <a:gd name="T20" fmla="*/ 138199 w 55"/>
                <a:gd name="T21" fmla="*/ 70751 h 37"/>
                <a:gd name="T22" fmla="*/ 142038 w 55"/>
                <a:gd name="T23" fmla="*/ 74913 h 37"/>
                <a:gd name="T24" fmla="*/ 134360 w 55"/>
                <a:gd name="T25" fmla="*/ 83237 h 37"/>
                <a:gd name="T26" fmla="*/ 134360 w 55"/>
                <a:gd name="T27" fmla="*/ 91560 h 37"/>
                <a:gd name="T28" fmla="*/ 122843 w 55"/>
                <a:gd name="T29" fmla="*/ 91560 h 37"/>
                <a:gd name="T30" fmla="*/ 111327 w 55"/>
                <a:gd name="T31" fmla="*/ 104046 h 37"/>
                <a:gd name="T32" fmla="*/ 111327 w 55"/>
                <a:gd name="T33" fmla="*/ 129017 h 37"/>
                <a:gd name="T34" fmla="*/ 46066 w 55"/>
                <a:gd name="T35" fmla="*/ 145664 h 37"/>
                <a:gd name="T36" fmla="*/ 0 w 55"/>
                <a:gd name="T37" fmla="*/ 112370 h 37"/>
                <a:gd name="T38" fmla="*/ 15355 w 55"/>
                <a:gd name="T39" fmla="*/ 99884 h 37"/>
                <a:gd name="T40" fmla="*/ 19194 w 55"/>
                <a:gd name="T41" fmla="*/ 87399 h 37"/>
                <a:gd name="T42" fmla="*/ 15355 w 55"/>
                <a:gd name="T43" fmla="*/ 62428 h 37"/>
                <a:gd name="T44" fmla="*/ 26872 w 55"/>
                <a:gd name="T45" fmla="*/ 58266 h 37"/>
                <a:gd name="T46" fmla="*/ 34550 w 55"/>
                <a:gd name="T47" fmla="*/ 33295 h 37"/>
                <a:gd name="T48" fmla="*/ 26872 w 55"/>
                <a:gd name="T49" fmla="*/ 4162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5" h="37">
                  <a:moveTo>
                    <a:pt x="7" y="1"/>
                  </a:moveTo>
                  <a:cubicBezTo>
                    <a:pt x="15" y="2"/>
                    <a:pt x="24" y="0"/>
                    <a:pt x="30" y="3"/>
                  </a:cubicBezTo>
                  <a:cubicBezTo>
                    <a:pt x="31" y="3"/>
                    <a:pt x="33" y="2"/>
                    <a:pt x="33" y="3"/>
                  </a:cubicBezTo>
                  <a:cubicBezTo>
                    <a:pt x="35" y="4"/>
                    <a:pt x="37" y="3"/>
                    <a:pt x="39" y="4"/>
                  </a:cubicBezTo>
                  <a:cubicBezTo>
                    <a:pt x="41" y="7"/>
                    <a:pt x="39" y="3"/>
                    <a:pt x="44" y="4"/>
                  </a:cubicBezTo>
                  <a:cubicBezTo>
                    <a:pt x="45" y="4"/>
                    <a:pt x="45" y="6"/>
                    <a:pt x="46" y="6"/>
                  </a:cubicBezTo>
                  <a:cubicBezTo>
                    <a:pt x="47" y="6"/>
                    <a:pt x="55" y="8"/>
                    <a:pt x="54" y="11"/>
                  </a:cubicBezTo>
                  <a:cubicBezTo>
                    <a:pt x="50" y="12"/>
                    <a:pt x="45" y="13"/>
                    <a:pt x="42" y="14"/>
                  </a:cubicBezTo>
                  <a:cubicBezTo>
                    <a:pt x="40" y="15"/>
                    <a:pt x="41" y="16"/>
                    <a:pt x="40" y="17"/>
                  </a:cubicBezTo>
                  <a:cubicBezTo>
                    <a:pt x="40" y="17"/>
                    <a:pt x="38" y="15"/>
                    <a:pt x="37" y="15"/>
                  </a:cubicBezTo>
                  <a:cubicBezTo>
                    <a:pt x="38" y="15"/>
                    <a:pt x="36" y="18"/>
                    <a:pt x="36" y="17"/>
                  </a:cubicBezTo>
                  <a:cubicBezTo>
                    <a:pt x="36" y="18"/>
                    <a:pt x="37" y="19"/>
                    <a:pt x="37" y="18"/>
                  </a:cubicBezTo>
                  <a:cubicBezTo>
                    <a:pt x="37" y="20"/>
                    <a:pt x="35" y="19"/>
                    <a:pt x="35" y="20"/>
                  </a:cubicBezTo>
                  <a:cubicBezTo>
                    <a:pt x="34" y="20"/>
                    <a:pt x="35" y="22"/>
                    <a:pt x="35" y="22"/>
                  </a:cubicBezTo>
                  <a:cubicBezTo>
                    <a:pt x="34" y="23"/>
                    <a:pt x="32" y="22"/>
                    <a:pt x="32" y="22"/>
                  </a:cubicBezTo>
                  <a:cubicBezTo>
                    <a:pt x="31" y="23"/>
                    <a:pt x="31" y="25"/>
                    <a:pt x="29" y="25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2" y="31"/>
                    <a:pt x="23" y="37"/>
                    <a:pt x="12" y="35"/>
                  </a:cubicBezTo>
                  <a:cubicBezTo>
                    <a:pt x="14" y="27"/>
                    <a:pt x="5" y="29"/>
                    <a:pt x="0" y="27"/>
                  </a:cubicBezTo>
                  <a:cubicBezTo>
                    <a:pt x="0" y="25"/>
                    <a:pt x="3" y="25"/>
                    <a:pt x="4" y="24"/>
                  </a:cubicBezTo>
                  <a:cubicBezTo>
                    <a:pt x="4" y="24"/>
                    <a:pt x="1" y="20"/>
                    <a:pt x="5" y="21"/>
                  </a:cubicBezTo>
                  <a:cubicBezTo>
                    <a:pt x="5" y="19"/>
                    <a:pt x="3" y="18"/>
                    <a:pt x="4" y="15"/>
                  </a:cubicBezTo>
                  <a:cubicBezTo>
                    <a:pt x="6" y="17"/>
                    <a:pt x="6" y="16"/>
                    <a:pt x="7" y="14"/>
                  </a:cubicBezTo>
                  <a:cubicBezTo>
                    <a:pt x="7" y="12"/>
                    <a:pt x="9" y="12"/>
                    <a:pt x="9" y="8"/>
                  </a:cubicBezTo>
                  <a:cubicBezTo>
                    <a:pt x="10" y="4"/>
                    <a:pt x="5" y="7"/>
                    <a:pt x="7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7" name="Freeform 110">
              <a:extLst>
                <a:ext uri="{FF2B5EF4-FFF2-40B4-BE49-F238E27FC236}">
                  <a16:creationId xmlns:a16="http://schemas.microsoft.com/office/drawing/2014/main" id="{08EE7281-1BFC-40CB-B3CC-27DC8B6D1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438" y="2003425"/>
              <a:ext cx="47625" cy="38100"/>
            </a:xfrm>
            <a:custGeom>
              <a:avLst/>
              <a:gdLst>
                <a:gd name="T0" fmla="*/ 7938 w 12"/>
                <a:gd name="T1" fmla="*/ 0 h 9"/>
                <a:gd name="T2" fmla="*/ 39688 w 12"/>
                <a:gd name="T3" fmla="*/ 0 h 9"/>
                <a:gd name="T4" fmla="*/ 47625 w 12"/>
                <a:gd name="T5" fmla="*/ 25400 h 9"/>
                <a:gd name="T6" fmla="*/ 35719 w 12"/>
                <a:gd name="T7" fmla="*/ 38100 h 9"/>
                <a:gd name="T8" fmla="*/ 0 w 12"/>
                <a:gd name="T9" fmla="*/ 21167 h 9"/>
                <a:gd name="T10" fmla="*/ 7938 w 12"/>
                <a:gd name="T11" fmla="*/ 0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" h="9">
                  <a:moveTo>
                    <a:pt x="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3"/>
                    <a:pt x="12" y="3"/>
                    <a:pt x="12" y="6"/>
                  </a:cubicBezTo>
                  <a:cubicBezTo>
                    <a:pt x="9" y="5"/>
                    <a:pt x="9" y="7"/>
                    <a:pt x="9" y="9"/>
                  </a:cubicBezTo>
                  <a:cubicBezTo>
                    <a:pt x="7" y="7"/>
                    <a:pt x="5" y="4"/>
                    <a:pt x="0" y="5"/>
                  </a:cubicBezTo>
                  <a:cubicBezTo>
                    <a:pt x="1" y="3"/>
                    <a:pt x="2" y="2"/>
                    <a:pt x="2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8" name="Freeform 111">
              <a:extLst>
                <a:ext uri="{FF2B5EF4-FFF2-40B4-BE49-F238E27FC236}">
                  <a16:creationId xmlns:a16="http://schemas.microsoft.com/office/drawing/2014/main" id="{77CD77AD-CFC2-48B8-9FEA-2B2E01B9E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8388" y="1987550"/>
              <a:ext cx="106362" cy="82550"/>
            </a:xfrm>
            <a:custGeom>
              <a:avLst/>
              <a:gdLst>
                <a:gd name="T0" fmla="*/ 94966 w 28"/>
                <a:gd name="T1" fmla="*/ 8255 h 20"/>
                <a:gd name="T2" fmla="*/ 98765 w 28"/>
                <a:gd name="T3" fmla="*/ 37148 h 20"/>
                <a:gd name="T4" fmla="*/ 91167 w 28"/>
                <a:gd name="T5" fmla="*/ 45403 h 20"/>
                <a:gd name="T6" fmla="*/ 64577 w 28"/>
                <a:gd name="T7" fmla="*/ 53658 h 20"/>
                <a:gd name="T8" fmla="*/ 18993 w 28"/>
                <a:gd name="T9" fmla="*/ 82550 h 20"/>
                <a:gd name="T10" fmla="*/ 15195 w 28"/>
                <a:gd name="T11" fmla="*/ 57785 h 20"/>
                <a:gd name="T12" fmla="*/ 3799 w 28"/>
                <a:gd name="T13" fmla="*/ 45403 h 20"/>
                <a:gd name="T14" fmla="*/ 3799 w 28"/>
                <a:gd name="T15" fmla="*/ 16510 h 20"/>
                <a:gd name="T16" fmla="*/ 15195 w 28"/>
                <a:gd name="T17" fmla="*/ 8255 h 20"/>
                <a:gd name="T18" fmla="*/ 30389 w 28"/>
                <a:gd name="T19" fmla="*/ 0 h 20"/>
                <a:gd name="T20" fmla="*/ 72174 w 28"/>
                <a:gd name="T21" fmla="*/ 12383 h 20"/>
                <a:gd name="T22" fmla="*/ 94966 w 28"/>
                <a:gd name="T23" fmla="*/ 8255 h 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8" h="20">
                  <a:moveTo>
                    <a:pt x="25" y="2"/>
                  </a:moveTo>
                  <a:cubicBezTo>
                    <a:pt x="28" y="1"/>
                    <a:pt x="26" y="7"/>
                    <a:pt x="26" y="9"/>
                  </a:cubicBezTo>
                  <a:cubicBezTo>
                    <a:pt x="24" y="8"/>
                    <a:pt x="24" y="10"/>
                    <a:pt x="24" y="11"/>
                  </a:cubicBezTo>
                  <a:cubicBezTo>
                    <a:pt x="19" y="9"/>
                    <a:pt x="18" y="17"/>
                    <a:pt x="17" y="13"/>
                  </a:cubicBezTo>
                  <a:cubicBezTo>
                    <a:pt x="13" y="16"/>
                    <a:pt x="11" y="19"/>
                    <a:pt x="5" y="20"/>
                  </a:cubicBezTo>
                  <a:cubicBezTo>
                    <a:pt x="4" y="19"/>
                    <a:pt x="4" y="17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2" y="7"/>
                    <a:pt x="1" y="4"/>
                  </a:cubicBezTo>
                  <a:cubicBezTo>
                    <a:pt x="4" y="5"/>
                    <a:pt x="4" y="3"/>
                    <a:pt x="4" y="2"/>
                  </a:cubicBezTo>
                  <a:cubicBezTo>
                    <a:pt x="6" y="2"/>
                    <a:pt x="8" y="2"/>
                    <a:pt x="8" y="0"/>
                  </a:cubicBezTo>
                  <a:cubicBezTo>
                    <a:pt x="10" y="3"/>
                    <a:pt x="17" y="0"/>
                    <a:pt x="19" y="3"/>
                  </a:cubicBezTo>
                  <a:cubicBezTo>
                    <a:pt x="22" y="3"/>
                    <a:pt x="25" y="4"/>
                    <a:pt x="25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9" name="Freeform 112">
              <a:extLst>
                <a:ext uri="{FF2B5EF4-FFF2-40B4-BE49-F238E27FC236}">
                  <a16:creationId xmlns:a16="http://schemas.microsoft.com/office/drawing/2014/main" id="{BB377E66-81EA-46D3-8B36-01611444D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6838" y="2305050"/>
              <a:ext cx="228600" cy="120650"/>
            </a:xfrm>
            <a:custGeom>
              <a:avLst/>
              <a:gdLst>
                <a:gd name="T0" fmla="*/ 167640 w 60"/>
                <a:gd name="T1" fmla="*/ 0 h 29"/>
                <a:gd name="T2" fmla="*/ 186690 w 60"/>
                <a:gd name="T3" fmla="*/ 12481 h 29"/>
                <a:gd name="T4" fmla="*/ 205740 w 60"/>
                <a:gd name="T5" fmla="*/ 20802 h 29"/>
                <a:gd name="T6" fmla="*/ 198120 w 60"/>
                <a:gd name="T7" fmla="*/ 29122 h 29"/>
                <a:gd name="T8" fmla="*/ 224790 w 60"/>
                <a:gd name="T9" fmla="*/ 49924 h 29"/>
                <a:gd name="T10" fmla="*/ 209550 w 60"/>
                <a:gd name="T11" fmla="*/ 83207 h 29"/>
                <a:gd name="T12" fmla="*/ 194310 w 60"/>
                <a:gd name="T13" fmla="*/ 87367 h 29"/>
                <a:gd name="T14" fmla="*/ 171450 w 60"/>
                <a:gd name="T15" fmla="*/ 99848 h 29"/>
                <a:gd name="T16" fmla="*/ 156210 w 60"/>
                <a:gd name="T17" fmla="*/ 108169 h 29"/>
                <a:gd name="T18" fmla="*/ 144780 w 60"/>
                <a:gd name="T19" fmla="*/ 112329 h 29"/>
                <a:gd name="T20" fmla="*/ 80010 w 60"/>
                <a:gd name="T21" fmla="*/ 116490 h 29"/>
                <a:gd name="T22" fmla="*/ 76200 w 60"/>
                <a:gd name="T23" fmla="*/ 112329 h 29"/>
                <a:gd name="T24" fmla="*/ 53340 w 60"/>
                <a:gd name="T25" fmla="*/ 99848 h 29"/>
                <a:gd name="T26" fmla="*/ 45720 w 60"/>
                <a:gd name="T27" fmla="*/ 95688 h 29"/>
                <a:gd name="T28" fmla="*/ 53340 w 60"/>
                <a:gd name="T29" fmla="*/ 87367 h 29"/>
                <a:gd name="T30" fmla="*/ 38100 w 60"/>
                <a:gd name="T31" fmla="*/ 79047 h 29"/>
                <a:gd name="T32" fmla="*/ 38100 w 60"/>
                <a:gd name="T33" fmla="*/ 41603 h 29"/>
                <a:gd name="T34" fmla="*/ 7620 w 60"/>
                <a:gd name="T35" fmla="*/ 49924 h 29"/>
                <a:gd name="T36" fmla="*/ 19050 w 60"/>
                <a:gd name="T37" fmla="*/ 24962 h 29"/>
                <a:gd name="T38" fmla="*/ 60960 w 60"/>
                <a:gd name="T39" fmla="*/ 24962 h 29"/>
                <a:gd name="T40" fmla="*/ 64770 w 60"/>
                <a:gd name="T41" fmla="*/ 49924 h 29"/>
                <a:gd name="T42" fmla="*/ 80010 w 60"/>
                <a:gd name="T43" fmla="*/ 24962 h 29"/>
                <a:gd name="T44" fmla="*/ 114300 w 60"/>
                <a:gd name="T45" fmla="*/ 37443 h 29"/>
                <a:gd name="T46" fmla="*/ 125730 w 60"/>
                <a:gd name="T47" fmla="*/ 24962 h 29"/>
                <a:gd name="T48" fmla="*/ 156210 w 60"/>
                <a:gd name="T49" fmla="*/ 20802 h 29"/>
                <a:gd name="T50" fmla="*/ 167640 w 60"/>
                <a:gd name="T51" fmla="*/ 0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60" h="29">
                  <a:moveTo>
                    <a:pt x="44" y="0"/>
                  </a:moveTo>
                  <a:cubicBezTo>
                    <a:pt x="45" y="1"/>
                    <a:pt x="47" y="2"/>
                    <a:pt x="49" y="3"/>
                  </a:cubicBezTo>
                  <a:cubicBezTo>
                    <a:pt x="50" y="3"/>
                    <a:pt x="53" y="4"/>
                    <a:pt x="54" y="5"/>
                  </a:cubicBezTo>
                  <a:cubicBezTo>
                    <a:pt x="54" y="5"/>
                    <a:pt x="52" y="7"/>
                    <a:pt x="52" y="7"/>
                  </a:cubicBezTo>
                  <a:cubicBezTo>
                    <a:pt x="52" y="10"/>
                    <a:pt x="56" y="13"/>
                    <a:pt x="59" y="12"/>
                  </a:cubicBezTo>
                  <a:cubicBezTo>
                    <a:pt x="60" y="15"/>
                    <a:pt x="59" y="17"/>
                    <a:pt x="55" y="20"/>
                  </a:cubicBezTo>
                  <a:cubicBezTo>
                    <a:pt x="54" y="21"/>
                    <a:pt x="52" y="21"/>
                    <a:pt x="51" y="21"/>
                  </a:cubicBezTo>
                  <a:cubicBezTo>
                    <a:pt x="48" y="23"/>
                    <a:pt x="49" y="23"/>
                    <a:pt x="45" y="24"/>
                  </a:cubicBezTo>
                  <a:cubicBezTo>
                    <a:pt x="45" y="24"/>
                    <a:pt x="41" y="25"/>
                    <a:pt x="41" y="26"/>
                  </a:cubicBezTo>
                  <a:cubicBezTo>
                    <a:pt x="40" y="27"/>
                    <a:pt x="40" y="27"/>
                    <a:pt x="38" y="27"/>
                  </a:cubicBezTo>
                  <a:cubicBezTo>
                    <a:pt x="37" y="27"/>
                    <a:pt x="26" y="29"/>
                    <a:pt x="21" y="28"/>
                  </a:cubicBezTo>
                  <a:cubicBezTo>
                    <a:pt x="21" y="28"/>
                    <a:pt x="21" y="27"/>
                    <a:pt x="20" y="27"/>
                  </a:cubicBezTo>
                  <a:cubicBezTo>
                    <a:pt x="18" y="27"/>
                    <a:pt x="17" y="24"/>
                    <a:pt x="14" y="24"/>
                  </a:cubicBezTo>
                  <a:cubicBezTo>
                    <a:pt x="13" y="24"/>
                    <a:pt x="13" y="23"/>
                    <a:pt x="12" y="23"/>
                  </a:cubicBezTo>
                  <a:cubicBezTo>
                    <a:pt x="12" y="21"/>
                    <a:pt x="13" y="22"/>
                    <a:pt x="14" y="21"/>
                  </a:cubicBezTo>
                  <a:cubicBezTo>
                    <a:pt x="14" y="20"/>
                    <a:pt x="11" y="20"/>
                    <a:pt x="10" y="19"/>
                  </a:cubicBezTo>
                  <a:cubicBezTo>
                    <a:pt x="9" y="16"/>
                    <a:pt x="11" y="14"/>
                    <a:pt x="10" y="10"/>
                  </a:cubicBezTo>
                  <a:cubicBezTo>
                    <a:pt x="5" y="9"/>
                    <a:pt x="5" y="15"/>
                    <a:pt x="2" y="12"/>
                  </a:cubicBezTo>
                  <a:cubicBezTo>
                    <a:pt x="0" y="7"/>
                    <a:pt x="6" y="10"/>
                    <a:pt x="5" y="6"/>
                  </a:cubicBezTo>
                  <a:cubicBezTo>
                    <a:pt x="10" y="7"/>
                    <a:pt x="9" y="6"/>
                    <a:pt x="16" y="6"/>
                  </a:cubicBezTo>
                  <a:cubicBezTo>
                    <a:pt x="17" y="9"/>
                    <a:pt x="20" y="9"/>
                    <a:pt x="17" y="12"/>
                  </a:cubicBezTo>
                  <a:cubicBezTo>
                    <a:pt x="21" y="12"/>
                    <a:pt x="22" y="10"/>
                    <a:pt x="21" y="6"/>
                  </a:cubicBezTo>
                  <a:cubicBezTo>
                    <a:pt x="22" y="9"/>
                    <a:pt x="34" y="3"/>
                    <a:pt x="30" y="9"/>
                  </a:cubicBezTo>
                  <a:cubicBezTo>
                    <a:pt x="33" y="10"/>
                    <a:pt x="32" y="6"/>
                    <a:pt x="33" y="6"/>
                  </a:cubicBezTo>
                  <a:cubicBezTo>
                    <a:pt x="35" y="5"/>
                    <a:pt x="38" y="5"/>
                    <a:pt x="41" y="5"/>
                  </a:cubicBezTo>
                  <a:cubicBezTo>
                    <a:pt x="43" y="4"/>
                    <a:pt x="44" y="3"/>
                    <a:pt x="44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40" name="Freeform 113">
              <a:extLst>
                <a:ext uri="{FF2B5EF4-FFF2-40B4-BE49-F238E27FC236}">
                  <a16:creationId xmlns:a16="http://schemas.microsoft.com/office/drawing/2014/main" id="{382C5916-F462-4367-A00D-03557928D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5713" y="2333625"/>
              <a:ext cx="138112" cy="109538"/>
            </a:xfrm>
            <a:custGeom>
              <a:avLst/>
              <a:gdLst>
                <a:gd name="T0" fmla="*/ 38364 w 36"/>
                <a:gd name="T1" fmla="*/ 0 h 26"/>
                <a:gd name="T2" fmla="*/ 69056 w 36"/>
                <a:gd name="T3" fmla="*/ 37917 h 26"/>
                <a:gd name="T4" fmla="*/ 80565 w 36"/>
                <a:gd name="T5" fmla="*/ 29491 h 26"/>
                <a:gd name="T6" fmla="*/ 95911 w 36"/>
                <a:gd name="T7" fmla="*/ 50556 h 26"/>
                <a:gd name="T8" fmla="*/ 118930 w 36"/>
                <a:gd name="T9" fmla="*/ 80047 h 26"/>
                <a:gd name="T10" fmla="*/ 138112 w 36"/>
                <a:gd name="T11" fmla="*/ 84260 h 26"/>
                <a:gd name="T12" fmla="*/ 69056 w 36"/>
                <a:gd name="T13" fmla="*/ 88473 h 26"/>
                <a:gd name="T14" fmla="*/ 42201 w 36"/>
                <a:gd name="T15" fmla="*/ 109538 h 26"/>
                <a:gd name="T16" fmla="*/ 0 w 36"/>
                <a:gd name="T17" fmla="*/ 88473 h 26"/>
                <a:gd name="T18" fmla="*/ 11509 w 36"/>
                <a:gd name="T19" fmla="*/ 84260 h 26"/>
                <a:gd name="T20" fmla="*/ 15346 w 36"/>
                <a:gd name="T21" fmla="*/ 71621 h 26"/>
                <a:gd name="T22" fmla="*/ 15346 w 36"/>
                <a:gd name="T23" fmla="*/ 21065 h 26"/>
                <a:gd name="T24" fmla="*/ 38364 w 36"/>
                <a:gd name="T25" fmla="*/ 0 h 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6" h="26">
                  <a:moveTo>
                    <a:pt x="10" y="0"/>
                  </a:moveTo>
                  <a:cubicBezTo>
                    <a:pt x="12" y="4"/>
                    <a:pt x="19" y="2"/>
                    <a:pt x="18" y="9"/>
                  </a:cubicBezTo>
                  <a:cubicBezTo>
                    <a:pt x="19" y="10"/>
                    <a:pt x="21" y="7"/>
                    <a:pt x="21" y="7"/>
                  </a:cubicBezTo>
                  <a:cubicBezTo>
                    <a:pt x="23" y="8"/>
                    <a:pt x="22" y="11"/>
                    <a:pt x="25" y="12"/>
                  </a:cubicBezTo>
                  <a:cubicBezTo>
                    <a:pt x="27" y="12"/>
                    <a:pt x="29" y="17"/>
                    <a:pt x="31" y="19"/>
                  </a:cubicBezTo>
                  <a:cubicBezTo>
                    <a:pt x="35" y="17"/>
                    <a:pt x="34" y="17"/>
                    <a:pt x="36" y="20"/>
                  </a:cubicBezTo>
                  <a:cubicBezTo>
                    <a:pt x="33" y="23"/>
                    <a:pt x="24" y="21"/>
                    <a:pt x="18" y="21"/>
                  </a:cubicBezTo>
                  <a:cubicBezTo>
                    <a:pt x="16" y="23"/>
                    <a:pt x="12" y="23"/>
                    <a:pt x="11" y="26"/>
                  </a:cubicBezTo>
                  <a:cubicBezTo>
                    <a:pt x="8" y="24"/>
                    <a:pt x="6" y="20"/>
                    <a:pt x="0" y="21"/>
                  </a:cubicBezTo>
                  <a:cubicBezTo>
                    <a:pt x="0" y="20"/>
                    <a:pt x="2" y="20"/>
                    <a:pt x="3" y="20"/>
                  </a:cubicBezTo>
                  <a:cubicBezTo>
                    <a:pt x="1" y="18"/>
                    <a:pt x="1" y="17"/>
                    <a:pt x="4" y="17"/>
                  </a:cubicBezTo>
                  <a:cubicBezTo>
                    <a:pt x="1" y="12"/>
                    <a:pt x="4" y="10"/>
                    <a:pt x="4" y="5"/>
                  </a:cubicBezTo>
                  <a:cubicBezTo>
                    <a:pt x="7" y="4"/>
                    <a:pt x="10" y="4"/>
                    <a:pt x="10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41" name="Freeform 114">
              <a:extLst>
                <a:ext uri="{FF2B5EF4-FFF2-40B4-BE49-F238E27FC236}">
                  <a16:creationId xmlns:a16="http://schemas.microsoft.com/office/drawing/2014/main" id="{34445009-2A77-4AC7-BED3-D6FCD5D57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9388" y="4041775"/>
              <a:ext cx="233362" cy="265113"/>
            </a:xfrm>
            <a:custGeom>
              <a:avLst/>
              <a:gdLst>
                <a:gd name="T0" fmla="*/ 19447 w 60"/>
                <a:gd name="T1" fmla="*/ 37282 h 64"/>
                <a:gd name="T2" fmla="*/ 7779 w 60"/>
                <a:gd name="T3" fmla="*/ 28997 h 64"/>
                <a:gd name="T4" fmla="*/ 0 w 60"/>
                <a:gd name="T5" fmla="*/ 12427 h 64"/>
                <a:gd name="T6" fmla="*/ 42783 w 60"/>
                <a:gd name="T7" fmla="*/ 8285 h 64"/>
                <a:gd name="T8" fmla="*/ 62230 w 60"/>
                <a:gd name="T9" fmla="*/ 16570 h 64"/>
                <a:gd name="T10" fmla="*/ 62230 w 60"/>
                <a:gd name="T11" fmla="*/ 28997 h 64"/>
                <a:gd name="T12" fmla="*/ 73898 w 60"/>
                <a:gd name="T13" fmla="*/ 41424 h 64"/>
                <a:gd name="T14" fmla="*/ 97234 w 60"/>
                <a:gd name="T15" fmla="*/ 53851 h 64"/>
                <a:gd name="T16" fmla="*/ 136128 w 60"/>
                <a:gd name="T17" fmla="*/ 86990 h 64"/>
                <a:gd name="T18" fmla="*/ 143907 w 60"/>
                <a:gd name="T19" fmla="*/ 103560 h 64"/>
                <a:gd name="T20" fmla="*/ 163353 w 60"/>
                <a:gd name="T21" fmla="*/ 111845 h 64"/>
                <a:gd name="T22" fmla="*/ 171132 w 60"/>
                <a:gd name="T23" fmla="*/ 124272 h 64"/>
                <a:gd name="T24" fmla="*/ 171132 w 60"/>
                <a:gd name="T25" fmla="*/ 132557 h 64"/>
                <a:gd name="T26" fmla="*/ 182800 w 60"/>
                <a:gd name="T27" fmla="*/ 144984 h 64"/>
                <a:gd name="T28" fmla="*/ 198358 w 60"/>
                <a:gd name="T29" fmla="*/ 161553 h 64"/>
                <a:gd name="T30" fmla="*/ 210026 w 60"/>
                <a:gd name="T31" fmla="*/ 173980 h 64"/>
                <a:gd name="T32" fmla="*/ 221694 w 60"/>
                <a:gd name="T33" fmla="*/ 202977 h 64"/>
                <a:gd name="T34" fmla="*/ 225583 w 60"/>
                <a:gd name="T35" fmla="*/ 227831 h 64"/>
                <a:gd name="T36" fmla="*/ 233362 w 60"/>
                <a:gd name="T37" fmla="*/ 244401 h 64"/>
                <a:gd name="T38" fmla="*/ 206136 w 60"/>
                <a:gd name="T39" fmla="*/ 252686 h 64"/>
                <a:gd name="T40" fmla="*/ 182800 w 60"/>
                <a:gd name="T41" fmla="*/ 252686 h 64"/>
                <a:gd name="T42" fmla="*/ 182800 w 60"/>
                <a:gd name="T43" fmla="*/ 240259 h 64"/>
                <a:gd name="T44" fmla="*/ 171132 w 60"/>
                <a:gd name="T45" fmla="*/ 240259 h 64"/>
                <a:gd name="T46" fmla="*/ 143907 w 60"/>
                <a:gd name="T47" fmla="*/ 215404 h 64"/>
                <a:gd name="T48" fmla="*/ 151685 w 60"/>
                <a:gd name="T49" fmla="*/ 202977 h 64"/>
                <a:gd name="T50" fmla="*/ 143907 w 60"/>
                <a:gd name="T51" fmla="*/ 202977 h 64"/>
                <a:gd name="T52" fmla="*/ 140017 w 60"/>
                <a:gd name="T53" fmla="*/ 190550 h 64"/>
                <a:gd name="T54" fmla="*/ 128349 w 60"/>
                <a:gd name="T55" fmla="*/ 190550 h 64"/>
                <a:gd name="T56" fmla="*/ 108902 w 60"/>
                <a:gd name="T57" fmla="*/ 169838 h 64"/>
                <a:gd name="T58" fmla="*/ 97234 w 60"/>
                <a:gd name="T59" fmla="*/ 128414 h 64"/>
                <a:gd name="T60" fmla="*/ 89455 w 60"/>
                <a:gd name="T61" fmla="*/ 140841 h 64"/>
                <a:gd name="T62" fmla="*/ 81677 w 60"/>
                <a:gd name="T63" fmla="*/ 111845 h 64"/>
                <a:gd name="T64" fmla="*/ 70009 w 60"/>
                <a:gd name="T65" fmla="*/ 99417 h 64"/>
                <a:gd name="T66" fmla="*/ 58341 w 60"/>
                <a:gd name="T67" fmla="*/ 95275 h 64"/>
                <a:gd name="T68" fmla="*/ 54451 w 60"/>
                <a:gd name="T69" fmla="*/ 70421 h 64"/>
                <a:gd name="T70" fmla="*/ 35004 w 60"/>
                <a:gd name="T71" fmla="*/ 57993 h 64"/>
                <a:gd name="T72" fmla="*/ 27226 w 60"/>
                <a:gd name="T73" fmla="*/ 45566 h 64"/>
                <a:gd name="T74" fmla="*/ 19447 w 60"/>
                <a:gd name="T75" fmla="*/ 37282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60" h="64">
                  <a:moveTo>
                    <a:pt x="5" y="9"/>
                  </a:moveTo>
                  <a:cubicBezTo>
                    <a:pt x="5" y="7"/>
                    <a:pt x="3" y="8"/>
                    <a:pt x="2" y="7"/>
                  </a:cubicBezTo>
                  <a:cubicBezTo>
                    <a:pt x="1" y="6"/>
                    <a:pt x="2" y="3"/>
                    <a:pt x="0" y="3"/>
                  </a:cubicBezTo>
                  <a:cubicBezTo>
                    <a:pt x="3" y="0"/>
                    <a:pt x="6" y="4"/>
                    <a:pt x="11" y="2"/>
                  </a:cubicBezTo>
                  <a:cubicBezTo>
                    <a:pt x="10" y="5"/>
                    <a:pt x="15" y="3"/>
                    <a:pt x="16" y="4"/>
                  </a:cubicBezTo>
                  <a:cubicBezTo>
                    <a:pt x="17" y="5"/>
                    <a:pt x="16" y="7"/>
                    <a:pt x="16" y="7"/>
                  </a:cubicBezTo>
                  <a:cubicBezTo>
                    <a:pt x="18" y="8"/>
                    <a:pt x="20" y="7"/>
                    <a:pt x="19" y="10"/>
                  </a:cubicBezTo>
                  <a:cubicBezTo>
                    <a:pt x="23" y="9"/>
                    <a:pt x="22" y="13"/>
                    <a:pt x="25" y="13"/>
                  </a:cubicBezTo>
                  <a:cubicBezTo>
                    <a:pt x="27" y="13"/>
                    <a:pt x="31" y="21"/>
                    <a:pt x="35" y="21"/>
                  </a:cubicBezTo>
                  <a:cubicBezTo>
                    <a:pt x="38" y="21"/>
                    <a:pt x="36" y="24"/>
                    <a:pt x="37" y="25"/>
                  </a:cubicBezTo>
                  <a:cubicBezTo>
                    <a:pt x="38" y="26"/>
                    <a:pt x="41" y="26"/>
                    <a:pt x="42" y="27"/>
                  </a:cubicBezTo>
                  <a:cubicBezTo>
                    <a:pt x="42" y="27"/>
                    <a:pt x="44" y="29"/>
                    <a:pt x="44" y="30"/>
                  </a:cubicBezTo>
                  <a:cubicBezTo>
                    <a:pt x="45" y="30"/>
                    <a:pt x="44" y="32"/>
                    <a:pt x="44" y="32"/>
                  </a:cubicBezTo>
                  <a:cubicBezTo>
                    <a:pt x="45" y="33"/>
                    <a:pt x="46" y="34"/>
                    <a:pt x="47" y="35"/>
                  </a:cubicBezTo>
                  <a:cubicBezTo>
                    <a:pt x="48" y="36"/>
                    <a:pt x="49" y="39"/>
                    <a:pt x="51" y="39"/>
                  </a:cubicBezTo>
                  <a:cubicBezTo>
                    <a:pt x="52" y="40"/>
                    <a:pt x="54" y="42"/>
                    <a:pt x="54" y="42"/>
                  </a:cubicBezTo>
                  <a:cubicBezTo>
                    <a:pt x="56" y="44"/>
                    <a:pt x="55" y="49"/>
                    <a:pt x="57" y="49"/>
                  </a:cubicBezTo>
                  <a:cubicBezTo>
                    <a:pt x="59" y="49"/>
                    <a:pt x="59" y="53"/>
                    <a:pt x="58" y="55"/>
                  </a:cubicBezTo>
                  <a:cubicBezTo>
                    <a:pt x="58" y="57"/>
                    <a:pt x="55" y="59"/>
                    <a:pt x="60" y="59"/>
                  </a:cubicBezTo>
                  <a:cubicBezTo>
                    <a:pt x="59" y="64"/>
                    <a:pt x="55" y="61"/>
                    <a:pt x="53" y="61"/>
                  </a:cubicBezTo>
                  <a:cubicBezTo>
                    <a:pt x="51" y="60"/>
                    <a:pt x="49" y="61"/>
                    <a:pt x="47" y="61"/>
                  </a:cubicBezTo>
                  <a:cubicBezTo>
                    <a:pt x="47" y="60"/>
                    <a:pt x="48" y="58"/>
                    <a:pt x="47" y="58"/>
                  </a:cubicBezTo>
                  <a:cubicBezTo>
                    <a:pt x="47" y="57"/>
                    <a:pt x="45" y="58"/>
                    <a:pt x="44" y="58"/>
                  </a:cubicBezTo>
                  <a:cubicBezTo>
                    <a:pt x="43" y="57"/>
                    <a:pt x="41" y="52"/>
                    <a:pt x="37" y="52"/>
                  </a:cubicBezTo>
                  <a:cubicBezTo>
                    <a:pt x="38" y="51"/>
                    <a:pt x="39" y="51"/>
                    <a:pt x="39" y="49"/>
                  </a:cubicBezTo>
                  <a:cubicBezTo>
                    <a:pt x="39" y="48"/>
                    <a:pt x="37" y="49"/>
                    <a:pt x="37" y="49"/>
                  </a:cubicBezTo>
                  <a:cubicBezTo>
                    <a:pt x="36" y="50"/>
                    <a:pt x="37" y="47"/>
                    <a:pt x="36" y="46"/>
                  </a:cubicBezTo>
                  <a:cubicBezTo>
                    <a:pt x="35" y="46"/>
                    <a:pt x="34" y="47"/>
                    <a:pt x="33" y="46"/>
                  </a:cubicBezTo>
                  <a:cubicBezTo>
                    <a:pt x="31" y="45"/>
                    <a:pt x="31" y="41"/>
                    <a:pt x="28" y="41"/>
                  </a:cubicBezTo>
                  <a:cubicBezTo>
                    <a:pt x="29" y="35"/>
                    <a:pt x="25" y="35"/>
                    <a:pt x="25" y="31"/>
                  </a:cubicBezTo>
                  <a:cubicBezTo>
                    <a:pt x="23" y="31"/>
                    <a:pt x="24" y="33"/>
                    <a:pt x="23" y="34"/>
                  </a:cubicBezTo>
                  <a:cubicBezTo>
                    <a:pt x="21" y="32"/>
                    <a:pt x="22" y="29"/>
                    <a:pt x="21" y="27"/>
                  </a:cubicBezTo>
                  <a:cubicBezTo>
                    <a:pt x="20" y="26"/>
                    <a:pt x="18" y="25"/>
                    <a:pt x="18" y="24"/>
                  </a:cubicBezTo>
                  <a:cubicBezTo>
                    <a:pt x="17" y="24"/>
                    <a:pt x="17" y="22"/>
                    <a:pt x="15" y="23"/>
                  </a:cubicBezTo>
                  <a:cubicBezTo>
                    <a:pt x="16" y="20"/>
                    <a:pt x="14" y="19"/>
                    <a:pt x="14" y="17"/>
                  </a:cubicBezTo>
                  <a:cubicBezTo>
                    <a:pt x="13" y="15"/>
                    <a:pt x="11" y="15"/>
                    <a:pt x="9" y="14"/>
                  </a:cubicBezTo>
                  <a:cubicBezTo>
                    <a:pt x="9" y="14"/>
                    <a:pt x="6" y="11"/>
                    <a:pt x="7" y="11"/>
                  </a:cubicBezTo>
                  <a:cubicBezTo>
                    <a:pt x="6" y="9"/>
                    <a:pt x="10" y="6"/>
                    <a:pt x="5" y="9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42" name="Freeform 115">
              <a:extLst>
                <a:ext uri="{FF2B5EF4-FFF2-40B4-BE49-F238E27FC236}">
                  <a16:creationId xmlns:a16="http://schemas.microsoft.com/office/drawing/2014/main" id="{E76C81CF-6967-42E2-9A3C-85BBE7073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975" y="4456113"/>
              <a:ext cx="165100" cy="323850"/>
            </a:xfrm>
            <a:custGeom>
              <a:avLst/>
              <a:gdLst>
                <a:gd name="T0" fmla="*/ 122865 w 43"/>
                <a:gd name="T1" fmla="*/ 0 h 79"/>
                <a:gd name="T2" fmla="*/ 145902 w 43"/>
                <a:gd name="T3" fmla="*/ 4099 h 79"/>
                <a:gd name="T4" fmla="*/ 134384 w 43"/>
                <a:gd name="T5" fmla="*/ 106584 h 79"/>
                <a:gd name="T6" fmla="*/ 122865 w 43"/>
                <a:gd name="T7" fmla="*/ 176273 h 79"/>
                <a:gd name="T8" fmla="*/ 107507 w 43"/>
                <a:gd name="T9" fmla="*/ 204968 h 79"/>
                <a:gd name="T10" fmla="*/ 103667 w 43"/>
                <a:gd name="T11" fmla="*/ 241863 h 79"/>
                <a:gd name="T12" fmla="*/ 103667 w 43"/>
                <a:gd name="T13" fmla="*/ 254161 h 79"/>
                <a:gd name="T14" fmla="*/ 92149 w 43"/>
                <a:gd name="T15" fmla="*/ 258260 h 79"/>
                <a:gd name="T16" fmla="*/ 88309 w 43"/>
                <a:gd name="T17" fmla="*/ 291055 h 79"/>
                <a:gd name="T18" fmla="*/ 80630 w 43"/>
                <a:gd name="T19" fmla="*/ 299254 h 79"/>
                <a:gd name="T20" fmla="*/ 76791 w 43"/>
                <a:gd name="T21" fmla="*/ 315651 h 79"/>
                <a:gd name="T22" fmla="*/ 23037 w 43"/>
                <a:gd name="T23" fmla="*/ 319751 h 79"/>
                <a:gd name="T24" fmla="*/ 15358 w 43"/>
                <a:gd name="T25" fmla="*/ 291055 h 79"/>
                <a:gd name="T26" fmla="*/ 11519 w 43"/>
                <a:gd name="T27" fmla="*/ 282856 h 79"/>
                <a:gd name="T28" fmla="*/ 0 w 43"/>
                <a:gd name="T29" fmla="*/ 274658 h 79"/>
                <a:gd name="T30" fmla="*/ 0 w 43"/>
                <a:gd name="T31" fmla="*/ 254161 h 79"/>
                <a:gd name="T32" fmla="*/ 7679 w 43"/>
                <a:gd name="T33" fmla="*/ 245962 h 79"/>
                <a:gd name="T34" fmla="*/ 0 w 43"/>
                <a:gd name="T35" fmla="*/ 241863 h 79"/>
                <a:gd name="T36" fmla="*/ 11519 w 43"/>
                <a:gd name="T37" fmla="*/ 217266 h 79"/>
                <a:gd name="T38" fmla="*/ 11519 w 43"/>
                <a:gd name="T39" fmla="*/ 204968 h 79"/>
                <a:gd name="T40" fmla="*/ 23037 w 43"/>
                <a:gd name="T41" fmla="*/ 200869 h 79"/>
                <a:gd name="T42" fmla="*/ 34556 w 43"/>
                <a:gd name="T43" fmla="*/ 172173 h 79"/>
                <a:gd name="T44" fmla="*/ 23037 w 43"/>
                <a:gd name="T45" fmla="*/ 155776 h 79"/>
                <a:gd name="T46" fmla="*/ 23037 w 43"/>
                <a:gd name="T47" fmla="*/ 118882 h 79"/>
                <a:gd name="T48" fmla="*/ 34556 w 43"/>
                <a:gd name="T49" fmla="*/ 106584 h 79"/>
                <a:gd name="T50" fmla="*/ 49914 w 43"/>
                <a:gd name="T51" fmla="*/ 98385 h 79"/>
                <a:gd name="T52" fmla="*/ 76791 w 43"/>
                <a:gd name="T53" fmla="*/ 73789 h 79"/>
                <a:gd name="T54" fmla="*/ 92149 w 43"/>
                <a:gd name="T55" fmla="*/ 77888 h 79"/>
                <a:gd name="T56" fmla="*/ 95988 w 43"/>
                <a:gd name="T57" fmla="*/ 45093 h 79"/>
                <a:gd name="T58" fmla="*/ 115186 w 43"/>
                <a:gd name="T59" fmla="*/ 40994 h 79"/>
                <a:gd name="T60" fmla="*/ 122865 w 43"/>
                <a:gd name="T61" fmla="*/ 0 h 7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43" h="79">
                  <a:moveTo>
                    <a:pt x="32" y="0"/>
                  </a:moveTo>
                  <a:cubicBezTo>
                    <a:pt x="34" y="1"/>
                    <a:pt x="36" y="1"/>
                    <a:pt x="38" y="1"/>
                  </a:cubicBezTo>
                  <a:cubicBezTo>
                    <a:pt x="36" y="8"/>
                    <a:pt x="43" y="21"/>
                    <a:pt x="35" y="26"/>
                  </a:cubicBezTo>
                  <a:cubicBezTo>
                    <a:pt x="35" y="33"/>
                    <a:pt x="34" y="38"/>
                    <a:pt x="32" y="43"/>
                  </a:cubicBezTo>
                  <a:cubicBezTo>
                    <a:pt x="32" y="46"/>
                    <a:pt x="31" y="50"/>
                    <a:pt x="28" y="50"/>
                  </a:cubicBezTo>
                  <a:cubicBezTo>
                    <a:pt x="29" y="54"/>
                    <a:pt x="27" y="56"/>
                    <a:pt x="27" y="59"/>
                  </a:cubicBezTo>
                  <a:cubicBezTo>
                    <a:pt x="27" y="59"/>
                    <a:pt x="27" y="61"/>
                    <a:pt x="27" y="62"/>
                  </a:cubicBezTo>
                  <a:cubicBezTo>
                    <a:pt x="27" y="62"/>
                    <a:pt x="24" y="63"/>
                    <a:pt x="24" y="63"/>
                  </a:cubicBezTo>
                  <a:cubicBezTo>
                    <a:pt x="23" y="65"/>
                    <a:pt x="24" y="68"/>
                    <a:pt x="23" y="71"/>
                  </a:cubicBezTo>
                  <a:cubicBezTo>
                    <a:pt x="22" y="72"/>
                    <a:pt x="21" y="71"/>
                    <a:pt x="21" y="73"/>
                  </a:cubicBezTo>
                  <a:cubicBezTo>
                    <a:pt x="21" y="74"/>
                    <a:pt x="19" y="75"/>
                    <a:pt x="20" y="77"/>
                  </a:cubicBezTo>
                  <a:cubicBezTo>
                    <a:pt x="16" y="78"/>
                    <a:pt x="11" y="79"/>
                    <a:pt x="6" y="78"/>
                  </a:cubicBezTo>
                  <a:cubicBezTo>
                    <a:pt x="6" y="75"/>
                    <a:pt x="3" y="75"/>
                    <a:pt x="4" y="71"/>
                  </a:cubicBezTo>
                  <a:cubicBezTo>
                    <a:pt x="3" y="71"/>
                    <a:pt x="3" y="70"/>
                    <a:pt x="3" y="69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5"/>
                    <a:pt x="0" y="63"/>
                    <a:pt x="0" y="62"/>
                  </a:cubicBezTo>
                  <a:cubicBezTo>
                    <a:pt x="0" y="60"/>
                    <a:pt x="1" y="61"/>
                    <a:pt x="2" y="60"/>
                  </a:cubicBezTo>
                  <a:cubicBezTo>
                    <a:pt x="2" y="59"/>
                    <a:pt x="0" y="59"/>
                    <a:pt x="0" y="59"/>
                  </a:cubicBezTo>
                  <a:cubicBezTo>
                    <a:pt x="1" y="56"/>
                    <a:pt x="2" y="55"/>
                    <a:pt x="3" y="53"/>
                  </a:cubicBezTo>
                  <a:cubicBezTo>
                    <a:pt x="3" y="53"/>
                    <a:pt x="3" y="51"/>
                    <a:pt x="3" y="50"/>
                  </a:cubicBezTo>
                  <a:cubicBezTo>
                    <a:pt x="3" y="50"/>
                    <a:pt x="6" y="49"/>
                    <a:pt x="6" y="49"/>
                  </a:cubicBezTo>
                  <a:cubicBezTo>
                    <a:pt x="6" y="47"/>
                    <a:pt x="4" y="37"/>
                    <a:pt x="9" y="42"/>
                  </a:cubicBezTo>
                  <a:cubicBezTo>
                    <a:pt x="9" y="39"/>
                    <a:pt x="6" y="40"/>
                    <a:pt x="6" y="38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8" y="30"/>
                    <a:pt x="8" y="28"/>
                    <a:pt x="9" y="26"/>
                  </a:cubicBezTo>
                  <a:cubicBezTo>
                    <a:pt x="11" y="27"/>
                    <a:pt x="12" y="24"/>
                    <a:pt x="13" y="24"/>
                  </a:cubicBezTo>
                  <a:cubicBezTo>
                    <a:pt x="15" y="23"/>
                    <a:pt x="21" y="24"/>
                    <a:pt x="20" y="18"/>
                  </a:cubicBezTo>
                  <a:cubicBezTo>
                    <a:pt x="22" y="18"/>
                    <a:pt x="22" y="19"/>
                    <a:pt x="24" y="19"/>
                  </a:cubicBezTo>
                  <a:cubicBezTo>
                    <a:pt x="23" y="15"/>
                    <a:pt x="25" y="14"/>
                    <a:pt x="25" y="11"/>
                  </a:cubicBezTo>
                  <a:cubicBezTo>
                    <a:pt x="30" y="13"/>
                    <a:pt x="28" y="2"/>
                    <a:pt x="30" y="10"/>
                  </a:cubicBezTo>
                  <a:cubicBezTo>
                    <a:pt x="34" y="8"/>
                    <a:pt x="30" y="2"/>
                    <a:pt x="32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43" name="Freeform 116">
              <a:extLst>
                <a:ext uri="{FF2B5EF4-FFF2-40B4-BE49-F238E27FC236}">
                  <a16:creationId xmlns:a16="http://schemas.microsoft.com/office/drawing/2014/main" id="{A6167A24-6A1E-4B5C-ACF2-168B924BA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9913" y="4438650"/>
              <a:ext cx="884237" cy="695325"/>
            </a:xfrm>
            <a:custGeom>
              <a:avLst/>
              <a:gdLst>
                <a:gd name="T0" fmla="*/ 512934 w 231"/>
                <a:gd name="T1" fmla="*/ 57601 h 169"/>
                <a:gd name="T2" fmla="*/ 493795 w 231"/>
                <a:gd name="T3" fmla="*/ 65830 h 169"/>
                <a:gd name="T4" fmla="*/ 520590 w 231"/>
                <a:gd name="T5" fmla="*/ 102859 h 169"/>
                <a:gd name="T6" fmla="*/ 593319 w 231"/>
                <a:gd name="T7" fmla="*/ 148117 h 169"/>
                <a:gd name="T8" fmla="*/ 616286 w 231"/>
                <a:gd name="T9" fmla="*/ 115202 h 169"/>
                <a:gd name="T10" fmla="*/ 620114 w 231"/>
                <a:gd name="T11" fmla="*/ 90516 h 169"/>
                <a:gd name="T12" fmla="*/ 627770 w 231"/>
                <a:gd name="T13" fmla="*/ 37029 h 169"/>
                <a:gd name="T14" fmla="*/ 643081 w 231"/>
                <a:gd name="T15" fmla="*/ 8229 h 169"/>
                <a:gd name="T16" fmla="*/ 658393 w 231"/>
                <a:gd name="T17" fmla="*/ 32915 h 169"/>
                <a:gd name="T18" fmla="*/ 685188 w 231"/>
                <a:gd name="T19" fmla="*/ 90516 h 169"/>
                <a:gd name="T20" fmla="*/ 711983 w 231"/>
                <a:gd name="T21" fmla="*/ 131659 h 169"/>
                <a:gd name="T22" fmla="*/ 738778 w 231"/>
                <a:gd name="T23" fmla="*/ 172803 h 169"/>
                <a:gd name="T24" fmla="*/ 754090 w 231"/>
                <a:gd name="T25" fmla="*/ 218061 h 169"/>
                <a:gd name="T26" fmla="*/ 773229 w 231"/>
                <a:gd name="T27" fmla="*/ 230404 h 169"/>
                <a:gd name="T28" fmla="*/ 803852 w 231"/>
                <a:gd name="T29" fmla="*/ 250975 h 169"/>
                <a:gd name="T30" fmla="*/ 830647 w 231"/>
                <a:gd name="T31" fmla="*/ 308576 h 169"/>
                <a:gd name="T32" fmla="*/ 842130 w 231"/>
                <a:gd name="T33" fmla="*/ 320919 h 169"/>
                <a:gd name="T34" fmla="*/ 872753 w 231"/>
                <a:gd name="T35" fmla="*/ 345605 h 169"/>
                <a:gd name="T36" fmla="*/ 884237 w 231"/>
                <a:gd name="T37" fmla="*/ 444350 h 169"/>
                <a:gd name="T38" fmla="*/ 868926 w 231"/>
                <a:gd name="T39" fmla="*/ 489608 h 169"/>
                <a:gd name="T40" fmla="*/ 868926 w 231"/>
                <a:gd name="T41" fmla="*/ 506065 h 169"/>
                <a:gd name="T42" fmla="*/ 857442 w 231"/>
                <a:gd name="T43" fmla="*/ 538980 h 169"/>
                <a:gd name="T44" fmla="*/ 826819 w 231"/>
                <a:gd name="T45" fmla="*/ 567780 h 169"/>
                <a:gd name="T46" fmla="*/ 800024 w 231"/>
                <a:gd name="T47" fmla="*/ 654182 h 169"/>
                <a:gd name="T48" fmla="*/ 750262 w 231"/>
                <a:gd name="T49" fmla="*/ 678868 h 169"/>
                <a:gd name="T50" fmla="*/ 727295 w 231"/>
                <a:gd name="T51" fmla="*/ 695325 h 169"/>
                <a:gd name="T52" fmla="*/ 685188 w 231"/>
                <a:gd name="T53" fmla="*/ 687096 h 169"/>
                <a:gd name="T54" fmla="*/ 589491 w 231"/>
                <a:gd name="T55" fmla="*/ 666525 h 169"/>
                <a:gd name="T56" fmla="*/ 581836 w 231"/>
                <a:gd name="T57" fmla="*/ 633610 h 169"/>
                <a:gd name="T58" fmla="*/ 578008 w 231"/>
                <a:gd name="T59" fmla="*/ 617152 h 169"/>
                <a:gd name="T60" fmla="*/ 535901 w 231"/>
                <a:gd name="T61" fmla="*/ 580123 h 169"/>
                <a:gd name="T62" fmla="*/ 512934 w 231"/>
                <a:gd name="T63" fmla="*/ 551323 h 169"/>
                <a:gd name="T64" fmla="*/ 470827 w 231"/>
                <a:gd name="T65" fmla="*/ 534865 h 169"/>
                <a:gd name="T66" fmla="*/ 447860 w 231"/>
                <a:gd name="T67" fmla="*/ 522522 h 169"/>
                <a:gd name="T68" fmla="*/ 348336 w 231"/>
                <a:gd name="T69" fmla="*/ 501951 h 169"/>
                <a:gd name="T70" fmla="*/ 294746 w 231"/>
                <a:gd name="T71" fmla="*/ 518408 h 169"/>
                <a:gd name="T72" fmla="*/ 271778 w 231"/>
                <a:gd name="T73" fmla="*/ 530751 h 169"/>
                <a:gd name="T74" fmla="*/ 256467 w 231"/>
                <a:gd name="T75" fmla="*/ 547208 h 169"/>
                <a:gd name="T76" fmla="*/ 244983 w 231"/>
                <a:gd name="T77" fmla="*/ 547208 h 169"/>
                <a:gd name="T78" fmla="*/ 149287 w 231"/>
                <a:gd name="T79" fmla="*/ 563666 h 169"/>
                <a:gd name="T80" fmla="*/ 133975 w 231"/>
                <a:gd name="T81" fmla="*/ 576009 h 169"/>
                <a:gd name="T82" fmla="*/ 42107 w 231"/>
                <a:gd name="T83" fmla="*/ 592466 h 169"/>
                <a:gd name="T84" fmla="*/ 53590 w 231"/>
                <a:gd name="T85" fmla="*/ 530751 h 169"/>
                <a:gd name="T86" fmla="*/ 42107 w 231"/>
                <a:gd name="T87" fmla="*/ 493722 h 169"/>
                <a:gd name="T88" fmla="*/ 42107 w 231"/>
                <a:gd name="T89" fmla="*/ 473150 h 169"/>
                <a:gd name="T90" fmla="*/ 26795 w 231"/>
                <a:gd name="T91" fmla="*/ 436121 h 169"/>
                <a:gd name="T92" fmla="*/ 19139 w 231"/>
                <a:gd name="T93" fmla="*/ 407321 h 169"/>
                <a:gd name="T94" fmla="*/ 7656 w 231"/>
                <a:gd name="T95" fmla="*/ 374406 h 169"/>
                <a:gd name="T96" fmla="*/ 15311 w 231"/>
                <a:gd name="T97" fmla="*/ 345605 h 169"/>
                <a:gd name="T98" fmla="*/ 15311 w 231"/>
                <a:gd name="T99" fmla="*/ 271547 h 169"/>
                <a:gd name="T100" fmla="*/ 72729 w 231"/>
                <a:gd name="T101" fmla="*/ 230404 h 169"/>
                <a:gd name="T102" fmla="*/ 141631 w 231"/>
                <a:gd name="T103" fmla="*/ 213946 h 169"/>
                <a:gd name="T104" fmla="*/ 179910 w 231"/>
                <a:gd name="T105" fmla="*/ 193374 h 169"/>
                <a:gd name="T106" fmla="*/ 195221 w 231"/>
                <a:gd name="T107" fmla="*/ 131659 h 169"/>
                <a:gd name="T108" fmla="*/ 244983 w 231"/>
                <a:gd name="T109" fmla="*/ 131659 h 169"/>
                <a:gd name="T110" fmla="*/ 256467 w 231"/>
                <a:gd name="T111" fmla="*/ 90516 h 169"/>
                <a:gd name="T112" fmla="*/ 298574 w 231"/>
                <a:gd name="T113" fmla="*/ 61715 h 169"/>
                <a:gd name="T114" fmla="*/ 333024 w 231"/>
                <a:gd name="T115" fmla="*/ 78173 h 169"/>
                <a:gd name="T116" fmla="*/ 340680 w 231"/>
                <a:gd name="T117" fmla="*/ 86401 h 169"/>
                <a:gd name="T118" fmla="*/ 352164 w 231"/>
                <a:gd name="T119" fmla="*/ 74058 h 169"/>
                <a:gd name="T120" fmla="*/ 390442 w 231"/>
                <a:gd name="T121" fmla="*/ 37029 h 169"/>
                <a:gd name="T122" fmla="*/ 417237 w 231"/>
                <a:gd name="T123" fmla="*/ 28800 h 16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1" h="169">
                  <a:moveTo>
                    <a:pt x="134" y="7"/>
                  </a:moveTo>
                  <a:cubicBezTo>
                    <a:pt x="134" y="14"/>
                    <a:pt x="134" y="14"/>
                    <a:pt x="134" y="14"/>
                  </a:cubicBezTo>
                  <a:cubicBezTo>
                    <a:pt x="130" y="14"/>
                    <a:pt x="130" y="14"/>
                    <a:pt x="130" y="14"/>
                  </a:cubicBezTo>
                  <a:cubicBezTo>
                    <a:pt x="132" y="15"/>
                    <a:pt x="131" y="16"/>
                    <a:pt x="129" y="16"/>
                  </a:cubicBezTo>
                  <a:cubicBezTo>
                    <a:pt x="131" y="19"/>
                    <a:pt x="128" y="18"/>
                    <a:pt x="129" y="22"/>
                  </a:cubicBezTo>
                  <a:cubicBezTo>
                    <a:pt x="130" y="24"/>
                    <a:pt x="132" y="25"/>
                    <a:pt x="136" y="25"/>
                  </a:cubicBezTo>
                  <a:cubicBezTo>
                    <a:pt x="136" y="31"/>
                    <a:pt x="145" y="29"/>
                    <a:pt x="145" y="35"/>
                  </a:cubicBezTo>
                  <a:cubicBezTo>
                    <a:pt x="149" y="35"/>
                    <a:pt x="153" y="34"/>
                    <a:pt x="155" y="36"/>
                  </a:cubicBezTo>
                  <a:cubicBezTo>
                    <a:pt x="158" y="35"/>
                    <a:pt x="155" y="30"/>
                    <a:pt x="161" y="32"/>
                  </a:cubicBezTo>
                  <a:cubicBezTo>
                    <a:pt x="160" y="31"/>
                    <a:pt x="159" y="28"/>
                    <a:pt x="161" y="28"/>
                  </a:cubicBezTo>
                  <a:cubicBezTo>
                    <a:pt x="163" y="28"/>
                    <a:pt x="161" y="25"/>
                    <a:pt x="161" y="23"/>
                  </a:cubicBezTo>
                  <a:cubicBezTo>
                    <a:pt x="161" y="23"/>
                    <a:pt x="162" y="23"/>
                    <a:pt x="162" y="22"/>
                  </a:cubicBezTo>
                  <a:cubicBezTo>
                    <a:pt x="162" y="21"/>
                    <a:pt x="164" y="19"/>
                    <a:pt x="164" y="16"/>
                  </a:cubicBezTo>
                  <a:cubicBezTo>
                    <a:pt x="163" y="15"/>
                    <a:pt x="162" y="14"/>
                    <a:pt x="164" y="9"/>
                  </a:cubicBezTo>
                  <a:cubicBezTo>
                    <a:pt x="164" y="9"/>
                    <a:pt x="166" y="10"/>
                    <a:pt x="167" y="9"/>
                  </a:cubicBezTo>
                  <a:cubicBezTo>
                    <a:pt x="168" y="8"/>
                    <a:pt x="167" y="4"/>
                    <a:pt x="168" y="2"/>
                  </a:cubicBezTo>
                  <a:cubicBezTo>
                    <a:pt x="171" y="2"/>
                    <a:pt x="169" y="7"/>
                    <a:pt x="171" y="8"/>
                  </a:cubicBezTo>
                  <a:cubicBezTo>
                    <a:pt x="171" y="8"/>
                    <a:pt x="172" y="8"/>
                    <a:pt x="172" y="8"/>
                  </a:cubicBezTo>
                  <a:cubicBezTo>
                    <a:pt x="173" y="10"/>
                    <a:pt x="174" y="13"/>
                    <a:pt x="175" y="15"/>
                  </a:cubicBezTo>
                  <a:cubicBezTo>
                    <a:pt x="176" y="17"/>
                    <a:pt x="179" y="19"/>
                    <a:pt x="179" y="22"/>
                  </a:cubicBezTo>
                  <a:cubicBezTo>
                    <a:pt x="183" y="18"/>
                    <a:pt x="180" y="24"/>
                    <a:pt x="185" y="23"/>
                  </a:cubicBezTo>
                  <a:cubicBezTo>
                    <a:pt x="185" y="26"/>
                    <a:pt x="184" y="30"/>
                    <a:pt x="186" y="32"/>
                  </a:cubicBezTo>
                  <a:cubicBezTo>
                    <a:pt x="188" y="34"/>
                    <a:pt x="186" y="37"/>
                    <a:pt x="188" y="42"/>
                  </a:cubicBezTo>
                  <a:cubicBezTo>
                    <a:pt x="191" y="37"/>
                    <a:pt x="188" y="41"/>
                    <a:pt x="193" y="42"/>
                  </a:cubicBezTo>
                  <a:cubicBezTo>
                    <a:pt x="194" y="44"/>
                    <a:pt x="192" y="44"/>
                    <a:pt x="192" y="46"/>
                  </a:cubicBezTo>
                  <a:cubicBezTo>
                    <a:pt x="194" y="48"/>
                    <a:pt x="198" y="48"/>
                    <a:pt x="197" y="53"/>
                  </a:cubicBezTo>
                  <a:cubicBezTo>
                    <a:pt x="198" y="53"/>
                    <a:pt x="201" y="52"/>
                    <a:pt x="202" y="53"/>
                  </a:cubicBezTo>
                  <a:cubicBezTo>
                    <a:pt x="202" y="53"/>
                    <a:pt x="201" y="55"/>
                    <a:pt x="202" y="56"/>
                  </a:cubicBezTo>
                  <a:cubicBezTo>
                    <a:pt x="202" y="56"/>
                    <a:pt x="204" y="55"/>
                    <a:pt x="204" y="56"/>
                  </a:cubicBezTo>
                  <a:cubicBezTo>
                    <a:pt x="206" y="58"/>
                    <a:pt x="206" y="62"/>
                    <a:pt x="210" y="61"/>
                  </a:cubicBezTo>
                  <a:cubicBezTo>
                    <a:pt x="210" y="65"/>
                    <a:pt x="213" y="69"/>
                    <a:pt x="214" y="71"/>
                  </a:cubicBezTo>
                  <a:cubicBezTo>
                    <a:pt x="215" y="72"/>
                    <a:pt x="216" y="74"/>
                    <a:pt x="217" y="75"/>
                  </a:cubicBezTo>
                  <a:cubicBezTo>
                    <a:pt x="217" y="76"/>
                    <a:pt x="219" y="75"/>
                    <a:pt x="220" y="75"/>
                  </a:cubicBezTo>
                  <a:cubicBezTo>
                    <a:pt x="220" y="76"/>
                    <a:pt x="219" y="78"/>
                    <a:pt x="220" y="78"/>
                  </a:cubicBezTo>
                  <a:cubicBezTo>
                    <a:pt x="221" y="79"/>
                    <a:pt x="223" y="79"/>
                    <a:pt x="223" y="78"/>
                  </a:cubicBezTo>
                  <a:cubicBezTo>
                    <a:pt x="226" y="81"/>
                    <a:pt x="223" y="85"/>
                    <a:pt x="228" y="84"/>
                  </a:cubicBezTo>
                  <a:cubicBezTo>
                    <a:pt x="225" y="88"/>
                    <a:pt x="229" y="93"/>
                    <a:pt x="230" y="99"/>
                  </a:cubicBezTo>
                  <a:cubicBezTo>
                    <a:pt x="230" y="102"/>
                    <a:pt x="228" y="106"/>
                    <a:pt x="231" y="108"/>
                  </a:cubicBezTo>
                  <a:cubicBezTo>
                    <a:pt x="228" y="110"/>
                    <a:pt x="229" y="112"/>
                    <a:pt x="228" y="117"/>
                  </a:cubicBezTo>
                  <a:cubicBezTo>
                    <a:pt x="228" y="117"/>
                    <a:pt x="226" y="118"/>
                    <a:pt x="227" y="119"/>
                  </a:cubicBezTo>
                  <a:cubicBezTo>
                    <a:pt x="227" y="119"/>
                    <a:pt x="228" y="119"/>
                    <a:pt x="228" y="119"/>
                  </a:cubicBezTo>
                  <a:cubicBezTo>
                    <a:pt x="228" y="119"/>
                    <a:pt x="227" y="122"/>
                    <a:pt x="227" y="123"/>
                  </a:cubicBezTo>
                  <a:cubicBezTo>
                    <a:pt x="227" y="123"/>
                    <a:pt x="224" y="124"/>
                    <a:pt x="224" y="124"/>
                  </a:cubicBezTo>
                  <a:cubicBezTo>
                    <a:pt x="224" y="126"/>
                    <a:pt x="227" y="128"/>
                    <a:pt x="224" y="131"/>
                  </a:cubicBezTo>
                  <a:cubicBezTo>
                    <a:pt x="221" y="131"/>
                    <a:pt x="222" y="135"/>
                    <a:pt x="218" y="134"/>
                  </a:cubicBezTo>
                  <a:cubicBezTo>
                    <a:pt x="219" y="137"/>
                    <a:pt x="218" y="139"/>
                    <a:pt x="216" y="138"/>
                  </a:cubicBezTo>
                  <a:cubicBezTo>
                    <a:pt x="217" y="144"/>
                    <a:pt x="213" y="146"/>
                    <a:pt x="214" y="151"/>
                  </a:cubicBezTo>
                  <a:cubicBezTo>
                    <a:pt x="208" y="150"/>
                    <a:pt x="209" y="156"/>
                    <a:pt x="209" y="159"/>
                  </a:cubicBezTo>
                  <a:cubicBezTo>
                    <a:pt x="207" y="159"/>
                    <a:pt x="204" y="159"/>
                    <a:pt x="204" y="161"/>
                  </a:cubicBezTo>
                  <a:cubicBezTo>
                    <a:pt x="204" y="163"/>
                    <a:pt x="199" y="164"/>
                    <a:pt x="196" y="165"/>
                  </a:cubicBezTo>
                  <a:cubicBezTo>
                    <a:pt x="195" y="166"/>
                    <a:pt x="194" y="167"/>
                    <a:pt x="193" y="168"/>
                  </a:cubicBezTo>
                  <a:cubicBezTo>
                    <a:pt x="192" y="169"/>
                    <a:pt x="190" y="168"/>
                    <a:pt x="190" y="169"/>
                  </a:cubicBezTo>
                  <a:cubicBezTo>
                    <a:pt x="187" y="168"/>
                    <a:pt x="186" y="165"/>
                    <a:pt x="182" y="164"/>
                  </a:cubicBezTo>
                  <a:cubicBezTo>
                    <a:pt x="179" y="162"/>
                    <a:pt x="180" y="166"/>
                    <a:pt x="179" y="167"/>
                  </a:cubicBezTo>
                  <a:cubicBezTo>
                    <a:pt x="176" y="168"/>
                    <a:pt x="171" y="166"/>
                    <a:pt x="169" y="169"/>
                  </a:cubicBezTo>
                  <a:cubicBezTo>
                    <a:pt x="164" y="167"/>
                    <a:pt x="161" y="163"/>
                    <a:pt x="154" y="162"/>
                  </a:cubicBezTo>
                  <a:cubicBezTo>
                    <a:pt x="155" y="160"/>
                    <a:pt x="155" y="159"/>
                    <a:pt x="154" y="155"/>
                  </a:cubicBezTo>
                  <a:cubicBezTo>
                    <a:pt x="154" y="155"/>
                    <a:pt x="153" y="155"/>
                    <a:pt x="152" y="154"/>
                  </a:cubicBezTo>
                  <a:cubicBezTo>
                    <a:pt x="152" y="154"/>
                    <a:pt x="153" y="153"/>
                    <a:pt x="152" y="153"/>
                  </a:cubicBezTo>
                  <a:cubicBezTo>
                    <a:pt x="152" y="151"/>
                    <a:pt x="149" y="150"/>
                    <a:pt x="151" y="150"/>
                  </a:cubicBezTo>
                  <a:cubicBezTo>
                    <a:pt x="150" y="149"/>
                    <a:pt x="145" y="145"/>
                    <a:pt x="144" y="148"/>
                  </a:cubicBezTo>
                  <a:cubicBezTo>
                    <a:pt x="142" y="147"/>
                    <a:pt x="142" y="143"/>
                    <a:pt x="140" y="141"/>
                  </a:cubicBezTo>
                  <a:cubicBezTo>
                    <a:pt x="139" y="138"/>
                    <a:pt x="141" y="138"/>
                    <a:pt x="141" y="136"/>
                  </a:cubicBezTo>
                  <a:cubicBezTo>
                    <a:pt x="140" y="134"/>
                    <a:pt x="139" y="135"/>
                    <a:pt x="134" y="134"/>
                  </a:cubicBezTo>
                  <a:cubicBezTo>
                    <a:pt x="131" y="136"/>
                    <a:pt x="132" y="141"/>
                    <a:pt x="126" y="140"/>
                  </a:cubicBezTo>
                  <a:cubicBezTo>
                    <a:pt x="127" y="134"/>
                    <a:pt x="122" y="136"/>
                    <a:pt x="123" y="130"/>
                  </a:cubicBezTo>
                  <a:cubicBezTo>
                    <a:pt x="120" y="130"/>
                    <a:pt x="119" y="128"/>
                    <a:pt x="115" y="129"/>
                  </a:cubicBezTo>
                  <a:cubicBezTo>
                    <a:pt x="115" y="127"/>
                    <a:pt x="116" y="128"/>
                    <a:pt x="117" y="127"/>
                  </a:cubicBezTo>
                  <a:cubicBezTo>
                    <a:pt x="114" y="123"/>
                    <a:pt x="110" y="127"/>
                    <a:pt x="103" y="126"/>
                  </a:cubicBezTo>
                  <a:cubicBezTo>
                    <a:pt x="99" y="125"/>
                    <a:pt x="95" y="123"/>
                    <a:pt x="91" y="122"/>
                  </a:cubicBezTo>
                  <a:cubicBezTo>
                    <a:pt x="88" y="123"/>
                    <a:pt x="83" y="122"/>
                    <a:pt x="82" y="126"/>
                  </a:cubicBezTo>
                  <a:cubicBezTo>
                    <a:pt x="80" y="126"/>
                    <a:pt x="79" y="126"/>
                    <a:pt x="77" y="126"/>
                  </a:cubicBezTo>
                  <a:cubicBezTo>
                    <a:pt x="75" y="126"/>
                    <a:pt x="76" y="127"/>
                    <a:pt x="75" y="127"/>
                  </a:cubicBezTo>
                  <a:cubicBezTo>
                    <a:pt x="73" y="128"/>
                    <a:pt x="74" y="125"/>
                    <a:pt x="71" y="129"/>
                  </a:cubicBezTo>
                  <a:cubicBezTo>
                    <a:pt x="71" y="129"/>
                    <a:pt x="69" y="130"/>
                    <a:pt x="70" y="131"/>
                  </a:cubicBezTo>
                  <a:cubicBezTo>
                    <a:pt x="68" y="129"/>
                    <a:pt x="67" y="127"/>
                    <a:pt x="67" y="133"/>
                  </a:cubicBezTo>
                  <a:cubicBezTo>
                    <a:pt x="66" y="133"/>
                    <a:pt x="66" y="131"/>
                    <a:pt x="64" y="131"/>
                  </a:cubicBezTo>
                  <a:cubicBezTo>
                    <a:pt x="62" y="131"/>
                    <a:pt x="64" y="133"/>
                    <a:pt x="64" y="133"/>
                  </a:cubicBezTo>
                  <a:cubicBezTo>
                    <a:pt x="62" y="136"/>
                    <a:pt x="58" y="134"/>
                    <a:pt x="57" y="138"/>
                  </a:cubicBezTo>
                  <a:cubicBezTo>
                    <a:pt x="53" y="136"/>
                    <a:pt x="45" y="138"/>
                    <a:pt x="39" y="137"/>
                  </a:cubicBezTo>
                  <a:cubicBezTo>
                    <a:pt x="37" y="137"/>
                    <a:pt x="38" y="139"/>
                    <a:pt x="37" y="140"/>
                  </a:cubicBezTo>
                  <a:cubicBezTo>
                    <a:pt x="37" y="140"/>
                    <a:pt x="35" y="140"/>
                    <a:pt x="35" y="140"/>
                  </a:cubicBezTo>
                  <a:cubicBezTo>
                    <a:pt x="33" y="140"/>
                    <a:pt x="32" y="141"/>
                    <a:pt x="30" y="141"/>
                  </a:cubicBezTo>
                  <a:cubicBezTo>
                    <a:pt x="26" y="142"/>
                    <a:pt x="19" y="145"/>
                    <a:pt x="11" y="144"/>
                  </a:cubicBezTo>
                  <a:cubicBezTo>
                    <a:pt x="12" y="141"/>
                    <a:pt x="11" y="136"/>
                    <a:pt x="15" y="136"/>
                  </a:cubicBezTo>
                  <a:cubicBezTo>
                    <a:pt x="14" y="134"/>
                    <a:pt x="17" y="129"/>
                    <a:pt x="14" y="129"/>
                  </a:cubicBezTo>
                  <a:cubicBezTo>
                    <a:pt x="10" y="128"/>
                    <a:pt x="15" y="127"/>
                    <a:pt x="14" y="123"/>
                  </a:cubicBezTo>
                  <a:cubicBezTo>
                    <a:pt x="12" y="120"/>
                    <a:pt x="12" y="126"/>
                    <a:pt x="11" y="120"/>
                  </a:cubicBezTo>
                  <a:cubicBezTo>
                    <a:pt x="11" y="120"/>
                    <a:pt x="11" y="118"/>
                    <a:pt x="11" y="117"/>
                  </a:cubicBezTo>
                  <a:cubicBezTo>
                    <a:pt x="9" y="116"/>
                    <a:pt x="11" y="117"/>
                    <a:pt x="11" y="115"/>
                  </a:cubicBezTo>
                  <a:cubicBezTo>
                    <a:pt x="10" y="112"/>
                    <a:pt x="7" y="109"/>
                    <a:pt x="9" y="108"/>
                  </a:cubicBezTo>
                  <a:cubicBezTo>
                    <a:pt x="10" y="106"/>
                    <a:pt x="7" y="107"/>
                    <a:pt x="7" y="106"/>
                  </a:cubicBezTo>
                  <a:cubicBezTo>
                    <a:pt x="6" y="106"/>
                    <a:pt x="7" y="104"/>
                    <a:pt x="7" y="103"/>
                  </a:cubicBezTo>
                  <a:cubicBezTo>
                    <a:pt x="7" y="103"/>
                    <a:pt x="5" y="99"/>
                    <a:pt x="5" y="99"/>
                  </a:cubicBezTo>
                  <a:cubicBezTo>
                    <a:pt x="3" y="98"/>
                    <a:pt x="6" y="99"/>
                    <a:pt x="5" y="96"/>
                  </a:cubicBezTo>
                  <a:cubicBezTo>
                    <a:pt x="5" y="94"/>
                    <a:pt x="2" y="94"/>
                    <a:pt x="2" y="91"/>
                  </a:cubicBezTo>
                  <a:cubicBezTo>
                    <a:pt x="6" y="91"/>
                    <a:pt x="4" y="86"/>
                    <a:pt x="7" y="85"/>
                  </a:cubicBezTo>
                  <a:cubicBezTo>
                    <a:pt x="7" y="83"/>
                    <a:pt x="4" y="84"/>
                    <a:pt x="4" y="84"/>
                  </a:cubicBezTo>
                  <a:cubicBezTo>
                    <a:pt x="3" y="82"/>
                    <a:pt x="5" y="79"/>
                    <a:pt x="1" y="80"/>
                  </a:cubicBezTo>
                  <a:cubicBezTo>
                    <a:pt x="0" y="73"/>
                    <a:pt x="3" y="71"/>
                    <a:pt x="4" y="66"/>
                  </a:cubicBezTo>
                  <a:cubicBezTo>
                    <a:pt x="5" y="68"/>
                    <a:pt x="11" y="66"/>
                    <a:pt x="11" y="63"/>
                  </a:cubicBezTo>
                  <a:cubicBezTo>
                    <a:pt x="11" y="60"/>
                    <a:pt x="20" y="62"/>
                    <a:pt x="19" y="56"/>
                  </a:cubicBezTo>
                  <a:cubicBezTo>
                    <a:pt x="27" y="57"/>
                    <a:pt x="31" y="53"/>
                    <a:pt x="37" y="53"/>
                  </a:cubicBezTo>
                  <a:cubicBezTo>
                    <a:pt x="39" y="53"/>
                    <a:pt x="38" y="51"/>
                    <a:pt x="37" y="52"/>
                  </a:cubicBezTo>
                  <a:cubicBezTo>
                    <a:pt x="40" y="49"/>
                    <a:pt x="44" y="51"/>
                    <a:pt x="44" y="46"/>
                  </a:cubicBezTo>
                  <a:cubicBezTo>
                    <a:pt x="46" y="46"/>
                    <a:pt x="46" y="47"/>
                    <a:pt x="47" y="47"/>
                  </a:cubicBezTo>
                  <a:cubicBezTo>
                    <a:pt x="51" y="48"/>
                    <a:pt x="46" y="41"/>
                    <a:pt x="51" y="43"/>
                  </a:cubicBezTo>
                  <a:cubicBezTo>
                    <a:pt x="50" y="37"/>
                    <a:pt x="51" y="38"/>
                    <a:pt x="51" y="32"/>
                  </a:cubicBezTo>
                  <a:cubicBezTo>
                    <a:pt x="55" y="32"/>
                    <a:pt x="57" y="34"/>
                    <a:pt x="60" y="35"/>
                  </a:cubicBezTo>
                  <a:cubicBezTo>
                    <a:pt x="61" y="34"/>
                    <a:pt x="61" y="31"/>
                    <a:pt x="64" y="32"/>
                  </a:cubicBezTo>
                  <a:cubicBezTo>
                    <a:pt x="62" y="29"/>
                    <a:pt x="68" y="27"/>
                    <a:pt x="64" y="26"/>
                  </a:cubicBezTo>
                  <a:cubicBezTo>
                    <a:pt x="65" y="25"/>
                    <a:pt x="67" y="25"/>
                    <a:pt x="67" y="22"/>
                  </a:cubicBezTo>
                  <a:cubicBezTo>
                    <a:pt x="71" y="23"/>
                    <a:pt x="69" y="17"/>
                    <a:pt x="74" y="19"/>
                  </a:cubicBezTo>
                  <a:cubicBezTo>
                    <a:pt x="75" y="18"/>
                    <a:pt x="77" y="16"/>
                    <a:pt x="78" y="15"/>
                  </a:cubicBezTo>
                  <a:cubicBezTo>
                    <a:pt x="80" y="16"/>
                    <a:pt x="82" y="17"/>
                    <a:pt x="85" y="16"/>
                  </a:cubicBezTo>
                  <a:cubicBezTo>
                    <a:pt x="82" y="19"/>
                    <a:pt x="86" y="18"/>
                    <a:pt x="87" y="19"/>
                  </a:cubicBezTo>
                  <a:cubicBezTo>
                    <a:pt x="87" y="19"/>
                    <a:pt x="86" y="21"/>
                    <a:pt x="87" y="21"/>
                  </a:cubicBezTo>
                  <a:cubicBezTo>
                    <a:pt x="87" y="21"/>
                    <a:pt x="89" y="20"/>
                    <a:pt x="89" y="21"/>
                  </a:cubicBezTo>
                  <a:cubicBezTo>
                    <a:pt x="90" y="21"/>
                    <a:pt x="91" y="25"/>
                    <a:pt x="95" y="23"/>
                  </a:cubicBezTo>
                  <a:cubicBezTo>
                    <a:pt x="97" y="24"/>
                    <a:pt x="96" y="16"/>
                    <a:pt x="92" y="18"/>
                  </a:cubicBezTo>
                  <a:cubicBezTo>
                    <a:pt x="93" y="16"/>
                    <a:pt x="95" y="16"/>
                    <a:pt x="96" y="15"/>
                  </a:cubicBezTo>
                  <a:cubicBezTo>
                    <a:pt x="97" y="11"/>
                    <a:pt x="98" y="10"/>
                    <a:pt x="102" y="9"/>
                  </a:cubicBezTo>
                  <a:cubicBezTo>
                    <a:pt x="102" y="6"/>
                    <a:pt x="103" y="5"/>
                    <a:pt x="106" y="5"/>
                  </a:cubicBezTo>
                  <a:cubicBezTo>
                    <a:pt x="104" y="9"/>
                    <a:pt x="105" y="7"/>
                    <a:pt x="109" y="7"/>
                  </a:cubicBezTo>
                  <a:cubicBezTo>
                    <a:pt x="115" y="0"/>
                    <a:pt x="126" y="7"/>
                    <a:pt x="134" y="7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TextBox 45">
            <a:extLst>
              <a:ext uri="{FF2B5EF4-FFF2-40B4-BE49-F238E27FC236}">
                <a16:creationId xmlns:a16="http://schemas.microsoft.com/office/drawing/2014/main" id="{4423EDD3-0185-467C-BDE3-C04E96282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3305175"/>
            <a:ext cx="8418512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   Unicode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字符集，是全球可以共享的编码字符集，涵盖了世界上主要文字的字符，其中包括简繁体汉字，共计</a:t>
            </a: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74686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个汉字。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   例：汉字</a:t>
            </a: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“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热</a:t>
            </a: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”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，</a:t>
            </a: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Unicode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编码为</a:t>
            </a: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28909</a:t>
            </a:r>
            <a:r>
              <a:rPr lang="zh-CN" altLang="en-US" sz="2400" b="1" baseline="-25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（</a:t>
            </a:r>
            <a:r>
              <a:rPr lang="en-US" altLang="zh-CN" sz="2400" b="1" baseline="-25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r>
              <a:rPr lang="zh-CN" altLang="en-US" sz="2400" b="1" baseline="-25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）</a:t>
            </a: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/70ED</a:t>
            </a:r>
            <a:r>
              <a:rPr lang="zh-CN" altLang="en-US" sz="2400" b="1" baseline="-25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（</a:t>
            </a:r>
            <a:r>
              <a:rPr lang="en-US" altLang="zh-CN" sz="2400" b="1" baseline="-25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16</a:t>
            </a:r>
            <a:r>
              <a:rPr lang="zh-CN" altLang="en-US" sz="2400" b="1" baseline="-25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）</a:t>
            </a: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/ 111000011101101</a:t>
            </a:r>
            <a:r>
              <a:rPr lang="en-US" altLang="zh-CN" sz="2400" b="1" baseline="-25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(2)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图片 4">
            <a:extLst>
              <a:ext uri="{FF2B5EF4-FFF2-40B4-BE49-F238E27FC236}">
                <a16:creationId xmlns:a16="http://schemas.microsoft.com/office/drawing/2014/main" id="{7248AD0B-B223-45BB-B236-7A22A4857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350" y="2760663"/>
            <a:ext cx="1270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文本框 118">
            <a:extLst>
              <a:ext uri="{FF2B5EF4-FFF2-40B4-BE49-F238E27FC236}">
                <a16:creationId xmlns:a16="http://schemas.microsoft.com/office/drawing/2014/main" id="{7249120A-EDBC-450D-AAD3-AED8C58A6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88" y="2273300"/>
            <a:ext cx="5653087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 eaLnBrk="1" hangingPunct="1"/>
            <a:r>
              <a:rPr lang="en-US" altLang="zh-CN" sz="5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楷体_GB2312" panose="02010609030101010101" pitchFamily="49" charset="-122"/>
              </a:rPr>
              <a:t>PART</a:t>
            </a:r>
            <a:r>
              <a:rPr lang="en-US" altLang="zh-CN" sz="5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3</a:t>
            </a:r>
            <a:endParaRPr lang="zh-CN" altLang="en-US" sz="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/>
            <a:endParaRPr lang="zh-CN" altLang="en-US" sz="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/>
            <a:r>
              <a:rPr lang="zh-CN" altLang="en-US" sz="36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汉字的编码</a:t>
            </a:r>
          </a:p>
        </p:txBody>
      </p:sp>
      <p:grpSp>
        <p:nvGrpSpPr>
          <p:cNvPr id="3" name="Group 371">
            <a:extLst>
              <a:ext uri="{FF2B5EF4-FFF2-40B4-BE49-F238E27FC236}">
                <a16:creationId xmlns:a16="http://schemas.microsoft.com/office/drawing/2014/main" id="{C4029E0A-1B49-4B0E-AD42-B9B30CAE25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2200" y="3280778"/>
            <a:ext cx="5270021" cy="45713"/>
            <a:chOff x="936" y="3880"/>
            <a:chExt cx="5806" cy="168"/>
          </a:xfrm>
          <a:solidFill>
            <a:schemeClr val="bg1"/>
          </a:solidFill>
        </p:grpSpPr>
        <p:sp>
          <p:nvSpPr>
            <p:cNvPr id="49" name="Freeform 372">
              <a:extLst>
                <a:ext uri="{FF2B5EF4-FFF2-40B4-BE49-F238E27FC236}">
                  <a16:creationId xmlns:a16="http://schemas.microsoft.com/office/drawing/2014/main" id="{41986D70-DFB1-4BC0-ACBF-387EC3549C25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0" name="Freeform 373">
              <a:extLst>
                <a:ext uri="{FF2B5EF4-FFF2-40B4-BE49-F238E27FC236}">
                  <a16:creationId xmlns:a16="http://schemas.microsoft.com/office/drawing/2014/main" id="{BF1BA110-07E0-47E6-B4C8-6ED2F2FDFAFD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1" name="Freeform 374">
              <a:extLst>
                <a:ext uri="{FF2B5EF4-FFF2-40B4-BE49-F238E27FC236}">
                  <a16:creationId xmlns:a16="http://schemas.microsoft.com/office/drawing/2014/main" id="{A84969D1-3F9A-47DC-8F86-5B0F450061F3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2" name="Freeform 375">
              <a:extLst>
                <a:ext uri="{FF2B5EF4-FFF2-40B4-BE49-F238E27FC236}">
                  <a16:creationId xmlns:a16="http://schemas.microsoft.com/office/drawing/2014/main" id="{45ED1F4C-1C42-4215-8FA5-CFC69D30D6CB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3" name="Freeform 376">
              <a:extLst>
                <a:ext uri="{FF2B5EF4-FFF2-40B4-BE49-F238E27FC236}">
                  <a16:creationId xmlns:a16="http://schemas.microsoft.com/office/drawing/2014/main" id="{65F9E52A-8844-4C3B-8FB9-A0CC1B0470D9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4" name="Freeform 377">
              <a:extLst>
                <a:ext uri="{FF2B5EF4-FFF2-40B4-BE49-F238E27FC236}">
                  <a16:creationId xmlns:a16="http://schemas.microsoft.com/office/drawing/2014/main" id="{6F3DA1A5-EEE0-4653-B72F-948780525D87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5" name="Freeform 378">
              <a:extLst>
                <a:ext uri="{FF2B5EF4-FFF2-40B4-BE49-F238E27FC236}">
                  <a16:creationId xmlns:a16="http://schemas.microsoft.com/office/drawing/2014/main" id="{80E207F0-277C-4F36-9148-DE72EA1C5EC9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6" name="Freeform 379">
              <a:extLst>
                <a:ext uri="{FF2B5EF4-FFF2-40B4-BE49-F238E27FC236}">
                  <a16:creationId xmlns:a16="http://schemas.microsoft.com/office/drawing/2014/main" id="{5DE58203-C57D-40C2-8005-28967C5C0A8D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80">
              <a:extLst>
                <a:ext uri="{FF2B5EF4-FFF2-40B4-BE49-F238E27FC236}">
                  <a16:creationId xmlns:a16="http://schemas.microsoft.com/office/drawing/2014/main" id="{E919F7C6-5D24-4C51-BC0D-D7BC59A4E735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81">
              <a:extLst>
                <a:ext uri="{FF2B5EF4-FFF2-40B4-BE49-F238E27FC236}">
                  <a16:creationId xmlns:a16="http://schemas.microsoft.com/office/drawing/2014/main" id="{61AD17CA-55B3-48F9-9E2F-298700DB2FA3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82">
              <a:extLst>
                <a:ext uri="{FF2B5EF4-FFF2-40B4-BE49-F238E27FC236}">
                  <a16:creationId xmlns:a16="http://schemas.microsoft.com/office/drawing/2014/main" id="{FC0639A8-C9D0-4B77-BF70-62268EB60CCB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83">
              <a:extLst>
                <a:ext uri="{FF2B5EF4-FFF2-40B4-BE49-F238E27FC236}">
                  <a16:creationId xmlns:a16="http://schemas.microsoft.com/office/drawing/2014/main" id="{AE41A127-4DFD-4F3E-AEE2-F5B5ABCE7D1E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84">
              <a:extLst>
                <a:ext uri="{FF2B5EF4-FFF2-40B4-BE49-F238E27FC236}">
                  <a16:creationId xmlns:a16="http://schemas.microsoft.com/office/drawing/2014/main" id="{3D53D67C-BAB9-4419-8010-1774F4B92FAE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85">
              <a:extLst>
                <a:ext uri="{FF2B5EF4-FFF2-40B4-BE49-F238E27FC236}">
                  <a16:creationId xmlns:a16="http://schemas.microsoft.com/office/drawing/2014/main" id="{8D623A27-A0D3-4C65-A20E-BB987EA248C8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86">
              <a:extLst>
                <a:ext uri="{FF2B5EF4-FFF2-40B4-BE49-F238E27FC236}">
                  <a16:creationId xmlns:a16="http://schemas.microsoft.com/office/drawing/2014/main" id="{F50BC6F4-07E3-4287-8BBA-F878A81F733B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7">
              <a:extLst>
                <a:ext uri="{FF2B5EF4-FFF2-40B4-BE49-F238E27FC236}">
                  <a16:creationId xmlns:a16="http://schemas.microsoft.com/office/drawing/2014/main" id="{5862EA87-B73C-4CB3-9874-C9A821BEF56C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8">
              <a:extLst>
                <a:ext uri="{FF2B5EF4-FFF2-40B4-BE49-F238E27FC236}">
                  <a16:creationId xmlns:a16="http://schemas.microsoft.com/office/drawing/2014/main" id="{64F9A381-2758-48A8-8DDA-E02B2BD99A3B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9">
              <a:extLst>
                <a:ext uri="{FF2B5EF4-FFF2-40B4-BE49-F238E27FC236}">
                  <a16:creationId xmlns:a16="http://schemas.microsoft.com/office/drawing/2014/main" id="{A34D3F70-570A-47D2-AA09-65823E321D79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90">
              <a:extLst>
                <a:ext uri="{FF2B5EF4-FFF2-40B4-BE49-F238E27FC236}">
                  <a16:creationId xmlns:a16="http://schemas.microsoft.com/office/drawing/2014/main" id="{E949A0AC-DE37-42CD-BC40-AA606CFDAB4D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91">
              <a:extLst>
                <a:ext uri="{FF2B5EF4-FFF2-40B4-BE49-F238E27FC236}">
                  <a16:creationId xmlns:a16="http://schemas.microsoft.com/office/drawing/2014/main" id="{1A8C116B-DC76-4CF1-9833-1D17032057D4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92">
              <a:extLst>
                <a:ext uri="{FF2B5EF4-FFF2-40B4-BE49-F238E27FC236}">
                  <a16:creationId xmlns:a16="http://schemas.microsoft.com/office/drawing/2014/main" id="{B8AF1C78-7945-47C4-93DA-37F254DDB462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93">
              <a:extLst>
                <a:ext uri="{FF2B5EF4-FFF2-40B4-BE49-F238E27FC236}">
                  <a16:creationId xmlns:a16="http://schemas.microsoft.com/office/drawing/2014/main" id="{E3C98806-19FB-4300-A065-D697998A4E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94">
              <a:extLst>
                <a:ext uri="{FF2B5EF4-FFF2-40B4-BE49-F238E27FC236}">
                  <a16:creationId xmlns:a16="http://schemas.microsoft.com/office/drawing/2014/main" id="{369B2B18-4A3A-4767-9119-E9BB3B46E611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95">
              <a:extLst>
                <a:ext uri="{FF2B5EF4-FFF2-40B4-BE49-F238E27FC236}">
                  <a16:creationId xmlns:a16="http://schemas.microsoft.com/office/drawing/2014/main" id="{80A660D6-CCE7-4F89-A0E6-36DDD746387A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96">
              <a:extLst>
                <a:ext uri="{FF2B5EF4-FFF2-40B4-BE49-F238E27FC236}">
                  <a16:creationId xmlns:a16="http://schemas.microsoft.com/office/drawing/2014/main" id="{C9FD7B62-308B-4718-83CD-641B3D700990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7">
              <a:extLst>
                <a:ext uri="{FF2B5EF4-FFF2-40B4-BE49-F238E27FC236}">
                  <a16:creationId xmlns:a16="http://schemas.microsoft.com/office/drawing/2014/main" id="{B37A4656-759D-4B3F-A7A3-D1CCF5787AD1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8">
              <a:extLst>
                <a:ext uri="{FF2B5EF4-FFF2-40B4-BE49-F238E27FC236}">
                  <a16:creationId xmlns:a16="http://schemas.microsoft.com/office/drawing/2014/main" id="{FDD6A19A-F1DD-48C5-AF91-AC0D7F6254AE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9">
              <a:extLst>
                <a:ext uri="{FF2B5EF4-FFF2-40B4-BE49-F238E27FC236}">
                  <a16:creationId xmlns:a16="http://schemas.microsoft.com/office/drawing/2014/main" id="{10A6C496-2405-423D-9D34-42332CFD07CE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400">
              <a:extLst>
                <a:ext uri="{FF2B5EF4-FFF2-40B4-BE49-F238E27FC236}">
                  <a16:creationId xmlns:a16="http://schemas.microsoft.com/office/drawing/2014/main" id="{BE4A18F9-FA57-4046-B2BA-026F745C9FAF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401">
              <a:extLst>
                <a:ext uri="{FF2B5EF4-FFF2-40B4-BE49-F238E27FC236}">
                  <a16:creationId xmlns:a16="http://schemas.microsoft.com/office/drawing/2014/main" id="{08F29685-0FF9-441F-9146-61798D519C92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402">
              <a:extLst>
                <a:ext uri="{FF2B5EF4-FFF2-40B4-BE49-F238E27FC236}">
                  <a16:creationId xmlns:a16="http://schemas.microsoft.com/office/drawing/2014/main" id="{3B0DEBB8-D989-4746-97C8-99E7A5CA2BD7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403">
              <a:extLst>
                <a:ext uri="{FF2B5EF4-FFF2-40B4-BE49-F238E27FC236}">
                  <a16:creationId xmlns:a16="http://schemas.microsoft.com/office/drawing/2014/main" id="{38ED1E56-3A1E-490C-9F1E-5F54BA492EB7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404">
              <a:extLst>
                <a:ext uri="{FF2B5EF4-FFF2-40B4-BE49-F238E27FC236}">
                  <a16:creationId xmlns:a16="http://schemas.microsoft.com/office/drawing/2014/main" id="{6C62F01B-4FDA-4910-8651-A283B05A7B33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405">
              <a:extLst>
                <a:ext uri="{FF2B5EF4-FFF2-40B4-BE49-F238E27FC236}">
                  <a16:creationId xmlns:a16="http://schemas.microsoft.com/office/drawing/2014/main" id="{64160611-99A2-47B3-BB7F-10177171DD6E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406">
              <a:extLst>
                <a:ext uri="{FF2B5EF4-FFF2-40B4-BE49-F238E27FC236}">
                  <a16:creationId xmlns:a16="http://schemas.microsoft.com/office/drawing/2014/main" id="{520B9AA3-EC2F-4880-982E-4D980E138EDB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7">
              <a:extLst>
                <a:ext uri="{FF2B5EF4-FFF2-40B4-BE49-F238E27FC236}">
                  <a16:creationId xmlns:a16="http://schemas.microsoft.com/office/drawing/2014/main" id="{884CA8D4-1685-49AE-9A6C-4716C63DE6BE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8">
              <a:extLst>
                <a:ext uri="{FF2B5EF4-FFF2-40B4-BE49-F238E27FC236}">
                  <a16:creationId xmlns:a16="http://schemas.microsoft.com/office/drawing/2014/main" id="{0260A61D-CC66-45AD-89EF-E40945E159C4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9">
              <a:extLst>
                <a:ext uri="{FF2B5EF4-FFF2-40B4-BE49-F238E27FC236}">
                  <a16:creationId xmlns:a16="http://schemas.microsoft.com/office/drawing/2014/main" id="{A3CCF59D-A8AF-41D9-B40C-2FA26DFA5E66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10">
              <a:extLst>
                <a:ext uri="{FF2B5EF4-FFF2-40B4-BE49-F238E27FC236}">
                  <a16:creationId xmlns:a16="http://schemas.microsoft.com/office/drawing/2014/main" id="{C0B470F7-56F4-43FF-9237-D147836E0145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11">
              <a:extLst>
                <a:ext uri="{FF2B5EF4-FFF2-40B4-BE49-F238E27FC236}">
                  <a16:creationId xmlns:a16="http://schemas.microsoft.com/office/drawing/2014/main" id="{AAA069D6-D004-4707-A740-756A97C0C3B4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12">
              <a:extLst>
                <a:ext uri="{FF2B5EF4-FFF2-40B4-BE49-F238E27FC236}">
                  <a16:creationId xmlns:a16="http://schemas.microsoft.com/office/drawing/2014/main" id="{16086357-4C90-4B2B-9722-D18FB37DBB18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13">
              <a:extLst>
                <a:ext uri="{FF2B5EF4-FFF2-40B4-BE49-F238E27FC236}">
                  <a16:creationId xmlns:a16="http://schemas.microsoft.com/office/drawing/2014/main" id="{FE1004BF-D51F-4337-AAB0-4E162CE54C49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14">
              <a:extLst>
                <a:ext uri="{FF2B5EF4-FFF2-40B4-BE49-F238E27FC236}">
                  <a16:creationId xmlns:a16="http://schemas.microsoft.com/office/drawing/2014/main" id="{6168BE07-6D7A-41DD-8D62-B4232295818C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15">
              <a:extLst>
                <a:ext uri="{FF2B5EF4-FFF2-40B4-BE49-F238E27FC236}">
                  <a16:creationId xmlns:a16="http://schemas.microsoft.com/office/drawing/2014/main" id="{5E4F2836-DD47-4749-891B-89CF6D47A8D7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16">
              <a:extLst>
                <a:ext uri="{FF2B5EF4-FFF2-40B4-BE49-F238E27FC236}">
                  <a16:creationId xmlns:a16="http://schemas.microsoft.com/office/drawing/2014/main" id="{53BB7BCE-C4B3-4802-8BFE-980EDF954069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17">
              <a:extLst>
                <a:ext uri="{FF2B5EF4-FFF2-40B4-BE49-F238E27FC236}">
                  <a16:creationId xmlns:a16="http://schemas.microsoft.com/office/drawing/2014/main" id="{8D64EB88-9E39-4148-9667-CB697FC44486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18">
              <a:extLst>
                <a:ext uri="{FF2B5EF4-FFF2-40B4-BE49-F238E27FC236}">
                  <a16:creationId xmlns:a16="http://schemas.microsoft.com/office/drawing/2014/main" id="{5A2410D2-098B-4EF5-884A-A1547C04CBED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19">
              <a:extLst>
                <a:ext uri="{FF2B5EF4-FFF2-40B4-BE49-F238E27FC236}">
                  <a16:creationId xmlns:a16="http://schemas.microsoft.com/office/drawing/2014/main" id="{DA8D3F88-2E59-4487-B6B8-B0B5A77DD66F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20">
              <a:extLst>
                <a:ext uri="{FF2B5EF4-FFF2-40B4-BE49-F238E27FC236}">
                  <a16:creationId xmlns:a16="http://schemas.microsoft.com/office/drawing/2014/main" id="{D2B6F378-87C0-4838-8BF7-09E24B8CE038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21">
              <a:extLst>
                <a:ext uri="{FF2B5EF4-FFF2-40B4-BE49-F238E27FC236}">
                  <a16:creationId xmlns:a16="http://schemas.microsoft.com/office/drawing/2014/main" id="{300CA3B0-0BDC-4EEE-8415-E28F1F66B638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22">
              <a:extLst>
                <a:ext uri="{FF2B5EF4-FFF2-40B4-BE49-F238E27FC236}">
                  <a16:creationId xmlns:a16="http://schemas.microsoft.com/office/drawing/2014/main" id="{BBC95DB5-2B11-4D7A-A820-927FF4DBB0B8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23">
              <a:extLst>
                <a:ext uri="{FF2B5EF4-FFF2-40B4-BE49-F238E27FC236}">
                  <a16:creationId xmlns:a16="http://schemas.microsoft.com/office/drawing/2014/main" id="{8866F553-A788-4B3F-983C-1419CBB15AAC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24">
              <a:extLst>
                <a:ext uri="{FF2B5EF4-FFF2-40B4-BE49-F238E27FC236}">
                  <a16:creationId xmlns:a16="http://schemas.microsoft.com/office/drawing/2014/main" id="{35E3D17D-9B37-4D52-B34E-659D0209D742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25">
              <a:extLst>
                <a:ext uri="{FF2B5EF4-FFF2-40B4-BE49-F238E27FC236}">
                  <a16:creationId xmlns:a16="http://schemas.microsoft.com/office/drawing/2014/main" id="{24383B27-0B38-49C6-B9F9-11407A1BA339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26">
              <a:extLst>
                <a:ext uri="{FF2B5EF4-FFF2-40B4-BE49-F238E27FC236}">
                  <a16:creationId xmlns:a16="http://schemas.microsoft.com/office/drawing/2014/main" id="{28A4D651-8839-4579-8EF9-9BCD007BE0AE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27">
              <a:extLst>
                <a:ext uri="{FF2B5EF4-FFF2-40B4-BE49-F238E27FC236}">
                  <a16:creationId xmlns:a16="http://schemas.microsoft.com/office/drawing/2014/main" id="{E4510D7A-7ED5-48E8-AC95-EF267FD5DA04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28">
              <a:extLst>
                <a:ext uri="{FF2B5EF4-FFF2-40B4-BE49-F238E27FC236}">
                  <a16:creationId xmlns:a16="http://schemas.microsoft.com/office/drawing/2014/main" id="{23288D8E-6D5B-4907-8183-CF237C5893EA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Rectangle 429">
              <a:extLst>
                <a:ext uri="{FF2B5EF4-FFF2-40B4-BE49-F238E27FC236}">
                  <a16:creationId xmlns:a16="http://schemas.microsoft.com/office/drawing/2014/main" id="{7671EE52-099B-4E45-94FA-6E831FC87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30">
              <a:extLst>
                <a:ext uri="{FF2B5EF4-FFF2-40B4-BE49-F238E27FC236}">
                  <a16:creationId xmlns:a16="http://schemas.microsoft.com/office/drawing/2014/main" id="{9469B118-1479-4D07-A7C8-623E77C805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31">
              <a:extLst>
                <a:ext uri="{FF2B5EF4-FFF2-40B4-BE49-F238E27FC236}">
                  <a16:creationId xmlns:a16="http://schemas.microsoft.com/office/drawing/2014/main" id="{A42B7FA0-0AB7-4260-9C3B-47FA4AA1E4EA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32">
              <a:extLst>
                <a:ext uri="{FF2B5EF4-FFF2-40B4-BE49-F238E27FC236}">
                  <a16:creationId xmlns:a16="http://schemas.microsoft.com/office/drawing/2014/main" id="{2C74D4B2-0E98-4880-A929-7B3658C2845B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33">
              <a:extLst>
                <a:ext uri="{FF2B5EF4-FFF2-40B4-BE49-F238E27FC236}">
                  <a16:creationId xmlns:a16="http://schemas.microsoft.com/office/drawing/2014/main" id="{056952FE-DE25-491D-ADB3-01EDDF84D036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34">
              <a:extLst>
                <a:ext uri="{FF2B5EF4-FFF2-40B4-BE49-F238E27FC236}">
                  <a16:creationId xmlns:a16="http://schemas.microsoft.com/office/drawing/2014/main" id="{A139AC07-1880-4097-8037-087E36FD3F9D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35">
              <a:extLst>
                <a:ext uri="{FF2B5EF4-FFF2-40B4-BE49-F238E27FC236}">
                  <a16:creationId xmlns:a16="http://schemas.microsoft.com/office/drawing/2014/main" id="{2E13F6FE-595B-41CB-84BE-58FDDCBB7539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36">
              <a:extLst>
                <a:ext uri="{FF2B5EF4-FFF2-40B4-BE49-F238E27FC236}">
                  <a16:creationId xmlns:a16="http://schemas.microsoft.com/office/drawing/2014/main" id="{3CE878A2-6A0B-4547-A00E-404DB56C5324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37">
              <a:extLst>
                <a:ext uri="{FF2B5EF4-FFF2-40B4-BE49-F238E27FC236}">
                  <a16:creationId xmlns:a16="http://schemas.microsoft.com/office/drawing/2014/main" id="{6A87E4C6-DBE4-456E-A5DD-2F2DFEE405FA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38">
              <a:extLst>
                <a:ext uri="{FF2B5EF4-FFF2-40B4-BE49-F238E27FC236}">
                  <a16:creationId xmlns:a16="http://schemas.microsoft.com/office/drawing/2014/main" id="{4A2F045B-A9BA-4349-B457-254A569E99EF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39">
              <a:extLst>
                <a:ext uri="{FF2B5EF4-FFF2-40B4-BE49-F238E27FC236}">
                  <a16:creationId xmlns:a16="http://schemas.microsoft.com/office/drawing/2014/main" id="{2F356117-7483-40B7-A119-755B112E3B60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40">
              <a:extLst>
                <a:ext uri="{FF2B5EF4-FFF2-40B4-BE49-F238E27FC236}">
                  <a16:creationId xmlns:a16="http://schemas.microsoft.com/office/drawing/2014/main" id="{90E2D5F9-A354-4C66-B9BD-C3C65D43BF7E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41">
              <a:extLst>
                <a:ext uri="{FF2B5EF4-FFF2-40B4-BE49-F238E27FC236}">
                  <a16:creationId xmlns:a16="http://schemas.microsoft.com/office/drawing/2014/main" id="{AF80E8B4-227A-400E-92D2-0B9B8C9DF0F1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42">
              <a:extLst>
                <a:ext uri="{FF2B5EF4-FFF2-40B4-BE49-F238E27FC236}">
                  <a16:creationId xmlns:a16="http://schemas.microsoft.com/office/drawing/2014/main" id="{6EE23B33-B440-472F-A1CC-DFF895559010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43">
              <a:extLst>
                <a:ext uri="{FF2B5EF4-FFF2-40B4-BE49-F238E27FC236}">
                  <a16:creationId xmlns:a16="http://schemas.microsoft.com/office/drawing/2014/main" id="{A514B736-77B7-4384-AF22-C16A09123355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44">
              <a:extLst>
                <a:ext uri="{FF2B5EF4-FFF2-40B4-BE49-F238E27FC236}">
                  <a16:creationId xmlns:a16="http://schemas.microsoft.com/office/drawing/2014/main" id="{52EA9C26-0373-400F-A102-64E217EB8F8F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45">
              <a:extLst>
                <a:ext uri="{FF2B5EF4-FFF2-40B4-BE49-F238E27FC236}">
                  <a16:creationId xmlns:a16="http://schemas.microsoft.com/office/drawing/2014/main" id="{E7022737-7635-427E-B703-419E52E18E89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46">
              <a:extLst>
                <a:ext uri="{FF2B5EF4-FFF2-40B4-BE49-F238E27FC236}">
                  <a16:creationId xmlns:a16="http://schemas.microsoft.com/office/drawing/2014/main" id="{F3C050BC-2C8A-4845-A7ED-1329BE66BA81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47">
              <a:extLst>
                <a:ext uri="{FF2B5EF4-FFF2-40B4-BE49-F238E27FC236}">
                  <a16:creationId xmlns:a16="http://schemas.microsoft.com/office/drawing/2014/main" id="{1E9A084D-4861-43DC-A32A-0820CD36372D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48">
              <a:extLst>
                <a:ext uri="{FF2B5EF4-FFF2-40B4-BE49-F238E27FC236}">
                  <a16:creationId xmlns:a16="http://schemas.microsoft.com/office/drawing/2014/main" id="{E333F8FE-6F65-45C5-9F90-D6A3468551DC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49">
              <a:extLst>
                <a:ext uri="{FF2B5EF4-FFF2-40B4-BE49-F238E27FC236}">
                  <a16:creationId xmlns:a16="http://schemas.microsoft.com/office/drawing/2014/main" id="{66BF0976-53DE-45C4-A28D-C8B40FE8AA8F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50">
              <a:extLst>
                <a:ext uri="{FF2B5EF4-FFF2-40B4-BE49-F238E27FC236}">
                  <a16:creationId xmlns:a16="http://schemas.microsoft.com/office/drawing/2014/main" id="{5CE1F3DA-7E1E-4A29-82D1-DDDC12101D97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51">
              <a:extLst>
                <a:ext uri="{FF2B5EF4-FFF2-40B4-BE49-F238E27FC236}">
                  <a16:creationId xmlns:a16="http://schemas.microsoft.com/office/drawing/2014/main" id="{D4581D65-48B0-4510-80EB-44B063DE7CA5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52">
              <a:extLst>
                <a:ext uri="{FF2B5EF4-FFF2-40B4-BE49-F238E27FC236}">
                  <a16:creationId xmlns:a16="http://schemas.microsoft.com/office/drawing/2014/main" id="{59B5BE7B-7DAD-4D01-A1F6-C2B4083E1850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53">
              <a:extLst>
                <a:ext uri="{FF2B5EF4-FFF2-40B4-BE49-F238E27FC236}">
                  <a16:creationId xmlns:a16="http://schemas.microsoft.com/office/drawing/2014/main" id="{1553D016-5B43-4440-97B3-46F5C5ED87C9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54">
              <a:extLst>
                <a:ext uri="{FF2B5EF4-FFF2-40B4-BE49-F238E27FC236}">
                  <a16:creationId xmlns:a16="http://schemas.microsoft.com/office/drawing/2014/main" id="{C59EA037-68B5-42F6-A443-2A6E1EB49DF1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55">
              <a:extLst>
                <a:ext uri="{FF2B5EF4-FFF2-40B4-BE49-F238E27FC236}">
                  <a16:creationId xmlns:a16="http://schemas.microsoft.com/office/drawing/2014/main" id="{E42676E1-BDBA-46D1-8520-AA1CE8AF7366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56">
              <a:extLst>
                <a:ext uri="{FF2B5EF4-FFF2-40B4-BE49-F238E27FC236}">
                  <a16:creationId xmlns:a16="http://schemas.microsoft.com/office/drawing/2014/main" id="{23A50B19-DD5B-4648-A98B-01556453AAED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57">
              <a:extLst>
                <a:ext uri="{FF2B5EF4-FFF2-40B4-BE49-F238E27FC236}">
                  <a16:creationId xmlns:a16="http://schemas.microsoft.com/office/drawing/2014/main" id="{946A40BD-C2C5-481D-8EA3-0C7C0EBB9D3D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58">
              <a:extLst>
                <a:ext uri="{FF2B5EF4-FFF2-40B4-BE49-F238E27FC236}">
                  <a16:creationId xmlns:a16="http://schemas.microsoft.com/office/drawing/2014/main" id="{EC4D6CCA-436A-41D1-9191-B08AD3CF0AAF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59">
              <a:extLst>
                <a:ext uri="{FF2B5EF4-FFF2-40B4-BE49-F238E27FC236}">
                  <a16:creationId xmlns:a16="http://schemas.microsoft.com/office/drawing/2014/main" id="{217EBAC0-5B70-4DDD-976D-D72B7175569B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60">
              <a:extLst>
                <a:ext uri="{FF2B5EF4-FFF2-40B4-BE49-F238E27FC236}">
                  <a16:creationId xmlns:a16="http://schemas.microsoft.com/office/drawing/2014/main" id="{FFD1B9DD-7386-4BFB-8BD6-34B0126340C9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61">
              <a:extLst>
                <a:ext uri="{FF2B5EF4-FFF2-40B4-BE49-F238E27FC236}">
                  <a16:creationId xmlns:a16="http://schemas.microsoft.com/office/drawing/2014/main" id="{B50C7495-0F9A-49E6-B59A-4EECCD9F6B50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62">
              <a:extLst>
                <a:ext uri="{FF2B5EF4-FFF2-40B4-BE49-F238E27FC236}">
                  <a16:creationId xmlns:a16="http://schemas.microsoft.com/office/drawing/2014/main" id="{D554974E-A121-4047-AAFC-14F7543A8F3F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63">
              <a:extLst>
                <a:ext uri="{FF2B5EF4-FFF2-40B4-BE49-F238E27FC236}">
                  <a16:creationId xmlns:a16="http://schemas.microsoft.com/office/drawing/2014/main" id="{D2BF9687-8042-4E87-957C-8C724CB7B27D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64">
              <a:extLst>
                <a:ext uri="{FF2B5EF4-FFF2-40B4-BE49-F238E27FC236}">
                  <a16:creationId xmlns:a16="http://schemas.microsoft.com/office/drawing/2014/main" id="{6363C490-D58D-434C-843F-328D230B98E5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65">
              <a:extLst>
                <a:ext uri="{FF2B5EF4-FFF2-40B4-BE49-F238E27FC236}">
                  <a16:creationId xmlns:a16="http://schemas.microsoft.com/office/drawing/2014/main" id="{CC892295-7E31-4BA0-9A22-FC96D4949115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66">
              <a:extLst>
                <a:ext uri="{FF2B5EF4-FFF2-40B4-BE49-F238E27FC236}">
                  <a16:creationId xmlns:a16="http://schemas.microsoft.com/office/drawing/2014/main" id="{18BD4184-BA9F-4D6C-8A50-0279A619905E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67">
              <a:extLst>
                <a:ext uri="{FF2B5EF4-FFF2-40B4-BE49-F238E27FC236}">
                  <a16:creationId xmlns:a16="http://schemas.microsoft.com/office/drawing/2014/main" id="{0353B328-344C-49A7-AA76-AF50F1234CCB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68">
              <a:extLst>
                <a:ext uri="{FF2B5EF4-FFF2-40B4-BE49-F238E27FC236}">
                  <a16:creationId xmlns:a16="http://schemas.microsoft.com/office/drawing/2014/main" id="{77CA7EF2-57AE-425B-9096-DAD32D9781C8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69">
              <a:extLst>
                <a:ext uri="{FF2B5EF4-FFF2-40B4-BE49-F238E27FC236}">
                  <a16:creationId xmlns:a16="http://schemas.microsoft.com/office/drawing/2014/main" id="{74E20BC5-A895-4416-9A20-AAF5FB385DF3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9" name="Freeform 470">
              <a:extLst>
                <a:ext uri="{FF2B5EF4-FFF2-40B4-BE49-F238E27FC236}">
                  <a16:creationId xmlns:a16="http://schemas.microsoft.com/office/drawing/2014/main" id="{3C2859F3-EBD1-4D87-93DB-DFF3BD8B5154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0" name="Freeform 471">
              <a:extLst>
                <a:ext uri="{FF2B5EF4-FFF2-40B4-BE49-F238E27FC236}">
                  <a16:creationId xmlns:a16="http://schemas.microsoft.com/office/drawing/2014/main" id="{B778123D-586C-4727-9A26-8991CC575DAB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1" name="Freeform 472">
              <a:extLst>
                <a:ext uri="{FF2B5EF4-FFF2-40B4-BE49-F238E27FC236}">
                  <a16:creationId xmlns:a16="http://schemas.microsoft.com/office/drawing/2014/main" id="{C118894F-747F-4C21-9EB3-10D791A0136B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2" name="Freeform 473">
              <a:extLst>
                <a:ext uri="{FF2B5EF4-FFF2-40B4-BE49-F238E27FC236}">
                  <a16:creationId xmlns:a16="http://schemas.microsoft.com/office/drawing/2014/main" id="{17B221A0-BD02-433B-AFCA-70C4146597E1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3" name="Freeform 474">
              <a:extLst>
                <a:ext uri="{FF2B5EF4-FFF2-40B4-BE49-F238E27FC236}">
                  <a16:creationId xmlns:a16="http://schemas.microsoft.com/office/drawing/2014/main" id="{1F1AE1CA-6942-48BA-B774-4E9E4989D421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4" name="Freeform 475">
              <a:extLst>
                <a:ext uri="{FF2B5EF4-FFF2-40B4-BE49-F238E27FC236}">
                  <a16:creationId xmlns:a16="http://schemas.microsoft.com/office/drawing/2014/main" id="{02A20314-0C73-414C-B475-84D207ED2F07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5" name="Freeform 476">
              <a:extLst>
                <a:ext uri="{FF2B5EF4-FFF2-40B4-BE49-F238E27FC236}">
                  <a16:creationId xmlns:a16="http://schemas.microsoft.com/office/drawing/2014/main" id="{EAB42316-3A69-4F2E-828B-E54210CC5457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6" name="Freeform 477">
              <a:extLst>
                <a:ext uri="{FF2B5EF4-FFF2-40B4-BE49-F238E27FC236}">
                  <a16:creationId xmlns:a16="http://schemas.microsoft.com/office/drawing/2014/main" id="{6115A934-43FF-41A6-8A72-09B329D46C9B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7" name="Freeform 478">
              <a:extLst>
                <a:ext uri="{FF2B5EF4-FFF2-40B4-BE49-F238E27FC236}">
                  <a16:creationId xmlns:a16="http://schemas.microsoft.com/office/drawing/2014/main" id="{D0CCC78A-4CE6-4FB1-9530-A95EAE8A2F01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8" name="Freeform 479">
              <a:extLst>
                <a:ext uri="{FF2B5EF4-FFF2-40B4-BE49-F238E27FC236}">
                  <a16:creationId xmlns:a16="http://schemas.microsoft.com/office/drawing/2014/main" id="{8567F5EA-06FB-44F6-A8EC-91BE4E83F999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9" name="Freeform 480">
              <a:extLst>
                <a:ext uri="{FF2B5EF4-FFF2-40B4-BE49-F238E27FC236}">
                  <a16:creationId xmlns:a16="http://schemas.microsoft.com/office/drawing/2014/main" id="{B938725C-B123-4B14-9225-B5D0FDDBB6FA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0" name="Freeform 481">
              <a:extLst>
                <a:ext uri="{FF2B5EF4-FFF2-40B4-BE49-F238E27FC236}">
                  <a16:creationId xmlns:a16="http://schemas.microsoft.com/office/drawing/2014/main" id="{256C005C-AB76-4316-B6AC-5FB4E8BC247F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1" name="Freeform 482">
              <a:extLst>
                <a:ext uri="{FF2B5EF4-FFF2-40B4-BE49-F238E27FC236}">
                  <a16:creationId xmlns:a16="http://schemas.microsoft.com/office/drawing/2014/main" id="{5B15EC12-6B35-4D86-9F23-6930F3F83E2E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2" name="Freeform 483">
              <a:extLst>
                <a:ext uri="{FF2B5EF4-FFF2-40B4-BE49-F238E27FC236}">
                  <a16:creationId xmlns:a16="http://schemas.microsoft.com/office/drawing/2014/main" id="{D785A240-709C-4470-AEBD-9B55401E626E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3" name="Freeform 484">
              <a:extLst>
                <a:ext uri="{FF2B5EF4-FFF2-40B4-BE49-F238E27FC236}">
                  <a16:creationId xmlns:a16="http://schemas.microsoft.com/office/drawing/2014/main" id="{E4B72FD2-A2AC-4063-87FA-E9C99ABC7AAC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4" name="Freeform 485">
              <a:extLst>
                <a:ext uri="{FF2B5EF4-FFF2-40B4-BE49-F238E27FC236}">
                  <a16:creationId xmlns:a16="http://schemas.microsoft.com/office/drawing/2014/main" id="{94E0515B-E2C2-4207-B14F-2C84F19659B5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5" name="Freeform 486">
              <a:extLst>
                <a:ext uri="{FF2B5EF4-FFF2-40B4-BE49-F238E27FC236}">
                  <a16:creationId xmlns:a16="http://schemas.microsoft.com/office/drawing/2014/main" id="{285428BE-5EAD-4DC4-B043-F26AE8FE27FF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6" name="Freeform 487">
              <a:extLst>
                <a:ext uri="{FF2B5EF4-FFF2-40B4-BE49-F238E27FC236}">
                  <a16:creationId xmlns:a16="http://schemas.microsoft.com/office/drawing/2014/main" id="{BAE9FAA2-AA59-4B6E-897F-1ECD225A82BB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7" name="Freeform 488">
              <a:extLst>
                <a:ext uri="{FF2B5EF4-FFF2-40B4-BE49-F238E27FC236}">
                  <a16:creationId xmlns:a16="http://schemas.microsoft.com/office/drawing/2014/main" id="{AF897028-FA35-4121-8D11-2A7708D7C741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8" name="Freeform 489">
              <a:extLst>
                <a:ext uri="{FF2B5EF4-FFF2-40B4-BE49-F238E27FC236}">
                  <a16:creationId xmlns:a16="http://schemas.microsoft.com/office/drawing/2014/main" id="{C263C1E6-5FB5-42B8-9745-21B7DAC9B1D4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9" name="Freeform 490">
              <a:extLst>
                <a:ext uri="{FF2B5EF4-FFF2-40B4-BE49-F238E27FC236}">
                  <a16:creationId xmlns:a16="http://schemas.microsoft.com/office/drawing/2014/main" id="{39E451E4-AF3E-4A96-BF98-C9ABF998C90A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0" name="Freeform 491">
              <a:extLst>
                <a:ext uri="{FF2B5EF4-FFF2-40B4-BE49-F238E27FC236}">
                  <a16:creationId xmlns:a16="http://schemas.microsoft.com/office/drawing/2014/main" id="{2E547B81-1324-4101-8685-E79F8EBBF88E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1" name="Freeform 492">
              <a:extLst>
                <a:ext uri="{FF2B5EF4-FFF2-40B4-BE49-F238E27FC236}">
                  <a16:creationId xmlns:a16="http://schemas.microsoft.com/office/drawing/2014/main" id="{20F835FA-E2D9-44CD-810E-2BB92315EABB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2" name="Freeform 493">
              <a:extLst>
                <a:ext uri="{FF2B5EF4-FFF2-40B4-BE49-F238E27FC236}">
                  <a16:creationId xmlns:a16="http://schemas.microsoft.com/office/drawing/2014/main" id="{58156427-4112-4104-872A-EB794ECC205A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3" name="Freeform 494">
              <a:extLst>
                <a:ext uri="{FF2B5EF4-FFF2-40B4-BE49-F238E27FC236}">
                  <a16:creationId xmlns:a16="http://schemas.microsoft.com/office/drawing/2014/main" id="{BB454E37-BBC1-42AA-A508-48177EDCD042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5">
            <a:extLst>
              <a:ext uri="{FF2B5EF4-FFF2-40B4-BE49-F238E27FC236}">
                <a16:creationId xmlns:a16="http://schemas.microsoft.com/office/drawing/2014/main" id="{50E27720-1679-42C4-AA75-EF7D0F143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6350"/>
            <a:ext cx="3148013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- - </a:t>
            </a:r>
            <a:r>
              <a:rPr lang="zh-CN" altLang="en-US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键盘输入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- -</a:t>
            </a:r>
            <a:endParaRPr lang="zh-CN" altLang="en-US" sz="2400" b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>
              <a:lnSpc>
                <a:spcPct val="11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热：五笔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rvyo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</a:p>
          <a:p>
            <a:pPr algn="ctr" eaLnBrk="1" hangingPunct="1">
              <a:lnSpc>
                <a:spcPct val="11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全拼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re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</a:p>
          <a:p>
            <a:pPr algn="ctr" eaLnBrk="1" hangingPunct="1">
              <a:lnSpc>
                <a:spcPct val="11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区位码：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4040</a:t>
            </a:r>
          </a:p>
        </p:txBody>
      </p:sp>
      <p:sp>
        <p:nvSpPr>
          <p:cNvPr id="43011" name="TextBox 45">
            <a:extLst>
              <a:ext uri="{FF2B5EF4-FFF2-40B4-BE49-F238E27FC236}">
                <a16:creationId xmlns:a16="http://schemas.microsoft.com/office/drawing/2014/main" id="{652D027F-F79F-42A1-96FB-82801396F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13" y="334963"/>
            <a:ext cx="8418512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汉字的编码</a:t>
            </a:r>
          </a:p>
        </p:txBody>
      </p:sp>
      <p:sp>
        <p:nvSpPr>
          <p:cNvPr id="43012" name="六边形 29">
            <a:extLst>
              <a:ext uri="{FF2B5EF4-FFF2-40B4-BE49-F238E27FC236}">
                <a16:creationId xmlns:a16="http://schemas.microsoft.com/office/drawing/2014/main" id="{9DAA87F7-14F8-42C3-89D5-04581BA1B79D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386138" y="5183188"/>
            <a:ext cx="1981200" cy="1079500"/>
          </a:xfrm>
          <a:prstGeom prst="hexagon">
            <a:avLst>
              <a:gd name="adj" fmla="val 46944"/>
              <a:gd name="vf" fmla="val 115470"/>
            </a:avLst>
          </a:prstGeom>
          <a:solidFill>
            <a:srgbClr val="00A1C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/>
            <a:r>
              <a:rPr lang="zh-CN" altLang="en-US" sz="2400" dirty="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国标码</a:t>
            </a:r>
          </a:p>
          <a:p>
            <a:pPr algn="ctr" eaLnBrk="1" hangingPunct="1"/>
            <a:r>
              <a:rPr lang="en-US" altLang="zh-CN" sz="2400" dirty="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GB</a:t>
            </a:r>
          </a:p>
        </p:txBody>
      </p:sp>
      <p:grpSp>
        <p:nvGrpSpPr>
          <p:cNvPr id="43013" name="组合 13">
            <a:extLst>
              <a:ext uri="{FF2B5EF4-FFF2-40B4-BE49-F238E27FC236}">
                <a16:creationId xmlns:a16="http://schemas.microsoft.com/office/drawing/2014/main" id="{7E1CC4AA-7D15-49D7-8AB9-E7FD6CE03D00}"/>
              </a:ext>
            </a:extLst>
          </p:cNvPr>
          <p:cNvGrpSpPr>
            <a:grpSpLocks/>
          </p:cNvGrpSpPr>
          <p:nvPr/>
        </p:nvGrpSpPr>
        <p:grpSpPr bwMode="auto">
          <a:xfrm>
            <a:off x="1720850" y="4279900"/>
            <a:ext cx="5343525" cy="1041400"/>
            <a:chOff x="3398319" y="3269434"/>
            <a:chExt cx="5260300" cy="1205871"/>
          </a:xfrm>
        </p:grpSpPr>
        <p:cxnSp>
          <p:nvCxnSpPr>
            <p:cNvPr id="15" name="肘形连接符 14">
              <a:extLst>
                <a:ext uri="{FF2B5EF4-FFF2-40B4-BE49-F238E27FC236}">
                  <a16:creationId xmlns:a16="http://schemas.microsoft.com/office/drawing/2014/main" id="{2FE084EA-5226-4EFF-B7CC-F0B35B2FF361}"/>
                </a:ext>
              </a:extLst>
            </p:cNvPr>
            <p:cNvCxnSpPr/>
            <p:nvPr>
              <p:custDataLst>
                <p:tags r:id="rId5"/>
              </p:custDataLst>
            </p:nvPr>
          </p:nvCxnSpPr>
          <p:spPr>
            <a:xfrm rot="16200000" flipV="1">
              <a:off x="4109678" y="2558075"/>
              <a:ext cx="1205871" cy="2628587"/>
            </a:xfrm>
            <a:prstGeom prst="bentConnector3">
              <a:avLst/>
            </a:prstGeom>
            <a:ln w="38100">
              <a:solidFill>
                <a:srgbClr val="A3C902"/>
              </a:solidFill>
              <a:tailEnd type="triangle"/>
            </a:ln>
          </p:spPr>
          <p:style>
            <a:lnRef idx="1">
              <a:srgbClr val="5B9BD5"/>
            </a:lnRef>
            <a:fillRef idx="0">
              <a:srgbClr val="5B9BD5"/>
            </a:fillRef>
            <a:effectRef idx="0">
              <a:srgbClr val="5B9BD5"/>
            </a:effectRef>
            <a:fontRef idx="minor">
              <a:sysClr val="windowText" lastClr="000000"/>
            </a:fontRef>
          </p:style>
        </p:cxnSp>
        <p:cxnSp>
          <p:nvCxnSpPr>
            <p:cNvPr id="29" name="肘形连接符 28">
              <a:extLst>
                <a:ext uri="{FF2B5EF4-FFF2-40B4-BE49-F238E27FC236}">
                  <a16:creationId xmlns:a16="http://schemas.microsoft.com/office/drawing/2014/main" id="{BDCBD434-C4BF-4FC6-ADD5-EB3C1422425F}"/>
                </a:ext>
              </a:extLst>
            </p:cNvPr>
            <p:cNvCxnSpPr/>
            <p:nvPr>
              <p:custDataLst>
                <p:tags r:id="rId6"/>
              </p:custDataLst>
            </p:nvPr>
          </p:nvCxnSpPr>
          <p:spPr>
            <a:xfrm rot="5400000" flipH="1" flipV="1">
              <a:off x="6741390" y="2558075"/>
              <a:ext cx="1205871" cy="2628587"/>
            </a:xfrm>
            <a:prstGeom prst="bentConnector3">
              <a:avLst/>
            </a:prstGeom>
            <a:ln w="38100">
              <a:solidFill>
                <a:srgbClr val="A3C902"/>
              </a:solidFill>
              <a:tailEnd type="triangle"/>
            </a:ln>
          </p:spPr>
          <p:style>
            <a:lnRef idx="1">
              <a:srgbClr val="5B9BD5"/>
            </a:lnRef>
            <a:fillRef idx="0">
              <a:srgbClr val="5B9BD5"/>
            </a:fillRef>
            <a:effectRef idx="0">
              <a:srgbClr val="5B9BD5"/>
            </a:effectRef>
            <a:fontRef idx="minor">
              <a:sysClr val="windowText" lastClr="000000"/>
            </a:fontRef>
          </p:style>
        </p:cxnSp>
      </p:grpSp>
      <p:sp>
        <p:nvSpPr>
          <p:cNvPr id="43014" name="六边形 30">
            <a:extLst>
              <a:ext uri="{FF2B5EF4-FFF2-40B4-BE49-F238E27FC236}">
                <a16:creationId xmlns:a16="http://schemas.microsoft.com/office/drawing/2014/main" id="{4A29FF6F-A148-455A-818E-B42205E2040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8350" y="3198813"/>
            <a:ext cx="1981200" cy="1081087"/>
          </a:xfrm>
          <a:prstGeom prst="hexagon">
            <a:avLst>
              <a:gd name="adj" fmla="val 46876"/>
              <a:gd name="vf" fmla="val 115470"/>
            </a:avLst>
          </a:prstGeom>
          <a:solidFill>
            <a:srgbClr val="A3C90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lnSpc>
                <a:spcPct val="90000"/>
              </a:lnSpc>
            </a:pPr>
            <a:r>
              <a:rPr lang="zh-CN" altLang="en-US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输入码</a:t>
            </a:r>
          </a:p>
          <a:p>
            <a:pPr algn="ctr" eaLnBrk="1" hangingPunct="1">
              <a:lnSpc>
                <a:spcPct val="90000"/>
              </a:lnSpc>
            </a:pPr>
            <a:r>
              <a:rPr lang="zh-CN" altLang="en-US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（外码）</a:t>
            </a:r>
          </a:p>
        </p:txBody>
      </p:sp>
      <p:sp>
        <p:nvSpPr>
          <p:cNvPr id="43015" name="六边形 31">
            <a:extLst>
              <a:ext uri="{FF2B5EF4-FFF2-40B4-BE49-F238E27FC236}">
                <a16:creationId xmlns:a16="http://schemas.microsoft.com/office/drawing/2014/main" id="{FA6C08C8-0025-4648-8FA5-20B763B5C7C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975350" y="3198813"/>
            <a:ext cx="1981200" cy="1079500"/>
          </a:xfrm>
          <a:prstGeom prst="hexagon">
            <a:avLst>
              <a:gd name="adj" fmla="val 46944"/>
              <a:gd name="vf" fmla="val 115470"/>
            </a:avLst>
          </a:prstGeom>
          <a:solidFill>
            <a:srgbClr val="A3C90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/>
            <a:r>
              <a:rPr lang="zh-CN" altLang="en-US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输出码</a:t>
            </a:r>
          </a:p>
          <a:p>
            <a:pPr algn="ctr" eaLnBrk="1" hangingPunct="1"/>
            <a:r>
              <a:rPr lang="zh-CN" altLang="en-US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（字形码）</a:t>
            </a:r>
          </a:p>
        </p:txBody>
      </p:sp>
      <p:sp>
        <p:nvSpPr>
          <p:cNvPr id="43016" name="六边形 32">
            <a:extLst>
              <a:ext uri="{FF2B5EF4-FFF2-40B4-BE49-F238E27FC236}">
                <a16:creationId xmlns:a16="http://schemas.microsoft.com/office/drawing/2014/main" id="{85D9D432-0CB3-4966-B7DD-BA483018BBA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379788" y="3198813"/>
            <a:ext cx="1979612" cy="1079500"/>
          </a:xfrm>
          <a:prstGeom prst="hexagon">
            <a:avLst>
              <a:gd name="adj" fmla="val 46907"/>
              <a:gd name="vf" fmla="val 115470"/>
            </a:avLst>
          </a:prstGeom>
          <a:solidFill>
            <a:srgbClr val="A3C90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/>
            <a:r>
              <a:rPr lang="zh-CN" altLang="en-US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机内码</a:t>
            </a:r>
          </a:p>
          <a:p>
            <a:pPr algn="ctr" eaLnBrk="1" hangingPunct="1"/>
            <a:r>
              <a:rPr lang="zh-CN" altLang="en-US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（内码）</a:t>
            </a:r>
          </a:p>
        </p:txBody>
      </p:sp>
      <p:sp>
        <p:nvSpPr>
          <p:cNvPr id="35" name="TextBox 45">
            <a:extLst>
              <a:ext uri="{FF2B5EF4-FFF2-40B4-BE49-F238E27FC236}">
                <a16:creationId xmlns:a16="http://schemas.microsoft.com/office/drawing/2014/main" id="{AC84C93B-4F47-4C5C-83FB-FBFF1FFADFA5}"/>
              </a:ext>
            </a:extLst>
          </p:cNvPr>
          <p:cNvSpPr txBox="1"/>
          <p:nvPr/>
        </p:nvSpPr>
        <p:spPr>
          <a:xfrm>
            <a:off x="2968624" y="1260808"/>
            <a:ext cx="2670176" cy="164468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</a:ln>
        </p:spPr>
        <p:txBody>
          <a:bodyPr wrap="square" lIns="68579" tIns="34290" rIns="68579" bIns="34290">
            <a:spAutoFit/>
          </a:bodyPr>
          <a:lstStyle/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- - </a:t>
            </a:r>
            <a:r>
              <a:rPr lang="zh-CN" altLang="en-US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编码存储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- -</a:t>
            </a:r>
            <a:endParaRPr lang="zh-CN" altLang="en-US" sz="2400" b="1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采用变形国标码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,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如热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C8C8</a:t>
            </a:r>
            <a:r>
              <a:rPr lang="en-US" altLang="zh-CN" sz="2400" b="1" baseline="-250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(16)</a:t>
            </a:r>
          </a:p>
        </p:txBody>
      </p:sp>
      <p:sp>
        <p:nvSpPr>
          <p:cNvPr id="36" name="TextBox 45">
            <a:extLst>
              <a:ext uri="{FF2B5EF4-FFF2-40B4-BE49-F238E27FC236}">
                <a16:creationId xmlns:a16="http://schemas.microsoft.com/office/drawing/2014/main" id="{65062B35-CC39-4DF6-ABC2-E471F73FC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282700"/>
            <a:ext cx="3294063" cy="479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- - </a:t>
            </a:r>
            <a:r>
              <a:rPr lang="zh-CN" altLang="en-US" sz="2400" b="1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编辑与输出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- -</a:t>
            </a:r>
            <a:endParaRPr lang="zh-CN" altLang="en-US" sz="2400" b="1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>
              <a:lnSpc>
                <a:spcPct val="11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显示、打印要用到字库字形，相应点阵表示，每点用二进制位表示</a:t>
            </a:r>
          </a:p>
          <a:p>
            <a:pPr algn="ctr" eaLnBrk="1" hangingPunct="1">
              <a:lnSpc>
                <a:spcPct val="150000"/>
              </a:lnSpc>
            </a:pPr>
            <a:endParaRPr lang="zh-CN" altLang="en-US" sz="2400" b="1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>
              <a:lnSpc>
                <a:spcPct val="150000"/>
              </a:lnSpc>
            </a:pPr>
            <a:endParaRPr lang="zh-CN" altLang="en-US" sz="2400" b="1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>
              <a:lnSpc>
                <a:spcPct val="150000"/>
              </a:lnSpc>
            </a:pPr>
            <a:endParaRPr lang="zh-CN" altLang="en-US" sz="2400" b="1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>
              <a:lnSpc>
                <a:spcPct val="150000"/>
              </a:lnSpc>
            </a:pPr>
            <a:endParaRPr lang="zh-CN" altLang="en-US" sz="2400" b="1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/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“0”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表示没笔形</a:t>
            </a:r>
          </a:p>
          <a:p>
            <a:pPr algn="ctr" eaLnBrk="1" hangingPunct="1"/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“1”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表示有笔形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8F55761-21C1-4651-8D94-2572D58E34C7}"/>
              </a:ext>
            </a:extLst>
          </p:cNvPr>
          <p:cNvCxnSpPr/>
          <p:nvPr/>
        </p:nvCxnSpPr>
        <p:spPr>
          <a:xfrm>
            <a:off x="4391025" y="4279900"/>
            <a:ext cx="0" cy="1116013"/>
          </a:xfrm>
          <a:prstGeom prst="straightConnector1">
            <a:avLst/>
          </a:prstGeom>
          <a:ln w="38100">
            <a:solidFill>
              <a:srgbClr val="A3C90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5" grpId="0" bldLvl="0" animBg="1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矩形 20">
            <a:extLst>
              <a:ext uri="{FF2B5EF4-FFF2-40B4-BE49-F238E27FC236}">
                <a16:creationId xmlns:a16="http://schemas.microsoft.com/office/drawing/2014/main" id="{7B3AA3D3-A6D2-4385-984D-FEE2665DDAC4}"/>
              </a:ext>
            </a:extLst>
          </p:cNvPr>
          <p:cNvSpPr/>
          <p:nvPr/>
        </p:nvSpPr>
        <p:spPr>
          <a:xfrm>
            <a:off x="55563" y="47625"/>
            <a:ext cx="9088437" cy="2330450"/>
          </a:xfrm>
          <a:prstGeom prst="rect">
            <a:avLst/>
          </a:prstGeom>
          <a:noFill/>
          <a:ln w="34925">
            <a:solidFill>
              <a:srgbClr val="00B0F0"/>
            </a:solidFill>
            <a:prstDash val="dash"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【拓展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】</a:t>
            </a:r>
            <a:r>
              <a:rPr lang="zh-CN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图中汉字“</a:t>
            </a:r>
            <a:r>
              <a:rPr lang="zh-CN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热</a:t>
            </a:r>
            <a:r>
              <a:rPr lang="zh-CN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”的字形码</a:t>
            </a:r>
          </a:p>
          <a:p>
            <a:pPr marL="457200" indent="-457200" eaLnBrk="1" hangingPunct="1">
              <a:lnSpc>
                <a:spcPct val="140000"/>
              </a:lnSpc>
              <a:buFont typeface="Wingdings" panose="05000000000000000000" charset="0"/>
              <a:buChar char="Ø"/>
              <a:defRPr/>
            </a:pPr>
            <a:r>
              <a:rPr lang="zh-CN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汉字“热”的字形码</a:t>
            </a:r>
            <a:r>
              <a:rPr lang="zh-CN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占多少字节</a:t>
            </a:r>
            <a:r>
              <a:rPr lang="zh-CN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？</a:t>
            </a:r>
          </a:p>
          <a:p>
            <a:pPr eaLnBrk="1" hangingPunct="1">
              <a:lnSpc>
                <a:spcPct val="140000"/>
              </a:lnSpc>
              <a:buFont typeface="Wingdings" panose="05000000000000000000" charset="0"/>
              <a:buNone/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16×16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点阵表示一个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“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热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”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字，此汉字需要</a:t>
            </a:r>
          </a:p>
          <a:p>
            <a:pPr eaLnBrk="1" hangingPunct="1">
              <a:lnSpc>
                <a:spcPct val="140000"/>
              </a:lnSpc>
              <a:buFont typeface="Wingdings" panose="05000000000000000000" charset="0"/>
              <a:buNone/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16×16/8 = 32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字节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存放。</a:t>
            </a:r>
            <a:endParaRPr lang="zh-CN" altLang="en-US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pic>
        <p:nvPicPr>
          <p:cNvPr id="45059" name="图片 8">
            <a:extLst>
              <a:ext uri="{FF2B5EF4-FFF2-40B4-BE49-F238E27FC236}">
                <a16:creationId xmlns:a16="http://schemas.microsoft.com/office/drawing/2014/main" id="{40B2195C-6F83-400B-BFFA-08425A6A0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88"/>
          <a:stretch>
            <a:fillRect/>
          </a:stretch>
        </p:blipFill>
        <p:spPr bwMode="auto">
          <a:xfrm>
            <a:off x="4498975" y="2533650"/>
            <a:ext cx="3554413" cy="362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B1F3FC4-D28A-4892-8523-06775CC80FCE}"/>
              </a:ext>
            </a:extLst>
          </p:cNvPr>
          <p:cNvSpPr/>
          <p:nvPr/>
        </p:nvSpPr>
        <p:spPr>
          <a:xfrm>
            <a:off x="4484688" y="2533650"/>
            <a:ext cx="900112" cy="2587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2322CC-2C51-41BD-B714-4D74281E6F69}"/>
              </a:ext>
            </a:extLst>
          </p:cNvPr>
          <p:cNvSpPr/>
          <p:nvPr/>
        </p:nvSpPr>
        <p:spPr>
          <a:xfrm>
            <a:off x="5384800" y="2533650"/>
            <a:ext cx="900113" cy="25876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92E402-913F-4B85-BE8E-ADD9C8E6EC13}"/>
              </a:ext>
            </a:extLst>
          </p:cNvPr>
          <p:cNvSpPr/>
          <p:nvPr/>
        </p:nvSpPr>
        <p:spPr>
          <a:xfrm>
            <a:off x="6308725" y="2535238"/>
            <a:ext cx="900113" cy="2571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2F3CCD1-A725-4F09-9C01-6458B9D31094}"/>
              </a:ext>
            </a:extLst>
          </p:cNvPr>
          <p:cNvSpPr/>
          <p:nvPr/>
        </p:nvSpPr>
        <p:spPr>
          <a:xfrm>
            <a:off x="7189788" y="2535238"/>
            <a:ext cx="900112" cy="25876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EDEA45-2C99-4455-B8DC-74C949FAEED4}"/>
              </a:ext>
            </a:extLst>
          </p:cNvPr>
          <p:cNvSpPr/>
          <p:nvPr/>
        </p:nvSpPr>
        <p:spPr>
          <a:xfrm>
            <a:off x="4484688" y="5927725"/>
            <a:ext cx="900112" cy="2587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308470-CF71-4729-B2C7-7CAEA62BE60C}"/>
              </a:ext>
            </a:extLst>
          </p:cNvPr>
          <p:cNvSpPr/>
          <p:nvPr/>
        </p:nvSpPr>
        <p:spPr>
          <a:xfrm>
            <a:off x="5384800" y="5927725"/>
            <a:ext cx="900113" cy="25876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2CBF864-2445-4ECD-8E50-0A4C6856D7D5}"/>
              </a:ext>
            </a:extLst>
          </p:cNvPr>
          <p:cNvSpPr/>
          <p:nvPr/>
        </p:nvSpPr>
        <p:spPr>
          <a:xfrm>
            <a:off x="6308725" y="5929313"/>
            <a:ext cx="900113" cy="2571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ADC1713-D809-4CB1-9F00-745A235D71DC}"/>
              </a:ext>
            </a:extLst>
          </p:cNvPr>
          <p:cNvSpPr/>
          <p:nvPr/>
        </p:nvSpPr>
        <p:spPr>
          <a:xfrm>
            <a:off x="7189788" y="5929313"/>
            <a:ext cx="900112" cy="25876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2" name="矩形 20">
            <a:extLst>
              <a:ext uri="{FF2B5EF4-FFF2-40B4-BE49-F238E27FC236}">
                <a16:creationId xmlns:a16="http://schemas.microsoft.com/office/drawing/2014/main" id="{6401AB7A-1466-47FD-8A26-80055AF88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8" y="2860675"/>
            <a:ext cx="3808412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→ </a:t>
            </a:r>
            <a:r>
              <a:rPr lang="zh-CN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十六</a:t>
            </a:r>
            <a:r>
              <a:rPr lang="zh-CN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进制表示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将</a:t>
            </a:r>
            <a:r>
              <a:rPr lang="zh-CN" altLang="zh-CN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二进制</a:t>
            </a: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转换为</a:t>
            </a:r>
            <a:r>
              <a:rPr lang="zh-CN" altLang="zh-CN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十六进制（需</a:t>
            </a:r>
            <a:r>
              <a:rPr lang="en-US" altLang="zh-CN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4</a:t>
            </a:r>
            <a:r>
              <a:rPr lang="zh-CN" altLang="en-US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位二进制位）</a:t>
            </a:r>
            <a:endParaRPr lang="zh-CN" altLang="zh-CN" sz="24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·</a:t>
            </a: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每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4</a:t>
            </a: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位二进制数字对应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位十六进制数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B50FF7-1728-4747-816A-798CB50D0ECC}"/>
              </a:ext>
            </a:extLst>
          </p:cNvPr>
          <p:cNvSpPr/>
          <p:nvPr/>
        </p:nvSpPr>
        <p:spPr>
          <a:xfrm>
            <a:off x="425451" y="1643063"/>
            <a:ext cx="7627937" cy="650875"/>
          </a:xfrm>
          <a:prstGeom prst="rect">
            <a:avLst/>
          </a:prstGeom>
          <a:solidFill>
            <a:srgbClr val="0C3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894169F-0E92-44FD-A950-50E2397B1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30163"/>
            <a:ext cx="1776412" cy="6288087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144463"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18288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2860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27432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2004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0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1 0 8 0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 F F 8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1 0 9 0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1 2 9 0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1 9 9 0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 0 D 0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5 1 6 8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2 2 A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 4 0 A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2 8 0 6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0 1 1 0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2 8 8 8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 4 C C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 4 4 4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0 </a:t>
            </a:r>
            <a:r>
              <a: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</p:txBody>
      </p:sp>
      <p:pic>
        <p:nvPicPr>
          <p:cNvPr id="47107" name="图片 8">
            <a:extLst>
              <a:ext uri="{FF2B5EF4-FFF2-40B4-BE49-F238E27FC236}">
                <a16:creationId xmlns:a16="http://schemas.microsoft.com/office/drawing/2014/main" id="{457A7C4A-88D0-484B-B3A6-F34B603D5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88"/>
          <a:stretch>
            <a:fillRect/>
          </a:stretch>
        </p:blipFill>
        <p:spPr bwMode="auto">
          <a:xfrm>
            <a:off x="596900" y="2620963"/>
            <a:ext cx="3554413" cy="362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C0EE9AE-B8A3-42D5-B6C7-62E153512456}"/>
              </a:ext>
            </a:extLst>
          </p:cNvPr>
          <p:cNvSpPr/>
          <p:nvPr/>
        </p:nvSpPr>
        <p:spPr>
          <a:xfrm>
            <a:off x="582613" y="2620963"/>
            <a:ext cx="900112" cy="2587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4AF57C-4236-44E8-B4ED-9C5B50654CAA}"/>
              </a:ext>
            </a:extLst>
          </p:cNvPr>
          <p:cNvSpPr/>
          <p:nvPr/>
        </p:nvSpPr>
        <p:spPr>
          <a:xfrm>
            <a:off x="1482725" y="2620963"/>
            <a:ext cx="900113" cy="25876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D4EEC2-CD3C-4593-80EB-AB57D2E0C0D2}"/>
              </a:ext>
            </a:extLst>
          </p:cNvPr>
          <p:cNvSpPr/>
          <p:nvPr/>
        </p:nvSpPr>
        <p:spPr>
          <a:xfrm>
            <a:off x="2406650" y="2622550"/>
            <a:ext cx="900113" cy="2571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44478B1-0BB4-418F-B529-EC8BBED5E89F}"/>
              </a:ext>
            </a:extLst>
          </p:cNvPr>
          <p:cNvSpPr/>
          <p:nvPr/>
        </p:nvSpPr>
        <p:spPr>
          <a:xfrm>
            <a:off x="3287713" y="2622550"/>
            <a:ext cx="900112" cy="258763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101C8B8-6C9B-45D9-B6DC-F4EFEC0F0DBD}"/>
              </a:ext>
            </a:extLst>
          </p:cNvPr>
          <p:cNvSpPr/>
          <p:nvPr/>
        </p:nvSpPr>
        <p:spPr>
          <a:xfrm>
            <a:off x="7612063" y="111125"/>
            <a:ext cx="307975" cy="358775"/>
          </a:xfrm>
          <a:prstGeom prst="rect">
            <a:avLst/>
          </a:prstGeom>
          <a:solidFill>
            <a:srgbClr val="0C3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A4949F3-8B69-43C5-B190-6CD534570DF1}"/>
              </a:ext>
            </a:extLst>
          </p:cNvPr>
          <p:cNvSpPr/>
          <p:nvPr/>
        </p:nvSpPr>
        <p:spPr>
          <a:xfrm>
            <a:off x="7950200" y="92075"/>
            <a:ext cx="307975" cy="360363"/>
          </a:xfrm>
          <a:prstGeom prst="rect">
            <a:avLst/>
          </a:prstGeom>
          <a:solidFill>
            <a:srgbClr val="0C3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542641D-9C19-4286-990A-1877173CF975}"/>
              </a:ext>
            </a:extLst>
          </p:cNvPr>
          <p:cNvSpPr/>
          <p:nvPr/>
        </p:nvSpPr>
        <p:spPr>
          <a:xfrm>
            <a:off x="8340725" y="92075"/>
            <a:ext cx="307975" cy="360363"/>
          </a:xfrm>
          <a:prstGeom prst="rect">
            <a:avLst/>
          </a:prstGeom>
          <a:solidFill>
            <a:srgbClr val="0C3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8550AFB-AFA8-4C3E-93DA-CF1B41CF1180}"/>
              </a:ext>
            </a:extLst>
          </p:cNvPr>
          <p:cNvSpPr/>
          <p:nvPr/>
        </p:nvSpPr>
        <p:spPr>
          <a:xfrm>
            <a:off x="582613" y="6015038"/>
            <a:ext cx="900112" cy="2587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5C64C0-4A26-4F74-B3F2-4069D710942F}"/>
              </a:ext>
            </a:extLst>
          </p:cNvPr>
          <p:cNvSpPr/>
          <p:nvPr/>
        </p:nvSpPr>
        <p:spPr>
          <a:xfrm>
            <a:off x="1482725" y="6015038"/>
            <a:ext cx="900113" cy="25876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74FC007-A3FA-4C02-B78F-1D82979EDAB0}"/>
              </a:ext>
            </a:extLst>
          </p:cNvPr>
          <p:cNvSpPr/>
          <p:nvPr/>
        </p:nvSpPr>
        <p:spPr>
          <a:xfrm>
            <a:off x="2406650" y="6016625"/>
            <a:ext cx="900113" cy="2571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924D66F-8D96-46F9-82C6-F7AFA8503C8D}"/>
              </a:ext>
            </a:extLst>
          </p:cNvPr>
          <p:cNvSpPr/>
          <p:nvPr/>
        </p:nvSpPr>
        <p:spPr>
          <a:xfrm>
            <a:off x="3287713" y="6016625"/>
            <a:ext cx="900112" cy="258763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03A71E0-366B-4DAF-981F-050834AADCEA}"/>
              </a:ext>
            </a:extLst>
          </p:cNvPr>
          <p:cNvSpPr/>
          <p:nvPr/>
        </p:nvSpPr>
        <p:spPr>
          <a:xfrm>
            <a:off x="7623175" y="5857875"/>
            <a:ext cx="307975" cy="358775"/>
          </a:xfrm>
          <a:prstGeom prst="rect">
            <a:avLst/>
          </a:prstGeom>
          <a:solidFill>
            <a:srgbClr val="063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D242852-9D0E-4167-AEF5-4A9174DFB5E7}"/>
              </a:ext>
            </a:extLst>
          </p:cNvPr>
          <p:cNvSpPr/>
          <p:nvPr/>
        </p:nvSpPr>
        <p:spPr>
          <a:xfrm>
            <a:off x="7961313" y="5799138"/>
            <a:ext cx="307975" cy="360362"/>
          </a:xfrm>
          <a:prstGeom prst="rect">
            <a:avLst/>
          </a:prstGeom>
          <a:solidFill>
            <a:srgbClr val="063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C304C2B-28B6-4910-8062-1D8B77B99356}"/>
              </a:ext>
            </a:extLst>
          </p:cNvPr>
          <p:cNvSpPr/>
          <p:nvPr/>
        </p:nvSpPr>
        <p:spPr>
          <a:xfrm>
            <a:off x="8351838" y="5799138"/>
            <a:ext cx="307975" cy="360362"/>
          </a:xfrm>
          <a:prstGeom prst="rect">
            <a:avLst/>
          </a:prstGeom>
          <a:solidFill>
            <a:srgbClr val="063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70C67C-6E15-44A5-8A51-2B845A55F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" y="90488"/>
            <a:ext cx="3779838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>
                <a:solidFill>
                  <a:srgbClr val="FF0000"/>
                </a:solidFill>
              </a:rPr>
              <a:t>0001</a:t>
            </a:r>
            <a:r>
              <a:rPr lang="en-US" altLang="zh-CN" sz="3200">
                <a:solidFill>
                  <a:srgbClr val="FFFF00"/>
                </a:solidFill>
              </a:rPr>
              <a:t>0000</a:t>
            </a:r>
            <a:r>
              <a:rPr lang="en-US" altLang="zh-CN" sz="3200">
                <a:solidFill>
                  <a:srgbClr val="00B0F0"/>
                </a:solidFill>
              </a:rPr>
              <a:t>1000</a:t>
            </a:r>
            <a:r>
              <a:rPr lang="en-US" altLang="zh-CN" sz="3200">
                <a:solidFill>
                  <a:srgbClr val="92D050"/>
                </a:solidFill>
              </a:rPr>
              <a:t>0000</a:t>
            </a:r>
            <a:endParaRPr lang="en-US" altLang="zh-CN" sz="32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3200">
                <a:solidFill>
                  <a:srgbClr val="FF0000"/>
                </a:solidFill>
              </a:rPr>
              <a:t>0001</a:t>
            </a:r>
            <a:r>
              <a:rPr lang="en-US" altLang="zh-CN" sz="3200">
                <a:solidFill>
                  <a:srgbClr val="FFFF00"/>
                </a:solidFill>
              </a:rPr>
              <a:t>0000</a:t>
            </a:r>
            <a:r>
              <a:rPr lang="en-US" altLang="zh-CN" sz="3200">
                <a:solidFill>
                  <a:srgbClr val="00B0F0"/>
                </a:solidFill>
              </a:rPr>
              <a:t>1000</a:t>
            </a:r>
            <a:r>
              <a:rPr lang="en-US" altLang="zh-CN" sz="3200">
                <a:solidFill>
                  <a:srgbClr val="92D050"/>
                </a:solidFill>
              </a:rPr>
              <a:t>0000</a:t>
            </a:r>
            <a:endParaRPr lang="en-US" altLang="zh-CN" sz="32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3200">
                <a:solidFill>
                  <a:srgbClr val="FF0000"/>
                </a:solidFill>
              </a:rPr>
              <a:t>1111</a:t>
            </a:r>
            <a:r>
              <a:rPr lang="en-US" altLang="zh-CN" sz="3200">
                <a:solidFill>
                  <a:srgbClr val="FFFF00"/>
                </a:solidFill>
              </a:rPr>
              <a:t>1111</a:t>
            </a:r>
            <a:r>
              <a:rPr lang="en-US" altLang="zh-CN" sz="3200">
                <a:solidFill>
                  <a:srgbClr val="00B0F0"/>
                </a:solidFill>
              </a:rPr>
              <a:t>1111</a:t>
            </a:r>
            <a:r>
              <a:rPr lang="en-US" altLang="zh-CN" sz="3200">
                <a:solidFill>
                  <a:srgbClr val="92D050"/>
                </a:solidFill>
              </a:rPr>
              <a:t>1000</a:t>
            </a:r>
          </a:p>
          <a:p>
            <a:pPr eaLnBrk="1" hangingPunct="1"/>
            <a:r>
              <a:rPr lang="en-US" altLang="zh-CN" sz="3200">
                <a:solidFill>
                  <a:schemeClr val="bg1"/>
                </a:solidFill>
              </a:rPr>
              <a:t>0001000010010000</a:t>
            </a:r>
          </a:p>
          <a:p>
            <a:pPr eaLnBrk="1" hangingPunct="1"/>
            <a:r>
              <a:rPr lang="en-US" altLang="zh-CN" sz="3200">
                <a:solidFill>
                  <a:schemeClr val="bg1"/>
                </a:solidFill>
              </a:rPr>
              <a:t>·······························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630C322-E8BB-4BBF-9E6A-8930C40C98D8}"/>
              </a:ext>
            </a:extLst>
          </p:cNvPr>
          <p:cNvSpPr/>
          <p:nvPr/>
        </p:nvSpPr>
        <p:spPr>
          <a:xfrm>
            <a:off x="7305675" y="5800725"/>
            <a:ext cx="307975" cy="358775"/>
          </a:xfrm>
          <a:prstGeom prst="rect">
            <a:avLst/>
          </a:prstGeom>
          <a:solidFill>
            <a:srgbClr val="063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A78D730-BD73-4F8E-8B5C-E581A1749A32}"/>
              </a:ext>
            </a:extLst>
          </p:cNvPr>
          <p:cNvGrpSpPr>
            <a:grpSpLocks/>
          </p:cNvGrpSpPr>
          <p:nvPr/>
        </p:nvGrpSpPr>
        <p:grpSpPr bwMode="auto">
          <a:xfrm>
            <a:off x="4146550" y="2530475"/>
            <a:ext cx="2622550" cy="1754188"/>
            <a:chOff x="6421" y="2886"/>
            <a:chExt cx="4128" cy="2761"/>
          </a:xfrm>
        </p:grpSpPr>
        <p:sp>
          <p:nvSpPr>
            <p:cNvPr id="20" name="右箭头 19">
              <a:extLst>
                <a:ext uri="{FF2B5EF4-FFF2-40B4-BE49-F238E27FC236}">
                  <a16:creationId xmlns:a16="http://schemas.microsoft.com/office/drawing/2014/main" id="{EA3C4986-4541-4056-B78C-A7062FA34001}"/>
                </a:ext>
              </a:extLst>
            </p:cNvPr>
            <p:cNvSpPr/>
            <p:nvPr/>
          </p:nvSpPr>
          <p:spPr>
            <a:xfrm>
              <a:off x="6938" y="3736"/>
              <a:ext cx="3466" cy="119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2400" noProof="1"/>
            </a:p>
          </p:txBody>
        </p:sp>
        <p:sp>
          <p:nvSpPr>
            <p:cNvPr id="47127" name="文本框 20">
              <a:extLst>
                <a:ext uri="{FF2B5EF4-FFF2-40B4-BE49-F238E27FC236}">
                  <a16:creationId xmlns:a16="http://schemas.microsoft.com/office/drawing/2014/main" id="{542CF8FE-1C02-4FEE-BA08-3666064DCA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1" y="2886"/>
              <a:ext cx="4128" cy="2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转成</a:t>
              </a:r>
              <a:r>
                <a:rPr lang="en-US" altLang="zh-CN" sz="2400" dirty="0">
                  <a:solidFill>
                    <a:srgbClr val="FFFF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16</a:t>
              </a:r>
              <a:r>
                <a:rPr lang="zh-CN" altLang="en-US" sz="2400" dirty="0">
                  <a:solidFill>
                    <a:srgbClr val="FFFF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进制</a:t>
              </a:r>
              <a:endPara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  <a:p>
              <a:pPr algn="ctr" eaLnBrk="1" hangingPunct="1">
                <a:lnSpc>
                  <a:spcPct val="150000"/>
                </a:lnSpc>
              </a:pPr>
              <a:endPara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  <a:p>
              <a:pPr algn="ctr" eaLnBrk="1" hangingPunct="1">
                <a:lnSpc>
                  <a:spcPct val="150000"/>
                </a:lnSpc>
              </a:pPr>
              <a:r>
                <a:rPr lang="en-US" altLang="zh-CN" sz="2400" dirty="0">
                  <a:solidFill>
                    <a:srgbClr val="FFFF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4</a:t>
              </a:r>
              <a:r>
                <a:rPr lang="zh-CN" altLang="en-US" sz="2400" dirty="0">
                  <a:solidFill>
                    <a:srgbClr val="FFFF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个</a:t>
              </a:r>
              <a:r>
                <a:rPr lang="zh-CN" altLang="en-US" sz="24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二进制位为</a:t>
              </a:r>
              <a:r>
                <a:rPr lang="en-US" altLang="zh-CN" sz="2400" dirty="0">
                  <a:solidFill>
                    <a:srgbClr val="FFFF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1</a:t>
              </a:r>
              <a:r>
                <a:rPr lang="zh-CN" altLang="en-US" sz="24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位</a:t>
              </a: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8E364F3A-C681-4A09-8CC0-389F8E194E87}"/>
              </a:ext>
            </a:extLst>
          </p:cNvPr>
          <p:cNvSpPr/>
          <p:nvPr/>
        </p:nvSpPr>
        <p:spPr>
          <a:xfrm>
            <a:off x="12700" y="209550"/>
            <a:ext cx="520700" cy="210343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noProof="1"/>
              <a:t>二进制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5B44414-C4F8-4134-B47B-9442A9BA7A56}"/>
              </a:ext>
            </a:extLst>
          </p:cNvPr>
          <p:cNvSpPr/>
          <p:nvPr/>
        </p:nvSpPr>
        <p:spPr>
          <a:xfrm>
            <a:off x="7221538" y="452438"/>
            <a:ext cx="1532044" cy="360363"/>
          </a:xfrm>
          <a:prstGeom prst="rect">
            <a:avLst/>
          </a:prstGeom>
          <a:solidFill>
            <a:srgbClr val="0C3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 bldLvl="0" animBg="1"/>
      <p:bldP spid="7" grpId="0" bldLvl="0" animBg="1"/>
      <p:bldP spid="9" grpId="0" bldLvl="0" animBg="1"/>
      <p:bldP spid="16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7" grpId="0" bldLvl="0" animBg="1"/>
      <p:bldP spid="18" grpId="0" bldLvl="0" animBg="1"/>
      <p:bldP spid="19" grpId="0" bldLvl="0" animBg="1"/>
      <p:bldP spid="4" grpId="0"/>
      <p:bldP spid="8" grpId="0" bldLvl="0" animBg="1"/>
      <p:bldP spid="2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Box 45">
            <a:extLst>
              <a:ext uri="{FF2B5EF4-FFF2-40B4-BE49-F238E27FC236}">
                <a16:creationId xmlns:a16="http://schemas.microsoft.com/office/drawing/2014/main" id="{37E2B352-C04F-4078-8706-DFB64CCD3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13" y="334963"/>
            <a:ext cx="8418512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【活动】查看数据的编码   </a:t>
            </a:r>
            <a:endParaRPr lang="en-US" altLang="zh-CN" sz="24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AB8EED50-EC48-4A2B-88A9-77A6F9B1FC19}"/>
              </a:ext>
            </a:extLst>
          </p:cNvPr>
          <p:cNvSpPr txBox="1"/>
          <p:nvPr/>
        </p:nvSpPr>
        <p:spPr>
          <a:xfrm>
            <a:off x="3384550" y="2376488"/>
            <a:ext cx="2266950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eaLnBrk="1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</p:txBody>
      </p:sp>
      <p:sp>
        <p:nvSpPr>
          <p:cNvPr id="6" name="流程图: 过程 3">
            <a:extLst>
              <a:ext uri="{FF2B5EF4-FFF2-40B4-BE49-F238E27FC236}">
                <a16:creationId xmlns:a16="http://schemas.microsoft.com/office/drawing/2014/main" id="{B00BF1A0-A8E0-42CF-8DA5-A516977D0DD7}"/>
              </a:ext>
            </a:extLst>
          </p:cNvPr>
          <p:cNvSpPr/>
          <p:nvPr/>
        </p:nvSpPr>
        <p:spPr>
          <a:xfrm>
            <a:off x="603250" y="3300413"/>
            <a:ext cx="2144713" cy="1227137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cs typeface="楷体_GB2312" panose="02010609030101010101" pitchFamily="49" charset="-122"/>
              </a:rPr>
              <a:t>字符</a:t>
            </a:r>
          </a:p>
        </p:txBody>
      </p:sp>
      <p:sp>
        <p:nvSpPr>
          <p:cNvPr id="7" name="流程图: 过程 4">
            <a:extLst>
              <a:ext uri="{FF2B5EF4-FFF2-40B4-BE49-F238E27FC236}">
                <a16:creationId xmlns:a16="http://schemas.microsoft.com/office/drawing/2014/main" id="{D9EE0BEE-8CF5-4C15-B95B-9D8C740A3A94}"/>
              </a:ext>
            </a:extLst>
          </p:cNvPr>
          <p:cNvSpPr/>
          <p:nvPr/>
        </p:nvSpPr>
        <p:spPr>
          <a:xfrm>
            <a:off x="6500813" y="3298825"/>
            <a:ext cx="2078037" cy="1228725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cs typeface="楷体_GB2312" panose="02010609030101010101" pitchFamily="49" charset="-122"/>
              </a:rPr>
              <a:t>存储编码</a:t>
            </a:r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6E7ADFCC-667D-42CE-9B7F-D634340F288E}"/>
              </a:ext>
            </a:extLst>
          </p:cNvPr>
          <p:cNvSpPr/>
          <p:nvPr/>
        </p:nvSpPr>
        <p:spPr>
          <a:xfrm>
            <a:off x="3524250" y="3422650"/>
            <a:ext cx="2200275" cy="358775"/>
          </a:xfrm>
          <a:prstGeom prst="rightArrow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9" name="左箭头 8">
            <a:extLst>
              <a:ext uri="{FF2B5EF4-FFF2-40B4-BE49-F238E27FC236}">
                <a16:creationId xmlns:a16="http://schemas.microsoft.com/office/drawing/2014/main" id="{C5FACC7B-9BC5-4561-8219-4432EBC7A697}"/>
              </a:ext>
            </a:extLst>
          </p:cNvPr>
          <p:cNvSpPr/>
          <p:nvPr/>
        </p:nvSpPr>
        <p:spPr>
          <a:xfrm>
            <a:off x="3524250" y="4132263"/>
            <a:ext cx="2200275" cy="354012"/>
          </a:xfrm>
          <a:prstGeom prst="leftArrow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0" name="云形标注 9">
            <a:extLst>
              <a:ext uri="{FF2B5EF4-FFF2-40B4-BE49-F238E27FC236}">
                <a16:creationId xmlns:a16="http://schemas.microsoft.com/office/drawing/2014/main" id="{B71274EF-1B8A-40BA-B438-76138D6BD3BE}"/>
              </a:ext>
            </a:extLst>
          </p:cNvPr>
          <p:cNvSpPr/>
          <p:nvPr/>
        </p:nvSpPr>
        <p:spPr>
          <a:xfrm>
            <a:off x="2749550" y="1649413"/>
            <a:ext cx="3546475" cy="1593850"/>
          </a:xfrm>
          <a:prstGeom prst="cloudCallou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ord(?)</a:t>
            </a:r>
            <a:r>
              <a:rPr lang="zh-CN" alt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函数</a:t>
            </a:r>
          </a:p>
          <a:p>
            <a:pPr algn="ctr" eaLnBrk="1" hangingPunct="1">
              <a:defRPr/>
            </a:pPr>
            <a:r>
              <a:rPr lang="zh-CN" alt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编码值显示为十进制</a:t>
            </a:r>
          </a:p>
        </p:txBody>
      </p:sp>
      <p:sp>
        <p:nvSpPr>
          <p:cNvPr id="11" name="云形 10">
            <a:extLst>
              <a:ext uri="{FF2B5EF4-FFF2-40B4-BE49-F238E27FC236}">
                <a16:creationId xmlns:a16="http://schemas.microsoft.com/office/drawing/2014/main" id="{7323CA17-720F-4A27-9174-6F9ACCBFBC78}"/>
              </a:ext>
            </a:extLst>
          </p:cNvPr>
          <p:cNvSpPr/>
          <p:nvPr/>
        </p:nvSpPr>
        <p:spPr>
          <a:xfrm>
            <a:off x="4170363" y="4611688"/>
            <a:ext cx="2849562" cy="1368425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600" noProof="1">
                <a:solidFill>
                  <a:srgbClr val="FF0000"/>
                </a:solidFill>
                <a:latin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chr(?)</a:t>
            </a:r>
            <a:r>
              <a:rPr lang="zh-CN" altLang="en-US" sz="2600" noProof="1">
                <a:solidFill>
                  <a:srgbClr val="FF0000"/>
                </a:solidFill>
                <a:latin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函数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62D25E-55CC-416F-AC4E-23220AA1630D}"/>
              </a:ext>
            </a:extLst>
          </p:cNvPr>
          <p:cNvSpPr txBox="1"/>
          <p:nvPr/>
        </p:nvSpPr>
        <p:spPr>
          <a:xfrm>
            <a:off x="3256156" y="2578060"/>
            <a:ext cx="5887844" cy="4308872"/>
          </a:xfrm>
          <a:prstGeom prst="rect">
            <a:avLst/>
          </a:prstGeom>
          <a:solidFill>
            <a:srgbClr val="0A3B38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注意：</a:t>
            </a:r>
            <a:endParaRPr lang="en-US" altLang="zh-CN" sz="2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3200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ord</a:t>
            </a:r>
            <a:r>
              <a:rPr lang="en-US" altLang="zh-CN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显示的是</a:t>
            </a:r>
            <a:r>
              <a:rPr lang="en-US" altLang="zh-CN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Unicode</a:t>
            </a: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编码，</a:t>
            </a:r>
            <a:endParaRPr lang="en-US" altLang="zh-CN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查看汉字机内码可以使用：</a:t>
            </a:r>
            <a:endParaRPr lang="en-US" altLang="zh-CN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3600" dirty="0" err="1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string.encode</a:t>
            </a:r>
            <a:r>
              <a:rPr lang="en-US" altLang="zh-CN" sz="36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('</a:t>
            </a:r>
            <a:r>
              <a:rPr lang="en-US" altLang="zh-CN" sz="3600" dirty="0" err="1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gbk</a:t>
            </a:r>
            <a:r>
              <a:rPr lang="en-US" altLang="zh-CN" sz="36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')</a:t>
            </a:r>
          </a:p>
          <a:p>
            <a:r>
              <a:rPr lang="en-US" altLang="zh-CN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&gt;&gt;&gt; "</a:t>
            </a:r>
            <a:r>
              <a:rPr lang="zh-CN" altLang="en-US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热</a:t>
            </a:r>
            <a:r>
              <a:rPr lang="en-US" altLang="zh-CN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".encode('</a:t>
            </a:r>
            <a:r>
              <a:rPr lang="en-US" altLang="zh-CN" sz="3600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gbk</a:t>
            </a:r>
            <a:r>
              <a:rPr lang="en-US" altLang="zh-CN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')</a:t>
            </a:r>
          </a:p>
          <a:p>
            <a:r>
              <a:rPr lang="zh-CN" altLang="en-US" sz="3200" dirty="0">
                <a:solidFill>
                  <a:srgbClr val="FF0000"/>
                </a:solidFill>
                <a:highlight>
                  <a:srgbClr val="0A3B38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编码转字符：</a:t>
            </a:r>
            <a:r>
              <a:rPr lang="en-US" altLang="zh-CN" sz="3200" dirty="0">
                <a:solidFill>
                  <a:srgbClr val="FFFF00"/>
                </a:solidFill>
                <a:highlight>
                  <a:srgbClr val="0A3B38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decode()</a:t>
            </a:r>
          </a:p>
          <a:p>
            <a:r>
              <a:rPr lang="en-US" altLang="zh-CN" sz="3200" dirty="0">
                <a:solidFill>
                  <a:srgbClr val="FF0000"/>
                </a:solidFill>
                <a:highlight>
                  <a:srgbClr val="0A3B38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&gt;&gt;&gt;b'\xc8\xc8'.decode('</a:t>
            </a:r>
            <a:r>
              <a:rPr lang="en-US" altLang="zh-CN" sz="3200" dirty="0" err="1">
                <a:solidFill>
                  <a:srgbClr val="FF0000"/>
                </a:solidFill>
                <a:highlight>
                  <a:srgbClr val="0A3B38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gbk</a:t>
            </a:r>
            <a:r>
              <a:rPr lang="en-US" altLang="zh-CN" sz="3200" dirty="0">
                <a:solidFill>
                  <a:srgbClr val="FF0000"/>
                </a:solidFill>
                <a:highlight>
                  <a:srgbClr val="0A3B38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')</a:t>
            </a:r>
          </a:p>
          <a:p>
            <a:endParaRPr lang="en-US" altLang="zh-CN" sz="2800" dirty="0">
              <a:solidFill>
                <a:srgbClr val="FF0000"/>
              </a:solidFill>
              <a:highlight>
                <a:srgbClr val="0A3B38"/>
              </a:highligh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solidFill>
                <a:srgbClr val="FF0000"/>
              </a:solidFill>
              <a:highlight>
                <a:srgbClr val="0A3B38"/>
              </a:highligh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hape 120">
            <a:extLst>
              <a:ext uri="{FF2B5EF4-FFF2-40B4-BE49-F238E27FC236}">
                <a16:creationId xmlns:a16="http://schemas.microsoft.com/office/drawing/2014/main" id="{8E4B11E6-D68E-4402-A4BD-1A0BDBF3A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419100"/>
            <a:ext cx="4622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查看文本型数据</a:t>
            </a:r>
            <a:r>
              <a:rPr lang="en-US" altLang="zh-CN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(</a:t>
            </a:r>
            <a:r>
              <a:rPr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字符</a:t>
            </a:r>
            <a:r>
              <a:rPr lang="en-US" altLang="zh-CN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)</a:t>
            </a:r>
            <a:r>
              <a:rPr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的编码</a:t>
            </a:r>
          </a:p>
        </p:txBody>
      </p:sp>
      <p:sp>
        <p:nvSpPr>
          <p:cNvPr id="49155" name="矩形 2">
            <a:extLst>
              <a:ext uri="{FF2B5EF4-FFF2-40B4-BE49-F238E27FC236}">
                <a16:creationId xmlns:a16="http://schemas.microsoft.com/office/drawing/2014/main" id="{82983E9A-ABB3-4673-B924-80932DBC6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" y="971550"/>
            <a:ext cx="80645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Tip: </a:t>
            </a:r>
            <a:r>
              <a:rPr lang="zh-CN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 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Python </a:t>
            </a:r>
            <a:r>
              <a:rPr lang="zh-CN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中输出自己的姓名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（要求：表达式中不得直接出现这些汉字）</a:t>
            </a:r>
            <a:r>
              <a:rPr lang="zh-CN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156" name="矩形 3">
            <a:extLst>
              <a:ext uri="{FF2B5EF4-FFF2-40B4-BE49-F238E27FC236}">
                <a16:creationId xmlns:a16="http://schemas.microsoft.com/office/drawing/2014/main" id="{FDF9A390-A94E-49FE-8BA2-1240AE1F4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8" y="1885548"/>
            <a:ext cx="8142287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18288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2860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27432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2004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先用</a:t>
            </a:r>
            <a:r>
              <a:rPr lang="en-US" altLang="zh-CN" sz="2800" dirty="0" err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ord</a:t>
            </a:r>
            <a:r>
              <a:rPr lang="en-US" altLang="zh-CN" sz="28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 )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查询字符（姓名）的</a:t>
            </a:r>
            <a:r>
              <a:rPr lang="en-US" altLang="zh-CN" sz="28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Unicode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编码</a:t>
            </a:r>
            <a:endParaRPr lang="en-US" altLang="zh-CN" sz="28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再用</a:t>
            </a:r>
            <a:r>
              <a:rPr lang="en-US" altLang="zh-CN" sz="2800" dirty="0" err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chr</a:t>
            </a:r>
            <a:r>
              <a:rPr lang="en-US" altLang="zh-CN" sz="28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 )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转成字符（姓名）进行输出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E2B12CF-DF11-4D62-A852-EB265CF3278E}"/>
              </a:ext>
            </a:extLst>
          </p:cNvPr>
          <p:cNvSpPr/>
          <p:nvPr/>
        </p:nvSpPr>
        <p:spPr>
          <a:xfrm>
            <a:off x="763587" y="1830049"/>
            <a:ext cx="7627938" cy="1173163"/>
          </a:xfrm>
          <a:prstGeom prst="rect">
            <a:avLst/>
          </a:prstGeom>
          <a:solidFill>
            <a:srgbClr val="0C3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158232-AFE1-475B-9D9C-9B69C45525FA}"/>
              </a:ext>
            </a:extLst>
          </p:cNvPr>
          <p:cNvSpPr/>
          <p:nvPr/>
        </p:nvSpPr>
        <p:spPr>
          <a:xfrm>
            <a:off x="752475" y="3092133"/>
            <a:ext cx="596359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&gt;&gt;&gt; </a:t>
            </a:r>
            <a:r>
              <a:rPr lang="en-US" altLang="zh-CN" sz="2400" kern="100" dirty="0" err="1">
                <a:solidFill>
                  <a:schemeClr val="bg1"/>
                </a:solidFill>
                <a:latin typeface="Calibri" panose="020F0502020204030204" pitchFamily="34" charset="0"/>
              </a:rPr>
              <a:t>ord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("</a:t>
            </a:r>
            <a:r>
              <a:rPr lang="zh-CN" altLang="en-US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徐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")</a:t>
            </a: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24464</a:t>
            </a: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&gt;&gt;&gt; </a:t>
            </a:r>
            <a:r>
              <a:rPr lang="en-US" altLang="zh-CN" sz="2400" kern="100" dirty="0" err="1">
                <a:solidFill>
                  <a:schemeClr val="bg1"/>
                </a:solidFill>
                <a:latin typeface="Calibri" panose="020F0502020204030204" pitchFamily="34" charset="0"/>
              </a:rPr>
              <a:t>ord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("</a:t>
            </a:r>
            <a:r>
              <a:rPr lang="zh-CN" altLang="en-US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红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")</a:t>
            </a: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32418</a:t>
            </a: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&gt;&gt;&gt; </a:t>
            </a:r>
            <a:r>
              <a:rPr lang="en-US" altLang="zh-CN" sz="2400" kern="100" dirty="0" err="1">
                <a:solidFill>
                  <a:schemeClr val="bg1"/>
                </a:solidFill>
                <a:latin typeface="Calibri" panose="020F0502020204030204" pitchFamily="34" charset="0"/>
              </a:rPr>
              <a:t>ord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("</a:t>
            </a:r>
            <a:r>
              <a:rPr lang="zh-CN" altLang="en-US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明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")</a:t>
            </a: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26126</a:t>
            </a: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&gt;&gt;&gt; </a:t>
            </a:r>
            <a:r>
              <a:rPr lang="en-US" altLang="zh-CN" sz="2400" kern="100" dirty="0" err="1">
                <a:solidFill>
                  <a:schemeClr val="bg1"/>
                </a:solidFill>
                <a:latin typeface="Calibri" panose="020F0502020204030204" pitchFamily="34" charset="0"/>
              </a:rPr>
              <a:t>chr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(24464) + </a:t>
            </a:r>
            <a:r>
              <a:rPr lang="en-US" altLang="zh-CN" sz="2400" kern="100" dirty="0" err="1">
                <a:solidFill>
                  <a:schemeClr val="bg1"/>
                </a:solidFill>
                <a:latin typeface="Calibri" panose="020F0502020204030204" pitchFamily="34" charset="0"/>
              </a:rPr>
              <a:t>chr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(32418) + </a:t>
            </a:r>
            <a:r>
              <a:rPr lang="en-US" altLang="zh-CN" sz="2400" kern="100" dirty="0" err="1">
                <a:solidFill>
                  <a:schemeClr val="bg1"/>
                </a:solidFill>
                <a:latin typeface="Calibri" panose="020F0502020204030204" pitchFamily="34" charset="0"/>
              </a:rPr>
              <a:t>chr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(26126)</a:t>
            </a: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'</a:t>
            </a:r>
            <a:r>
              <a:rPr lang="zh-CN" altLang="en-US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徐红明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'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C66C073-882D-45FC-8C0D-CD91534D080E}"/>
              </a:ext>
            </a:extLst>
          </p:cNvPr>
          <p:cNvSpPr/>
          <p:nvPr/>
        </p:nvSpPr>
        <p:spPr>
          <a:xfrm>
            <a:off x="763587" y="3145887"/>
            <a:ext cx="7192962" cy="2272174"/>
          </a:xfrm>
          <a:prstGeom prst="rect">
            <a:avLst/>
          </a:prstGeom>
          <a:solidFill>
            <a:srgbClr val="0C3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33D4C7C-81D0-46D7-9539-5487889DF106}"/>
              </a:ext>
            </a:extLst>
          </p:cNvPr>
          <p:cNvSpPr/>
          <p:nvPr/>
        </p:nvSpPr>
        <p:spPr>
          <a:xfrm>
            <a:off x="839788" y="5380296"/>
            <a:ext cx="6614272" cy="895214"/>
          </a:xfrm>
          <a:prstGeom prst="rect">
            <a:avLst/>
          </a:prstGeom>
          <a:solidFill>
            <a:srgbClr val="0C3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2" grpId="0" bldLvl="0" animBg="1"/>
      <p:bldP spid="7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图片 4">
            <a:extLst>
              <a:ext uri="{FF2B5EF4-FFF2-40B4-BE49-F238E27FC236}">
                <a16:creationId xmlns:a16="http://schemas.microsoft.com/office/drawing/2014/main" id="{1FBFD160-E64E-4AF8-8DFB-281C3F759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350" y="2760663"/>
            <a:ext cx="1270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文本框 118">
            <a:extLst>
              <a:ext uri="{FF2B5EF4-FFF2-40B4-BE49-F238E27FC236}">
                <a16:creationId xmlns:a16="http://schemas.microsoft.com/office/drawing/2014/main" id="{F5F8C703-7D0A-40DF-9016-672A8346D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88" y="2273300"/>
            <a:ext cx="5653087" cy="216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 eaLnBrk="1" hangingPunct="1"/>
            <a:r>
              <a:rPr lang="en-US" altLang="zh-CN" sz="5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楷体_GB2312" panose="02010609030101010101" pitchFamily="49" charset="-122"/>
              </a:rPr>
              <a:t>PART</a:t>
            </a:r>
            <a:r>
              <a:rPr lang="en-US" altLang="zh-CN" sz="5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4</a:t>
            </a:r>
            <a:endParaRPr lang="zh-CN" altLang="en-US" sz="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/>
            <a:endParaRPr lang="zh-CN" altLang="en-US" sz="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/>
            <a:r>
              <a:rPr lang="zh-CN" altLang="en-US" sz="36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声音、图片文件大小计算</a:t>
            </a:r>
          </a:p>
        </p:txBody>
      </p:sp>
      <p:grpSp>
        <p:nvGrpSpPr>
          <p:cNvPr id="3" name="Group 371">
            <a:extLst>
              <a:ext uri="{FF2B5EF4-FFF2-40B4-BE49-F238E27FC236}">
                <a16:creationId xmlns:a16="http://schemas.microsoft.com/office/drawing/2014/main" id="{AC2E9E17-E72F-4BBC-8DA7-DEAC7326BA6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2199" y="3280777"/>
            <a:ext cx="5270021" cy="45713"/>
            <a:chOff x="936" y="3880"/>
            <a:chExt cx="5806" cy="168"/>
          </a:xfrm>
          <a:solidFill>
            <a:schemeClr val="bg1"/>
          </a:solidFill>
        </p:grpSpPr>
        <p:sp>
          <p:nvSpPr>
            <p:cNvPr id="49" name="Freeform 372">
              <a:extLst>
                <a:ext uri="{FF2B5EF4-FFF2-40B4-BE49-F238E27FC236}">
                  <a16:creationId xmlns:a16="http://schemas.microsoft.com/office/drawing/2014/main" id="{D048E073-1FD6-4E92-8EF4-C4A6D44C1E6A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0" name="Freeform 373">
              <a:extLst>
                <a:ext uri="{FF2B5EF4-FFF2-40B4-BE49-F238E27FC236}">
                  <a16:creationId xmlns:a16="http://schemas.microsoft.com/office/drawing/2014/main" id="{C261D53E-E574-4ACD-9776-24B0047EFE94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1" name="Freeform 374">
              <a:extLst>
                <a:ext uri="{FF2B5EF4-FFF2-40B4-BE49-F238E27FC236}">
                  <a16:creationId xmlns:a16="http://schemas.microsoft.com/office/drawing/2014/main" id="{1486D7E4-E05A-408A-A5BB-39F860F2B065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2" name="Freeform 375">
              <a:extLst>
                <a:ext uri="{FF2B5EF4-FFF2-40B4-BE49-F238E27FC236}">
                  <a16:creationId xmlns:a16="http://schemas.microsoft.com/office/drawing/2014/main" id="{815A0031-BFC5-4D4B-9EBC-6DD6D468E7C3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3" name="Freeform 376">
              <a:extLst>
                <a:ext uri="{FF2B5EF4-FFF2-40B4-BE49-F238E27FC236}">
                  <a16:creationId xmlns:a16="http://schemas.microsoft.com/office/drawing/2014/main" id="{2205A251-3C21-482D-8E0E-4A9D4D38A1E6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4" name="Freeform 377">
              <a:extLst>
                <a:ext uri="{FF2B5EF4-FFF2-40B4-BE49-F238E27FC236}">
                  <a16:creationId xmlns:a16="http://schemas.microsoft.com/office/drawing/2014/main" id="{EFE3D665-4AED-49AF-AD49-74A570FD23E5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5" name="Freeform 378">
              <a:extLst>
                <a:ext uri="{FF2B5EF4-FFF2-40B4-BE49-F238E27FC236}">
                  <a16:creationId xmlns:a16="http://schemas.microsoft.com/office/drawing/2014/main" id="{D459E543-88DC-482C-A1FB-C8B0150005F8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6" name="Freeform 379">
              <a:extLst>
                <a:ext uri="{FF2B5EF4-FFF2-40B4-BE49-F238E27FC236}">
                  <a16:creationId xmlns:a16="http://schemas.microsoft.com/office/drawing/2014/main" id="{C38183B1-C693-4A7A-ABEC-0556D279F058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80">
              <a:extLst>
                <a:ext uri="{FF2B5EF4-FFF2-40B4-BE49-F238E27FC236}">
                  <a16:creationId xmlns:a16="http://schemas.microsoft.com/office/drawing/2014/main" id="{5C6AA6BE-9AEA-40CB-B063-40A0B68CB421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81">
              <a:extLst>
                <a:ext uri="{FF2B5EF4-FFF2-40B4-BE49-F238E27FC236}">
                  <a16:creationId xmlns:a16="http://schemas.microsoft.com/office/drawing/2014/main" id="{76008A62-6981-40E6-816D-3306B5DC2E26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82">
              <a:extLst>
                <a:ext uri="{FF2B5EF4-FFF2-40B4-BE49-F238E27FC236}">
                  <a16:creationId xmlns:a16="http://schemas.microsoft.com/office/drawing/2014/main" id="{98BEED07-F0E0-4FE6-9507-85639CA3EA02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83">
              <a:extLst>
                <a:ext uri="{FF2B5EF4-FFF2-40B4-BE49-F238E27FC236}">
                  <a16:creationId xmlns:a16="http://schemas.microsoft.com/office/drawing/2014/main" id="{053F7CE8-E513-47D6-A9DB-B6ED7025AF0A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84">
              <a:extLst>
                <a:ext uri="{FF2B5EF4-FFF2-40B4-BE49-F238E27FC236}">
                  <a16:creationId xmlns:a16="http://schemas.microsoft.com/office/drawing/2014/main" id="{1A16CAF1-F86E-45A9-8590-0E8A63CEC338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85">
              <a:extLst>
                <a:ext uri="{FF2B5EF4-FFF2-40B4-BE49-F238E27FC236}">
                  <a16:creationId xmlns:a16="http://schemas.microsoft.com/office/drawing/2014/main" id="{254106AC-224A-4136-9B54-0685A1898435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86">
              <a:extLst>
                <a:ext uri="{FF2B5EF4-FFF2-40B4-BE49-F238E27FC236}">
                  <a16:creationId xmlns:a16="http://schemas.microsoft.com/office/drawing/2014/main" id="{AFE55363-38D8-4270-A27F-CDC63E980304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7">
              <a:extLst>
                <a:ext uri="{FF2B5EF4-FFF2-40B4-BE49-F238E27FC236}">
                  <a16:creationId xmlns:a16="http://schemas.microsoft.com/office/drawing/2014/main" id="{412321CF-C4F2-487D-96F4-92B011059FDA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8">
              <a:extLst>
                <a:ext uri="{FF2B5EF4-FFF2-40B4-BE49-F238E27FC236}">
                  <a16:creationId xmlns:a16="http://schemas.microsoft.com/office/drawing/2014/main" id="{4F58B6ED-4FF4-43DA-ABCD-C87B7097934A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9">
              <a:extLst>
                <a:ext uri="{FF2B5EF4-FFF2-40B4-BE49-F238E27FC236}">
                  <a16:creationId xmlns:a16="http://schemas.microsoft.com/office/drawing/2014/main" id="{EE5D8465-E5E6-4B0A-8146-3783595B07DC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90">
              <a:extLst>
                <a:ext uri="{FF2B5EF4-FFF2-40B4-BE49-F238E27FC236}">
                  <a16:creationId xmlns:a16="http://schemas.microsoft.com/office/drawing/2014/main" id="{D2258E25-1F48-4A47-A4E3-3B5F6A10230F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91">
              <a:extLst>
                <a:ext uri="{FF2B5EF4-FFF2-40B4-BE49-F238E27FC236}">
                  <a16:creationId xmlns:a16="http://schemas.microsoft.com/office/drawing/2014/main" id="{EB97EDAD-49ED-46A2-B8AA-B090E3016425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92">
              <a:extLst>
                <a:ext uri="{FF2B5EF4-FFF2-40B4-BE49-F238E27FC236}">
                  <a16:creationId xmlns:a16="http://schemas.microsoft.com/office/drawing/2014/main" id="{830A5FD0-0FCF-40A2-A5B4-2F01C077A1B1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93">
              <a:extLst>
                <a:ext uri="{FF2B5EF4-FFF2-40B4-BE49-F238E27FC236}">
                  <a16:creationId xmlns:a16="http://schemas.microsoft.com/office/drawing/2014/main" id="{7330DE24-71FE-4C10-9313-182EE98ADD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94">
              <a:extLst>
                <a:ext uri="{FF2B5EF4-FFF2-40B4-BE49-F238E27FC236}">
                  <a16:creationId xmlns:a16="http://schemas.microsoft.com/office/drawing/2014/main" id="{84E6E898-252A-4829-B73B-001111341B57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95">
              <a:extLst>
                <a:ext uri="{FF2B5EF4-FFF2-40B4-BE49-F238E27FC236}">
                  <a16:creationId xmlns:a16="http://schemas.microsoft.com/office/drawing/2014/main" id="{92F086DC-E3EE-42AC-A4CF-55A49CE26583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96">
              <a:extLst>
                <a:ext uri="{FF2B5EF4-FFF2-40B4-BE49-F238E27FC236}">
                  <a16:creationId xmlns:a16="http://schemas.microsoft.com/office/drawing/2014/main" id="{A26FD54C-EF7C-4604-820F-67FB631DF2E3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7">
              <a:extLst>
                <a:ext uri="{FF2B5EF4-FFF2-40B4-BE49-F238E27FC236}">
                  <a16:creationId xmlns:a16="http://schemas.microsoft.com/office/drawing/2014/main" id="{5EC511D9-A9FB-4309-A461-0B3B2BD8B96F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8">
              <a:extLst>
                <a:ext uri="{FF2B5EF4-FFF2-40B4-BE49-F238E27FC236}">
                  <a16:creationId xmlns:a16="http://schemas.microsoft.com/office/drawing/2014/main" id="{1FB908D6-09EB-49D6-98B8-675D504A6940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9">
              <a:extLst>
                <a:ext uri="{FF2B5EF4-FFF2-40B4-BE49-F238E27FC236}">
                  <a16:creationId xmlns:a16="http://schemas.microsoft.com/office/drawing/2014/main" id="{E9C6D088-FD78-4B7A-8C2A-C4EAB9613E66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400">
              <a:extLst>
                <a:ext uri="{FF2B5EF4-FFF2-40B4-BE49-F238E27FC236}">
                  <a16:creationId xmlns:a16="http://schemas.microsoft.com/office/drawing/2014/main" id="{51F24E62-5D67-463C-BBFD-123BFC776726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401">
              <a:extLst>
                <a:ext uri="{FF2B5EF4-FFF2-40B4-BE49-F238E27FC236}">
                  <a16:creationId xmlns:a16="http://schemas.microsoft.com/office/drawing/2014/main" id="{DD4E0B53-1E7E-496B-9D18-D1AD0802CCAF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402">
              <a:extLst>
                <a:ext uri="{FF2B5EF4-FFF2-40B4-BE49-F238E27FC236}">
                  <a16:creationId xmlns:a16="http://schemas.microsoft.com/office/drawing/2014/main" id="{94D95FBD-DC18-48A7-9C8B-AD78A5593078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403">
              <a:extLst>
                <a:ext uri="{FF2B5EF4-FFF2-40B4-BE49-F238E27FC236}">
                  <a16:creationId xmlns:a16="http://schemas.microsoft.com/office/drawing/2014/main" id="{EC32DCF6-444A-46D8-889E-E903E6A2DB97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404">
              <a:extLst>
                <a:ext uri="{FF2B5EF4-FFF2-40B4-BE49-F238E27FC236}">
                  <a16:creationId xmlns:a16="http://schemas.microsoft.com/office/drawing/2014/main" id="{FA759226-7D46-4359-8830-05DA3FD8DC3F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405">
              <a:extLst>
                <a:ext uri="{FF2B5EF4-FFF2-40B4-BE49-F238E27FC236}">
                  <a16:creationId xmlns:a16="http://schemas.microsoft.com/office/drawing/2014/main" id="{00EC331F-81FC-4159-B6AD-CD132F6841E0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406">
              <a:extLst>
                <a:ext uri="{FF2B5EF4-FFF2-40B4-BE49-F238E27FC236}">
                  <a16:creationId xmlns:a16="http://schemas.microsoft.com/office/drawing/2014/main" id="{C75A3408-4108-49EC-80BC-9393249AB8FC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7">
              <a:extLst>
                <a:ext uri="{FF2B5EF4-FFF2-40B4-BE49-F238E27FC236}">
                  <a16:creationId xmlns:a16="http://schemas.microsoft.com/office/drawing/2014/main" id="{D55CE535-8E2C-443E-A2CE-04E87D2753C6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8">
              <a:extLst>
                <a:ext uri="{FF2B5EF4-FFF2-40B4-BE49-F238E27FC236}">
                  <a16:creationId xmlns:a16="http://schemas.microsoft.com/office/drawing/2014/main" id="{B9BF7D7F-CB6A-40C9-955A-F4065363F437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9">
              <a:extLst>
                <a:ext uri="{FF2B5EF4-FFF2-40B4-BE49-F238E27FC236}">
                  <a16:creationId xmlns:a16="http://schemas.microsoft.com/office/drawing/2014/main" id="{F5D34D24-59BA-4BFF-9A7A-851A286B9545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10">
              <a:extLst>
                <a:ext uri="{FF2B5EF4-FFF2-40B4-BE49-F238E27FC236}">
                  <a16:creationId xmlns:a16="http://schemas.microsoft.com/office/drawing/2014/main" id="{7FDDB277-E7B5-4868-B92E-4234874F9D4D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11">
              <a:extLst>
                <a:ext uri="{FF2B5EF4-FFF2-40B4-BE49-F238E27FC236}">
                  <a16:creationId xmlns:a16="http://schemas.microsoft.com/office/drawing/2014/main" id="{CEF3E0F8-66B7-47BA-ADFE-5E8CBAC285EC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12">
              <a:extLst>
                <a:ext uri="{FF2B5EF4-FFF2-40B4-BE49-F238E27FC236}">
                  <a16:creationId xmlns:a16="http://schemas.microsoft.com/office/drawing/2014/main" id="{8EFB5718-DE82-4FEC-A368-13EBC8EE2BDC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13">
              <a:extLst>
                <a:ext uri="{FF2B5EF4-FFF2-40B4-BE49-F238E27FC236}">
                  <a16:creationId xmlns:a16="http://schemas.microsoft.com/office/drawing/2014/main" id="{2DB014A2-7D3C-4EF2-B694-8FB1050C9759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14">
              <a:extLst>
                <a:ext uri="{FF2B5EF4-FFF2-40B4-BE49-F238E27FC236}">
                  <a16:creationId xmlns:a16="http://schemas.microsoft.com/office/drawing/2014/main" id="{4382DE36-4997-4DD2-9B5A-7DEE9179D0CB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15">
              <a:extLst>
                <a:ext uri="{FF2B5EF4-FFF2-40B4-BE49-F238E27FC236}">
                  <a16:creationId xmlns:a16="http://schemas.microsoft.com/office/drawing/2014/main" id="{325C3FEC-9F76-4D79-856C-AF1E5A66BA00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16">
              <a:extLst>
                <a:ext uri="{FF2B5EF4-FFF2-40B4-BE49-F238E27FC236}">
                  <a16:creationId xmlns:a16="http://schemas.microsoft.com/office/drawing/2014/main" id="{A255845B-38CA-40ED-8E91-F89C3726A174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17">
              <a:extLst>
                <a:ext uri="{FF2B5EF4-FFF2-40B4-BE49-F238E27FC236}">
                  <a16:creationId xmlns:a16="http://schemas.microsoft.com/office/drawing/2014/main" id="{00D01757-322A-472F-94CC-7A11222A7E94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18">
              <a:extLst>
                <a:ext uri="{FF2B5EF4-FFF2-40B4-BE49-F238E27FC236}">
                  <a16:creationId xmlns:a16="http://schemas.microsoft.com/office/drawing/2014/main" id="{BB6EAC3E-0155-408A-8B27-F75C4B95394A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19">
              <a:extLst>
                <a:ext uri="{FF2B5EF4-FFF2-40B4-BE49-F238E27FC236}">
                  <a16:creationId xmlns:a16="http://schemas.microsoft.com/office/drawing/2014/main" id="{550029AB-99B6-4623-A2AA-6D61D5FCCCDB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20">
              <a:extLst>
                <a:ext uri="{FF2B5EF4-FFF2-40B4-BE49-F238E27FC236}">
                  <a16:creationId xmlns:a16="http://schemas.microsoft.com/office/drawing/2014/main" id="{7D50A06E-2022-4874-9B38-AA9247CD3D61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21">
              <a:extLst>
                <a:ext uri="{FF2B5EF4-FFF2-40B4-BE49-F238E27FC236}">
                  <a16:creationId xmlns:a16="http://schemas.microsoft.com/office/drawing/2014/main" id="{1069B869-930D-48F7-831B-3CE5170DCCA2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22">
              <a:extLst>
                <a:ext uri="{FF2B5EF4-FFF2-40B4-BE49-F238E27FC236}">
                  <a16:creationId xmlns:a16="http://schemas.microsoft.com/office/drawing/2014/main" id="{54EC1203-4B1D-4A67-93B2-3B9005934C1C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23">
              <a:extLst>
                <a:ext uri="{FF2B5EF4-FFF2-40B4-BE49-F238E27FC236}">
                  <a16:creationId xmlns:a16="http://schemas.microsoft.com/office/drawing/2014/main" id="{A1E16E03-B66E-4C07-804C-38163263D5A7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24">
              <a:extLst>
                <a:ext uri="{FF2B5EF4-FFF2-40B4-BE49-F238E27FC236}">
                  <a16:creationId xmlns:a16="http://schemas.microsoft.com/office/drawing/2014/main" id="{B6AAF2BB-B0B2-4E94-8450-C5671CBC7402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25">
              <a:extLst>
                <a:ext uri="{FF2B5EF4-FFF2-40B4-BE49-F238E27FC236}">
                  <a16:creationId xmlns:a16="http://schemas.microsoft.com/office/drawing/2014/main" id="{846FFC10-7A7B-4723-A21C-81E32D56CA10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26">
              <a:extLst>
                <a:ext uri="{FF2B5EF4-FFF2-40B4-BE49-F238E27FC236}">
                  <a16:creationId xmlns:a16="http://schemas.microsoft.com/office/drawing/2014/main" id="{4ED365B1-2153-4FC4-9361-DD32690C7788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27">
              <a:extLst>
                <a:ext uri="{FF2B5EF4-FFF2-40B4-BE49-F238E27FC236}">
                  <a16:creationId xmlns:a16="http://schemas.microsoft.com/office/drawing/2014/main" id="{EE7EA438-A628-415B-897F-8DBBCB4202E8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28">
              <a:extLst>
                <a:ext uri="{FF2B5EF4-FFF2-40B4-BE49-F238E27FC236}">
                  <a16:creationId xmlns:a16="http://schemas.microsoft.com/office/drawing/2014/main" id="{82602AD5-C9B2-4283-A9D4-27CFDFC253F7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Rectangle 429">
              <a:extLst>
                <a:ext uri="{FF2B5EF4-FFF2-40B4-BE49-F238E27FC236}">
                  <a16:creationId xmlns:a16="http://schemas.microsoft.com/office/drawing/2014/main" id="{8B33B671-5D86-4E20-955F-D02882E64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30">
              <a:extLst>
                <a:ext uri="{FF2B5EF4-FFF2-40B4-BE49-F238E27FC236}">
                  <a16:creationId xmlns:a16="http://schemas.microsoft.com/office/drawing/2014/main" id="{72FFE510-F33E-44B5-92B6-74E74A6571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31">
              <a:extLst>
                <a:ext uri="{FF2B5EF4-FFF2-40B4-BE49-F238E27FC236}">
                  <a16:creationId xmlns:a16="http://schemas.microsoft.com/office/drawing/2014/main" id="{47DD8CA4-F443-43D3-8CC7-E15F218CB2E9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32">
              <a:extLst>
                <a:ext uri="{FF2B5EF4-FFF2-40B4-BE49-F238E27FC236}">
                  <a16:creationId xmlns:a16="http://schemas.microsoft.com/office/drawing/2014/main" id="{BC669891-0D81-46CD-994E-1599759C9B02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33">
              <a:extLst>
                <a:ext uri="{FF2B5EF4-FFF2-40B4-BE49-F238E27FC236}">
                  <a16:creationId xmlns:a16="http://schemas.microsoft.com/office/drawing/2014/main" id="{7E0A6A1F-A8C3-47BC-ACA2-972B277DA0D6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34">
              <a:extLst>
                <a:ext uri="{FF2B5EF4-FFF2-40B4-BE49-F238E27FC236}">
                  <a16:creationId xmlns:a16="http://schemas.microsoft.com/office/drawing/2014/main" id="{2387C03F-9649-4B6D-B6C1-D2FC0D9E7D21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35">
              <a:extLst>
                <a:ext uri="{FF2B5EF4-FFF2-40B4-BE49-F238E27FC236}">
                  <a16:creationId xmlns:a16="http://schemas.microsoft.com/office/drawing/2014/main" id="{7DB943BA-E59E-4649-9A99-CED251DCD4AA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36">
              <a:extLst>
                <a:ext uri="{FF2B5EF4-FFF2-40B4-BE49-F238E27FC236}">
                  <a16:creationId xmlns:a16="http://schemas.microsoft.com/office/drawing/2014/main" id="{A1572FEA-F234-4E85-831E-FFCE9093743D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37">
              <a:extLst>
                <a:ext uri="{FF2B5EF4-FFF2-40B4-BE49-F238E27FC236}">
                  <a16:creationId xmlns:a16="http://schemas.microsoft.com/office/drawing/2014/main" id="{046DA6D0-8C16-4ADA-98A5-9D3AAB6B9A4A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38">
              <a:extLst>
                <a:ext uri="{FF2B5EF4-FFF2-40B4-BE49-F238E27FC236}">
                  <a16:creationId xmlns:a16="http://schemas.microsoft.com/office/drawing/2014/main" id="{00596897-C3ED-4004-AC2B-B79E2306D5C1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39">
              <a:extLst>
                <a:ext uri="{FF2B5EF4-FFF2-40B4-BE49-F238E27FC236}">
                  <a16:creationId xmlns:a16="http://schemas.microsoft.com/office/drawing/2014/main" id="{1B4EB299-3758-4854-BBE1-75103BE79B53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40">
              <a:extLst>
                <a:ext uri="{FF2B5EF4-FFF2-40B4-BE49-F238E27FC236}">
                  <a16:creationId xmlns:a16="http://schemas.microsoft.com/office/drawing/2014/main" id="{82FDB619-9550-4115-B5F4-EF9374CDA92A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41">
              <a:extLst>
                <a:ext uri="{FF2B5EF4-FFF2-40B4-BE49-F238E27FC236}">
                  <a16:creationId xmlns:a16="http://schemas.microsoft.com/office/drawing/2014/main" id="{FF412F47-A491-4A33-A37E-39E0ECC76FED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42">
              <a:extLst>
                <a:ext uri="{FF2B5EF4-FFF2-40B4-BE49-F238E27FC236}">
                  <a16:creationId xmlns:a16="http://schemas.microsoft.com/office/drawing/2014/main" id="{3A31E39A-B44C-4322-B6F9-49EE53763A47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43">
              <a:extLst>
                <a:ext uri="{FF2B5EF4-FFF2-40B4-BE49-F238E27FC236}">
                  <a16:creationId xmlns:a16="http://schemas.microsoft.com/office/drawing/2014/main" id="{B94684E0-AC96-4E55-B26E-77DBEAE3AFFE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44">
              <a:extLst>
                <a:ext uri="{FF2B5EF4-FFF2-40B4-BE49-F238E27FC236}">
                  <a16:creationId xmlns:a16="http://schemas.microsoft.com/office/drawing/2014/main" id="{EB841DA5-03F5-4BBD-A89F-1591690C3DAA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45">
              <a:extLst>
                <a:ext uri="{FF2B5EF4-FFF2-40B4-BE49-F238E27FC236}">
                  <a16:creationId xmlns:a16="http://schemas.microsoft.com/office/drawing/2014/main" id="{009CDB07-2856-4EEE-B967-F4DE4D250520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46">
              <a:extLst>
                <a:ext uri="{FF2B5EF4-FFF2-40B4-BE49-F238E27FC236}">
                  <a16:creationId xmlns:a16="http://schemas.microsoft.com/office/drawing/2014/main" id="{C906EB33-6DE8-4EC4-A1A4-09A460703463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47">
              <a:extLst>
                <a:ext uri="{FF2B5EF4-FFF2-40B4-BE49-F238E27FC236}">
                  <a16:creationId xmlns:a16="http://schemas.microsoft.com/office/drawing/2014/main" id="{5904175E-C6B0-4963-A8F9-D3F3D53DDC83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48">
              <a:extLst>
                <a:ext uri="{FF2B5EF4-FFF2-40B4-BE49-F238E27FC236}">
                  <a16:creationId xmlns:a16="http://schemas.microsoft.com/office/drawing/2014/main" id="{747D9DB6-C23C-4C25-9BD4-D89BE4693082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49">
              <a:extLst>
                <a:ext uri="{FF2B5EF4-FFF2-40B4-BE49-F238E27FC236}">
                  <a16:creationId xmlns:a16="http://schemas.microsoft.com/office/drawing/2014/main" id="{9AAEFBD8-95F2-4652-8217-09D4FFA377BA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50">
              <a:extLst>
                <a:ext uri="{FF2B5EF4-FFF2-40B4-BE49-F238E27FC236}">
                  <a16:creationId xmlns:a16="http://schemas.microsoft.com/office/drawing/2014/main" id="{F942C5EF-27E7-442E-A598-EC8A5AAF3299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51">
              <a:extLst>
                <a:ext uri="{FF2B5EF4-FFF2-40B4-BE49-F238E27FC236}">
                  <a16:creationId xmlns:a16="http://schemas.microsoft.com/office/drawing/2014/main" id="{C293B0EA-5895-4061-BAED-417A5DA24967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52">
              <a:extLst>
                <a:ext uri="{FF2B5EF4-FFF2-40B4-BE49-F238E27FC236}">
                  <a16:creationId xmlns:a16="http://schemas.microsoft.com/office/drawing/2014/main" id="{22228C54-DFA5-462A-B196-04CC131FE3F9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53">
              <a:extLst>
                <a:ext uri="{FF2B5EF4-FFF2-40B4-BE49-F238E27FC236}">
                  <a16:creationId xmlns:a16="http://schemas.microsoft.com/office/drawing/2014/main" id="{8559CB9D-8ABE-4406-97E0-25CFD95D4D73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54">
              <a:extLst>
                <a:ext uri="{FF2B5EF4-FFF2-40B4-BE49-F238E27FC236}">
                  <a16:creationId xmlns:a16="http://schemas.microsoft.com/office/drawing/2014/main" id="{37653FB0-5E3E-454D-9E41-3DD40C47E1AC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55">
              <a:extLst>
                <a:ext uri="{FF2B5EF4-FFF2-40B4-BE49-F238E27FC236}">
                  <a16:creationId xmlns:a16="http://schemas.microsoft.com/office/drawing/2014/main" id="{E787D4A7-6A87-4E13-8330-14472690E684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56">
              <a:extLst>
                <a:ext uri="{FF2B5EF4-FFF2-40B4-BE49-F238E27FC236}">
                  <a16:creationId xmlns:a16="http://schemas.microsoft.com/office/drawing/2014/main" id="{95D863B8-A0FB-42FC-9D8A-3E4CF965C385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57">
              <a:extLst>
                <a:ext uri="{FF2B5EF4-FFF2-40B4-BE49-F238E27FC236}">
                  <a16:creationId xmlns:a16="http://schemas.microsoft.com/office/drawing/2014/main" id="{4E0CAECD-CF1D-4251-B09B-E80C21BF57F9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58">
              <a:extLst>
                <a:ext uri="{FF2B5EF4-FFF2-40B4-BE49-F238E27FC236}">
                  <a16:creationId xmlns:a16="http://schemas.microsoft.com/office/drawing/2014/main" id="{9DF4F4F9-070E-4DE4-B527-2FDF960A5BC0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59">
              <a:extLst>
                <a:ext uri="{FF2B5EF4-FFF2-40B4-BE49-F238E27FC236}">
                  <a16:creationId xmlns:a16="http://schemas.microsoft.com/office/drawing/2014/main" id="{1C5C08A9-7D3A-4EAE-B1CE-36FB8F5F2141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60">
              <a:extLst>
                <a:ext uri="{FF2B5EF4-FFF2-40B4-BE49-F238E27FC236}">
                  <a16:creationId xmlns:a16="http://schemas.microsoft.com/office/drawing/2014/main" id="{6FB1A6C3-A96C-4F44-9625-313C3E6962FD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61">
              <a:extLst>
                <a:ext uri="{FF2B5EF4-FFF2-40B4-BE49-F238E27FC236}">
                  <a16:creationId xmlns:a16="http://schemas.microsoft.com/office/drawing/2014/main" id="{21A9645A-51EB-4AE3-85C7-E8F1E71A1825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62">
              <a:extLst>
                <a:ext uri="{FF2B5EF4-FFF2-40B4-BE49-F238E27FC236}">
                  <a16:creationId xmlns:a16="http://schemas.microsoft.com/office/drawing/2014/main" id="{F212C84A-4D78-4436-989C-D8D0019E016B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63">
              <a:extLst>
                <a:ext uri="{FF2B5EF4-FFF2-40B4-BE49-F238E27FC236}">
                  <a16:creationId xmlns:a16="http://schemas.microsoft.com/office/drawing/2014/main" id="{5C0A4E79-CAFA-4244-9EA9-1BEE84C5A93D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64">
              <a:extLst>
                <a:ext uri="{FF2B5EF4-FFF2-40B4-BE49-F238E27FC236}">
                  <a16:creationId xmlns:a16="http://schemas.microsoft.com/office/drawing/2014/main" id="{6C4C3445-8643-4DC3-9933-C32FD3040A71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65">
              <a:extLst>
                <a:ext uri="{FF2B5EF4-FFF2-40B4-BE49-F238E27FC236}">
                  <a16:creationId xmlns:a16="http://schemas.microsoft.com/office/drawing/2014/main" id="{BB8D60BB-EF54-45D0-8B7C-502DEA626CA6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66">
              <a:extLst>
                <a:ext uri="{FF2B5EF4-FFF2-40B4-BE49-F238E27FC236}">
                  <a16:creationId xmlns:a16="http://schemas.microsoft.com/office/drawing/2014/main" id="{6498D7A1-42D3-4093-AB3E-6A3757E1C114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67">
              <a:extLst>
                <a:ext uri="{FF2B5EF4-FFF2-40B4-BE49-F238E27FC236}">
                  <a16:creationId xmlns:a16="http://schemas.microsoft.com/office/drawing/2014/main" id="{67914B89-4012-4132-BCEC-1B8655F5DC6D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68">
              <a:extLst>
                <a:ext uri="{FF2B5EF4-FFF2-40B4-BE49-F238E27FC236}">
                  <a16:creationId xmlns:a16="http://schemas.microsoft.com/office/drawing/2014/main" id="{281F3F1C-1102-47CC-89F5-22A6328D1F30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69">
              <a:extLst>
                <a:ext uri="{FF2B5EF4-FFF2-40B4-BE49-F238E27FC236}">
                  <a16:creationId xmlns:a16="http://schemas.microsoft.com/office/drawing/2014/main" id="{0475A7E8-D601-4D9E-BC4C-AF80E7B73352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9" name="Freeform 470">
              <a:extLst>
                <a:ext uri="{FF2B5EF4-FFF2-40B4-BE49-F238E27FC236}">
                  <a16:creationId xmlns:a16="http://schemas.microsoft.com/office/drawing/2014/main" id="{FAEF3F17-C64B-41E7-8CDC-99B5C6C61D5E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0" name="Freeform 471">
              <a:extLst>
                <a:ext uri="{FF2B5EF4-FFF2-40B4-BE49-F238E27FC236}">
                  <a16:creationId xmlns:a16="http://schemas.microsoft.com/office/drawing/2014/main" id="{18BD96D7-6F16-410E-805C-CCB995D3E47F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1" name="Freeform 472">
              <a:extLst>
                <a:ext uri="{FF2B5EF4-FFF2-40B4-BE49-F238E27FC236}">
                  <a16:creationId xmlns:a16="http://schemas.microsoft.com/office/drawing/2014/main" id="{0F589D87-DD66-4A43-BF3E-4602B7298BB5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2" name="Freeform 473">
              <a:extLst>
                <a:ext uri="{FF2B5EF4-FFF2-40B4-BE49-F238E27FC236}">
                  <a16:creationId xmlns:a16="http://schemas.microsoft.com/office/drawing/2014/main" id="{0EFA9AE6-EF18-41FA-8060-23A0D6ADCFE8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3" name="Freeform 474">
              <a:extLst>
                <a:ext uri="{FF2B5EF4-FFF2-40B4-BE49-F238E27FC236}">
                  <a16:creationId xmlns:a16="http://schemas.microsoft.com/office/drawing/2014/main" id="{BE9EBB7E-7C13-4AE5-95B6-BBA441220015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4" name="Freeform 475">
              <a:extLst>
                <a:ext uri="{FF2B5EF4-FFF2-40B4-BE49-F238E27FC236}">
                  <a16:creationId xmlns:a16="http://schemas.microsoft.com/office/drawing/2014/main" id="{50DAA6A5-7908-4B40-ADA2-ED512C03E7C0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5" name="Freeform 476">
              <a:extLst>
                <a:ext uri="{FF2B5EF4-FFF2-40B4-BE49-F238E27FC236}">
                  <a16:creationId xmlns:a16="http://schemas.microsoft.com/office/drawing/2014/main" id="{B1891764-EE0F-4D13-8A2A-E53B83A06682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6" name="Freeform 477">
              <a:extLst>
                <a:ext uri="{FF2B5EF4-FFF2-40B4-BE49-F238E27FC236}">
                  <a16:creationId xmlns:a16="http://schemas.microsoft.com/office/drawing/2014/main" id="{699AC00F-C37E-447D-88C7-F47032F86CE6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7" name="Freeform 478">
              <a:extLst>
                <a:ext uri="{FF2B5EF4-FFF2-40B4-BE49-F238E27FC236}">
                  <a16:creationId xmlns:a16="http://schemas.microsoft.com/office/drawing/2014/main" id="{986FC9CD-10A0-4B25-AB46-F291A27099F9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8" name="Freeform 479">
              <a:extLst>
                <a:ext uri="{FF2B5EF4-FFF2-40B4-BE49-F238E27FC236}">
                  <a16:creationId xmlns:a16="http://schemas.microsoft.com/office/drawing/2014/main" id="{16C1E056-66AD-424B-A9F6-E1E7EE43D84A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9" name="Freeform 480">
              <a:extLst>
                <a:ext uri="{FF2B5EF4-FFF2-40B4-BE49-F238E27FC236}">
                  <a16:creationId xmlns:a16="http://schemas.microsoft.com/office/drawing/2014/main" id="{E89341F5-E93A-4A71-9CDE-E4A6E4EA22C3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0" name="Freeform 481">
              <a:extLst>
                <a:ext uri="{FF2B5EF4-FFF2-40B4-BE49-F238E27FC236}">
                  <a16:creationId xmlns:a16="http://schemas.microsoft.com/office/drawing/2014/main" id="{8B067238-DA54-4A01-A2BF-28C2EEF3078C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1" name="Freeform 482">
              <a:extLst>
                <a:ext uri="{FF2B5EF4-FFF2-40B4-BE49-F238E27FC236}">
                  <a16:creationId xmlns:a16="http://schemas.microsoft.com/office/drawing/2014/main" id="{A711494A-2344-4C29-9CFA-F14F724BF73F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2" name="Freeform 483">
              <a:extLst>
                <a:ext uri="{FF2B5EF4-FFF2-40B4-BE49-F238E27FC236}">
                  <a16:creationId xmlns:a16="http://schemas.microsoft.com/office/drawing/2014/main" id="{BD8FC682-0AE8-467C-B209-8EDFD4E41699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3" name="Freeform 484">
              <a:extLst>
                <a:ext uri="{FF2B5EF4-FFF2-40B4-BE49-F238E27FC236}">
                  <a16:creationId xmlns:a16="http://schemas.microsoft.com/office/drawing/2014/main" id="{AFA6B65E-B438-402E-B6D3-3011C3C24670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4" name="Freeform 485">
              <a:extLst>
                <a:ext uri="{FF2B5EF4-FFF2-40B4-BE49-F238E27FC236}">
                  <a16:creationId xmlns:a16="http://schemas.microsoft.com/office/drawing/2014/main" id="{4D5CB71C-AB52-44DB-85AC-5431908A6EB5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5" name="Freeform 486">
              <a:extLst>
                <a:ext uri="{FF2B5EF4-FFF2-40B4-BE49-F238E27FC236}">
                  <a16:creationId xmlns:a16="http://schemas.microsoft.com/office/drawing/2014/main" id="{D5E8888D-20D9-4BAF-B2B2-D8B160C92E58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6" name="Freeform 487">
              <a:extLst>
                <a:ext uri="{FF2B5EF4-FFF2-40B4-BE49-F238E27FC236}">
                  <a16:creationId xmlns:a16="http://schemas.microsoft.com/office/drawing/2014/main" id="{D81CE286-B9A4-44FA-B80B-ECFFF61ABF4A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7" name="Freeform 488">
              <a:extLst>
                <a:ext uri="{FF2B5EF4-FFF2-40B4-BE49-F238E27FC236}">
                  <a16:creationId xmlns:a16="http://schemas.microsoft.com/office/drawing/2014/main" id="{38094774-1DFC-4DD8-98D7-2A4574B07BB7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8" name="Freeform 489">
              <a:extLst>
                <a:ext uri="{FF2B5EF4-FFF2-40B4-BE49-F238E27FC236}">
                  <a16:creationId xmlns:a16="http://schemas.microsoft.com/office/drawing/2014/main" id="{ED917035-2768-420C-B49B-CBC1BD17281F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9" name="Freeform 490">
              <a:extLst>
                <a:ext uri="{FF2B5EF4-FFF2-40B4-BE49-F238E27FC236}">
                  <a16:creationId xmlns:a16="http://schemas.microsoft.com/office/drawing/2014/main" id="{0C33F975-0A88-4432-BC24-75B43C90710A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0" name="Freeform 491">
              <a:extLst>
                <a:ext uri="{FF2B5EF4-FFF2-40B4-BE49-F238E27FC236}">
                  <a16:creationId xmlns:a16="http://schemas.microsoft.com/office/drawing/2014/main" id="{E01998BA-6BDA-4E02-819E-715C30A92480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1" name="Freeform 492">
              <a:extLst>
                <a:ext uri="{FF2B5EF4-FFF2-40B4-BE49-F238E27FC236}">
                  <a16:creationId xmlns:a16="http://schemas.microsoft.com/office/drawing/2014/main" id="{7F4D2A57-8D10-4446-8B5F-5788ABF75F09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2" name="Freeform 493">
              <a:extLst>
                <a:ext uri="{FF2B5EF4-FFF2-40B4-BE49-F238E27FC236}">
                  <a16:creationId xmlns:a16="http://schemas.microsoft.com/office/drawing/2014/main" id="{E798523D-C5BF-4904-9D79-64C0F381D746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3" name="Freeform 494">
              <a:extLst>
                <a:ext uri="{FF2B5EF4-FFF2-40B4-BE49-F238E27FC236}">
                  <a16:creationId xmlns:a16="http://schemas.microsoft.com/office/drawing/2014/main" id="{DBF04256-3D29-483B-B44F-CB596B78BCB9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39593E-2ABD-4765-A7B0-01CF2235659C}"/>
              </a:ext>
            </a:extLst>
          </p:cNvPr>
          <p:cNvSpPr txBox="1"/>
          <p:nvPr/>
        </p:nvSpPr>
        <p:spPr>
          <a:xfrm>
            <a:off x="823913" y="954088"/>
            <a:ext cx="7494587" cy="2028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 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一段时长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分钟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，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采样频率为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44.1KHz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，量化位数为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16位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，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双声道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立体声的无压缩音频，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Arial" panose="020B0604020202020204"/>
              </a:rPr>
              <a:t>其占用的存储空间是</a:t>
            </a:r>
            <a:r>
              <a:rPr lang="zh-CN" altLang="en-US" sz="2800" u="sng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Arial" panose="020B0604020202020204"/>
              </a:rPr>
              <a:t>     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Arial" panose="020B0604020202020204"/>
              </a:rPr>
              <a:t>MB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Arial" panose="020B0604020202020204"/>
              </a:rPr>
              <a:t>?(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Arial" panose="020B0604020202020204"/>
              </a:rPr>
              <a:t>精确到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Arial" panose="020B0604020202020204"/>
              </a:rPr>
              <a:t>0.001)</a:t>
            </a:r>
            <a:endParaRPr lang="zh-CN" altLang="en-US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Arial" panose="020B060402020202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1F5EA-8E52-4993-9D94-1140DD33DF79}"/>
              </a:ext>
            </a:extLst>
          </p:cNvPr>
          <p:cNvSpPr txBox="1"/>
          <p:nvPr/>
        </p:nvSpPr>
        <p:spPr>
          <a:xfrm>
            <a:off x="1403350" y="3132138"/>
            <a:ext cx="6127750" cy="2012857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lvl="2" eaLnBrk="1" fontAlgn="auto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44.1 * 1000 * 16 * 2 </a:t>
            </a:r>
            <a:r>
              <a:rPr lang="zh-CN" altLang="en-US" sz="2400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</a:t>
            </a:r>
            <a:r>
              <a:rPr lang="zh-CN" altLang="en-US" sz="2400" noProof="1">
                <a:solidFill>
                  <a:srgbClr val="FF0000"/>
                </a:solidFill>
              </a:rPr>
              <a:t> </a:t>
            </a:r>
            <a:r>
              <a:rPr lang="en-US" altLang="zh-CN" sz="2400" noProof="1">
                <a:solidFill>
                  <a:srgbClr val="FF0000"/>
                </a:solidFill>
              </a:rPr>
              <a:t>60 </a:t>
            </a:r>
            <a:r>
              <a:rPr lang="en-US" altLang="zh-CN" sz="2400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 8 </a:t>
            </a:r>
          </a:p>
          <a:p>
            <a:pPr lvl="2" eaLnBrk="1" fontAlgn="auto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10584000 </a:t>
            </a:r>
            <a:r>
              <a:rPr lang="en-US" altLang="zh-C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endParaRPr lang="en-US" altLang="zh-CN" sz="2400" noProof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eaLnBrk="1" fontAlgn="auto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lang="zh-CN" altLang="en-US" sz="2400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10335.9375 </a:t>
            </a:r>
            <a:r>
              <a:rPr lang="en-US" altLang="zh-C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KB</a:t>
            </a:r>
            <a:endParaRPr lang="en-US" altLang="zh-CN" sz="2400" noProof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eaLnBrk="1" fontAlgn="auto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≈ </a:t>
            </a:r>
            <a:r>
              <a:rPr lang="en-US" altLang="zh-CN" sz="2400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10.094 </a:t>
            </a:r>
            <a:r>
              <a:rPr lang="en-US" altLang="zh-C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MB</a:t>
            </a:r>
            <a:endParaRPr lang="en-US" altLang="zh-CN" sz="2400" noProof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/>
            </a:endParaRPr>
          </a:p>
        </p:txBody>
      </p:sp>
      <p:sp>
        <p:nvSpPr>
          <p:cNvPr id="52228" name="TextBox 45">
            <a:extLst>
              <a:ext uri="{FF2B5EF4-FFF2-40B4-BE49-F238E27FC236}">
                <a16:creationId xmlns:a16="http://schemas.microsoft.com/office/drawing/2014/main" id="{02BCF41C-6DF5-4C1F-A7AE-DDD4CE25B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13" y="334963"/>
            <a:ext cx="8418512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【声音文件大小的计算】</a:t>
            </a:r>
            <a:endParaRPr lang="en-US" altLang="zh-CN" sz="24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sp>
        <p:nvSpPr>
          <p:cNvPr id="4" name="流程图: 可选过程 3">
            <a:extLst>
              <a:ext uri="{FF2B5EF4-FFF2-40B4-BE49-F238E27FC236}">
                <a16:creationId xmlns:a16="http://schemas.microsoft.com/office/drawing/2014/main" id="{4EFF9FD4-07F5-418A-9836-DFB59FB675F1}"/>
              </a:ext>
            </a:extLst>
          </p:cNvPr>
          <p:cNvSpPr/>
          <p:nvPr/>
        </p:nvSpPr>
        <p:spPr>
          <a:xfrm>
            <a:off x="180975" y="5357813"/>
            <a:ext cx="8805863" cy="135413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800" noProof="1">
                <a:solidFill>
                  <a:srgbClr val="FFFF00"/>
                </a:solidFill>
              </a:rPr>
              <a:t>→ </a:t>
            </a:r>
            <a:r>
              <a:rPr lang="en-US" altLang="zh-CN" sz="2800" noProof="1"/>
              <a:t>    </a:t>
            </a:r>
            <a:r>
              <a:rPr lang="zh-CN" altLang="en-US" sz="2800" noProof="1">
                <a:solidFill>
                  <a:srgbClr val="FF0000"/>
                </a:solidFill>
              </a:rPr>
              <a:t>声音</a:t>
            </a:r>
            <a:r>
              <a:rPr lang="zh-CN" altLang="en-US" sz="2800" noProof="1"/>
              <a:t>文件大小</a:t>
            </a:r>
            <a:r>
              <a:rPr lang="zh-CN" sz="2800" noProof="1"/>
              <a:t>（单位：</a:t>
            </a:r>
            <a:r>
              <a:rPr lang="en-US" altLang="zh-CN" sz="2800" noProof="1"/>
              <a:t>B,</a:t>
            </a:r>
            <a:r>
              <a:rPr lang="en-US" altLang="zh-CN" sz="2800" noProof="1">
                <a:solidFill>
                  <a:srgbClr val="FFFF00"/>
                </a:solidFill>
              </a:rPr>
              <a:t>字节</a:t>
            </a:r>
            <a:r>
              <a:rPr lang="zh-CN" sz="2800" noProof="1"/>
              <a:t>）</a:t>
            </a:r>
          </a:p>
          <a:p>
            <a:pPr algn="ctr" eaLnBrk="1" hangingPunct="1">
              <a:defRPr/>
            </a:pPr>
            <a:r>
              <a:rPr lang="en-US" altLang="zh-CN" sz="2800" noProof="1">
                <a:solidFill>
                  <a:srgbClr val="FF0000"/>
                </a:solidFill>
              </a:rPr>
              <a:t>=  </a:t>
            </a:r>
            <a:r>
              <a:rPr lang="zh-CN" altLang="en-US" sz="2800" noProof="1">
                <a:solidFill>
                  <a:srgbClr val="FF0000"/>
                </a:solidFill>
              </a:rPr>
              <a:t>采样频率</a:t>
            </a:r>
            <a:r>
              <a:rPr lang="en-US" altLang="zh-CN" sz="2800" noProof="1">
                <a:solidFill>
                  <a:srgbClr val="FF0000"/>
                </a:solidFill>
              </a:rPr>
              <a:t>(Hz)</a:t>
            </a:r>
            <a:r>
              <a:rPr lang="zh-CN" altLang="en-US" sz="2800" noProof="1">
                <a:solidFill>
                  <a:srgbClr val="FF0000"/>
                </a:solidFill>
              </a:rPr>
              <a:t> </a:t>
            </a:r>
            <a:r>
              <a:rPr lang="en-US" altLang="zh-CN" sz="2800" noProof="1">
                <a:solidFill>
                  <a:srgbClr val="FF0000"/>
                </a:solidFill>
              </a:rPr>
              <a:t>* </a:t>
            </a:r>
            <a:r>
              <a:rPr lang="zh-CN" altLang="en-US" sz="2800" noProof="1">
                <a:solidFill>
                  <a:srgbClr val="FF0000"/>
                </a:solidFill>
              </a:rPr>
              <a:t>量化位数 </a:t>
            </a:r>
            <a:r>
              <a:rPr lang="en-US" altLang="zh-CN" sz="2800" noProof="1">
                <a:solidFill>
                  <a:srgbClr val="FF0000"/>
                </a:solidFill>
              </a:rPr>
              <a:t>* </a:t>
            </a:r>
            <a:r>
              <a:rPr lang="zh-CN" altLang="en-US" sz="2800" noProof="1">
                <a:solidFill>
                  <a:srgbClr val="FF0000"/>
                </a:solidFill>
              </a:rPr>
              <a:t>声道数 *时长</a:t>
            </a:r>
            <a:r>
              <a:rPr lang="en-US" altLang="zh-CN" sz="2800" noProof="1">
                <a:solidFill>
                  <a:srgbClr val="FF0000"/>
                </a:solidFill>
              </a:rPr>
              <a:t>(</a:t>
            </a:r>
            <a:r>
              <a:rPr lang="zh-CN" altLang="en-US" sz="2800" noProof="1">
                <a:solidFill>
                  <a:srgbClr val="FF0000"/>
                </a:solidFill>
              </a:rPr>
              <a:t>秒</a:t>
            </a:r>
            <a:r>
              <a:rPr lang="en-US" altLang="zh-CN" sz="2800" noProof="1">
                <a:solidFill>
                  <a:srgbClr val="FF0000"/>
                </a:solidFill>
              </a:rPr>
              <a:t>) / 8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图片 4">
            <a:extLst>
              <a:ext uri="{FF2B5EF4-FFF2-40B4-BE49-F238E27FC236}">
                <a16:creationId xmlns:a16="http://schemas.microsoft.com/office/drawing/2014/main" id="{3BD676D7-6166-4036-83AD-F5015FF2A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350" y="2760663"/>
            <a:ext cx="1270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文本框 118">
            <a:extLst>
              <a:ext uri="{FF2B5EF4-FFF2-40B4-BE49-F238E27FC236}">
                <a16:creationId xmlns:a16="http://schemas.microsoft.com/office/drawing/2014/main" id="{1DFDA519-3C65-469C-AD47-9543522DA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88" y="2174875"/>
            <a:ext cx="5653087" cy="237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 eaLnBrk="1" hangingPunct="1"/>
            <a:r>
              <a:rPr lang="en-US" altLang="zh-CN" sz="5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PART 1</a:t>
            </a:r>
          </a:p>
          <a:p>
            <a:pPr algn="ctr" eaLnBrk="1" hangingPunct="1"/>
            <a:endParaRPr lang="en-US" altLang="zh-CN" sz="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/>
            <a:r>
              <a:rPr lang="zh-CN" altLang="en-US" sz="5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知识回顾</a:t>
            </a:r>
          </a:p>
        </p:txBody>
      </p:sp>
      <p:grpSp>
        <p:nvGrpSpPr>
          <p:cNvPr id="3" name="Group 371">
            <a:extLst>
              <a:ext uri="{FF2B5EF4-FFF2-40B4-BE49-F238E27FC236}">
                <a16:creationId xmlns:a16="http://schemas.microsoft.com/office/drawing/2014/main" id="{1BA78000-87BF-466A-9240-B65CB76DBA3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2196" y="3280774"/>
            <a:ext cx="5270021" cy="45713"/>
            <a:chOff x="936" y="3880"/>
            <a:chExt cx="5806" cy="168"/>
          </a:xfrm>
          <a:solidFill>
            <a:schemeClr val="bg1"/>
          </a:solidFill>
        </p:grpSpPr>
        <p:sp>
          <p:nvSpPr>
            <p:cNvPr id="49" name="Freeform 372">
              <a:extLst>
                <a:ext uri="{FF2B5EF4-FFF2-40B4-BE49-F238E27FC236}">
                  <a16:creationId xmlns:a16="http://schemas.microsoft.com/office/drawing/2014/main" id="{032C95E1-6205-4014-9F90-AD770212FC4C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0" name="Freeform 373">
              <a:extLst>
                <a:ext uri="{FF2B5EF4-FFF2-40B4-BE49-F238E27FC236}">
                  <a16:creationId xmlns:a16="http://schemas.microsoft.com/office/drawing/2014/main" id="{09AFC714-A1BB-4739-8C4A-22857FC77CAF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1" name="Freeform 374">
              <a:extLst>
                <a:ext uri="{FF2B5EF4-FFF2-40B4-BE49-F238E27FC236}">
                  <a16:creationId xmlns:a16="http://schemas.microsoft.com/office/drawing/2014/main" id="{4E36913A-5860-4758-9B72-BDE1DB4775D5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2" name="Freeform 375">
              <a:extLst>
                <a:ext uri="{FF2B5EF4-FFF2-40B4-BE49-F238E27FC236}">
                  <a16:creationId xmlns:a16="http://schemas.microsoft.com/office/drawing/2014/main" id="{D5020751-42CE-4192-8627-CE1F5D2D19CB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3" name="Freeform 376">
              <a:extLst>
                <a:ext uri="{FF2B5EF4-FFF2-40B4-BE49-F238E27FC236}">
                  <a16:creationId xmlns:a16="http://schemas.microsoft.com/office/drawing/2014/main" id="{B7584A9A-B031-4160-94AE-CEFDFB1E79E9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4" name="Freeform 377">
              <a:extLst>
                <a:ext uri="{FF2B5EF4-FFF2-40B4-BE49-F238E27FC236}">
                  <a16:creationId xmlns:a16="http://schemas.microsoft.com/office/drawing/2014/main" id="{74AF7F8E-0D2B-4523-9C6E-692228BD8CF8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5" name="Freeform 378">
              <a:extLst>
                <a:ext uri="{FF2B5EF4-FFF2-40B4-BE49-F238E27FC236}">
                  <a16:creationId xmlns:a16="http://schemas.microsoft.com/office/drawing/2014/main" id="{78132574-F701-4BDE-8860-9415179C9CA7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6" name="Freeform 379">
              <a:extLst>
                <a:ext uri="{FF2B5EF4-FFF2-40B4-BE49-F238E27FC236}">
                  <a16:creationId xmlns:a16="http://schemas.microsoft.com/office/drawing/2014/main" id="{40B42DCD-A7A8-4E6C-8918-5B41355FDB6D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80">
              <a:extLst>
                <a:ext uri="{FF2B5EF4-FFF2-40B4-BE49-F238E27FC236}">
                  <a16:creationId xmlns:a16="http://schemas.microsoft.com/office/drawing/2014/main" id="{085FAC34-BF0F-4F8C-A448-9F45BEBD858D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81">
              <a:extLst>
                <a:ext uri="{FF2B5EF4-FFF2-40B4-BE49-F238E27FC236}">
                  <a16:creationId xmlns:a16="http://schemas.microsoft.com/office/drawing/2014/main" id="{E377003F-4DC7-4782-9DC4-7963C4ABBB23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82">
              <a:extLst>
                <a:ext uri="{FF2B5EF4-FFF2-40B4-BE49-F238E27FC236}">
                  <a16:creationId xmlns:a16="http://schemas.microsoft.com/office/drawing/2014/main" id="{D944F805-97F4-44C6-9E9F-07E80A22D3BC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83">
              <a:extLst>
                <a:ext uri="{FF2B5EF4-FFF2-40B4-BE49-F238E27FC236}">
                  <a16:creationId xmlns:a16="http://schemas.microsoft.com/office/drawing/2014/main" id="{FB676EE2-499B-4F58-B71D-DB26EF6BD6B3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84">
              <a:extLst>
                <a:ext uri="{FF2B5EF4-FFF2-40B4-BE49-F238E27FC236}">
                  <a16:creationId xmlns:a16="http://schemas.microsoft.com/office/drawing/2014/main" id="{3CCF187C-330F-4FD9-B742-A2BBEACE55B1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85">
              <a:extLst>
                <a:ext uri="{FF2B5EF4-FFF2-40B4-BE49-F238E27FC236}">
                  <a16:creationId xmlns:a16="http://schemas.microsoft.com/office/drawing/2014/main" id="{E21E62C7-D13D-41BF-B6CD-6194CDF1E8DF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86">
              <a:extLst>
                <a:ext uri="{FF2B5EF4-FFF2-40B4-BE49-F238E27FC236}">
                  <a16:creationId xmlns:a16="http://schemas.microsoft.com/office/drawing/2014/main" id="{4FA328AD-AB41-4E14-B7CD-35D0C5265AEA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7">
              <a:extLst>
                <a:ext uri="{FF2B5EF4-FFF2-40B4-BE49-F238E27FC236}">
                  <a16:creationId xmlns:a16="http://schemas.microsoft.com/office/drawing/2014/main" id="{50CBF878-9643-4762-B838-5915002CF3F3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8">
              <a:extLst>
                <a:ext uri="{FF2B5EF4-FFF2-40B4-BE49-F238E27FC236}">
                  <a16:creationId xmlns:a16="http://schemas.microsoft.com/office/drawing/2014/main" id="{757259FB-6B71-441E-B6DD-EEA0ACF644E7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9">
              <a:extLst>
                <a:ext uri="{FF2B5EF4-FFF2-40B4-BE49-F238E27FC236}">
                  <a16:creationId xmlns:a16="http://schemas.microsoft.com/office/drawing/2014/main" id="{B2B159F3-75A0-4017-9D8C-7DE07038FB7F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90">
              <a:extLst>
                <a:ext uri="{FF2B5EF4-FFF2-40B4-BE49-F238E27FC236}">
                  <a16:creationId xmlns:a16="http://schemas.microsoft.com/office/drawing/2014/main" id="{F3B62D82-23F8-4E4A-822C-0E774E72C21A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91">
              <a:extLst>
                <a:ext uri="{FF2B5EF4-FFF2-40B4-BE49-F238E27FC236}">
                  <a16:creationId xmlns:a16="http://schemas.microsoft.com/office/drawing/2014/main" id="{ECECA80F-7A4D-4F9B-ACFD-485D78592D6A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92">
              <a:extLst>
                <a:ext uri="{FF2B5EF4-FFF2-40B4-BE49-F238E27FC236}">
                  <a16:creationId xmlns:a16="http://schemas.microsoft.com/office/drawing/2014/main" id="{32A0CA3E-C33D-4935-8B1B-79533061DECD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93">
              <a:extLst>
                <a:ext uri="{FF2B5EF4-FFF2-40B4-BE49-F238E27FC236}">
                  <a16:creationId xmlns:a16="http://schemas.microsoft.com/office/drawing/2014/main" id="{0C32C7B7-62CD-45A9-98D6-2F79B0A530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94">
              <a:extLst>
                <a:ext uri="{FF2B5EF4-FFF2-40B4-BE49-F238E27FC236}">
                  <a16:creationId xmlns:a16="http://schemas.microsoft.com/office/drawing/2014/main" id="{16436524-11DB-420B-941A-0C1CC631933E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95">
              <a:extLst>
                <a:ext uri="{FF2B5EF4-FFF2-40B4-BE49-F238E27FC236}">
                  <a16:creationId xmlns:a16="http://schemas.microsoft.com/office/drawing/2014/main" id="{9F01860B-7CB0-4347-A72B-0F2CAA469309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96">
              <a:extLst>
                <a:ext uri="{FF2B5EF4-FFF2-40B4-BE49-F238E27FC236}">
                  <a16:creationId xmlns:a16="http://schemas.microsoft.com/office/drawing/2014/main" id="{629BBCD5-1868-406A-8DB2-A5C3D7DE40CA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7">
              <a:extLst>
                <a:ext uri="{FF2B5EF4-FFF2-40B4-BE49-F238E27FC236}">
                  <a16:creationId xmlns:a16="http://schemas.microsoft.com/office/drawing/2014/main" id="{8525DA06-179D-40FF-A21B-EFC37F0C84FC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8">
              <a:extLst>
                <a:ext uri="{FF2B5EF4-FFF2-40B4-BE49-F238E27FC236}">
                  <a16:creationId xmlns:a16="http://schemas.microsoft.com/office/drawing/2014/main" id="{8BADC95D-BDA6-46C0-9011-580EECCF667B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9">
              <a:extLst>
                <a:ext uri="{FF2B5EF4-FFF2-40B4-BE49-F238E27FC236}">
                  <a16:creationId xmlns:a16="http://schemas.microsoft.com/office/drawing/2014/main" id="{278438D2-F83E-4032-A218-B4C9D871C817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400">
              <a:extLst>
                <a:ext uri="{FF2B5EF4-FFF2-40B4-BE49-F238E27FC236}">
                  <a16:creationId xmlns:a16="http://schemas.microsoft.com/office/drawing/2014/main" id="{5D75EEA0-8BA5-42EF-80DA-F8FB85A5EEE7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401">
              <a:extLst>
                <a:ext uri="{FF2B5EF4-FFF2-40B4-BE49-F238E27FC236}">
                  <a16:creationId xmlns:a16="http://schemas.microsoft.com/office/drawing/2014/main" id="{0507A9BB-ECF2-4C8C-A233-3CB37CE335AB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402">
              <a:extLst>
                <a:ext uri="{FF2B5EF4-FFF2-40B4-BE49-F238E27FC236}">
                  <a16:creationId xmlns:a16="http://schemas.microsoft.com/office/drawing/2014/main" id="{46252E2B-D5C9-4E8E-B032-11D0EB8DE85B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403">
              <a:extLst>
                <a:ext uri="{FF2B5EF4-FFF2-40B4-BE49-F238E27FC236}">
                  <a16:creationId xmlns:a16="http://schemas.microsoft.com/office/drawing/2014/main" id="{D4175FF9-0457-4EFA-937E-9C8E36D10BB4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404">
              <a:extLst>
                <a:ext uri="{FF2B5EF4-FFF2-40B4-BE49-F238E27FC236}">
                  <a16:creationId xmlns:a16="http://schemas.microsoft.com/office/drawing/2014/main" id="{6F3E4138-CB80-45C1-8E43-89B2D8695D6E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405">
              <a:extLst>
                <a:ext uri="{FF2B5EF4-FFF2-40B4-BE49-F238E27FC236}">
                  <a16:creationId xmlns:a16="http://schemas.microsoft.com/office/drawing/2014/main" id="{7575F0F5-CA3F-403C-96F3-E6E32F12ED8E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406">
              <a:extLst>
                <a:ext uri="{FF2B5EF4-FFF2-40B4-BE49-F238E27FC236}">
                  <a16:creationId xmlns:a16="http://schemas.microsoft.com/office/drawing/2014/main" id="{83F309AE-0B4D-4C37-A2CE-42803479A5C7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7">
              <a:extLst>
                <a:ext uri="{FF2B5EF4-FFF2-40B4-BE49-F238E27FC236}">
                  <a16:creationId xmlns:a16="http://schemas.microsoft.com/office/drawing/2014/main" id="{2D58B6C6-F574-4EAC-A41D-DD9B6176656F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8">
              <a:extLst>
                <a:ext uri="{FF2B5EF4-FFF2-40B4-BE49-F238E27FC236}">
                  <a16:creationId xmlns:a16="http://schemas.microsoft.com/office/drawing/2014/main" id="{A6EFD123-514A-426F-9818-7ACE06D0B955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9">
              <a:extLst>
                <a:ext uri="{FF2B5EF4-FFF2-40B4-BE49-F238E27FC236}">
                  <a16:creationId xmlns:a16="http://schemas.microsoft.com/office/drawing/2014/main" id="{A0A114CA-D6FD-481C-8454-46ECD701551B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10">
              <a:extLst>
                <a:ext uri="{FF2B5EF4-FFF2-40B4-BE49-F238E27FC236}">
                  <a16:creationId xmlns:a16="http://schemas.microsoft.com/office/drawing/2014/main" id="{C0721D76-420B-455F-844C-512D2F3C4BF6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11">
              <a:extLst>
                <a:ext uri="{FF2B5EF4-FFF2-40B4-BE49-F238E27FC236}">
                  <a16:creationId xmlns:a16="http://schemas.microsoft.com/office/drawing/2014/main" id="{03FBAD18-C3F6-4ED8-B8F5-9DABFF32DCF1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12">
              <a:extLst>
                <a:ext uri="{FF2B5EF4-FFF2-40B4-BE49-F238E27FC236}">
                  <a16:creationId xmlns:a16="http://schemas.microsoft.com/office/drawing/2014/main" id="{B673ADD1-CD74-442C-80E4-329864FFB492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13">
              <a:extLst>
                <a:ext uri="{FF2B5EF4-FFF2-40B4-BE49-F238E27FC236}">
                  <a16:creationId xmlns:a16="http://schemas.microsoft.com/office/drawing/2014/main" id="{C8DA0A2A-4E84-439B-A065-72FE7D384DFF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14">
              <a:extLst>
                <a:ext uri="{FF2B5EF4-FFF2-40B4-BE49-F238E27FC236}">
                  <a16:creationId xmlns:a16="http://schemas.microsoft.com/office/drawing/2014/main" id="{AD942F4A-FB0E-4488-9D61-44F01ACF507D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15">
              <a:extLst>
                <a:ext uri="{FF2B5EF4-FFF2-40B4-BE49-F238E27FC236}">
                  <a16:creationId xmlns:a16="http://schemas.microsoft.com/office/drawing/2014/main" id="{37968483-2222-4BB5-936A-508F5E6E9B28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16">
              <a:extLst>
                <a:ext uri="{FF2B5EF4-FFF2-40B4-BE49-F238E27FC236}">
                  <a16:creationId xmlns:a16="http://schemas.microsoft.com/office/drawing/2014/main" id="{A6F4A704-D254-4A7F-B3B0-E235B375CAFA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17">
              <a:extLst>
                <a:ext uri="{FF2B5EF4-FFF2-40B4-BE49-F238E27FC236}">
                  <a16:creationId xmlns:a16="http://schemas.microsoft.com/office/drawing/2014/main" id="{7509BAF0-8190-40E7-B4DF-431389D13CEC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18">
              <a:extLst>
                <a:ext uri="{FF2B5EF4-FFF2-40B4-BE49-F238E27FC236}">
                  <a16:creationId xmlns:a16="http://schemas.microsoft.com/office/drawing/2014/main" id="{EC3A7E30-0AE9-4661-B4E6-80690FBDE509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19">
              <a:extLst>
                <a:ext uri="{FF2B5EF4-FFF2-40B4-BE49-F238E27FC236}">
                  <a16:creationId xmlns:a16="http://schemas.microsoft.com/office/drawing/2014/main" id="{B915565A-F79F-420E-9808-384AB89B198F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20">
              <a:extLst>
                <a:ext uri="{FF2B5EF4-FFF2-40B4-BE49-F238E27FC236}">
                  <a16:creationId xmlns:a16="http://schemas.microsoft.com/office/drawing/2014/main" id="{7F01A187-0A75-4839-A795-D51C33488FA6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21">
              <a:extLst>
                <a:ext uri="{FF2B5EF4-FFF2-40B4-BE49-F238E27FC236}">
                  <a16:creationId xmlns:a16="http://schemas.microsoft.com/office/drawing/2014/main" id="{CC98F230-9616-4472-A7F0-C5DD866041B2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22">
              <a:extLst>
                <a:ext uri="{FF2B5EF4-FFF2-40B4-BE49-F238E27FC236}">
                  <a16:creationId xmlns:a16="http://schemas.microsoft.com/office/drawing/2014/main" id="{3426ECCA-D7BD-488C-9CEA-866B90946E5A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23">
              <a:extLst>
                <a:ext uri="{FF2B5EF4-FFF2-40B4-BE49-F238E27FC236}">
                  <a16:creationId xmlns:a16="http://schemas.microsoft.com/office/drawing/2014/main" id="{5FB66464-546B-4C03-B89A-320E6DD61284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24">
              <a:extLst>
                <a:ext uri="{FF2B5EF4-FFF2-40B4-BE49-F238E27FC236}">
                  <a16:creationId xmlns:a16="http://schemas.microsoft.com/office/drawing/2014/main" id="{ADE83334-D88B-423A-BC26-95A5DD41F1A9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25">
              <a:extLst>
                <a:ext uri="{FF2B5EF4-FFF2-40B4-BE49-F238E27FC236}">
                  <a16:creationId xmlns:a16="http://schemas.microsoft.com/office/drawing/2014/main" id="{C4B5F50C-DD5C-414A-B672-5F30AC3DA523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26">
              <a:extLst>
                <a:ext uri="{FF2B5EF4-FFF2-40B4-BE49-F238E27FC236}">
                  <a16:creationId xmlns:a16="http://schemas.microsoft.com/office/drawing/2014/main" id="{9177F990-E851-44BA-95DE-11BAA7A583FE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27">
              <a:extLst>
                <a:ext uri="{FF2B5EF4-FFF2-40B4-BE49-F238E27FC236}">
                  <a16:creationId xmlns:a16="http://schemas.microsoft.com/office/drawing/2014/main" id="{7F43D13E-92CE-4DE9-B8C0-E43F1A6902F8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28">
              <a:extLst>
                <a:ext uri="{FF2B5EF4-FFF2-40B4-BE49-F238E27FC236}">
                  <a16:creationId xmlns:a16="http://schemas.microsoft.com/office/drawing/2014/main" id="{DD240F9A-88F0-4DDC-88B7-84E11FBC39E6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Rectangle 429">
              <a:extLst>
                <a:ext uri="{FF2B5EF4-FFF2-40B4-BE49-F238E27FC236}">
                  <a16:creationId xmlns:a16="http://schemas.microsoft.com/office/drawing/2014/main" id="{1B084BD2-B18E-4CEE-A57F-E7A99810C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30">
              <a:extLst>
                <a:ext uri="{FF2B5EF4-FFF2-40B4-BE49-F238E27FC236}">
                  <a16:creationId xmlns:a16="http://schemas.microsoft.com/office/drawing/2014/main" id="{C665A680-2646-46DF-825B-CCF0B3BF27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31">
              <a:extLst>
                <a:ext uri="{FF2B5EF4-FFF2-40B4-BE49-F238E27FC236}">
                  <a16:creationId xmlns:a16="http://schemas.microsoft.com/office/drawing/2014/main" id="{367D67CF-9145-4877-939A-6BBD0D5A6F15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32">
              <a:extLst>
                <a:ext uri="{FF2B5EF4-FFF2-40B4-BE49-F238E27FC236}">
                  <a16:creationId xmlns:a16="http://schemas.microsoft.com/office/drawing/2014/main" id="{5B63F90A-A6C7-46C6-B1D0-B230D0374914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33">
              <a:extLst>
                <a:ext uri="{FF2B5EF4-FFF2-40B4-BE49-F238E27FC236}">
                  <a16:creationId xmlns:a16="http://schemas.microsoft.com/office/drawing/2014/main" id="{3EFCB5F2-BC0C-4749-941F-C18EA61897D6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34">
              <a:extLst>
                <a:ext uri="{FF2B5EF4-FFF2-40B4-BE49-F238E27FC236}">
                  <a16:creationId xmlns:a16="http://schemas.microsoft.com/office/drawing/2014/main" id="{73852AAF-DD25-4D46-8B32-B95863D1FA7D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35">
              <a:extLst>
                <a:ext uri="{FF2B5EF4-FFF2-40B4-BE49-F238E27FC236}">
                  <a16:creationId xmlns:a16="http://schemas.microsoft.com/office/drawing/2014/main" id="{25146290-3E02-46A5-B8EE-48DE30D2EB2B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36">
              <a:extLst>
                <a:ext uri="{FF2B5EF4-FFF2-40B4-BE49-F238E27FC236}">
                  <a16:creationId xmlns:a16="http://schemas.microsoft.com/office/drawing/2014/main" id="{17685A81-2E89-4838-9225-D35D7BA5078A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37">
              <a:extLst>
                <a:ext uri="{FF2B5EF4-FFF2-40B4-BE49-F238E27FC236}">
                  <a16:creationId xmlns:a16="http://schemas.microsoft.com/office/drawing/2014/main" id="{F825AFFC-8AB4-4881-AA7F-9C336BDFE939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38">
              <a:extLst>
                <a:ext uri="{FF2B5EF4-FFF2-40B4-BE49-F238E27FC236}">
                  <a16:creationId xmlns:a16="http://schemas.microsoft.com/office/drawing/2014/main" id="{B1B36206-A8F6-464C-8121-79DAFD96C1D9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39">
              <a:extLst>
                <a:ext uri="{FF2B5EF4-FFF2-40B4-BE49-F238E27FC236}">
                  <a16:creationId xmlns:a16="http://schemas.microsoft.com/office/drawing/2014/main" id="{74E505A9-06E2-47DE-85C9-0DBB645ED15B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40">
              <a:extLst>
                <a:ext uri="{FF2B5EF4-FFF2-40B4-BE49-F238E27FC236}">
                  <a16:creationId xmlns:a16="http://schemas.microsoft.com/office/drawing/2014/main" id="{5AE93D56-F2B1-4D1B-9D6A-36C8E4D8477E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41">
              <a:extLst>
                <a:ext uri="{FF2B5EF4-FFF2-40B4-BE49-F238E27FC236}">
                  <a16:creationId xmlns:a16="http://schemas.microsoft.com/office/drawing/2014/main" id="{4F7FEFB6-FBB5-4C03-93F4-A9C61DE95027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42">
              <a:extLst>
                <a:ext uri="{FF2B5EF4-FFF2-40B4-BE49-F238E27FC236}">
                  <a16:creationId xmlns:a16="http://schemas.microsoft.com/office/drawing/2014/main" id="{F8337947-BC87-4ED5-89B0-7AB0F863B054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43">
              <a:extLst>
                <a:ext uri="{FF2B5EF4-FFF2-40B4-BE49-F238E27FC236}">
                  <a16:creationId xmlns:a16="http://schemas.microsoft.com/office/drawing/2014/main" id="{E58AF8E1-86F7-4DD7-9B89-A835B5CC2A15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44">
              <a:extLst>
                <a:ext uri="{FF2B5EF4-FFF2-40B4-BE49-F238E27FC236}">
                  <a16:creationId xmlns:a16="http://schemas.microsoft.com/office/drawing/2014/main" id="{140937B3-BA34-4858-A8AF-6EA35B12DBDE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45">
              <a:extLst>
                <a:ext uri="{FF2B5EF4-FFF2-40B4-BE49-F238E27FC236}">
                  <a16:creationId xmlns:a16="http://schemas.microsoft.com/office/drawing/2014/main" id="{C5CFBF85-03C7-44FD-A8D1-310B08E27541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46">
              <a:extLst>
                <a:ext uri="{FF2B5EF4-FFF2-40B4-BE49-F238E27FC236}">
                  <a16:creationId xmlns:a16="http://schemas.microsoft.com/office/drawing/2014/main" id="{29629AFF-A04E-4F35-9F8E-6DBDE48083C3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47">
              <a:extLst>
                <a:ext uri="{FF2B5EF4-FFF2-40B4-BE49-F238E27FC236}">
                  <a16:creationId xmlns:a16="http://schemas.microsoft.com/office/drawing/2014/main" id="{3B034668-B391-4239-9AD2-2D96D63E7BE1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48">
              <a:extLst>
                <a:ext uri="{FF2B5EF4-FFF2-40B4-BE49-F238E27FC236}">
                  <a16:creationId xmlns:a16="http://schemas.microsoft.com/office/drawing/2014/main" id="{F87FB9B0-280D-4FCE-8B69-EB060AD336FC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49">
              <a:extLst>
                <a:ext uri="{FF2B5EF4-FFF2-40B4-BE49-F238E27FC236}">
                  <a16:creationId xmlns:a16="http://schemas.microsoft.com/office/drawing/2014/main" id="{E0D4ED85-6FB1-4C47-AD45-A842BE8D8347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50">
              <a:extLst>
                <a:ext uri="{FF2B5EF4-FFF2-40B4-BE49-F238E27FC236}">
                  <a16:creationId xmlns:a16="http://schemas.microsoft.com/office/drawing/2014/main" id="{63EB964C-16DB-4139-A9CD-25C9844EEFCB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51">
              <a:extLst>
                <a:ext uri="{FF2B5EF4-FFF2-40B4-BE49-F238E27FC236}">
                  <a16:creationId xmlns:a16="http://schemas.microsoft.com/office/drawing/2014/main" id="{E988E196-D6EB-4388-8038-C801521A8CB4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52">
              <a:extLst>
                <a:ext uri="{FF2B5EF4-FFF2-40B4-BE49-F238E27FC236}">
                  <a16:creationId xmlns:a16="http://schemas.microsoft.com/office/drawing/2014/main" id="{694147A6-F92D-4004-8A09-C5E7FAD9B69D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53">
              <a:extLst>
                <a:ext uri="{FF2B5EF4-FFF2-40B4-BE49-F238E27FC236}">
                  <a16:creationId xmlns:a16="http://schemas.microsoft.com/office/drawing/2014/main" id="{084035F0-E860-45FA-A7D4-2E7CC6A2CE1E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54">
              <a:extLst>
                <a:ext uri="{FF2B5EF4-FFF2-40B4-BE49-F238E27FC236}">
                  <a16:creationId xmlns:a16="http://schemas.microsoft.com/office/drawing/2014/main" id="{4EE5385D-8D3D-4324-80F0-08C2B20D37E0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55">
              <a:extLst>
                <a:ext uri="{FF2B5EF4-FFF2-40B4-BE49-F238E27FC236}">
                  <a16:creationId xmlns:a16="http://schemas.microsoft.com/office/drawing/2014/main" id="{01014CEB-2A7E-4E61-B662-0401F92245ED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56">
              <a:extLst>
                <a:ext uri="{FF2B5EF4-FFF2-40B4-BE49-F238E27FC236}">
                  <a16:creationId xmlns:a16="http://schemas.microsoft.com/office/drawing/2014/main" id="{64F9F88A-F70B-46FC-83CD-6E0A2C409CF6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57">
              <a:extLst>
                <a:ext uri="{FF2B5EF4-FFF2-40B4-BE49-F238E27FC236}">
                  <a16:creationId xmlns:a16="http://schemas.microsoft.com/office/drawing/2014/main" id="{799F80FA-5BCD-4EEB-A093-FDD4E4F3364A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58">
              <a:extLst>
                <a:ext uri="{FF2B5EF4-FFF2-40B4-BE49-F238E27FC236}">
                  <a16:creationId xmlns:a16="http://schemas.microsoft.com/office/drawing/2014/main" id="{D94EAA26-4E51-41C2-8125-5E976799810A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59">
              <a:extLst>
                <a:ext uri="{FF2B5EF4-FFF2-40B4-BE49-F238E27FC236}">
                  <a16:creationId xmlns:a16="http://schemas.microsoft.com/office/drawing/2014/main" id="{135F6061-39DA-45BB-B3CB-8A7AF4F86E31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60">
              <a:extLst>
                <a:ext uri="{FF2B5EF4-FFF2-40B4-BE49-F238E27FC236}">
                  <a16:creationId xmlns:a16="http://schemas.microsoft.com/office/drawing/2014/main" id="{F00A2071-2B1E-4E1F-8EE1-31AD5000BAC2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61">
              <a:extLst>
                <a:ext uri="{FF2B5EF4-FFF2-40B4-BE49-F238E27FC236}">
                  <a16:creationId xmlns:a16="http://schemas.microsoft.com/office/drawing/2014/main" id="{44CCBCBA-03BB-4734-B20B-6965E409E8FF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62">
              <a:extLst>
                <a:ext uri="{FF2B5EF4-FFF2-40B4-BE49-F238E27FC236}">
                  <a16:creationId xmlns:a16="http://schemas.microsoft.com/office/drawing/2014/main" id="{AABD2403-4F2D-4F08-BC63-AAEDCC48C38C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63">
              <a:extLst>
                <a:ext uri="{FF2B5EF4-FFF2-40B4-BE49-F238E27FC236}">
                  <a16:creationId xmlns:a16="http://schemas.microsoft.com/office/drawing/2014/main" id="{FE70C6C6-A952-45DB-97A5-7C50796A40D0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64">
              <a:extLst>
                <a:ext uri="{FF2B5EF4-FFF2-40B4-BE49-F238E27FC236}">
                  <a16:creationId xmlns:a16="http://schemas.microsoft.com/office/drawing/2014/main" id="{7DAC41EC-6D8A-4209-93AB-91413DEF74E1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65">
              <a:extLst>
                <a:ext uri="{FF2B5EF4-FFF2-40B4-BE49-F238E27FC236}">
                  <a16:creationId xmlns:a16="http://schemas.microsoft.com/office/drawing/2014/main" id="{0CAD5CE8-E2CF-4504-AE96-E592CA47E693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66">
              <a:extLst>
                <a:ext uri="{FF2B5EF4-FFF2-40B4-BE49-F238E27FC236}">
                  <a16:creationId xmlns:a16="http://schemas.microsoft.com/office/drawing/2014/main" id="{F6FC649E-7A93-439E-BD8C-5B12A948D5DB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67">
              <a:extLst>
                <a:ext uri="{FF2B5EF4-FFF2-40B4-BE49-F238E27FC236}">
                  <a16:creationId xmlns:a16="http://schemas.microsoft.com/office/drawing/2014/main" id="{953CE4E4-9B77-4DFE-B8E9-3B04E8CB9128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68">
              <a:extLst>
                <a:ext uri="{FF2B5EF4-FFF2-40B4-BE49-F238E27FC236}">
                  <a16:creationId xmlns:a16="http://schemas.microsoft.com/office/drawing/2014/main" id="{EA59D41E-DCAE-46BD-9A6C-1626757F6596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69">
              <a:extLst>
                <a:ext uri="{FF2B5EF4-FFF2-40B4-BE49-F238E27FC236}">
                  <a16:creationId xmlns:a16="http://schemas.microsoft.com/office/drawing/2014/main" id="{14C58458-7457-4E43-8C4C-99FC719B5392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9" name="Freeform 470">
              <a:extLst>
                <a:ext uri="{FF2B5EF4-FFF2-40B4-BE49-F238E27FC236}">
                  <a16:creationId xmlns:a16="http://schemas.microsoft.com/office/drawing/2014/main" id="{E9AF110F-0B7F-4805-8DE9-3C81616883D4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0" name="Freeform 471">
              <a:extLst>
                <a:ext uri="{FF2B5EF4-FFF2-40B4-BE49-F238E27FC236}">
                  <a16:creationId xmlns:a16="http://schemas.microsoft.com/office/drawing/2014/main" id="{98EE1FAF-474A-4BA2-A25E-8AFB239CAD30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1" name="Freeform 472">
              <a:extLst>
                <a:ext uri="{FF2B5EF4-FFF2-40B4-BE49-F238E27FC236}">
                  <a16:creationId xmlns:a16="http://schemas.microsoft.com/office/drawing/2014/main" id="{EC003B14-60FC-445F-98A3-310FB0475B0F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2" name="Freeform 473">
              <a:extLst>
                <a:ext uri="{FF2B5EF4-FFF2-40B4-BE49-F238E27FC236}">
                  <a16:creationId xmlns:a16="http://schemas.microsoft.com/office/drawing/2014/main" id="{20CE86D2-15C7-4A68-AA13-D1E42D7D3280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3" name="Freeform 474">
              <a:extLst>
                <a:ext uri="{FF2B5EF4-FFF2-40B4-BE49-F238E27FC236}">
                  <a16:creationId xmlns:a16="http://schemas.microsoft.com/office/drawing/2014/main" id="{AF86DB7F-79C7-4F33-8DDA-3DE6E59AACC3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4" name="Freeform 475">
              <a:extLst>
                <a:ext uri="{FF2B5EF4-FFF2-40B4-BE49-F238E27FC236}">
                  <a16:creationId xmlns:a16="http://schemas.microsoft.com/office/drawing/2014/main" id="{83AAB87D-66B0-47BC-9B25-E3FE92114D03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5" name="Freeform 476">
              <a:extLst>
                <a:ext uri="{FF2B5EF4-FFF2-40B4-BE49-F238E27FC236}">
                  <a16:creationId xmlns:a16="http://schemas.microsoft.com/office/drawing/2014/main" id="{C035CB9D-B468-4939-A6AF-48F2BDFB400E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6" name="Freeform 477">
              <a:extLst>
                <a:ext uri="{FF2B5EF4-FFF2-40B4-BE49-F238E27FC236}">
                  <a16:creationId xmlns:a16="http://schemas.microsoft.com/office/drawing/2014/main" id="{7CFED3AC-11A0-42A9-9081-86531297EE9F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7" name="Freeform 478">
              <a:extLst>
                <a:ext uri="{FF2B5EF4-FFF2-40B4-BE49-F238E27FC236}">
                  <a16:creationId xmlns:a16="http://schemas.microsoft.com/office/drawing/2014/main" id="{8AD224A6-DD40-41BA-943A-150145540B8C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8" name="Freeform 479">
              <a:extLst>
                <a:ext uri="{FF2B5EF4-FFF2-40B4-BE49-F238E27FC236}">
                  <a16:creationId xmlns:a16="http://schemas.microsoft.com/office/drawing/2014/main" id="{00B726A0-4AA1-4729-A895-61093404A1DD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9" name="Freeform 480">
              <a:extLst>
                <a:ext uri="{FF2B5EF4-FFF2-40B4-BE49-F238E27FC236}">
                  <a16:creationId xmlns:a16="http://schemas.microsoft.com/office/drawing/2014/main" id="{0E3F6E5F-807A-410A-8FE0-8BDB169AE87B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0" name="Freeform 481">
              <a:extLst>
                <a:ext uri="{FF2B5EF4-FFF2-40B4-BE49-F238E27FC236}">
                  <a16:creationId xmlns:a16="http://schemas.microsoft.com/office/drawing/2014/main" id="{134F4871-C2CE-44BD-95C9-E53BBB8CB5D0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1" name="Freeform 482">
              <a:extLst>
                <a:ext uri="{FF2B5EF4-FFF2-40B4-BE49-F238E27FC236}">
                  <a16:creationId xmlns:a16="http://schemas.microsoft.com/office/drawing/2014/main" id="{9B0323FB-8CFB-4D3F-8925-5ADBA48D49AB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2" name="Freeform 483">
              <a:extLst>
                <a:ext uri="{FF2B5EF4-FFF2-40B4-BE49-F238E27FC236}">
                  <a16:creationId xmlns:a16="http://schemas.microsoft.com/office/drawing/2014/main" id="{E37E3062-FD2F-470E-91B5-A62AEBEED42B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3" name="Freeform 484">
              <a:extLst>
                <a:ext uri="{FF2B5EF4-FFF2-40B4-BE49-F238E27FC236}">
                  <a16:creationId xmlns:a16="http://schemas.microsoft.com/office/drawing/2014/main" id="{926E917F-8DE2-4172-9A26-BDC0896DF169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4" name="Freeform 485">
              <a:extLst>
                <a:ext uri="{FF2B5EF4-FFF2-40B4-BE49-F238E27FC236}">
                  <a16:creationId xmlns:a16="http://schemas.microsoft.com/office/drawing/2014/main" id="{AE0C50F0-C4E4-4DEC-82AB-1640E52C0328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5" name="Freeform 486">
              <a:extLst>
                <a:ext uri="{FF2B5EF4-FFF2-40B4-BE49-F238E27FC236}">
                  <a16:creationId xmlns:a16="http://schemas.microsoft.com/office/drawing/2014/main" id="{E8164FE0-9CB3-4C34-8083-ECE2CDA37291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6" name="Freeform 487">
              <a:extLst>
                <a:ext uri="{FF2B5EF4-FFF2-40B4-BE49-F238E27FC236}">
                  <a16:creationId xmlns:a16="http://schemas.microsoft.com/office/drawing/2014/main" id="{D160C75E-491F-4E96-9588-3FCEAE207E34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7" name="Freeform 488">
              <a:extLst>
                <a:ext uri="{FF2B5EF4-FFF2-40B4-BE49-F238E27FC236}">
                  <a16:creationId xmlns:a16="http://schemas.microsoft.com/office/drawing/2014/main" id="{4F09D868-ACE1-4C1F-8ABC-E574B8BD03E2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8" name="Freeform 489">
              <a:extLst>
                <a:ext uri="{FF2B5EF4-FFF2-40B4-BE49-F238E27FC236}">
                  <a16:creationId xmlns:a16="http://schemas.microsoft.com/office/drawing/2014/main" id="{57E40A2F-C924-4746-8D69-DB396394A903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9" name="Freeform 490">
              <a:extLst>
                <a:ext uri="{FF2B5EF4-FFF2-40B4-BE49-F238E27FC236}">
                  <a16:creationId xmlns:a16="http://schemas.microsoft.com/office/drawing/2014/main" id="{E1D0A3F3-73CB-4943-B0C3-F7ECD6BD4BC0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0" name="Freeform 491">
              <a:extLst>
                <a:ext uri="{FF2B5EF4-FFF2-40B4-BE49-F238E27FC236}">
                  <a16:creationId xmlns:a16="http://schemas.microsoft.com/office/drawing/2014/main" id="{9B5B6ACB-6CC2-4CF5-AD65-2D6339DF8143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1" name="Freeform 492">
              <a:extLst>
                <a:ext uri="{FF2B5EF4-FFF2-40B4-BE49-F238E27FC236}">
                  <a16:creationId xmlns:a16="http://schemas.microsoft.com/office/drawing/2014/main" id="{7E1B986D-4DF5-42E8-9C04-DFFBF2CE5230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2" name="Freeform 493">
              <a:extLst>
                <a:ext uri="{FF2B5EF4-FFF2-40B4-BE49-F238E27FC236}">
                  <a16:creationId xmlns:a16="http://schemas.microsoft.com/office/drawing/2014/main" id="{DB13D38D-FFBB-4B2F-9CD4-660069ADD0A2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3" name="Freeform 494">
              <a:extLst>
                <a:ext uri="{FF2B5EF4-FFF2-40B4-BE49-F238E27FC236}">
                  <a16:creationId xmlns:a16="http://schemas.microsoft.com/office/drawing/2014/main" id="{CA56A461-46DC-4906-9484-56497B9166BF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009EA6-343A-4C37-9775-C3775F70C0F5}"/>
              </a:ext>
            </a:extLst>
          </p:cNvPr>
          <p:cNvSpPr txBox="1"/>
          <p:nvPr/>
        </p:nvSpPr>
        <p:spPr>
          <a:xfrm>
            <a:off x="180975" y="954088"/>
            <a:ext cx="8963025" cy="518318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 </a:t>
            </a:r>
            <a:r>
              <a:rPr lang="zh-CN" altLang="en-US" sz="24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图像尺寸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即组成图像的像素的数量。</a:t>
            </a:r>
          </a:p>
          <a:p>
            <a:pPr marL="457200" indent="-457200" eaLnBrk="1" fontAlgn="auto" latinLnBrk="1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u"/>
              <a:defRPr/>
            </a:pP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例：图像尺寸</a:t>
            </a: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6×8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像素，即横向</a:t>
            </a: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6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个像素（宽度）；纵向</a:t>
            </a: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8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个像素（高度）组成。</a:t>
            </a:r>
          </a:p>
          <a:p>
            <a:pPr marL="457200" indent="-457200" eaLnBrk="1" fontAlgn="auto" latinLnBrk="1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u"/>
              <a:defRPr/>
            </a:pP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常见的彩色图像深度有</a:t>
            </a: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8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位、</a:t>
            </a: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16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位、</a:t>
            </a:r>
            <a:r>
              <a:rPr lang="en-US" altLang="zh-CN" sz="24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24</a:t>
            </a:r>
            <a:r>
              <a:rPr lang="zh-CN" altLang="en-US" sz="24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位（</a:t>
            </a:r>
            <a:r>
              <a:rPr lang="en-US" altLang="zh-CN" sz="24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RGB</a:t>
            </a:r>
            <a:r>
              <a:rPr lang="zh-CN" altLang="en-US" sz="24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）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、</a:t>
            </a: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32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位等。</a:t>
            </a:r>
          </a:p>
          <a:p>
            <a:pPr marL="457200" indent="-457200" eaLnBrk="1" fontAlgn="auto" latinLnBrk="1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u"/>
              <a:defRPr/>
            </a:pPr>
            <a:r>
              <a:rPr lang="zh-CN" altLang="en-US" sz="24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色彩深度为</a:t>
            </a:r>
            <a:r>
              <a:rPr lang="en-US" altLang="zh-CN" sz="24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n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，能代表的颜色就有</a:t>
            </a:r>
            <a:r>
              <a:rPr lang="en-US" altLang="zh-CN" sz="24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2</a:t>
            </a:r>
            <a:r>
              <a:rPr lang="en-US" altLang="zh-CN" sz="2400" baseline="300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n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种。</a:t>
            </a:r>
          </a:p>
          <a:p>
            <a:pPr marL="457200" indent="-457200" eaLnBrk="1" fontAlgn="auto" latinLnBrk="1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u"/>
              <a:defRPr/>
            </a:pP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色彩深度越大，图像文件的色彩越丰富，文件占用空间越大。</a:t>
            </a:r>
          </a:p>
        </p:txBody>
      </p:sp>
      <p:sp>
        <p:nvSpPr>
          <p:cNvPr id="53251" name="TextBox 45">
            <a:extLst>
              <a:ext uri="{FF2B5EF4-FFF2-40B4-BE49-F238E27FC236}">
                <a16:creationId xmlns:a16="http://schemas.microsoft.com/office/drawing/2014/main" id="{6E02AD84-E8B8-4771-AEE8-7ABA99C53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13" y="331788"/>
            <a:ext cx="8418512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【图片文件大小的计算】   </a:t>
            </a:r>
            <a:endParaRPr lang="en-US" altLang="zh-CN" sz="2400" b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92C1552-6F21-4B90-BF1A-E935B8FDC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257" y="247650"/>
            <a:ext cx="7158038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2229188-EEE5-44AF-BB68-86E65F705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813" y="2938463"/>
            <a:ext cx="4933950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流程图: 可选过程 3">
            <a:extLst>
              <a:ext uri="{FF2B5EF4-FFF2-40B4-BE49-F238E27FC236}">
                <a16:creationId xmlns:a16="http://schemas.microsoft.com/office/drawing/2014/main" id="{ED225524-4B6A-461B-A782-5F721029B13F}"/>
              </a:ext>
            </a:extLst>
          </p:cNvPr>
          <p:cNvSpPr/>
          <p:nvPr/>
        </p:nvSpPr>
        <p:spPr>
          <a:xfrm>
            <a:off x="157162" y="1492938"/>
            <a:ext cx="8805863" cy="464433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noProof="1">
                <a:solidFill>
                  <a:srgbClr val="FF0000"/>
                </a:solidFill>
              </a:rPr>
              <a:t>图片</a:t>
            </a:r>
            <a:r>
              <a:rPr lang="zh-CN" altLang="en-US" sz="2800" noProof="1"/>
              <a:t>文件大小</a:t>
            </a:r>
            <a:r>
              <a:rPr lang="zh-CN" sz="2800" noProof="1"/>
              <a:t>（单位：</a:t>
            </a:r>
            <a:r>
              <a:rPr lang="zh-CN" sz="2800" noProof="1">
                <a:solidFill>
                  <a:srgbClr val="FF0000"/>
                </a:solidFill>
              </a:rPr>
              <a:t>字节</a:t>
            </a:r>
            <a:r>
              <a:rPr lang="en-US" altLang="zh-CN" sz="2800" noProof="1"/>
              <a:t>Byte</a:t>
            </a:r>
            <a:r>
              <a:rPr lang="zh-CN" sz="2800" noProof="1"/>
              <a:t>）</a:t>
            </a:r>
          </a:p>
          <a:p>
            <a:pPr algn="ctr" eaLnBrk="1" hangingPunct="1">
              <a:defRPr/>
            </a:pPr>
            <a:r>
              <a:rPr lang="en-US" altLang="zh-CN" sz="2800" noProof="1"/>
              <a:t>= </a:t>
            </a:r>
            <a:r>
              <a:rPr lang="zh-CN" altLang="en-US" sz="2800" noProof="1"/>
              <a:t>图像宽度</a:t>
            </a:r>
            <a:r>
              <a:rPr lang="en-US" altLang="zh-CN" sz="2800" noProof="1"/>
              <a:t>* </a:t>
            </a:r>
            <a:r>
              <a:rPr lang="zh-CN" altLang="en-US" sz="2800" noProof="1"/>
              <a:t>图像高度</a:t>
            </a:r>
            <a:r>
              <a:rPr lang="en-US" altLang="zh-CN" sz="2800" noProof="1"/>
              <a:t>* </a:t>
            </a:r>
            <a:r>
              <a:rPr lang="zh-CN" altLang="en-US" sz="2800" noProof="1"/>
              <a:t>色彩深度 </a:t>
            </a:r>
            <a:r>
              <a:rPr lang="en-US" altLang="zh-CN" sz="2800" noProof="1"/>
              <a:t>/ 8 </a:t>
            </a:r>
          </a:p>
          <a:p>
            <a:pPr algn="ctr" eaLnBrk="1" hangingPunct="1">
              <a:defRPr/>
            </a:pPr>
            <a:endParaRPr lang="en-US" altLang="zh-CN" sz="2800" noProof="1"/>
          </a:p>
          <a:p>
            <a:pPr eaLnBrk="1" hangingPunct="1">
              <a:defRPr/>
            </a:pPr>
            <a:r>
              <a:rPr lang="zh-CN" altLang="en-US" sz="2800" noProof="1"/>
              <a:t>          俗称</a:t>
            </a:r>
            <a:r>
              <a:rPr lang="en-US" altLang="zh-CN" sz="2800" noProof="1"/>
              <a:t>4000</a:t>
            </a:r>
            <a:r>
              <a:rPr lang="zh-CN" altLang="en-US" sz="2800" noProof="1"/>
              <a:t>万像素相机拍摄的一张真彩色照片</a:t>
            </a:r>
            <a:r>
              <a:rPr lang="en-US" altLang="zh-CN" sz="2800" noProof="1"/>
              <a:t>(</a:t>
            </a:r>
            <a:r>
              <a:rPr lang="zh-CN" altLang="en-US" sz="2800" noProof="1"/>
              <a:t>注：颜色深度</a:t>
            </a:r>
            <a:r>
              <a:rPr lang="en-US" altLang="zh-CN" sz="2800" noProof="1"/>
              <a:t>8</a:t>
            </a:r>
            <a:r>
              <a:rPr lang="zh-CN" altLang="en-US" sz="2800" noProof="1"/>
              <a:t>*</a:t>
            </a:r>
            <a:r>
              <a:rPr lang="en-US" altLang="zh-CN" sz="2800" noProof="1"/>
              <a:t>3=24</a:t>
            </a:r>
            <a:r>
              <a:rPr lang="zh-CN" altLang="en-US" sz="2800" noProof="1"/>
              <a:t>位，单反最高</a:t>
            </a:r>
            <a:r>
              <a:rPr lang="en-US" altLang="zh-CN" sz="2800" noProof="1"/>
              <a:t>16</a:t>
            </a:r>
            <a:r>
              <a:rPr lang="zh-CN" altLang="en-US" sz="2800" noProof="1"/>
              <a:t>*</a:t>
            </a:r>
            <a:r>
              <a:rPr lang="en-US" altLang="zh-CN" sz="2800" noProof="1"/>
              <a:t>3=48</a:t>
            </a:r>
            <a:r>
              <a:rPr lang="zh-CN" altLang="en-US" sz="2800" noProof="1"/>
              <a:t>位</a:t>
            </a:r>
            <a:r>
              <a:rPr lang="en-US" altLang="zh-CN" sz="2800" noProof="1"/>
              <a:t>)</a:t>
            </a:r>
            <a:r>
              <a:rPr lang="zh-CN" altLang="en-US" sz="2800" noProof="1"/>
              <a:t>，查看照片信息：分辨率为</a:t>
            </a:r>
            <a:r>
              <a:rPr lang="en-US" altLang="zh-CN" sz="2800" noProof="1"/>
              <a:t>7296</a:t>
            </a:r>
            <a:r>
              <a:rPr lang="zh-CN" altLang="en-US" sz="2800" noProof="1"/>
              <a:t>*</a:t>
            </a:r>
            <a:r>
              <a:rPr lang="en-US" altLang="zh-CN" sz="2800" noProof="1"/>
              <a:t>5472</a:t>
            </a:r>
            <a:r>
              <a:rPr lang="zh-CN" altLang="en-US" sz="2800" noProof="1"/>
              <a:t>，那么这张照片将占用的空间大小是</a:t>
            </a:r>
            <a:endParaRPr lang="en-US" altLang="zh-CN" sz="2800" noProof="1"/>
          </a:p>
          <a:p>
            <a:pPr eaLnBrk="1" hangingPunct="1">
              <a:defRPr/>
            </a:pPr>
            <a:r>
              <a:rPr lang="en-US" altLang="zh-CN" sz="2800" noProof="1"/>
              <a:t>          =7296×5476×24÷8</a:t>
            </a:r>
          </a:p>
          <a:p>
            <a:pPr eaLnBrk="1" hangingPunct="1">
              <a:defRPr/>
            </a:pPr>
            <a:r>
              <a:rPr lang="en-US" altLang="zh-CN" sz="2800" noProof="1"/>
              <a:t>          =119771136 B </a:t>
            </a:r>
          </a:p>
          <a:p>
            <a:pPr eaLnBrk="1" hangingPunct="1">
              <a:defRPr/>
            </a:pPr>
            <a:r>
              <a:rPr lang="en-US" altLang="zh-CN" sz="2800" noProof="1"/>
              <a:t>          </a:t>
            </a:r>
            <a:r>
              <a:rPr lang="zh-CN" altLang="en-US" sz="2800" noProof="1"/>
              <a:t>≈ </a:t>
            </a:r>
            <a:r>
              <a:rPr lang="en-US" altLang="zh-CN" sz="2800" noProof="1"/>
              <a:t>114.223 MB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图片 4">
            <a:extLst>
              <a:ext uri="{FF2B5EF4-FFF2-40B4-BE49-F238E27FC236}">
                <a16:creationId xmlns:a16="http://schemas.microsoft.com/office/drawing/2014/main" id="{673DF96D-7E89-4AAC-AE71-2D8E919DB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350" y="2760663"/>
            <a:ext cx="1270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文本框 118">
            <a:extLst>
              <a:ext uri="{FF2B5EF4-FFF2-40B4-BE49-F238E27FC236}">
                <a16:creationId xmlns:a16="http://schemas.microsoft.com/office/drawing/2014/main" id="{731879C5-F360-4CDD-B5FB-2FD9790EC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88" y="2273300"/>
            <a:ext cx="565308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 eaLnBrk="1" hangingPunct="1"/>
            <a:r>
              <a:rPr lang="zh-CN" altLang="en-US" sz="50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楷体_GB2312" panose="02010609030101010101" pitchFamily="49" charset="-122"/>
              </a:rPr>
              <a:t>课程总结</a:t>
            </a:r>
            <a:endParaRPr lang="zh-CN" altLang="en-US" sz="36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grpSp>
        <p:nvGrpSpPr>
          <p:cNvPr id="3" name="Group 371">
            <a:extLst>
              <a:ext uri="{FF2B5EF4-FFF2-40B4-BE49-F238E27FC236}">
                <a16:creationId xmlns:a16="http://schemas.microsoft.com/office/drawing/2014/main" id="{987C4849-E05A-4D8C-91E6-D545B28A33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2198" y="3280776"/>
            <a:ext cx="5270021" cy="45713"/>
            <a:chOff x="936" y="3880"/>
            <a:chExt cx="5806" cy="168"/>
          </a:xfrm>
          <a:solidFill>
            <a:schemeClr val="bg1"/>
          </a:solidFill>
        </p:grpSpPr>
        <p:sp>
          <p:nvSpPr>
            <p:cNvPr id="49" name="Freeform 372">
              <a:extLst>
                <a:ext uri="{FF2B5EF4-FFF2-40B4-BE49-F238E27FC236}">
                  <a16:creationId xmlns:a16="http://schemas.microsoft.com/office/drawing/2014/main" id="{ECF58E56-DC51-4030-A4B1-A8D3D593E0EA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0" name="Freeform 373">
              <a:extLst>
                <a:ext uri="{FF2B5EF4-FFF2-40B4-BE49-F238E27FC236}">
                  <a16:creationId xmlns:a16="http://schemas.microsoft.com/office/drawing/2014/main" id="{68E00F6B-8149-41C2-9836-5445D15E9109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1" name="Freeform 374">
              <a:extLst>
                <a:ext uri="{FF2B5EF4-FFF2-40B4-BE49-F238E27FC236}">
                  <a16:creationId xmlns:a16="http://schemas.microsoft.com/office/drawing/2014/main" id="{13ADBF00-701D-4469-A5DD-81E9405C2622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2" name="Freeform 375">
              <a:extLst>
                <a:ext uri="{FF2B5EF4-FFF2-40B4-BE49-F238E27FC236}">
                  <a16:creationId xmlns:a16="http://schemas.microsoft.com/office/drawing/2014/main" id="{B6E4673C-3C63-4773-AB5F-CF6C1D1811B3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3" name="Freeform 376">
              <a:extLst>
                <a:ext uri="{FF2B5EF4-FFF2-40B4-BE49-F238E27FC236}">
                  <a16:creationId xmlns:a16="http://schemas.microsoft.com/office/drawing/2014/main" id="{9D5E4EB1-FB71-4EB9-87DD-FBB9F7AE12B3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4" name="Freeform 377">
              <a:extLst>
                <a:ext uri="{FF2B5EF4-FFF2-40B4-BE49-F238E27FC236}">
                  <a16:creationId xmlns:a16="http://schemas.microsoft.com/office/drawing/2014/main" id="{89D34E50-B12D-44AB-A619-0F7495C19412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5" name="Freeform 378">
              <a:extLst>
                <a:ext uri="{FF2B5EF4-FFF2-40B4-BE49-F238E27FC236}">
                  <a16:creationId xmlns:a16="http://schemas.microsoft.com/office/drawing/2014/main" id="{77808342-76CD-484D-BB9B-661C922DE59A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6" name="Freeform 379">
              <a:extLst>
                <a:ext uri="{FF2B5EF4-FFF2-40B4-BE49-F238E27FC236}">
                  <a16:creationId xmlns:a16="http://schemas.microsoft.com/office/drawing/2014/main" id="{1570E8D4-494E-415B-98B0-404574C8C964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80">
              <a:extLst>
                <a:ext uri="{FF2B5EF4-FFF2-40B4-BE49-F238E27FC236}">
                  <a16:creationId xmlns:a16="http://schemas.microsoft.com/office/drawing/2014/main" id="{61BBDC63-7CFD-4E2C-A9C3-157961A2814A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81">
              <a:extLst>
                <a:ext uri="{FF2B5EF4-FFF2-40B4-BE49-F238E27FC236}">
                  <a16:creationId xmlns:a16="http://schemas.microsoft.com/office/drawing/2014/main" id="{0E5B9503-0017-440B-9054-344F3B88A3C9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82">
              <a:extLst>
                <a:ext uri="{FF2B5EF4-FFF2-40B4-BE49-F238E27FC236}">
                  <a16:creationId xmlns:a16="http://schemas.microsoft.com/office/drawing/2014/main" id="{8FF5ECB0-F3C5-4C90-9119-CB46AB10E392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83">
              <a:extLst>
                <a:ext uri="{FF2B5EF4-FFF2-40B4-BE49-F238E27FC236}">
                  <a16:creationId xmlns:a16="http://schemas.microsoft.com/office/drawing/2014/main" id="{F64B2058-BD00-419A-8E57-9659D1DF3352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84">
              <a:extLst>
                <a:ext uri="{FF2B5EF4-FFF2-40B4-BE49-F238E27FC236}">
                  <a16:creationId xmlns:a16="http://schemas.microsoft.com/office/drawing/2014/main" id="{C0041298-272B-4A32-A440-3A32E5E18DA1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85">
              <a:extLst>
                <a:ext uri="{FF2B5EF4-FFF2-40B4-BE49-F238E27FC236}">
                  <a16:creationId xmlns:a16="http://schemas.microsoft.com/office/drawing/2014/main" id="{404FA0DF-78AF-4445-B58C-0EA02E96E094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86">
              <a:extLst>
                <a:ext uri="{FF2B5EF4-FFF2-40B4-BE49-F238E27FC236}">
                  <a16:creationId xmlns:a16="http://schemas.microsoft.com/office/drawing/2014/main" id="{3E0F2FB7-F324-491B-A0B1-C0C6CC4E9189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7">
              <a:extLst>
                <a:ext uri="{FF2B5EF4-FFF2-40B4-BE49-F238E27FC236}">
                  <a16:creationId xmlns:a16="http://schemas.microsoft.com/office/drawing/2014/main" id="{D5415387-1B66-47CB-A10F-C73D9AD43D9D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8">
              <a:extLst>
                <a:ext uri="{FF2B5EF4-FFF2-40B4-BE49-F238E27FC236}">
                  <a16:creationId xmlns:a16="http://schemas.microsoft.com/office/drawing/2014/main" id="{95EF973F-57DA-482C-AF0D-D84EE7459054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9">
              <a:extLst>
                <a:ext uri="{FF2B5EF4-FFF2-40B4-BE49-F238E27FC236}">
                  <a16:creationId xmlns:a16="http://schemas.microsoft.com/office/drawing/2014/main" id="{653ED1B1-18B9-44FE-A73F-43844A37DE9E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90">
              <a:extLst>
                <a:ext uri="{FF2B5EF4-FFF2-40B4-BE49-F238E27FC236}">
                  <a16:creationId xmlns:a16="http://schemas.microsoft.com/office/drawing/2014/main" id="{CE6BDBC1-41B6-4641-B97A-B75EC5C84AAB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91">
              <a:extLst>
                <a:ext uri="{FF2B5EF4-FFF2-40B4-BE49-F238E27FC236}">
                  <a16:creationId xmlns:a16="http://schemas.microsoft.com/office/drawing/2014/main" id="{AC27505A-63B7-4D0A-BBF9-09AD5FBBB949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92">
              <a:extLst>
                <a:ext uri="{FF2B5EF4-FFF2-40B4-BE49-F238E27FC236}">
                  <a16:creationId xmlns:a16="http://schemas.microsoft.com/office/drawing/2014/main" id="{E9A213DA-0026-4F8D-8D94-A651D4D5E544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93">
              <a:extLst>
                <a:ext uri="{FF2B5EF4-FFF2-40B4-BE49-F238E27FC236}">
                  <a16:creationId xmlns:a16="http://schemas.microsoft.com/office/drawing/2014/main" id="{0ACE2B3F-0DE0-467D-96A0-3B3177BBA4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94">
              <a:extLst>
                <a:ext uri="{FF2B5EF4-FFF2-40B4-BE49-F238E27FC236}">
                  <a16:creationId xmlns:a16="http://schemas.microsoft.com/office/drawing/2014/main" id="{9DF547F6-E923-4832-A83E-327EF343C56E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95">
              <a:extLst>
                <a:ext uri="{FF2B5EF4-FFF2-40B4-BE49-F238E27FC236}">
                  <a16:creationId xmlns:a16="http://schemas.microsoft.com/office/drawing/2014/main" id="{C8366422-3CA5-40A2-9873-14A43429C4A5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96">
              <a:extLst>
                <a:ext uri="{FF2B5EF4-FFF2-40B4-BE49-F238E27FC236}">
                  <a16:creationId xmlns:a16="http://schemas.microsoft.com/office/drawing/2014/main" id="{007D793B-6343-4D4C-AF43-FE69867F2787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7">
              <a:extLst>
                <a:ext uri="{FF2B5EF4-FFF2-40B4-BE49-F238E27FC236}">
                  <a16:creationId xmlns:a16="http://schemas.microsoft.com/office/drawing/2014/main" id="{D632154B-A122-4C76-A265-E914F236DD03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8">
              <a:extLst>
                <a:ext uri="{FF2B5EF4-FFF2-40B4-BE49-F238E27FC236}">
                  <a16:creationId xmlns:a16="http://schemas.microsoft.com/office/drawing/2014/main" id="{2D873474-04E7-43F3-B17E-B686DACF1751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9">
              <a:extLst>
                <a:ext uri="{FF2B5EF4-FFF2-40B4-BE49-F238E27FC236}">
                  <a16:creationId xmlns:a16="http://schemas.microsoft.com/office/drawing/2014/main" id="{ECA42995-4966-423A-97A2-C1BCFC74A79B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400">
              <a:extLst>
                <a:ext uri="{FF2B5EF4-FFF2-40B4-BE49-F238E27FC236}">
                  <a16:creationId xmlns:a16="http://schemas.microsoft.com/office/drawing/2014/main" id="{CCA372E6-A5A0-4666-AD7A-76224D148989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401">
              <a:extLst>
                <a:ext uri="{FF2B5EF4-FFF2-40B4-BE49-F238E27FC236}">
                  <a16:creationId xmlns:a16="http://schemas.microsoft.com/office/drawing/2014/main" id="{1D651B17-270D-4CF3-97B5-D5AAA81A9E7B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402">
              <a:extLst>
                <a:ext uri="{FF2B5EF4-FFF2-40B4-BE49-F238E27FC236}">
                  <a16:creationId xmlns:a16="http://schemas.microsoft.com/office/drawing/2014/main" id="{9D4B87B1-CB51-4EF3-ADEE-B8A7AF48B4BC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403">
              <a:extLst>
                <a:ext uri="{FF2B5EF4-FFF2-40B4-BE49-F238E27FC236}">
                  <a16:creationId xmlns:a16="http://schemas.microsoft.com/office/drawing/2014/main" id="{E3D842A8-786B-4845-8529-DC0959810C35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404">
              <a:extLst>
                <a:ext uri="{FF2B5EF4-FFF2-40B4-BE49-F238E27FC236}">
                  <a16:creationId xmlns:a16="http://schemas.microsoft.com/office/drawing/2014/main" id="{259704E2-2818-4D59-95B0-30B025B407F4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405">
              <a:extLst>
                <a:ext uri="{FF2B5EF4-FFF2-40B4-BE49-F238E27FC236}">
                  <a16:creationId xmlns:a16="http://schemas.microsoft.com/office/drawing/2014/main" id="{F0D1AFBD-9ADF-473B-AD6E-2E98152AB394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406">
              <a:extLst>
                <a:ext uri="{FF2B5EF4-FFF2-40B4-BE49-F238E27FC236}">
                  <a16:creationId xmlns:a16="http://schemas.microsoft.com/office/drawing/2014/main" id="{E0F8BE23-B215-49AA-A48D-EAF0BC748171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7">
              <a:extLst>
                <a:ext uri="{FF2B5EF4-FFF2-40B4-BE49-F238E27FC236}">
                  <a16:creationId xmlns:a16="http://schemas.microsoft.com/office/drawing/2014/main" id="{2D2EE03B-2996-48BB-8946-BF2F13CF5FF2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8">
              <a:extLst>
                <a:ext uri="{FF2B5EF4-FFF2-40B4-BE49-F238E27FC236}">
                  <a16:creationId xmlns:a16="http://schemas.microsoft.com/office/drawing/2014/main" id="{B7BBB7EB-B027-4059-A5CB-7D3013F60D29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9">
              <a:extLst>
                <a:ext uri="{FF2B5EF4-FFF2-40B4-BE49-F238E27FC236}">
                  <a16:creationId xmlns:a16="http://schemas.microsoft.com/office/drawing/2014/main" id="{38A802F6-1A44-47F0-9C94-412361BD2715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10">
              <a:extLst>
                <a:ext uri="{FF2B5EF4-FFF2-40B4-BE49-F238E27FC236}">
                  <a16:creationId xmlns:a16="http://schemas.microsoft.com/office/drawing/2014/main" id="{122DE2F1-CC40-4AB1-865E-7C1500D434BB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11">
              <a:extLst>
                <a:ext uri="{FF2B5EF4-FFF2-40B4-BE49-F238E27FC236}">
                  <a16:creationId xmlns:a16="http://schemas.microsoft.com/office/drawing/2014/main" id="{0D3FA70F-696A-47C4-97D1-748925F7BB52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12">
              <a:extLst>
                <a:ext uri="{FF2B5EF4-FFF2-40B4-BE49-F238E27FC236}">
                  <a16:creationId xmlns:a16="http://schemas.microsoft.com/office/drawing/2014/main" id="{DC52A50F-D19F-4CC4-8C86-14566D6DCBFF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13">
              <a:extLst>
                <a:ext uri="{FF2B5EF4-FFF2-40B4-BE49-F238E27FC236}">
                  <a16:creationId xmlns:a16="http://schemas.microsoft.com/office/drawing/2014/main" id="{CF901CA5-535E-41BC-BE7E-B57BCF9FDBAF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14">
              <a:extLst>
                <a:ext uri="{FF2B5EF4-FFF2-40B4-BE49-F238E27FC236}">
                  <a16:creationId xmlns:a16="http://schemas.microsoft.com/office/drawing/2014/main" id="{164243CD-1775-41DF-8325-75B8C42EAFEC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15">
              <a:extLst>
                <a:ext uri="{FF2B5EF4-FFF2-40B4-BE49-F238E27FC236}">
                  <a16:creationId xmlns:a16="http://schemas.microsoft.com/office/drawing/2014/main" id="{BF147CFE-2244-4CBA-AE49-CB67CB05A33C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16">
              <a:extLst>
                <a:ext uri="{FF2B5EF4-FFF2-40B4-BE49-F238E27FC236}">
                  <a16:creationId xmlns:a16="http://schemas.microsoft.com/office/drawing/2014/main" id="{FFBBF4FD-79F7-4D35-951E-DC2C49F086E0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17">
              <a:extLst>
                <a:ext uri="{FF2B5EF4-FFF2-40B4-BE49-F238E27FC236}">
                  <a16:creationId xmlns:a16="http://schemas.microsoft.com/office/drawing/2014/main" id="{E4D1AC8D-A641-4BCC-B416-375A0DC4AF69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18">
              <a:extLst>
                <a:ext uri="{FF2B5EF4-FFF2-40B4-BE49-F238E27FC236}">
                  <a16:creationId xmlns:a16="http://schemas.microsoft.com/office/drawing/2014/main" id="{5D862FB3-DB26-4C87-9096-9D0A9D22F41F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19">
              <a:extLst>
                <a:ext uri="{FF2B5EF4-FFF2-40B4-BE49-F238E27FC236}">
                  <a16:creationId xmlns:a16="http://schemas.microsoft.com/office/drawing/2014/main" id="{B1183154-1838-4C46-90AC-A5A57029CEE7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20">
              <a:extLst>
                <a:ext uri="{FF2B5EF4-FFF2-40B4-BE49-F238E27FC236}">
                  <a16:creationId xmlns:a16="http://schemas.microsoft.com/office/drawing/2014/main" id="{F9DC3788-E352-41C7-8E81-18E04581CB77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21">
              <a:extLst>
                <a:ext uri="{FF2B5EF4-FFF2-40B4-BE49-F238E27FC236}">
                  <a16:creationId xmlns:a16="http://schemas.microsoft.com/office/drawing/2014/main" id="{EFAE6857-A8F7-4732-B0CA-B89F5F9FC896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22">
              <a:extLst>
                <a:ext uri="{FF2B5EF4-FFF2-40B4-BE49-F238E27FC236}">
                  <a16:creationId xmlns:a16="http://schemas.microsoft.com/office/drawing/2014/main" id="{EC33BF8A-33FA-4777-8A65-4AC925F491BF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23">
              <a:extLst>
                <a:ext uri="{FF2B5EF4-FFF2-40B4-BE49-F238E27FC236}">
                  <a16:creationId xmlns:a16="http://schemas.microsoft.com/office/drawing/2014/main" id="{CB6E13FF-21F7-4A70-A834-5EF197FF871C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24">
              <a:extLst>
                <a:ext uri="{FF2B5EF4-FFF2-40B4-BE49-F238E27FC236}">
                  <a16:creationId xmlns:a16="http://schemas.microsoft.com/office/drawing/2014/main" id="{3D7323EA-0792-4345-B21C-C3BBEE33ADDD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25">
              <a:extLst>
                <a:ext uri="{FF2B5EF4-FFF2-40B4-BE49-F238E27FC236}">
                  <a16:creationId xmlns:a16="http://schemas.microsoft.com/office/drawing/2014/main" id="{987C8918-888C-407B-A353-6A828A1F1E6D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26">
              <a:extLst>
                <a:ext uri="{FF2B5EF4-FFF2-40B4-BE49-F238E27FC236}">
                  <a16:creationId xmlns:a16="http://schemas.microsoft.com/office/drawing/2014/main" id="{6ED2C9A2-E912-4321-9ABB-72578C3E8A63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27">
              <a:extLst>
                <a:ext uri="{FF2B5EF4-FFF2-40B4-BE49-F238E27FC236}">
                  <a16:creationId xmlns:a16="http://schemas.microsoft.com/office/drawing/2014/main" id="{C61988AA-389A-4C52-AEE1-4B644D536D77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28">
              <a:extLst>
                <a:ext uri="{FF2B5EF4-FFF2-40B4-BE49-F238E27FC236}">
                  <a16:creationId xmlns:a16="http://schemas.microsoft.com/office/drawing/2014/main" id="{3C6741F3-3A3C-445A-81FD-7D515A8845FF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Rectangle 429">
              <a:extLst>
                <a:ext uri="{FF2B5EF4-FFF2-40B4-BE49-F238E27FC236}">
                  <a16:creationId xmlns:a16="http://schemas.microsoft.com/office/drawing/2014/main" id="{DBCD5EDC-ECD7-4876-A930-5592E34F9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30">
              <a:extLst>
                <a:ext uri="{FF2B5EF4-FFF2-40B4-BE49-F238E27FC236}">
                  <a16:creationId xmlns:a16="http://schemas.microsoft.com/office/drawing/2014/main" id="{4C02EE6C-3AA1-4149-B141-155320A54B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31">
              <a:extLst>
                <a:ext uri="{FF2B5EF4-FFF2-40B4-BE49-F238E27FC236}">
                  <a16:creationId xmlns:a16="http://schemas.microsoft.com/office/drawing/2014/main" id="{73D9E6EC-E124-436C-9FB3-726614A68F5F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32">
              <a:extLst>
                <a:ext uri="{FF2B5EF4-FFF2-40B4-BE49-F238E27FC236}">
                  <a16:creationId xmlns:a16="http://schemas.microsoft.com/office/drawing/2014/main" id="{2487FEDB-38CD-4E25-9C34-20ED7E1F6D44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33">
              <a:extLst>
                <a:ext uri="{FF2B5EF4-FFF2-40B4-BE49-F238E27FC236}">
                  <a16:creationId xmlns:a16="http://schemas.microsoft.com/office/drawing/2014/main" id="{2901EA03-C050-40B5-AADE-69429125B6A5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34">
              <a:extLst>
                <a:ext uri="{FF2B5EF4-FFF2-40B4-BE49-F238E27FC236}">
                  <a16:creationId xmlns:a16="http://schemas.microsoft.com/office/drawing/2014/main" id="{244D6B16-82E6-4F8B-9ABC-B03AD9EDC837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35">
              <a:extLst>
                <a:ext uri="{FF2B5EF4-FFF2-40B4-BE49-F238E27FC236}">
                  <a16:creationId xmlns:a16="http://schemas.microsoft.com/office/drawing/2014/main" id="{C9DB0586-EFE3-4041-933D-7898B4A649B8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36">
              <a:extLst>
                <a:ext uri="{FF2B5EF4-FFF2-40B4-BE49-F238E27FC236}">
                  <a16:creationId xmlns:a16="http://schemas.microsoft.com/office/drawing/2014/main" id="{2CCD2A7D-55C9-4211-8EC0-E0867CF1FCD5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37">
              <a:extLst>
                <a:ext uri="{FF2B5EF4-FFF2-40B4-BE49-F238E27FC236}">
                  <a16:creationId xmlns:a16="http://schemas.microsoft.com/office/drawing/2014/main" id="{5C71D751-EA6E-4E73-933C-1C218042B893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38">
              <a:extLst>
                <a:ext uri="{FF2B5EF4-FFF2-40B4-BE49-F238E27FC236}">
                  <a16:creationId xmlns:a16="http://schemas.microsoft.com/office/drawing/2014/main" id="{9B837D7A-DB79-4C44-AC8E-F4A3B7AB3478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39">
              <a:extLst>
                <a:ext uri="{FF2B5EF4-FFF2-40B4-BE49-F238E27FC236}">
                  <a16:creationId xmlns:a16="http://schemas.microsoft.com/office/drawing/2014/main" id="{DB35D06B-5BA4-4B9C-8262-D03100A68B58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40">
              <a:extLst>
                <a:ext uri="{FF2B5EF4-FFF2-40B4-BE49-F238E27FC236}">
                  <a16:creationId xmlns:a16="http://schemas.microsoft.com/office/drawing/2014/main" id="{D86456B0-CCC0-4C29-BB92-DCB3C8183C94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41">
              <a:extLst>
                <a:ext uri="{FF2B5EF4-FFF2-40B4-BE49-F238E27FC236}">
                  <a16:creationId xmlns:a16="http://schemas.microsoft.com/office/drawing/2014/main" id="{BB00D8AC-43FF-4B77-83E8-EDDE7FFE757B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42">
              <a:extLst>
                <a:ext uri="{FF2B5EF4-FFF2-40B4-BE49-F238E27FC236}">
                  <a16:creationId xmlns:a16="http://schemas.microsoft.com/office/drawing/2014/main" id="{173077A2-34C5-4C5C-8BDA-25477B2C2FE5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43">
              <a:extLst>
                <a:ext uri="{FF2B5EF4-FFF2-40B4-BE49-F238E27FC236}">
                  <a16:creationId xmlns:a16="http://schemas.microsoft.com/office/drawing/2014/main" id="{EFC095D7-30A4-45AC-A89A-B930194C043F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44">
              <a:extLst>
                <a:ext uri="{FF2B5EF4-FFF2-40B4-BE49-F238E27FC236}">
                  <a16:creationId xmlns:a16="http://schemas.microsoft.com/office/drawing/2014/main" id="{D3362D63-40AD-4131-8564-0598D5DB0895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45">
              <a:extLst>
                <a:ext uri="{FF2B5EF4-FFF2-40B4-BE49-F238E27FC236}">
                  <a16:creationId xmlns:a16="http://schemas.microsoft.com/office/drawing/2014/main" id="{97FEB98B-995E-42CC-A0F1-C406DC2B02FC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46">
              <a:extLst>
                <a:ext uri="{FF2B5EF4-FFF2-40B4-BE49-F238E27FC236}">
                  <a16:creationId xmlns:a16="http://schemas.microsoft.com/office/drawing/2014/main" id="{1C45036A-92D7-4519-8C17-2A542FEEEB2B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47">
              <a:extLst>
                <a:ext uri="{FF2B5EF4-FFF2-40B4-BE49-F238E27FC236}">
                  <a16:creationId xmlns:a16="http://schemas.microsoft.com/office/drawing/2014/main" id="{99A2F424-BE6D-485C-8BFA-9AC17D2A9DAA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48">
              <a:extLst>
                <a:ext uri="{FF2B5EF4-FFF2-40B4-BE49-F238E27FC236}">
                  <a16:creationId xmlns:a16="http://schemas.microsoft.com/office/drawing/2014/main" id="{0222BBB8-07AA-48F1-AED7-6EDF1865065D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49">
              <a:extLst>
                <a:ext uri="{FF2B5EF4-FFF2-40B4-BE49-F238E27FC236}">
                  <a16:creationId xmlns:a16="http://schemas.microsoft.com/office/drawing/2014/main" id="{9DC7B1B2-1960-4936-B816-7BD7D54DC9C6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50">
              <a:extLst>
                <a:ext uri="{FF2B5EF4-FFF2-40B4-BE49-F238E27FC236}">
                  <a16:creationId xmlns:a16="http://schemas.microsoft.com/office/drawing/2014/main" id="{D2076E23-0EF4-4D69-8F04-51188BE38958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51">
              <a:extLst>
                <a:ext uri="{FF2B5EF4-FFF2-40B4-BE49-F238E27FC236}">
                  <a16:creationId xmlns:a16="http://schemas.microsoft.com/office/drawing/2014/main" id="{E906CF67-6771-4E9E-8485-0154EC056A33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52">
              <a:extLst>
                <a:ext uri="{FF2B5EF4-FFF2-40B4-BE49-F238E27FC236}">
                  <a16:creationId xmlns:a16="http://schemas.microsoft.com/office/drawing/2014/main" id="{84A0A391-2964-4B17-B7F4-BA1D148A49AE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53">
              <a:extLst>
                <a:ext uri="{FF2B5EF4-FFF2-40B4-BE49-F238E27FC236}">
                  <a16:creationId xmlns:a16="http://schemas.microsoft.com/office/drawing/2014/main" id="{121B8CC5-D6A5-4BD2-A10C-0F5BC5801E6F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54">
              <a:extLst>
                <a:ext uri="{FF2B5EF4-FFF2-40B4-BE49-F238E27FC236}">
                  <a16:creationId xmlns:a16="http://schemas.microsoft.com/office/drawing/2014/main" id="{F1C620BE-5603-459B-8358-81F8C8B446C6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55">
              <a:extLst>
                <a:ext uri="{FF2B5EF4-FFF2-40B4-BE49-F238E27FC236}">
                  <a16:creationId xmlns:a16="http://schemas.microsoft.com/office/drawing/2014/main" id="{0E8B1956-54B7-48EC-BEDE-4B0B465C855D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56">
              <a:extLst>
                <a:ext uri="{FF2B5EF4-FFF2-40B4-BE49-F238E27FC236}">
                  <a16:creationId xmlns:a16="http://schemas.microsoft.com/office/drawing/2014/main" id="{661D6DFF-509B-479E-820B-85D5C3A90858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57">
              <a:extLst>
                <a:ext uri="{FF2B5EF4-FFF2-40B4-BE49-F238E27FC236}">
                  <a16:creationId xmlns:a16="http://schemas.microsoft.com/office/drawing/2014/main" id="{BC3203A0-40FA-4E34-AF1B-3A1ED42DC6B7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58">
              <a:extLst>
                <a:ext uri="{FF2B5EF4-FFF2-40B4-BE49-F238E27FC236}">
                  <a16:creationId xmlns:a16="http://schemas.microsoft.com/office/drawing/2014/main" id="{9597CAE5-484C-4CD4-9A59-9DDFFE2DDCC3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59">
              <a:extLst>
                <a:ext uri="{FF2B5EF4-FFF2-40B4-BE49-F238E27FC236}">
                  <a16:creationId xmlns:a16="http://schemas.microsoft.com/office/drawing/2014/main" id="{18A8ADCF-577D-4F8A-BE45-5E9F99C29E44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60">
              <a:extLst>
                <a:ext uri="{FF2B5EF4-FFF2-40B4-BE49-F238E27FC236}">
                  <a16:creationId xmlns:a16="http://schemas.microsoft.com/office/drawing/2014/main" id="{D2AE9F3A-6B2B-4DBE-A03A-3474FB63CB6A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61">
              <a:extLst>
                <a:ext uri="{FF2B5EF4-FFF2-40B4-BE49-F238E27FC236}">
                  <a16:creationId xmlns:a16="http://schemas.microsoft.com/office/drawing/2014/main" id="{95089874-3AE2-4874-ADB7-0A7FF57D3E8D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62">
              <a:extLst>
                <a:ext uri="{FF2B5EF4-FFF2-40B4-BE49-F238E27FC236}">
                  <a16:creationId xmlns:a16="http://schemas.microsoft.com/office/drawing/2014/main" id="{05E133EB-DD96-4AE4-80A7-9B40A616356D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63">
              <a:extLst>
                <a:ext uri="{FF2B5EF4-FFF2-40B4-BE49-F238E27FC236}">
                  <a16:creationId xmlns:a16="http://schemas.microsoft.com/office/drawing/2014/main" id="{EAEF0E66-E566-4448-AD3C-BE6BB643ED7F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64">
              <a:extLst>
                <a:ext uri="{FF2B5EF4-FFF2-40B4-BE49-F238E27FC236}">
                  <a16:creationId xmlns:a16="http://schemas.microsoft.com/office/drawing/2014/main" id="{653ED063-2732-4557-A59D-6305C9378787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65">
              <a:extLst>
                <a:ext uri="{FF2B5EF4-FFF2-40B4-BE49-F238E27FC236}">
                  <a16:creationId xmlns:a16="http://schemas.microsoft.com/office/drawing/2014/main" id="{0D5F2738-4D18-4935-B42E-4E85D6BB5692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66">
              <a:extLst>
                <a:ext uri="{FF2B5EF4-FFF2-40B4-BE49-F238E27FC236}">
                  <a16:creationId xmlns:a16="http://schemas.microsoft.com/office/drawing/2014/main" id="{B39F652F-1CCC-46E1-991F-5DBE1E817C40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67">
              <a:extLst>
                <a:ext uri="{FF2B5EF4-FFF2-40B4-BE49-F238E27FC236}">
                  <a16:creationId xmlns:a16="http://schemas.microsoft.com/office/drawing/2014/main" id="{CCF2220F-3E03-4128-B6C2-4DF54A9F9E83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68">
              <a:extLst>
                <a:ext uri="{FF2B5EF4-FFF2-40B4-BE49-F238E27FC236}">
                  <a16:creationId xmlns:a16="http://schemas.microsoft.com/office/drawing/2014/main" id="{F05FDF80-7E2F-4F8D-9808-48F45FA36381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69">
              <a:extLst>
                <a:ext uri="{FF2B5EF4-FFF2-40B4-BE49-F238E27FC236}">
                  <a16:creationId xmlns:a16="http://schemas.microsoft.com/office/drawing/2014/main" id="{B8DC45A7-3E44-4EEF-ABD0-224577208E53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9" name="Freeform 470">
              <a:extLst>
                <a:ext uri="{FF2B5EF4-FFF2-40B4-BE49-F238E27FC236}">
                  <a16:creationId xmlns:a16="http://schemas.microsoft.com/office/drawing/2014/main" id="{6B686CA1-1B82-4BF5-8AB6-4F45B417F6CB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0" name="Freeform 471">
              <a:extLst>
                <a:ext uri="{FF2B5EF4-FFF2-40B4-BE49-F238E27FC236}">
                  <a16:creationId xmlns:a16="http://schemas.microsoft.com/office/drawing/2014/main" id="{6AAE37DE-74AF-4FBB-915A-299C478FDD42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1" name="Freeform 472">
              <a:extLst>
                <a:ext uri="{FF2B5EF4-FFF2-40B4-BE49-F238E27FC236}">
                  <a16:creationId xmlns:a16="http://schemas.microsoft.com/office/drawing/2014/main" id="{1E5A10E9-06CC-4795-9348-C1D4784A37E0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2" name="Freeform 473">
              <a:extLst>
                <a:ext uri="{FF2B5EF4-FFF2-40B4-BE49-F238E27FC236}">
                  <a16:creationId xmlns:a16="http://schemas.microsoft.com/office/drawing/2014/main" id="{96AAD5D2-29D6-4124-A7E7-ED1466763E53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3" name="Freeform 474">
              <a:extLst>
                <a:ext uri="{FF2B5EF4-FFF2-40B4-BE49-F238E27FC236}">
                  <a16:creationId xmlns:a16="http://schemas.microsoft.com/office/drawing/2014/main" id="{29938194-BBF7-4613-84E7-F63B53A64BFD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4" name="Freeform 475">
              <a:extLst>
                <a:ext uri="{FF2B5EF4-FFF2-40B4-BE49-F238E27FC236}">
                  <a16:creationId xmlns:a16="http://schemas.microsoft.com/office/drawing/2014/main" id="{A93DD7B2-C722-470B-ABBC-56439259A101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5" name="Freeform 476">
              <a:extLst>
                <a:ext uri="{FF2B5EF4-FFF2-40B4-BE49-F238E27FC236}">
                  <a16:creationId xmlns:a16="http://schemas.microsoft.com/office/drawing/2014/main" id="{D22F4695-598F-44EF-8F31-D0CF637EDE56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6" name="Freeform 477">
              <a:extLst>
                <a:ext uri="{FF2B5EF4-FFF2-40B4-BE49-F238E27FC236}">
                  <a16:creationId xmlns:a16="http://schemas.microsoft.com/office/drawing/2014/main" id="{858324D2-982C-41D8-8C7B-B19F369057B3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7" name="Freeform 478">
              <a:extLst>
                <a:ext uri="{FF2B5EF4-FFF2-40B4-BE49-F238E27FC236}">
                  <a16:creationId xmlns:a16="http://schemas.microsoft.com/office/drawing/2014/main" id="{303B5FED-133F-450D-9027-1FFE066AD00A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8" name="Freeform 479">
              <a:extLst>
                <a:ext uri="{FF2B5EF4-FFF2-40B4-BE49-F238E27FC236}">
                  <a16:creationId xmlns:a16="http://schemas.microsoft.com/office/drawing/2014/main" id="{B72D1C3A-C3E6-4323-9553-2047E5E139CF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9" name="Freeform 480">
              <a:extLst>
                <a:ext uri="{FF2B5EF4-FFF2-40B4-BE49-F238E27FC236}">
                  <a16:creationId xmlns:a16="http://schemas.microsoft.com/office/drawing/2014/main" id="{34050A33-479A-453F-A481-3D755A925D82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0" name="Freeform 481">
              <a:extLst>
                <a:ext uri="{FF2B5EF4-FFF2-40B4-BE49-F238E27FC236}">
                  <a16:creationId xmlns:a16="http://schemas.microsoft.com/office/drawing/2014/main" id="{874F29F2-4767-4A40-AE3C-D8F552F3C0A7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1" name="Freeform 482">
              <a:extLst>
                <a:ext uri="{FF2B5EF4-FFF2-40B4-BE49-F238E27FC236}">
                  <a16:creationId xmlns:a16="http://schemas.microsoft.com/office/drawing/2014/main" id="{FCD7E1D0-EE0A-4EAD-98BB-6734460CEE6E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2" name="Freeform 483">
              <a:extLst>
                <a:ext uri="{FF2B5EF4-FFF2-40B4-BE49-F238E27FC236}">
                  <a16:creationId xmlns:a16="http://schemas.microsoft.com/office/drawing/2014/main" id="{B9EA8A6B-57A0-43E4-87EF-9EE5488C9C4E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3" name="Freeform 484">
              <a:extLst>
                <a:ext uri="{FF2B5EF4-FFF2-40B4-BE49-F238E27FC236}">
                  <a16:creationId xmlns:a16="http://schemas.microsoft.com/office/drawing/2014/main" id="{DB8B99E7-92CE-4C7D-B2C3-D8DB54CE1D24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4" name="Freeform 485">
              <a:extLst>
                <a:ext uri="{FF2B5EF4-FFF2-40B4-BE49-F238E27FC236}">
                  <a16:creationId xmlns:a16="http://schemas.microsoft.com/office/drawing/2014/main" id="{A60CA3AE-0505-4B4E-9C79-8480593E4979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5" name="Freeform 486">
              <a:extLst>
                <a:ext uri="{FF2B5EF4-FFF2-40B4-BE49-F238E27FC236}">
                  <a16:creationId xmlns:a16="http://schemas.microsoft.com/office/drawing/2014/main" id="{53253D27-C857-443D-8461-758B2E79EC27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6" name="Freeform 487">
              <a:extLst>
                <a:ext uri="{FF2B5EF4-FFF2-40B4-BE49-F238E27FC236}">
                  <a16:creationId xmlns:a16="http://schemas.microsoft.com/office/drawing/2014/main" id="{26567688-8EB6-4C41-A4D1-465B7E29AEE8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7" name="Freeform 488">
              <a:extLst>
                <a:ext uri="{FF2B5EF4-FFF2-40B4-BE49-F238E27FC236}">
                  <a16:creationId xmlns:a16="http://schemas.microsoft.com/office/drawing/2014/main" id="{F63C827F-2FCE-411A-9A9C-8735F0CB3493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8" name="Freeform 489">
              <a:extLst>
                <a:ext uri="{FF2B5EF4-FFF2-40B4-BE49-F238E27FC236}">
                  <a16:creationId xmlns:a16="http://schemas.microsoft.com/office/drawing/2014/main" id="{5559384C-7EF5-4546-9D18-BE2205309F6B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9" name="Freeform 490">
              <a:extLst>
                <a:ext uri="{FF2B5EF4-FFF2-40B4-BE49-F238E27FC236}">
                  <a16:creationId xmlns:a16="http://schemas.microsoft.com/office/drawing/2014/main" id="{93DE689D-54A4-425F-B6BA-CAB4F78ACF08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0" name="Freeform 491">
              <a:extLst>
                <a:ext uri="{FF2B5EF4-FFF2-40B4-BE49-F238E27FC236}">
                  <a16:creationId xmlns:a16="http://schemas.microsoft.com/office/drawing/2014/main" id="{769C1CDF-CCC7-40D6-A63D-A8444662B94F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1" name="Freeform 492">
              <a:extLst>
                <a:ext uri="{FF2B5EF4-FFF2-40B4-BE49-F238E27FC236}">
                  <a16:creationId xmlns:a16="http://schemas.microsoft.com/office/drawing/2014/main" id="{F776A64A-EF1A-463B-AB6A-CC271C03ED65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2" name="Freeform 493">
              <a:extLst>
                <a:ext uri="{FF2B5EF4-FFF2-40B4-BE49-F238E27FC236}">
                  <a16:creationId xmlns:a16="http://schemas.microsoft.com/office/drawing/2014/main" id="{41522128-A893-4B1C-AFBF-21A1C8CEB0A1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3" name="Freeform 494">
              <a:extLst>
                <a:ext uri="{FF2B5EF4-FFF2-40B4-BE49-F238E27FC236}">
                  <a16:creationId xmlns:a16="http://schemas.microsoft.com/office/drawing/2014/main" id="{78A95A7F-9BB9-493D-BEDE-54A9A6EDF81F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6BC205-63CB-4903-B9C6-B6BDA9BB8F1C}"/>
              </a:ext>
            </a:extLst>
          </p:cNvPr>
          <p:cNvSpPr txBox="1"/>
          <p:nvPr/>
        </p:nvSpPr>
        <p:spPr>
          <a:xfrm>
            <a:off x="163513" y="107950"/>
            <a:ext cx="8816975" cy="671988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三个进制转换函数：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bin( )  oct( )  hex( )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</a:t>
            </a: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表示相应的进制数要加前缀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0b   0o   0x</a:t>
            </a:r>
            <a:endParaRPr lang="en-US" altLang="zh-CN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R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进制转换成十进制，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int( )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加被转数的进制前缀</a:t>
            </a: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ASCII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码 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128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个    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Unicode 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通用字符集</a:t>
            </a: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ord( )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函数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，返回字符对应的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Unicode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码值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(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十进制数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)</a:t>
            </a: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chr( )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函数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，返回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Unicode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码对应的字符</a:t>
            </a:r>
            <a:endParaRPr lang="zh-CN" altLang="en-US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声音文件大小计算：（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B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，字节）</a:t>
            </a: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= 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时长(秒) * 采样频率(Hz) * 量化位数 * 声道数 / 8</a:t>
            </a: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图片文件大小计算：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I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（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B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，字节）</a:t>
            </a: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= 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图像宽度* 图像高度* 色彩深度 / 8 </a:t>
            </a:r>
            <a:endParaRPr lang="zh-CN" altLang="en-US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B8BD77B9-BE37-4D88-8BAC-220969BB9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46363"/>
            <a:ext cx="4910138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5">
            <a:extLst>
              <a:ext uri="{FF2B5EF4-FFF2-40B4-BE49-F238E27FC236}">
                <a16:creationId xmlns:a16="http://schemas.microsoft.com/office/drawing/2014/main" id="{391FEAC6-9135-4D85-9D06-ACB94E1BA501}"/>
              </a:ext>
            </a:extLst>
          </p:cNvPr>
          <p:cNvGrpSpPr>
            <a:grpSpLocks/>
          </p:cNvGrpSpPr>
          <p:nvPr/>
        </p:nvGrpSpPr>
        <p:grpSpPr bwMode="auto">
          <a:xfrm rot="8869549">
            <a:off x="2251075" y="1911350"/>
            <a:ext cx="2238375" cy="941388"/>
            <a:chOff x="4105117" y="764592"/>
            <a:chExt cx="2984251" cy="1255288"/>
          </a:xfrm>
        </p:grpSpPr>
        <p:sp>
          <p:nvSpPr>
            <p:cNvPr id="62471" name="Freeform 34">
              <a:extLst>
                <a:ext uri="{FF2B5EF4-FFF2-40B4-BE49-F238E27FC236}">
                  <a16:creationId xmlns:a16="http://schemas.microsoft.com/office/drawing/2014/main" id="{940EE3F5-BCE8-4A93-AE73-92379DCA766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 flipH="1">
              <a:off x="4105117" y="764592"/>
              <a:ext cx="686851" cy="445337"/>
            </a:xfrm>
            <a:custGeom>
              <a:avLst/>
              <a:gdLst>
                <a:gd name="T0" fmla="*/ 686851 w 97"/>
                <a:gd name="T1" fmla="*/ 113101 h 63"/>
                <a:gd name="T2" fmla="*/ 637284 w 97"/>
                <a:gd name="T3" fmla="*/ 155515 h 63"/>
                <a:gd name="T4" fmla="*/ 531070 w 97"/>
                <a:gd name="T5" fmla="*/ 233272 h 63"/>
                <a:gd name="T6" fmla="*/ 325723 w 97"/>
                <a:gd name="T7" fmla="*/ 360511 h 63"/>
                <a:gd name="T8" fmla="*/ 205347 w 97"/>
                <a:gd name="T9" fmla="*/ 445337 h 63"/>
                <a:gd name="T10" fmla="*/ 184104 w 97"/>
                <a:gd name="T11" fmla="*/ 438268 h 63"/>
                <a:gd name="T12" fmla="*/ 113295 w 97"/>
                <a:gd name="T13" fmla="*/ 332236 h 63"/>
                <a:gd name="T14" fmla="*/ 14162 w 97"/>
                <a:gd name="T15" fmla="*/ 339304 h 63"/>
                <a:gd name="T16" fmla="*/ 70809 w 97"/>
                <a:gd name="T17" fmla="*/ 197928 h 63"/>
                <a:gd name="T18" fmla="*/ 70809 w 97"/>
                <a:gd name="T19" fmla="*/ 183790 h 63"/>
                <a:gd name="T20" fmla="*/ 127457 w 97"/>
                <a:gd name="T21" fmla="*/ 0 h 63"/>
                <a:gd name="T22" fmla="*/ 283238 w 97"/>
                <a:gd name="T23" fmla="*/ 35344 h 63"/>
                <a:gd name="T24" fmla="*/ 531070 w 97"/>
                <a:gd name="T25" fmla="*/ 91895 h 63"/>
                <a:gd name="T26" fmla="*/ 665608 w 97"/>
                <a:gd name="T27" fmla="*/ 106033 h 63"/>
                <a:gd name="T28" fmla="*/ 686851 w 97"/>
                <a:gd name="T29" fmla="*/ 113101 h 63"/>
                <a:gd name="T30" fmla="*/ 141619 w 97"/>
                <a:gd name="T31" fmla="*/ 21207 h 63"/>
                <a:gd name="T32" fmla="*/ 113295 w 97"/>
                <a:gd name="T33" fmla="*/ 127239 h 63"/>
                <a:gd name="T34" fmla="*/ 99133 w 97"/>
                <a:gd name="T35" fmla="*/ 183790 h 63"/>
                <a:gd name="T36" fmla="*/ 460261 w 97"/>
                <a:gd name="T37" fmla="*/ 141377 h 63"/>
                <a:gd name="T38" fmla="*/ 608961 w 97"/>
                <a:gd name="T39" fmla="*/ 120170 h 63"/>
                <a:gd name="T40" fmla="*/ 141619 w 97"/>
                <a:gd name="T41" fmla="*/ 21207 h 63"/>
                <a:gd name="T42" fmla="*/ 99133 w 97"/>
                <a:gd name="T43" fmla="*/ 268616 h 63"/>
                <a:gd name="T44" fmla="*/ 198266 w 97"/>
                <a:gd name="T45" fmla="*/ 424130 h 63"/>
                <a:gd name="T46" fmla="*/ 580637 w 97"/>
                <a:gd name="T47" fmla="*/ 169652 h 63"/>
                <a:gd name="T48" fmla="*/ 580637 w 97"/>
                <a:gd name="T49" fmla="*/ 162583 h 63"/>
                <a:gd name="T50" fmla="*/ 99133 w 97"/>
                <a:gd name="T51" fmla="*/ 268616 h 63"/>
                <a:gd name="T52" fmla="*/ 92052 w 97"/>
                <a:gd name="T53" fmla="*/ 204996 h 63"/>
                <a:gd name="T54" fmla="*/ 49567 w 97"/>
                <a:gd name="T55" fmla="*/ 282754 h 63"/>
                <a:gd name="T56" fmla="*/ 84971 w 97"/>
                <a:gd name="T57" fmla="*/ 247409 h 63"/>
                <a:gd name="T58" fmla="*/ 106214 w 97"/>
                <a:gd name="T59" fmla="*/ 254478 h 63"/>
                <a:gd name="T60" fmla="*/ 403613 w 97"/>
                <a:gd name="T61" fmla="*/ 190859 h 63"/>
                <a:gd name="T62" fmla="*/ 545232 w 97"/>
                <a:gd name="T63" fmla="*/ 148446 h 63"/>
                <a:gd name="T64" fmla="*/ 92052 w 97"/>
                <a:gd name="T65" fmla="*/ 204996 h 63"/>
                <a:gd name="T66" fmla="*/ 42486 w 97"/>
                <a:gd name="T67" fmla="*/ 318098 h 63"/>
                <a:gd name="T68" fmla="*/ 99133 w 97"/>
                <a:gd name="T69" fmla="*/ 311029 h 63"/>
                <a:gd name="T70" fmla="*/ 77890 w 97"/>
                <a:gd name="T71" fmla="*/ 275685 h 63"/>
                <a:gd name="T72" fmla="*/ 42486 w 97"/>
                <a:gd name="T73" fmla="*/ 318098 h 6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任意多边形 85">
              <a:extLst>
                <a:ext uri="{FF2B5EF4-FFF2-40B4-BE49-F238E27FC236}">
                  <a16:creationId xmlns:a16="http://schemas.microsoft.com/office/drawing/2014/main" id="{BEABD69A-AD74-4DB3-9AB8-0C1E383476B8}"/>
                </a:ext>
              </a:extLst>
            </p:cNvPr>
            <p:cNvSpPr/>
            <p:nvPr/>
          </p:nvSpPr>
          <p:spPr>
            <a:xfrm>
              <a:off x="4861475" y="1048132"/>
              <a:ext cx="2230781" cy="975865"/>
            </a:xfrm>
            <a:custGeom>
              <a:avLst/>
              <a:gdLst>
                <a:gd name="connsiteX0" fmla="*/ 0 w 2229853"/>
                <a:gd name="connsiteY0" fmla="*/ 0 h 1090863"/>
                <a:gd name="connsiteX1" fmla="*/ 914400 w 2229853"/>
                <a:gd name="connsiteY1" fmla="*/ 240632 h 1090863"/>
                <a:gd name="connsiteX2" fmla="*/ 1042737 w 2229853"/>
                <a:gd name="connsiteY2" fmla="*/ 850232 h 1090863"/>
                <a:gd name="connsiteX3" fmla="*/ 2229853 w 2229853"/>
                <a:gd name="connsiteY3" fmla="*/ 1090863 h 1090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9853" h="1090863">
                  <a:moveTo>
                    <a:pt x="0" y="0"/>
                  </a:moveTo>
                  <a:cubicBezTo>
                    <a:pt x="370305" y="49463"/>
                    <a:pt x="740611" y="98927"/>
                    <a:pt x="914400" y="240632"/>
                  </a:cubicBezTo>
                  <a:cubicBezTo>
                    <a:pt x="1088189" y="382337"/>
                    <a:pt x="823495" y="708527"/>
                    <a:pt x="1042737" y="850232"/>
                  </a:cubicBezTo>
                  <a:cubicBezTo>
                    <a:pt x="1261979" y="991937"/>
                    <a:pt x="1745916" y="1041400"/>
                    <a:pt x="2229853" y="1090863"/>
                  </a:cubicBezTo>
                </a:path>
              </a:pathLst>
            </a:custGeom>
            <a:noFill/>
            <a:ln w="19050" cap="rnd">
              <a:solidFill>
                <a:srgbClr val="009999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43156F53-7FDA-42B9-80BF-F20588327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0888" y="2727325"/>
            <a:ext cx="264318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 eaLnBrk="1" hangingPunct="1"/>
            <a:r>
              <a:rPr lang="zh-CN" altLang="en-US" sz="4100">
                <a:solidFill>
                  <a:srgbClr val="0099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谢谢观看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7373C83-6E2A-4BB4-9615-27EC8B8ED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32003">
            <a:off x="5722938" y="2201863"/>
            <a:ext cx="9366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31445E6-0257-4A01-BDC9-87EA36A2A99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29000" contrast="-100000"/>
          </a:blip>
          <a:srcRect l="51408" t="10966"/>
          <a:stretch>
            <a:fillRect/>
          </a:stretch>
        </p:blipFill>
        <p:spPr>
          <a:xfrm>
            <a:off x="67019" y="-221"/>
            <a:ext cx="3525111" cy="257865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5B10A6A1-A981-4E1D-AD6C-D1EC1B6DBC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63650" y="663575"/>
            <a:ext cx="6378575" cy="16113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FDAA7F5-D6B6-41AD-9EEB-5B4F3888147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 l="1804" r="4416"/>
          <a:stretch>
            <a:fillRect/>
          </a:stretch>
        </p:blipFill>
        <p:spPr>
          <a:xfrm>
            <a:off x="1247775" y="2362200"/>
            <a:ext cx="6405563" cy="1855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4ABA78B5-006B-4EEA-B7AA-D2C2F7CBC064}"/>
              </a:ext>
            </a:extLst>
          </p:cNvPr>
          <p:cNvSpPr txBox="1"/>
          <p:nvPr/>
        </p:nvSpPr>
        <p:spPr>
          <a:xfrm>
            <a:off x="987425" y="190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eaLnBrk="1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声音数字化 </a:t>
            </a:r>
          </a:p>
        </p:txBody>
      </p:sp>
      <p:pic>
        <p:nvPicPr>
          <p:cNvPr id="22533" name="图片 1">
            <a:extLst>
              <a:ext uri="{FF2B5EF4-FFF2-40B4-BE49-F238E27FC236}">
                <a16:creationId xmlns:a16="http://schemas.microsoft.com/office/drawing/2014/main" id="{F19A2B36-CD31-4422-86DE-6D3BADD59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4367213"/>
            <a:ext cx="79565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文本框 4">
            <a:extLst>
              <a:ext uri="{FF2B5EF4-FFF2-40B4-BE49-F238E27FC236}">
                <a16:creationId xmlns:a16="http://schemas.microsoft.com/office/drawing/2014/main" id="{AA0EF554-E436-4D05-BD22-0D6E502CE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275" y="1041400"/>
            <a:ext cx="6127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采样</a:t>
            </a:r>
          </a:p>
        </p:txBody>
      </p:sp>
      <p:sp>
        <p:nvSpPr>
          <p:cNvPr id="22535" name="文本框 8">
            <a:extLst>
              <a:ext uri="{FF2B5EF4-FFF2-40B4-BE49-F238E27FC236}">
                <a16:creationId xmlns:a16="http://schemas.microsoft.com/office/drawing/2014/main" id="{6C3EF7DA-8632-4DA5-A56F-D214A89A1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275" y="2578100"/>
            <a:ext cx="6127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量化</a:t>
            </a:r>
          </a:p>
        </p:txBody>
      </p:sp>
      <p:sp>
        <p:nvSpPr>
          <p:cNvPr id="22536" name="文本框 9">
            <a:extLst>
              <a:ext uri="{FF2B5EF4-FFF2-40B4-BE49-F238E27FC236}">
                <a16:creationId xmlns:a16="http://schemas.microsoft.com/office/drawing/2014/main" id="{B66C1DB9-8931-4BA4-8648-1CE9120AC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8350" y="4465638"/>
            <a:ext cx="6127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编码</a:t>
            </a:r>
          </a:p>
        </p:txBody>
      </p:sp>
      <p:sp>
        <p:nvSpPr>
          <p:cNvPr id="22537" name="TextBox 45">
            <a:extLst>
              <a:ext uri="{FF2B5EF4-FFF2-40B4-BE49-F238E27FC236}">
                <a16:creationId xmlns:a16="http://schemas.microsoft.com/office/drawing/2014/main" id="{13DD4D4A-F86E-4D37-99D7-5DEE61700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63" y="5648325"/>
            <a:ext cx="8510587" cy="1176338"/>
          </a:xfrm>
          <a:prstGeom prst="rect">
            <a:avLst/>
          </a:prstGeom>
          <a:solidFill>
            <a:srgbClr val="0A3B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声音的数字化：模拟声音数据转换为数字数据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按时间间隔</a:t>
            </a:r>
            <a:r>
              <a:rPr lang="zh-CN" altLang="en-US" sz="24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采样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，对数据进行</a:t>
            </a:r>
            <a:r>
              <a:rPr lang="zh-CN" altLang="en-US" sz="24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量化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，然后</a:t>
            </a:r>
            <a:r>
              <a:rPr lang="zh-CN" altLang="en-US" sz="24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编码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即二进制表示。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28D912A-0337-48EC-AED7-BBE96ED707B4}"/>
              </a:ext>
            </a:extLst>
          </p:cNvPr>
          <p:cNvSpPr/>
          <p:nvPr/>
        </p:nvSpPr>
        <p:spPr>
          <a:xfrm>
            <a:off x="1635125" y="5126038"/>
            <a:ext cx="504825" cy="323850"/>
          </a:xfrm>
          <a:prstGeom prst="rect">
            <a:avLst/>
          </a:prstGeom>
          <a:solidFill>
            <a:srgbClr val="FFF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3799EC-1AB4-4517-9AFD-C584249C9431}"/>
              </a:ext>
            </a:extLst>
          </p:cNvPr>
          <p:cNvSpPr/>
          <p:nvPr/>
        </p:nvSpPr>
        <p:spPr>
          <a:xfrm>
            <a:off x="2314575" y="5126038"/>
            <a:ext cx="504825" cy="323850"/>
          </a:xfrm>
          <a:prstGeom prst="rect">
            <a:avLst/>
          </a:prstGeom>
          <a:solidFill>
            <a:srgbClr val="FFF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C7750C2-7370-48AB-A0C0-750F7047DAA4}"/>
              </a:ext>
            </a:extLst>
          </p:cNvPr>
          <p:cNvSpPr/>
          <p:nvPr/>
        </p:nvSpPr>
        <p:spPr>
          <a:xfrm>
            <a:off x="3057525" y="5138738"/>
            <a:ext cx="504825" cy="323850"/>
          </a:xfrm>
          <a:prstGeom prst="rect">
            <a:avLst/>
          </a:prstGeom>
          <a:solidFill>
            <a:srgbClr val="FFF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0E5948-9DCE-494B-9BB8-90C6FC115155}"/>
              </a:ext>
            </a:extLst>
          </p:cNvPr>
          <p:cNvSpPr/>
          <p:nvPr/>
        </p:nvSpPr>
        <p:spPr>
          <a:xfrm>
            <a:off x="3730625" y="5138738"/>
            <a:ext cx="504825" cy="323850"/>
          </a:xfrm>
          <a:prstGeom prst="rect">
            <a:avLst/>
          </a:prstGeom>
          <a:solidFill>
            <a:srgbClr val="FFF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271585-F1D4-44A1-97ED-C68083B22D91}"/>
              </a:ext>
            </a:extLst>
          </p:cNvPr>
          <p:cNvSpPr/>
          <p:nvPr/>
        </p:nvSpPr>
        <p:spPr>
          <a:xfrm>
            <a:off x="4416425" y="5126038"/>
            <a:ext cx="503238" cy="323850"/>
          </a:xfrm>
          <a:prstGeom prst="rect">
            <a:avLst/>
          </a:prstGeom>
          <a:solidFill>
            <a:srgbClr val="FFF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7028F97-B253-4762-848E-DA4A4B8BFF4D}"/>
              </a:ext>
            </a:extLst>
          </p:cNvPr>
          <p:cNvSpPr/>
          <p:nvPr/>
        </p:nvSpPr>
        <p:spPr>
          <a:xfrm>
            <a:off x="5057775" y="5138738"/>
            <a:ext cx="503238" cy="323850"/>
          </a:xfrm>
          <a:prstGeom prst="rect">
            <a:avLst/>
          </a:prstGeom>
          <a:solidFill>
            <a:srgbClr val="FFF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5DEB3DD-C188-484D-8619-7E5062B159A8}"/>
              </a:ext>
            </a:extLst>
          </p:cNvPr>
          <p:cNvSpPr/>
          <p:nvPr/>
        </p:nvSpPr>
        <p:spPr>
          <a:xfrm>
            <a:off x="5743575" y="5126038"/>
            <a:ext cx="503238" cy="323850"/>
          </a:xfrm>
          <a:prstGeom prst="rect">
            <a:avLst/>
          </a:prstGeom>
          <a:solidFill>
            <a:srgbClr val="FFF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E2CFC5D-8189-49B6-BFC3-69AD668893A4}"/>
              </a:ext>
            </a:extLst>
          </p:cNvPr>
          <p:cNvSpPr/>
          <p:nvPr/>
        </p:nvSpPr>
        <p:spPr>
          <a:xfrm>
            <a:off x="6461125" y="5126038"/>
            <a:ext cx="503238" cy="323850"/>
          </a:xfrm>
          <a:prstGeom prst="rect">
            <a:avLst/>
          </a:prstGeom>
          <a:solidFill>
            <a:srgbClr val="FFF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F0E59FC-D47B-4DE6-B7E0-3F21F482ACA4}"/>
              </a:ext>
            </a:extLst>
          </p:cNvPr>
          <p:cNvSpPr/>
          <p:nvPr/>
        </p:nvSpPr>
        <p:spPr>
          <a:xfrm>
            <a:off x="7151688" y="5130800"/>
            <a:ext cx="504825" cy="323850"/>
          </a:xfrm>
          <a:prstGeom prst="rect">
            <a:avLst/>
          </a:prstGeom>
          <a:solidFill>
            <a:srgbClr val="FFF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6F7B5E1-AE1E-495A-8FCE-82AAAE0C6C11}"/>
              </a:ext>
            </a:extLst>
          </p:cNvPr>
          <p:cNvSpPr/>
          <p:nvPr/>
        </p:nvSpPr>
        <p:spPr>
          <a:xfrm>
            <a:off x="7878763" y="5126038"/>
            <a:ext cx="504825" cy="323850"/>
          </a:xfrm>
          <a:prstGeom prst="rect">
            <a:avLst/>
          </a:prstGeom>
          <a:solidFill>
            <a:srgbClr val="FFF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661897C-5D4D-4D73-BBD3-BAB98DA06463}"/>
              </a:ext>
            </a:extLst>
          </p:cNvPr>
          <p:cNvSpPr/>
          <p:nvPr/>
        </p:nvSpPr>
        <p:spPr>
          <a:xfrm>
            <a:off x="466725" y="4745038"/>
            <a:ext cx="7931150" cy="334962"/>
          </a:xfrm>
          <a:prstGeom prst="rect">
            <a:avLst/>
          </a:prstGeom>
          <a:solidFill>
            <a:srgbClr val="FFE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 bldLvl="0" animBg="1"/>
      <p:bldP spid="9" grpId="0" bldLvl="0" animBg="1"/>
      <p:bldP spid="10" grpId="0" bldLvl="0" animBg="1"/>
      <p:bldP spid="12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组合 30">
            <a:extLst>
              <a:ext uri="{FF2B5EF4-FFF2-40B4-BE49-F238E27FC236}">
                <a16:creationId xmlns:a16="http://schemas.microsoft.com/office/drawing/2014/main" id="{A5362768-D058-4E7D-B929-A011CFCA1CB1}"/>
              </a:ext>
            </a:extLst>
          </p:cNvPr>
          <p:cNvGrpSpPr>
            <a:grpSpLocks/>
          </p:cNvGrpSpPr>
          <p:nvPr/>
        </p:nvGrpSpPr>
        <p:grpSpPr bwMode="auto">
          <a:xfrm>
            <a:off x="-4763" y="1338263"/>
            <a:ext cx="2808288" cy="4795837"/>
            <a:chOff x="1402" y="3693"/>
            <a:chExt cx="4421" cy="7551"/>
          </a:xfrm>
        </p:grpSpPr>
        <p:pic>
          <p:nvPicPr>
            <p:cNvPr id="25613" name="图片 3">
              <a:extLst>
                <a:ext uri="{FF2B5EF4-FFF2-40B4-BE49-F238E27FC236}">
                  <a16:creationId xmlns:a16="http://schemas.microsoft.com/office/drawing/2014/main" id="{AD851437-B39D-4E0E-B81F-C5797B1502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2" y="3693"/>
              <a:ext cx="4421" cy="7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圆角矩形 31">
              <a:extLst>
                <a:ext uri="{FF2B5EF4-FFF2-40B4-BE49-F238E27FC236}">
                  <a16:creationId xmlns:a16="http://schemas.microsoft.com/office/drawing/2014/main" id="{8F292FC5-48CE-4FE3-95A9-B92A4F913B9C}"/>
                </a:ext>
              </a:extLst>
            </p:cNvPr>
            <p:cNvSpPr/>
            <p:nvPr/>
          </p:nvSpPr>
          <p:spPr>
            <a:xfrm>
              <a:off x="2911" y="4540"/>
              <a:ext cx="1687" cy="11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noProof="1"/>
                <a:t>Win 10</a:t>
              </a:r>
            </a:p>
          </p:txBody>
        </p:sp>
      </p:grpSp>
      <p:grpSp>
        <p:nvGrpSpPr>
          <p:cNvPr id="2" name="组合 26">
            <a:extLst>
              <a:ext uri="{FF2B5EF4-FFF2-40B4-BE49-F238E27FC236}">
                <a16:creationId xmlns:a16="http://schemas.microsoft.com/office/drawing/2014/main" id="{03F208E7-7DCE-495B-A432-DC529388049D}"/>
              </a:ext>
            </a:extLst>
          </p:cNvPr>
          <p:cNvGrpSpPr/>
          <p:nvPr/>
        </p:nvGrpSpPr>
        <p:grpSpPr>
          <a:xfrm>
            <a:off x="2980518" y="3971679"/>
            <a:ext cx="1260916" cy="2198267"/>
            <a:chOff x="4643439" y="2103438"/>
            <a:chExt cx="1681163" cy="2930525"/>
          </a:xfrm>
          <a:solidFill>
            <a:srgbClr val="009999"/>
          </a:solidFill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949BB5B7-8F7F-406B-8FF2-C2092C9ECA83}"/>
                </a:ext>
              </a:extLst>
            </p:cNvPr>
            <p:cNvSpPr/>
            <p:nvPr/>
          </p:nvSpPr>
          <p:spPr bwMode="auto">
            <a:xfrm>
              <a:off x="5692777" y="2201863"/>
              <a:ext cx="192088" cy="233362"/>
            </a:xfrm>
            <a:custGeom>
              <a:avLst/>
              <a:gdLst>
                <a:gd name="T0" fmla="*/ 16 w 39"/>
                <a:gd name="T1" fmla="*/ 22 h 47"/>
                <a:gd name="T2" fmla="*/ 13 w 39"/>
                <a:gd name="T3" fmla="*/ 25 h 47"/>
                <a:gd name="T4" fmla="*/ 10 w 39"/>
                <a:gd name="T5" fmla="*/ 29 h 47"/>
                <a:gd name="T6" fmla="*/ 1 w 39"/>
                <a:gd name="T7" fmla="*/ 44 h 47"/>
                <a:gd name="T8" fmla="*/ 3 w 39"/>
                <a:gd name="T9" fmla="*/ 46 h 47"/>
                <a:gd name="T10" fmla="*/ 20 w 39"/>
                <a:gd name="T11" fmla="*/ 29 h 47"/>
                <a:gd name="T12" fmla="*/ 22 w 39"/>
                <a:gd name="T13" fmla="*/ 27 h 47"/>
                <a:gd name="T14" fmla="*/ 24 w 39"/>
                <a:gd name="T15" fmla="*/ 25 h 47"/>
                <a:gd name="T16" fmla="*/ 27 w 39"/>
                <a:gd name="T17" fmla="*/ 21 h 47"/>
                <a:gd name="T18" fmla="*/ 31 w 39"/>
                <a:gd name="T19" fmla="*/ 16 h 47"/>
                <a:gd name="T20" fmla="*/ 38 w 39"/>
                <a:gd name="T21" fmla="*/ 3 h 47"/>
                <a:gd name="T22" fmla="*/ 35 w 39"/>
                <a:gd name="T23" fmla="*/ 1 h 47"/>
                <a:gd name="T24" fmla="*/ 31 w 39"/>
                <a:gd name="T25" fmla="*/ 5 h 47"/>
                <a:gd name="T26" fmla="*/ 27 w 39"/>
                <a:gd name="T27" fmla="*/ 9 h 47"/>
                <a:gd name="T28" fmla="*/ 16 w 39"/>
                <a:gd name="T29" fmla="*/ 2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47">
                  <a:moveTo>
                    <a:pt x="16" y="22"/>
                  </a:moveTo>
                  <a:cubicBezTo>
                    <a:pt x="15" y="23"/>
                    <a:pt x="14" y="24"/>
                    <a:pt x="13" y="25"/>
                  </a:cubicBezTo>
                  <a:cubicBezTo>
                    <a:pt x="12" y="26"/>
                    <a:pt x="11" y="28"/>
                    <a:pt x="10" y="29"/>
                  </a:cubicBezTo>
                  <a:cubicBezTo>
                    <a:pt x="7" y="34"/>
                    <a:pt x="3" y="38"/>
                    <a:pt x="1" y="44"/>
                  </a:cubicBezTo>
                  <a:cubicBezTo>
                    <a:pt x="0" y="45"/>
                    <a:pt x="2" y="47"/>
                    <a:pt x="3" y="46"/>
                  </a:cubicBezTo>
                  <a:cubicBezTo>
                    <a:pt x="10" y="42"/>
                    <a:pt x="15" y="35"/>
                    <a:pt x="20" y="29"/>
                  </a:cubicBezTo>
                  <a:cubicBezTo>
                    <a:pt x="21" y="28"/>
                    <a:pt x="21" y="28"/>
                    <a:pt x="22" y="27"/>
                  </a:cubicBezTo>
                  <a:cubicBezTo>
                    <a:pt x="23" y="26"/>
                    <a:pt x="23" y="26"/>
                    <a:pt x="24" y="25"/>
                  </a:cubicBezTo>
                  <a:cubicBezTo>
                    <a:pt x="25" y="24"/>
                    <a:pt x="26" y="22"/>
                    <a:pt x="27" y="21"/>
                  </a:cubicBezTo>
                  <a:cubicBezTo>
                    <a:pt x="28" y="19"/>
                    <a:pt x="30" y="17"/>
                    <a:pt x="31" y="16"/>
                  </a:cubicBezTo>
                  <a:cubicBezTo>
                    <a:pt x="34" y="12"/>
                    <a:pt x="36" y="7"/>
                    <a:pt x="38" y="3"/>
                  </a:cubicBezTo>
                  <a:cubicBezTo>
                    <a:pt x="39" y="1"/>
                    <a:pt x="37" y="0"/>
                    <a:pt x="35" y="1"/>
                  </a:cubicBezTo>
                  <a:cubicBezTo>
                    <a:pt x="34" y="2"/>
                    <a:pt x="32" y="3"/>
                    <a:pt x="31" y="5"/>
                  </a:cubicBezTo>
                  <a:cubicBezTo>
                    <a:pt x="30" y="6"/>
                    <a:pt x="28" y="7"/>
                    <a:pt x="27" y="9"/>
                  </a:cubicBezTo>
                  <a:cubicBezTo>
                    <a:pt x="23" y="13"/>
                    <a:pt x="20" y="17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052CEDE2-F3AD-4235-897A-34E2F5CAB7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3439" y="2103438"/>
              <a:ext cx="1681163" cy="2930525"/>
            </a:xfrm>
            <a:custGeom>
              <a:avLst/>
              <a:gdLst>
                <a:gd name="T0" fmla="*/ 88 w 340"/>
                <a:gd name="T1" fmla="*/ 145 h 592"/>
                <a:gd name="T2" fmla="*/ 111 w 340"/>
                <a:gd name="T3" fmla="*/ 174 h 592"/>
                <a:gd name="T4" fmla="*/ 158 w 340"/>
                <a:gd name="T5" fmla="*/ 240 h 592"/>
                <a:gd name="T6" fmla="*/ 179 w 340"/>
                <a:gd name="T7" fmla="*/ 249 h 592"/>
                <a:gd name="T8" fmla="*/ 139 w 340"/>
                <a:gd name="T9" fmla="*/ 279 h 592"/>
                <a:gd name="T10" fmla="*/ 139 w 340"/>
                <a:gd name="T11" fmla="*/ 287 h 592"/>
                <a:gd name="T12" fmla="*/ 228 w 340"/>
                <a:gd name="T13" fmla="*/ 315 h 592"/>
                <a:gd name="T14" fmla="*/ 206 w 340"/>
                <a:gd name="T15" fmla="*/ 445 h 592"/>
                <a:gd name="T16" fmla="*/ 183 w 340"/>
                <a:gd name="T17" fmla="*/ 523 h 592"/>
                <a:gd name="T18" fmla="*/ 139 w 340"/>
                <a:gd name="T19" fmla="*/ 518 h 592"/>
                <a:gd name="T20" fmla="*/ 116 w 340"/>
                <a:gd name="T21" fmla="*/ 449 h 592"/>
                <a:gd name="T22" fmla="*/ 105 w 340"/>
                <a:gd name="T23" fmla="*/ 345 h 592"/>
                <a:gd name="T24" fmla="*/ 91 w 340"/>
                <a:gd name="T25" fmla="*/ 249 h 592"/>
                <a:gd name="T26" fmla="*/ 45 w 340"/>
                <a:gd name="T27" fmla="*/ 201 h 592"/>
                <a:gd name="T28" fmla="*/ 81 w 340"/>
                <a:gd name="T29" fmla="*/ 249 h 592"/>
                <a:gd name="T30" fmla="*/ 97 w 340"/>
                <a:gd name="T31" fmla="*/ 349 h 592"/>
                <a:gd name="T32" fmla="*/ 112 w 340"/>
                <a:gd name="T33" fmla="*/ 518 h 592"/>
                <a:gd name="T34" fmla="*/ 92 w 340"/>
                <a:gd name="T35" fmla="*/ 549 h 592"/>
                <a:gd name="T36" fmla="*/ 43 w 340"/>
                <a:gd name="T37" fmla="*/ 567 h 592"/>
                <a:gd name="T38" fmla="*/ 2 w 340"/>
                <a:gd name="T39" fmla="*/ 572 h 592"/>
                <a:gd name="T40" fmla="*/ 43 w 340"/>
                <a:gd name="T41" fmla="*/ 577 h 592"/>
                <a:gd name="T42" fmla="*/ 98 w 340"/>
                <a:gd name="T43" fmla="*/ 555 h 592"/>
                <a:gd name="T44" fmla="*/ 118 w 340"/>
                <a:gd name="T45" fmla="*/ 523 h 592"/>
                <a:gd name="T46" fmla="*/ 187 w 340"/>
                <a:gd name="T47" fmla="*/ 532 h 592"/>
                <a:gd name="T48" fmla="*/ 198 w 340"/>
                <a:gd name="T49" fmla="*/ 562 h 592"/>
                <a:gd name="T50" fmla="*/ 219 w 340"/>
                <a:gd name="T51" fmla="*/ 591 h 592"/>
                <a:gd name="T52" fmla="*/ 271 w 340"/>
                <a:gd name="T53" fmla="*/ 570 h 592"/>
                <a:gd name="T54" fmla="*/ 239 w 340"/>
                <a:gd name="T55" fmla="*/ 574 h 592"/>
                <a:gd name="T56" fmla="*/ 200 w 340"/>
                <a:gd name="T57" fmla="*/ 549 h 592"/>
                <a:gd name="T58" fmla="*/ 194 w 340"/>
                <a:gd name="T59" fmla="*/ 529 h 592"/>
                <a:gd name="T60" fmla="*/ 220 w 340"/>
                <a:gd name="T61" fmla="*/ 406 h 592"/>
                <a:gd name="T62" fmla="*/ 236 w 340"/>
                <a:gd name="T63" fmla="*/ 308 h 592"/>
                <a:gd name="T64" fmla="*/ 243 w 340"/>
                <a:gd name="T65" fmla="*/ 297 h 592"/>
                <a:gd name="T66" fmla="*/ 339 w 340"/>
                <a:gd name="T67" fmla="*/ 256 h 592"/>
                <a:gd name="T68" fmla="*/ 293 w 340"/>
                <a:gd name="T69" fmla="*/ 267 h 592"/>
                <a:gd name="T70" fmla="*/ 232 w 340"/>
                <a:gd name="T71" fmla="*/ 294 h 592"/>
                <a:gd name="T72" fmla="*/ 180 w 340"/>
                <a:gd name="T73" fmla="*/ 267 h 592"/>
                <a:gd name="T74" fmla="*/ 232 w 340"/>
                <a:gd name="T75" fmla="*/ 245 h 592"/>
                <a:gd name="T76" fmla="*/ 267 w 340"/>
                <a:gd name="T77" fmla="*/ 209 h 592"/>
                <a:gd name="T78" fmla="*/ 277 w 340"/>
                <a:gd name="T79" fmla="*/ 181 h 592"/>
                <a:gd name="T80" fmla="*/ 276 w 340"/>
                <a:gd name="T81" fmla="*/ 145 h 592"/>
                <a:gd name="T82" fmla="*/ 229 w 340"/>
                <a:gd name="T83" fmla="*/ 75 h 592"/>
                <a:gd name="T84" fmla="*/ 265 w 340"/>
                <a:gd name="T85" fmla="*/ 49 h 592"/>
                <a:gd name="T86" fmla="*/ 266 w 340"/>
                <a:gd name="T87" fmla="*/ 43 h 592"/>
                <a:gd name="T88" fmla="*/ 243 w 340"/>
                <a:gd name="T89" fmla="*/ 53 h 592"/>
                <a:gd name="T90" fmla="*/ 218 w 340"/>
                <a:gd name="T91" fmla="*/ 71 h 592"/>
                <a:gd name="T92" fmla="*/ 243 w 340"/>
                <a:gd name="T93" fmla="*/ 95 h 592"/>
                <a:gd name="T94" fmla="*/ 272 w 340"/>
                <a:gd name="T95" fmla="*/ 191 h 592"/>
                <a:gd name="T96" fmla="*/ 243 w 340"/>
                <a:gd name="T97" fmla="*/ 236 h 592"/>
                <a:gd name="T98" fmla="*/ 188 w 340"/>
                <a:gd name="T99" fmla="*/ 245 h 592"/>
                <a:gd name="T100" fmla="*/ 139 w 340"/>
                <a:gd name="T101" fmla="*/ 219 h 592"/>
                <a:gd name="T102" fmla="*/ 139 w 340"/>
                <a:gd name="T103" fmla="*/ 89 h 592"/>
                <a:gd name="T104" fmla="*/ 221 w 340"/>
                <a:gd name="T105" fmla="*/ 71 h 592"/>
                <a:gd name="T106" fmla="*/ 208 w 340"/>
                <a:gd name="T107" fmla="*/ 49 h 592"/>
                <a:gd name="T108" fmla="*/ 213 w 340"/>
                <a:gd name="T109" fmla="*/ 4 h 592"/>
                <a:gd name="T110" fmla="*/ 201 w 340"/>
                <a:gd name="T111" fmla="*/ 45 h 592"/>
                <a:gd name="T112" fmla="*/ 201 w 340"/>
                <a:gd name="T113" fmla="*/ 62 h 592"/>
                <a:gd name="T114" fmla="*/ 120 w 340"/>
                <a:gd name="T115" fmla="*/ 112 h 592"/>
                <a:gd name="T116" fmla="*/ 96 w 340"/>
                <a:gd name="T117" fmla="*/ 145 h 592"/>
                <a:gd name="T118" fmla="*/ 109 w 340"/>
                <a:gd name="T119" fmla="*/ 148 h 592"/>
                <a:gd name="T120" fmla="*/ 111 w 340"/>
                <a:gd name="T121" fmla="*/ 169 h 592"/>
                <a:gd name="T122" fmla="*/ 276 w 340"/>
                <a:gd name="T123" fmla="*/ 182 h 592"/>
                <a:gd name="T124" fmla="*/ 271 w 340"/>
                <a:gd name="T125" fmla="*/ 20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0" h="592">
                  <a:moveTo>
                    <a:pt x="120" y="112"/>
                  </a:moveTo>
                  <a:cubicBezTo>
                    <a:pt x="115" y="122"/>
                    <a:pt x="113" y="132"/>
                    <a:pt x="111" y="142"/>
                  </a:cubicBezTo>
                  <a:cubicBezTo>
                    <a:pt x="103" y="136"/>
                    <a:pt x="92" y="136"/>
                    <a:pt x="88" y="145"/>
                  </a:cubicBezTo>
                  <a:cubicBezTo>
                    <a:pt x="88" y="146"/>
                    <a:pt x="87" y="148"/>
                    <a:pt x="87" y="149"/>
                  </a:cubicBezTo>
                  <a:cubicBezTo>
                    <a:pt x="87" y="150"/>
                    <a:pt x="87" y="150"/>
                    <a:pt x="87" y="151"/>
                  </a:cubicBezTo>
                  <a:cubicBezTo>
                    <a:pt x="87" y="164"/>
                    <a:pt x="99" y="175"/>
                    <a:pt x="111" y="174"/>
                  </a:cubicBezTo>
                  <a:cubicBezTo>
                    <a:pt x="115" y="193"/>
                    <a:pt x="124" y="212"/>
                    <a:pt x="139" y="226"/>
                  </a:cubicBezTo>
                  <a:cubicBezTo>
                    <a:pt x="140" y="227"/>
                    <a:pt x="142" y="229"/>
                    <a:pt x="143" y="230"/>
                  </a:cubicBezTo>
                  <a:cubicBezTo>
                    <a:pt x="147" y="234"/>
                    <a:pt x="152" y="237"/>
                    <a:pt x="158" y="240"/>
                  </a:cubicBezTo>
                  <a:cubicBezTo>
                    <a:pt x="161" y="242"/>
                    <a:pt x="164" y="244"/>
                    <a:pt x="167" y="245"/>
                  </a:cubicBezTo>
                  <a:cubicBezTo>
                    <a:pt x="171" y="247"/>
                    <a:pt x="175" y="248"/>
                    <a:pt x="178" y="249"/>
                  </a:cubicBezTo>
                  <a:cubicBezTo>
                    <a:pt x="179" y="249"/>
                    <a:pt x="179" y="249"/>
                    <a:pt x="179" y="249"/>
                  </a:cubicBezTo>
                  <a:cubicBezTo>
                    <a:pt x="176" y="259"/>
                    <a:pt x="172" y="271"/>
                    <a:pt x="176" y="282"/>
                  </a:cubicBezTo>
                  <a:cubicBezTo>
                    <a:pt x="165" y="281"/>
                    <a:pt x="154" y="280"/>
                    <a:pt x="143" y="279"/>
                  </a:cubicBezTo>
                  <a:cubicBezTo>
                    <a:pt x="142" y="279"/>
                    <a:pt x="140" y="279"/>
                    <a:pt x="139" y="279"/>
                  </a:cubicBezTo>
                  <a:cubicBezTo>
                    <a:pt x="129" y="278"/>
                    <a:pt x="119" y="278"/>
                    <a:pt x="110" y="277"/>
                  </a:cubicBezTo>
                  <a:cubicBezTo>
                    <a:pt x="107" y="277"/>
                    <a:pt x="107" y="281"/>
                    <a:pt x="109" y="281"/>
                  </a:cubicBezTo>
                  <a:cubicBezTo>
                    <a:pt x="119" y="284"/>
                    <a:pt x="129" y="285"/>
                    <a:pt x="139" y="287"/>
                  </a:cubicBezTo>
                  <a:cubicBezTo>
                    <a:pt x="140" y="287"/>
                    <a:pt x="142" y="287"/>
                    <a:pt x="143" y="287"/>
                  </a:cubicBezTo>
                  <a:cubicBezTo>
                    <a:pt x="156" y="289"/>
                    <a:pt x="169" y="290"/>
                    <a:pt x="183" y="292"/>
                  </a:cubicBezTo>
                  <a:cubicBezTo>
                    <a:pt x="202" y="293"/>
                    <a:pt x="231" y="289"/>
                    <a:pt x="228" y="315"/>
                  </a:cubicBezTo>
                  <a:cubicBezTo>
                    <a:pt x="227" y="325"/>
                    <a:pt x="226" y="335"/>
                    <a:pt x="224" y="345"/>
                  </a:cubicBezTo>
                  <a:cubicBezTo>
                    <a:pt x="224" y="346"/>
                    <a:pt x="224" y="348"/>
                    <a:pt x="224" y="349"/>
                  </a:cubicBezTo>
                  <a:cubicBezTo>
                    <a:pt x="219" y="381"/>
                    <a:pt x="213" y="413"/>
                    <a:pt x="206" y="445"/>
                  </a:cubicBezTo>
                  <a:cubicBezTo>
                    <a:pt x="206" y="446"/>
                    <a:pt x="206" y="448"/>
                    <a:pt x="206" y="449"/>
                  </a:cubicBezTo>
                  <a:cubicBezTo>
                    <a:pt x="203" y="461"/>
                    <a:pt x="200" y="473"/>
                    <a:pt x="198" y="485"/>
                  </a:cubicBezTo>
                  <a:cubicBezTo>
                    <a:pt x="196" y="491"/>
                    <a:pt x="192" y="524"/>
                    <a:pt x="183" y="523"/>
                  </a:cubicBezTo>
                  <a:cubicBezTo>
                    <a:pt x="170" y="522"/>
                    <a:pt x="156" y="520"/>
                    <a:pt x="143" y="519"/>
                  </a:cubicBezTo>
                  <a:cubicBezTo>
                    <a:pt x="142" y="519"/>
                    <a:pt x="142" y="519"/>
                    <a:pt x="141" y="518"/>
                  </a:cubicBezTo>
                  <a:cubicBezTo>
                    <a:pt x="140" y="518"/>
                    <a:pt x="140" y="518"/>
                    <a:pt x="139" y="518"/>
                  </a:cubicBezTo>
                  <a:cubicBezTo>
                    <a:pt x="121" y="516"/>
                    <a:pt x="120" y="512"/>
                    <a:pt x="120" y="493"/>
                  </a:cubicBezTo>
                  <a:cubicBezTo>
                    <a:pt x="120" y="480"/>
                    <a:pt x="118" y="466"/>
                    <a:pt x="117" y="453"/>
                  </a:cubicBezTo>
                  <a:cubicBezTo>
                    <a:pt x="116" y="452"/>
                    <a:pt x="116" y="450"/>
                    <a:pt x="116" y="449"/>
                  </a:cubicBezTo>
                  <a:cubicBezTo>
                    <a:pt x="116" y="448"/>
                    <a:pt x="116" y="446"/>
                    <a:pt x="116" y="445"/>
                  </a:cubicBezTo>
                  <a:cubicBezTo>
                    <a:pt x="111" y="413"/>
                    <a:pt x="106" y="381"/>
                    <a:pt x="105" y="349"/>
                  </a:cubicBezTo>
                  <a:cubicBezTo>
                    <a:pt x="105" y="348"/>
                    <a:pt x="105" y="346"/>
                    <a:pt x="105" y="345"/>
                  </a:cubicBezTo>
                  <a:cubicBezTo>
                    <a:pt x="104" y="325"/>
                    <a:pt x="105" y="305"/>
                    <a:pt x="110" y="285"/>
                  </a:cubicBezTo>
                  <a:cubicBezTo>
                    <a:pt x="110" y="282"/>
                    <a:pt x="109" y="281"/>
                    <a:pt x="107" y="280"/>
                  </a:cubicBezTo>
                  <a:cubicBezTo>
                    <a:pt x="102" y="271"/>
                    <a:pt x="97" y="260"/>
                    <a:pt x="91" y="249"/>
                  </a:cubicBezTo>
                  <a:cubicBezTo>
                    <a:pt x="91" y="248"/>
                    <a:pt x="90" y="246"/>
                    <a:pt x="89" y="245"/>
                  </a:cubicBezTo>
                  <a:cubicBezTo>
                    <a:pt x="79" y="225"/>
                    <a:pt x="68" y="205"/>
                    <a:pt x="49" y="195"/>
                  </a:cubicBezTo>
                  <a:cubicBezTo>
                    <a:pt x="46" y="193"/>
                    <a:pt x="43" y="198"/>
                    <a:pt x="45" y="201"/>
                  </a:cubicBezTo>
                  <a:cubicBezTo>
                    <a:pt x="58" y="215"/>
                    <a:pt x="70" y="228"/>
                    <a:pt x="79" y="245"/>
                  </a:cubicBezTo>
                  <a:cubicBezTo>
                    <a:pt x="79" y="245"/>
                    <a:pt x="79" y="245"/>
                    <a:pt x="79" y="245"/>
                  </a:cubicBezTo>
                  <a:cubicBezTo>
                    <a:pt x="80" y="246"/>
                    <a:pt x="80" y="248"/>
                    <a:pt x="81" y="249"/>
                  </a:cubicBezTo>
                  <a:cubicBezTo>
                    <a:pt x="88" y="261"/>
                    <a:pt x="94" y="273"/>
                    <a:pt x="103" y="283"/>
                  </a:cubicBezTo>
                  <a:cubicBezTo>
                    <a:pt x="98" y="304"/>
                    <a:pt x="97" y="324"/>
                    <a:pt x="97" y="345"/>
                  </a:cubicBezTo>
                  <a:cubicBezTo>
                    <a:pt x="97" y="346"/>
                    <a:pt x="97" y="348"/>
                    <a:pt x="97" y="349"/>
                  </a:cubicBezTo>
                  <a:cubicBezTo>
                    <a:pt x="98" y="381"/>
                    <a:pt x="103" y="413"/>
                    <a:pt x="107" y="445"/>
                  </a:cubicBezTo>
                  <a:cubicBezTo>
                    <a:pt x="107" y="446"/>
                    <a:pt x="107" y="448"/>
                    <a:pt x="107" y="449"/>
                  </a:cubicBezTo>
                  <a:cubicBezTo>
                    <a:pt x="110" y="472"/>
                    <a:pt x="112" y="495"/>
                    <a:pt x="112" y="518"/>
                  </a:cubicBezTo>
                  <a:cubicBezTo>
                    <a:pt x="112" y="519"/>
                    <a:pt x="112" y="520"/>
                    <a:pt x="112" y="521"/>
                  </a:cubicBezTo>
                  <a:cubicBezTo>
                    <a:pt x="106" y="528"/>
                    <a:pt x="100" y="537"/>
                    <a:pt x="95" y="545"/>
                  </a:cubicBezTo>
                  <a:cubicBezTo>
                    <a:pt x="94" y="546"/>
                    <a:pt x="93" y="548"/>
                    <a:pt x="92" y="549"/>
                  </a:cubicBezTo>
                  <a:cubicBezTo>
                    <a:pt x="92" y="550"/>
                    <a:pt x="91" y="550"/>
                    <a:pt x="91" y="551"/>
                  </a:cubicBezTo>
                  <a:cubicBezTo>
                    <a:pt x="86" y="558"/>
                    <a:pt x="78" y="570"/>
                    <a:pt x="78" y="580"/>
                  </a:cubicBezTo>
                  <a:cubicBezTo>
                    <a:pt x="68" y="574"/>
                    <a:pt x="56" y="570"/>
                    <a:pt x="43" y="567"/>
                  </a:cubicBezTo>
                  <a:cubicBezTo>
                    <a:pt x="42" y="567"/>
                    <a:pt x="40" y="567"/>
                    <a:pt x="39" y="567"/>
                  </a:cubicBezTo>
                  <a:cubicBezTo>
                    <a:pt x="26" y="565"/>
                    <a:pt x="13" y="565"/>
                    <a:pt x="2" y="568"/>
                  </a:cubicBezTo>
                  <a:cubicBezTo>
                    <a:pt x="0" y="569"/>
                    <a:pt x="0" y="572"/>
                    <a:pt x="2" y="572"/>
                  </a:cubicBezTo>
                  <a:cubicBezTo>
                    <a:pt x="14" y="575"/>
                    <a:pt x="27" y="575"/>
                    <a:pt x="39" y="577"/>
                  </a:cubicBezTo>
                  <a:cubicBezTo>
                    <a:pt x="39" y="577"/>
                    <a:pt x="40" y="577"/>
                    <a:pt x="40" y="577"/>
                  </a:cubicBezTo>
                  <a:cubicBezTo>
                    <a:pt x="41" y="577"/>
                    <a:pt x="42" y="577"/>
                    <a:pt x="43" y="577"/>
                  </a:cubicBezTo>
                  <a:cubicBezTo>
                    <a:pt x="56" y="579"/>
                    <a:pt x="68" y="584"/>
                    <a:pt x="79" y="589"/>
                  </a:cubicBezTo>
                  <a:cubicBezTo>
                    <a:pt x="82" y="590"/>
                    <a:pt x="84" y="588"/>
                    <a:pt x="84" y="586"/>
                  </a:cubicBezTo>
                  <a:cubicBezTo>
                    <a:pt x="91" y="577"/>
                    <a:pt x="93" y="564"/>
                    <a:pt x="98" y="555"/>
                  </a:cubicBezTo>
                  <a:cubicBezTo>
                    <a:pt x="100" y="553"/>
                    <a:pt x="101" y="551"/>
                    <a:pt x="102" y="549"/>
                  </a:cubicBezTo>
                  <a:cubicBezTo>
                    <a:pt x="103" y="548"/>
                    <a:pt x="104" y="546"/>
                    <a:pt x="104" y="545"/>
                  </a:cubicBezTo>
                  <a:cubicBezTo>
                    <a:pt x="109" y="538"/>
                    <a:pt x="114" y="531"/>
                    <a:pt x="118" y="523"/>
                  </a:cubicBezTo>
                  <a:cubicBezTo>
                    <a:pt x="125" y="524"/>
                    <a:pt x="132" y="525"/>
                    <a:pt x="139" y="526"/>
                  </a:cubicBezTo>
                  <a:cubicBezTo>
                    <a:pt x="140" y="527"/>
                    <a:pt x="142" y="527"/>
                    <a:pt x="143" y="527"/>
                  </a:cubicBezTo>
                  <a:cubicBezTo>
                    <a:pt x="158" y="529"/>
                    <a:pt x="172" y="530"/>
                    <a:pt x="187" y="532"/>
                  </a:cubicBezTo>
                  <a:cubicBezTo>
                    <a:pt x="188" y="536"/>
                    <a:pt x="189" y="541"/>
                    <a:pt x="191" y="545"/>
                  </a:cubicBezTo>
                  <a:cubicBezTo>
                    <a:pt x="191" y="546"/>
                    <a:pt x="192" y="548"/>
                    <a:pt x="192" y="549"/>
                  </a:cubicBezTo>
                  <a:cubicBezTo>
                    <a:pt x="194" y="553"/>
                    <a:pt x="196" y="558"/>
                    <a:pt x="198" y="562"/>
                  </a:cubicBezTo>
                  <a:cubicBezTo>
                    <a:pt x="202" y="572"/>
                    <a:pt x="207" y="585"/>
                    <a:pt x="216" y="592"/>
                  </a:cubicBezTo>
                  <a:cubicBezTo>
                    <a:pt x="217" y="592"/>
                    <a:pt x="218" y="592"/>
                    <a:pt x="219" y="591"/>
                  </a:cubicBezTo>
                  <a:cubicBezTo>
                    <a:pt x="219" y="591"/>
                    <a:pt x="219" y="591"/>
                    <a:pt x="219" y="591"/>
                  </a:cubicBezTo>
                  <a:cubicBezTo>
                    <a:pt x="226" y="589"/>
                    <a:pt x="232" y="587"/>
                    <a:pt x="239" y="584"/>
                  </a:cubicBezTo>
                  <a:cubicBezTo>
                    <a:pt x="240" y="584"/>
                    <a:pt x="242" y="583"/>
                    <a:pt x="243" y="583"/>
                  </a:cubicBezTo>
                  <a:cubicBezTo>
                    <a:pt x="253" y="579"/>
                    <a:pt x="262" y="575"/>
                    <a:pt x="271" y="570"/>
                  </a:cubicBezTo>
                  <a:cubicBezTo>
                    <a:pt x="273" y="569"/>
                    <a:pt x="272" y="566"/>
                    <a:pt x="270" y="566"/>
                  </a:cubicBezTo>
                  <a:cubicBezTo>
                    <a:pt x="261" y="566"/>
                    <a:pt x="252" y="569"/>
                    <a:pt x="243" y="572"/>
                  </a:cubicBezTo>
                  <a:cubicBezTo>
                    <a:pt x="242" y="573"/>
                    <a:pt x="240" y="573"/>
                    <a:pt x="239" y="574"/>
                  </a:cubicBezTo>
                  <a:cubicBezTo>
                    <a:pt x="231" y="577"/>
                    <a:pt x="224" y="581"/>
                    <a:pt x="217" y="584"/>
                  </a:cubicBezTo>
                  <a:cubicBezTo>
                    <a:pt x="213" y="575"/>
                    <a:pt x="207" y="566"/>
                    <a:pt x="203" y="557"/>
                  </a:cubicBezTo>
                  <a:cubicBezTo>
                    <a:pt x="202" y="554"/>
                    <a:pt x="201" y="552"/>
                    <a:pt x="200" y="549"/>
                  </a:cubicBezTo>
                  <a:cubicBezTo>
                    <a:pt x="199" y="548"/>
                    <a:pt x="199" y="546"/>
                    <a:pt x="198" y="545"/>
                  </a:cubicBezTo>
                  <a:cubicBezTo>
                    <a:pt x="197" y="540"/>
                    <a:pt x="195" y="535"/>
                    <a:pt x="193" y="531"/>
                  </a:cubicBezTo>
                  <a:cubicBezTo>
                    <a:pt x="193" y="530"/>
                    <a:pt x="194" y="530"/>
                    <a:pt x="194" y="529"/>
                  </a:cubicBezTo>
                  <a:cubicBezTo>
                    <a:pt x="202" y="503"/>
                    <a:pt x="208" y="476"/>
                    <a:pt x="213" y="449"/>
                  </a:cubicBezTo>
                  <a:cubicBezTo>
                    <a:pt x="213" y="448"/>
                    <a:pt x="213" y="446"/>
                    <a:pt x="214" y="445"/>
                  </a:cubicBezTo>
                  <a:cubicBezTo>
                    <a:pt x="216" y="432"/>
                    <a:pt x="218" y="419"/>
                    <a:pt x="220" y="406"/>
                  </a:cubicBezTo>
                  <a:cubicBezTo>
                    <a:pt x="223" y="387"/>
                    <a:pt x="227" y="368"/>
                    <a:pt x="231" y="349"/>
                  </a:cubicBezTo>
                  <a:cubicBezTo>
                    <a:pt x="231" y="348"/>
                    <a:pt x="231" y="346"/>
                    <a:pt x="232" y="345"/>
                  </a:cubicBezTo>
                  <a:cubicBezTo>
                    <a:pt x="234" y="332"/>
                    <a:pt x="235" y="320"/>
                    <a:pt x="236" y="308"/>
                  </a:cubicBezTo>
                  <a:cubicBezTo>
                    <a:pt x="236" y="304"/>
                    <a:pt x="236" y="301"/>
                    <a:pt x="235" y="299"/>
                  </a:cubicBezTo>
                  <a:cubicBezTo>
                    <a:pt x="236" y="299"/>
                    <a:pt x="238" y="298"/>
                    <a:pt x="239" y="298"/>
                  </a:cubicBezTo>
                  <a:cubicBezTo>
                    <a:pt x="240" y="298"/>
                    <a:pt x="242" y="297"/>
                    <a:pt x="243" y="297"/>
                  </a:cubicBezTo>
                  <a:cubicBezTo>
                    <a:pt x="256" y="293"/>
                    <a:pt x="268" y="288"/>
                    <a:pt x="280" y="283"/>
                  </a:cubicBezTo>
                  <a:cubicBezTo>
                    <a:pt x="299" y="274"/>
                    <a:pt x="321" y="268"/>
                    <a:pt x="339" y="257"/>
                  </a:cubicBezTo>
                  <a:cubicBezTo>
                    <a:pt x="339" y="257"/>
                    <a:pt x="339" y="256"/>
                    <a:pt x="339" y="256"/>
                  </a:cubicBezTo>
                  <a:cubicBezTo>
                    <a:pt x="340" y="255"/>
                    <a:pt x="340" y="254"/>
                    <a:pt x="339" y="254"/>
                  </a:cubicBezTo>
                  <a:cubicBezTo>
                    <a:pt x="339" y="253"/>
                    <a:pt x="338" y="253"/>
                    <a:pt x="337" y="253"/>
                  </a:cubicBezTo>
                  <a:cubicBezTo>
                    <a:pt x="322" y="252"/>
                    <a:pt x="307" y="261"/>
                    <a:pt x="293" y="267"/>
                  </a:cubicBezTo>
                  <a:cubicBezTo>
                    <a:pt x="277" y="275"/>
                    <a:pt x="260" y="282"/>
                    <a:pt x="243" y="289"/>
                  </a:cubicBezTo>
                  <a:cubicBezTo>
                    <a:pt x="242" y="290"/>
                    <a:pt x="240" y="290"/>
                    <a:pt x="239" y="291"/>
                  </a:cubicBezTo>
                  <a:cubicBezTo>
                    <a:pt x="237" y="292"/>
                    <a:pt x="234" y="293"/>
                    <a:pt x="232" y="294"/>
                  </a:cubicBezTo>
                  <a:cubicBezTo>
                    <a:pt x="228" y="291"/>
                    <a:pt x="224" y="289"/>
                    <a:pt x="218" y="288"/>
                  </a:cubicBezTo>
                  <a:cubicBezTo>
                    <a:pt x="206" y="285"/>
                    <a:pt x="192" y="283"/>
                    <a:pt x="179" y="282"/>
                  </a:cubicBezTo>
                  <a:cubicBezTo>
                    <a:pt x="180" y="277"/>
                    <a:pt x="180" y="272"/>
                    <a:pt x="180" y="267"/>
                  </a:cubicBezTo>
                  <a:cubicBezTo>
                    <a:pt x="180" y="262"/>
                    <a:pt x="181" y="256"/>
                    <a:pt x="182" y="250"/>
                  </a:cubicBezTo>
                  <a:cubicBezTo>
                    <a:pt x="195" y="253"/>
                    <a:pt x="209" y="253"/>
                    <a:pt x="221" y="249"/>
                  </a:cubicBezTo>
                  <a:cubicBezTo>
                    <a:pt x="225" y="248"/>
                    <a:pt x="228" y="247"/>
                    <a:pt x="232" y="245"/>
                  </a:cubicBezTo>
                  <a:cubicBezTo>
                    <a:pt x="234" y="244"/>
                    <a:pt x="237" y="242"/>
                    <a:pt x="239" y="241"/>
                  </a:cubicBezTo>
                  <a:cubicBezTo>
                    <a:pt x="240" y="240"/>
                    <a:pt x="242" y="239"/>
                    <a:pt x="243" y="238"/>
                  </a:cubicBezTo>
                  <a:cubicBezTo>
                    <a:pt x="253" y="231"/>
                    <a:pt x="261" y="221"/>
                    <a:pt x="267" y="209"/>
                  </a:cubicBezTo>
                  <a:cubicBezTo>
                    <a:pt x="268" y="209"/>
                    <a:pt x="268" y="210"/>
                    <a:pt x="269" y="210"/>
                  </a:cubicBezTo>
                  <a:cubicBezTo>
                    <a:pt x="279" y="212"/>
                    <a:pt x="292" y="211"/>
                    <a:pt x="295" y="199"/>
                  </a:cubicBezTo>
                  <a:cubicBezTo>
                    <a:pt x="298" y="190"/>
                    <a:pt x="287" y="176"/>
                    <a:pt x="277" y="181"/>
                  </a:cubicBezTo>
                  <a:cubicBezTo>
                    <a:pt x="277" y="181"/>
                    <a:pt x="276" y="181"/>
                    <a:pt x="276" y="182"/>
                  </a:cubicBezTo>
                  <a:cubicBezTo>
                    <a:pt x="278" y="171"/>
                    <a:pt x="278" y="160"/>
                    <a:pt x="276" y="149"/>
                  </a:cubicBezTo>
                  <a:cubicBezTo>
                    <a:pt x="276" y="148"/>
                    <a:pt x="276" y="146"/>
                    <a:pt x="276" y="145"/>
                  </a:cubicBezTo>
                  <a:cubicBezTo>
                    <a:pt x="272" y="122"/>
                    <a:pt x="261" y="99"/>
                    <a:pt x="243" y="85"/>
                  </a:cubicBezTo>
                  <a:cubicBezTo>
                    <a:pt x="242" y="84"/>
                    <a:pt x="240" y="83"/>
                    <a:pt x="239" y="82"/>
                  </a:cubicBezTo>
                  <a:cubicBezTo>
                    <a:pt x="236" y="79"/>
                    <a:pt x="232" y="77"/>
                    <a:pt x="229" y="75"/>
                  </a:cubicBezTo>
                  <a:cubicBezTo>
                    <a:pt x="232" y="73"/>
                    <a:pt x="235" y="70"/>
                    <a:pt x="239" y="67"/>
                  </a:cubicBezTo>
                  <a:cubicBezTo>
                    <a:pt x="240" y="66"/>
                    <a:pt x="242" y="66"/>
                    <a:pt x="243" y="65"/>
                  </a:cubicBezTo>
                  <a:cubicBezTo>
                    <a:pt x="250" y="59"/>
                    <a:pt x="258" y="54"/>
                    <a:pt x="265" y="49"/>
                  </a:cubicBezTo>
                  <a:cubicBezTo>
                    <a:pt x="266" y="48"/>
                    <a:pt x="267" y="48"/>
                    <a:pt x="268" y="47"/>
                  </a:cubicBezTo>
                  <a:cubicBezTo>
                    <a:pt x="269" y="47"/>
                    <a:pt x="269" y="46"/>
                    <a:pt x="269" y="45"/>
                  </a:cubicBezTo>
                  <a:cubicBezTo>
                    <a:pt x="269" y="44"/>
                    <a:pt x="268" y="42"/>
                    <a:pt x="266" y="43"/>
                  </a:cubicBezTo>
                  <a:cubicBezTo>
                    <a:pt x="264" y="43"/>
                    <a:pt x="261" y="44"/>
                    <a:pt x="259" y="45"/>
                  </a:cubicBezTo>
                  <a:cubicBezTo>
                    <a:pt x="256" y="46"/>
                    <a:pt x="253" y="47"/>
                    <a:pt x="250" y="49"/>
                  </a:cubicBezTo>
                  <a:cubicBezTo>
                    <a:pt x="248" y="50"/>
                    <a:pt x="245" y="52"/>
                    <a:pt x="243" y="53"/>
                  </a:cubicBezTo>
                  <a:cubicBezTo>
                    <a:pt x="242" y="54"/>
                    <a:pt x="240" y="55"/>
                    <a:pt x="239" y="56"/>
                  </a:cubicBezTo>
                  <a:cubicBezTo>
                    <a:pt x="233" y="61"/>
                    <a:pt x="227" y="67"/>
                    <a:pt x="223" y="73"/>
                  </a:cubicBezTo>
                  <a:cubicBezTo>
                    <a:pt x="222" y="72"/>
                    <a:pt x="220" y="72"/>
                    <a:pt x="218" y="71"/>
                  </a:cubicBezTo>
                  <a:cubicBezTo>
                    <a:pt x="216" y="71"/>
                    <a:pt x="215" y="74"/>
                    <a:pt x="217" y="75"/>
                  </a:cubicBezTo>
                  <a:cubicBezTo>
                    <a:pt x="225" y="80"/>
                    <a:pt x="232" y="86"/>
                    <a:pt x="239" y="92"/>
                  </a:cubicBezTo>
                  <a:cubicBezTo>
                    <a:pt x="240" y="93"/>
                    <a:pt x="242" y="94"/>
                    <a:pt x="243" y="95"/>
                  </a:cubicBezTo>
                  <a:cubicBezTo>
                    <a:pt x="257" y="110"/>
                    <a:pt x="268" y="126"/>
                    <a:pt x="272" y="145"/>
                  </a:cubicBezTo>
                  <a:cubicBezTo>
                    <a:pt x="272" y="146"/>
                    <a:pt x="272" y="148"/>
                    <a:pt x="273" y="149"/>
                  </a:cubicBezTo>
                  <a:cubicBezTo>
                    <a:pt x="275" y="162"/>
                    <a:pt x="275" y="176"/>
                    <a:pt x="272" y="191"/>
                  </a:cubicBezTo>
                  <a:cubicBezTo>
                    <a:pt x="271" y="196"/>
                    <a:pt x="270" y="200"/>
                    <a:pt x="268" y="204"/>
                  </a:cubicBezTo>
                  <a:cubicBezTo>
                    <a:pt x="267" y="205"/>
                    <a:pt x="267" y="206"/>
                    <a:pt x="267" y="208"/>
                  </a:cubicBezTo>
                  <a:cubicBezTo>
                    <a:pt x="261" y="220"/>
                    <a:pt x="253" y="230"/>
                    <a:pt x="243" y="236"/>
                  </a:cubicBezTo>
                  <a:cubicBezTo>
                    <a:pt x="242" y="237"/>
                    <a:pt x="240" y="238"/>
                    <a:pt x="239" y="238"/>
                  </a:cubicBezTo>
                  <a:cubicBezTo>
                    <a:pt x="234" y="241"/>
                    <a:pt x="228" y="244"/>
                    <a:pt x="222" y="245"/>
                  </a:cubicBezTo>
                  <a:cubicBezTo>
                    <a:pt x="211" y="247"/>
                    <a:pt x="199" y="247"/>
                    <a:pt x="188" y="245"/>
                  </a:cubicBezTo>
                  <a:cubicBezTo>
                    <a:pt x="179" y="243"/>
                    <a:pt x="169" y="240"/>
                    <a:pt x="161" y="235"/>
                  </a:cubicBezTo>
                  <a:cubicBezTo>
                    <a:pt x="154" y="232"/>
                    <a:pt x="148" y="228"/>
                    <a:pt x="143" y="223"/>
                  </a:cubicBezTo>
                  <a:cubicBezTo>
                    <a:pt x="142" y="222"/>
                    <a:pt x="140" y="220"/>
                    <a:pt x="139" y="219"/>
                  </a:cubicBezTo>
                  <a:cubicBezTo>
                    <a:pt x="122" y="200"/>
                    <a:pt x="116" y="174"/>
                    <a:pt x="117" y="149"/>
                  </a:cubicBezTo>
                  <a:cubicBezTo>
                    <a:pt x="118" y="148"/>
                    <a:pt x="118" y="146"/>
                    <a:pt x="118" y="145"/>
                  </a:cubicBezTo>
                  <a:cubicBezTo>
                    <a:pt x="120" y="124"/>
                    <a:pt x="127" y="104"/>
                    <a:pt x="139" y="89"/>
                  </a:cubicBezTo>
                  <a:cubicBezTo>
                    <a:pt x="140" y="88"/>
                    <a:pt x="142" y="86"/>
                    <a:pt x="143" y="85"/>
                  </a:cubicBezTo>
                  <a:cubicBezTo>
                    <a:pt x="161" y="64"/>
                    <a:pt x="188" y="56"/>
                    <a:pt x="221" y="71"/>
                  </a:cubicBezTo>
                  <a:cubicBezTo>
                    <a:pt x="221" y="71"/>
                    <a:pt x="221" y="71"/>
                    <a:pt x="221" y="71"/>
                  </a:cubicBezTo>
                  <a:cubicBezTo>
                    <a:pt x="215" y="67"/>
                    <a:pt x="208" y="64"/>
                    <a:pt x="202" y="63"/>
                  </a:cubicBezTo>
                  <a:cubicBezTo>
                    <a:pt x="203" y="63"/>
                    <a:pt x="204" y="62"/>
                    <a:pt x="205" y="61"/>
                  </a:cubicBezTo>
                  <a:cubicBezTo>
                    <a:pt x="207" y="57"/>
                    <a:pt x="208" y="53"/>
                    <a:pt x="208" y="49"/>
                  </a:cubicBezTo>
                  <a:cubicBezTo>
                    <a:pt x="209" y="48"/>
                    <a:pt x="209" y="46"/>
                    <a:pt x="209" y="45"/>
                  </a:cubicBezTo>
                  <a:cubicBezTo>
                    <a:pt x="210" y="42"/>
                    <a:pt x="210" y="38"/>
                    <a:pt x="210" y="35"/>
                  </a:cubicBezTo>
                  <a:cubicBezTo>
                    <a:pt x="211" y="25"/>
                    <a:pt x="213" y="14"/>
                    <a:pt x="213" y="4"/>
                  </a:cubicBezTo>
                  <a:cubicBezTo>
                    <a:pt x="214" y="1"/>
                    <a:pt x="209" y="0"/>
                    <a:pt x="208" y="3"/>
                  </a:cubicBezTo>
                  <a:cubicBezTo>
                    <a:pt x="204" y="11"/>
                    <a:pt x="204" y="20"/>
                    <a:pt x="203" y="29"/>
                  </a:cubicBezTo>
                  <a:cubicBezTo>
                    <a:pt x="202" y="34"/>
                    <a:pt x="201" y="40"/>
                    <a:pt x="201" y="45"/>
                  </a:cubicBezTo>
                  <a:cubicBezTo>
                    <a:pt x="200" y="46"/>
                    <a:pt x="200" y="48"/>
                    <a:pt x="200" y="49"/>
                  </a:cubicBezTo>
                  <a:cubicBezTo>
                    <a:pt x="200" y="53"/>
                    <a:pt x="200" y="56"/>
                    <a:pt x="200" y="60"/>
                  </a:cubicBezTo>
                  <a:cubicBezTo>
                    <a:pt x="200" y="61"/>
                    <a:pt x="200" y="62"/>
                    <a:pt x="201" y="62"/>
                  </a:cubicBezTo>
                  <a:cubicBezTo>
                    <a:pt x="180" y="57"/>
                    <a:pt x="159" y="64"/>
                    <a:pt x="143" y="79"/>
                  </a:cubicBezTo>
                  <a:cubicBezTo>
                    <a:pt x="142" y="81"/>
                    <a:pt x="140" y="82"/>
                    <a:pt x="139" y="83"/>
                  </a:cubicBezTo>
                  <a:cubicBezTo>
                    <a:pt x="131" y="92"/>
                    <a:pt x="125" y="101"/>
                    <a:pt x="120" y="112"/>
                  </a:cubicBezTo>
                  <a:close/>
                  <a:moveTo>
                    <a:pt x="94" y="152"/>
                  </a:moveTo>
                  <a:cubicBezTo>
                    <a:pt x="93" y="151"/>
                    <a:pt x="94" y="150"/>
                    <a:pt x="94" y="149"/>
                  </a:cubicBezTo>
                  <a:cubicBezTo>
                    <a:pt x="94" y="147"/>
                    <a:pt x="95" y="146"/>
                    <a:pt x="96" y="145"/>
                  </a:cubicBezTo>
                  <a:cubicBezTo>
                    <a:pt x="96" y="145"/>
                    <a:pt x="96" y="145"/>
                    <a:pt x="96" y="145"/>
                  </a:cubicBezTo>
                  <a:cubicBezTo>
                    <a:pt x="98" y="143"/>
                    <a:pt x="101" y="144"/>
                    <a:pt x="104" y="145"/>
                  </a:cubicBezTo>
                  <a:cubicBezTo>
                    <a:pt x="106" y="146"/>
                    <a:pt x="108" y="147"/>
                    <a:pt x="109" y="148"/>
                  </a:cubicBezTo>
                  <a:cubicBezTo>
                    <a:pt x="110" y="148"/>
                    <a:pt x="110" y="148"/>
                    <a:pt x="110" y="148"/>
                  </a:cubicBezTo>
                  <a:cubicBezTo>
                    <a:pt x="110" y="148"/>
                    <a:pt x="110" y="149"/>
                    <a:pt x="110" y="149"/>
                  </a:cubicBezTo>
                  <a:cubicBezTo>
                    <a:pt x="110" y="156"/>
                    <a:pt x="110" y="163"/>
                    <a:pt x="111" y="169"/>
                  </a:cubicBezTo>
                  <a:cubicBezTo>
                    <a:pt x="103" y="166"/>
                    <a:pt x="95" y="162"/>
                    <a:pt x="94" y="152"/>
                  </a:cubicBezTo>
                  <a:close/>
                  <a:moveTo>
                    <a:pt x="271" y="200"/>
                  </a:moveTo>
                  <a:cubicBezTo>
                    <a:pt x="274" y="194"/>
                    <a:pt x="275" y="188"/>
                    <a:pt x="276" y="182"/>
                  </a:cubicBezTo>
                  <a:cubicBezTo>
                    <a:pt x="276" y="183"/>
                    <a:pt x="276" y="183"/>
                    <a:pt x="276" y="184"/>
                  </a:cubicBezTo>
                  <a:cubicBezTo>
                    <a:pt x="280" y="189"/>
                    <a:pt x="289" y="189"/>
                    <a:pt x="289" y="197"/>
                  </a:cubicBezTo>
                  <a:cubicBezTo>
                    <a:pt x="289" y="206"/>
                    <a:pt x="276" y="205"/>
                    <a:pt x="271" y="204"/>
                  </a:cubicBezTo>
                  <a:cubicBezTo>
                    <a:pt x="270" y="204"/>
                    <a:pt x="270" y="204"/>
                    <a:pt x="270" y="204"/>
                  </a:cubicBezTo>
                  <a:cubicBezTo>
                    <a:pt x="270" y="202"/>
                    <a:pt x="271" y="201"/>
                    <a:pt x="271" y="2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A92DE5B-4E01-4CBB-8449-943E3DD49C57}"/>
                </a:ext>
              </a:extLst>
            </p:cNvPr>
            <p:cNvSpPr/>
            <p:nvPr/>
          </p:nvSpPr>
          <p:spPr bwMode="auto">
            <a:xfrm>
              <a:off x="5553077" y="2989263"/>
              <a:ext cx="79375" cy="44450"/>
            </a:xfrm>
            <a:custGeom>
              <a:avLst/>
              <a:gdLst>
                <a:gd name="T0" fmla="*/ 15 w 16"/>
                <a:gd name="T1" fmla="*/ 8 h 9"/>
                <a:gd name="T2" fmla="*/ 16 w 16"/>
                <a:gd name="T3" fmla="*/ 6 h 9"/>
                <a:gd name="T4" fmla="*/ 4 w 16"/>
                <a:gd name="T5" fmla="*/ 1 h 9"/>
                <a:gd name="T6" fmla="*/ 3 w 16"/>
                <a:gd name="T7" fmla="*/ 5 h 9"/>
                <a:gd name="T8" fmla="*/ 15 w 16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9">
                  <a:moveTo>
                    <a:pt x="15" y="8"/>
                  </a:moveTo>
                  <a:cubicBezTo>
                    <a:pt x="15" y="8"/>
                    <a:pt x="16" y="7"/>
                    <a:pt x="16" y="6"/>
                  </a:cubicBezTo>
                  <a:cubicBezTo>
                    <a:pt x="14" y="2"/>
                    <a:pt x="8" y="2"/>
                    <a:pt x="4" y="1"/>
                  </a:cubicBezTo>
                  <a:cubicBezTo>
                    <a:pt x="1" y="0"/>
                    <a:pt x="0" y="4"/>
                    <a:pt x="3" y="5"/>
                  </a:cubicBezTo>
                  <a:cubicBezTo>
                    <a:pt x="7" y="6"/>
                    <a:pt x="11" y="9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8E357DB-E2D3-4035-8FA6-1535DA2136BF}"/>
                </a:ext>
              </a:extLst>
            </p:cNvPr>
            <p:cNvSpPr/>
            <p:nvPr/>
          </p:nvSpPr>
          <p:spPr bwMode="auto">
            <a:xfrm>
              <a:off x="5494339" y="3113088"/>
              <a:ext cx="168275" cy="104775"/>
            </a:xfrm>
            <a:custGeom>
              <a:avLst/>
              <a:gdLst>
                <a:gd name="T0" fmla="*/ 32 w 34"/>
                <a:gd name="T1" fmla="*/ 5 h 21"/>
                <a:gd name="T2" fmla="*/ 18 w 34"/>
                <a:gd name="T3" fmla="*/ 12 h 21"/>
                <a:gd name="T4" fmla="*/ 5 w 34"/>
                <a:gd name="T5" fmla="*/ 2 h 21"/>
                <a:gd name="T6" fmla="*/ 0 w 34"/>
                <a:gd name="T7" fmla="*/ 4 h 21"/>
                <a:gd name="T8" fmla="*/ 16 w 34"/>
                <a:gd name="T9" fmla="*/ 20 h 21"/>
                <a:gd name="T10" fmla="*/ 34 w 34"/>
                <a:gd name="T11" fmla="*/ 6 h 21"/>
                <a:gd name="T12" fmla="*/ 32 w 34"/>
                <a:gd name="T13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21">
                  <a:moveTo>
                    <a:pt x="32" y="5"/>
                  </a:moveTo>
                  <a:cubicBezTo>
                    <a:pt x="27" y="7"/>
                    <a:pt x="23" y="10"/>
                    <a:pt x="18" y="12"/>
                  </a:cubicBezTo>
                  <a:cubicBezTo>
                    <a:pt x="11" y="15"/>
                    <a:pt x="8" y="8"/>
                    <a:pt x="5" y="2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1" y="13"/>
                    <a:pt x="7" y="19"/>
                    <a:pt x="16" y="20"/>
                  </a:cubicBezTo>
                  <a:cubicBezTo>
                    <a:pt x="24" y="21"/>
                    <a:pt x="33" y="14"/>
                    <a:pt x="34" y="6"/>
                  </a:cubicBezTo>
                  <a:cubicBezTo>
                    <a:pt x="34" y="5"/>
                    <a:pt x="33" y="5"/>
                    <a:pt x="32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048DDC5-1687-4060-BDE5-4AA9F5529405}"/>
                </a:ext>
              </a:extLst>
            </p:cNvPr>
            <p:cNvSpPr/>
            <p:nvPr/>
          </p:nvSpPr>
          <p:spPr bwMode="auto">
            <a:xfrm>
              <a:off x="5776914" y="2909888"/>
              <a:ext cx="63500" cy="100012"/>
            </a:xfrm>
            <a:custGeom>
              <a:avLst/>
              <a:gdLst>
                <a:gd name="T0" fmla="*/ 8 w 13"/>
                <a:gd name="T1" fmla="*/ 17 h 20"/>
                <a:gd name="T2" fmla="*/ 10 w 13"/>
                <a:gd name="T3" fmla="*/ 13 h 20"/>
                <a:gd name="T4" fmla="*/ 11 w 13"/>
                <a:gd name="T5" fmla="*/ 9 h 20"/>
                <a:gd name="T6" fmla="*/ 10 w 13"/>
                <a:gd name="T7" fmla="*/ 0 h 20"/>
                <a:gd name="T8" fmla="*/ 10 w 13"/>
                <a:gd name="T9" fmla="*/ 0 h 20"/>
                <a:gd name="T10" fmla="*/ 6 w 13"/>
                <a:gd name="T11" fmla="*/ 1 h 20"/>
                <a:gd name="T12" fmla="*/ 4 w 13"/>
                <a:gd name="T13" fmla="*/ 4 h 20"/>
                <a:gd name="T14" fmla="*/ 4 w 13"/>
                <a:gd name="T15" fmla="*/ 4 h 20"/>
                <a:gd name="T16" fmla="*/ 0 w 13"/>
                <a:gd name="T17" fmla="*/ 15 h 20"/>
                <a:gd name="T18" fmla="*/ 8 w 13"/>
                <a:gd name="T19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20">
                  <a:moveTo>
                    <a:pt x="8" y="17"/>
                  </a:moveTo>
                  <a:cubicBezTo>
                    <a:pt x="9" y="16"/>
                    <a:pt x="9" y="14"/>
                    <a:pt x="10" y="13"/>
                  </a:cubicBezTo>
                  <a:cubicBezTo>
                    <a:pt x="11" y="12"/>
                    <a:pt x="11" y="10"/>
                    <a:pt x="11" y="9"/>
                  </a:cubicBezTo>
                  <a:cubicBezTo>
                    <a:pt x="12" y="6"/>
                    <a:pt x="13" y="2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7" y="0"/>
                    <a:pt x="6" y="1"/>
                  </a:cubicBezTo>
                  <a:cubicBezTo>
                    <a:pt x="5" y="1"/>
                    <a:pt x="5" y="2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" y="8"/>
                    <a:pt x="0" y="12"/>
                    <a:pt x="0" y="15"/>
                  </a:cubicBezTo>
                  <a:cubicBezTo>
                    <a:pt x="0" y="20"/>
                    <a:pt x="6" y="20"/>
                    <a:pt x="8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CD3A437-7A8D-4DEE-931C-2E8656099E31}"/>
                </a:ext>
              </a:extLst>
            </p:cNvPr>
            <p:cNvSpPr/>
            <p:nvPr/>
          </p:nvSpPr>
          <p:spPr bwMode="auto">
            <a:xfrm>
              <a:off x="5365752" y="2851150"/>
              <a:ext cx="58738" cy="119062"/>
            </a:xfrm>
            <a:custGeom>
              <a:avLst/>
              <a:gdLst>
                <a:gd name="T0" fmla="*/ 5 w 12"/>
                <a:gd name="T1" fmla="*/ 1 h 24"/>
                <a:gd name="T2" fmla="*/ 0 w 12"/>
                <a:gd name="T3" fmla="*/ 4 h 24"/>
                <a:gd name="T4" fmla="*/ 0 w 12"/>
                <a:gd name="T5" fmla="*/ 5 h 24"/>
                <a:gd name="T6" fmla="*/ 0 w 12"/>
                <a:gd name="T7" fmla="*/ 11 h 24"/>
                <a:gd name="T8" fmla="*/ 5 w 12"/>
                <a:gd name="T9" fmla="*/ 21 h 24"/>
                <a:gd name="T10" fmla="*/ 12 w 12"/>
                <a:gd name="T11" fmla="*/ 17 h 24"/>
                <a:gd name="T12" fmla="*/ 11 w 12"/>
                <a:gd name="T13" fmla="*/ 8 h 24"/>
                <a:gd name="T14" fmla="*/ 5 w 12"/>
                <a:gd name="T1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24">
                  <a:moveTo>
                    <a:pt x="5" y="1"/>
                  </a:moveTo>
                  <a:cubicBezTo>
                    <a:pt x="3" y="0"/>
                    <a:pt x="1" y="1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7"/>
                    <a:pt x="0" y="9"/>
                    <a:pt x="0" y="11"/>
                  </a:cubicBezTo>
                  <a:cubicBezTo>
                    <a:pt x="0" y="15"/>
                    <a:pt x="2" y="18"/>
                    <a:pt x="5" y="21"/>
                  </a:cubicBezTo>
                  <a:cubicBezTo>
                    <a:pt x="8" y="24"/>
                    <a:pt x="12" y="21"/>
                    <a:pt x="12" y="17"/>
                  </a:cubicBezTo>
                  <a:cubicBezTo>
                    <a:pt x="12" y="14"/>
                    <a:pt x="12" y="11"/>
                    <a:pt x="11" y="8"/>
                  </a:cubicBezTo>
                  <a:cubicBezTo>
                    <a:pt x="10" y="5"/>
                    <a:pt x="8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5DC879E-4224-4307-88E2-64AEEDFCFE29}"/>
                </a:ext>
              </a:extLst>
            </p:cNvPr>
            <p:cNvSpPr/>
            <p:nvPr/>
          </p:nvSpPr>
          <p:spPr bwMode="auto">
            <a:xfrm>
              <a:off x="5356227" y="2643188"/>
              <a:ext cx="84138" cy="44450"/>
            </a:xfrm>
            <a:custGeom>
              <a:avLst/>
              <a:gdLst>
                <a:gd name="T0" fmla="*/ 3 w 17"/>
                <a:gd name="T1" fmla="*/ 8 h 9"/>
                <a:gd name="T2" fmla="*/ 16 w 17"/>
                <a:gd name="T3" fmla="*/ 4 h 9"/>
                <a:gd name="T4" fmla="*/ 16 w 17"/>
                <a:gd name="T5" fmla="*/ 1 h 9"/>
                <a:gd name="T6" fmla="*/ 2 w 17"/>
                <a:gd name="T7" fmla="*/ 5 h 9"/>
                <a:gd name="T8" fmla="*/ 3 w 17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9">
                  <a:moveTo>
                    <a:pt x="3" y="8"/>
                  </a:moveTo>
                  <a:cubicBezTo>
                    <a:pt x="8" y="7"/>
                    <a:pt x="12" y="6"/>
                    <a:pt x="16" y="4"/>
                  </a:cubicBezTo>
                  <a:cubicBezTo>
                    <a:pt x="17" y="3"/>
                    <a:pt x="17" y="2"/>
                    <a:pt x="16" y="1"/>
                  </a:cubicBezTo>
                  <a:cubicBezTo>
                    <a:pt x="11" y="0"/>
                    <a:pt x="6" y="2"/>
                    <a:pt x="2" y="5"/>
                  </a:cubicBezTo>
                  <a:cubicBezTo>
                    <a:pt x="0" y="6"/>
                    <a:pt x="1" y="9"/>
                    <a:pt x="3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BAF7AF3D-2987-4A09-A882-FC36D6E5C5C4}"/>
                </a:ext>
              </a:extLst>
            </p:cNvPr>
            <p:cNvSpPr/>
            <p:nvPr/>
          </p:nvSpPr>
          <p:spPr bwMode="auto">
            <a:xfrm>
              <a:off x="5835652" y="2682875"/>
              <a:ext cx="53975" cy="34925"/>
            </a:xfrm>
            <a:custGeom>
              <a:avLst/>
              <a:gdLst>
                <a:gd name="T0" fmla="*/ 3 w 11"/>
                <a:gd name="T1" fmla="*/ 0 h 7"/>
                <a:gd name="T2" fmla="*/ 2 w 11"/>
                <a:gd name="T3" fmla="*/ 0 h 7"/>
                <a:gd name="T4" fmla="*/ 2 w 11"/>
                <a:gd name="T5" fmla="*/ 3 h 7"/>
                <a:gd name="T6" fmla="*/ 2 w 11"/>
                <a:gd name="T7" fmla="*/ 3 h 7"/>
                <a:gd name="T8" fmla="*/ 10 w 11"/>
                <a:gd name="T9" fmla="*/ 6 h 7"/>
                <a:gd name="T10" fmla="*/ 11 w 11"/>
                <a:gd name="T11" fmla="*/ 4 h 7"/>
                <a:gd name="T12" fmla="*/ 3 w 11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7"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1"/>
                    <a:pt x="0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5" y="5"/>
                    <a:pt x="7" y="7"/>
                    <a:pt x="10" y="6"/>
                  </a:cubicBezTo>
                  <a:cubicBezTo>
                    <a:pt x="11" y="6"/>
                    <a:pt x="11" y="5"/>
                    <a:pt x="11" y="4"/>
                  </a:cubicBezTo>
                  <a:cubicBezTo>
                    <a:pt x="9" y="2"/>
                    <a:pt x="6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3" name="组合 25">
            <a:extLst>
              <a:ext uri="{FF2B5EF4-FFF2-40B4-BE49-F238E27FC236}">
                <a16:creationId xmlns:a16="http://schemas.microsoft.com/office/drawing/2014/main" id="{5A58CEB4-12B4-4615-857F-24AB5DD8B390}"/>
              </a:ext>
            </a:extLst>
          </p:cNvPr>
          <p:cNvGrpSpPr/>
          <p:nvPr/>
        </p:nvGrpSpPr>
        <p:grpSpPr>
          <a:xfrm>
            <a:off x="3999966" y="3980316"/>
            <a:ext cx="1353787" cy="2112534"/>
            <a:chOff x="6226177" y="2133600"/>
            <a:chExt cx="1804987" cy="2816225"/>
          </a:xfrm>
          <a:solidFill>
            <a:srgbClr val="FFC000"/>
          </a:solidFill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B35729DC-6DAB-4273-84B5-732515C0B77D}"/>
                </a:ext>
              </a:extLst>
            </p:cNvPr>
            <p:cNvSpPr/>
            <p:nvPr/>
          </p:nvSpPr>
          <p:spPr bwMode="auto">
            <a:xfrm>
              <a:off x="6973889" y="2311400"/>
              <a:ext cx="182563" cy="198437"/>
            </a:xfrm>
            <a:custGeom>
              <a:avLst/>
              <a:gdLst>
                <a:gd name="T0" fmla="*/ 30 w 37"/>
                <a:gd name="T1" fmla="*/ 37 h 40"/>
                <a:gd name="T2" fmla="*/ 35 w 37"/>
                <a:gd name="T3" fmla="*/ 34 h 40"/>
                <a:gd name="T4" fmla="*/ 17 w 37"/>
                <a:gd name="T5" fmla="*/ 15 h 40"/>
                <a:gd name="T6" fmla="*/ 10 w 37"/>
                <a:gd name="T7" fmla="*/ 7 h 40"/>
                <a:gd name="T8" fmla="*/ 10 w 37"/>
                <a:gd name="T9" fmla="*/ 7 h 40"/>
                <a:gd name="T10" fmla="*/ 6 w 37"/>
                <a:gd name="T11" fmla="*/ 3 h 40"/>
                <a:gd name="T12" fmla="*/ 6 w 37"/>
                <a:gd name="T13" fmla="*/ 2 h 40"/>
                <a:gd name="T14" fmla="*/ 2 w 37"/>
                <a:gd name="T15" fmla="*/ 1 h 40"/>
                <a:gd name="T16" fmla="*/ 1 w 37"/>
                <a:gd name="T17" fmla="*/ 3 h 40"/>
                <a:gd name="T18" fmla="*/ 1 w 37"/>
                <a:gd name="T19" fmla="*/ 7 h 40"/>
                <a:gd name="T20" fmla="*/ 5 w 37"/>
                <a:gd name="T21" fmla="*/ 13 h 40"/>
                <a:gd name="T22" fmla="*/ 30 w 37"/>
                <a:gd name="T23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40">
                  <a:moveTo>
                    <a:pt x="30" y="37"/>
                  </a:moveTo>
                  <a:cubicBezTo>
                    <a:pt x="32" y="40"/>
                    <a:pt x="37" y="37"/>
                    <a:pt x="35" y="34"/>
                  </a:cubicBezTo>
                  <a:cubicBezTo>
                    <a:pt x="30" y="27"/>
                    <a:pt x="24" y="21"/>
                    <a:pt x="17" y="15"/>
                  </a:cubicBezTo>
                  <a:cubicBezTo>
                    <a:pt x="15" y="13"/>
                    <a:pt x="12" y="10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6"/>
                    <a:pt x="7" y="4"/>
                    <a:pt x="6" y="3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6" y="1"/>
                    <a:pt x="3" y="0"/>
                    <a:pt x="2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9"/>
                    <a:pt x="3" y="12"/>
                    <a:pt x="5" y="13"/>
                  </a:cubicBezTo>
                  <a:cubicBezTo>
                    <a:pt x="13" y="21"/>
                    <a:pt x="22" y="28"/>
                    <a:pt x="3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E23DB7-0F14-4F48-8A83-4DFBD4C65FCB}"/>
                </a:ext>
              </a:extLst>
            </p:cNvPr>
            <p:cNvSpPr/>
            <p:nvPr/>
          </p:nvSpPr>
          <p:spPr bwMode="auto">
            <a:xfrm>
              <a:off x="7561264" y="2538413"/>
              <a:ext cx="469900" cy="100012"/>
            </a:xfrm>
            <a:custGeom>
              <a:avLst/>
              <a:gdLst>
                <a:gd name="T0" fmla="*/ 49 w 95"/>
                <a:gd name="T1" fmla="*/ 0 h 20"/>
                <a:gd name="T2" fmla="*/ 1 w 95"/>
                <a:gd name="T3" fmla="*/ 17 h 20"/>
                <a:gd name="T4" fmla="*/ 3 w 95"/>
                <a:gd name="T5" fmla="*/ 20 h 20"/>
                <a:gd name="T6" fmla="*/ 49 w 95"/>
                <a:gd name="T7" fmla="*/ 11 h 20"/>
                <a:gd name="T8" fmla="*/ 49 w 95"/>
                <a:gd name="T9" fmla="*/ 11 h 20"/>
                <a:gd name="T10" fmla="*/ 53 w 95"/>
                <a:gd name="T11" fmla="*/ 10 h 20"/>
                <a:gd name="T12" fmla="*/ 92 w 95"/>
                <a:gd name="T13" fmla="*/ 11 h 20"/>
                <a:gd name="T14" fmla="*/ 93 w 95"/>
                <a:gd name="T15" fmla="*/ 6 h 20"/>
                <a:gd name="T16" fmla="*/ 53 w 95"/>
                <a:gd name="T17" fmla="*/ 0 h 20"/>
                <a:gd name="T18" fmla="*/ 49 w 95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20">
                  <a:moveTo>
                    <a:pt x="49" y="0"/>
                  </a:moveTo>
                  <a:cubicBezTo>
                    <a:pt x="30" y="1"/>
                    <a:pt x="12" y="6"/>
                    <a:pt x="1" y="17"/>
                  </a:cubicBezTo>
                  <a:cubicBezTo>
                    <a:pt x="0" y="19"/>
                    <a:pt x="2" y="20"/>
                    <a:pt x="3" y="20"/>
                  </a:cubicBezTo>
                  <a:cubicBezTo>
                    <a:pt x="18" y="16"/>
                    <a:pt x="33" y="12"/>
                    <a:pt x="49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0" y="11"/>
                    <a:pt x="52" y="11"/>
                    <a:pt x="53" y="10"/>
                  </a:cubicBezTo>
                  <a:cubicBezTo>
                    <a:pt x="66" y="10"/>
                    <a:pt x="79" y="12"/>
                    <a:pt x="92" y="11"/>
                  </a:cubicBezTo>
                  <a:cubicBezTo>
                    <a:pt x="95" y="10"/>
                    <a:pt x="95" y="7"/>
                    <a:pt x="93" y="6"/>
                  </a:cubicBezTo>
                  <a:cubicBezTo>
                    <a:pt x="82" y="2"/>
                    <a:pt x="68" y="0"/>
                    <a:pt x="53" y="0"/>
                  </a:cubicBezTo>
                  <a:cubicBezTo>
                    <a:pt x="52" y="0"/>
                    <a:pt x="50" y="0"/>
                    <a:pt x="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E362A06F-13D9-4D83-BBE9-0C478BABEE28}"/>
                </a:ext>
              </a:extLst>
            </p:cNvPr>
            <p:cNvSpPr/>
            <p:nvPr/>
          </p:nvSpPr>
          <p:spPr bwMode="auto">
            <a:xfrm>
              <a:off x="7581902" y="2652713"/>
              <a:ext cx="434975" cy="128587"/>
            </a:xfrm>
            <a:custGeom>
              <a:avLst/>
              <a:gdLst>
                <a:gd name="T0" fmla="*/ 85 w 88"/>
                <a:gd name="T1" fmla="*/ 26 h 26"/>
                <a:gd name="T2" fmla="*/ 86 w 88"/>
                <a:gd name="T3" fmla="*/ 22 h 26"/>
                <a:gd name="T4" fmla="*/ 49 w 88"/>
                <a:gd name="T5" fmla="*/ 8 h 26"/>
                <a:gd name="T6" fmla="*/ 45 w 88"/>
                <a:gd name="T7" fmla="*/ 7 h 26"/>
                <a:gd name="T8" fmla="*/ 2 w 88"/>
                <a:gd name="T9" fmla="*/ 2 h 26"/>
                <a:gd name="T10" fmla="*/ 2 w 88"/>
                <a:gd name="T11" fmla="*/ 5 h 26"/>
                <a:gd name="T12" fmla="*/ 45 w 88"/>
                <a:gd name="T13" fmla="*/ 18 h 26"/>
                <a:gd name="T14" fmla="*/ 49 w 88"/>
                <a:gd name="T15" fmla="*/ 19 h 26"/>
                <a:gd name="T16" fmla="*/ 85 w 88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26">
                  <a:moveTo>
                    <a:pt x="85" y="26"/>
                  </a:moveTo>
                  <a:cubicBezTo>
                    <a:pt x="87" y="26"/>
                    <a:pt x="88" y="23"/>
                    <a:pt x="86" y="22"/>
                  </a:cubicBezTo>
                  <a:cubicBezTo>
                    <a:pt x="75" y="17"/>
                    <a:pt x="62" y="12"/>
                    <a:pt x="49" y="8"/>
                  </a:cubicBezTo>
                  <a:cubicBezTo>
                    <a:pt x="48" y="7"/>
                    <a:pt x="46" y="7"/>
                    <a:pt x="45" y="7"/>
                  </a:cubicBezTo>
                  <a:cubicBezTo>
                    <a:pt x="31" y="3"/>
                    <a:pt x="16" y="0"/>
                    <a:pt x="2" y="2"/>
                  </a:cubicBezTo>
                  <a:cubicBezTo>
                    <a:pt x="1" y="2"/>
                    <a:pt x="0" y="5"/>
                    <a:pt x="2" y="5"/>
                  </a:cubicBezTo>
                  <a:cubicBezTo>
                    <a:pt x="16" y="9"/>
                    <a:pt x="30" y="14"/>
                    <a:pt x="45" y="18"/>
                  </a:cubicBezTo>
                  <a:cubicBezTo>
                    <a:pt x="46" y="18"/>
                    <a:pt x="48" y="19"/>
                    <a:pt x="49" y="19"/>
                  </a:cubicBezTo>
                  <a:cubicBezTo>
                    <a:pt x="61" y="22"/>
                    <a:pt x="73" y="25"/>
                    <a:pt x="85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C046AAE6-B5AA-4DEA-9978-DF75F2CBA19B}"/>
                </a:ext>
              </a:extLst>
            </p:cNvPr>
            <p:cNvSpPr/>
            <p:nvPr/>
          </p:nvSpPr>
          <p:spPr bwMode="auto">
            <a:xfrm>
              <a:off x="6567489" y="2133600"/>
              <a:ext cx="331788" cy="549275"/>
            </a:xfrm>
            <a:custGeom>
              <a:avLst/>
              <a:gdLst>
                <a:gd name="T0" fmla="*/ 36 w 67"/>
                <a:gd name="T1" fmla="*/ 43 h 111"/>
                <a:gd name="T2" fmla="*/ 34 w 67"/>
                <a:gd name="T3" fmla="*/ 39 h 111"/>
                <a:gd name="T4" fmla="*/ 32 w 67"/>
                <a:gd name="T5" fmla="*/ 36 h 111"/>
                <a:gd name="T6" fmla="*/ 4 w 67"/>
                <a:gd name="T7" fmla="*/ 1 h 111"/>
                <a:gd name="T8" fmla="*/ 1 w 67"/>
                <a:gd name="T9" fmla="*/ 4 h 111"/>
                <a:gd name="T10" fmla="*/ 23 w 67"/>
                <a:gd name="T11" fmla="*/ 39 h 111"/>
                <a:gd name="T12" fmla="*/ 26 w 67"/>
                <a:gd name="T13" fmla="*/ 43 h 111"/>
                <a:gd name="T14" fmla="*/ 26 w 67"/>
                <a:gd name="T15" fmla="*/ 44 h 111"/>
                <a:gd name="T16" fmla="*/ 50 w 67"/>
                <a:gd name="T17" fmla="*/ 79 h 111"/>
                <a:gd name="T18" fmla="*/ 52 w 67"/>
                <a:gd name="T19" fmla="*/ 80 h 111"/>
                <a:gd name="T20" fmla="*/ 50 w 67"/>
                <a:gd name="T21" fmla="*/ 80 h 111"/>
                <a:gd name="T22" fmla="*/ 32 w 67"/>
                <a:gd name="T23" fmla="*/ 85 h 111"/>
                <a:gd name="T24" fmla="*/ 26 w 67"/>
                <a:gd name="T25" fmla="*/ 96 h 111"/>
                <a:gd name="T26" fmla="*/ 33 w 67"/>
                <a:gd name="T27" fmla="*/ 110 h 111"/>
                <a:gd name="T28" fmla="*/ 35 w 67"/>
                <a:gd name="T29" fmla="*/ 108 h 111"/>
                <a:gd name="T30" fmla="*/ 38 w 67"/>
                <a:gd name="T31" fmla="*/ 88 h 111"/>
                <a:gd name="T32" fmla="*/ 50 w 67"/>
                <a:gd name="T33" fmla="*/ 86 h 111"/>
                <a:gd name="T34" fmla="*/ 54 w 67"/>
                <a:gd name="T35" fmla="*/ 87 h 111"/>
                <a:gd name="T36" fmla="*/ 62 w 67"/>
                <a:gd name="T37" fmla="*/ 90 h 111"/>
                <a:gd name="T38" fmla="*/ 64 w 67"/>
                <a:gd name="T39" fmla="*/ 84 h 111"/>
                <a:gd name="T40" fmla="*/ 54 w 67"/>
                <a:gd name="T41" fmla="*/ 81 h 111"/>
                <a:gd name="T42" fmla="*/ 54 w 67"/>
                <a:gd name="T43" fmla="*/ 80 h 111"/>
                <a:gd name="T44" fmla="*/ 54 w 67"/>
                <a:gd name="T45" fmla="*/ 79 h 111"/>
                <a:gd name="T46" fmla="*/ 50 w 67"/>
                <a:gd name="T47" fmla="*/ 71 h 111"/>
                <a:gd name="T48" fmla="*/ 36 w 67"/>
                <a:gd name="T49" fmla="*/ 4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7" h="111">
                  <a:moveTo>
                    <a:pt x="36" y="43"/>
                  </a:moveTo>
                  <a:cubicBezTo>
                    <a:pt x="35" y="42"/>
                    <a:pt x="35" y="40"/>
                    <a:pt x="34" y="39"/>
                  </a:cubicBezTo>
                  <a:cubicBezTo>
                    <a:pt x="33" y="38"/>
                    <a:pt x="33" y="37"/>
                    <a:pt x="32" y="36"/>
                  </a:cubicBezTo>
                  <a:cubicBezTo>
                    <a:pt x="26" y="24"/>
                    <a:pt x="17" y="6"/>
                    <a:pt x="4" y="1"/>
                  </a:cubicBezTo>
                  <a:cubicBezTo>
                    <a:pt x="2" y="0"/>
                    <a:pt x="0" y="2"/>
                    <a:pt x="1" y="4"/>
                  </a:cubicBezTo>
                  <a:cubicBezTo>
                    <a:pt x="5" y="16"/>
                    <a:pt x="16" y="27"/>
                    <a:pt x="23" y="39"/>
                  </a:cubicBezTo>
                  <a:cubicBezTo>
                    <a:pt x="24" y="40"/>
                    <a:pt x="25" y="42"/>
                    <a:pt x="26" y="43"/>
                  </a:cubicBezTo>
                  <a:cubicBezTo>
                    <a:pt x="26" y="43"/>
                    <a:pt x="26" y="44"/>
                    <a:pt x="26" y="44"/>
                  </a:cubicBezTo>
                  <a:cubicBezTo>
                    <a:pt x="33" y="56"/>
                    <a:pt x="40" y="69"/>
                    <a:pt x="50" y="79"/>
                  </a:cubicBezTo>
                  <a:cubicBezTo>
                    <a:pt x="51" y="79"/>
                    <a:pt x="51" y="80"/>
                    <a:pt x="52" y="80"/>
                  </a:cubicBezTo>
                  <a:cubicBezTo>
                    <a:pt x="51" y="80"/>
                    <a:pt x="51" y="80"/>
                    <a:pt x="50" y="80"/>
                  </a:cubicBezTo>
                  <a:cubicBezTo>
                    <a:pt x="44" y="80"/>
                    <a:pt x="37" y="81"/>
                    <a:pt x="32" y="85"/>
                  </a:cubicBezTo>
                  <a:cubicBezTo>
                    <a:pt x="28" y="87"/>
                    <a:pt x="26" y="91"/>
                    <a:pt x="26" y="96"/>
                  </a:cubicBezTo>
                  <a:cubicBezTo>
                    <a:pt x="25" y="101"/>
                    <a:pt x="29" y="106"/>
                    <a:pt x="33" y="110"/>
                  </a:cubicBezTo>
                  <a:cubicBezTo>
                    <a:pt x="34" y="111"/>
                    <a:pt x="35" y="109"/>
                    <a:pt x="35" y="108"/>
                  </a:cubicBezTo>
                  <a:cubicBezTo>
                    <a:pt x="32" y="101"/>
                    <a:pt x="30" y="93"/>
                    <a:pt x="38" y="88"/>
                  </a:cubicBezTo>
                  <a:cubicBezTo>
                    <a:pt x="42" y="86"/>
                    <a:pt x="46" y="86"/>
                    <a:pt x="50" y="86"/>
                  </a:cubicBezTo>
                  <a:cubicBezTo>
                    <a:pt x="51" y="86"/>
                    <a:pt x="53" y="87"/>
                    <a:pt x="54" y="87"/>
                  </a:cubicBezTo>
                  <a:cubicBezTo>
                    <a:pt x="57" y="88"/>
                    <a:pt x="59" y="89"/>
                    <a:pt x="62" y="90"/>
                  </a:cubicBezTo>
                  <a:cubicBezTo>
                    <a:pt x="65" y="92"/>
                    <a:pt x="67" y="86"/>
                    <a:pt x="64" y="84"/>
                  </a:cubicBezTo>
                  <a:cubicBezTo>
                    <a:pt x="61" y="83"/>
                    <a:pt x="58" y="82"/>
                    <a:pt x="54" y="81"/>
                  </a:cubicBezTo>
                  <a:cubicBezTo>
                    <a:pt x="54" y="81"/>
                    <a:pt x="55" y="80"/>
                    <a:pt x="54" y="80"/>
                  </a:cubicBezTo>
                  <a:cubicBezTo>
                    <a:pt x="54" y="80"/>
                    <a:pt x="54" y="80"/>
                    <a:pt x="54" y="79"/>
                  </a:cubicBezTo>
                  <a:cubicBezTo>
                    <a:pt x="53" y="76"/>
                    <a:pt x="51" y="74"/>
                    <a:pt x="50" y="71"/>
                  </a:cubicBezTo>
                  <a:cubicBezTo>
                    <a:pt x="46" y="61"/>
                    <a:pt x="41" y="52"/>
                    <a:pt x="36" y="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3438386-575F-4C35-8EEF-FB9A1675BED0}"/>
                </a:ext>
              </a:extLst>
            </p:cNvPr>
            <p:cNvSpPr/>
            <p:nvPr/>
          </p:nvSpPr>
          <p:spPr bwMode="auto">
            <a:xfrm>
              <a:off x="6375402" y="2306638"/>
              <a:ext cx="339725" cy="231775"/>
            </a:xfrm>
            <a:custGeom>
              <a:avLst/>
              <a:gdLst>
                <a:gd name="T0" fmla="*/ 37 w 69"/>
                <a:gd name="T1" fmla="*/ 28 h 47"/>
                <a:gd name="T2" fmla="*/ 66 w 69"/>
                <a:gd name="T3" fmla="*/ 46 h 47"/>
                <a:gd name="T4" fmla="*/ 68 w 69"/>
                <a:gd name="T5" fmla="*/ 43 h 47"/>
                <a:gd name="T6" fmla="*/ 37 w 69"/>
                <a:gd name="T7" fmla="*/ 15 h 47"/>
                <a:gd name="T8" fmla="*/ 27 w 69"/>
                <a:gd name="T9" fmla="*/ 8 h 47"/>
                <a:gd name="T10" fmla="*/ 20 w 69"/>
                <a:gd name="T11" fmla="*/ 4 h 47"/>
                <a:gd name="T12" fmla="*/ 2 w 69"/>
                <a:gd name="T13" fmla="*/ 1 h 47"/>
                <a:gd name="T14" fmla="*/ 0 w 69"/>
                <a:gd name="T15" fmla="*/ 4 h 47"/>
                <a:gd name="T16" fmla="*/ 1 w 69"/>
                <a:gd name="T17" fmla="*/ 6 h 47"/>
                <a:gd name="T18" fmla="*/ 5 w 69"/>
                <a:gd name="T19" fmla="*/ 8 h 47"/>
                <a:gd name="T20" fmla="*/ 16 w 69"/>
                <a:gd name="T21" fmla="*/ 13 h 47"/>
                <a:gd name="T22" fmla="*/ 37 w 69"/>
                <a:gd name="T23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47">
                  <a:moveTo>
                    <a:pt x="37" y="28"/>
                  </a:moveTo>
                  <a:cubicBezTo>
                    <a:pt x="46" y="35"/>
                    <a:pt x="54" y="44"/>
                    <a:pt x="66" y="46"/>
                  </a:cubicBezTo>
                  <a:cubicBezTo>
                    <a:pt x="69" y="47"/>
                    <a:pt x="69" y="44"/>
                    <a:pt x="68" y="43"/>
                  </a:cubicBezTo>
                  <a:cubicBezTo>
                    <a:pt x="59" y="33"/>
                    <a:pt x="47" y="24"/>
                    <a:pt x="37" y="15"/>
                  </a:cubicBezTo>
                  <a:cubicBezTo>
                    <a:pt x="34" y="13"/>
                    <a:pt x="31" y="10"/>
                    <a:pt x="27" y="8"/>
                  </a:cubicBezTo>
                  <a:cubicBezTo>
                    <a:pt x="25" y="7"/>
                    <a:pt x="22" y="5"/>
                    <a:pt x="20" y="4"/>
                  </a:cubicBezTo>
                  <a:cubicBezTo>
                    <a:pt x="14" y="1"/>
                    <a:pt x="8" y="0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2" y="7"/>
                    <a:pt x="4" y="7"/>
                    <a:pt x="5" y="8"/>
                  </a:cubicBezTo>
                  <a:cubicBezTo>
                    <a:pt x="9" y="10"/>
                    <a:pt x="12" y="11"/>
                    <a:pt x="16" y="13"/>
                  </a:cubicBezTo>
                  <a:cubicBezTo>
                    <a:pt x="24" y="16"/>
                    <a:pt x="31" y="22"/>
                    <a:pt x="37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F03CF96-9DE6-4656-A1BB-F1F56D6BE1C5}"/>
                </a:ext>
              </a:extLst>
            </p:cNvPr>
            <p:cNvSpPr/>
            <p:nvPr/>
          </p:nvSpPr>
          <p:spPr bwMode="auto">
            <a:xfrm>
              <a:off x="6226177" y="2573338"/>
              <a:ext cx="460375" cy="163512"/>
            </a:xfrm>
            <a:custGeom>
              <a:avLst/>
              <a:gdLst>
                <a:gd name="T0" fmla="*/ 1 w 93"/>
                <a:gd name="T1" fmla="*/ 29 h 33"/>
                <a:gd name="T2" fmla="*/ 3 w 93"/>
                <a:gd name="T3" fmla="*/ 33 h 33"/>
                <a:gd name="T4" fmla="*/ 19 w 93"/>
                <a:gd name="T5" fmla="*/ 29 h 33"/>
                <a:gd name="T6" fmla="*/ 23 w 93"/>
                <a:gd name="T7" fmla="*/ 28 h 33"/>
                <a:gd name="T8" fmla="*/ 91 w 93"/>
                <a:gd name="T9" fmla="*/ 4 h 33"/>
                <a:gd name="T10" fmla="*/ 89 w 93"/>
                <a:gd name="T11" fmla="*/ 0 h 33"/>
                <a:gd name="T12" fmla="*/ 23 w 93"/>
                <a:gd name="T13" fmla="*/ 18 h 33"/>
                <a:gd name="T14" fmla="*/ 19 w 93"/>
                <a:gd name="T15" fmla="*/ 20 h 33"/>
                <a:gd name="T16" fmla="*/ 1 w 93"/>
                <a:gd name="T1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33">
                  <a:moveTo>
                    <a:pt x="1" y="29"/>
                  </a:moveTo>
                  <a:cubicBezTo>
                    <a:pt x="0" y="30"/>
                    <a:pt x="1" y="33"/>
                    <a:pt x="3" y="33"/>
                  </a:cubicBezTo>
                  <a:cubicBezTo>
                    <a:pt x="8" y="32"/>
                    <a:pt x="13" y="30"/>
                    <a:pt x="19" y="29"/>
                  </a:cubicBezTo>
                  <a:cubicBezTo>
                    <a:pt x="20" y="28"/>
                    <a:pt x="22" y="28"/>
                    <a:pt x="23" y="28"/>
                  </a:cubicBezTo>
                  <a:cubicBezTo>
                    <a:pt x="46" y="22"/>
                    <a:pt x="70" y="14"/>
                    <a:pt x="91" y="4"/>
                  </a:cubicBezTo>
                  <a:cubicBezTo>
                    <a:pt x="93" y="3"/>
                    <a:pt x="92" y="0"/>
                    <a:pt x="89" y="0"/>
                  </a:cubicBezTo>
                  <a:cubicBezTo>
                    <a:pt x="68" y="2"/>
                    <a:pt x="44" y="9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3" y="23"/>
                    <a:pt x="7" y="26"/>
                    <a:pt x="1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ACCAF92-BD16-4EDD-A9B1-759BB73606C1}"/>
                </a:ext>
              </a:extLst>
            </p:cNvPr>
            <p:cNvSpPr/>
            <p:nvPr/>
          </p:nvSpPr>
          <p:spPr bwMode="auto">
            <a:xfrm>
              <a:off x="6908802" y="2751138"/>
              <a:ext cx="69850" cy="119062"/>
            </a:xfrm>
            <a:custGeom>
              <a:avLst/>
              <a:gdLst>
                <a:gd name="T0" fmla="*/ 14 w 14"/>
                <a:gd name="T1" fmla="*/ 14 h 24"/>
                <a:gd name="T2" fmla="*/ 14 w 14"/>
                <a:gd name="T3" fmla="*/ 13 h 24"/>
                <a:gd name="T4" fmla="*/ 12 w 14"/>
                <a:gd name="T5" fmla="*/ 5 h 24"/>
                <a:gd name="T6" fmla="*/ 4 w 14"/>
                <a:gd name="T7" fmla="*/ 11 h 24"/>
                <a:gd name="T8" fmla="*/ 4 w 14"/>
                <a:gd name="T9" fmla="*/ 14 h 24"/>
                <a:gd name="T10" fmla="*/ 4 w 14"/>
                <a:gd name="T11" fmla="*/ 14 h 24"/>
                <a:gd name="T12" fmla="*/ 4 w 14"/>
                <a:gd name="T13" fmla="*/ 18 h 24"/>
                <a:gd name="T14" fmla="*/ 5 w 14"/>
                <a:gd name="T15" fmla="*/ 20 h 24"/>
                <a:gd name="T16" fmla="*/ 12 w 14"/>
                <a:gd name="T17" fmla="*/ 21 h 24"/>
                <a:gd name="T18" fmla="*/ 14 w 14"/>
                <a:gd name="T19" fmla="*/ 18 h 24"/>
                <a:gd name="T20" fmla="*/ 14 w 14"/>
                <a:gd name="T21" fmla="*/ 17 h 24"/>
                <a:gd name="T22" fmla="*/ 14 w 14"/>
                <a:gd name="T23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24">
                  <a:moveTo>
                    <a:pt x="14" y="14"/>
                  </a:moveTo>
                  <a:cubicBezTo>
                    <a:pt x="14" y="14"/>
                    <a:pt x="14" y="13"/>
                    <a:pt x="14" y="13"/>
                  </a:cubicBezTo>
                  <a:cubicBezTo>
                    <a:pt x="14" y="10"/>
                    <a:pt x="13" y="7"/>
                    <a:pt x="12" y="5"/>
                  </a:cubicBezTo>
                  <a:cubicBezTo>
                    <a:pt x="8" y="0"/>
                    <a:pt x="0" y="6"/>
                    <a:pt x="4" y="11"/>
                  </a:cubicBezTo>
                  <a:cubicBezTo>
                    <a:pt x="4" y="12"/>
                    <a:pt x="4" y="13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6"/>
                    <a:pt x="4" y="17"/>
                    <a:pt x="4" y="18"/>
                  </a:cubicBezTo>
                  <a:cubicBezTo>
                    <a:pt x="4" y="19"/>
                    <a:pt x="4" y="19"/>
                    <a:pt x="5" y="20"/>
                  </a:cubicBezTo>
                  <a:cubicBezTo>
                    <a:pt x="6" y="23"/>
                    <a:pt x="11" y="24"/>
                    <a:pt x="12" y="21"/>
                  </a:cubicBezTo>
                  <a:cubicBezTo>
                    <a:pt x="13" y="20"/>
                    <a:pt x="14" y="19"/>
                    <a:pt x="14" y="18"/>
                  </a:cubicBezTo>
                  <a:cubicBezTo>
                    <a:pt x="14" y="18"/>
                    <a:pt x="14" y="17"/>
                    <a:pt x="14" y="17"/>
                  </a:cubicBezTo>
                  <a:cubicBezTo>
                    <a:pt x="14" y="16"/>
                    <a:pt x="14" y="15"/>
                    <a:pt x="14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B879771-97C7-4301-8CD9-5A9FF4E4C74E}"/>
                </a:ext>
              </a:extLst>
            </p:cNvPr>
            <p:cNvSpPr/>
            <p:nvPr/>
          </p:nvSpPr>
          <p:spPr bwMode="auto">
            <a:xfrm>
              <a:off x="7231064" y="2767013"/>
              <a:ext cx="63500" cy="98425"/>
            </a:xfrm>
            <a:custGeom>
              <a:avLst/>
              <a:gdLst>
                <a:gd name="T0" fmla="*/ 13 w 13"/>
                <a:gd name="T1" fmla="*/ 11 h 20"/>
                <a:gd name="T2" fmla="*/ 11 w 13"/>
                <a:gd name="T3" fmla="*/ 4 h 20"/>
                <a:gd name="T4" fmla="*/ 4 w 13"/>
                <a:gd name="T5" fmla="*/ 10 h 20"/>
                <a:gd name="T6" fmla="*/ 4 w 13"/>
                <a:gd name="T7" fmla="*/ 11 h 20"/>
                <a:gd name="T8" fmla="*/ 5 w 13"/>
                <a:gd name="T9" fmla="*/ 15 h 20"/>
                <a:gd name="T10" fmla="*/ 5 w 13"/>
                <a:gd name="T11" fmla="*/ 15 h 20"/>
                <a:gd name="T12" fmla="*/ 13 w 13"/>
                <a:gd name="T13" fmla="*/ 16 h 20"/>
                <a:gd name="T14" fmla="*/ 13 w 13"/>
                <a:gd name="T15" fmla="*/ 15 h 20"/>
                <a:gd name="T16" fmla="*/ 13 w 13"/>
                <a:gd name="T17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0">
                  <a:moveTo>
                    <a:pt x="13" y="11"/>
                  </a:moveTo>
                  <a:cubicBezTo>
                    <a:pt x="13" y="9"/>
                    <a:pt x="12" y="6"/>
                    <a:pt x="11" y="4"/>
                  </a:cubicBezTo>
                  <a:cubicBezTo>
                    <a:pt x="8" y="0"/>
                    <a:pt x="0" y="5"/>
                    <a:pt x="4" y="10"/>
                  </a:cubicBezTo>
                  <a:cubicBezTo>
                    <a:pt x="4" y="10"/>
                    <a:pt x="4" y="11"/>
                    <a:pt x="4" y="11"/>
                  </a:cubicBezTo>
                  <a:cubicBezTo>
                    <a:pt x="5" y="12"/>
                    <a:pt x="4" y="14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9"/>
                    <a:pt x="11" y="20"/>
                    <a:pt x="13" y="16"/>
                  </a:cubicBezTo>
                  <a:cubicBezTo>
                    <a:pt x="13" y="16"/>
                    <a:pt x="13" y="15"/>
                    <a:pt x="13" y="15"/>
                  </a:cubicBezTo>
                  <a:cubicBezTo>
                    <a:pt x="13" y="14"/>
                    <a:pt x="13" y="12"/>
                    <a:pt x="1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5749AA5-6E15-40A1-90A2-7D4086BD9BF4}"/>
                </a:ext>
              </a:extLst>
            </p:cNvPr>
            <p:cNvSpPr/>
            <p:nvPr/>
          </p:nvSpPr>
          <p:spPr bwMode="auto">
            <a:xfrm>
              <a:off x="7067552" y="2895600"/>
              <a:ext cx="88900" cy="49212"/>
            </a:xfrm>
            <a:custGeom>
              <a:avLst/>
              <a:gdLst>
                <a:gd name="T0" fmla="*/ 13 w 18"/>
                <a:gd name="T1" fmla="*/ 1 h 10"/>
                <a:gd name="T2" fmla="*/ 8 w 18"/>
                <a:gd name="T3" fmla="*/ 0 h 10"/>
                <a:gd name="T4" fmla="*/ 1 w 18"/>
                <a:gd name="T5" fmla="*/ 6 h 10"/>
                <a:gd name="T6" fmla="*/ 4 w 18"/>
                <a:gd name="T7" fmla="*/ 8 h 10"/>
                <a:gd name="T8" fmla="*/ 12 w 18"/>
                <a:gd name="T9" fmla="*/ 8 h 10"/>
                <a:gd name="T10" fmla="*/ 17 w 18"/>
                <a:gd name="T11" fmla="*/ 8 h 10"/>
                <a:gd name="T12" fmla="*/ 17 w 18"/>
                <a:gd name="T13" fmla="*/ 4 h 10"/>
                <a:gd name="T14" fmla="*/ 13 w 18"/>
                <a:gd name="T15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0">
                  <a:moveTo>
                    <a:pt x="13" y="1"/>
                  </a:moveTo>
                  <a:cubicBezTo>
                    <a:pt x="12" y="0"/>
                    <a:pt x="10" y="0"/>
                    <a:pt x="8" y="0"/>
                  </a:cubicBezTo>
                  <a:cubicBezTo>
                    <a:pt x="5" y="0"/>
                    <a:pt x="2" y="3"/>
                    <a:pt x="1" y="6"/>
                  </a:cubicBezTo>
                  <a:cubicBezTo>
                    <a:pt x="0" y="8"/>
                    <a:pt x="2" y="10"/>
                    <a:pt x="4" y="8"/>
                  </a:cubicBezTo>
                  <a:cubicBezTo>
                    <a:pt x="6" y="7"/>
                    <a:pt x="9" y="7"/>
                    <a:pt x="12" y="8"/>
                  </a:cubicBezTo>
                  <a:cubicBezTo>
                    <a:pt x="13" y="8"/>
                    <a:pt x="15" y="9"/>
                    <a:pt x="17" y="8"/>
                  </a:cubicBezTo>
                  <a:cubicBezTo>
                    <a:pt x="18" y="7"/>
                    <a:pt x="18" y="5"/>
                    <a:pt x="17" y="4"/>
                  </a:cubicBezTo>
                  <a:cubicBezTo>
                    <a:pt x="16" y="2"/>
                    <a:pt x="15" y="2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0868F28-D1DB-4BA6-96FC-3E8860588A8E}"/>
                </a:ext>
              </a:extLst>
            </p:cNvPr>
            <p:cNvSpPr/>
            <p:nvPr/>
          </p:nvSpPr>
          <p:spPr bwMode="auto">
            <a:xfrm>
              <a:off x="7018339" y="3059113"/>
              <a:ext cx="157163" cy="112712"/>
            </a:xfrm>
            <a:custGeom>
              <a:avLst/>
              <a:gdLst>
                <a:gd name="T0" fmla="*/ 27 w 32"/>
                <a:gd name="T1" fmla="*/ 4 h 23"/>
                <a:gd name="T2" fmla="*/ 15 w 32"/>
                <a:gd name="T3" fmla="*/ 15 h 23"/>
                <a:gd name="T4" fmla="*/ 5 w 32"/>
                <a:gd name="T5" fmla="*/ 2 h 23"/>
                <a:gd name="T6" fmla="*/ 1 w 32"/>
                <a:gd name="T7" fmla="*/ 4 h 23"/>
                <a:gd name="T8" fmla="*/ 15 w 32"/>
                <a:gd name="T9" fmla="*/ 22 h 23"/>
                <a:gd name="T10" fmla="*/ 31 w 32"/>
                <a:gd name="T11" fmla="*/ 5 h 23"/>
                <a:gd name="T12" fmla="*/ 27 w 32"/>
                <a:gd name="T13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3">
                  <a:moveTo>
                    <a:pt x="27" y="4"/>
                  </a:moveTo>
                  <a:cubicBezTo>
                    <a:pt x="25" y="8"/>
                    <a:pt x="21" y="16"/>
                    <a:pt x="15" y="15"/>
                  </a:cubicBezTo>
                  <a:cubicBezTo>
                    <a:pt x="11" y="14"/>
                    <a:pt x="7" y="5"/>
                    <a:pt x="5" y="2"/>
                  </a:cubicBezTo>
                  <a:cubicBezTo>
                    <a:pt x="4" y="0"/>
                    <a:pt x="0" y="1"/>
                    <a:pt x="1" y="4"/>
                  </a:cubicBezTo>
                  <a:cubicBezTo>
                    <a:pt x="3" y="11"/>
                    <a:pt x="7" y="21"/>
                    <a:pt x="15" y="22"/>
                  </a:cubicBezTo>
                  <a:cubicBezTo>
                    <a:pt x="24" y="23"/>
                    <a:pt x="28" y="12"/>
                    <a:pt x="31" y="5"/>
                  </a:cubicBezTo>
                  <a:cubicBezTo>
                    <a:pt x="32" y="3"/>
                    <a:pt x="28" y="1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76CA456-B370-4EF2-89AD-C5AF6B708B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67489" y="2281238"/>
              <a:ext cx="1330325" cy="2668587"/>
            </a:xfrm>
            <a:custGeom>
              <a:avLst/>
              <a:gdLst>
                <a:gd name="T0" fmla="*/ 132 w 269"/>
                <a:gd name="T1" fmla="*/ 9 h 539"/>
                <a:gd name="T2" fmla="*/ 120 w 269"/>
                <a:gd name="T3" fmla="*/ 13 h 539"/>
                <a:gd name="T4" fmla="*/ 50 w 269"/>
                <a:gd name="T5" fmla="*/ 78 h 539"/>
                <a:gd name="T6" fmla="*/ 54 w 269"/>
                <a:gd name="T7" fmla="*/ 179 h 539"/>
                <a:gd name="T8" fmla="*/ 104 w 269"/>
                <a:gd name="T9" fmla="*/ 209 h 539"/>
                <a:gd name="T10" fmla="*/ 91 w 269"/>
                <a:gd name="T11" fmla="*/ 238 h 539"/>
                <a:gd name="T12" fmla="*/ 50 w 269"/>
                <a:gd name="T13" fmla="*/ 213 h 539"/>
                <a:gd name="T14" fmla="*/ 4 w 269"/>
                <a:gd name="T15" fmla="*/ 179 h 539"/>
                <a:gd name="T16" fmla="*/ 41 w 269"/>
                <a:gd name="T17" fmla="*/ 216 h 539"/>
                <a:gd name="T18" fmla="*/ 69 w 269"/>
                <a:gd name="T19" fmla="*/ 309 h 539"/>
                <a:gd name="T20" fmla="*/ 46 w 269"/>
                <a:gd name="T21" fmla="*/ 409 h 539"/>
                <a:gd name="T22" fmla="*/ 50 w 269"/>
                <a:gd name="T23" fmla="*/ 462 h 539"/>
                <a:gd name="T24" fmla="*/ 62 w 269"/>
                <a:gd name="T25" fmla="*/ 465 h 539"/>
                <a:gd name="T26" fmla="*/ 70 w 269"/>
                <a:gd name="T27" fmla="*/ 511 h 539"/>
                <a:gd name="T28" fmla="*/ 54 w 269"/>
                <a:gd name="T29" fmla="*/ 525 h 539"/>
                <a:gd name="T30" fmla="*/ 50 w 269"/>
                <a:gd name="T31" fmla="*/ 538 h 539"/>
                <a:gd name="T32" fmla="*/ 75 w 269"/>
                <a:gd name="T33" fmla="*/ 513 h 539"/>
                <a:gd name="T34" fmla="*/ 69 w 269"/>
                <a:gd name="T35" fmla="*/ 483 h 539"/>
                <a:gd name="T36" fmla="*/ 134 w 269"/>
                <a:gd name="T37" fmla="*/ 472 h 539"/>
                <a:gd name="T38" fmla="*/ 131 w 269"/>
                <a:gd name="T39" fmla="*/ 516 h 539"/>
                <a:gd name="T40" fmla="*/ 161 w 269"/>
                <a:gd name="T41" fmla="*/ 527 h 539"/>
                <a:gd name="T42" fmla="*/ 137 w 269"/>
                <a:gd name="T43" fmla="*/ 513 h 539"/>
                <a:gd name="T44" fmla="*/ 140 w 269"/>
                <a:gd name="T45" fmla="*/ 473 h 539"/>
                <a:gd name="T46" fmla="*/ 169 w 269"/>
                <a:gd name="T47" fmla="*/ 424 h 539"/>
                <a:gd name="T48" fmla="*/ 154 w 269"/>
                <a:gd name="T49" fmla="*/ 344 h 539"/>
                <a:gd name="T50" fmla="*/ 133 w 269"/>
                <a:gd name="T51" fmla="*/ 244 h 539"/>
                <a:gd name="T52" fmla="*/ 219 w 269"/>
                <a:gd name="T53" fmla="*/ 209 h 539"/>
                <a:gd name="T54" fmla="*/ 196 w 269"/>
                <a:gd name="T55" fmla="*/ 213 h 539"/>
                <a:gd name="T56" fmla="*/ 131 w 269"/>
                <a:gd name="T57" fmla="*/ 238 h 539"/>
                <a:gd name="T58" fmla="*/ 107 w 269"/>
                <a:gd name="T59" fmla="*/ 238 h 539"/>
                <a:gd name="T60" fmla="*/ 111 w 269"/>
                <a:gd name="T61" fmla="*/ 206 h 539"/>
                <a:gd name="T62" fmla="*/ 205 w 269"/>
                <a:gd name="T63" fmla="*/ 151 h 539"/>
                <a:gd name="T64" fmla="*/ 191 w 269"/>
                <a:gd name="T65" fmla="*/ 109 h 539"/>
                <a:gd name="T66" fmla="*/ 193 w 269"/>
                <a:gd name="T67" fmla="*/ 93 h 539"/>
                <a:gd name="T68" fmla="*/ 189 w 269"/>
                <a:gd name="T69" fmla="*/ 64 h 539"/>
                <a:gd name="T70" fmla="*/ 268 w 269"/>
                <a:gd name="T71" fmla="*/ 24 h 539"/>
                <a:gd name="T72" fmla="*/ 188 w 269"/>
                <a:gd name="T73" fmla="*/ 62 h 539"/>
                <a:gd name="T74" fmla="*/ 150 w 269"/>
                <a:gd name="T75" fmla="*/ 46 h 539"/>
                <a:gd name="T76" fmla="*/ 149 w 269"/>
                <a:gd name="T77" fmla="*/ 24 h 539"/>
                <a:gd name="T78" fmla="*/ 170 w 269"/>
                <a:gd name="T79" fmla="*/ 10 h 539"/>
                <a:gd name="T80" fmla="*/ 145 w 269"/>
                <a:gd name="T81" fmla="*/ 13 h 539"/>
                <a:gd name="T82" fmla="*/ 66 w 269"/>
                <a:gd name="T83" fmla="*/ 466 h 539"/>
                <a:gd name="T84" fmla="*/ 140 w 269"/>
                <a:gd name="T85" fmla="*/ 309 h 539"/>
                <a:gd name="T86" fmla="*/ 154 w 269"/>
                <a:gd name="T87" fmla="*/ 387 h 539"/>
                <a:gd name="T88" fmla="*/ 165 w 269"/>
                <a:gd name="T89" fmla="*/ 457 h 539"/>
                <a:gd name="T90" fmla="*/ 64 w 269"/>
                <a:gd name="T91" fmla="*/ 457 h 539"/>
                <a:gd name="T92" fmla="*/ 50 w 269"/>
                <a:gd name="T93" fmla="*/ 426 h 539"/>
                <a:gd name="T94" fmla="*/ 75 w 269"/>
                <a:gd name="T95" fmla="*/ 309 h 539"/>
                <a:gd name="T96" fmla="*/ 106 w 269"/>
                <a:gd name="T97" fmla="*/ 246 h 539"/>
                <a:gd name="T98" fmla="*/ 184 w 269"/>
                <a:gd name="T99" fmla="*/ 156 h 539"/>
                <a:gd name="T100" fmla="*/ 124 w 269"/>
                <a:gd name="T101" fmla="*/ 49 h 539"/>
                <a:gd name="T102" fmla="*/ 184 w 269"/>
                <a:gd name="T103" fmla="*/ 109 h 539"/>
                <a:gd name="T104" fmla="*/ 176 w 269"/>
                <a:gd name="T105" fmla="*/ 158 h 539"/>
                <a:gd name="T106" fmla="*/ 54 w 269"/>
                <a:gd name="T107" fmla="*/ 168 h 539"/>
                <a:gd name="T108" fmla="*/ 50 w 269"/>
                <a:gd name="T109" fmla="*/ 96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9" h="539">
                  <a:moveTo>
                    <a:pt x="123" y="36"/>
                  </a:moveTo>
                  <a:cubicBezTo>
                    <a:pt x="123" y="31"/>
                    <a:pt x="124" y="27"/>
                    <a:pt x="125" y="22"/>
                  </a:cubicBezTo>
                  <a:cubicBezTo>
                    <a:pt x="126" y="19"/>
                    <a:pt x="128" y="16"/>
                    <a:pt x="130" y="13"/>
                  </a:cubicBezTo>
                  <a:cubicBezTo>
                    <a:pt x="131" y="12"/>
                    <a:pt x="131" y="10"/>
                    <a:pt x="132" y="9"/>
                  </a:cubicBezTo>
                  <a:cubicBezTo>
                    <a:pt x="133" y="7"/>
                    <a:pt x="134" y="5"/>
                    <a:pt x="135" y="4"/>
                  </a:cubicBezTo>
                  <a:cubicBezTo>
                    <a:pt x="136" y="2"/>
                    <a:pt x="134" y="0"/>
                    <a:pt x="132" y="1"/>
                  </a:cubicBezTo>
                  <a:cubicBezTo>
                    <a:pt x="128" y="3"/>
                    <a:pt x="125" y="6"/>
                    <a:pt x="122" y="9"/>
                  </a:cubicBezTo>
                  <a:cubicBezTo>
                    <a:pt x="121" y="10"/>
                    <a:pt x="120" y="12"/>
                    <a:pt x="120" y="13"/>
                  </a:cubicBezTo>
                  <a:cubicBezTo>
                    <a:pt x="115" y="22"/>
                    <a:pt x="114" y="34"/>
                    <a:pt x="121" y="43"/>
                  </a:cubicBezTo>
                  <a:cubicBezTo>
                    <a:pt x="119" y="43"/>
                    <a:pt x="118" y="45"/>
                    <a:pt x="120" y="47"/>
                  </a:cubicBezTo>
                  <a:cubicBezTo>
                    <a:pt x="90" y="43"/>
                    <a:pt x="68" y="54"/>
                    <a:pt x="54" y="72"/>
                  </a:cubicBezTo>
                  <a:cubicBezTo>
                    <a:pt x="53" y="74"/>
                    <a:pt x="51" y="76"/>
                    <a:pt x="50" y="78"/>
                  </a:cubicBezTo>
                  <a:cubicBezTo>
                    <a:pt x="44" y="87"/>
                    <a:pt x="40" y="98"/>
                    <a:pt x="38" y="109"/>
                  </a:cubicBezTo>
                  <a:cubicBezTo>
                    <a:pt x="38" y="110"/>
                    <a:pt x="37" y="112"/>
                    <a:pt x="37" y="113"/>
                  </a:cubicBezTo>
                  <a:cubicBezTo>
                    <a:pt x="34" y="134"/>
                    <a:pt x="38" y="156"/>
                    <a:pt x="50" y="173"/>
                  </a:cubicBezTo>
                  <a:cubicBezTo>
                    <a:pt x="51" y="175"/>
                    <a:pt x="53" y="177"/>
                    <a:pt x="54" y="179"/>
                  </a:cubicBezTo>
                  <a:cubicBezTo>
                    <a:pt x="64" y="191"/>
                    <a:pt x="78" y="200"/>
                    <a:pt x="97" y="204"/>
                  </a:cubicBezTo>
                  <a:cubicBezTo>
                    <a:pt x="100" y="205"/>
                    <a:pt x="102" y="205"/>
                    <a:pt x="105" y="206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5" y="207"/>
                    <a:pt x="105" y="208"/>
                    <a:pt x="104" y="209"/>
                  </a:cubicBezTo>
                  <a:cubicBezTo>
                    <a:pt x="104" y="210"/>
                    <a:pt x="104" y="212"/>
                    <a:pt x="104" y="213"/>
                  </a:cubicBezTo>
                  <a:cubicBezTo>
                    <a:pt x="104" y="215"/>
                    <a:pt x="103" y="217"/>
                    <a:pt x="103" y="219"/>
                  </a:cubicBezTo>
                  <a:cubicBezTo>
                    <a:pt x="102" y="225"/>
                    <a:pt x="100" y="233"/>
                    <a:pt x="104" y="238"/>
                  </a:cubicBezTo>
                  <a:cubicBezTo>
                    <a:pt x="100" y="237"/>
                    <a:pt x="95" y="237"/>
                    <a:pt x="91" y="238"/>
                  </a:cubicBezTo>
                  <a:cubicBezTo>
                    <a:pt x="90" y="238"/>
                    <a:pt x="89" y="238"/>
                    <a:pt x="89" y="239"/>
                  </a:cubicBezTo>
                  <a:cubicBezTo>
                    <a:pt x="89" y="239"/>
                    <a:pt x="89" y="239"/>
                    <a:pt x="89" y="239"/>
                  </a:cubicBezTo>
                  <a:cubicBezTo>
                    <a:pt x="75" y="234"/>
                    <a:pt x="65" y="225"/>
                    <a:pt x="54" y="216"/>
                  </a:cubicBezTo>
                  <a:cubicBezTo>
                    <a:pt x="53" y="215"/>
                    <a:pt x="51" y="214"/>
                    <a:pt x="50" y="213"/>
                  </a:cubicBezTo>
                  <a:cubicBezTo>
                    <a:pt x="50" y="213"/>
                    <a:pt x="50" y="213"/>
                    <a:pt x="50" y="213"/>
                  </a:cubicBezTo>
                  <a:cubicBezTo>
                    <a:pt x="48" y="212"/>
                    <a:pt x="47" y="211"/>
                    <a:pt x="46" y="210"/>
                  </a:cubicBezTo>
                  <a:cubicBezTo>
                    <a:pt x="45" y="210"/>
                    <a:pt x="45" y="209"/>
                    <a:pt x="44" y="209"/>
                  </a:cubicBezTo>
                  <a:cubicBezTo>
                    <a:pt x="31" y="199"/>
                    <a:pt x="18" y="189"/>
                    <a:pt x="4" y="179"/>
                  </a:cubicBezTo>
                  <a:cubicBezTo>
                    <a:pt x="3" y="178"/>
                    <a:pt x="0" y="179"/>
                    <a:pt x="1" y="181"/>
                  </a:cubicBezTo>
                  <a:cubicBezTo>
                    <a:pt x="6" y="194"/>
                    <a:pt x="19" y="202"/>
                    <a:pt x="31" y="209"/>
                  </a:cubicBezTo>
                  <a:cubicBezTo>
                    <a:pt x="33" y="210"/>
                    <a:pt x="35" y="212"/>
                    <a:pt x="37" y="213"/>
                  </a:cubicBezTo>
                  <a:cubicBezTo>
                    <a:pt x="39" y="214"/>
                    <a:pt x="40" y="215"/>
                    <a:pt x="41" y="216"/>
                  </a:cubicBezTo>
                  <a:cubicBezTo>
                    <a:pt x="44" y="217"/>
                    <a:pt x="47" y="220"/>
                    <a:pt x="50" y="222"/>
                  </a:cubicBezTo>
                  <a:cubicBezTo>
                    <a:pt x="51" y="223"/>
                    <a:pt x="53" y="224"/>
                    <a:pt x="54" y="226"/>
                  </a:cubicBezTo>
                  <a:cubicBezTo>
                    <a:pt x="64" y="234"/>
                    <a:pt x="75" y="243"/>
                    <a:pt x="88" y="243"/>
                  </a:cubicBezTo>
                  <a:cubicBezTo>
                    <a:pt x="81" y="265"/>
                    <a:pt x="74" y="287"/>
                    <a:pt x="69" y="309"/>
                  </a:cubicBezTo>
                  <a:cubicBezTo>
                    <a:pt x="68" y="310"/>
                    <a:pt x="68" y="312"/>
                    <a:pt x="68" y="313"/>
                  </a:cubicBezTo>
                  <a:cubicBezTo>
                    <a:pt x="63" y="333"/>
                    <a:pt x="58" y="352"/>
                    <a:pt x="54" y="372"/>
                  </a:cubicBezTo>
                  <a:cubicBezTo>
                    <a:pt x="53" y="378"/>
                    <a:pt x="51" y="384"/>
                    <a:pt x="50" y="390"/>
                  </a:cubicBezTo>
                  <a:cubicBezTo>
                    <a:pt x="49" y="396"/>
                    <a:pt x="47" y="403"/>
                    <a:pt x="46" y="409"/>
                  </a:cubicBezTo>
                  <a:cubicBezTo>
                    <a:pt x="46" y="410"/>
                    <a:pt x="45" y="412"/>
                    <a:pt x="45" y="413"/>
                  </a:cubicBezTo>
                  <a:cubicBezTo>
                    <a:pt x="42" y="427"/>
                    <a:pt x="39" y="440"/>
                    <a:pt x="36" y="454"/>
                  </a:cubicBezTo>
                  <a:cubicBezTo>
                    <a:pt x="35" y="456"/>
                    <a:pt x="37" y="458"/>
                    <a:pt x="38" y="458"/>
                  </a:cubicBezTo>
                  <a:cubicBezTo>
                    <a:pt x="42" y="460"/>
                    <a:pt x="46" y="461"/>
                    <a:pt x="50" y="462"/>
                  </a:cubicBezTo>
                  <a:cubicBezTo>
                    <a:pt x="51" y="463"/>
                    <a:pt x="53" y="463"/>
                    <a:pt x="54" y="463"/>
                  </a:cubicBezTo>
                  <a:cubicBezTo>
                    <a:pt x="57" y="464"/>
                    <a:pt x="59" y="465"/>
                    <a:pt x="62" y="465"/>
                  </a:cubicBezTo>
                  <a:cubicBezTo>
                    <a:pt x="62" y="465"/>
                    <a:pt x="62" y="465"/>
                    <a:pt x="62" y="465"/>
                  </a:cubicBezTo>
                  <a:cubicBezTo>
                    <a:pt x="62" y="465"/>
                    <a:pt x="62" y="465"/>
                    <a:pt x="62" y="465"/>
                  </a:cubicBezTo>
                  <a:cubicBezTo>
                    <a:pt x="61" y="472"/>
                    <a:pt x="63" y="480"/>
                    <a:pt x="64" y="486"/>
                  </a:cubicBezTo>
                  <a:cubicBezTo>
                    <a:pt x="64" y="494"/>
                    <a:pt x="65" y="502"/>
                    <a:pt x="69" y="509"/>
                  </a:cubicBezTo>
                  <a:cubicBezTo>
                    <a:pt x="69" y="509"/>
                    <a:pt x="69" y="510"/>
                    <a:pt x="69" y="510"/>
                  </a:cubicBezTo>
                  <a:cubicBezTo>
                    <a:pt x="69" y="510"/>
                    <a:pt x="69" y="511"/>
                    <a:pt x="70" y="511"/>
                  </a:cubicBezTo>
                  <a:cubicBezTo>
                    <a:pt x="70" y="511"/>
                    <a:pt x="70" y="511"/>
                    <a:pt x="70" y="511"/>
                  </a:cubicBezTo>
                  <a:cubicBezTo>
                    <a:pt x="69" y="511"/>
                    <a:pt x="68" y="512"/>
                    <a:pt x="67" y="513"/>
                  </a:cubicBezTo>
                  <a:cubicBezTo>
                    <a:pt x="63" y="516"/>
                    <a:pt x="60" y="520"/>
                    <a:pt x="56" y="523"/>
                  </a:cubicBezTo>
                  <a:cubicBezTo>
                    <a:pt x="55" y="524"/>
                    <a:pt x="55" y="524"/>
                    <a:pt x="54" y="525"/>
                  </a:cubicBezTo>
                  <a:cubicBezTo>
                    <a:pt x="53" y="526"/>
                    <a:pt x="51" y="527"/>
                    <a:pt x="50" y="528"/>
                  </a:cubicBezTo>
                  <a:cubicBezTo>
                    <a:pt x="48" y="530"/>
                    <a:pt x="45" y="532"/>
                    <a:pt x="45" y="536"/>
                  </a:cubicBezTo>
                  <a:cubicBezTo>
                    <a:pt x="45" y="537"/>
                    <a:pt x="46" y="538"/>
                    <a:pt x="47" y="538"/>
                  </a:cubicBezTo>
                  <a:cubicBezTo>
                    <a:pt x="48" y="539"/>
                    <a:pt x="49" y="538"/>
                    <a:pt x="50" y="538"/>
                  </a:cubicBezTo>
                  <a:cubicBezTo>
                    <a:pt x="51" y="538"/>
                    <a:pt x="53" y="537"/>
                    <a:pt x="54" y="537"/>
                  </a:cubicBezTo>
                  <a:cubicBezTo>
                    <a:pt x="57" y="535"/>
                    <a:pt x="59" y="533"/>
                    <a:pt x="62" y="531"/>
                  </a:cubicBezTo>
                  <a:cubicBezTo>
                    <a:pt x="66" y="526"/>
                    <a:pt x="73" y="521"/>
                    <a:pt x="75" y="515"/>
                  </a:cubicBezTo>
                  <a:cubicBezTo>
                    <a:pt x="76" y="514"/>
                    <a:pt x="76" y="514"/>
                    <a:pt x="75" y="513"/>
                  </a:cubicBezTo>
                  <a:cubicBezTo>
                    <a:pt x="75" y="512"/>
                    <a:pt x="75" y="512"/>
                    <a:pt x="74" y="511"/>
                  </a:cubicBezTo>
                  <a:cubicBezTo>
                    <a:pt x="75" y="511"/>
                    <a:pt x="76" y="510"/>
                    <a:pt x="76" y="509"/>
                  </a:cubicBezTo>
                  <a:cubicBezTo>
                    <a:pt x="76" y="508"/>
                    <a:pt x="76" y="508"/>
                    <a:pt x="75" y="507"/>
                  </a:cubicBezTo>
                  <a:cubicBezTo>
                    <a:pt x="72" y="500"/>
                    <a:pt x="70" y="492"/>
                    <a:pt x="69" y="483"/>
                  </a:cubicBezTo>
                  <a:cubicBezTo>
                    <a:pt x="69" y="482"/>
                    <a:pt x="69" y="481"/>
                    <a:pt x="68" y="480"/>
                  </a:cubicBezTo>
                  <a:cubicBezTo>
                    <a:pt x="69" y="479"/>
                    <a:pt x="69" y="479"/>
                    <a:pt x="69" y="478"/>
                  </a:cubicBezTo>
                  <a:cubicBezTo>
                    <a:pt x="70" y="474"/>
                    <a:pt x="70" y="471"/>
                    <a:pt x="70" y="467"/>
                  </a:cubicBezTo>
                  <a:cubicBezTo>
                    <a:pt x="91" y="470"/>
                    <a:pt x="113" y="471"/>
                    <a:pt x="134" y="472"/>
                  </a:cubicBezTo>
                  <a:cubicBezTo>
                    <a:pt x="132" y="477"/>
                    <a:pt x="132" y="484"/>
                    <a:pt x="131" y="489"/>
                  </a:cubicBezTo>
                  <a:cubicBezTo>
                    <a:pt x="130" y="496"/>
                    <a:pt x="130" y="502"/>
                    <a:pt x="130" y="509"/>
                  </a:cubicBezTo>
                  <a:cubicBezTo>
                    <a:pt x="130" y="510"/>
                    <a:pt x="130" y="512"/>
                    <a:pt x="130" y="513"/>
                  </a:cubicBezTo>
                  <a:cubicBezTo>
                    <a:pt x="131" y="514"/>
                    <a:pt x="131" y="515"/>
                    <a:pt x="131" y="516"/>
                  </a:cubicBezTo>
                  <a:cubicBezTo>
                    <a:pt x="133" y="527"/>
                    <a:pt x="140" y="533"/>
                    <a:pt x="150" y="535"/>
                  </a:cubicBezTo>
                  <a:cubicBezTo>
                    <a:pt x="151" y="535"/>
                    <a:pt x="153" y="535"/>
                    <a:pt x="154" y="535"/>
                  </a:cubicBezTo>
                  <a:cubicBezTo>
                    <a:pt x="157" y="535"/>
                    <a:pt x="159" y="535"/>
                    <a:pt x="162" y="534"/>
                  </a:cubicBezTo>
                  <a:cubicBezTo>
                    <a:pt x="166" y="533"/>
                    <a:pt x="165" y="527"/>
                    <a:pt x="161" y="527"/>
                  </a:cubicBezTo>
                  <a:cubicBezTo>
                    <a:pt x="159" y="527"/>
                    <a:pt x="156" y="527"/>
                    <a:pt x="154" y="527"/>
                  </a:cubicBezTo>
                  <a:cubicBezTo>
                    <a:pt x="153" y="527"/>
                    <a:pt x="151" y="527"/>
                    <a:pt x="150" y="526"/>
                  </a:cubicBezTo>
                  <a:cubicBezTo>
                    <a:pt x="147" y="526"/>
                    <a:pt x="144" y="524"/>
                    <a:pt x="141" y="522"/>
                  </a:cubicBezTo>
                  <a:cubicBezTo>
                    <a:pt x="139" y="519"/>
                    <a:pt x="138" y="516"/>
                    <a:pt x="137" y="513"/>
                  </a:cubicBezTo>
                  <a:cubicBezTo>
                    <a:pt x="137" y="512"/>
                    <a:pt x="137" y="510"/>
                    <a:pt x="137" y="509"/>
                  </a:cubicBezTo>
                  <a:cubicBezTo>
                    <a:pt x="137" y="507"/>
                    <a:pt x="137" y="505"/>
                    <a:pt x="137" y="504"/>
                  </a:cubicBezTo>
                  <a:cubicBezTo>
                    <a:pt x="136" y="497"/>
                    <a:pt x="138" y="489"/>
                    <a:pt x="139" y="482"/>
                  </a:cubicBezTo>
                  <a:cubicBezTo>
                    <a:pt x="139" y="479"/>
                    <a:pt x="140" y="476"/>
                    <a:pt x="140" y="473"/>
                  </a:cubicBezTo>
                  <a:cubicBezTo>
                    <a:pt x="143" y="473"/>
                    <a:pt x="147" y="473"/>
                    <a:pt x="150" y="473"/>
                  </a:cubicBezTo>
                  <a:cubicBezTo>
                    <a:pt x="151" y="473"/>
                    <a:pt x="153" y="473"/>
                    <a:pt x="154" y="473"/>
                  </a:cubicBezTo>
                  <a:cubicBezTo>
                    <a:pt x="163" y="472"/>
                    <a:pt x="172" y="469"/>
                    <a:pt x="174" y="458"/>
                  </a:cubicBezTo>
                  <a:cubicBezTo>
                    <a:pt x="175" y="448"/>
                    <a:pt x="171" y="435"/>
                    <a:pt x="169" y="424"/>
                  </a:cubicBezTo>
                  <a:cubicBezTo>
                    <a:pt x="169" y="421"/>
                    <a:pt x="168" y="417"/>
                    <a:pt x="167" y="413"/>
                  </a:cubicBezTo>
                  <a:cubicBezTo>
                    <a:pt x="167" y="412"/>
                    <a:pt x="167" y="410"/>
                    <a:pt x="167" y="409"/>
                  </a:cubicBezTo>
                  <a:cubicBezTo>
                    <a:pt x="164" y="396"/>
                    <a:pt x="162" y="383"/>
                    <a:pt x="159" y="370"/>
                  </a:cubicBezTo>
                  <a:cubicBezTo>
                    <a:pt x="158" y="361"/>
                    <a:pt x="156" y="353"/>
                    <a:pt x="154" y="344"/>
                  </a:cubicBezTo>
                  <a:cubicBezTo>
                    <a:pt x="153" y="338"/>
                    <a:pt x="151" y="332"/>
                    <a:pt x="150" y="325"/>
                  </a:cubicBezTo>
                  <a:cubicBezTo>
                    <a:pt x="149" y="321"/>
                    <a:pt x="148" y="317"/>
                    <a:pt x="147" y="313"/>
                  </a:cubicBezTo>
                  <a:cubicBezTo>
                    <a:pt x="147" y="312"/>
                    <a:pt x="147" y="310"/>
                    <a:pt x="147" y="309"/>
                  </a:cubicBezTo>
                  <a:cubicBezTo>
                    <a:pt x="142" y="287"/>
                    <a:pt x="138" y="266"/>
                    <a:pt x="133" y="244"/>
                  </a:cubicBezTo>
                  <a:cubicBezTo>
                    <a:pt x="139" y="244"/>
                    <a:pt x="144" y="243"/>
                    <a:pt x="150" y="242"/>
                  </a:cubicBezTo>
                  <a:cubicBezTo>
                    <a:pt x="151" y="241"/>
                    <a:pt x="153" y="241"/>
                    <a:pt x="154" y="241"/>
                  </a:cubicBezTo>
                  <a:cubicBezTo>
                    <a:pt x="174" y="236"/>
                    <a:pt x="195" y="225"/>
                    <a:pt x="214" y="213"/>
                  </a:cubicBezTo>
                  <a:cubicBezTo>
                    <a:pt x="216" y="212"/>
                    <a:pt x="218" y="210"/>
                    <a:pt x="219" y="209"/>
                  </a:cubicBezTo>
                  <a:cubicBezTo>
                    <a:pt x="227" y="204"/>
                    <a:pt x="233" y="199"/>
                    <a:pt x="239" y="194"/>
                  </a:cubicBezTo>
                  <a:cubicBezTo>
                    <a:pt x="240" y="194"/>
                    <a:pt x="239" y="192"/>
                    <a:pt x="238" y="193"/>
                  </a:cubicBezTo>
                  <a:cubicBezTo>
                    <a:pt x="226" y="196"/>
                    <a:pt x="214" y="203"/>
                    <a:pt x="203" y="209"/>
                  </a:cubicBezTo>
                  <a:cubicBezTo>
                    <a:pt x="200" y="210"/>
                    <a:pt x="198" y="212"/>
                    <a:pt x="196" y="213"/>
                  </a:cubicBezTo>
                  <a:cubicBezTo>
                    <a:pt x="193" y="214"/>
                    <a:pt x="190" y="216"/>
                    <a:pt x="188" y="217"/>
                  </a:cubicBezTo>
                  <a:cubicBezTo>
                    <a:pt x="176" y="223"/>
                    <a:pt x="165" y="228"/>
                    <a:pt x="154" y="232"/>
                  </a:cubicBezTo>
                  <a:cubicBezTo>
                    <a:pt x="153" y="232"/>
                    <a:pt x="151" y="233"/>
                    <a:pt x="150" y="233"/>
                  </a:cubicBezTo>
                  <a:cubicBezTo>
                    <a:pt x="144" y="235"/>
                    <a:pt x="138" y="237"/>
                    <a:pt x="131" y="238"/>
                  </a:cubicBezTo>
                  <a:cubicBezTo>
                    <a:pt x="131" y="237"/>
                    <a:pt x="130" y="237"/>
                    <a:pt x="128" y="237"/>
                  </a:cubicBezTo>
                  <a:cubicBezTo>
                    <a:pt x="122" y="237"/>
                    <a:pt x="115" y="238"/>
                    <a:pt x="108" y="239"/>
                  </a:cubicBezTo>
                  <a:cubicBezTo>
                    <a:pt x="108" y="238"/>
                    <a:pt x="108" y="238"/>
                    <a:pt x="107" y="238"/>
                  </a:cubicBezTo>
                  <a:cubicBezTo>
                    <a:pt x="107" y="238"/>
                    <a:pt x="107" y="238"/>
                    <a:pt x="107" y="238"/>
                  </a:cubicBezTo>
                  <a:cubicBezTo>
                    <a:pt x="110" y="231"/>
                    <a:pt x="110" y="224"/>
                    <a:pt x="110" y="217"/>
                  </a:cubicBezTo>
                  <a:cubicBezTo>
                    <a:pt x="110" y="216"/>
                    <a:pt x="111" y="214"/>
                    <a:pt x="111" y="213"/>
                  </a:cubicBezTo>
                  <a:cubicBezTo>
                    <a:pt x="111" y="212"/>
                    <a:pt x="111" y="210"/>
                    <a:pt x="111" y="209"/>
                  </a:cubicBezTo>
                  <a:cubicBezTo>
                    <a:pt x="111" y="208"/>
                    <a:pt x="111" y="207"/>
                    <a:pt x="111" y="206"/>
                  </a:cubicBezTo>
                  <a:cubicBezTo>
                    <a:pt x="126" y="207"/>
                    <a:pt x="139" y="204"/>
                    <a:pt x="150" y="198"/>
                  </a:cubicBezTo>
                  <a:cubicBezTo>
                    <a:pt x="151" y="197"/>
                    <a:pt x="153" y="196"/>
                    <a:pt x="154" y="195"/>
                  </a:cubicBezTo>
                  <a:cubicBezTo>
                    <a:pt x="166" y="187"/>
                    <a:pt x="176" y="175"/>
                    <a:pt x="182" y="160"/>
                  </a:cubicBezTo>
                  <a:cubicBezTo>
                    <a:pt x="191" y="162"/>
                    <a:pt x="202" y="160"/>
                    <a:pt x="205" y="151"/>
                  </a:cubicBezTo>
                  <a:cubicBezTo>
                    <a:pt x="207" y="147"/>
                    <a:pt x="205" y="143"/>
                    <a:pt x="202" y="139"/>
                  </a:cubicBezTo>
                  <a:cubicBezTo>
                    <a:pt x="200" y="136"/>
                    <a:pt x="195" y="132"/>
                    <a:pt x="190" y="131"/>
                  </a:cubicBezTo>
                  <a:cubicBezTo>
                    <a:pt x="191" y="125"/>
                    <a:pt x="191" y="119"/>
                    <a:pt x="191" y="113"/>
                  </a:cubicBezTo>
                  <a:cubicBezTo>
                    <a:pt x="191" y="112"/>
                    <a:pt x="191" y="110"/>
                    <a:pt x="191" y="109"/>
                  </a:cubicBezTo>
                  <a:cubicBezTo>
                    <a:pt x="190" y="94"/>
                    <a:pt x="185" y="80"/>
                    <a:pt x="178" y="68"/>
                  </a:cubicBezTo>
                  <a:cubicBezTo>
                    <a:pt x="183" y="69"/>
                    <a:pt x="189" y="70"/>
                    <a:pt x="193" y="75"/>
                  </a:cubicBezTo>
                  <a:cubicBezTo>
                    <a:pt x="195" y="77"/>
                    <a:pt x="195" y="80"/>
                    <a:pt x="195" y="83"/>
                  </a:cubicBezTo>
                  <a:cubicBezTo>
                    <a:pt x="194" y="87"/>
                    <a:pt x="192" y="89"/>
                    <a:pt x="193" y="93"/>
                  </a:cubicBezTo>
                  <a:cubicBezTo>
                    <a:pt x="193" y="94"/>
                    <a:pt x="194" y="95"/>
                    <a:pt x="195" y="95"/>
                  </a:cubicBezTo>
                  <a:cubicBezTo>
                    <a:pt x="200" y="94"/>
                    <a:pt x="201" y="88"/>
                    <a:pt x="202" y="84"/>
                  </a:cubicBezTo>
                  <a:cubicBezTo>
                    <a:pt x="203" y="80"/>
                    <a:pt x="201" y="75"/>
                    <a:pt x="199" y="72"/>
                  </a:cubicBezTo>
                  <a:cubicBezTo>
                    <a:pt x="197" y="68"/>
                    <a:pt x="193" y="66"/>
                    <a:pt x="189" y="64"/>
                  </a:cubicBezTo>
                  <a:cubicBezTo>
                    <a:pt x="190" y="64"/>
                    <a:pt x="190" y="64"/>
                    <a:pt x="190" y="64"/>
                  </a:cubicBezTo>
                  <a:cubicBezTo>
                    <a:pt x="208" y="46"/>
                    <a:pt x="227" y="35"/>
                    <a:pt x="250" y="28"/>
                  </a:cubicBezTo>
                  <a:cubicBezTo>
                    <a:pt x="251" y="28"/>
                    <a:pt x="253" y="27"/>
                    <a:pt x="254" y="27"/>
                  </a:cubicBezTo>
                  <a:cubicBezTo>
                    <a:pt x="258" y="26"/>
                    <a:pt x="263" y="25"/>
                    <a:pt x="268" y="24"/>
                  </a:cubicBezTo>
                  <a:cubicBezTo>
                    <a:pt x="269" y="24"/>
                    <a:pt x="269" y="22"/>
                    <a:pt x="268" y="22"/>
                  </a:cubicBezTo>
                  <a:cubicBezTo>
                    <a:pt x="263" y="21"/>
                    <a:pt x="259" y="22"/>
                    <a:pt x="254" y="22"/>
                  </a:cubicBezTo>
                  <a:cubicBezTo>
                    <a:pt x="253" y="22"/>
                    <a:pt x="251" y="22"/>
                    <a:pt x="250" y="23"/>
                  </a:cubicBezTo>
                  <a:cubicBezTo>
                    <a:pt x="225" y="26"/>
                    <a:pt x="199" y="41"/>
                    <a:pt x="188" y="62"/>
                  </a:cubicBezTo>
                  <a:cubicBezTo>
                    <a:pt x="187" y="63"/>
                    <a:pt x="187" y="63"/>
                    <a:pt x="188" y="64"/>
                  </a:cubicBezTo>
                  <a:cubicBezTo>
                    <a:pt x="183" y="62"/>
                    <a:pt x="179" y="62"/>
                    <a:pt x="174" y="64"/>
                  </a:cubicBezTo>
                  <a:cubicBezTo>
                    <a:pt x="169" y="57"/>
                    <a:pt x="162" y="51"/>
                    <a:pt x="154" y="47"/>
                  </a:cubicBezTo>
                  <a:cubicBezTo>
                    <a:pt x="153" y="47"/>
                    <a:pt x="151" y="46"/>
                    <a:pt x="150" y="46"/>
                  </a:cubicBezTo>
                  <a:cubicBezTo>
                    <a:pt x="142" y="43"/>
                    <a:pt x="133" y="42"/>
                    <a:pt x="123" y="42"/>
                  </a:cubicBezTo>
                  <a:cubicBezTo>
                    <a:pt x="123" y="42"/>
                    <a:pt x="123" y="41"/>
                    <a:pt x="123" y="40"/>
                  </a:cubicBezTo>
                  <a:cubicBezTo>
                    <a:pt x="124" y="41"/>
                    <a:pt x="126" y="41"/>
                    <a:pt x="127" y="40"/>
                  </a:cubicBezTo>
                  <a:cubicBezTo>
                    <a:pt x="135" y="35"/>
                    <a:pt x="141" y="29"/>
                    <a:pt x="149" y="24"/>
                  </a:cubicBezTo>
                  <a:cubicBezTo>
                    <a:pt x="149" y="24"/>
                    <a:pt x="150" y="23"/>
                    <a:pt x="150" y="23"/>
                  </a:cubicBezTo>
                  <a:cubicBezTo>
                    <a:pt x="151" y="22"/>
                    <a:pt x="153" y="21"/>
                    <a:pt x="154" y="20"/>
                  </a:cubicBezTo>
                  <a:cubicBezTo>
                    <a:pt x="158" y="18"/>
                    <a:pt x="163" y="16"/>
                    <a:pt x="167" y="13"/>
                  </a:cubicBezTo>
                  <a:cubicBezTo>
                    <a:pt x="168" y="12"/>
                    <a:pt x="169" y="11"/>
                    <a:pt x="170" y="10"/>
                  </a:cubicBezTo>
                  <a:cubicBezTo>
                    <a:pt x="171" y="10"/>
                    <a:pt x="171" y="10"/>
                    <a:pt x="172" y="9"/>
                  </a:cubicBezTo>
                  <a:cubicBezTo>
                    <a:pt x="172" y="7"/>
                    <a:pt x="171" y="5"/>
                    <a:pt x="168" y="5"/>
                  </a:cubicBezTo>
                  <a:cubicBezTo>
                    <a:pt x="164" y="5"/>
                    <a:pt x="159" y="6"/>
                    <a:pt x="154" y="8"/>
                  </a:cubicBezTo>
                  <a:cubicBezTo>
                    <a:pt x="151" y="10"/>
                    <a:pt x="148" y="11"/>
                    <a:pt x="145" y="13"/>
                  </a:cubicBezTo>
                  <a:cubicBezTo>
                    <a:pt x="136" y="19"/>
                    <a:pt x="128" y="27"/>
                    <a:pt x="123" y="36"/>
                  </a:cubicBezTo>
                  <a:close/>
                  <a:moveTo>
                    <a:pt x="65" y="467"/>
                  </a:moveTo>
                  <a:cubicBezTo>
                    <a:pt x="65" y="467"/>
                    <a:pt x="65" y="466"/>
                    <a:pt x="65" y="466"/>
                  </a:cubicBezTo>
                  <a:cubicBezTo>
                    <a:pt x="65" y="466"/>
                    <a:pt x="65" y="466"/>
                    <a:pt x="66" y="466"/>
                  </a:cubicBezTo>
                  <a:cubicBezTo>
                    <a:pt x="66" y="466"/>
                    <a:pt x="66" y="467"/>
                    <a:pt x="65" y="467"/>
                  </a:cubicBezTo>
                  <a:close/>
                  <a:moveTo>
                    <a:pt x="127" y="250"/>
                  </a:moveTo>
                  <a:cubicBezTo>
                    <a:pt x="129" y="263"/>
                    <a:pt x="132" y="275"/>
                    <a:pt x="135" y="287"/>
                  </a:cubicBezTo>
                  <a:cubicBezTo>
                    <a:pt x="137" y="294"/>
                    <a:pt x="138" y="302"/>
                    <a:pt x="140" y="309"/>
                  </a:cubicBezTo>
                  <a:cubicBezTo>
                    <a:pt x="140" y="310"/>
                    <a:pt x="141" y="312"/>
                    <a:pt x="141" y="313"/>
                  </a:cubicBezTo>
                  <a:cubicBezTo>
                    <a:pt x="144" y="330"/>
                    <a:pt x="147" y="346"/>
                    <a:pt x="150" y="363"/>
                  </a:cubicBezTo>
                  <a:cubicBezTo>
                    <a:pt x="150" y="366"/>
                    <a:pt x="151" y="368"/>
                    <a:pt x="151" y="371"/>
                  </a:cubicBezTo>
                  <a:cubicBezTo>
                    <a:pt x="152" y="376"/>
                    <a:pt x="153" y="381"/>
                    <a:pt x="154" y="387"/>
                  </a:cubicBezTo>
                  <a:cubicBezTo>
                    <a:pt x="155" y="394"/>
                    <a:pt x="156" y="402"/>
                    <a:pt x="158" y="409"/>
                  </a:cubicBezTo>
                  <a:cubicBezTo>
                    <a:pt x="158" y="410"/>
                    <a:pt x="158" y="412"/>
                    <a:pt x="158" y="413"/>
                  </a:cubicBezTo>
                  <a:cubicBezTo>
                    <a:pt x="159" y="419"/>
                    <a:pt x="160" y="425"/>
                    <a:pt x="162" y="431"/>
                  </a:cubicBezTo>
                  <a:cubicBezTo>
                    <a:pt x="163" y="439"/>
                    <a:pt x="165" y="448"/>
                    <a:pt x="165" y="457"/>
                  </a:cubicBezTo>
                  <a:cubicBezTo>
                    <a:pt x="165" y="461"/>
                    <a:pt x="160" y="463"/>
                    <a:pt x="154" y="464"/>
                  </a:cubicBezTo>
                  <a:cubicBezTo>
                    <a:pt x="153" y="464"/>
                    <a:pt x="151" y="464"/>
                    <a:pt x="150" y="464"/>
                  </a:cubicBezTo>
                  <a:cubicBezTo>
                    <a:pt x="142" y="464"/>
                    <a:pt x="132" y="463"/>
                    <a:pt x="129" y="463"/>
                  </a:cubicBezTo>
                  <a:cubicBezTo>
                    <a:pt x="107" y="461"/>
                    <a:pt x="86" y="460"/>
                    <a:pt x="64" y="457"/>
                  </a:cubicBezTo>
                  <a:cubicBezTo>
                    <a:pt x="60" y="456"/>
                    <a:pt x="57" y="455"/>
                    <a:pt x="54" y="454"/>
                  </a:cubicBezTo>
                  <a:cubicBezTo>
                    <a:pt x="52" y="453"/>
                    <a:pt x="51" y="451"/>
                    <a:pt x="50" y="450"/>
                  </a:cubicBezTo>
                  <a:cubicBezTo>
                    <a:pt x="46" y="445"/>
                    <a:pt x="48" y="437"/>
                    <a:pt x="50" y="427"/>
                  </a:cubicBezTo>
                  <a:cubicBezTo>
                    <a:pt x="50" y="427"/>
                    <a:pt x="50" y="427"/>
                    <a:pt x="50" y="426"/>
                  </a:cubicBezTo>
                  <a:cubicBezTo>
                    <a:pt x="51" y="420"/>
                    <a:pt x="53" y="413"/>
                    <a:pt x="54" y="406"/>
                  </a:cubicBezTo>
                  <a:cubicBezTo>
                    <a:pt x="56" y="397"/>
                    <a:pt x="57" y="389"/>
                    <a:pt x="59" y="380"/>
                  </a:cubicBezTo>
                  <a:cubicBezTo>
                    <a:pt x="64" y="357"/>
                    <a:pt x="69" y="335"/>
                    <a:pt x="74" y="313"/>
                  </a:cubicBezTo>
                  <a:cubicBezTo>
                    <a:pt x="74" y="312"/>
                    <a:pt x="75" y="310"/>
                    <a:pt x="75" y="309"/>
                  </a:cubicBezTo>
                  <a:cubicBezTo>
                    <a:pt x="76" y="305"/>
                    <a:pt x="77" y="300"/>
                    <a:pt x="78" y="296"/>
                  </a:cubicBezTo>
                  <a:cubicBezTo>
                    <a:pt x="82" y="281"/>
                    <a:pt x="86" y="265"/>
                    <a:pt x="91" y="251"/>
                  </a:cubicBezTo>
                  <a:cubicBezTo>
                    <a:pt x="93" y="242"/>
                    <a:pt x="96" y="244"/>
                    <a:pt x="102" y="244"/>
                  </a:cubicBezTo>
                  <a:cubicBezTo>
                    <a:pt x="103" y="245"/>
                    <a:pt x="104" y="246"/>
                    <a:pt x="106" y="246"/>
                  </a:cubicBezTo>
                  <a:cubicBezTo>
                    <a:pt x="112" y="245"/>
                    <a:pt x="125" y="241"/>
                    <a:pt x="127" y="250"/>
                  </a:cubicBezTo>
                  <a:close/>
                  <a:moveTo>
                    <a:pt x="195" y="140"/>
                  </a:moveTo>
                  <a:cubicBezTo>
                    <a:pt x="198" y="142"/>
                    <a:pt x="201" y="145"/>
                    <a:pt x="200" y="149"/>
                  </a:cubicBezTo>
                  <a:cubicBezTo>
                    <a:pt x="199" y="156"/>
                    <a:pt x="191" y="156"/>
                    <a:pt x="184" y="156"/>
                  </a:cubicBezTo>
                  <a:cubicBezTo>
                    <a:pt x="186" y="150"/>
                    <a:pt x="188" y="144"/>
                    <a:pt x="189" y="137"/>
                  </a:cubicBezTo>
                  <a:cubicBezTo>
                    <a:pt x="191" y="138"/>
                    <a:pt x="194" y="139"/>
                    <a:pt x="195" y="140"/>
                  </a:cubicBez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34" y="51"/>
                    <a:pt x="142" y="53"/>
                    <a:pt x="150" y="57"/>
                  </a:cubicBezTo>
                  <a:cubicBezTo>
                    <a:pt x="151" y="58"/>
                    <a:pt x="153" y="58"/>
                    <a:pt x="154" y="59"/>
                  </a:cubicBezTo>
                  <a:cubicBezTo>
                    <a:pt x="161" y="63"/>
                    <a:pt x="167" y="68"/>
                    <a:pt x="172" y="76"/>
                  </a:cubicBezTo>
                  <a:cubicBezTo>
                    <a:pt x="179" y="86"/>
                    <a:pt x="183" y="97"/>
                    <a:pt x="184" y="109"/>
                  </a:cubicBezTo>
                  <a:cubicBezTo>
                    <a:pt x="184" y="110"/>
                    <a:pt x="184" y="112"/>
                    <a:pt x="184" y="113"/>
                  </a:cubicBezTo>
                  <a:cubicBezTo>
                    <a:pt x="184" y="119"/>
                    <a:pt x="184" y="125"/>
                    <a:pt x="184" y="130"/>
                  </a:cubicBezTo>
                  <a:cubicBezTo>
                    <a:pt x="183" y="139"/>
                    <a:pt x="180" y="148"/>
                    <a:pt x="177" y="156"/>
                  </a:cubicBezTo>
                  <a:cubicBezTo>
                    <a:pt x="176" y="156"/>
                    <a:pt x="176" y="157"/>
                    <a:pt x="176" y="158"/>
                  </a:cubicBezTo>
                  <a:cubicBezTo>
                    <a:pt x="171" y="169"/>
                    <a:pt x="163" y="178"/>
                    <a:pt x="154" y="185"/>
                  </a:cubicBezTo>
                  <a:cubicBezTo>
                    <a:pt x="153" y="186"/>
                    <a:pt x="151" y="187"/>
                    <a:pt x="150" y="188"/>
                  </a:cubicBezTo>
                  <a:cubicBezTo>
                    <a:pt x="136" y="196"/>
                    <a:pt x="118" y="200"/>
                    <a:pt x="98" y="196"/>
                  </a:cubicBezTo>
                  <a:cubicBezTo>
                    <a:pt x="77" y="193"/>
                    <a:pt x="63" y="182"/>
                    <a:pt x="54" y="168"/>
                  </a:cubicBezTo>
                  <a:cubicBezTo>
                    <a:pt x="53" y="166"/>
                    <a:pt x="51" y="163"/>
                    <a:pt x="50" y="161"/>
                  </a:cubicBezTo>
                  <a:cubicBezTo>
                    <a:pt x="43" y="146"/>
                    <a:pt x="42" y="129"/>
                    <a:pt x="45" y="113"/>
                  </a:cubicBezTo>
                  <a:cubicBezTo>
                    <a:pt x="45" y="112"/>
                    <a:pt x="46" y="110"/>
                    <a:pt x="46" y="109"/>
                  </a:cubicBezTo>
                  <a:cubicBezTo>
                    <a:pt x="47" y="105"/>
                    <a:pt x="48" y="100"/>
                    <a:pt x="50" y="96"/>
                  </a:cubicBezTo>
                  <a:cubicBezTo>
                    <a:pt x="51" y="93"/>
                    <a:pt x="53" y="90"/>
                    <a:pt x="54" y="87"/>
                  </a:cubicBezTo>
                  <a:cubicBezTo>
                    <a:pt x="67" y="63"/>
                    <a:pt x="91" y="45"/>
                    <a:pt x="124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120" name="TextBox 45">
            <a:extLst>
              <a:ext uri="{FF2B5EF4-FFF2-40B4-BE49-F238E27FC236}">
                <a16:creationId xmlns:a16="http://schemas.microsoft.com/office/drawing/2014/main" id="{233F389A-3137-4F8B-8CDC-841FA9F3449A}"/>
              </a:ext>
            </a:extLst>
          </p:cNvPr>
          <p:cNvSpPr txBox="1"/>
          <p:nvPr/>
        </p:nvSpPr>
        <p:spPr>
          <a:xfrm>
            <a:off x="-80963" y="244475"/>
            <a:ext cx="4257676" cy="1174750"/>
          </a:xfrm>
          <a:prstGeom prst="rect">
            <a:avLst/>
          </a:prstGeom>
          <a:noFill/>
          <a:ln w="9525">
            <a:noFill/>
          </a:ln>
        </p:spPr>
        <p:txBody>
          <a:bodyPr lIns="68579" tIns="34290" rIns="68579" bIns="34290">
            <a:spAutoFit/>
          </a:bodyPr>
          <a:lstStyle/>
          <a:p>
            <a:pPr marL="342900" indent="-342900" algn="ctr" eaLnBrk="1" hangingPunct="1">
              <a:lnSpc>
                <a:spcPct val="150000"/>
              </a:lnSpc>
              <a:buFont typeface="Wingdings" panose="05000000000000000000" charset="0"/>
              <a:buChar char="ü"/>
              <a:defRPr/>
            </a:pP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Windows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自带的计算器</a:t>
            </a:r>
          </a:p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WIN 7 </a:t>
            </a:r>
            <a:r>
              <a:rPr lang="zh-CN" altLang="en-US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计算器</a:t>
            </a:r>
            <a:r>
              <a:rPr lang="en-US" altLang="zh-CN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·</a:t>
            </a:r>
            <a:r>
              <a:rPr lang="zh-CN" altLang="en-US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查看</a:t>
            </a:r>
            <a:r>
              <a:rPr lang="en-US" altLang="zh-CN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·</a:t>
            </a:r>
            <a:r>
              <a:rPr lang="zh-CN" altLang="en-US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科学型</a:t>
            </a:r>
          </a:p>
        </p:txBody>
      </p:sp>
      <p:sp>
        <p:nvSpPr>
          <p:cNvPr id="25606" name="TextBox 45">
            <a:extLst>
              <a:ext uri="{FF2B5EF4-FFF2-40B4-BE49-F238E27FC236}">
                <a16:creationId xmlns:a16="http://schemas.microsoft.com/office/drawing/2014/main" id="{717EE491-4FFA-43E2-8823-BD34C4A2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3650" y="269875"/>
            <a:ext cx="3802063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18288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2860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27432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2004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python ···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楷体_GB2312" panose="02010609030101010101" pitchFamily="49" charset="-122"/>
              </a:rPr>
              <a:t>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函数转换</a:t>
            </a:r>
          </a:p>
        </p:txBody>
      </p:sp>
      <p:sp>
        <p:nvSpPr>
          <p:cNvPr id="25607" name="TextBox 45">
            <a:extLst>
              <a:ext uri="{FF2B5EF4-FFF2-40B4-BE49-F238E27FC236}">
                <a16:creationId xmlns:a16="http://schemas.microsoft.com/office/drawing/2014/main" id="{F47911A1-1C2C-4C0E-8C29-7EABCDBAC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4100" y="1255713"/>
            <a:ext cx="4625975" cy="483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>
            <a:lvl1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 marL="835025"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18288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2860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27432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2004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bin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(?) 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输出二进制 </a:t>
            </a:r>
            <a:r>
              <a:rPr lang="en-US" altLang="zh-CN" sz="2400" b="1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0b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前缀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oct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(?) 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输出八进制</a:t>
            </a:r>
            <a:r>
              <a:rPr lang="zh-CN" altLang="en-US" sz="24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</a:t>
            </a:r>
            <a:r>
              <a:rPr lang="en-US" altLang="zh-CN" sz="24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0o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前缀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hex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(?) 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输出十六进制 </a:t>
            </a:r>
            <a:r>
              <a:rPr lang="en-US" altLang="zh-CN" sz="2400" b="1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0x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前缀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dec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代表十进制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注：结果显示均为</a:t>
            </a:r>
            <a:r>
              <a:rPr lang="zh-CN" altLang="en-US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字符串</a:t>
            </a:r>
            <a:endParaRPr lang="zh-CN" altLang="en-US" sz="2400" b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4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利用</a:t>
            </a:r>
            <a:r>
              <a:rPr lang="en-US" altLang="zh-CN" sz="24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type</a:t>
            </a:r>
            <a:r>
              <a:rPr lang="zh-CN" altLang="en-US" sz="24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查看类型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a = bin(110)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print(a)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type(a)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D1DA897-3703-4BCD-8878-C0B3D64278C5}"/>
              </a:ext>
            </a:extLst>
          </p:cNvPr>
          <p:cNvCxnSpPr/>
          <p:nvPr/>
        </p:nvCxnSpPr>
        <p:spPr>
          <a:xfrm flipV="1">
            <a:off x="523875" y="1735138"/>
            <a:ext cx="4341813" cy="1546225"/>
          </a:xfrm>
          <a:prstGeom prst="straightConnector1">
            <a:avLst/>
          </a:prstGeom>
          <a:ln w="635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A017613-3D9A-4416-9133-C6E807F9D807}"/>
              </a:ext>
            </a:extLst>
          </p:cNvPr>
          <p:cNvCxnSpPr/>
          <p:nvPr/>
        </p:nvCxnSpPr>
        <p:spPr>
          <a:xfrm flipV="1">
            <a:off x="596900" y="2187575"/>
            <a:ext cx="4254500" cy="873125"/>
          </a:xfrm>
          <a:prstGeom prst="straightConnector1">
            <a:avLst/>
          </a:prstGeom>
          <a:ln w="635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A88C134-BCBB-4309-A61A-F5703B34005C}"/>
              </a:ext>
            </a:extLst>
          </p:cNvPr>
          <p:cNvCxnSpPr/>
          <p:nvPr/>
        </p:nvCxnSpPr>
        <p:spPr>
          <a:xfrm>
            <a:off x="536575" y="2865438"/>
            <a:ext cx="5535613" cy="422275"/>
          </a:xfrm>
          <a:prstGeom prst="straightConnector1">
            <a:avLst/>
          </a:prstGeom>
          <a:ln w="635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0B4A759-8132-49D2-A980-8BD5E329B44C}"/>
              </a:ext>
            </a:extLst>
          </p:cNvPr>
          <p:cNvCxnSpPr/>
          <p:nvPr/>
        </p:nvCxnSpPr>
        <p:spPr>
          <a:xfrm>
            <a:off x="536575" y="2673350"/>
            <a:ext cx="4343400" cy="92075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2ADA995B-7E2C-4887-8B00-3074FDADD78E}"/>
              </a:ext>
            </a:extLst>
          </p:cNvPr>
          <p:cNvSpPr/>
          <p:nvPr/>
        </p:nvSpPr>
        <p:spPr>
          <a:xfrm>
            <a:off x="5527675" y="4670425"/>
            <a:ext cx="3962400" cy="1449388"/>
          </a:xfrm>
          <a:prstGeom prst="rect">
            <a:avLst/>
          </a:prstGeom>
          <a:solidFill>
            <a:srgbClr val="0C3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80000"/>
              </a:lnSpc>
              <a:defRPr/>
            </a:pPr>
            <a:endParaRPr lang="zh-CN" altLang="en-US" noProof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文本框 1">
            <a:extLst>
              <a:ext uri="{FF2B5EF4-FFF2-40B4-BE49-F238E27FC236}">
                <a16:creationId xmlns:a16="http://schemas.microsoft.com/office/drawing/2014/main" id="{FC895BC6-2004-4178-BD5B-669EA31AB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38" y="-14288"/>
            <a:ext cx="9144000" cy="102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90000"/>
              </a:lnSpc>
            </a:pPr>
            <a:r>
              <a:rPr lang="zh-CN" altLang="en-US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进制转换小结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6472858-F746-41C6-BE63-428D743BA1A0}"/>
              </a:ext>
            </a:extLst>
          </p:cNvPr>
          <p:cNvGraphicFramePr/>
          <p:nvPr/>
        </p:nvGraphicFramePr>
        <p:xfrm>
          <a:off x="79375" y="1525588"/>
          <a:ext cx="8959850" cy="3862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2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33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二进制 </a:t>
                      </a:r>
                      <a:r>
                        <a:rPr lang="en-US" altLang="zh-CN" sz="2400"/>
                        <a:t>0b</a:t>
                      </a: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八进制 </a:t>
                      </a:r>
                      <a:r>
                        <a:rPr lang="en-US" altLang="zh-CN" sz="2400"/>
                        <a:t>0o</a:t>
                      </a: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十六进制 </a:t>
                      </a:r>
                      <a:r>
                        <a:rPr lang="en-US" altLang="zh-CN" sz="2400"/>
                        <a:t>0x</a:t>
                      </a:r>
                    </a:p>
                  </a:txBody>
                  <a:tcPr marT="45724" marB="4572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657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十进制转成</a:t>
                      </a:r>
                      <a:r>
                        <a:rPr lang="en-US" altLang="zh-CN" sz="240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zh-CN" altLang="en-US" sz="2400">
                          <a:solidFill>
                            <a:srgbClr val="FF0000"/>
                          </a:solidFill>
                        </a:rPr>
                        <a:t>进制</a:t>
                      </a: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bin(?)</a:t>
                      </a: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oct(?)</a:t>
                      </a: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hex(?)</a:t>
                      </a:r>
                    </a:p>
                  </a:txBody>
                  <a:tcPr marT="45724" marB="4572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657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R</a:t>
                      </a:r>
                      <a:r>
                        <a:rPr lang="zh-CN" altLang="en-US" sz="2400"/>
                        <a:t>进制之间的转换</a:t>
                      </a: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bin(</a:t>
                      </a:r>
                      <a:r>
                        <a:rPr lang="zh-CN" altLang="en-US" sz="2400"/>
                        <a:t>前缀</a:t>
                      </a:r>
                      <a:r>
                        <a:rPr lang="en-US" altLang="zh-CN" sz="2400"/>
                        <a:t>+</a:t>
                      </a:r>
                      <a:r>
                        <a:rPr lang="zh-CN" altLang="en-US" sz="2400"/>
                        <a:t>数</a:t>
                      </a:r>
                      <a:r>
                        <a:rPr lang="en-US" altLang="zh-CN" sz="2400"/>
                        <a:t>)</a:t>
                      </a: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oct(</a:t>
                      </a:r>
                      <a:r>
                        <a:rPr lang="zh-CN" altLang="en-US" sz="2400">
                          <a:sym typeface="+mn-ea"/>
                        </a:rPr>
                        <a:t>前缀</a:t>
                      </a:r>
                      <a:r>
                        <a:rPr lang="en-US" altLang="zh-CN" sz="2400">
                          <a:sym typeface="+mn-ea"/>
                        </a:rPr>
                        <a:t>+</a:t>
                      </a:r>
                      <a:r>
                        <a:rPr lang="zh-CN" altLang="en-US" sz="2400">
                          <a:sym typeface="+mn-ea"/>
                        </a:rPr>
                        <a:t>数</a:t>
                      </a:r>
                      <a:r>
                        <a:rPr lang="en-US" altLang="zh-CN" sz="2400">
                          <a:sym typeface="+mn-ea"/>
                        </a:rPr>
                        <a:t>)</a:t>
                      </a:r>
                      <a:endParaRPr lang="zh-CN" altLang="en-US" sz="2400"/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hex(</a:t>
                      </a:r>
                      <a:r>
                        <a:rPr lang="zh-CN" altLang="en-US" sz="2400">
                          <a:sym typeface="+mn-ea"/>
                        </a:rPr>
                        <a:t>前缀</a:t>
                      </a:r>
                      <a:r>
                        <a:rPr lang="en-US" altLang="zh-CN" sz="2400">
                          <a:sym typeface="+mn-ea"/>
                        </a:rPr>
                        <a:t>+</a:t>
                      </a:r>
                      <a:r>
                        <a:rPr lang="zh-CN" altLang="en-US" sz="2400">
                          <a:sym typeface="+mn-ea"/>
                        </a:rPr>
                        <a:t>数</a:t>
                      </a:r>
                      <a:r>
                        <a:rPr lang="en-US" altLang="zh-CN" sz="2400">
                          <a:sym typeface="+mn-ea"/>
                        </a:rPr>
                        <a:t>)</a:t>
                      </a:r>
                      <a:endParaRPr lang="zh-CN" altLang="en-US" sz="2400"/>
                    </a:p>
                  </a:txBody>
                  <a:tcPr marT="45724" marB="4572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593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R</a:t>
                      </a:r>
                      <a:r>
                        <a:rPr lang="zh-CN" altLang="en-US" sz="2400"/>
                        <a:t>进制转成</a:t>
                      </a:r>
                      <a:r>
                        <a:rPr lang="zh-CN" altLang="en-US" sz="2400">
                          <a:solidFill>
                            <a:srgbClr val="FF0000"/>
                          </a:solidFill>
                        </a:rPr>
                        <a:t>十进制</a:t>
                      </a: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int</a:t>
                      </a:r>
                      <a:r>
                        <a:rPr lang="en-US" altLang="zh-CN" sz="2400">
                          <a:sym typeface="+mn-ea"/>
                        </a:rPr>
                        <a:t>(0b+</a:t>
                      </a:r>
                      <a:r>
                        <a:rPr lang="zh-CN" altLang="en-US" sz="2400">
                          <a:sym typeface="+mn-ea"/>
                        </a:rPr>
                        <a:t>数</a:t>
                      </a:r>
                      <a:r>
                        <a:rPr lang="en-US" altLang="zh-CN" sz="2400"/>
                        <a:t>)</a:t>
                      </a: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int(0o+</a:t>
                      </a:r>
                      <a:r>
                        <a:rPr lang="zh-CN" altLang="en-US" sz="2400">
                          <a:sym typeface="+mn-ea"/>
                        </a:rPr>
                        <a:t>数</a:t>
                      </a:r>
                      <a:r>
                        <a:rPr lang="en-US" altLang="zh-CN" sz="2400">
                          <a:sym typeface="+mn-ea"/>
                        </a:rPr>
                        <a:t>)</a:t>
                      </a:r>
                      <a:endParaRPr lang="zh-CN" altLang="en-US" sz="2400"/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int(0x+</a:t>
                      </a:r>
                      <a:r>
                        <a:rPr lang="zh-CN" altLang="en-US" sz="2400">
                          <a:sym typeface="+mn-ea"/>
                        </a:rPr>
                        <a:t>数</a:t>
                      </a:r>
                      <a:r>
                        <a:rPr lang="en-US" altLang="zh-CN" sz="2400">
                          <a:sym typeface="+mn-ea"/>
                        </a:rPr>
                        <a:t>)</a:t>
                      </a:r>
                      <a:endParaRPr lang="zh-CN" altLang="en-US" sz="2400"/>
                    </a:p>
                  </a:txBody>
                  <a:tcPr marT="45724" marB="4572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图片 4">
            <a:extLst>
              <a:ext uri="{FF2B5EF4-FFF2-40B4-BE49-F238E27FC236}">
                <a16:creationId xmlns:a16="http://schemas.microsoft.com/office/drawing/2014/main" id="{78D238D3-1860-419D-9C6C-46840507A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350" y="2760663"/>
            <a:ext cx="1270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文本框 118">
            <a:extLst>
              <a:ext uri="{FF2B5EF4-FFF2-40B4-BE49-F238E27FC236}">
                <a16:creationId xmlns:a16="http://schemas.microsoft.com/office/drawing/2014/main" id="{F49006B7-A4A5-457C-BD91-4E33D5AA8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88" y="2273300"/>
            <a:ext cx="5653087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 eaLnBrk="1" hangingPunct="1"/>
            <a:r>
              <a:rPr lang="en-US" altLang="zh-CN" sz="5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楷体_GB2312" panose="02010609030101010101" pitchFamily="49" charset="-122"/>
              </a:rPr>
              <a:t>PART</a:t>
            </a:r>
            <a:r>
              <a:rPr lang="en-US" altLang="zh-CN" sz="5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2</a:t>
            </a:r>
            <a:endParaRPr lang="zh-CN" altLang="en-US" sz="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/>
            <a:endParaRPr lang="zh-CN" altLang="en-US" sz="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/>
            <a:r>
              <a:rPr lang="zh-CN" altLang="en-US" sz="36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文本数据的编码</a:t>
            </a:r>
          </a:p>
        </p:txBody>
      </p:sp>
      <p:grpSp>
        <p:nvGrpSpPr>
          <p:cNvPr id="3" name="Group 371">
            <a:extLst>
              <a:ext uri="{FF2B5EF4-FFF2-40B4-BE49-F238E27FC236}">
                <a16:creationId xmlns:a16="http://schemas.microsoft.com/office/drawing/2014/main" id="{62568033-B2EA-49E9-B0B1-857C144633A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2198" y="3280776"/>
            <a:ext cx="5270021" cy="45713"/>
            <a:chOff x="936" y="3880"/>
            <a:chExt cx="5806" cy="168"/>
          </a:xfrm>
          <a:solidFill>
            <a:schemeClr val="bg1"/>
          </a:solidFill>
        </p:grpSpPr>
        <p:sp>
          <p:nvSpPr>
            <p:cNvPr id="49" name="Freeform 372">
              <a:extLst>
                <a:ext uri="{FF2B5EF4-FFF2-40B4-BE49-F238E27FC236}">
                  <a16:creationId xmlns:a16="http://schemas.microsoft.com/office/drawing/2014/main" id="{B32A416B-114E-4080-B4C7-A109DD464A93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0" name="Freeform 373">
              <a:extLst>
                <a:ext uri="{FF2B5EF4-FFF2-40B4-BE49-F238E27FC236}">
                  <a16:creationId xmlns:a16="http://schemas.microsoft.com/office/drawing/2014/main" id="{5FD72520-ACC0-4257-AB7D-30801D1AD8CB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1" name="Freeform 374">
              <a:extLst>
                <a:ext uri="{FF2B5EF4-FFF2-40B4-BE49-F238E27FC236}">
                  <a16:creationId xmlns:a16="http://schemas.microsoft.com/office/drawing/2014/main" id="{07464B04-48BA-40C6-8662-21EA6029433A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2" name="Freeform 375">
              <a:extLst>
                <a:ext uri="{FF2B5EF4-FFF2-40B4-BE49-F238E27FC236}">
                  <a16:creationId xmlns:a16="http://schemas.microsoft.com/office/drawing/2014/main" id="{6516AE4E-77B3-443D-A0D8-21B3650E8E54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3" name="Freeform 376">
              <a:extLst>
                <a:ext uri="{FF2B5EF4-FFF2-40B4-BE49-F238E27FC236}">
                  <a16:creationId xmlns:a16="http://schemas.microsoft.com/office/drawing/2014/main" id="{202D184B-0DD0-4BC0-8012-9D02F9C2D42B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4" name="Freeform 377">
              <a:extLst>
                <a:ext uri="{FF2B5EF4-FFF2-40B4-BE49-F238E27FC236}">
                  <a16:creationId xmlns:a16="http://schemas.microsoft.com/office/drawing/2014/main" id="{78B6557A-0084-4201-BDD1-996D7BC5A47F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5" name="Freeform 378">
              <a:extLst>
                <a:ext uri="{FF2B5EF4-FFF2-40B4-BE49-F238E27FC236}">
                  <a16:creationId xmlns:a16="http://schemas.microsoft.com/office/drawing/2014/main" id="{B971A5F2-E980-43B4-BEC4-02E4E50BEA2A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6" name="Freeform 379">
              <a:extLst>
                <a:ext uri="{FF2B5EF4-FFF2-40B4-BE49-F238E27FC236}">
                  <a16:creationId xmlns:a16="http://schemas.microsoft.com/office/drawing/2014/main" id="{E1C5315D-8612-471B-A595-5BA800D00333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80">
              <a:extLst>
                <a:ext uri="{FF2B5EF4-FFF2-40B4-BE49-F238E27FC236}">
                  <a16:creationId xmlns:a16="http://schemas.microsoft.com/office/drawing/2014/main" id="{0FA5756B-04F0-4948-A80A-1D72E9428C71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81">
              <a:extLst>
                <a:ext uri="{FF2B5EF4-FFF2-40B4-BE49-F238E27FC236}">
                  <a16:creationId xmlns:a16="http://schemas.microsoft.com/office/drawing/2014/main" id="{43F08B4D-BE50-4BFD-BA21-232F05A53660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82">
              <a:extLst>
                <a:ext uri="{FF2B5EF4-FFF2-40B4-BE49-F238E27FC236}">
                  <a16:creationId xmlns:a16="http://schemas.microsoft.com/office/drawing/2014/main" id="{73CEE876-1E65-4036-8323-15AC734E0FA7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83">
              <a:extLst>
                <a:ext uri="{FF2B5EF4-FFF2-40B4-BE49-F238E27FC236}">
                  <a16:creationId xmlns:a16="http://schemas.microsoft.com/office/drawing/2014/main" id="{72BD9371-D56F-4144-B099-956CB17324A8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84">
              <a:extLst>
                <a:ext uri="{FF2B5EF4-FFF2-40B4-BE49-F238E27FC236}">
                  <a16:creationId xmlns:a16="http://schemas.microsoft.com/office/drawing/2014/main" id="{4339161D-6ABC-4817-ADEE-12214DA1B24A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85">
              <a:extLst>
                <a:ext uri="{FF2B5EF4-FFF2-40B4-BE49-F238E27FC236}">
                  <a16:creationId xmlns:a16="http://schemas.microsoft.com/office/drawing/2014/main" id="{FBABC1AA-1F8C-4546-A3BF-5512E8CC1664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86">
              <a:extLst>
                <a:ext uri="{FF2B5EF4-FFF2-40B4-BE49-F238E27FC236}">
                  <a16:creationId xmlns:a16="http://schemas.microsoft.com/office/drawing/2014/main" id="{64177C13-CEA1-4042-A887-79BECBDC7C6A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7">
              <a:extLst>
                <a:ext uri="{FF2B5EF4-FFF2-40B4-BE49-F238E27FC236}">
                  <a16:creationId xmlns:a16="http://schemas.microsoft.com/office/drawing/2014/main" id="{57061236-211B-428D-8C81-9B533F0F7BE5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8">
              <a:extLst>
                <a:ext uri="{FF2B5EF4-FFF2-40B4-BE49-F238E27FC236}">
                  <a16:creationId xmlns:a16="http://schemas.microsoft.com/office/drawing/2014/main" id="{4B345705-2BD7-449C-A04B-8A2640DA0B14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9">
              <a:extLst>
                <a:ext uri="{FF2B5EF4-FFF2-40B4-BE49-F238E27FC236}">
                  <a16:creationId xmlns:a16="http://schemas.microsoft.com/office/drawing/2014/main" id="{0B88C389-57FD-4E1A-87DB-92BBB44DC52C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90">
              <a:extLst>
                <a:ext uri="{FF2B5EF4-FFF2-40B4-BE49-F238E27FC236}">
                  <a16:creationId xmlns:a16="http://schemas.microsoft.com/office/drawing/2014/main" id="{EA524E5C-7E4A-46C6-ADBE-775E15727862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91">
              <a:extLst>
                <a:ext uri="{FF2B5EF4-FFF2-40B4-BE49-F238E27FC236}">
                  <a16:creationId xmlns:a16="http://schemas.microsoft.com/office/drawing/2014/main" id="{28CF83AF-EB19-4017-90D2-EC3956F8C127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92">
              <a:extLst>
                <a:ext uri="{FF2B5EF4-FFF2-40B4-BE49-F238E27FC236}">
                  <a16:creationId xmlns:a16="http://schemas.microsoft.com/office/drawing/2014/main" id="{E6B85ED4-FA6E-4308-8D7A-6550F028DF3A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93">
              <a:extLst>
                <a:ext uri="{FF2B5EF4-FFF2-40B4-BE49-F238E27FC236}">
                  <a16:creationId xmlns:a16="http://schemas.microsoft.com/office/drawing/2014/main" id="{172D36B4-AF85-46C7-B5AD-CEF10D0476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94">
              <a:extLst>
                <a:ext uri="{FF2B5EF4-FFF2-40B4-BE49-F238E27FC236}">
                  <a16:creationId xmlns:a16="http://schemas.microsoft.com/office/drawing/2014/main" id="{E4C5895E-D97A-454E-BD84-8BCE9B943EBE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95">
              <a:extLst>
                <a:ext uri="{FF2B5EF4-FFF2-40B4-BE49-F238E27FC236}">
                  <a16:creationId xmlns:a16="http://schemas.microsoft.com/office/drawing/2014/main" id="{560EF4E4-01C8-4BE4-B78C-775B1114611C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96">
              <a:extLst>
                <a:ext uri="{FF2B5EF4-FFF2-40B4-BE49-F238E27FC236}">
                  <a16:creationId xmlns:a16="http://schemas.microsoft.com/office/drawing/2014/main" id="{D5B99D5C-E18D-4EDE-8892-39A4C0FA26E7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7">
              <a:extLst>
                <a:ext uri="{FF2B5EF4-FFF2-40B4-BE49-F238E27FC236}">
                  <a16:creationId xmlns:a16="http://schemas.microsoft.com/office/drawing/2014/main" id="{36DD3D7D-EF04-4C9B-8455-FD8B1CE35D84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8">
              <a:extLst>
                <a:ext uri="{FF2B5EF4-FFF2-40B4-BE49-F238E27FC236}">
                  <a16:creationId xmlns:a16="http://schemas.microsoft.com/office/drawing/2014/main" id="{996C4DCD-FF49-4175-91F0-154B98146A4E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9">
              <a:extLst>
                <a:ext uri="{FF2B5EF4-FFF2-40B4-BE49-F238E27FC236}">
                  <a16:creationId xmlns:a16="http://schemas.microsoft.com/office/drawing/2014/main" id="{0E5CE616-20E7-482F-A341-96DAA00738A2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400">
              <a:extLst>
                <a:ext uri="{FF2B5EF4-FFF2-40B4-BE49-F238E27FC236}">
                  <a16:creationId xmlns:a16="http://schemas.microsoft.com/office/drawing/2014/main" id="{5D709FA3-B2C2-4059-B61A-8CAD79DD0D8B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401">
              <a:extLst>
                <a:ext uri="{FF2B5EF4-FFF2-40B4-BE49-F238E27FC236}">
                  <a16:creationId xmlns:a16="http://schemas.microsoft.com/office/drawing/2014/main" id="{6F8609E0-AD64-4986-A053-A1AEEC7E9B14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402">
              <a:extLst>
                <a:ext uri="{FF2B5EF4-FFF2-40B4-BE49-F238E27FC236}">
                  <a16:creationId xmlns:a16="http://schemas.microsoft.com/office/drawing/2014/main" id="{20FD14CC-2F39-4DDC-A929-B4BBC41B32A4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403">
              <a:extLst>
                <a:ext uri="{FF2B5EF4-FFF2-40B4-BE49-F238E27FC236}">
                  <a16:creationId xmlns:a16="http://schemas.microsoft.com/office/drawing/2014/main" id="{CCB105C1-EDB2-42E8-BBC3-7233C366D984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404">
              <a:extLst>
                <a:ext uri="{FF2B5EF4-FFF2-40B4-BE49-F238E27FC236}">
                  <a16:creationId xmlns:a16="http://schemas.microsoft.com/office/drawing/2014/main" id="{0EB91044-341D-48BD-8FCB-FB3004FB5A57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405">
              <a:extLst>
                <a:ext uri="{FF2B5EF4-FFF2-40B4-BE49-F238E27FC236}">
                  <a16:creationId xmlns:a16="http://schemas.microsoft.com/office/drawing/2014/main" id="{0F293583-5BCF-45A3-8E6A-2D304E3F70B8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406">
              <a:extLst>
                <a:ext uri="{FF2B5EF4-FFF2-40B4-BE49-F238E27FC236}">
                  <a16:creationId xmlns:a16="http://schemas.microsoft.com/office/drawing/2014/main" id="{6D897A50-66CC-4E26-9216-D181B252265B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7">
              <a:extLst>
                <a:ext uri="{FF2B5EF4-FFF2-40B4-BE49-F238E27FC236}">
                  <a16:creationId xmlns:a16="http://schemas.microsoft.com/office/drawing/2014/main" id="{5D819290-5520-4EDE-A847-68EA8D17C401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8">
              <a:extLst>
                <a:ext uri="{FF2B5EF4-FFF2-40B4-BE49-F238E27FC236}">
                  <a16:creationId xmlns:a16="http://schemas.microsoft.com/office/drawing/2014/main" id="{F50F99A4-B350-4D66-89A8-3228E2B80FCD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9">
              <a:extLst>
                <a:ext uri="{FF2B5EF4-FFF2-40B4-BE49-F238E27FC236}">
                  <a16:creationId xmlns:a16="http://schemas.microsoft.com/office/drawing/2014/main" id="{6AB18804-145E-4EFA-AF44-F111CDF9D989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10">
              <a:extLst>
                <a:ext uri="{FF2B5EF4-FFF2-40B4-BE49-F238E27FC236}">
                  <a16:creationId xmlns:a16="http://schemas.microsoft.com/office/drawing/2014/main" id="{FBBE1BFB-80E0-4748-834D-82C9687E1097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11">
              <a:extLst>
                <a:ext uri="{FF2B5EF4-FFF2-40B4-BE49-F238E27FC236}">
                  <a16:creationId xmlns:a16="http://schemas.microsoft.com/office/drawing/2014/main" id="{2FC44D3B-CCC1-4F66-A1A3-AFC08013ADDF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12">
              <a:extLst>
                <a:ext uri="{FF2B5EF4-FFF2-40B4-BE49-F238E27FC236}">
                  <a16:creationId xmlns:a16="http://schemas.microsoft.com/office/drawing/2014/main" id="{DC168F61-500F-4978-9939-A9D4A7F562C6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13">
              <a:extLst>
                <a:ext uri="{FF2B5EF4-FFF2-40B4-BE49-F238E27FC236}">
                  <a16:creationId xmlns:a16="http://schemas.microsoft.com/office/drawing/2014/main" id="{FF9912FB-D19C-460C-9356-1C0815A92925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14">
              <a:extLst>
                <a:ext uri="{FF2B5EF4-FFF2-40B4-BE49-F238E27FC236}">
                  <a16:creationId xmlns:a16="http://schemas.microsoft.com/office/drawing/2014/main" id="{29BCD926-9C20-4C07-96D9-FF3942D6725C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15">
              <a:extLst>
                <a:ext uri="{FF2B5EF4-FFF2-40B4-BE49-F238E27FC236}">
                  <a16:creationId xmlns:a16="http://schemas.microsoft.com/office/drawing/2014/main" id="{AA7A8562-6DF2-4508-8470-7087D575C5C3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16">
              <a:extLst>
                <a:ext uri="{FF2B5EF4-FFF2-40B4-BE49-F238E27FC236}">
                  <a16:creationId xmlns:a16="http://schemas.microsoft.com/office/drawing/2014/main" id="{B2790C54-B1F3-4A35-9758-91A1CD97E6A5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17">
              <a:extLst>
                <a:ext uri="{FF2B5EF4-FFF2-40B4-BE49-F238E27FC236}">
                  <a16:creationId xmlns:a16="http://schemas.microsoft.com/office/drawing/2014/main" id="{1FC88914-AFBF-4CA3-98AA-4989D1DAD61A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18">
              <a:extLst>
                <a:ext uri="{FF2B5EF4-FFF2-40B4-BE49-F238E27FC236}">
                  <a16:creationId xmlns:a16="http://schemas.microsoft.com/office/drawing/2014/main" id="{DF1BA090-3C32-47BD-9B9C-BB2DF313CFA8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19">
              <a:extLst>
                <a:ext uri="{FF2B5EF4-FFF2-40B4-BE49-F238E27FC236}">
                  <a16:creationId xmlns:a16="http://schemas.microsoft.com/office/drawing/2014/main" id="{49E71411-7ED9-45A6-AB9D-507EC1C4E3AE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20">
              <a:extLst>
                <a:ext uri="{FF2B5EF4-FFF2-40B4-BE49-F238E27FC236}">
                  <a16:creationId xmlns:a16="http://schemas.microsoft.com/office/drawing/2014/main" id="{B5BD3178-F034-4ED0-ABA1-2C5A376573EA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21">
              <a:extLst>
                <a:ext uri="{FF2B5EF4-FFF2-40B4-BE49-F238E27FC236}">
                  <a16:creationId xmlns:a16="http://schemas.microsoft.com/office/drawing/2014/main" id="{CB4C9DA6-2A4E-4DF1-8BF4-BE8BC2412937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22">
              <a:extLst>
                <a:ext uri="{FF2B5EF4-FFF2-40B4-BE49-F238E27FC236}">
                  <a16:creationId xmlns:a16="http://schemas.microsoft.com/office/drawing/2014/main" id="{EB3D2182-9C41-48FA-9FE0-5B6976E32F9D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23">
              <a:extLst>
                <a:ext uri="{FF2B5EF4-FFF2-40B4-BE49-F238E27FC236}">
                  <a16:creationId xmlns:a16="http://schemas.microsoft.com/office/drawing/2014/main" id="{2A6D73DE-F1F1-4BA2-8279-029C0CFCCE7C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24">
              <a:extLst>
                <a:ext uri="{FF2B5EF4-FFF2-40B4-BE49-F238E27FC236}">
                  <a16:creationId xmlns:a16="http://schemas.microsoft.com/office/drawing/2014/main" id="{DC2C41FE-6DFD-4ED5-B7BB-4C940983C142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25">
              <a:extLst>
                <a:ext uri="{FF2B5EF4-FFF2-40B4-BE49-F238E27FC236}">
                  <a16:creationId xmlns:a16="http://schemas.microsoft.com/office/drawing/2014/main" id="{241D8877-BCD3-4AD7-A696-238632ED229C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26">
              <a:extLst>
                <a:ext uri="{FF2B5EF4-FFF2-40B4-BE49-F238E27FC236}">
                  <a16:creationId xmlns:a16="http://schemas.microsoft.com/office/drawing/2014/main" id="{9249952B-A42D-4FAD-9F5B-01464BD3433D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27">
              <a:extLst>
                <a:ext uri="{FF2B5EF4-FFF2-40B4-BE49-F238E27FC236}">
                  <a16:creationId xmlns:a16="http://schemas.microsoft.com/office/drawing/2014/main" id="{0E00826A-39E1-462B-A09A-2885B67FE3BD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28">
              <a:extLst>
                <a:ext uri="{FF2B5EF4-FFF2-40B4-BE49-F238E27FC236}">
                  <a16:creationId xmlns:a16="http://schemas.microsoft.com/office/drawing/2014/main" id="{62707A96-87C4-4B2A-B634-4ED590CA3FC8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Rectangle 429">
              <a:extLst>
                <a:ext uri="{FF2B5EF4-FFF2-40B4-BE49-F238E27FC236}">
                  <a16:creationId xmlns:a16="http://schemas.microsoft.com/office/drawing/2014/main" id="{A8F88883-A9C2-4A5E-A82B-443FB6530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30">
              <a:extLst>
                <a:ext uri="{FF2B5EF4-FFF2-40B4-BE49-F238E27FC236}">
                  <a16:creationId xmlns:a16="http://schemas.microsoft.com/office/drawing/2014/main" id="{0E3EE013-AE80-4997-9A55-C7EE93B9FF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31">
              <a:extLst>
                <a:ext uri="{FF2B5EF4-FFF2-40B4-BE49-F238E27FC236}">
                  <a16:creationId xmlns:a16="http://schemas.microsoft.com/office/drawing/2014/main" id="{71CC49E1-4F5B-49CA-A9E8-DE247B770788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32">
              <a:extLst>
                <a:ext uri="{FF2B5EF4-FFF2-40B4-BE49-F238E27FC236}">
                  <a16:creationId xmlns:a16="http://schemas.microsoft.com/office/drawing/2014/main" id="{9935CA4B-7672-4EC5-B106-903D010239F8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33">
              <a:extLst>
                <a:ext uri="{FF2B5EF4-FFF2-40B4-BE49-F238E27FC236}">
                  <a16:creationId xmlns:a16="http://schemas.microsoft.com/office/drawing/2014/main" id="{07D74A28-35E0-4CE2-8CA9-C5A3D447F854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34">
              <a:extLst>
                <a:ext uri="{FF2B5EF4-FFF2-40B4-BE49-F238E27FC236}">
                  <a16:creationId xmlns:a16="http://schemas.microsoft.com/office/drawing/2014/main" id="{F0AEC1C8-1EE8-4043-801E-5EDF2F19E57F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35">
              <a:extLst>
                <a:ext uri="{FF2B5EF4-FFF2-40B4-BE49-F238E27FC236}">
                  <a16:creationId xmlns:a16="http://schemas.microsoft.com/office/drawing/2014/main" id="{5ADAA432-4541-4EBC-8541-279D13640C4B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36">
              <a:extLst>
                <a:ext uri="{FF2B5EF4-FFF2-40B4-BE49-F238E27FC236}">
                  <a16:creationId xmlns:a16="http://schemas.microsoft.com/office/drawing/2014/main" id="{B7BD9A9F-62AB-4905-BEBC-D1281FE5235A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37">
              <a:extLst>
                <a:ext uri="{FF2B5EF4-FFF2-40B4-BE49-F238E27FC236}">
                  <a16:creationId xmlns:a16="http://schemas.microsoft.com/office/drawing/2014/main" id="{B3CC0A1C-DE5A-449D-BA77-4E0159BCB3C9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38">
              <a:extLst>
                <a:ext uri="{FF2B5EF4-FFF2-40B4-BE49-F238E27FC236}">
                  <a16:creationId xmlns:a16="http://schemas.microsoft.com/office/drawing/2014/main" id="{A37B36C3-D2DF-4AAF-8241-9C6E41F242AE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39">
              <a:extLst>
                <a:ext uri="{FF2B5EF4-FFF2-40B4-BE49-F238E27FC236}">
                  <a16:creationId xmlns:a16="http://schemas.microsoft.com/office/drawing/2014/main" id="{C44A6F5F-CDF4-480B-8255-7AB173B07D67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40">
              <a:extLst>
                <a:ext uri="{FF2B5EF4-FFF2-40B4-BE49-F238E27FC236}">
                  <a16:creationId xmlns:a16="http://schemas.microsoft.com/office/drawing/2014/main" id="{A54A298C-F14F-49B6-9611-84B2DA067F19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41">
              <a:extLst>
                <a:ext uri="{FF2B5EF4-FFF2-40B4-BE49-F238E27FC236}">
                  <a16:creationId xmlns:a16="http://schemas.microsoft.com/office/drawing/2014/main" id="{71F1A52A-2BB3-4D9B-9317-3AD03A846868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42">
              <a:extLst>
                <a:ext uri="{FF2B5EF4-FFF2-40B4-BE49-F238E27FC236}">
                  <a16:creationId xmlns:a16="http://schemas.microsoft.com/office/drawing/2014/main" id="{45E42C30-D598-47DE-BB71-998DD600C0F3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43">
              <a:extLst>
                <a:ext uri="{FF2B5EF4-FFF2-40B4-BE49-F238E27FC236}">
                  <a16:creationId xmlns:a16="http://schemas.microsoft.com/office/drawing/2014/main" id="{CB81AEDA-72BA-4975-9BFB-1960AADB6413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44">
              <a:extLst>
                <a:ext uri="{FF2B5EF4-FFF2-40B4-BE49-F238E27FC236}">
                  <a16:creationId xmlns:a16="http://schemas.microsoft.com/office/drawing/2014/main" id="{BFDC4728-9786-4B8D-83EB-F66272390CFD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45">
              <a:extLst>
                <a:ext uri="{FF2B5EF4-FFF2-40B4-BE49-F238E27FC236}">
                  <a16:creationId xmlns:a16="http://schemas.microsoft.com/office/drawing/2014/main" id="{9F81DD97-6C98-418A-9667-39C4C85F0AF0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46">
              <a:extLst>
                <a:ext uri="{FF2B5EF4-FFF2-40B4-BE49-F238E27FC236}">
                  <a16:creationId xmlns:a16="http://schemas.microsoft.com/office/drawing/2014/main" id="{A87A63BF-724F-4332-8CA0-F3104EBF5E28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47">
              <a:extLst>
                <a:ext uri="{FF2B5EF4-FFF2-40B4-BE49-F238E27FC236}">
                  <a16:creationId xmlns:a16="http://schemas.microsoft.com/office/drawing/2014/main" id="{ED0B08F9-23DB-4CD6-B222-61DE1F337BC0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48">
              <a:extLst>
                <a:ext uri="{FF2B5EF4-FFF2-40B4-BE49-F238E27FC236}">
                  <a16:creationId xmlns:a16="http://schemas.microsoft.com/office/drawing/2014/main" id="{60803BD4-5CE6-4C74-8F9E-88BB624A4D9C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49">
              <a:extLst>
                <a:ext uri="{FF2B5EF4-FFF2-40B4-BE49-F238E27FC236}">
                  <a16:creationId xmlns:a16="http://schemas.microsoft.com/office/drawing/2014/main" id="{0BC23BA4-37E3-4E6D-8994-57252D9F4137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50">
              <a:extLst>
                <a:ext uri="{FF2B5EF4-FFF2-40B4-BE49-F238E27FC236}">
                  <a16:creationId xmlns:a16="http://schemas.microsoft.com/office/drawing/2014/main" id="{1DAA1BA1-1777-4C12-BC46-C539DC46EE1F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51">
              <a:extLst>
                <a:ext uri="{FF2B5EF4-FFF2-40B4-BE49-F238E27FC236}">
                  <a16:creationId xmlns:a16="http://schemas.microsoft.com/office/drawing/2014/main" id="{0EACA651-E2A9-46E6-9906-0C44AA94FED2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52">
              <a:extLst>
                <a:ext uri="{FF2B5EF4-FFF2-40B4-BE49-F238E27FC236}">
                  <a16:creationId xmlns:a16="http://schemas.microsoft.com/office/drawing/2014/main" id="{DD991D16-9409-48AB-8E14-3D31D03B6281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53">
              <a:extLst>
                <a:ext uri="{FF2B5EF4-FFF2-40B4-BE49-F238E27FC236}">
                  <a16:creationId xmlns:a16="http://schemas.microsoft.com/office/drawing/2014/main" id="{0C614A47-096C-4169-A699-E8BF7C326F39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54">
              <a:extLst>
                <a:ext uri="{FF2B5EF4-FFF2-40B4-BE49-F238E27FC236}">
                  <a16:creationId xmlns:a16="http://schemas.microsoft.com/office/drawing/2014/main" id="{ECE58E5F-EAEB-4993-9AC9-F79A25B86F50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55">
              <a:extLst>
                <a:ext uri="{FF2B5EF4-FFF2-40B4-BE49-F238E27FC236}">
                  <a16:creationId xmlns:a16="http://schemas.microsoft.com/office/drawing/2014/main" id="{888D6668-12A1-4FDB-9800-6F25D23E32F8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56">
              <a:extLst>
                <a:ext uri="{FF2B5EF4-FFF2-40B4-BE49-F238E27FC236}">
                  <a16:creationId xmlns:a16="http://schemas.microsoft.com/office/drawing/2014/main" id="{45CFFF38-D04F-4F8F-AEBB-612C22287E59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57">
              <a:extLst>
                <a:ext uri="{FF2B5EF4-FFF2-40B4-BE49-F238E27FC236}">
                  <a16:creationId xmlns:a16="http://schemas.microsoft.com/office/drawing/2014/main" id="{F9302797-64A6-4F9F-8E2D-09F0AACA4FA5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58">
              <a:extLst>
                <a:ext uri="{FF2B5EF4-FFF2-40B4-BE49-F238E27FC236}">
                  <a16:creationId xmlns:a16="http://schemas.microsoft.com/office/drawing/2014/main" id="{7D133D40-38B1-427F-BBFA-00D261CCC1A8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59">
              <a:extLst>
                <a:ext uri="{FF2B5EF4-FFF2-40B4-BE49-F238E27FC236}">
                  <a16:creationId xmlns:a16="http://schemas.microsoft.com/office/drawing/2014/main" id="{14EB9DDA-B29D-4B85-A46D-B488AB3197AD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60">
              <a:extLst>
                <a:ext uri="{FF2B5EF4-FFF2-40B4-BE49-F238E27FC236}">
                  <a16:creationId xmlns:a16="http://schemas.microsoft.com/office/drawing/2014/main" id="{A888084E-F0BC-44C6-B0CB-F08D95CCEED4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61">
              <a:extLst>
                <a:ext uri="{FF2B5EF4-FFF2-40B4-BE49-F238E27FC236}">
                  <a16:creationId xmlns:a16="http://schemas.microsoft.com/office/drawing/2014/main" id="{8A8E8A1B-368D-4CDB-839F-CF360828507F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62">
              <a:extLst>
                <a:ext uri="{FF2B5EF4-FFF2-40B4-BE49-F238E27FC236}">
                  <a16:creationId xmlns:a16="http://schemas.microsoft.com/office/drawing/2014/main" id="{D8E58187-4A1A-45AC-B9EA-8FDC3FFB0A32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63">
              <a:extLst>
                <a:ext uri="{FF2B5EF4-FFF2-40B4-BE49-F238E27FC236}">
                  <a16:creationId xmlns:a16="http://schemas.microsoft.com/office/drawing/2014/main" id="{D2E5A639-E2C1-4E8C-8AAD-CA103CD2D139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64">
              <a:extLst>
                <a:ext uri="{FF2B5EF4-FFF2-40B4-BE49-F238E27FC236}">
                  <a16:creationId xmlns:a16="http://schemas.microsoft.com/office/drawing/2014/main" id="{10EDE80B-8F6A-4493-9950-826541E71C1E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65">
              <a:extLst>
                <a:ext uri="{FF2B5EF4-FFF2-40B4-BE49-F238E27FC236}">
                  <a16:creationId xmlns:a16="http://schemas.microsoft.com/office/drawing/2014/main" id="{5BE41086-7A21-4B28-ABC2-48341032C9B8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66">
              <a:extLst>
                <a:ext uri="{FF2B5EF4-FFF2-40B4-BE49-F238E27FC236}">
                  <a16:creationId xmlns:a16="http://schemas.microsoft.com/office/drawing/2014/main" id="{6A6D625C-F7AD-42E8-82FE-86DAA9ECE00F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67">
              <a:extLst>
                <a:ext uri="{FF2B5EF4-FFF2-40B4-BE49-F238E27FC236}">
                  <a16:creationId xmlns:a16="http://schemas.microsoft.com/office/drawing/2014/main" id="{719DAF05-86B6-4A46-92CD-5DD1DCFC8883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68">
              <a:extLst>
                <a:ext uri="{FF2B5EF4-FFF2-40B4-BE49-F238E27FC236}">
                  <a16:creationId xmlns:a16="http://schemas.microsoft.com/office/drawing/2014/main" id="{2DE4B07A-2D1A-4576-8801-2CBB66FFBAD5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69">
              <a:extLst>
                <a:ext uri="{FF2B5EF4-FFF2-40B4-BE49-F238E27FC236}">
                  <a16:creationId xmlns:a16="http://schemas.microsoft.com/office/drawing/2014/main" id="{57FD4FC1-47B6-422A-A098-EFF57C72C40D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9" name="Freeform 470">
              <a:extLst>
                <a:ext uri="{FF2B5EF4-FFF2-40B4-BE49-F238E27FC236}">
                  <a16:creationId xmlns:a16="http://schemas.microsoft.com/office/drawing/2014/main" id="{07069823-C2EC-4BC2-B929-50966209C293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0" name="Freeform 471">
              <a:extLst>
                <a:ext uri="{FF2B5EF4-FFF2-40B4-BE49-F238E27FC236}">
                  <a16:creationId xmlns:a16="http://schemas.microsoft.com/office/drawing/2014/main" id="{2DE85093-D7C4-4367-84F6-70E7B558BE6F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1" name="Freeform 472">
              <a:extLst>
                <a:ext uri="{FF2B5EF4-FFF2-40B4-BE49-F238E27FC236}">
                  <a16:creationId xmlns:a16="http://schemas.microsoft.com/office/drawing/2014/main" id="{5DFCA2E8-6053-4DEE-B656-2D8EAFAD8BC0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2" name="Freeform 473">
              <a:extLst>
                <a:ext uri="{FF2B5EF4-FFF2-40B4-BE49-F238E27FC236}">
                  <a16:creationId xmlns:a16="http://schemas.microsoft.com/office/drawing/2014/main" id="{B89568BE-A26D-4C29-8F77-14C693BFE578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3" name="Freeform 474">
              <a:extLst>
                <a:ext uri="{FF2B5EF4-FFF2-40B4-BE49-F238E27FC236}">
                  <a16:creationId xmlns:a16="http://schemas.microsoft.com/office/drawing/2014/main" id="{279D0F40-CEF6-4672-848C-4B1313554D98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4" name="Freeform 475">
              <a:extLst>
                <a:ext uri="{FF2B5EF4-FFF2-40B4-BE49-F238E27FC236}">
                  <a16:creationId xmlns:a16="http://schemas.microsoft.com/office/drawing/2014/main" id="{216538D2-C581-4636-B43D-E91F747ECA91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5" name="Freeform 476">
              <a:extLst>
                <a:ext uri="{FF2B5EF4-FFF2-40B4-BE49-F238E27FC236}">
                  <a16:creationId xmlns:a16="http://schemas.microsoft.com/office/drawing/2014/main" id="{E25EBB2B-DBD3-4EA6-8F10-8DD6DBE91B60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6" name="Freeform 477">
              <a:extLst>
                <a:ext uri="{FF2B5EF4-FFF2-40B4-BE49-F238E27FC236}">
                  <a16:creationId xmlns:a16="http://schemas.microsoft.com/office/drawing/2014/main" id="{FB992984-1D8D-44EF-9A73-7FE9370A0DD8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7" name="Freeform 478">
              <a:extLst>
                <a:ext uri="{FF2B5EF4-FFF2-40B4-BE49-F238E27FC236}">
                  <a16:creationId xmlns:a16="http://schemas.microsoft.com/office/drawing/2014/main" id="{8E38B2AC-180E-45A3-9FBF-61181A7C25DD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8" name="Freeform 479">
              <a:extLst>
                <a:ext uri="{FF2B5EF4-FFF2-40B4-BE49-F238E27FC236}">
                  <a16:creationId xmlns:a16="http://schemas.microsoft.com/office/drawing/2014/main" id="{5AEB6174-09DC-49EF-B729-9120F5C2AC71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9" name="Freeform 480">
              <a:extLst>
                <a:ext uri="{FF2B5EF4-FFF2-40B4-BE49-F238E27FC236}">
                  <a16:creationId xmlns:a16="http://schemas.microsoft.com/office/drawing/2014/main" id="{97918988-3CAF-48E6-889A-DFFA920481B0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0" name="Freeform 481">
              <a:extLst>
                <a:ext uri="{FF2B5EF4-FFF2-40B4-BE49-F238E27FC236}">
                  <a16:creationId xmlns:a16="http://schemas.microsoft.com/office/drawing/2014/main" id="{BE189D87-E086-42B6-84D6-82AFCFA44AAB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1" name="Freeform 482">
              <a:extLst>
                <a:ext uri="{FF2B5EF4-FFF2-40B4-BE49-F238E27FC236}">
                  <a16:creationId xmlns:a16="http://schemas.microsoft.com/office/drawing/2014/main" id="{F9A9D008-421D-4305-968F-F8B68C2F7866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2" name="Freeform 483">
              <a:extLst>
                <a:ext uri="{FF2B5EF4-FFF2-40B4-BE49-F238E27FC236}">
                  <a16:creationId xmlns:a16="http://schemas.microsoft.com/office/drawing/2014/main" id="{AB25AD01-648A-4F29-933F-53A5A7AF60DF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3" name="Freeform 484">
              <a:extLst>
                <a:ext uri="{FF2B5EF4-FFF2-40B4-BE49-F238E27FC236}">
                  <a16:creationId xmlns:a16="http://schemas.microsoft.com/office/drawing/2014/main" id="{BC5AA34B-0802-488B-881A-866E8143B20C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4" name="Freeform 485">
              <a:extLst>
                <a:ext uri="{FF2B5EF4-FFF2-40B4-BE49-F238E27FC236}">
                  <a16:creationId xmlns:a16="http://schemas.microsoft.com/office/drawing/2014/main" id="{DFE8542F-F1DA-439D-8B63-CB4250AC07D4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5" name="Freeform 486">
              <a:extLst>
                <a:ext uri="{FF2B5EF4-FFF2-40B4-BE49-F238E27FC236}">
                  <a16:creationId xmlns:a16="http://schemas.microsoft.com/office/drawing/2014/main" id="{CFAC42F3-C50C-433F-B52E-BD7A65E280E3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6" name="Freeform 487">
              <a:extLst>
                <a:ext uri="{FF2B5EF4-FFF2-40B4-BE49-F238E27FC236}">
                  <a16:creationId xmlns:a16="http://schemas.microsoft.com/office/drawing/2014/main" id="{12A8EFAF-B673-41A8-A035-94274EB8576B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7" name="Freeform 488">
              <a:extLst>
                <a:ext uri="{FF2B5EF4-FFF2-40B4-BE49-F238E27FC236}">
                  <a16:creationId xmlns:a16="http://schemas.microsoft.com/office/drawing/2014/main" id="{46BA9D2D-26D9-4E09-A5C5-A047CADE8A6F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8" name="Freeform 489">
              <a:extLst>
                <a:ext uri="{FF2B5EF4-FFF2-40B4-BE49-F238E27FC236}">
                  <a16:creationId xmlns:a16="http://schemas.microsoft.com/office/drawing/2014/main" id="{7F50CE63-9382-4104-8582-28AE7C674D5F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9" name="Freeform 490">
              <a:extLst>
                <a:ext uri="{FF2B5EF4-FFF2-40B4-BE49-F238E27FC236}">
                  <a16:creationId xmlns:a16="http://schemas.microsoft.com/office/drawing/2014/main" id="{F28B169A-3B83-474F-A827-E546CB854632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0" name="Freeform 491">
              <a:extLst>
                <a:ext uri="{FF2B5EF4-FFF2-40B4-BE49-F238E27FC236}">
                  <a16:creationId xmlns:a16="http://schemas.microsoft.com/office/drawing/2014/main" id="{A20D595C-20A6-41FE-A5D5-7A9C6A592AC0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1" name="Freeform 492">
              <a:extLst>
                <a:ext uri="{FF2B5EF4-FFF2-40B4-BE49-F238E27FC236}">
                  <a16:creationId xmlns:a16="http://schemas.microsoft.com/office/drawing/2014/main" id="{79D88198-28A6-4603-A858-F710C60905AE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2" name="Freeform 493">
              <a:extLst>
                <a:ext uri="{FF2B5EF4-FFF2-40B4-BE49-F238E27FC236}">
                  <a16:creationId xmlns:a16="http://schemas.microsoft.com/office/drawing/2014/main" id="{01B7FEFF-4BB6-4FC0-BCCE-2BBEB7372065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3" name="Freeform 494">
              <a:extLst>
                <a:ext uri="{FF2B5EF4-FFF2-40B4-BE49-F238E27FC236}">
                  <a16:creationId xmlns:a16="http://schemas.microsoft.com/office/drawing/2014/main" id="{15F80CA7-D8DE-4C5B-942A-CF5DA56F1249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45">
            <a:extLst>
              <a:ext uri="{FF2B5EF4-FFF2-40B4-BE49-F238E27FC236}">
                <a16:creationId xmlns:a16="http://schemas.microsoft.com/office/drawing/2014/main" id="{FCA460B9-0B59-4198-8240-3F380F28D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330200"/>
            <a:ext cx="6161088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计算机是如何处理字符的？</a:t>
            </a:r>
          </a:p>
        </p:txBody>
      </p:sp>
      <p:sp>
        <p:nvSpPr>
          <p:cNvPr id="2" name="TextBox 45">
            <a:extLst>
              <a:ext uri="{FF2B5EF4-FFF2-40B4-BE49-F238E27FC236}">
                <a16:creationId xmlns:a16="http://schemas.microsoft.com/office/drawing/2014/main" id="{8373F6D7-011B-4A75-8C59-9EA801DD6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76625"/>
            <a:ext cx="2647950" cy="1176338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79" tIns="34290" rIns="68579" bIns="34290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（文字、符号）</a:t>
            </a:r>
          </a:p>
        </p:txBody>
      </p:sp>
      <p:sp>
        <p:nvSpPr>
          <p:cNvPr id="3" name="TextBox 45">
            <a:extLst>
              <a:ext uri="{FF2B5EF4-FFF2-40B4-BE49-F238E27FC236}">
                <a16:creationId xmlns:a16="http://schemas.microsoft.com/office/drawing/2014/main" id="{CED10372-5CDD-48C0-9F67-DA1C48A5D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838" y="3476625"/>
            <a:ext cx="2733675" cy="1176338"/>
          </a:xfrm>
          <a:prstGeom prst="rect">
            <a:avLst/>
          </a:prstGeom>
          <a:noFill/>
          <a:ln w="22225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79" tIns="34290" rIns="68579" bIns="34290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数字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（二进制等）</a:t>
            </a:r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786BF1AB-9C29-4B22-990D-C7E4D21513F3}"/>
              </a:ext>
            </a:extLst>
          </p:cNvPr>
          <p:cNvSpPr/>
          <p:nvPr/>
        </p:nvSpPr>
        <p:spPr>
          <a:xfrm>
            <a:off x="3133725" y="3330575"/>
            <a:ext cx="2692400" cy="1466850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noProof="1"/>
              <a:t>预先确定的规则</a:t>
            </a:r>
          </a:p>
        </p:txBody>
      </p:sp>
      <p:sp>
        <p:nvSpPr>
          <p:cNvPr id="6" name="椭圆形标注 5">
            <a:extLst>
              <a:ext uri="{FF2B5EF4-FFF2-40B4-BE49-F238E27FC236}">
                <a16:creationId xmlns:a16="http://schemas.microsoft.com/office/drawing/2014/main" id="{35CAFCCA-6DAF-42BE-AC37-E03EA890381E}"/>
              </a:ext>
            </a:extLst>
          </p:cNvPr>
          <p:cNvSpPr/>
          <p:nvPr/>
        </p:nvSpPr>
        <p:spPr>
          <a:xfrm>
            <a:off x="3162300" y="2319338"/>
            <a:ext cx="2360613" cy="1052512"/>
          </a:xfrm>
          <a:prstGeom prst="wedgeEllipseCallou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noProof="1"/>
              <a:t>编码方案</a:t>
            </a:r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597BA1D8-8F6D-41C4-AF39-5B80EEDCB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045075"/>
            <a:ext cx="8367713" cy="1176338"/>
          </a:xfrm>
          <a:prstGeom prst="rect">
            <a:avLst/>
          </a:prstGeom>
          <a:solidFill>
            <a:srgbClr val="0C3A38"/>
          </a:solidFill>
          <a:ln w="9525">
            <a:solidFill>
              <a:srgbClr val="FFC000"/>
            </a:solidFill>
            <a:prstDash val="dash"/>
            <a:round/>
            <a:headEnd/>
            <a:tailEnd/>
          </a:ln>
        </p:spPr>
        <p:txBody>
          <a:bodyPr lIns="68579" tIns="34290" rIns="68579" bIns="34290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每个字符拥有对应的数字编码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便于不同计算机系统间交换信息</a:t>
            </a:r>
          </a:p>
        </p:txBody>
      </p:sp>
      <p:sp>
        <p:nvSpPr>
          <p:cNvPr id="4" name="TextBox 45">
            <a:extLst>
              <a:ext uri="{FF2B5EF4-FFF2-40B4-BE49-F238E27FC236}">
                <a16:creationId xmlns:a16="http://schemas.microsoft.com/office/drawing/2014/main" id="{597F295C-63D5-422A-991E-8C7B170E6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1009650"/>
            <a:ext cx="8367713" cy="1176338"/>
          </a:xfrm>
          <a:prstGeom prst="rect">
            <a:avLst/>
          </a:prstGeom>
          <a:noFill/>
          <a:ln w="9525">
            <a:solidFill>
              <a:srgbClr val="FFC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79" tIns="34290" rIns="68579" bIns="34290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P30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→  </a:t>
            </a:r>
            <a:r>
              <a:rPr lang="zh-CN" altLang="en-US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字符串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就是</a:t>
            </a:r>
            <a:r>
              <a:rPr lang="zh-CN" altLang="en-US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文本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，可以是</a:t>
            </a:r>
            <a:r>
              <a:rPr lang="zh-CN" altLang="en-US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字母、数字、下划线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。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400" b="1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字符串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与</a:t>
            </a:r>
            <a:r>
              <a:rPr lang="zh-CN" altLang="en-US" sz="2400" b="1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数字区别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在于</a:t>
            </a:r>
            <a:r>
              <a:rPr lang="zh-CN" altLang="en-US" sz="2400" b="1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字符串两边需要加'   '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1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5" grpId="0" bldLvl="0" animBg="1"/>
      <p:bldP spid="6" grpId="0" bldLvl="0" animBg="1"/>
      <p:bldP spid="7" grpId="0" bldLvl="0" animBg="1"/>
      <p:bldP spid="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45">
            <a:extLst>
              <a:ext uri="{FF2B5EF4-FFF2-40B4-BE49-F238E27FC236}">
                <a16:creationId xmlns:a16="http://schemas.microsoft.com/office/drawing/2014/main" id="{13CF3ECC-2771-4E64-A4BC-41C54181F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330200"/>
            <a:ext cx="6161088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Ⅰ → ASCII</a:t>
            </a:r>
            <a:r>
              <a:rPr lang="zh-CN" altLang="en-US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码</a:t>
            </a:r>
          </a:p>
        </p:txBody>
      </p:sp>
      <p:sp>
        <p:nvSpPr>
          <p:cNvPr id="2" name="TextBox 45">
            <a:extLst>
              <a:ext uri="{FF2B5EF4-FFF2-40B4-BE49-F238E27FC236}">
                <a16:creationId xmlns:a16="http://schemas.microsoft.com/office/drawing/2014/main" id="{7B7AD08A-1616-43EF-8C93-955A5D17E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177925"/>
            <a:ext cx="6161088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18288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2860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27432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2004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英文字母（大小写）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数字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英文标点符号</a:t>
            </a:r>
          </a:p>
        </p:txBody>
      </p:sp>
      <p:sp>
        <p:nvSpPr>
          <p:cNvPr id="3" name="TextBox 45">
            <a:extLst>
              <a:ext uri="{FF2B5EF4-FFF2-40B4-BE49-F238E27FC236}">
                <a16:creationId xmlns:a16="http://schemas.microsoft.com/office/drawing/2014/main" id="{B7D3C973-B05C-4935-B748-B77E8B39F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3019425"/>
            <a:ext cx="8418513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美国国家信息标准协会制定   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ASCII 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美国信息交换标准代码</a:t>
            </a:r>
          </a:p>
        </p:txBody>
      </p:sp>
      <p:grpSp>
        <p:nvGrpSpPr>
          <p:cNvPr id="36869" name="组合 6">
            <a:extLst>
              <a:ext uri="{FF2B5EF4-FFF2-40B4-BE49-F238E27FC236}">
                <a16:creationId xmlns:a16="http://schemas.microsoft.com/office/drawing/2014/main" id="{EEAFD04C-D956-452D-A1E4-FA9F2DE7766C}"/>
              </a:ext>
            </a:extLst>
          </p:cNvPr>
          <p:cNvGrpSpPr>
            <a:grpSpLocks/>
          </p:cNvGrpSpPr>
          <p:nvPr/>
        </p:nvGrpSpPr>
        <p:grpSpPr bwMode="auto">
          <a:xfrm>
            <a:off x="5265738" y="1349375"/>
            <a:ext cx="1798637" cy="1274763"/>
            <a:chOff x="7824" y="2813"/>
            <a:chExt cx="2831" cy="2008"/>
          </a:xfrm>
        </p:grpSpPr>
        <p:sp>
          <p:nvSpPr>
            <p:cNvPr id="6" name="云形标注 5">
              <a:extLst>
                <a:ext uri="{FF2B5EF4-FFF2-40B4-BE49-F238E27FC236}">
                  <a16:creationId xmlns:a16="http://schemas.microsoft.com/office/drawing/2014/main" id="{1458CADF-C540-44C7-BD67-C6041A0B975B}"/>
                </a:ext>
              </a:extLst>
            </p:cNvPr>
            <p:cNvSpPr/>
            <p:nvPr/>
          </p:nvSpPr>
          <p:spPr>
            <a:xfrm>
              <a:off x="7824" y="2813"/>
              <a:ext cx="2831" cy="2008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noProof="1"/>
            </a:p>
          </p:txBody>
        </p:sp>
        <p:sp>
          <p:nvSpPr>
            <p:cNvPr id="36872" name="TextBox 45">
              <a:extLst>
                <a:ext uri="{FF2B5EF4-FFF2-40B4-BE49-F238E27FC236}">
                  <a16:creationId xmlns:a16="http://schemas.microsoft.com/office/drawing/2014/main" id="{5B015981-2E67-4C9A-839F-0473B687E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22" y="3327"/>
              <a:ext cx="2332" cy="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9" tIns="34290" rIns="68579" bIns="3429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zh-CN" altLang="en-US" sz="24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共</a:t>
              </a:r>
              <a:r>
                <a:rPr lang="en-US" altLang="zh-CN" sz="2400" b="1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128</a:t>
              </a:r>
              <a:r>
                <a:rPr lang="zh-CN" altLang="en-US" sz="24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个</a:t>
              </a:r>
            </a:p>
          </p:txBody>
        </p:sp>
      </p:grpSp>
      <p:sp>
        <p:nvSpPr>
          <p:cNvPr id="5" name="TextBox 45">
            <a:extLst>
              <a:ext uri="{FF2B5EF4-FFF2-40B4-BE49-F238E27FC236}">
                <a16:creationId xmlns:a16="http://schemas.microsoft.com/office/drawing/2014/main" id="{D918ED31-C2CF-4BE3-B38A-C2CAABEC5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3714750"/>
            <a:ext cx="8486775" cy="2284413"/>
          </a:xfrm>
          <a:prstGeom prst="rect">
            <a:avLst/>
          </a:prstGeom>
          <a:noFill/>
          <a:ln w="47625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   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因此，计算机内部用</a:t>
            </a:r>
            <a:r>
              <a:rPr lang="zh-CN" altLang="en-US" sz="2400" b="1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一个字节（</a:t>
            </a:r>
            <a:r>
              <a:rPr lang="en-US" altLang="zh-CN" sz="2400" b="1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8</a:t>
            </a:r>
            <a:r>
              <a:rPr lang="zh-CN" altLang="en-US" sz="2400" b="1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位）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即可存放一个</a:t>
            </a: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ASCII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字符，最高位用 </a:t>
            </a:r>
            <a:r>
              <a:rPr lang="en-US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0 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表示     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注：</a:t>
            </a:r>
            <a:r>
              <a:rPr lang="zh-CN" altLang="en-US" sz="2400" b="1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一个字节 = 8位，1位可存放2个字符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，</a:t>
            </a: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位可存放</a:t>
            </a: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4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个字符，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……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，</a:t>
            </a: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7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位可存放</a:t>
            </a:r>
            <a:r>
              <a:rPr lang="en-US" altLang="zh-CN" sz="2400" b="1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en-US" altLang="zh-CN" sz="2400" b="1" baseline="300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7 </a:t>
            </a: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=128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个，</a:t>
            </a: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8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位可存放</a:t>
            </a: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en-US" altLang="zh-CN" sz="2400" b="1" baseline="30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8 </a:t>
            </a: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=256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0B686AB-8C1A-415B-8227-252B1E079BE0}"/>
              </a:ext>
            </a:extLst>
          </p:cNvPr>
          <p:cNvGraphicFramePr>
            <a:graphicFrameLocks noGrp="1"/>
          </p:cNvGraphicFramePr>
          <p:nvPr/>
        </p:nvGraphicFramePr>
        <p:xfrm>
          <a:off x="471488" y="1077913"/>
          <a:ext cx="7940675" cy="4706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7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1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ASCII</a:t>
                      </a:r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码（十进制）</a:t>
                      </a:r>
                    </a:p>
                  </a:txBody>
                  <a:tcPr marL="91446" marR="91446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字符</a:t>
                      </a:r>
                    </a:p>
                  </a:txBody>
                  <a:tcPr marL="91446" marR="91446" marT="45715" marB="4571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0~31</a:t>
                      </a:r>
                    </a:p>
                  </a:txBody>
                  <a:tcPr marL="91446" marR="91446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控制字符或通信专用字符（不可见）</a:t>
                      </a:r>
                    </a:p>
                  </a:txBody>
                  <a:tcPr marL="91446" marR="91446" marT="45715" marB="4571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91446" marR="91446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空格</a:t>
                      </a:r>
                    </a:p>
                  </a:txBody>
                  <a:tcPr marL="91446" marR="91446" marT="45715" marB="4571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48~57</a:t>
                      </a:r>
                    </a:p>
                  </a:txBody>
                  <a:tcPr marL="91446" marR="91446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数字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0~9</a:t>
                      </a:r>
                    </a:p>
                  </a:txBody>
                  <a:tcPr marL="91446" marR="91446" marT="45715" marB="4571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65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~90</a:t>
                      </a:r>
                    </a:p>
                  </a:txBody>
                  <a:tcPr marL="91446" marR="91446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大写英文字母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~Z</a:t>
                      </a:r>
                      <a:endParaRPr lang="en-US" altLang="zh-CN" sz="2400" dirty="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91446" marR="91446" marT="45715" marB="4571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97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~122</a:t>
                      </a:r>
                    </a:p>
                  </a:txBody>
                  <a:tcPr marL="91446" marR="91446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小写英文字母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~z</a:t>
                      </a:r>
                      <a:endParaRPr lang="en-US" altLang="zh-CN" sz="2400" dirty="0" err="1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91446" marR="91446" marT="45715" marB="4571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其他</a:t>
                      </a:r>
                    </a:p>
                  </a:txBody>
                  <a:tcPr marL="91446" marR="91446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英文标点符号、运算符号、括号</a:t>
                      </a:r>
                    </a:p>
                  </a:txBody>
                  <a:tcPr marL="91446" marR="91446" marT="45715" marB="4571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d6f0dcfbbdd25bb6b75d74479aff8b35f1"/>
  <p:tag name="ISPRING_ULTRA_SCORM_COURSE_ID" val="B74F63F6-0B43-451F-8710-ED44885158C4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1000 (53)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630,&quot;width&quot;:788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815"/>
  <p:tag name="KSO_WM_UNIT_TYPE" val="p_h_f"/>
  <p:tag name="KSO_WM_UNIT_INDEX" val="1_1_1"/>
  <p:tag name="KSO_WM_UNIT_ID" val="257*p_h_f*1_1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3"/>
  <p:tag name="KSO_WM_UNIT_PRESET_TEXT_LEN" val="5"/>
  <p:tag name="KSO_WM_BEAUTIFY_FLAG" val="#wm#"/>
  <p:tag name="KSO_WM_TAG_VERSION" val="1.0"/>
  <p:tag name="KSO_WM_DIAGRAM_GROUP_CODE" val="p1-1"/>
  <p:tag name="KSO_WM_UNIT_FILL_FORE_SCHEMECOLOR_INDEX" val="9"/>
  <p:tag name="KSO_WM_UNI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815"/>
  <p:tag name="KSO_WM_UNIT_TYPE" val="p_h_f"/>
  <p:tag name="KSO_WM_UNIT_INDEX" val="1_2_1"/>
  <p:tag name="KSO_WM_UNIT_ID" val="257*p_h_f*1_2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3"/>
  <p:tag name="KSO_WM_UNIT_PRESET_TEXT_LEN" val="5"/>
  <p:tag name="KSO_WM_BEAUTIFY_FLAG" val="#wm#"/>
  <p:tag name="KSO_WM_TAG_VERSION" val="1.0"/>
  <p:tag name="KSO_WM_DIAGRAM_GROUP_CODE" val="p1-1"/>
  <p:tag name="KSO_WM_UNIT_FILL_FORE_SCHEMECOLOR_INDEX" val="10"/>
  <p:tag name="KSO_WM_UNI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815"/>
  <p:tag name="KSO_WM_UNIT_TYPE" val="p_h_f"/>
  <p:tag name="KSO_WM_UNIT_INDEX" val="1_2_3"/>
  <p:tag name="KSO_WM_UNIT_ID" val="257*p_h_f*1_2_3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3"/>
  <p:tag name="KSO_WM_UNIT_PRESET_TEXT_LEN" val="5"/>
  <p:tag name="KSO_WM_BEAUTIFY_FLAG" val="#wm#"/>
  <p:tag name="KSO_WM_TAG_VERSION" val="1.0"/>
  <p:tag name="KSO_WM_DIAGRAM_GROUP_CODE" val="p1-1"/>
  <p:tag name="KSO_WM_UNIT_FILL_FORE_SCHEMECOLOR_INDEX" val="10"/>
  <p:tag name="KSO_WM_UNI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815"/>
  <p:tag name="KSO_WM_UNIT_TYPE" val="p_h_f"/>
  <p:tag name="KSO_WM_UNIT_INDEX" val="1_2_2"/>
  <p:tag name="KSO_WM_UNIT_ID" val="257*p_h_f*1_2_2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3"/>
  <p:tag name="KSO_WM_UNIT_PRESET_TEXT_LEN" val="5"/>
  <p:tag name="KSO_WM_BEAUTIFY_FLAG" val="#wm#"/>
  <p:tag name="KSO_WM_TAG_VERSION" val="1.0"/>
  <p:tag name="KSO_WM_DIAGRAM_GROUP_CODE" val="p1-1"/>
  <p:tag name="KSO_WM_UNIT_FILL_FORE_SCHEMECOLOR_INDEX" val="10"/>
  <p:tag name="KSO_WM_UNI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815"/>
  <p:tag name="KSO_WM_UNIT_TYPE" val="p_i"/>
  <p:tag name="KSO_WM_UNIT_INDEX" val="1_1"/>
  <p:tag name="KSO_WM_UNIT_ID" val="257*p_i*1_1"/>
  <p:tag name="KSO_WM_UNIT_CLEAR" val="1"/>
  <p:tag name="KSO_WM_UNIT_LAYERLEVEL" val="1_1"/>
  <p:tag name="KSO_WM_BEAUTIFY_FLAG" val="#wm#"/>
  <p:tag name="KSO_WM_TAG_VERSION" val="1.0"/>
  <p:tag name="KSO_WM_DIAGRAM_GROUP_CODE" val="p1-1"/>
  <p:tag name="KSO_WM_UNIT_LINE_FORE_SCHEMECOLOR_INDEX" val="10"/>
  <p:tag name="KSO_WM_UNIT_LINE_FILL_TYP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815"/>
  <p:tag name="KSO_WM_UNIT_TYPE" val="p_i"/>
  <p:tag name="KSO_WM_UNIT_INDEX" val="1_3"/>
  <p:tag name="KSO_WM_UNIT_ID" val="257*p_i*1_3"/>
  <p:tag name="KSO_WM_UNIT_CLEAR" val="1"/>
  <p:tag name="KSO_WM_UNIT_LAYERLEVEL" val="1_1"/>
  <p:tag name="KSO_WM_BEAUTIFY_FLAG" val="#wm#"/>
  <p:tag name="KSO_WM_TAG_VERSION" val="1.0"/>
  <p:tag name="KSO_WM_DIAGRAM_GROUP_CODE" val="p1-1"/>
  <p:tag name="KSO_WM_UNIT_LINE_FORE_SCHEMECOLOR_INDEX" val="10"/>
  <p:tag name="KSO_WM_UNIT_LINE_FILL_TYPE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1313</Words>
  <Application>Microsoft Office PowerPoint</Application>
  <PresentationFormat>全屏显示(4:3)</PresentationFormat>
  <Paragraphs>215</Paragraphs>
  <Slides>23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楷体</vt:lpstr>
      <vt:lpstr>Calibri</vt:lpstr>
      <vt:lpstr>Times New Roman</vt:lpstr>
      <vt:lpstr>Cambria</vt:lpstr>
      <vt:lpstr>微软雅黑</vt:lpstr>
      <vt:lpstr>Arial</vt:lpstr>
      <vt:lpstr>楷体_GB2312</vt:lpstr>
      <vt:lpstr>Wingdings</vt:lpstr>
      <vt:lpstr>Office 主题</vt:lpstr>
      <vt:lpstr>2_Office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数据编码</dc:title>
  <dc:creator>学虹夜雨</dc:creator>
  <cp:lastModifiedBy>hongming xu</cp:lastModifiedBy>
  <cp:revision>189</cp:revision>
  <dcterms:created xsi:type="dcterms:W3CDTF">2015-12-25T04:35:00Z</dcterms:created>
  <dcterms:modified xsi:type="dcterms:W3CDTF">2020-12-23T08:14:10Z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