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06" r:id="rId3"/>
    <p:sldMasterId id="2147483751" r:id="rId4"/>
    <p:sldMasterId id="2147483952" r:id="rId5"/>
    <p:sldMasterId id="2147484053" r:id="rId6"/>
    <p:sldMasterId id="2147484077" r:id="rId7"/>
  </p:sldMasterIdLst>
  <p:notesMasterIdLst>
    <p:notesMasterId r:id="rId28"/>
  </p:notesMasterIdLst>
  <p:handoutMasterIdLst>
    <p:handoutMasterId r:id="rId29"/>
  </p:handoutMasterIdLst>
  <p:sldIdLst>
    <p:sldId id="257" r:id="rId8"/>
    <p:sldId id="258" r:id="rId9"/>
    <p:sldId id="373" r:id="rId10"/>
    <p:sldId id="352" r:id="rId11"/>
    <p:sldId id="259" r:id="rId12"/>
    <p:sldId id="402" r:id="rId13"/>
    <p:sldId id="260" r:id="rId14"/>
    <p:sldId id="398" r:id="rId15"/>
    <p:sldId id="399" r:id="rId16"/>
    <p:sldId id="401" r:id="rId17"/>
    <p:sldId id="403" r:id="rId18"/>
    <p:sldId id="304" r:id="rId19"/>
    <p:sldId id="404" r:id="rId20"/>
    <p:sldId id="318" r:id="rId21"/>
    <p:sldId id="405" r:id="rId22"/>
    <p:sldId id="313" r:id="rId23"/>
    <p:sldId id="406" r:id="rId24"/>
    <p:sldId id="407" r:id="rId25"/>
    <p:sldId id="276" r:id="rId26"/>
    <p:sldId id="27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8A27"/>
    <a:srgbClr val="EAEFF7"/>
    <a:srgbClr val="D2DEEF"/>
    <a:srgbClr val="80D7A7"/>
    <a:srgbClr val="02AB8B"/>
    <a:srgbClr val="F1C08A"/>
    <a:srgbClr val="FF0000"/>
    <a:srgbClr val="27A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1440" y="78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FF43A-A788-40DF-AE4B-03A439E3B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F81FD7-34F9-4568-BFB1-E48E2DE1F8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楷体_GB2312" panose="02010609030101010101" pitchFamily="49" charset="-122"/>
              </a:defRPr>
            </a:lvl1pPr>
          </a:lstStyle>
          <a:p>
            <a:fld id="{0F9B84EA-7D68-4D60-9CB1-D50884785D1C}" type="datetimeFigureOut">
              <a:rPr lang="zh-CN" altLang="en-US"/>
              <a:pPr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5A4A2D-4CDC-4B2B-8F14-544E42AFA8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91F5F7-053E-4808-948E-A7632E1992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2B6B6409-0E3D-47E4-A75D-CA308164894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E2BE695-4E5B-4A52-B6CE-E6CF91FC99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85EBBB-4919-4599-8654-5B73D2CCB6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051AD663-DF9D-420E-B78D-1A61F943B950}" type="datetimeFigureOut">
              <a:rPr lang="zh-CN" altLang="en-US"/>
              <a:pPr>
                <a:defRPr/>
              </a:pPr>
              <a:t>2020/12/30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7E3744E-948D-4A3B-A9D0-AB0AD9F14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286C322-7E0A-4B47-A59D-315CDC0C9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57B15-EE18-40C4-A8EF-28EF72CCDF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10A9C-0056-47A1-AB9A-9317B05CB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anose="02010609030101010101" pitchFamily="49" charset="-122"/>
              </a:defRPr>
            </a:lvl1pPr>
          </a:lstStyle>
          <a:p>
            <a:fld id="{13E0A6A3-959A-432D-A58E-4676DF1115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9C24F47F-8F9A-4104-BC5F-8F31706827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888D0CA7-4F46-4CA2-BF91-669748FE32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DB138EB6-9141-4EA3-922D-0EF781946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5EABB9E-4B9A-4BD4-9EDB-54FCD72B1646}" type="slidenum">
              <a:rPr lang="zh-CN" altLang="en-US">
                <a:ea typeface="宋体" panose="02010600030101010101" pitchFamily="2" charset="-122"/>
              </a:rPr>
              <a:pPr/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C03945C9-55B2-4FBE-9E95-DADB78653D9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B34AB552-6618-4B6F-9307-FD75734CF3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B211730C-065C-4316-918E-8A492ACE0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6B24C1C-3208-45B8-B856-CE26BF4B7F20}" type="slidenum">
              <a:rPr lang="zh-CN" altLang="en-US">
                <a:ea typeface="宋体" panose="02010600030101010101" pitchFamily="2" charset="-122"/>
              </a:rPr>
              <a:pPr/>
              <a:t>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82F6C922-910E-4BE8-BC39-2241FBC8B47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文本占位符 2">
            <a:extLst>
              <a:ext uri="{FF2B5EF4-FFF2-40B4-BE49-F238E27FC236}">
                <a16:creationId xmlns:a16="http://schemas.microsoft.com/office/drawing/2014/main" id="{21BECAFE-551C-4295-AFA7-0355DF3D89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5A0DD9E6-FBC3-4B29-A792-4108F8804B5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文本占位符 2">
            <a:extLst>
              <a:ext uri="{FF2B5EF4-FFF2-40B4-BE49-F238E27FC236}">
                <a16:creationId xmlns:a16="http://schemas.microsoft.com/office/drawing/2014/main" id="{6AC7EED6-3CB2-4861-B079-71DAD81E1B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D638C7FD-957F-4745-B28D-71E16D3A95C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文本占位符 2">
            <a:extLst>
              <a:ext uri="{FF2B5EF4-FFF2-40B4-BE49-F238E27FC236}">
                <a16:creationId xmlns:a16="http://schemas.microsoft.com/office/drawing/2014/main" id="{1633AFBC-AD5F-4D65-8F65-B95E20AEF4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10047D53-8AF9-40DC-8D60-A83D2ED96DF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4C93C176-2953-4454-AD87-52DB36E066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BBAF3E1D-2AE5-4E38-8A21-4825FC922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C2DC344-E1D7-45C5-BAB6-2E91B4DFC9EE}" type="slidenum">
              <a:rPr lang="zh-CN" altLang="en-US">
                <a:ea typeface="宋体" panose="02010600030101010101" pitchFamily="2" charset="-122"/>
              </a:rPr>
              <a:pPr/>
              <a:t>17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>
            <a:extLst>
              <a:ext uri="{FF2B5EF4-FFF2-40B4-BE49-F238E27FC236}">
                <a16:creationId xmlns:a16="http://schemas.microsoft.com/office/drawing/2014/main" id="{8C0D910A-E4AB-4860-BEC3-CB9F8AE2485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>
            <a:extLst>
              <a:ext uri="{FF2B5EF4-FFF2-40B4-BE49-F238E27FC236}">
                <a16:creationId xmlns:a16="http://schemas.microsoft.com/office/drawing/2014/main" id="{4FA14F31-0FBB-45A6-8A48-9A281CDF93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5" name="灯片编号占位符 3">
            <a:extLst>
              <a:ext uri="{FF2B5EF4-FFF2-40B4-BE49-F238E27FC236}">
                <a16:creationId xmlns:a16="http://schemas.microsoft.com/office/drawing/2014/main" id="{32D477B9-F80F-439D-9975-F0509B9E4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6C285B-1A9C-465D-B9C5-4EB124C055C2}" type="slidenum">
              <a:rPr lang="zh-CN" altLang="en-US">
                <a:ea typeface="宋体" panose="02010600030101010101" pitchFamily="2" charset="-122"/>
              </a:rPr>
              <a:pPr/>
              <a:t>20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ED859-1CEC-4DEB-B037-6CBA1B9B03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312F7-1BA6-49E3-8CF1-354F779F6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DE9C7-AE2B-4976-99E0-CF0ACB6A04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7DB0B-13EC-4821-ADDE-CAB04AD7714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CEE14-BEAE-495C-BFFB-363D838C5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FD22C-BA79-4BA4-92D9-BDB1F946A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163E-A863-4707-A292-36EE1F693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E53EA-AE4A-443E-B28F-4E7AFB326A4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6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0A436-97B8-47C9-BCC6-71BED094D9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B869E-B26A-4919-9214-6D871F73C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B200-3FFF-4F1A-B78B-97A9A6E84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74E07-B33C-48C5-8E2F-94DB316EDE6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E9DE-D9EA-4D15-9D08-CDB7F2DB0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64D46-D1D8-4E82-81CE-973257A8BD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A933B-EC2C-4671-B5A8-0362A420F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CFF58-AC7B-40AC-92B0-7DCE6F8B27E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0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3C066E1D-853B-463D-A658-C4DE9446F6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950A16F0-2966-464B-9E00-C062AC07032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3F381E5B-2FC9-4A29-804C-72F761C0F92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18AAC7BA-3484-4A06-A5DB-2BC081F69E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5E18DC92-1416-4E18-B09E-7C33651952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CCF87CED-BCC2-4543-806C-AE2CE7DDC3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9F9F8A68-D0D4-4E53-86AC-497CD974FA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EFAD9006-82A3-4BFB-A3DE-81345A2F14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349A03BB-78B7-4CB2-ACAE-47B3367D43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3FE85DB8-29FF-4BFA-8409-57FD54D723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751D9781-B719-4618-9122-808FE93F26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C99FF359-B192-4ADA-BA1F-597E9D390A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22957CA2-8DBA-4152-BCE8-CE6130EA34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E3846EC8-E319-4C0A-8818-1ADFD54EAC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0ED9A70D-48AC-49BD-ABDB-B5CE469C9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DBC80511-7363-4444-A836-659A42D570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E0873ECF-AF5A-4F57-BE1E-DB69DA5BED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97E7F5B1-4987-4C95-A2A0-15CA42C11C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71ABAA73-8E47-4149-ADFF-0109190EA4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8E304C4-8C65-413C-B644-1FA5DE51A7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54FD0781-1905-4AAF-B2CC-D637A4A62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3177657A-C078-4109-AFD3-511AE9435E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1E3F169E-F928-4A8E-8C7F-D72C0B613B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032B2B50-0E2B-47BA-A312-EB34A11C72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841E3BD7-BE3C-48A0-A235-4939EEA77D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E882D7B1-95B0-49F0-8F8F-BB1C9B2BBA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E7A4E4BB-EA8E-4C37-9D8F-5D1C806EB5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0023893-A1B8-442E-83F4-8617B3D52D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BCB06F12-52C5-4193-9933-83869E630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C1F7CC19-03A3-4361-9C1A-EE5815B268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6AB015C9-369F-44E8-9387-533C302965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F2FB403A-9FB4-4D1E-98D1-38AB154BB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1CCAE17-4AD1-408B-8005-BF37D56FD3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A411B802-E00B-497A-BF79-6C6667227B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4D3F49E9-5EE1-4CDD-AE23-7121A0F4FA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73A463CE-92BB-4144-98E9-C3FA2D2B4E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9764F230-6781-4690-AFC3-557CC8AF8F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8A631F13-3135-4D61-8543-EBC61EA35A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9DA7F5A-72BE-4420-86A9-25F77BB8B1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809A1367-BECC-430C-B9EB-BF0744FDA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9D67B582-0B2E-4C6E-BD98-43DFEA848C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A3B7B3A1-822E-4910-A8BD-D5AA6F2F39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DB0ADA96-670F-47FD-BBC9-135DAC337A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F222B3A3-13D8-4C84-85F2-ED5F9C6698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2DBCF6C7-F4B9-458B-8752-06FC8F788A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1F8B2484-FFEB-429E-8A34-F13DB9D922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036D5627-685D-4A53-AE04-7953A18A67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5A597A6-3C8F-4B67-8895-05C2E5E13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7BE96171-4836-4420-BA5D-03EE2AF24A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21EE074F-DC2E-4AF6-93ED-8A2221CD58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881F82CC-37BD-426C-8202-803513F6B6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944BE4B7-BAF1-42DC-B1D2-A06DD1F86B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E02A496-08FF-43C4-9048-99FEE3203E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4A9D77DA-313E-491F-81B9-88B869B1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CF0B249F-6811-47BA-AE71-4ABA4647E2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0DE14ACA-706F-46B6-95B9-483AE9F9EB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74785510-7643-4670-9880-9239486282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D0486D6F-4AA6-47FF-B146-C9F6BE5A6F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443452B0-5382-40B8-80AC-5949EEDC34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9F3E00A7-CD0B-4540-A107-8C8CC47629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4388477-72B3-47A0-A1D9-F6BE5EB25A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60127810-F3C6-450A-A542-07BF28507D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897ECF17-EDD7-4692-BA74-E7FCE03E5D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F1C0B5E-67C4-480B-9AC8-C1DA5B18D2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55891D1F-6A92-4E0F-96B3-98DA973EA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D0C0D867-26FA-4223-B986-AB756E9D8E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3779776F-1E50-4547-95C5-601B50D305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B73E50B9-2DD2-4B8F-AF62-D567121024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C1189B22-FAE7-4A7B-96E0-EE54A934E8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35D1ACE6-1578-4642-8020-F6195D3AE1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C5E12239-B171-4607-883C-611C479501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2609C366-9F7F-485C-A7AD-84B3917C4A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A0F3AB65-0A8B-4BC1-A30A-A7CDAE6417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B9AC9BF9-78B3-49CC-8ECD-19E394BBCB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CF8A65F-FA30-4B3D-B97E-3DD2656E57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D930D1FC-0E84-4D6F-8422-3FE77DEE3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5E158165-5F12-4636-BFAB-DCA46E8435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287413F0-ECFE-432D-B53A-2D9A17AF73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4CA695F5-A491-408D-9AD7-385EF6340F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CA9E7CA7-C912-4AC1-BBDD-5C5049FF0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D417B7C-EC71-4BCD-9951-6DF0F6B45F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3A16B91-79E7-4F71-8C66-4D22C1E07F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0BB4F3EC-25D5-4900-AB22-D55F789EB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5E5F6631-9B08-4A96-984F-8DD4A5A6C1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82E5F7E6-5CB4-4E35-8A4B-CDA77CEEF4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8A2751FD-94F6-4DB0-A66B-3F65EB1614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4526C42F-23B3-4E45-BEE0-4957765F80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1399CA39-C027-4824-8518-A36F029FB6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3225E68-4AE0-4923-8EE6-8D26758C42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5DFE106-21F7-4758-B3E1-84BF8EF248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31DE9166-B392-4765-8562-8711D07530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F0326DE3-B272-4253-A14C-1228C41BEE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908D9CD7-15ED-499E-A844-9A5ADDDCFA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68D61441-D289-47D7-8152-19B7940C7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CFDCA09-9572-4E40-A097-BECADEBCA0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9C34348-D759-4EA7-BCA4-5E5E7BEAF9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C91C5915-AE12-497D-B778-D5020D36F4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ABF10B0-1DFD-49D7-A5F3-BCB46A5EC2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20F627DA-3386-47FE-84F6-7DC3DFF99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60957791-92CB-42DD-A3EF-3D08F30E95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B6B4BB53-9ADB-4376-9B48-92FF7D8753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5F089AE4-8CF0-479E-A028-B3304A000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02E6AE6F-5525-47CA-A15D-B636722987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45E26B98-E535-4812-8525-32A15BA38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1D8E5E1B-64E5-4D5A-A1F5-22C5D4F53D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120378A5-8F18-448C-B848-14DEB9DDA7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2CC7A49B-8CE3-4AAA-89BA-11AE08FA78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FF092E38-8333-44EA-9CCE-0BC79C657F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B44EA704-7FAA-4FE2-AD8F-F9E10D9471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E9CD192C-282E-4736-8EE4-4F405E3CA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D5FC87C4-3B17-4B81-BF75-25774955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7AF2F73A-E1FF-4748-AA60-FE527874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BB1083AF-8B21-4984-AAE6-AB7CCCB8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9DB29-5547-4E5D-980E-812233B0AB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0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62FB32-441A-47AC-A674-2C485E63599C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DD137680-07F5-4A4B-94FC-F44CC36B9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DCBF838-BDC3-46D2-88C9-21034EE7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A56D391-8EA9-4CB9-AA03-FA92C04C8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5D0739A-693D-4A4A-90C2-20E8746C5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E8820978-569B-44AF-BC31-43E7648C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CE489AE-E7F3-4B27-B97D-CFFB6517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8FD5F68-1952-4247-B006-33AA8DFA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D8936E1-459E-4E89-AFC9-AF6329DD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88F83F16-3921-4B85-B45E-F6BD02B55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6290BBD-60F5-43DF-AE20-B0AE55A8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BEA382D7-5384-4039-9639-8DB0F963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8F3E3F3-89A0-4EE9-ABBC-30DA4B61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40E90B3-26FE-409F-A9CC-A9BD52AEE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A74CE421-D6B1-44B2-928E-45B87545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BF325D0B-2D88-497F-B431-45930429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97ADEEE7-88FE-4D85-9C05-630153A6C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765C95F-FFF2-4FF5-943B-4718213F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0333A9F0-3964-4154-A3A7-E36BE8A3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C218F78-4750-400B-B013-E71FCD5E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1B3D68A7-5113-46BF-9C69-F9E6EF59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86EF7BB7-10BF-46A9-B708-98AD052E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C2FA7A7-5178-44FB-9726-388D446D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BE0F20A3-1F23-46EB-AA9C-0437DE72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6839B042-2C3C-4C53-857B-3A0CAD1E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EB560C9-11AB-4981-B60E-64665337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FA880054-8435-4794-933A-A3C3D1679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A3B94117-D8FC-4435-B1B0-797CDEFD8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C078075-C75D-46FB-9C87-68398CD7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D8F6BB2D-7BB9-40B9-A667-298717AB3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E627475-560C-419B-AB63-128C36C43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4930CF8-D56F-4180-AF9D-81A97C4B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A73A757-4C28-4040-878E-5EC6AC22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95D970C3-5179-4291-ADF3-EE773120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63778F72-07E5-4EF4-A47A-EA45FB4E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9FC952C9-B182-46C3-A517-64FFC5EA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468EE27D-609E-441D-B264-D1F09E33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2204B351-031F-4FE3-8D05-682FCBEF6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26ACB3B7-CA7D-480E-8B0A-EABFAFF0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EB268DA9-B177-4DF3-8713-42256E4C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E36F762C-71E7-4F25-B062-4B19B73C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3BB1AC22-9082-4F44-8CD4-A4725CF6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8EE60DC4-B060-4AA5-880A-77CC3538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D2F37320-89E1-42AB-9182-D2A1F9E3C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681E95CF-7C70-45DB-83A3-3D6C1D3ED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58D81746-7BF0-468F-A730-BBBD5790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B36BA03-E0EE-4C3D-B059-91153702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670F95AB-45FE-4865-AE3C-32F94DF0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4A276E3D-6244-452F-8589-71B7317D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35A2A29E-B42D-4382-9CC4-D1F2D61A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B334934D-4E80-4E7F-AE2B-0D571B690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6B5DAA9C-3C81-47CA-B282-A14EB12F5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07847920-160A-4B73-9790-2947005057C4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F6F6B427-43B3-4E2B-ABD0-DFD58152F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E2F5547F-E4C3-4395-892D-6A51725C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932C9D36-28C4-4E8E-8E36-2D8DFE0E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31850E9D-1B48-44BD-9D69-E4C1A647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2B4FB34-60DE-464D-9AB6-9F64B2216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9300FFD-F7E8-43F3-B516-E37792F36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A0B33ED-40B5-4DCA-BFD7-CBE49463A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09FB120-4D1D-47CC-BE3A-422D1927E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D8E99C8-B235-41D8-83DC-4BA471083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BA92CF5-B143-4D7A-8852-808A18E63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54EC651-16D6-406C-82FA-3DBE8B3B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A4F60E0-8B7B-4B3F-B95F-146B720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C245723-35FD-43F7-ACB0-BD9DFCA0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70A2A5-BB9D-4CCF-89FA-C5248B7F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1F744A2-C9F8-4DD7-8F36-2612A9FCE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94D6F23-74A9-481C-B8AC-33FFFC1B0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4B1F993-840B-4F17-9AFF-F076733D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841E93DB-F0A7-49BF-807D-B5923CA5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3A17A267-2084-4AB6-82E6-BA9613668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C49D5319-214F-49E3-8E7B-117CCDDA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8E52603E-5E05-4D52-9B00-4AF8D38A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FCADDD24-FDE6-48B0-8B89-B8673216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0796F439-3C98-4D4E-81D5-056985B9B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7CA7BC09-4291-4EA7-8F18-40C2B3CAB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2C88C202-A945-4B30-BD47-E3E958D0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64F5B5A5-BACC-4428-B382-9AA015D30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7BA1803-4448-4F02-91D2-D60424CB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56CCB361-F748-425C-8EE2-EAC0F89B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F543C47-D40B-4096-9C98-8EC28274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A19BAF27-6AB4-42A9-9740-7D8D5C11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0CF07483-6A46-4B70-8E95-8D0C6C699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3F628443-F75B-458F-A371-FF80E3C2E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57DFB8F4-D65F-499B-9389-E4096BAE2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9A4EC28A-473C-420C-9AF6-8674294E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061D1435-0D7C-4D26-8081-05DE73E4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1595041F-E611-4940-8745-0D8EBD85F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40313DD5-E0D5-49CD-81E1-FFDB4B2E3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33527F86-D20D-4C78-84E8-EA361795E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2CCB4480-CD6F-4344-AA5F-EDC652B9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FAB18A2A-C9F9-4580-B391-E17737BC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15BD6BAA-EAFC-420E-965C-59284B60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6F2E7096-1DF3-4B0F-89EC-C933AAA2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97CEF47A-385A-44CA-907E-14824FC2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892C1B42-FB42-4877-A391-68DF7A0F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BAFD0EAF-861C-4D24-8244-6BBDC226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3667F-B95A-4389-8CF7-527D52ED62D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1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D6A38F-32DB-404C-A0CB-9A6E3F8DADB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407F8969-297E-41BC-9ECA-C76D1289D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45101157-C5C7-4CAF-9CC1-2376E16A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4FA76D4A-73C6-4D7E-8340-E1D07E3E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01A3E02-BCCE-4538-8C52-194F5440B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1AA069EF-B37A-41D2-8EB7-A5A2DC08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4C3831E5-8FCC-4425-9983-DA5F6171D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BAFAF9AB-4B93-473E-A2B1-2AF8ACC4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1586700E-9539-4BC2-AA13-C7974F87C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90E72A84-B6F6-4F42-8078-B3D76235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2BDBF491-2F54-47C9-AE44-139139E6C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448AECF3-5230-44E5-8734-9796EF93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07CA07FC-9DCF-4FD2-BB21-03FA396B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ABF8E06A-A299-4E84-837B-81B3EA01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46EA7A43-3ADA-4E3F-8834-DD483937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9279F883-71BD-4CC6-8DD3-84021B64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8C43308D-7340-4216-A7AB-606E8398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AC22C271-6F90-4D74-90E6-62EB257AB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B97FBD42-2944-428A-868C-4D1CCFCA8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75E4A1AC-5028-47C5-B7EE-29288344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A8FFF341-226D-42AA-83F5-1D470F396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1A01FB55-E373-4FEF-B614-A5374E242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FD89EE89-C858-40A4-BAF5-626BB9AB6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5230C44-94AC-4959-A3D1-B0DC22FB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5269889C-9539-46AC-9734-881A5A6D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DFABC04D-C512-4CB0-8468-AA1E2617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4BBEB92-044A-404F-8FCE-54421000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4D0C4AE-4783-4015-8A62-796708ED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B02E1AC-B939-4DD2-9B79-816E1D86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78847CD6-782A-4067-9B99-593148430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87B029CA-860A-46DB-B7D4-624F401E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08451AD4-FAE3-47E7-AAE7-AE5225BD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F2E448AD-C8D3-44AA-9E68-9D0DDA34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CF8427AD-4D2F-4C53-9111-3A150C38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03C704A5-3578-48D5-BD9D-1E4E37B64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DB2ADA5D-95C0-4DDD-91C3-E335DAC91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669532D1-1DF8-40BC-B2E9-8C9D23CE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8DF50F1B-357D-48BD-9B30-C5A09326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831195C-21AE-4ED9-ADC5-64DC9067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C494FA98-6F30-4935-8ECA-E6BB25E30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DAD70723-1DB3-42A1-927B-35C3C032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39E941BE-C0BC-47FD-A76A-8200D4B9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308D3139-6F42-40EA-9461-0F28DB5B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9CD98C0A-4A30-42B2-A534-6842DF805A82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6D69F08-1246-4051-ABA8-1EB412EC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DFE8046A-D0A1-4E18-9DB6-4398642D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4AF81700-3712-40DC-8DD7-56C3C1FB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A27A797-CE64-4801-A2CF-3973C4C2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48B6831-880F-4A26-B973-DD45C1FF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81C8A2A-4A2E-4DAB-AD46-6DEA9553E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193A4E8-8E0A-44B2-97BD-E12A74820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D30BE80-6900-48DD-9879-22D9F48BA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7EBBE759-C9AE-47F9-BE59-2F80B1FD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0F2FB22-C5C2-433D-B285-AEDA44E4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8700174-853B-4AEF-B608-CAA619302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ED0B34CB-078D-4C44-9B8E-7A23CD8A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38EC4BB7-34D8-4EB5-A2FA-77591712F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003E11A8-218F-4E74-B659-6369DB15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6E9A4E3C-77BB-431F-8626-A9EE44C4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2B0A9DC7-F2EE-4B23-9956-FF151DAAB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6C76721-F992-4800-A308-FEDF8834F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1B6082E-FF32-480B-AE76-A8DE719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BB095E-E8F4-4486-900D-EEE054F1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D05308B7-3B92-4C74-BD6E-184C729A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2187D83-79ED-4F35-9CD9-69E03939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B98E90BE-5BAA-435F-A223-B16ACFB5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7B8FF117-7A19-4EB8-861E-A84E14A4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0CDC5171-E478-4346-9DB6-4D9A1A44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6FCDFFB-509E-4ED2-A62F-603B398A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4ADBA3D5-FB42-4C54-8412-196C81DB8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2CCF85E-E276-4780-B304-C7366205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6874E79-AC35-4C86-9587-4401C1287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BEB17B3C-009A-43C2-9571-DAA0DDD8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AB30F93-F12D-4B87-81E2-B556E73A8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38883109-342C-4348-AE3F-44AF445C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63754042-6ECC-4E70-B137-F274FFCD2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B24A039F-4215-4BD2-8B54-60258DE0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0F0A544C-553D-4B81-9634-3DFB34D3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C1E44903-2DA5-4E0A-AB5F-DE5E4E76B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6095B79E-EAE8-42B2-9916-A6612D76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48D0FE2A-7F01-4BAF-AE39-081B3AE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E904B0CA-8E0C-451C-8CC8-9276FF050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6F1B77EA-F91F-44B2-BE83-50D9FAFF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49D6AF85-DE3F-41FC-BBEE-AF3E09A16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ECD6BFAF-41A1-4451-806D-E69C4713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6A49643-ED9A-4A05-9D9B-62955466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AE4C359-BE94-4D1F-B65F-B80F4FF05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8D07F3B1-E1FF-4A80-87F7-F00D4440C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67E668E5-1F3B-4BFF-9E13-CE46522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FAE76CF4-E675-443E-A2E3-1B91FB6E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309ECDA7-E1B4-49B7-9639-9D8AF1D55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5220F690-F901-4A06-9691-55427DA53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447225D5-0648-4DB0-9ACA-F3D76DAD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07BA03BC-5C15-4841-8857-01284470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0F2BA997-B0C2-4DAD-98E5-10F47D2E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2E90F045-AFD5-4F6C-8546-C1122C02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FD6CBB48-BA7C-4536-9E5F-E73FEDE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7A3423C1-2626-48AD-9BBD-1BB36BBA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DD4D7-5AF2-4E2D-8C3A-D3D49BD364E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6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5A3F537-F7F7-481A-B5B4-4D27E1993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D5BCC46-2FA1-4CF4-8B34-C72FC58A1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DB29A96-A62B-4E02-ABA7-B6F72EF1D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B0A8-CF3D-4453-8BE6-175C0ADE935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B9323FD-86DC-4D6D-A235-4971D3802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49F3A35-169A-425C-B2AE-D97485281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93DCA4D-35B8-4B6B-B76C-C79A08EA7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EC1F4-6193-47F4-B044-9110B18EFE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61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01F6F26-6B63-4D39-A22F-D8B152F51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43D045F-E66E-413E-8E7C-B17DBBF69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8401D89-4235-47AA-BFEE-46EC77896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B586-F24D-4C0F-9A25-AAAB45C908E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27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7960733-66C8-4292-BB5E-2FF335BE9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0C6EF5E-03FA-4DA9-AB4C-3353360F0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BD11501-9752-4914-9881-491A9DBCD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2F789-1AB4-428F-A175-B64576FCAB4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6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2F2FEDD9-6A0F-43A0-8E25-52B14E6C2F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893D019-D6FE-4F53-95B0-3C934F2B3F6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E42B4AE-C0D0-40F8-A02F-BD2B691FD01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540380C8-323B-4A4A-80B1-DE2B24AC49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853E2447-C767-48CB-A684-02EDA18C7E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12F43DB0-571A-432B-8E90-405F33AEB6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1582BBE4-9133-457B-B6C6-76C8250E9E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A2570C54-D1AD-4D63-ABD3-23D3BCB046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4BDED373-E378-4F47-A1CE-21E1B91B57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A5772C6B-5810-44FC-9886-72FB5741CD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F50E889B-5F6B-4DDE-B2A5-AC88E8CAE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FCB158CE-B839-48C6-92A2-9BCD56EC41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2F1C46CF-2317-49A7-9475-61601B7B1D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715DB1CC-A3A3-4EF4-9141-A34C7410E8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788F94BB-7A34-42DD-AE18-3EB913001B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43ABC740-2123-42E0-8279-2A141E94CC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B293E6D0-31C6-4FCC-A210-4AC72069EE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923AE3DA-97DE-47DB-B433-E1CEA23B53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07AFA67A-3AA8-461A-838A-DE73EE90D7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83E9769E-C860-48DB-B373-902CE07936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A0A25D1A-8C59-414A-A285-95A66EAD2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E12F7E92-5953-4D77-8056-D90C271A03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16B669DF-EDCE-4881-8414-AE3E06F78F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C0278742-2487-49DA-B372-6BEE2C63C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C7591C51-5500-465F-947F-DABC0722D8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7BCA3E95-0994-4C65-8F69-43615A144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DD2E8632-8AE0-4BAC-BAF1-31FC0D09AF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E49D65E-6BF9-4952-8142-1E5A4F0645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A189F2E3-29C4-4847-B219-B6BF3CDE1F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7B932F1E-1723-4905-A530-124CBFA40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62BBFD62-E66D-4A3B-8D2F-A2041DACCF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1085BF0F-0E9C-416F-985A-E9C1976B67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8529A7C8-BC63-4932-9391-F1151FF85E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3366C824-2696-4868-ADF2-98AEE53302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707F1535-60F2-4DCD-85F2-CA20B1B8EE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119AAD44-E3E7-4912-9529-779816DD91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B28F1108-19DD-4739-A3BF-629BF1A774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862177F7-3AE8-4AE6-BCBA-1E238FB758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5B4C4039-6193-4040-BFF7-69B94EFA0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AEBACBF4-A97E-461F-B4EB-BA2F6A1DF4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BA60534E-4F1F-4DF2-B90A-9D5B6CD4C9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EE93F548-1426-4DBA-B410-825EF5E245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24693FB-24E6-43E8-B880-B942052A00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0444CDCE-05EF-450B-A171-C9288E22F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37ECA2C1-725F-4C09-81F4-24A00F40D4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B69513A2-C626-45B5-8C70-FDC6C1086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8DA2144D-E8C3-47A3-9235-AA14829203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F38CADC5-1D66-465D-B789-F750D529F5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7B3858EA-4057-4F32-AFD5-9517B02DC5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AD2A1019-55FD-4CC8-AD09-6A29E47407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B838886-7B66-4BC6-849A-CBB40CDEE1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13077942-7227-4BEE-8733-76DBFA54DA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395C9D32-98E9-4CBC-A3A3-9EC9BDE01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0387B4F9-0E5E-4488-BA51-E9B1A41EE3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96B3A0F2-0E8E-4838-84C0-30637E35B3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42EB88FA-7E86-4883-BA37-FCCDF50206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D2DC8A59-87AD-4C3C-AD30-ED03DA7AC2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79E8FC0-A6A6-4C57-AF07-09166A2CEA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A24F9EB1-A1A7-470B-8662-9C797346CD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C4CF5BB-DEE8-4550-929C-826417492D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79D46ED-CBC1-443C-8603-56B9E293CE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5FBD787-9037-4F6E-B65C-AA17E6789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BCF4CACC-628B-4FAA-A655-84450C4911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68C4FB4-6F74-42FA-B61A-45ED767E4A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5ED85258-3DF8-44CE-947D-B89D0188C3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B6DBE9DE-FC74-4B15-88F6-E2643DC406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1FBB7366-67CC-48EF-9C90-69D57EDFAD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11120E00-D3BA-4E56-9B4B-D0981F138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5A853200-DCB4-418A-8FBF-E04894BB0B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AAD56104-F16C-44A8-8FCB-45129D029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D9572D8-2ECD-45D1-AD5A-A4CF5FBFC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803CA545-5938-4DD4-8A9F-B7F84A150F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D4C6E4A2-14E4-47C9-B233-FB415FEBA4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90C277E5-8BB5-4E4B-B1DF-DEA860F1B9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D429115-8F7F-41C2-B5F8-0A8BB250A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86545BA0-98D9-4CAF-9F1B-3F42C0CAE3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83E75937-AE47-4F04-9B86-98827C2E70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5205EC0-D177-4ECC-BDF1-DF0962B178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DF06BBD-C16A-4E58-88D0-7B3415A3DB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2FF27C58-17A0-4546-82B5-FF040AEB1E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2DB85B17-3CA0-48C2-B0ED-96E919725F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C9601597-E898-4831-8B23-D0548380C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5C0EE9F9-2E20-4185-8389-74268CA1A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476094F-491D-469B-8C2C-A39A3B4E6D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FDB7670-5526-45D0-A0D7-AC6D93B738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0EE7A910-9938-499C-8720-6A9E145805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EFDB554F-2173-4D3E-BD40-A68822F5C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E9929F4-A4C3-48F3-A635-617C499E41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56578DE8-979E-405A-8268-D5C79CF3EF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3B33530C-0DE8-4A86-8971-A2F86EF6E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1FC623E5-85D0-4ABC-9401-B063F46DF3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6699865-AF12-4A00-923B-4BF008415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2E7969F7-BD51-4C25-854C-746F9AC269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83B3CEC3-5D84-41B4-A97F-4EDBADB792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31419C81-1E3F-4436-989C-5F8C19BE07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13172EC2-DA9E-4812-A2EA-51F9CFA1E2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3BA8AAF0-B86F-452D-84A2-0EB57B407B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69960AC-CE1C-4276-B91B-147C01ECAA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9C854EBA-F5ED-4E5C-BF28-F8258C1A0F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896CF65B-7B65-4F21-97B3-675DC1450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93A1EDD-549E-421E-A63F-610364DBB2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26A60420-7F3E-4393-BDC1-F6D796A2B9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050E41D0-F109-4446-AFA2-23BDD20A31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A9CDA607-53A6-48EB-9190-981C2A8490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C9328CF-C56F-4DB8-B3F6-F02AADE03A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BD9ECEC3-6B2A-4C4A-A8B3-17346EC9C8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16E509E-A3E1-4744-A30F-097BAFF332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40E1D404-0E9C-43C1-B25F-C6226C7067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49B5C574-492C-44BF-97A6-2BE56572C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425C14B-CC4B-4220-931C-9A2A2011DA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480B0174-5948-4C5F-ACEC-F32CDFC3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2F0CA223-F470-48FF-9A84-B4B9A031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DB904D05-1C59-4462-8B52-4EF937CA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0E749-FEB1-49B3-9C5F-45DD227678D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75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B1C2448-0FDC-425A-97FD-08440F0E0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96FAAE1-3451-40A8-A045-F3F9D0ADA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139EDB-9810-474E-BC38-303DC7DE1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403BC-D099-4159-BF56-B9E4CBDDFC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00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EA5EA-6758-4417-A937-965D2ACB6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FDE01-51AB-4CB5-AB6C-A6EB6A4C8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ECA8A-505C-4230-B9AE-963C21BF0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69E20-F317-41B7-90FD-D0321828967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65DC3-DA0F-464C-B6A7-4C280A2E8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C0F66-DE4B-4EB9-9108-C23AAEE5E2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4F2F8-7975-4192-8F62-C2FE0D029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56B1B-B54E-447B-80A8-3247941272D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50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D0800-9C2E-4407-BF06-A3ACFDF5C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D6817-F72F-4A62-B521-E4CD6D8AE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14702-1933-4314-BDFE-FB6922A6C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7F2C7-0223-44B6-8552-78113DCCD6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9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D0E144F3-3379-4384-AEB0-38334FD6AF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5F3629E4-D9B6-464F-A092-EECA5E75145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5B868A77-4700-458B-9416-FEE96F3E3A8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E983BD8C-918D-48DE-A86B-EC2D77148F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D6055C57-7E7B-4CA1-82B2-6A99A68AAB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D84AD729-C3B4-4E8D-8085-F8B714A422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D5A257A6-8A4F-4B00-80EC-42E763B721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5BCA588E-B352-45B9-A1E9-526CF3AF3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65CE2C8B-0950-4982-AD36-C610AF002F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29CD6F68-D367-4F1E-977D-87EC69B620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C506A226-481C-4A81-A447-15C1ED2EA4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2745FD01-A8B3-45D8-B5E8-547EDC51F9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8B1891FB-F4AD-415B-83B9-60068BEBF7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51AF00DE-EDFF-4639-9976-B6F74DB25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78053F87-0D9D-4B71-ACC6-B38AEB932F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B04A3C7C-FD78-48EC-A029-E33695F8E0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2C55059F-3393-4227-B1A8-5EBFC71529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99472550-6CEF-43A1-9EA6-D18A26765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3E1306C5-CCAE-4359-90F9-BA965720AA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B1F0974-42D6-486B-A66E-18FB8CF8E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A7EC4D6D-7BE2-44DF-9516-D40CA31F03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C10276AF-0468-4711-B915-771054425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8B316F66-1910-42BC-ADFD-AA51AE061E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2B0F804-FC2C-4AAD-85EE-E84241EF96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36025344-DAD0-447D-83FC-F499FB6162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01FB09D8-4598-4D1B-9FE8-44F4A495C0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859CEC20-FCBB-43C1-B029-08A155D55E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CF927303-0E9B-4C35-B7DC-DBCB1EEEAD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1C30D8F1-325D-4105-8C20-C5D5B6F7AF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93CD462D-98CD-4079-8B9D-2DCAABE1A0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3CA3073-1E10-46CE-8800-E482EA639D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F12DB40D-BA99-4B04-9813-B335056C2D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4608FB11-D32F-4E1E-9E92-6C4040717C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EF84128-699D-4019-8908-75F0AFC317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1CB95756-4C5A-4465-A2CE-4E4DB789F6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FAA5E36D-5B2A-4849-B399-A44676735B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B3B111B-1CEB-4AED-AF9E-8C4C4EDE5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38B16950-BAC3-44A0-9167-F6AC791252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A4E2402D-015F-4D7A-B2A3-CA3C0D20E7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19E9FC95-9A5B-4F09-9C39-93D5936406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D4DF16D4-CF7A-4C43-B393-843675E459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6538311A-22DC-419B-8617-169982CE92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3260B289-256C-4AA4-96B1-DA5885DB8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9CB2C429-F271-4245-9D8B-23D775F920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53B8A65A-3438-4242-BDDD-8238C7C5F3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ED9611F9-F2FB-4A34-8CD2-75A5E82262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074BF46D-DE4A-4E24-937E-340EFCFBFB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7F51CD11-9AE1-4DE8-BB9F-17092EDF2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3A165CFF-5276-445F-8B49-37E2986C47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767B0EBE-D232-49F2-8888-3C57E48970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F81072F7-454C-4D5F-B94F-37D5BE636F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ED1DF157-A33C-4A3B-9506-BFEAC6EEDE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103C76DA-39BE-4B34-B7AA-F689AF284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C9E8E7E9-5B1B-49E0-BD83-6F8847D854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6BBFE276-F7C6-43BF-AEA6-DBCF393B50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D6C793FE-672C-48B1-9EAD-34AC5F265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03FAFFB6-32BC-419D-A352-0D50A24F1B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D4FDF95A-0F78-499B-B2B4-D353A9B32E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6760A823-7899-4134-B4BF-E4FBDF6388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9665610-B54D-48AE-929E-2BFB1EE670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342D5E4D-2CA2-4770-959D-44947A26B5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7959015-68C1-4A49-87FB-D4B861ABBC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A055863A-2D25-47FA-9CDF-5EB3BF682D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E5050518-DED2-470B-A0B3-B464A0AC74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F6F75413-F37E-49BD-A856-801695873A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CE8AB1FC-C658-4B76-9616-E7DBC9C01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12979CEB-C1F3-4335-8BEB-DF3926100F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B4CA9A50-B7E7-4F9E-AB35-5F9B57C9EE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CF0A188-3A4D-4B1C-B4BF-AD5104EC98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9F090EF0-3787-46C9-BDA5-A5885E19BE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A28E1D5A-2D1A-4CBD-9137-239ADA0C59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3D314721-9783-40D7-B752-770823F018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CAF83A58-1221-4FB4-8C38-AF0D0145A2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2E028791-E9A7-4DF1-B971-B9E7CDC93C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4930250C-C005-4CA6-820E-23816382E9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6D61744-81B0-42CF-BD2D-2AFD777D3A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41BF43E7-61FD-43EB-85B9-23E05E54D5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97663CE-6F53-48F2-B12C-E4B2A3735F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F90FFFA6-D955-487F-84C3-A8CF0921F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2B77839-A859-4224-AD9F-714AB7F11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DEC92F01-8CA4-4EEC-8C01-EDCC6EA60F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CA26CC40-932C-4E5D-B6EF-1F3858BC31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0422CB6-B8F5-48BF-A297-E3C6F6DA9F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B22F7892-D4B7-4E73-B404-7E6855974F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50FF6975-2545-4059-91C8-D549D50D5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224EA657-3A56-4ACF-9FFF-C29E87D6D9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12BA0CE9-F37B-4706-8D7C-BF634ABE0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AF108B52-0A05-4050-80DD-DEE5C4086A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A47839DA-A8C7-473B-90F5-61AF74CB9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B319331B-6FBF-476E-A047-C65FFA6B8F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5D293808-4EDF-4A0B-9E10-7267E7DE2F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72A9C10-113E-409D-9026-DE0A2DBFB2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3741AC9F-2902-4A2B-ACE0-A743EE16CF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DEFFA413-069F-4989-94DC-C974EA9963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9D3B36CF-6CEF-4449-8D39-84A392EE42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1318BCF-6CCB-49EE-AAAD-EC60B2662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63FEC389-3B42-4EAF-B2B4-002F18BBE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E6805294-D5FC-433C-A52F-6863FAAB5F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380B3AE5-255F-454C-9569-C14477FD1B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D2C0154D-3119-442C-82D4-827A33419F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633D1CA-A8DC-4600-B609-D2736E25E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E769BA8D-BB6D-402F-8C39-8DC80B6172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BF382932-B523-40C4-B2F8-452007A75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6CF07A4B-A50E-4F5C-BD38-B7782165A4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EC5E1B8-E21A-49E8-9DCC-D40F9857BC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E6CA0BD2-A15C-4706-8454-EA924CC8BF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9DA0008-7198-457F-8531-0D3601F588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B4F5573D-0576-4293-9BBE-F36E614637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F573FD5E-BE8F-4271-803E-293A42E143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9BCF4E14-6830-43EC-A59F-223BB2A9CC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FB34F27D-0362-43D0-AB86-AFBB4368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229F76D2-F4EE-4EEC-AAC0-E9BD5C01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78743C4F-2074-464F-BEF1-8A3F1B7A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2BDB7-5765-4850-ABAE-EC3EF695F7B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68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C47AB2E1-0DE7-4E00-A9F6-1FB62CA77E89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29F1B49D-6FCC-41EC-889B-BB941C519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8E401CA-D942-42A3-9CB8-5ABE3AB0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B0FCAA46-1C6C-495F-96E7-8DC5EE77B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A3578358-DAE4-4827-94DD-64ADEC38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E750A88-5D1C-4981-8B00-E7C3431D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8A2D4FE0-B54E-44AD-959E-B1028C32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3B2E274A-32F8-4089-9DA6-D9287BC7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AB440BF6-91FE-44FA-AD48-949A16D6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B09FA4FD-A7DB-45A2-A451-821C7A8E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B19BB36D-FE90-462E-8D88-6BDDE3CE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268A6BCE-008E-4C65-BE4C-C60540E10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A4A4D348-3474-4C4B-A20D-2562EA99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1CC8ED28-8676-4194-9D57-95010868A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4A1CAC02-134B-486F-89BE-C96D2C5B1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814ED9C6-E75D-40E3-A958-A4CD33BC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ADFB96B6-2E64-4A64-946B-7D2E840F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AEB59AD5-B842-4BD6-B77E-C77EE2E1B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DED47D53-F7B2-465B-9646-9A7619917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17B90E0D-6C8C-44A3-B1D6-3A3D542B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62306244-E29A-4C23-88C5-FF143A72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600FD04-8B3B-415F-9F76-85336D7F0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59B64286-B095-4ADD-B815-0340771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66D505BB-8C2F-425F-AA19-08C3C3F3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254201EE-9081-427F-85EA-B9D9E345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5F634A45-D811-4865-84F0-D81F3DFD7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8FE9CA0C-29E3-4E84-835B-CD70A768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19E82CEC-20A5-415C-B9C6-9C1BA7704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84F1E528-3442-41AC-B008-9C24AA20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26544F10-B7DC-42D0-96E6-099BA2BC4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F98755F8-82E2-46A3-A58B-6C913ACC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8E62EAF7-0706-4E26-80BC-CB0C5ECF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F231C22F-073A-4C11-827D-37D52D20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159F35A9-9C32-4C62-A1E6-DD3B5048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4CAFCF46-CFE0-407B-A957-493308A4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F48228C4-34FE-4C6A-BD39-90122D2D6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7EB8697C-6906-4692-8458-F5BD1228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6F38B8F4-9131-4724-A886-A6FD97A4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779E9A4D-915C-4B70-872D-29BB21066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F4BE9AA7-0D2C-4881-92A1-54ACD4B8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F1D5F289-E673-4E8F-8FEF-896984DD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C999D69D-4A75-4759-92D2-38D3CF7A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80E1D946-46C3-4EF0-A968-26C9ABE4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33BC1622-2F37-4FF7-BA5D-C656CB69905E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FDCFDD30-72DC-4CA1-88DE-283E7538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B4283C2-725A-40A9-A1F2-F1913AF5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2E0178B5-6599-4830-9E5B-C8317753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47AE79F-CDD8-407F-96DE-F8A8A6158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5B29AB5-8987-4A71-B04C-9D600B8F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DAAC558-61ED-496B-B883-DF85CB1C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3E871A1-35E1-4A69-9B95-ED0C7440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336539E-1DF9-42E0-8ABC-B7FE37703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B4EAFE9-483D-4B08-A5CB-C2FD4A428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1DF3B3BB-CEC4-4BF1-B4A7-54A6F8AB1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4623EDA9-E4C5-450F-93C8-FF8993BB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A8595E3-A8ED-46DC-9DF6-FA33EB96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C44885C-CAD6-4BD5-A75D-B6C4261E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CB7EB8EC-1FEA-49BC-B82A-D752F947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26A8555-2C55-4FD4-B724-7B1013ED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07A85497-85FE-42DC-9B38-ADF09D25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11839EDC-5BD1-456A-BF1F-90737E60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7348EBAE-A530-4C18-94B5-AC4414A0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D2D97177-1A0E-483E-8FFF-00C6312F6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AB7133A4-80F3-44D6-9796-6573A310C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396B6453-B4BD-4B06-83D3-087C473C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13884F62-D6E3-48A4-BECF-1819F817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C7A93781-7A06-4B25-9221-CDA3CE369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7F1D4459-EB6B-4C24-9229-2CC9808F4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88594EE8-4C77-4D8A-BB47-D30858DA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1D286E1-8CA7-4497-A375-03C4D15F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32D4593-E77A-455C-9682-0711A2FF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93D32A81-1B0B-4365-93F5-7AA2B4DF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7E8E328-2F1B-4A5D-B887-EEBF95EE0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33C323DA-C3B7-4C2B-970A-ED3F4F82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F9E9515-84C6-475C-8817-35A28D4B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869D82AF-8136-4262-8B54-498474471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4E33340D-70B0-4A4A-BD5D-F6FC21A0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6794CFF5-803D-45C3-AB34-8A67EC83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E7B3517B-8A27-416A-A005-086D37D1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4FF2D93-5C2D-4E40-97BE-1AF29DD3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AB8207BF-1747-4010-8E7F-3B3A43533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0107A0F7-876C-4284-BCD4-DD1FA89D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27D10D34-8BFC-474C-AA57-828AA50B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4216BEBE-62EE-44EB-BEB2-E1D623312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4E7CE43A-35A3-4C1D-9355-4051561B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B2FBF499-0EFE-44CA-A703-293265682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B6B8A1B-90BF-45C4-BEF4-EC62D5B3B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5F76D1DE-FF3F-4C4E-B684-CB77DDA0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B6B2D61A-09F7-44C0-B722-969515238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A56D86DA-2C67-4343-9C60-EDD1AFDC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DE18B7B7-0F9B-4B6F-B5EB-75A1EFF8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B3ED164-65F6-4B2E-A416-A74F7B5A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4B0B416A-FACE-47E7-A224-AA18D686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40FF4C05-A6CD-4BDE-9F76-1EEECBCD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943F659F-63C4-40E8-BAFF-7D258D7D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5EC5A43F-B441-4391-BB13-8976E4D6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A1C4235-1A79-43A0-94F1-27D444F2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35F077FF-B3BC-44A5-86A2-100FF442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0F48D-831E-43D4-B598-4B854619406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B30B197-F37A-46B3-8691-FC4F43CA23F4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41ECBE08-D673-4CFD-8426-BD580966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A76AA6BC-2156-493B-BFCB-1DD947FD1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92F0A50A-552F-499B-AB85-8AE910E09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3408E5B9-7F57-4DD7-A75A-4A1B975A4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A86A5F7E-3035-44C1-9959-D009B13F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704B4583-3BE4-466C-AF49-89681D35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47044961-FC0C-4491-B87D-829BBF2E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D6F3528-F1D2-436E-8E2B-565B0FDC7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B3BD780D-2CDA-4200-BC1F-F01045B40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EDAE41EE-8BC7-4225-86BF-E420C45C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D48D84B3-57B8-4890-80F3-A085C35C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D7C67401-4C04-435D-9A35-29931E7A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912D76D0-CAFD-43FF-B822-0B1C9020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CB2D4F48-459A-42F0-BB25-ACAAEC21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0C89D11B-BB6B-488A-9BA6-177154BA3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A0EAE06B-3535-4673-AB36-8A58929BA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70B3FC3D-5547-4B57-86C7-05A9351C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52F49832-3086-4286-9975-555A34DD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4EA0B1C2-94E3-4863-83D1-E48302136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BA196BD-DD9C-4361-98F7-788B04397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B359ADD0-4A5C-47F9-A1BE-C5AB8212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B5902A9-0649-4D8C-83B8-8706701AD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80B323E5-996D-4207-80ED-42B298C7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65D4767C-66FE-4DED-9B84-B9047E8C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94B88635-F891-45C2-A466-0DE3BA49D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B3778736-5325-4BD1-97BC-F97D086E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5CD63F40-086F-49DD-B34A-3D0D8E97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D8A4B91D-3DDC-472C-8F9B-8855F5F2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249888F-8B2A-4EDD-9864-22A789519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274ECE28-6C40-4B51-BECC-DFB119875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AD62DB9C-B3F3-4FE9-9722-607D0B78B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D37BE19A-A011-42C7-916B-AFDDE5AB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39B3A374-1633-46AD-8D3B-A5ECDDA6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62668EBF-D923-478A-9B5B-7BAAE7678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27C1B128-CEC7-40B8-BDF0-7FDC952A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828B8E37-5A63-45E9-ADED-B8E894D54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ED91DD5F-C084-40A7-93DA-44D7545C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A52E37EB-D07F-4CDB-84F1-0B03580DE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AD790134-E531-453C-B98C-504B2CA55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1F849976-F23D-4A66-ACD7-296EDC7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52CC9E8C-E246-49F9-9DEC-12632711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E1300893-3178-4907-8707-F1C188991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21A7A587-F106-4AA8-860C-CE578A2A2E50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F1F020A3-66A5-46C2-8577-AADF1DCA3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CE50B4C-3BC0-4A1E-B8B7-9A2C262D6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76EA76B1-6C4A-4C91-BE58-3F7479683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B70D97D-36F6-4833-88A1-19E28E00B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F73C8E3-F353-4505-BDEA-416569F9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9C7ED571-07EF-4E54-A34E-4ACB4B46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4070F43D-6BEC-4B0C-B895-543DA6027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AD791BF7-6001-43E7-8D06-A4666472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ED726AD-3FFC-4E9F-9DFF-BDA59330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D4501CD-9EF7-4552-8C54-788DD89F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9CC676-B58F-4685-BF85-C327BE45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EDFA6E03-1AB1-42B1-829F-8F7609A0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85B8E725-D4F9-4B35-B77F-31CFF6A6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2FD544F-7DA7-489C-A0AF-CF17748F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95E5EC3-65FC-456A-98F5-5AD620E4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6859ACC-62F7-4B99-A267-F65E8A0DC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ADC13A48-6BF4-48B8-9050-52DD152CB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AFEA7FA-E012-4771-A463-F65B56AB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7B1A8C29-3193-413A-A59D-FEA29BBC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E92DEDB9-619C-44AE-9282-B474D236D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E0271CE0-7700-4013-8F98-A16EB0B8B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93A56479-1D54-4D1C-8545-16117161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6EAC9405-8D0C-4105-8AF0-08414B66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FE07EB-AF81-4FBF-A1D6-1C5D03DF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A010847-BDC6-4749-9B0A-F392380F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353C8D79-A1A9-41CA-84BD-CE5CFC84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C1A35234-FD0C-46C8-9490-76676D86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F0AA3A14-0FB1-42B1-BA10-D7E91AB0B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37CBEA65-C3D0-4103-8567-006060ED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E8499EF5-5982-4E61-AA12-B39045984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74F241E-2BD5-4501-A98D-6BE5C32E4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1725F947-4C19-43D4-8123-AD147CD4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BB5D9B50-BADE-4E8B-AEA2-C3FB65A4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77194AC1-AA84-45D9-84E1-A44EDEFD8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EAC4922-59B6-4284-9426-7933D3BB0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9F6F57F-B08A-42E7-8FD9-9C4F1E50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2C0355EE-B47F-4A42-9DA8-7DA9BC2B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058A9F9B-E3A7-4B4C-B33D-3A7FC3EA1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70F82BBC-CB5E-4C8B-A045-3D91FAB4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3756883-AEAC-49DB-9AD6-929003AD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F89E4A41-8AE7-49C4-93AB-F170A4A3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30935195-1415-4279-8281-47493FA66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CD9056DE-4C2C-4AB2-8759-BF01F3BE8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6789977-D2D2-4ED7-B3DC-AE0AB12C2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7064A303-0C98-48FB-9898-2EB71B3D5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E74AA73C-AABA-4AEF-BC15-063825C0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D1D362A4-A936-4CAB-99AF-4E9D990A3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50EA1613-40AF-4D6B-A5EE-706C02651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E9E167BE-9E7E-441C-845B-72E9384A8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153B692B-1DE9-4569-A768-8264FB89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E78E74E7-AC9E-4CE2-9D0A-F4B6B625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BF04BC62-EBB4-4E61-85D3-5589862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00B0F102-3D4C-4DC1-9485-2C1E90E7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285841D-EFE2-44C8-AF55-FA5FED6F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5C43-1C08-4753-9064-4E2819CE7A5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9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2F559C7-551B-4BF2-83E2-54C5A412E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E8B8D6-A198-476F-9F18-90465D210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6529EFB-5120-47D7-B538-83FA12FC40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62B5E-1185-42C4-882F-0CE419ADFE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90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E962010-E83C-4C2C-BDE9-EADC5AF34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2B62B0-B4EA-44B8-9AD4-812B29F6E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078ECC-C737-4068-870A-F9E4F99B4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B1137-87B3-47ED-B2C0-546B174EBE1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95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8BF3905-3DD6-43CE-89D8-F71D2F7CC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2163927-51F4-45D5-9E1C-A2871A689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0A47E6E-9405-41E8-8DEC-1542E7E76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448F7-63F1-493A-BA86-9A547A30E63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9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C67DAAD8-7A48-4E32-A249-C9577724197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94118393-404F-44DC-8EE6-FF9D9538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72FEE06B-967A-4265-B136-51C9639D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38527732-5972-4820-9E10-881E0CF2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0649BC7F-70B9-43D0-936D-E505EE8F8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A0B1E50-640E-4394-83E7-F64FEF3C3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3F60EC3F-4C10-4665-81AB-AD1DFFFB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854B3E59-DEAF-428C-BB9D-E3423212B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F58C14F0-FB40-4D5F-8DA2-53506F31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B117FF68-EFF6-4DA1-AC5D-9C3525224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FB2E24A4-0317-4CFF-88F0-A1D2A1E0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A952E9F-6662-420E-82B8-D3E88C53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1ED4F15-8DE7-4A4B-A8A1-3D754F630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9DB60B45-DE42-43EA-B8C1-0423900AD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EA18457F-2D83-4CEC-A221-41CB36D4B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2BE622C7-D942-4D8C-805F-02DC268D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FFBBE977-201C-419D-8227-A605E7D61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0AC60027-7918-42D0-935D-9E311CF4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0E00D442-D33A-4102-B71B-351B8BC6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BD7D6A28-A511-4466-A98F-EFFA177B9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AB01D7F9-C1AD-42DA-BA1C-33A90305C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DC20BAB1-0B21-410A-8F97-53D7603E1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5B8CEA7E-E810-4033-AE78-57718DF6B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04024CC5-CFCF-47CD-B904-8365004D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7183D2D8-EA3E-4246-B9CF-BA1538F1A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5FB2E0D2-2A0C-4E76-8BC7-F7E736BF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6CC02EF1-BE36-4653-99EB-E19E0329C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FCE4FD52-6E5E-4A59-9D9C-37849685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9F80F95A-D451-41EF-ABDA-4A54C6511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69792D4E-57B1-4F14-9026-DEDB4205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9D49112A-F798-4F75-9E3C-082AD946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43E36B07-3775-43C5-B1C5-7A21949B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0EF88FC5-1C96-43B2-BDA2-87A32431C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6F1C989A-0FC7-4D1C-BED1-84A04C683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8052D0E6-E790-4F19-B1B0-D906109E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56839C19-D2D5-4E1F-8B15-0D13CC824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1FF8DFF7-1941-494A-9F3D-086D24AF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E9DEC480-E88F-4AF9-816C-BBB810C2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2E00DA5E-D097-4196-AEC3-002B3CA7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27C568F3-5059-459A-BD42-0D178CC5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E09D3806-3D77-4945-AF05-195E978A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7494CE49-2875-458B-8DE3-378748F4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66B338A1-E46C-4FEC-99DE-0AF439EDB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3AC852DA-F2A1-423A-B5AC-88761349E892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9923DE30-6D6F-4F8A-A32B-28063F37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B649229-828A-4741-B60F-8CEE65D6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153D674-CFDD-4FBE-8E0B-1D9091A0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F9A8BF8-C6DB-48F3-BA4F-7B4B9DA4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417FA9B-549A-45AD-993C-24E8B7D19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C95C047-6EE9-4BC0-BBAA-BD861D04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7B598F9-B77F-4B3C-B6BC-4A967A27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BB74C925-C904-4582-B9B9-C1BE8B7F0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4C1A3C10-D134-403F-8313-57174FD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3C741D3-8C38-48B8-949E-C5C4BB16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EE8CB51-B236-4C74-90A7-28E196E30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6EA373F-E6C6-4B34-A5DB-617BF1DC5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85AC5F46-B908-4085-A66F-3F3333B1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40FF6427-876D-476D-8DDF-C7F6CAF3B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7F19028A-536C-4461-827F-55AA9161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300B8E29-E397-4B60-9F6C-825C7782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22EF14B7-7589-4129-B1B7-2BA22EE4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B3C1F6E-9FAD-4D45-8820-F6E8543AD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BD487676-D8A2-49D2-8869-848AC4E1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00178007-38EE-48C4-B187-60A4D74DE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1CF28A31-44C4-4AFE-AECD-4AB11AC29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51D69EC6-A9ED-4B68-86D9-8779D3B65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3058719-A1B1-4117-9FEA-7BAD800E3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51AD5938-AEAD-4E0A-81B1-D9459A59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A1985926-32DF-4052-BE9C-4B0A6D8D9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5A4E418-F99D-47E8-84D8-B1499A08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E22D345B-DDBA-4804-835C-5688832B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E3677B4F-443D-4D57-90AF-DDC660015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F7E5D221-5120-4FBB-8EFE-AC044902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620884DF-2822-4CB2-B96B-D15B6E7E5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22DA9F7-E911-4823-8E01-30C6161D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4544BA90-3FF9-4C51-A881-1D1A9C82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C3C52F1E-AA9C-4E26-AA82-438781E5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6B3817DC-EA63-4C26-AFCA-53EE56998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E691BC91-46FF-4776-BE8C-960D05A7E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D39026C1-0620-4E89-B060-6E6121FC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A9F380D6-BCEE-41C9-B8D7-BFBA8A9C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3559148-D620-43F8-A651-A7324446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83E934D7-F86A-4AFB-8AE6-8CCF7CB7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EF346C8-ABD6-498F-8EE6-31449E8A3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BA55A6D5-52B3-4F1D-AAED-DACE353D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F7469E75-9812-42F7-821C-E57F961F0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90E067A8-3108-474F-8DB8-C0DE39E67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0D4D7EB5-7D2C-48F3-B966-78321F19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F70C92F2-DC82-456A-B7F4-F842FAF4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C18E91E1-52E9-44B5-9BBA-81A52F85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45D25E82-4B47-4E28-B5BD-DB5A6E7B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71A164A4-FEC3-4324-A059-C9F0555C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0C916131-97C0-4FE2-9B56-5B85B4BF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1CB9632-AE88-4BA5-9074-38D69C2C0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DDA7CFA3-0F21-453F-8B80-FF2823340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EC23B594-412C-4447-8326-D67D7CDE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29A10FBB-1536-4A78-8238-183DA7BF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437B82A5-78C2-46CD-9A6B-C592EBD1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E569B-EA55-468C-9D6E-E6E7FAFABED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C9289E8-42BD-46BE-9EF7-BADF95F7B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44BF727-9368-494E-8BCF-8230804E7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C21B1F-4CB5-4012-8FBD-1ACB40EB0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B4599-B172-4DD6-960C-47C37D71F44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6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C5106F-674C-40DC-8F2A-DD617F7FF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64F46D0-731F-47B0-BB79-4DFE88C71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6986B9E-A889-491F-B374-18CC99416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BF1D2-493F-40BB-B92F-C406997B69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3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6A683-A69C-43C3-AF25-CF53E594B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949E5-4E03-4AED-9CAB-AA4D96DD4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B9CE-F302-4630-B0CE-D121D713B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0DCA5-40E6-4961-BD9D-85AF87DBAB6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90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51EAE-1E65-481E-B029-F8CD083A5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E7BC6-7B6C-49E0-834D-EDD4180FF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7B27-416D-41F6-A270-30C5C78F8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D5A62-C541-4FE9-A1CC-E30757EB116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30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EE8A3-4058-49D7-AC6B-1E230C1B9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FA3D-AB5F-4FD3-A67B-613E01D34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18CA-0626-4C77-BF0E-27F07E58C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EE2D8-A117-4B4D-AD1B-080F2B93D4C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44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D0A143B6-320A-4015-8092-8C00BA1D06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04C963AE-6BD0-46C1-B3A2-297523F579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C0A1165E-D4DD-4F8C-9DAE-41D99550D5F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17761FEE-A944-4DEA-B9B5-43208A8338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426C0C95-DA08-4A52-A4AA-37EA6A28F6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C6A9F114-B692-438E-AD97-E2BD3935AA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78245D8E-6892-4699-9A7B-9CAA73CED3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3FD2435C-4497-440F-8FB4-06DFFED7F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15C99E48-8244-41E7-B2C5-81ED3FF3B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A77F0C61-35B1-4AD7-8868-E98D63C678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261303B1-DCBA-4E3E-B0E6-47E133002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368543A4-F94B-4282-B70F-4E18679A5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5BA1B2B8-29F3-45DC-A082-4E34AE290D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CAA2DF20-5C7A-4110-8C64-015A8D6183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DF33257-58D6-4D49-B3C7-DFD22D9C55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A117121-3087-491E-B52D-6C83CEA7C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3D238AE3-974A-411B-8271-E57FFD4ABF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BC46414E-B52F-427E-9FAB-B1C7CEE383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3E940A93-D8D5-4940-AC7B-1200B40538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DA4A0C69-DA42-4361-BB04-B165950F75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004DE011-19F4-450B-965D-680EA60881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7187497A-FA90-4031-A7DF-D36BB21896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81C26479-252A-4E02-A92F-0CC2746A6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55576798-8E55-4ED5-ABC0-7E8D86010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781AB405-1A88-4241-B213-9795471110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B53757AB-7B29-46D9-80BD-93D8570E15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6A284CC3-4926-4D84-878C-0E80908E22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B91A38EC-914A-414D-9B70-C350F932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ECD5E373-78F8-4F06-8F00-76A75D5356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676721EE-19C4-4D5A-A6B6-EB86B582DB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EFBF071-70ED-4ED3-AFDE-AF97E628AC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A77228B3-F020-41DD-B214-1B9EF8BDAF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14E1D3C3-A4BE-4E49-A45B-0A53D433BC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0EDE226-D061-4B65-A6DF-CFE92794CA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765E35C0-BCDA-40CE-902E-A488FD786F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5048937E-7C4B-492F-BC74-36AC1998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C9F6CF5E-3A16-4BB0-8AD7-03F8750791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15C3F35A-6254-41ED-A883-FD6EC6C070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369EEC37-B062-4309-9A4D-5C2C1A423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55C7D5D-E780-4844-B7DF-3629EE98B1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0B86C091-12E9-42D9-84AC-D802FFDB60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49552F77-D71A-4D32-AD03-7E8ECB0402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D3ECFD44-412D-4586-A27A-7A646CCC97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3ADB092C-1AFB-46E9-9937-4A7253CF3B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77820BA-8880-4602-BC83-4FEE225B7A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64889277-949A-4AA6-92D8-6E51EF012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DA4A2EF7-0531-443E-A482-5B1A41AB36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D5486290-A90E-4E81-87B0-0BE4126CA1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43B745B6-071B-4AEA-9DBD-9F9F59229C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6E9C80AB-6A09-4B68-BC67-97FCE6447F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CB8EEA7A-F9FF-4D28-954D-A3CBD07A2A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17FBC528-B060-47D2-BDB7-B997993A57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206575EF-7083-4635-8913-44EEC081E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039FB8C-8F0A-4F11-942F-D286DEDF9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135025D2-EC98-45D2-8A34-6C22AC26C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3072F39A-3AD7-4BF5-A520-14B756CDC1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7E26F770-B742-4623-B60A-C86FAEC96C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354003D3-E034-4279-95C5-72F2A5CCA7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86580FEE-2787-453B-8E3B-097C2556A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6FF30BC1-7CD0-4735-919C-478F7F3C25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8D1A486D-7137-41D0-8E25-9591710D24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162B99B-DE5E-4930-9E7C-CF3099CBFF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AEBDF93-2979-4A1E-9836-DBA444F1E1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F62AA9C4-2CB8-4FF2-A968-A7168E967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2F86576D-05D6-43D9-82AF-C2E2D376A0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91BEA9AD-496B-4171-9F29-4D26281084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1012C924-59EC-49C0-8485-EC7EE043A9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0A6878D0-DB22-44F3-9C5E-8DDA965DCA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B66813AD-A7AE-466C-AB73-B048CF5EA1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02E8ABD9-2956-4894-B4A0-3D08EB85BD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C071E4E6-13D3-4BCD-894F-6C663CDF0B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D880C382-F7EB-49D5-9778-874DA480A5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69023C05-A053-45B4-962F-26D21A1F76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7501C5C7-A7A0-4D41-BA7F-86E126E7F3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BEEBF520-F088-4F74-BF1D-3F1DF3FAF6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EE9B0343-1971-4970-9CB3-63B4210ED7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9C3A0D4-BC33-49F9-A551-A1861AEBCD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B7222B29-0BA1-4620-906E-03B5ECD647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42DFDEF-206C-4254-9E6D-FDB2B487D4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5E9D752A-93C7-4971-8F61-65F1B52D4C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4381BE65-4111-441A-AA6D-CC154F80FC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627ACE53-5C22-454C-B973-607953ED6E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4D182B0-05CB-4EEC-8E65-00041A3242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BD48F68D-D360-4D36-894B-C5056F64EB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0952B6E-DD0E-4F2E-A468-DEFD7D9081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46779E1E-ADE8-454C-849F-E39D53573A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20E95F68-7CE9-4634-A5AE-18883DE013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2B7C2D23-B8DE-4FBB-BCCA-E804E4C555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1787B0B-2BC3-48F8-A89A-515949243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7E19389F-D47C-4F6B-9F69-8100BF3FFF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6C67AAA-FF70-441B-9A3B-D98DDEC073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6F4199E1-A0A2-4B0D-A85F-59056B04F0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98AB09C-7840-4E3A-8E1B-69BEF9BD24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ADA9735A-657A-478D-B5E4-A6AC67B77D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CB6EB669-B59C-452F-BEC8-1C92052694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048DD8E2-7559-41D1-A8E6-81E99613D7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89B5AF5C-6DDC-4BFD-9174-CD11F6682C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C40E9E7F-D142-49DF-916B-E22FE785F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848ADFB4-D783-4CCA-87C0-B2ED28490B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3C7128E5-B7F2-447F-9B8E-D5B4A01D18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2C73978-FB9A-4D29-B803-9AA3C6EA86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ACB0CD7F-506B-4093-B32D-9C401981C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60E0C06D-DC10-400D-B415-F1B6784B77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32A872FB-F1EB-41D5-B658-A1B09DC84F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0C075182-CAF9-4124-BAC7-FA5DA3069C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EB05D016-3D70-4FFD-9154-0F2046C20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378DAA3E-6412-40ED-A753-CA9F981CDF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806BC24-258E-410D-A7A0-7723FB60FD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5F256007-F3D9-4939-A8D4-BA11E0593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E131094-9A91-4F9D-8BD0-BAD1DB332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95183BD6-139B-4961-8E57-ED9CCC8C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13153FC8-AFE2-47E6-AE99-9594DA7D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63392F1E-74CE-4EE5-8BF2-8D260BFD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FFEBE-2ACC-4872-B8F4-81964D23942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50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09513444-0BDE-4254-BCE4-7E1F216D79E2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6FE5BF1E-30AE-472D-B399-22129FB86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44FAC6DE-D631-4EEA-887B-2C6FA9E5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F67373F7-F073-4FEE-A2B1-0411A11C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06A25CCC-11E0-4B42-84FD-94D6BD20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879698A3-CC31-4989-A48F-5DDDE0A90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A1382C64-43A4-41DA-A07F-68F1245A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A657EA3A-B3D6-45E9-AC12-BAD58A99C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FDD0B146-BDE2-4386-9958-E45E7BD0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DB757173-BD77-4E96-9423-8EFBD4247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B08FB544-1BB9-4B14-94FB-57709968C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8E993CAC-A4F8-41CC-9BF5-5D7F3A25A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385723D5-E1C8-4AB2-9171-59744EC9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D54098E8-4B6C-4F7F-A979-C8E6719D5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16732699-CEE0-470E-8A3F-B0BEBFD4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2F62014C-1A2A-451C-B80F-0CB1344A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6D59A3A0-BDA1-43C7-A3F8-3B3F708FE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526B2868-0CEB-4CF6-8495-0472FBACD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0C0CBC49-C48C-422E-AD8C-9F873CFAE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D2634DBF-1865-48DC-9F42-4ABEAAA6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47D13746-7128-445B-B3F1-161BCF1E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591237A4-3994-486E-8A67-4DF311AC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4B5816DE-6959-4179-85FA-8DAB7145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1A62632A-A7C7-4499-BCEC-9E1E9DBE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478D4FFD-6BB3-4C55-BE2B-A9ECC4FA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65F761D4-BFAE-46AB-B46C-7E0BA0D4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9EA3BD8D-A86A-4CE7-AB15-60832CA8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83D06C16-0641-42FB-8E1A-87D5768B4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4939A40C-DFD2-4D9A-BC3E-7AF79B93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600D97C5-6301-446F-A6D3-AC803829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42E27C60-FD55-45FD-B177-D6EE33381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A4E0F7D-251E-471F-9E33-9D5AB52C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4D4FC8D3-FD0C-457E-98FA-A0B65CAE2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37345B3C-BDBD-457E-A1F0-31BBB3F22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4807BBAC-94F0-417B-ADD2-10C0C7BB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5F1BB86E-9FE8-41E9-BEB3-C645D77D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E23F8CB5-A833-41D4-8FCD-C33A905B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A966CC7-8377-4BC4-9745-B698B2BEE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086CD20E-AE34-42F1-9993-6FC2DE3E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B54F733F-770B-4229-AC3B-E9DE42181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69DC226-519F-43C2-80F3-7B970D82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9B2E30B6-9485-4040-9D5C-0BBD5B0CB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857EF0A4-57FF-4AC9-9E42-44B2D59A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FE25F505-D12C-4210-87CA-6279B9F8EF76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93D43A06-DCCC-45B2-9006-499F69C7E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C6D357F5-94AE-43AF-8CD6-525EB2E3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791E659-8961-4FAE-AA2B-941E49E5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7AB17DC-54C0-46BE-B353-F20609028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6D470BB-9321-4FDB-876D-2DB19D0D2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FE7EB52-CA81-4A69-9836-FFB8BFD3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0E341C01-44BA-432C-B4CC-FA9B4653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75F2BF9-DE57-47B3-9623-2E0EC452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FC4D6F7E-EF2A-4AD5-AAFB-0E7236ACC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434C595-6C22-4123-83AE-8116A0E9F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FFE6990-1F66-4879-983C-F985A7204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EEC0346-6E2B-48E8-BF3C-87537717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578FE41-B799-4991-B80C-04A9A21F8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C1C4CC4D-EC1B-46DC-B61F-90C3EB118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E6C227B-C2A9-46D3-8642-20616C0E0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1265B95-7C77-4B4A-8E18-45B94676F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E64BC8B-8AEA-4CB8-95D5-FC61DAEF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B0E1DDEA-C3D6-40B0-8C68-768B4CE3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95A07887-2836-4458-9BC4-4EE8FBA4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DB11523-6669-4EFC-BEFA-3F823204A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555280E0-F9B0-4FA5-8FBF-CB6ADE61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BD0248C0-4CBB-4542-86A4-56D69D52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7100772-A8BE-46C4-A645-B5B11A2FF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8C60A90D-38D0-42D6-B87D-1F3AB5A46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39A1061C-4F4E-40F2-AA74-605FA3B34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7DA9B6F3-D9B4-4C13-B871-21BEB40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23B5798E-101C-409C-B5A9-39F4F050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9F2C87C-4BC5-4661-8BAF-137DE1B63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A7A9F743-AFAE-4227-928E-DE0B11ED0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89E5D46-E1A5-4911-9FDF-1626EAD2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1C71A217-7F45-4756-9BB2-C88A3A4C3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C16FAD66-9099-495A-BE78-FA7558BB8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0749C79E-9631-4CF2-AB50-C4B00A0A4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01D41960-7959-45B8-933D-6C93C20DE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CFED3C6-82A5-453E-B953-0C17E9693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1632200A-0EF1-4C72-9CAB-3A70912B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6E4C4764-550E-471D-9666-6BED3DA1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22F5EB13-944C-4BA3-B2A7-D182997B9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DDC8BF74-18B7-49FE-A9A8-1D10B4AA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84B08C85-8A44-4B28-8419-FD83F97E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B7AF0AB9-83CB-4B3E-9356-61BC45F68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EF94809E-82F0-463D-B51E-876BD7F3A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6BD210A-5AA9-444F-8009-7014907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841575DB-7D49-4853-86F3-76D05907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67C27479-18D2-4E0C-990A-0BA129A5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0E220767-F76D-4D48-BA95-CB4D777C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9264E0C2-3DB5-43C3-95D8-6071A7A7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76B7AFD9-E12C-44F2-900E-F5575FFA3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F9AD1E87-024D-435D-A18B-9EADE3D9E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FB54723-0AB1-49FF-9083-3541752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7A706AA7-4A9D-454B-BC82-C983BE1D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07529D0F-D5BA-4364-897B-224CAD3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8F593FC4-22E2-4649-A08C-9A2F099B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56B1A293-718C-483D-A9DC-773F1E86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46EB1-54FC-4263-B7E7-31D3686478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DFD4579-3ED3-4CAF-A446-C14C8E706A2F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610B401-249B-454F-9A8D-9F8B173BB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D06B3CC5-15ED-4FED-8458-0673517A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33C8D712-B6A7-4D94-A200-707E4F28E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3209525D-600C-4D49-B369-83542F09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66FC65C9-F6D2-4E2F-B6DF-451307ADA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68D092AE-54A5-44FA-84DD-298BD2C8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4068F194-771E-4E50-8A14-CD14AA91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B414CA77-37C2-478B-9E09-50514BEB8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136C2715-FC03-424E-A6E5-05723282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F980070F-7B98-4E97-8CB5-43F78D1F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0441079A-EA23-4C34-8816-149254B06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81B578DC-C233-46E2-8680-C40D6B91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7275AF65-C394-46CB-AABF-81EDB996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05DEA430-5A31-4335-8886-0F64BFA7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34E09B7-1824-452C-88C8-F89934201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23EF3612-164B-498F-9051-1DBAFFBFA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E1BC7C6B-EC06-42FD-8121-87EEF9AEF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98944274-CA25-430C-863A-E05CC2085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F0741ADA-1839-49A4-9876-BE64E4A17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5E5260E7-5BC3-4CAD-AE2F-FB134176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150D84AB-4714-43C7-A135-11D3EDBE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961712A1-B5E0-4049-8049-7C896512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1C43D023-7C4B-491D-9F9C-FC97C1FF6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21230337-7805-4552-B8E4-F522DAACB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E6530E35-4238-4E41-A2B9-F0B8BFF9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1D1EBA52-1AB2-4029-A9BB-9F334DFE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95DAA63-BB37-493E-B2AA-1B505CEB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EBBE6314-9BD6-4693-81A2-D08B4C0F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7B4ABBA9-5ACB-444E-A891-7C7AF2BD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D095650-D93A-4BA4-9D60-E7A393F9F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DC9ED7E8-EB32-4259-BD07-1DBA1C44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80AB8814-4405-4C75-BBDC-2F35AAF2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14B9EAA0-F9EC-4517-9532-CAA5EAED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15B49A87-17E9-48F8-8089-A60D9B26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554320E8-3388-4E4F-8F86-2018AA23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A8FA41A8-20A7-4D3C-8FE1-CEB6358F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363E8EF-84E6-47CB-A508-765F08CE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3F3288CB-37DB-4FE4-96D7-DBFD0365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326E7E73-DAF8-490B-A546-7D83318D2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6C86F6C-FF6A-427E-BB87-4DE2F5DE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CE5FAA97-0197-4565-B317-C38D32C4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A0A31795-7928-4626-8373-6D3104340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2FD96A56-3A5C-4FB2-BC0C-BDE1F5F366F4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1009D8E-C752-477E-8DB5-507B36DD5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D716DCCF-8152-48E2-A875-4B5C5672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26ED8A0-98FF-4E0C-ACB1-ADD062F37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F54BCBD-3D6A-45F5-920C-AF2F19AB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DF23055-F0E4-4819-BA9A-02E787F7F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0CDBC70-383D-45F7-9D2B-B71258CB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71B3FF5-68BC-49B4-8575-771DA8C8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D3CFB897-1558-4576-8F0B-892389BD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3BBF2D2-3DB9-421E-8AB8-36777C4EB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C3918C2-1F9F-4899-9571-C60B0DEB3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4423B57D-264A-43B6-9443-BD66E2917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63AEEDD-2E2B-47F1-93B3-7B63A988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9649CD65-F900-425A-A11B-73A98156E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F7B7D21-CB1C-4C48-9A27-9DE16090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31100AEF-9285-440E-A96F-1766C9FE2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8961F5C-7FE7-4566-A509-B83756AB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6DD0DAC-914F-4F42-9F94-768B3953E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821922A8-0577-44C0-8BCE-366552554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A3804810-988C-44F2-9FD5-EE86DFC02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93210F4E-30F5-4755-A19B-2A0CAEAC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D31329E-827A-4657-9238-9188A8AD2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1A89EC5E-97CD-49F9-8460-0FB45FD7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D6FF7311-EF79-444A-A549-3BEF8F56B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51D7F69E-BF29-469D-B27A-75FD715A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67B6483-7259-43CB-8B04-6F04E499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9EFB18-8F19-413F-8427-20CE6E61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142DA9BD-C889-4DA2-9EC3-FC926958E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FE81EA52-6C9F-4A0E-A077-90F8BB36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3ABCFC4-89C7-418F-89E7-9B4895E9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CF47F9D-6237-4ABC-AB6D-D853031C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D5B52FA-8AE0-4946-A4F2-A6BF060C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AAF7373D-5C00-440D-BA5A-8F10C4366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1FA359D0-D5E1-45BA-930F-904F7767B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7EC1CBC5-E4FC-4D5D-9096-6B33EDDCF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A8964279-12E2-45AD-9A60-0228901F3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AF713B74-92DC-4A50-AD47-4EBCED39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775D75A8-065E-4BC9-B35C-F8061111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C8A732D6-C904-4054-B0F9-2979ED5DB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34ADE00B-BCA2-46C1-845C-E257CAE1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152058FF-D783-46F8-9A34-5EC9D895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9A444D00-C7B6-4D0C-8EE3-C27F01F8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802F48FE-BAAF-4A21-968E-6C6604B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A58BC940-FBBD-45E6-814F-8049012C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AF69168-D239-45AC-AB1C-4996E5DF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2AD83884-CF5E-4442-844A-5222DAC8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28DC29D4-95C1-4056-9670-C33A2FC35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D18129BE-9791-4551-A575-FC1198F7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02DB70A-B342-4AC4-9699-0425BDC32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51C1E725-3F47-47A8-A67E-9D49F722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E9C0F20A-CC12-4AA5-A7FA-9C53FDC50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F13ADE69-B1EE-41D1-A788-C8793052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8042B81-15B1-4AB9-9430-DF7864D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DD7E2F7B-0476-4B2A-976F-D29C0B8E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DCBA8C1F-86CC-4D31-9388-C9554E1B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C3F37-C2C6-410C-A2F2-8FFA4D9A4E2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5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0C9B258-10CE-4AE8-A8F9-AEB91CDFD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03063F6-3731-431C-9185-A7459FFC1C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26AEDE5-6FAD-48F6-AB34-00CE42E6F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88312-5D2F-491A-8B96-B5ABEA63FAE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80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DC39472-D0B8-4AFD-A94A-48031E5039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CBFBC9A-A26B-4B49-9566-CC2F02705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6F34607-2D43-4641-AB1E-523D5A82B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48D78-EB34-4910-945F-D58F32DC5E1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9FE1E6-E5D7-4B11-BCA3-E0AD0EDE2FAF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7AE82C3F-79CA-47F9-974B-08A04E8D5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70FC3CAC-FB7C-4868-9994-21A2A583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C385F5C9-504E-424C-83B5-5427CAFE2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8C962371-2487-47D8-B318-2D8A0346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9BB95741-8338-40EF-B454-3F8080A9A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DCD5A4AE-8648-4841-99C8-C85B2856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58FC332F-568D-47D1-A190-4EDB5DB87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69F5BF12-3FED-46B2-B8D9-BCB8367C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1BD3265-E2F3-4EE1-910E-AFE4A45B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32D15D2D-C0A0-4463-9DD8-8DED447B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4C2B0390-183A-4CAF-9C2A-9603AFD8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4F4AB285-D9FB-4A8A-B34A-6156A1604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CCD5C843-B046-4CDA-B218-C4E04E3F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F4F0AD73-E6FC-4639-8B7B-D07760B37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669143D8-01F0-4604-B322-71068F344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156973EA-1C59-4790-ACD1-77E44629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B6666EDD-56D4-4DED-BA0F-17E5D408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0C8DFD6D-AF97-4BC7-B9A3-CEE64CED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6C006E93-36A7-4DA8-9BB1-BDF98486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49574A62-045E-4FEF-A92C-42D7417C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0C2564CA-8BF5-42BD-A355-9B50DAC7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8DF8FD7A-1ED6-4D7C-A361-03196B2A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104E768C-1D00-4C0D-94E1-4935D716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C3CB1250-1EE1-48EB-BF6D-A012C0E8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4EE69100-658E-4C7B-BAED-2CE0D9C7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34D2257C-86DB-45B7-BE1D-442D8CD0B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041743F0-0887-447C-B77A-6CC1D257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7BAA820-18AC-4498-9013-02F45E757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FF2227CD-05E3-46EA-9754-1F7E0DA73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74EBE410-E5AD-4C63-8491-62DD3F89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A16932AD-B9AC-4A2E-A828-14F387C8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F46007C7-EA5B-406B-AF75-65DC5E5B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CBFFEAB6-6C43-402F-93CF-5B452FBA8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75BEC10B-BE6B-4276-88C8-24143D71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6323CAD5-A1EF-4B81-AC1C-606120D5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18698549-18D0-4214-91A3-00A663A13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70625F65-30E5-41E5-9E5C-CC7A5D87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3D1F01F5-7096-42F2-82EF-FAF853579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A654F127-5038-468B-AACB-2459BD927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B19CC475-3A07-4BE8-930F-34DABB31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06397A0A-59DF-4EF8-BAA3-4CC617001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1D0CC97D-7B28-4643-8141-A318684F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948F3D93-36E0-4649-BD9B-A7C4A704A47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94899F1-A70E-4E74-A9AC-A6BF45A9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0DB71915-12C6-431C-8E96-38FB05B39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7A6E06FF-EACC-44D4-8B56-391C875B3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1FAD2EDE-A3A5-42BF-B02A-738D422C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84B83C6-2171-46FD-BD7C-6B0ED22D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1ACEB66-929B-48A2-B7A4-789AD4E3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DEE5907-F374-4B09-B2E2-8DF91CA46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F0DF872-3B82-4708-909A-C19C177D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693EDC0-2F28-4B28-A3F0-3FB43E8AC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1B76052-2D18-41A4-8062-159803F7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66A7A0E-75D7-4C49-8F3B-940C0EBB8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B0EB8AF-3A50-4E62-9970-35ECEF75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1790943E-062C-41A0-84AA-1461D9F8F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745995D-6E0A-470C-9DBD-BD046405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EC64520-9565-4C3C-8716-E2A78DAEB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FBD44BE-D5BE-4174-8E25-A73D9BC78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5698ACEF-4087-47ED-93CD-EE7E8ED4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7EDCF256-2814-4E5B-A9BF-1A4819DC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7D571BAF-51A7-424F-988F-42A92F250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FA911D4C-6A25-42D1-A718-95B644BBC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EB70FA6-8E14-4ACE-8F66-7B905AC4B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AAC450A7-9571-4049-8BE5-EB564678C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C97D947D-7C3E-4B17-868F-FD2F19B8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8DFA5655-6B27-4025-8BC6-E6C7EAE0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7060B0F-876A-468E-9A3D-78D1906C2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57329A49-6197-4C58-A674-55805D38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313F7A4D-8028-4F69-873E-90B691259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EB56AB6E-FCF0-4ABB-A67F-347FBC43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C3672E6F-1617-4410-9CE8-9E92B8A40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7B6AC92E-4F10-416E-AFCB-7386B82E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FD8C186E-342B-49F8-BFEA-FD704A1B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6C18C7BE-FE75-4861-AC74-DF3D9100A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991C9E15-7CFE-4D30-873D-6D5D6D241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FEC4B43B-5076-4A78-8A13-6CBE11B20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24311714-DEC6-4E69-B63B-DFAF1A60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9ED47032-3AE1-4ABD-9644-2C843340F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5B13FCED-F2A3-4B4A-BAC4-1F057366E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A42B7FAA-A933-4587-91C7-B33620B2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61EC4F18-EEB3-46DB-81C4-97CA3809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6C46D2C8-9231-42B3-A1B6-C5E640E5C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3AB9D553-B323-4626-BED1-D2ABBA61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80D461CF-623B-4C77-B922-77E19F1E3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360831E4-E543-4809-9104-5665AE4E5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D8C8458B-6F42-4E90-B99E-7B279530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D586A120-4C47-4809-AA50-85A4D908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3F1B6C13-D372-4AA0-B611-1962FFAA2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E312473E-8BEF-49B6-A6FB-B13EA7D97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140436C-F9D8-4712-9DC0-93A69A1A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02C84BE7-B249-4C2B-B217-4F96F72B7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A477786F-05FD-41E8-B8AF-96DD160D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49B87AAD-328F-4CE0-8E87-B0BDAA76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BD265F85-3B18-4C18-930A-CE4D4E77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8E1697B8-E241-4BC6-A6F7-7A6282B9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CA80FCB1-50BE-410F-879D-5A479D5F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7BE8F-B420-459B-995C-5C3B7B67553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24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4B756B7-F31B-46EE-AD0D-CF6F5399E3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D4D0E58-720F-45D3-A1D6-ADFC41C91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D2B317E-9E0C-432E-BD36-205A00C29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B1ACC-DDB8-4424-922C-7A547181DC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25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DF477AC-BB1A-49FF-922E-DA7DC4792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87553F6-91F3-4FCE-B4CF-5996D203D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BD24E68-3DE5-433E-935E-CC3E1B667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8BEB2-9D31-4D3B-8EDC-5FB6BE946C2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67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CF0F07-8D64-4B9A-B863-C16255412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9F7461C-50EA-4468-8D6E-A977C2B78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F6E0135-310B-4063-92D6-5453EAE3F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1F51E-3668-4CE6-A6C6-E2853D2F09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83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BFCEA-68AC-4DB6-AB0A-C03DBBA93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7D1C6-70E9-48FD-AC35-AB8DAF640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07049-2B2B-4E84-B05F-18714FB0D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E578C-11BA-4199-AB77-83DDA2FAA7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5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E5612-1E87-4BB2-A9C7-E918D2D25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ADEFF-BDC0-47F5-A5E9-6A323CB2A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F2BE8-72D4-4BB8-95BA-10D28D9E3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AFFB6-6CA4-4DDD-B28D-EB3CB4C82F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770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C30A6-57DD-4608-A781-E613D2977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17D62-1CFB-41DC-BD59-A236E84E2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F1FD0-F695-4C86-8BE2-B7CFEC9DF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8D3B1-6F61-4526-BE77-C86F19A5C9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186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DADB823D-07E5-4415-AFD2-5CC8C76E72D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2737F3E3-6287-49C5-A845-B2FA9AFB9E7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99F9E007-7E6B-44DF-B82F-9B0ED3EB166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285B16B2-B084-419D-B637-B38E68668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763D6022-6A09-4141-9350-5F820A9EE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574F722B-B073-4D81-956C-2AC118D913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4E0E29F8-C586-48EB-A665-68D97DC96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FA9DA123-BF72-4E69-B247-5A2BE04275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8DBF2E26-82D9-42A5-B89E-FCAFB791B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E2B65DF5-C326-479E-B747-73C3F9A169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7F05DB31-A8AF-42F4-AE97-D33D1E3E1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12242A29-C2AA-4413-96FC-14DB6548BF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317689DB-347E-4671-AD00-033000F629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55D2EEC0-C011-4C5D-B0B8-8CA04CEA10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C5D8A6CC-7BCF-448A-B368-F2347FB068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0AA5926C-FC13-4479-8EC6-6E82FE2245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027ACF3D-DD44-4D1F-BCBA-C3B8A499CD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F449CE33-07FA-4865-AD14-1C0C0696E5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605FBDF8-970B-4B19-98F7-14638FAD72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03725E4D-3BC9-4851-82F3-FFC291471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75EB2024-8C67-4369-B652-552B52C04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F2445B1B-B635-4CBE-AF9C-3858278893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D33C929F-833C-42D4-8B95-F535A54DEA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35BBCCCE-2467-4AEF-8865-D8D027912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78C460B1-9F46-46BD-A6D0-324AC57D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544B1BB9-28E5-4D24-B9C9-70DFF39712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E378E96B-D206-4B57-B4F6-8E8CC6A655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D024A4C-1E76-4A87-BBFE-8A4E81648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15A12F74-8830-4261-ACC1-46D203B646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8D485EF4-7A3F-46A6-ABEB-1924CA9199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0CE686F-82DF-443E-A799-821862BF05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CF871D72-19A5-4CA9-AE99-B2880A2E73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4E531555-23DE-490D-BECA-0CAC60FF0C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915B7CBD-0CC3-4215-9393-72112B6DE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D1768950-692D-41CB-8BDE-39DDAA9B52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4890B492-080A-4DAB-AD1A-98FD6E5713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F4BC25D9-D2D0-412F-A8FA-F1ECA8EC4D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77FCC78E-92BA-4714-A7A8-41BE29B007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A4687CCB-B851-4649-96A3-8AAA55D32A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FAE31C2-3707-4DB3-8783-12EB7F622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1C1CF2A6-6BAF-43E1-B202-BF30047EE4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D6FFD354-C4B4-4305-89E5-F9AF82F4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C0EE2117-1174-4036-96E7-C4744DA5D5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7D524E25-1105-4AB2-B547-F85BD0C3E7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5EC17A8-B71B-4461-90E3-7EAED96EA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83C28EE0-D093-4A92-B105-8B653EDE97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8C2F9C75-ABF0-4425-9D18-2E3895849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BF7B6E8B-F0BC-4386-992B-FA6B9550F7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D6189DF0-2908-43D6-93FD-A7A80F0F0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520E4516-1FC8-44A7-BF23-79538AF235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46B650AC-A0C6-4D96-A654-19DB7735E9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FA2FFF1F-550E-417D-BAFB-6A5AA11996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B899A0CF-9B98-4FAF-89F4-F18516EA85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06EB8612-1169-4014-B028-4B8C52C8D2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8872AD6-A53D-4559-8AB0-516C775D7B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B1AC9F0F-3A70-4F6A-BB5D-61AF1457B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E0966AB-DCA0-4569-BCD7-98F7FB6BE9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E02B782-57A1-4E2F-9E11-24D3A2F43B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6D98EA40-E48F-4575-B410-D554A8F548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9A14565-E50C-4048-9B44-35ADE6632D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BE475C2-26C3-4C7F-9512-FC7383C1A9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72C0C77-504C-4ECC-A948-96FF6CBD5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F978F6EC-0F7A-4CF1-AAFC-565D5E441A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714221C-FD4F-47B3-B8CB-A7E0FCD92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65FAE676-49BD-4B68-9D25-743267DF0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CE728A7A-E5DC-42CF-AB73-928DAA9DAC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86D65ABD-9D4B-4242-9A77-6004ACF56D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FFCB5957-474E-4A8E-A906-F5FE9280D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22396CC5-E567-468E-BDE2-70F8726FA6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9DE0A447-31AE-4A47-849B-4402368FC3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DAA74A8F-2626-48BA-992D-5E671D6BE6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9D29A4F7-6E14-4699-A465-D19F8FCC6D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46506D71-E62A-4B9A-9D54-97EBB406EB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282DB6E8-28F5-4755-9C74-90458A47DD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AFFAB33-CB6D-4058-94DA-7468640512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6FF07394-6AD8-48CF-84BA-D16D6A2368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2FF81AE3-EC8C-405E-9363-2FDC5E01E1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FEA8B1F-29FF-4C93-9397-2E3FC27FB1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CF955F1F-DD21-4295-A105-C33B43F9B7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46F2249B-BB1F-4841-AB50-59F085590E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E3707066-61F3-49FB-AA33-D3EC3B9399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B926C56E-D7CA-4C31-86AE-3B77A19417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62DD9047-219D-430A-A80E-8A1F1B2FAA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834292C6-E2DF-449B-94CC-B95F5108C2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4A98C12-CE80-45AF-BB34-FED9380BC4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F5463D0-D63F-428C-8796-6BA083EFB6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2F5F63DD-B15E-4E08-8B21-DCC79F4C6A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2FD443C1-E380-4A70-BFF7-7602EF4D75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0813044-5E53-49EB-8C29-25B5E10ED4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89D8BCF-1018-434E-808C-4597D51F21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940720E-99F5-4BD0-879E-F29FB5EADE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917CC95-0246-4D2F-90F3-F08506881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9E369C35-9F13-4745-85CA-27BC111A6C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0A1E997B-F891-47C7-8653-AE852511B8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A1562C21-124B-4319-B757-02790017A2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5282CC3-F1B1-45B7-94D8-B98AC7235A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E1BD6BA9-D33F-443D-9924-524B23AAF9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8CD4695-75C2-48AD-B781-DB04FCA1EB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06B7AEFC-44BB-444F-8392-9DCA326C22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3BC9F611-72CD-4932-9A3B-5CA6F56951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F07BCFB-597B-40B7-B0BD-420710FFD3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AEE6614B-77E3-4534-9575-1988F06FAA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5A8BD342-5711-4EC8-B8CF-03A69B5693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21BC0E35-AA17-42D2-B958-F03392B21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7C33EE50-FF47-43A5-94F9-18D35F1479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6315A34-2C76-4B75-B7D3-28654CA934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69B8FA0B-B221-4897-9618-11ED7385C7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AAC4385-5686-43CC-9781-5DD0C63E95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ADE34BB9-3CB9-4A15-8DC6-06BE0110A1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6522C4E4-A49E-4C98-8EF3-52EA0DD97D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08417067-075B-4FDC-8B79-F83A5539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8EB66151-63C6-4A84-B3B4-FD040329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02ADA020-C93B-4E84-97A7-DFC13633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E0221-0423-46B0-8E3D-73A2459283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286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8DDECBA9-CA00-487F-B7BC-C4754667636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19677132-D7AD-46C5-9E05-91575710B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94A067F1-D68D-404E-9BC6-E0E4B4B5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2E88B322-A05C-4466-8773-3F3E093E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5BC0B1C9-49A4-43CC-A7B7-43777BECD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A27F8599-A5A1-4BE2-878A-2F834D4D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42288B53-C146-4DCF-904C-3CFB4F22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7DE54CD1-FB7E-4905-BD95-1311DD71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685F3885-3CD4-4ADC-8367-C380EDB7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645FDD26-5EFD-4F88-B9DC-B15E1E843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77FD7F6C-019A-406E-B1E9-7CE76625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08B89A1D-F6CA-4A5B-8DC2-198735A2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4D723B28-4A52-4CC4-BBBD-FFA08CE2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6660D98B-11A0-408B-82FF-9DDDFACB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253500A9-7248-4829-B6B1-DE691907A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66C6A74A-0EF8-43CE-87A1-C6A4433B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671B798F-328E-49E8-AF46-E780DA8C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ABFBC1EA-7B49-4856-B3BD-B1FA3CFD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6A83CFE5-A601-4B76-9407-F62432EC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583F7705-9E59-445A-AFE1-B98026C9C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FDF93A10-39AC-4A72-9EA1-27D9C91AC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54BE0A3B-3DE5-42DE-9518-3E049049A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DD7489F-E6D0-4797-A111-36DDA23FF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78FBED4A-CB2A-4CBF-B185-9E3B70F7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2526C646-6287-4130-BF6C-A5DAB63C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D2C5675F-4D92-4EF2-B07F-FD6F0EA36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AB645B0-3DEF-4E39-807D-741CF06D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170A9ABE-AD3B-4F8A-AB63-5CCE7DD6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95D319A2-1BF6-482A-AD1F-1AD5FC61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97F0E11C-CF2A-43D5-9AE6-870756B1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88A86F0-A652-40F8-B66B-214AC13D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85686CDD-612E-4991-A7C5-D04B9B98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1E482203-8B38-45FB-A6AD-97476E13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439BA89E-9BD9-4582-ACF6-4C497942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99029428-CFC2-4E4A-BF27-0FB6A155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F4827490-8D30-47A8-B921-25358195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B396B1B9-D04F-43BB-8DD5-959A13D06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94EAEFCE-8D77-43C3-BA9C-613FC325D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54717351-8A0F-4D83-8E67-7A3C543D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85529F02-7EAE-4C68-B90E-ABE576BC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2C76A9A7-40F0-438B-8C27-201B16A4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E11E9CB5-ADC4-4063-8AD1-5B9F599E6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B50E0782-932A-4FBF-AC74-8123987E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7CCB3666-14F4-47C1-B747-6E78E2F22C2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0E5E420-1279-4B84-B3AC-5B0AAAF14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5A355E16-2DD0-4BED-B4EA-555AC7489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228582DF-4A42-4F09-AE20-85809E31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E6498A6-F646-4B18-9D9A-EC1289D45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573AAA20-ACF8-43EE-A92F-E76AA1ED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9A4B3637-4B60-4F10-9AA5-8C360B194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D4CB4EDE-06B8-48F0-99EB-CC5F298F8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41C6588-D385-47C5-97F9-F920AC7A3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3366239-1337-4050-8ADD-62C8A659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69CB23E-A700-4208-A042-6589B7CAA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A27FA96-9AAB-4B48-9E03-EEA9D53A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873EB334-85FC-467A-A6C9-F62EEF44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A8E88EB-5E0E-4479-B7BD-B14F0D5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C1814B51-85EE-48AB-BC7C-5A083441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491CE17-24F8-4CCE-858B-D0E95F31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BC289B1-5EE0-4C49-A3CE-31C34FD6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3B1EC9B-77B6-4623-B5A1-693F4023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886CC5D4-53A3-4B5C-9A87-41F7ABB6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6897D2C-EF56-4061-BAF3-A83198E2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B20DBBFB-E042-42EF-8B46-3F358BC8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D19F081D-81FF-49C0-8A88-A788E4CE2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C47D76D7-B478-41CB-B85D-64DE4695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9648A7AF-FB25-4D00-9C92-7BB83773D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4ABFE77-166C-45E4-AA63-3AC61513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C5259007-97C6-413F-99F0-8BFDE810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3240E964-7071-4503-A908-B8026AE07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10E7976-5E43-46C3-84C7-54DA9599E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81862EAB-1AE8-49AC-B718-F5A2073C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5017A435-D859-44F5-A5BF-8F765A30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4EE75E2F-6094-4EE6-AE28-38E2892C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C3B03894-D70E-47BB-B840-945F1269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837B037A-721B-49B8-92AA-190DE7FE1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5F151F18-7E44-4264-971B-638C4B3B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AEC649D5-7959-4F16-8E33-A95B122E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6F5F84FC-3472-4AC5-BE38-CF5EE481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69F3F9E-9A5A-4F75-8024-9D9F0908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2D493C1B-8C59-414C-977A-75467BC0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4648D2CD-84E6-4401-A8A0-2A24ED4B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1CAF94C8-6519-48E8-9A34-64900214D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5CB46CBA-73CC-4EF0-ACA4-58670111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6A506BE6-D475-47E1-88B5-DA20FA35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307F5954-3AF9-4C36-B1A5-6960CFC2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F301A128-5B8F-4490-9A3B-3C27B93C3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8EBA6AE4-1EDC-4928-89A6-65B1D997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3FB5635B-749A-47B2-AB86-CA71C33F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A6A8316B-E12A-4B96-913E-CC00FEC46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33F43A0F-C5A0-42AE-8CB2-4833C880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BC911785-37DA-43D7-A35B-BFFB8B62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97FB6359-51A8-4DB4-999F-49F9C74D8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57A278D8-C019-4AE6-8253-D18975F2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6B8E35E2-5054-4C20-9373-AD189DF0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57E14C26-F3B3-43BB-A220-F64E7581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C31738C0-6111-4609-BDEE-0FBCDF6F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FBBD0926-B530-449B-99B4-51CD9121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B2729-B3A3-48B4-8A84-0D037D4437C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675C71C-8F20-4065-B3EB-5D69B19211DD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3946005B-5228-4D41-AF20-FB9772A7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1C24555E-DF85-4DE0-8895-466CE1EC4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9DF20CCF-E7FF-4474-82CE-50B8A7B0A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6E43079C-58EE-4516-9457-279B5507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ED3335B9-4EE9-4E4C-B850-F5495D3E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6FAF4198-0333-4BFA-80F8-84EFBA4B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BCC0F191-C27D-4C5E-8153-CAF14E3F9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6FB0E42E-59F6-4622-B5FB-5821FCDEF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F9321CAF-7C92-4482-92DD-ED7181E4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DE30F07-D51C-46F6-8BF5-E22C56F1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B48641E7-0805-4FC4-B6E1-6EE02163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4CF44A78-B7EC-4E41-8D9B-27C0B969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2CF1622A-8431-496E-94AE-082F9631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702E7E20-DF40-4BC8-AF93-809652DB5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A1D5E294-1C2C-4403-A818-860B23F3F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8B94B021-83D0-49EC-9E80-0FC556CF8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F3E0FDA9-9A94-4665-B087-F97FD882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49A327CF-9E41-4ECC-B1BA-7F47C0969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B3AFDFB3-F74F-4F5A-8CE0-984EE32F2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93F3B861-B3DC-4B80-A395-A0AEF9DB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4C49AC81-5140-424C-AAC5-AE2E34CAC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96DFDCAC-00B6-4C31-A4BA-3D82FC8B7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B863032A-C367-4A09-8C12-C51F979B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49BD1CD9-AD52-4A8F-823D-C495517D9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9ECA590E-8C53-42CD-9100-B5635C77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66F22348-AF8A-4CB9-A8AE-17DA8D6AA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F7A81E90-8C4E-4373-9F00-64681A1E2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A5A2F0ED-8244-47D8-AC53-FF046343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86C64F3-841E-45B4-B7EE-4F6D6DBB3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61D10E54-8C87-4A77-A474-128E7631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CF6F2D10-79D3-4399-BAB1-9FF066C7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06FE4C85-CFAE-4A7A-86F8-FB4A7454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951F40DD-9D41-4EEC-9A95-CC9D77A16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A865BD3E-1333-49A2-890E-F754348A5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AB3B3B44-51C6-424A-A99C-D18C9CB3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C3590AD0-401F-4CC2-A6AB-F94C89C6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5A1AFC0-6FEE-412A-B1FF-3B124E4D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069D9288-E3A6-451D-A8DC-BC2A8104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97EDC3E6-F21F-46A1-A9B8-A9AC7717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16E23532-E994-47AC-A956-A59B074E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D5B868D9-0DCE-4F5A-A8EE-A10F43BB7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24B36DBE-6D14-421D-9755-3DC1BAF95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23AAF33F-8B9C-4012-B14C-9132B814477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D43F59BC-EC83-47DC-8146-F8E8FB0F9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E9BF302-6542-4525-B0B4-0768B382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25F1EB1F-0287-40DD-9E08-8653B254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79D31C39-52F3-499B-B71E-9E467316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83E8685-984F-4D4A-B032-B8877428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F295880-8F85-4BD6-9C13-C5E0AA82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4FE7D512-B6D5-40EE-8220-36F47940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D004F0A-F9A8-438C-BDC2-4BD20BDA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F02A0035-A2E6-491E-9435-1A7ED486F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77E09CC-9C7A-443B-A26D-26529F44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473A6602-DEFA-4EA9-A5FA-7FE5A82E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4EF77EB4-4918-4762-803A-FEC3007FE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3AC97FB-96FD-4271-805D-1EDDB0DA3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C7B6614-9BC0-4728-8E36-21E6BC23A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8C81540-262C-4443-80D2-44DB98AAA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EF06430-EC0B-4A59-B212-775F8F6B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E8621332-6FAE-4314-B384-0620568D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7C71378E-A646-40D1-AE16-3B5F3879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23D9D98-5BA1-48D1-AF60-C056202A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DF44F184-4094-46A3-A40C-1914A062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F60B3A96-FA5E-4468-AAE1-34F89820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B3A81BA1-B9CB-406F-979D-8ED4E4A6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02818289-BCC0-4288-93AE-E152C1B1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6B30DD22-D78F-46FA-960C-5D8B9147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A061B058-98C8-4BA4-B328-050A02839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4A6AB55D-4344-4087-9A7C-C30873C11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73AE8E9A-2A09-46EC-B32B-1E1AEFA00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EC34BF9F-9E24-4EC9-8440-CDA39A68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4E9B830D-EC58-4065-ACB1-AFB3F7F17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89E45610-DAA1-4379-9F1C-924DE48A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B4AE721-4708-4953-A1FF-387906003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022A650-1537-4C0C-A72D-93155F45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1EDAF675-62F3-4354-8F13-95768687B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A8A780AE-ADA8-495B-BCFA-C9B31C34C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7529F395-BCEC-49EC-826D-FA7A4DE9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CB41C1BB-9860-46CA-907D-078A4814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ECE420F7-10C8-4C15-B547-DD894762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C1D5D585-6EB2-4D75-8847-009B6FC0D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14402B4B-19F1-4385-B40A-CD1C4F2BC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66804BFA-0222-4840-9128-E684749E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F074ACB0-7E42-4849-9C41-DE191758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FECB17DE-5A9B-44CE-9C4B-7E54CB151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472A384E-1493-45C1-9C11-8E50BB40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14E37499-2B3F-49C4-BB1F-94F23F1D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7C6FFA9E-64B7-48D0-ACB9-A4FCB982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DC773691-A8FD-45C2-9C08-7C4445FB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ED78C762-8494-4F3A-A670-4995A1DA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0E8B7BD3-F894-4C02-8903-50B09F31E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6FF1DED6-6C9A-45B9-B0A8-5B48047B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767CB97-C806-4FAF-8FDA-F76FFBD8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95039B50-ED00-4FDF-B363-8C9E456DF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8B0025FD-F82A-4887-A655-E3B2AE22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504008B4-2E40-47E9-83F5-C410AD0F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0335BC35-6BC5-4A5C-8A9B-452A30B2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0C07E-6DEF-47BB-B9CF-A879E9CFB1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75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06D3061-7370-4177-98D7-2FF09744A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CF61141-7465-4254-8EFF-6794F8012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0298B93-1D8E-49B9-9D51-EDACE1711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54515-B08A-463C-BCEC-7937F66DB44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EB3B7C8-0CFC-42B9-A0A8-7C2531210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3ECD32D-F479-4A63-81D7-3CA16E52F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5ED2D38-755D-4827-8C63-59422B3DB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7284B-AE13-49ED-9EE0-91F8E01F44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868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9B8D76-5B11-4918-A8E5-1E21B59EE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CAB1FA0-F8CF-47E8-8C9E-4B17E4F5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4B7CFB3-3646-48A0-814F-5863C4C797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A42D2-3E6F-40FE-A6E4-FFBFD4AF00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502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AEBBF9A-0454-445C-BF12-9255CF319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4C57251-93AA-4D7F-AB22-6F0FE2AB4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1368782-2B32-4B51-BF07-4CFEDEF21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DAA05-379A-4695-9E35-77D1594803E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84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ED68FBA-FC57-4D6B-B12A-7C575AC27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22260BB-461E-48C3-828A-A63D7E912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19C44B-386A-45C8-A136-F0AF743B61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C39E4-F9D2-4B8B-A704-CB4C0CDF72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23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4DD120C-99B3-463C-9DDB-C76E87AA44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968307B-0FE6-4474-8215-D7B344ADC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4A39077-5DA7-44A8-A511-0DA80D97C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3A27C-45AD-425D-AEE5-3C369C85AA4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654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6ECA4-D46E-44D5-A40A-4419B51EA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36A8F-05E1-4132-A6A2-F8485B7246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B0117-511C-483F-9808-53A158AC1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F75BA-8831-4FED-8218-56F93A31BE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862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AA512-301D-4BC7-B5C0-B91E8122C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7F57A-C370-4988-B81B-263737E83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F12E2-87B7-479D-B013-44757C99E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F5611-3627-4CEC-A522-8E2507E5193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799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8C9F9-7944-49C4-BA11-4C083B868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6041E-87B9-4368-AC91-4AF5A3465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2B0BA-8F67-45D4-846E-98BC57E8E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8C8ED-63FC-4DF4-9F27-9D8D267F385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7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ABB355D-464E-4BB4-BE4C-8E1783A024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FF8546FD-2795-480C-BC16-0FC722EE808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905FAED4-FA91-4561-940C-F011602FF53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A3DC504B-92F9-48CF-99AA-3B1AD2E6B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D66C25C4-B68D-42FF-95CF-DC8FF5E032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CCCE8F6-DCBA-44AF-88E9-7ADA3F17A1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7915A885-A07D-43F4-9B36-C7FAD201A1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F5E562C0-0E4F-4297-9AB1-1BE665D82A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87F6B1CB-B321-4D66-860B-92F6E28B4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C5A40496-D0EA-434C-B654-967B55EDBD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DC5152F1-54D0-43CC-B75D-E61C72A0EB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ECB71509-E7A9-46A4-8C41-275039659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6E694555-3D09-4912-B27A-C931225209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BC0773BA-45F7-4BDE-8EBF-BC6463DA92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ED7B37D6-4B21-4A2F-9117-7DCC401AA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9E4FFFF5-FC6A-4F7A-9799-3AA6EA3AD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C0596E0A-51D4-4B96-A905-B54E043127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1FD81898-0A24-4084-AB0F-45868EB3DB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436A2142-6A93-447D-8425-5B229534E1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7155ADE4-4E72-47AC-B011-29CF6D345B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8574162C-AD1B-4A22-9D51-D6C65A8EC2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A825D7B3-B876-44AF-955F-09ECE81CA0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A157870C-4FFA-4DB4-B5E7-5836A543D5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2D96F0DB-D0D4-486B-9B71-4103EA28C6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671F9C09-6D2C-41A7-910E-962AAE306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1FECDB42-80C0-4684-B5BA-52A911FB8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11C228F4-D109-4065-B71A-25FFC80F71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4A91B46-239F-4C1D-A6F3-B02E8FA2E4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8358E884-7B66-4A96-964C-9CB25B5B1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FC7FD7A-9C11-432D-8B29-396741AD5C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C7FD9C21-C45D-4B8F-8A4F-4C282F45E3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82B36D6C-8C5D-4554-9430-645EE4ADF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865A031E-2479-4B4C-A6BD-6FF2A76052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3A0F1C13-E6AB-4720-9933-2F047511F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1F01AD41-89B1-4D70-940F-B91B575C74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E9ECAE01-4DC0-4DF0-8053-31803F4120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D8119E99-2DB6-4F2B-A068-964C69CE5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E7796D16-96BD-4643-BA8E-5C9B57546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CBF8D5BB-97F8-49B1-8AD2-C63764F72F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246C18C-5421-462E-B93F-9A163F041E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292B74B0-1CDC-4809-A61E-CE8C8C08E5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4A33CAF3-F0A3-4F65-94C0-D482F00C8E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39C7B4B6-7EB2-40C1-9ED6-3D9DA9C441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29523EE6-1A24-4D55-A663-59E75A0F75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2B9946EE-1132-4202-B12E-54C4CD3784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906BAAB0-7101-4163-920D-7E15D19926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ED63A672-0BE1-41B4-8942-708A3B49B4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4226B55A-C56C-4E7D-8FCF-5658F58096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04503A82-2DE8-452C-856D-8C54B47AB5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4A83C3F6-5DD3-4112-94B0-E68859484A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199EB240-8714-4240-9AD3-A47BFD194B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FACACAE0-9971-4C93-9D4A-051E0DAE8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3A84AEC2-99F4-4887-A8FF-E84D792466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22E3771A-D905-4693-901B-8EE72B67B2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C2D148F5-EB81-4469-B606-F0E727AE63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58C74B65-3C6F-4A12-B28D-49F03D84B1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317170A4-7174-44F4-895D-503EFF66EA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BD3D1D8-D520-4B49-9313-3A20771D63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92A9D8B5-C318-4D91-A09A-85FD8D6516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B50C320D-FD3B-4026-A4C4-B1EC49AE3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4B1B5464-B4F7-4128-8DDE-29F50D27E9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FB4E05CC-878C-4A28-AB3B-44BFAAE39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3D856B3-C345-416B-A3A4-A8A64432D8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3379DFDF-7787-4473-83F7-0D0C7A8761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5378620-5BDF-4F64-974B-1D0A8C2A82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0AE06515-DB78-4750-87DD-99EE2A008A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FF4B4B85-9360-4237-8957-F5FC6CF599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6A9C06D0-9E94-40B2-B856-335C6723A9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E02E765C-D340-4E61-A1CE-49A4D4FA04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9E11DFC6-B754-4D76-9F7B-7E91F06917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4A401A68-ECED-46C7-9D23-BBB71E7E33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8220AD9D-A3F8-45D5-BCF5-D14F107255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09ED52EC-5BDE-42C0-A9FC-A27157E717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89D78A55-EE72-43C0-9948-31C0034E45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CFABCFF7-2A41-4282-A24A-9A2FAB79E6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F4CCF775-9D3F-43A0-A2D8-DC4705DE3B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5FB17A7B-0DA3-4416-B9DB-D5B765AF95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1CE97B36-6CDA-45E3-84D9-982B1102DC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81017574-7462-462A-9C23-904FDC8730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6D5F9503-D4FB-42CA-888A-1B90BDA1AD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97AE65FD-C9D4-4C80-8C24-C973252B8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E8DDA2F2-6E5B-4683-AED6-1C9555E51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2E8581EB-B9FC-4C79-BEB6-D01A283B1E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46CCFC01-E2A1-4BDD-B3BD-E0C70A7EB3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177BDBB-B9FB-4D8C-8F12-F2B960AEBE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19DF4B7B-FB01-4ADB-8CDF-19E92AD5F3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25A4DD31-7AEC-436E-8A21-45E047EC7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8204C8A-1CC5-47F9-AC24-1EC0738CB7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75F7FCB9-FE93-4838-BEE2-744E81D7EA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B2918B3-FC69-4071-9529-9330FB013D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98260209-AE7C-4116-BE65-745C98B9F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4F039BE6-2780-4AF9-B63D-E64BAD2F5B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277E31DD-A82E-4087-9B21-DD39549C28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5C7A2ECF-C147-460F-B423-BD7DE7D348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34C24B0F-8A4D-492C-8373-58073CE7B8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FE2F0B1-72D2-4FEF-AE7C-AF1F908473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5CBAE543-E399-4640-8F87-2FFB59551B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C563948D-2909-4583-B084-E6BBBFAEA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529DD8BB-49D5-4889-9512-7DD04C3A79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7409F093-77C1-4772-B4A7-F159AFD606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7159F71-E779-45CF-8B8D-02252EF779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31A869B-0721-4388-B733-C374A7CFE1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5E4993B5-ED7C-467E-8D85-1B496F78C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A2EC6C67-1F3E-4B80-8113-05D2751BA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67CA1F5-D027-4ADE-ADF6-BF792AC6F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EC647959-A4D4-48C7-8A37-8184CEA75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802D0054-7706-4A99-B35C-631D720DA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3BD6BC6B-77FF-4E23-A0D6-16F38AFA7D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684C0E82-63B2-4B93-B655-F8265E92D9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A43D5785-E44F-4602-8F59-24FE65C750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11925D47-70FF-4B04-85A3-FDC73B8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B85A0792-D307-4D3A-A4D9-A24246CB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C849CF8C-60B3-4338-91C0-C2AA87D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F64A-B01A-4688-9397-9643CD126D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822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F9801DB2-30D0-45E7-879E-6CDA019FC475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B2428FEF-0268-456F-8B1D-A9028DE6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5DB5399B-6495-4BC1-918D-231094041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63256E9E-73B3-4278-8A61-5416B86DF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F5D88D92-3268-4BD4-B646-7B5406693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406E4F3E-EFB7-4800-AB9C-7A16F91F7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81630B06-811D-4A7F-9662-CC2FDE28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CCF7BC20-BF27-4588-9C5B-C4F04F0A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1FFDA534-FB0B-45F4-8803-95B89E9C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0D14288D-A46F-444F-A1ED-5CA23FFE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D7ECD846-CE2F-49B6-9B67-EBAB3995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08E591A4-4644-4088-B6A7-33A6FE71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AB7B6502-95B6-4469-A914-0FB3DFE4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F81D061-7F86-4980-BA7F-1BE048DA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D1950F94-2A8C-4D1D-8589-6DF42E6E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220DD8ED-E0B7-4C9B-A926-7D44927F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E6838F62-41B3-47C4-8AEE-26417C04B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4765FF81-2D58-444C-90C9-8A6D36C4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8F8EFB12-64BA-4B9B-A9A4-AE0BF1A43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813806D7-1856-4952-A1A0-072EEB41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49EF0EB-0397-4002-B4B4-4B1526EEC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0E21B4BC-CB8E-4C66-9521-C9F06E9A8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FB8D571-2BFD-44F1-BB6E-555A16A04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C9FDA82F-5B39-48DC-8E1C-8A4D9339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29062208-3A34-4D3B-8A3D-A4085930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46DAAC7B-FE5A-4A0C-8E24-93402A46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EC7AEF21-4D8D-432E-B762-3985892D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ACF56B8-D2BB-4A89-9D7A-887C24D4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3D8379AC-5050-47EA-B140-B378569CF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031FE97D-378E-4298-BB86-35D2EDACE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3E11D964-ACE0-4AB0-8C20-1BB3F966C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E6721F7D-5D0B-4B1F-8EE8-12978FDD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314F90D4-3CEE-4B88-8221-EB5BF56EC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4C2CA9E3-A8EC-4DB7-99A8-9B7F0C94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27B1A340-7EF9-4960-A015-B03BED9E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2B45D5C4-7787-4583-B467-78380485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DDCA1089-A445-474A-A2D4-4C34C284A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8594F29-1C3A-48A9-AB19-96DAAB3C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24568881-62B6-4E27-AC23-70F5CC00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2AA70B19-692F-4A2B-A2C2-DE5002DF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0BBE43E2-FD2D-4D60-BEE8-D9F52024C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A8ABDE3A-DF07-447D-B1B2-8DAC9B4C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9F534EE3-6E8D-498E-8646-ACFBEC351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072EE0F9-B3C8-43AE-BF67-FD869A5DDB81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947F96A-1F05-42D8-8710-0B29E6ED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3CB5945-42EC-4F58-B954-6F300F89F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E17C6B0-9EF4-4803-B4A1-F8284A9D6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FE24951-8C02-48EA-9040-6D9D98637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D683D88-3DB5-41C9-A995-C983A4498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F0EE116-C350-4177-995C-60B9121E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5000647-264A-474A-BF9F-4B050C2F9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E5A455-6E18-4B60-9338-729538B2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6E38C219-5D49-4147-A34C-EAD9D8071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DD897568-506B-487C-B80D-DE820D46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B624258-DA17-41E2-A5BB-BAD8C92EE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05B6607-1D4E-453D-B646-CDC46E4F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524556DC-DB94-49ED-AE6E-3AFB7B7A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1D54F3A-9C15-406A-B59E-4E9034FB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C75FB32-0382-4183-B995-80304122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2928EB23-B825-46DD-B317-ABEB94677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ED31ECC-4918-496D-9ACE-E8E7BA81F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3B413F0-0A6B-4A21-8B2B-651D3E38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96FE0F51-3488-4F10-8B6B-00C938B0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60E62A76-10E8-4E31-81F2-643E714D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3416542E-B0AA-4D9B-A0B0-86A64CDD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F790119-68F9-434E-8EDE-51CA7E1D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E937E1F0-A248-4E78-856B-01F942EF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73671845-6046-41F8-B35A-F4D973F9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EFF83AD3-D10F-40E9-AF64-48E50888B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65C64CEA-4B54-4F9A-9CC8-37CA9B06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63ECABBB-2F84-4485-9740-13771629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B313131D-57ED-4FFD-B3A8-BF03DBB20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AF2DF630-4AD9-4674-A93A-0BF8BB207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F8676EB-D43D-45C7-B2BD-9725FD9D5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FC42B6CB-FE2A-49DB-A7A0-42630E24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555CD02-610A-4576-AB4A-0051C2A8A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3709D00-58CC-4EF1-9F74-C5B60089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F624CB7B-9981-4F5F-A72A-8B23D617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4A4DB90-665B-4074-BC0C-61BB0B1A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867C529-F8D5-42BD-90E8-0CA015D1B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403D40E0-91B7-477F-A22A-DDD54F4C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53753710-8D95-47E2-A5A6-29350C834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917B6AB3-D9E9-48A2-AEC6-3A7C7E4A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116F9DD7-2516-4836-990F-CC6A3F805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F6926B62-AA3C-4839-816C-C94ACE7AD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690E5C2A-9501-4E06-8A7F-F3B443EA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1698EFAA-F9E8-4CE4-B09F-75DF1F4F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5D1585B6-36FB-4CFC-8327-F8326EA8C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B6AC0887-922E-47EC-9253-3E54E4443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EB8B3E97-AAD2-4E0A-B271-AD02E8AED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5E8D35D3-80E2-49B2-952C-889AF02A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79FF220D-8B2E-430C-A818-E3836452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36B829B-CFA9-4A57-B964-07185535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BC908336-36D3-4C46-959F-AA65EC54B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FB85892F-E980-470C-9018-D95DB5EA5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BDE53247-CC1C-4F18-BCA5-5BDBA2EC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C12DD9E1-1078-4215-84E3-22A448E9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3D96B211-08AF-47FC-B8BB-1F7E326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5949-231E-4C2E-964B-4DD087D605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3A4EC3-D5A4-45F5-91C2-A4279D8E5ABF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67D90556-4342-424D-A181-A64A23DF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8F8F3B7F-AA09-482C-9F54-901EEB21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90006ECB-2D62-49DC-A454-4D576DB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EACBA54E-E4ED-4A14-B039-603DF6A6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7896E4DA-E47E-4854-804E-E1B9C1E92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5FF2D563-7B6C-4151-A3D4-771988FC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2BF8DA4D-5DA9-4894-8784-FA5D073C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A90F1ECD-C099-4283-BA73-983F3F109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D91FF913-B86C-4F19-AC00-0220F120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C5364DEF-2C19-4850-92E7-BB3ACDC75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58F40634-E522-43E0-AFEA-95CFE77A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CF44007C-A14A-48F5-B3A7-7B7136C2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5FAF115E-155C-4141-9A9A-9FCEA5707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F924CCD9-63C3-4351-AA39-3545A275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D8805D08-F436-44D3-B5D1-9F3C500F2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8A75A54D-A5D4-4243-8BD5-FD22209C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CE2FDBF8-46FA-418A-9B7E-51F3196C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6BECDB56-D7CA-49C3-BF08-773F8541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225C61D3-F7AB-405D-A814-271DFD0C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CAA7AAB8-9E10-480B-9CB5-9D17EDF1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5174B657-B329-4579-8D3E-188892CC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F8BA59D5-E8A3-4032-B609-A825B059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3DBD5E69-AB21-4C62-B7DC-B980C024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CB78F5F3-1BFE-4201-9B23-946A304D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1B04732B-1E31-4215-ADBF-03DBBE46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A8B6EFE0-48B3-4027-B287-D950FB7C0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9BDF725-E99F-4625-B057-0623CAB24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2421BAD4-CAF3-412D-A4A6-7BC1DD78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96C590A1-EA9F-404B-B67A-BFF63530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E6DD734-7C89-4C41-A511-28B63ED1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3F2FD980-00BD-434A-BA61-BA7E6E7EE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899BA0A6-EF35-41D8-9E30-340CB044C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932D4F14-082A-4608-B726-3890360FA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40289DE1-100B-48B4-8CFF-47D695667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F629AAD7-50D1-451A-87CE-F35448475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1AD6316E-F1EA-4E64-9A70-54BA7D5E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5AFCF08C-476F-4E0B-9325-7A4461C1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A723B0D7-A74D-40D3-983A-563D0CF6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85076F73-75CB-4A01-9C19-596826CFD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FE4478D8-F090-4C26-88D9-7D21C67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FE56983E-2B77-46F2-AEBC-CCB03C72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934BB55A-5448-4ACF-8F5C-AB19A6580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9B54A3AB-12B5-4DC1-8BF0-15078F0FE4B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D3201E1F-2C6F-42C8-9C00-75A8DED5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B1948D1-A4F6-41B0-A922-8D6344BFB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6ADA08A-FE94-4AE9-AA2A-0A7143098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377BAA8F-2F27-409E-9510-D02350C7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7878C30-141A-41E8-B512-92DF4D8E2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635C1DD4-4FE4-4B49-8C7C-82D9C110F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9072DD8F-C48B-4CB0-8FA6-943B4A4D3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3C0A7E8-C18D-4859-92EE-17228C94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FC8B912-1D94-4927-BE64-49301AA1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683AFFE-A6DC-4643-9087-2B281F5B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C7662612-C319-47B7-A68E-E82580E64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D72CF608-D211-438D-B163-BB130245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656DD98-6411-46A5-99F6-F3F38D4F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E467EE0-E112-4EB6-A12B-71F0B195C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F059907-9DA2-4C70-B4AB-0331BED0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4EC87499-CE5B-4141-848F-AA75E4C2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5E3ECED7-6BA0-4A2B-86EA-73EA270CA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6ABBE33E-EEBD-43DD-8C93-DA3E512B7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EE5E280-4E39-4022-A862-064E05F7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9870E42-7C3F-4AB5-8AAD-D9C4875B3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198E4904-5E13-40AB-A857-790EC654B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3FE93A9-2F0E-4AFA-8B8C-0B1774647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843374F9-8F36-431B-9AF8-35870564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4956DF16-7162-4135-A64B-9DC9ED67E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A41ABB04-9077-4DFD-8A79-2064C4DB1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6C342771-F13C-4D43-9868-ADF9D2F7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508A082-2184-4314-8CD1-D6CAE059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8DF584C-41E7-41FA-B85C-8BB0C807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817C4183-F9BD-4BA6-92BE-2D0E1C77A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E87861-EAF9-452B-963D-866D39971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0946F2D-BED2-4C6E-B2A3-34B461C5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41C4CB3E-B153-4831-916E-8202442D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66DB482D-E074-431F-B3A7-65C5BF4A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D390AE91-6189-4181-A23F-4164217FF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7B27CDDA-B2E7-4BB2-BEB7-7632EC43B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21EA3B5C-FC71-479B-AA21-BF6164856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9B9AD527-6985-43CF-A128-EF19FCC7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B17F94EF-D321-45EC-8FBE-1E2637611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07BAE60A-6F0D-4382-8A00-A2E8E122B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76DDD417-5C92-41D9-B1AE-344CB343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6A375263-9AAE-4F8B-A306-1D6EB287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D1A6AC67-B389-4A6A-8392-47892912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9C13F1BA-4344-4FF8-92ED-D98A0A7F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CCD61CED-36C6-4C47-93EC-D4CA1BC49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3B3D238E-7652-49F0-B3C4-4E77C2462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C666FB54-09B6-43C0-BA0F-F22DDAA6E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FF9B57F0-97A4-46BC-8885-788E7172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5EC10C6E-BFAC-4C16-BCA5-280B6F67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890FCB8-A4D7-480C-853A-4B28507D1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A0B639B2-5BBC-4132-97F3-31BC6C95E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4B676A8C-CD62-402F-995E-B3C1FBF2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6A512EA-BF0B-4B0E-AA42-6A05DD2A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B96B248-3FAC-4734-81E7-B4473990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8464932-0A22-4CDE-83EA-F9A5F9F6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661FC-040C-4518-99AC-36CA8B5A9D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D56B985-EFCA-4EB5-97DD-98B73B99C7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09B8BDD-DBA4-4D3D-B47A-40550262B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C5AD29-3409-4A29-BB01-6BF496546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0C7ED-8AC8-4AD1-A702-7F31E0A1B4B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751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2F1A4C0-0A9D-42F1-B9CB-427AF6D3C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32C6B3D-1246-47BF-BB58-EB6089BDD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26B0424-5CA8-4AA5-B50C-B75E5CC51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4D9A3-EA35-4334-902B-093BDE77A9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220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44E0DF7-C2D6-4043-98FF-83C652E2A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59F6E82-4AE5-4120-BA27-E12C5358F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CBCCFD-027C-4D07-BFFC-6E30369D5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029CB-D497-4F9D-AB3B-8657A83BEF8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827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FC5CC0A-5DFE-430C-A0CC-3D63F2032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910ECA-E3DA-4F18-8E9C-91D489BD1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7BE8500-03E2-4BC6-840C-4A3AA017B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821AC-614A-4459-8499-D202E74A44E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276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4CABFDB-6F0D-44B6-9385-98C8479AD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7223D54-3587-4632-8D68-BFD0988BF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1635F18-989A-4410-B05D-89044FF7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85F3-44D6-49A2-A6B4-3B412887DF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867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A41FDA-2C04-428C-867A-1A1F2C4C2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D64F8CC-FD35-4FC1-82C7-E5841F203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D2C497-696F-4C2E-9592-EC26819C8A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7B0CB-71C3-47FB-A60E-EA9146E466E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723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D9AF-19B9-4396-9E7D-FBA57304A0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F2837-D6A2-496D-A705-1D19D31343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9F96C-F9EA-4FB3-B232-AA475B107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8A90-F91D-4195-851A-6D5AD0668F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269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703DA-18C5-4B9D-A71B-132AC705E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5829-E6A4-4267-9029-A0AEB042F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20830-BB9B-4B5B-BD04-252D62166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A6C0B-0FE4-4BE1-A59E-B6D466113B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732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01CB0-6528-40FC-A20B-ABD8E8ABFB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D2D25-4D65-4FF3-BA67-A55FB6FD3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43621-3F35-43F5-BDC7-B14508815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4F59-3EED-424E-817D-DF97661C5A3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67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CC4367E-00EA-4F8A-A0D6-1621078BBF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CC468B46-0C07-412D-8ADA-2E041E9904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D45FBB00-5814-47FE-9E95-297061A4833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85664935-C8DD-4446-87A3-90500718AE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6821AFC7-DDF9-4299-A463-FF406FBD36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6D591119-4DF4-4315-8B62-5EDBA3E0EF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AAECCDC7-1C3B-4E9F-A78E-0A6207908D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6E4F583F-1F67-4F35-8AA3-7545E43FE6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C267D5AA-C213-4B82-8A96-D29BC8700D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2F234D38-46FF-44C3-991B-34F1410BD9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6689ED7D-5DCC-4852-BC89-F6BF10E228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4B1A5911-9478-4DA4-970E-65CE0887A6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AEDEC4B6-B44B-419F-AC32-451F9C9B34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C90850F7-E1F0-46F3-99F8-91D4E25214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B2C1350F-D209-4C19-9670-66CBC00F55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8E6C961B-7701-4387-84E7-B3E3F5E643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6B9BF0AB-16D5-4610-BCCF-A82DCE3DD7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2051C788-7564-4AD3-BA42-6E4FBD1D5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C178CD75-8974-4C8A-BDB0-73F145B6DD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444F8B06-D4E2-4F18-8B80-1CE578CA7F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A9FE1DC7-045D-4A81-BA8B-EF937697D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A8C9B40C-1462-45A9-8100-414299CA52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30AA0800-BED6-4194-A0AA-6A0976360F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0FD20992-6850-4CEF-8A2E-2AC0B6913C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00E59D12-55CC-4D1B-AD7D-CA4D6E946B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74F0B1EA-94D9-4D5C-B32C-9AE2CBDC25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659E38FE-1D0B-47A7-B1E9-284379A14C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D4F4BA1-BCCA-4B79-B458-188FB7A729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7669F22E-FD7A-4453-8956-93A7E0121A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CB8EF25D-3985-4389-A005-8AA1B717E1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D39736E-6C00-4E43-AD87-8CAE258ABF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58239422-E0AF-41F7-AD6C-7BFF3D511F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1B734662-1B94-4D5E-9FEC-018BC2A787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97E09EC2-EB94-4BD8-AB21-2815F483E4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9A893EA3-5FE2-4602-A4B2-307DCE6845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DD326A94-53F8-4E3B-AA61-380B79E93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5E775888-7EC5-40CC-A14D-9A5CFF790C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48F31024-5E1C-4F51-B928-D3AE65A57C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4C3C506D-F076-4637-B693-20B4EFBE94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F66239F-62A5-445C-81FC-14E270A0AF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F9304F17-64B2-47F3-A4F6-B78A9ADF56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0239E95F-84F1-4894-8A98-6EC7C6B586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7B411207-B984-44E0-8A06-638C192B3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74A50C62-9CBD-4EFE-A499-B08161D8B9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C25A1627-56F4-4CE6-B010-68BB8F2BC9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73BCD560-F32C-4944-8DAF-B8A71A5051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7622702-3F25-47A5-AD4A-4D02955173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A09AEB05-9470-4547-8C19-E74C4B0E1A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D4D42B8A-85A2-4C07-B554-A9007B265B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C2EC2BBB-902F-4D32-9FB9-B19378CA69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08659EBE-E625-4993-B53A-27C28DB994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0260A894-114C-4882-A424-59ABC8C363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30962200-C0B6-4BD7-A855-5B2B6F1D3B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A699EA9B-8A5B-4EB1-802A-F611FC759B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E5F47702-ED30-4F5B-9037-8A89FF7F69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740D9628-F190-4E4A-BD82-794BBC7F48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84265160-1E84-4CDB-9740-61902DB3A5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C1A43B65-5366-4DB3-97D6-30695DA04A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9F7758DB-BC37-4D89-A4EE-299A0B268E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E0FFC93-9153-4F1C-A00C-41CC71DCE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5CCB2E5D-B8BE-4824-8734-1A9D74C0A9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CC846A6-EFDA-4780-8A53-8A06B82359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EDBCE8F-795D-42FB-8367-882ED274E6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EDF8A2F9-4FDC-4991-BC07-B48E81604C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FD12967B-617E-4128-A318-ABA0D2D5F6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F6212AE8-91C7-426A-9090-E79FF219F1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B31E494A-CD37-4FFE-8026-0CB7972EE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105D1FBF-B486-45CA-BEAE-B7F7C7D87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20E732F6-5238-4EED-A394-0B88CEB874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37C456B-8185-4BA3-A266-AD88D55C68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963CE20C-C79E-4D89-8A9B-3EB2F0EDF8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60D8CD1E-6D95-4A22-928C-51497670A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97BF02EC-F3ED-4BCB-893A-36E6DD5687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0EA596D1-CCA6-4854-AB39-2E74CA5598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1CE7C4B8-3541-4790-AC10-B4AC44535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20F73BF-C191-4CC1-8D19-0F1CBF874E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9FA7B8E9-80FF-4D9A-B83F-F5DD156C26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36C8E17-4527-4871-B221-BD0F3655DF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FC7A03B8-BAF9-45C0-9CE8-7812699469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E769396B-083D-4DD1-B8C0-9941AB4FD6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74E1E4BF-45BE-4482-A1AC-10A0AC457B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C0A58C26-2E81-4DDA-8AC2-A03434A0C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A85A0E48-662C-4282-91C3-A742B75F0F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C11AAB68-99D6-493D-8748-B0EF61557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D8604FF-A0CC-469A-A12A-DCC5B9CE54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D688C9C5-7F00-4896-8C57-18CBE459C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5EECCDEF-039E-44FD-92C3-B697CB257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7D87E10-FA24-4787-BDD5-C9B80562A7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42D1008D-2074-4717-BCBB-4955B5BF7A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BED6FBD-F6ED-4BED-9ECA-7068FC15D3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1F49F6B0-A238-483D-8679-1296079A7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B121FC3-1383-4C4B-A4C7-4F1E9DD3AC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929BC416-7975-48F8-9F26-75F980CF18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6356D066-B034-47B4-86B1-DAACCAD476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FA84A314-A590-4451-A79A-F4C94FF529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424F2C8-D626-4424-AAEA-4291459C01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047F3194-8566-44E3-9CBA-982F1C619A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E72EA4EE-B9CA-4F00-B097-EE8CDEB3EE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AAFD8E43-BF94-491F-8F93-C6113DB4A7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9371392-9F5B-4830-8C50-B69B01D79C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06FE6D54-02CD-49BA-98C3-86CDECBDFF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B569AF08-32C9-4CF2-ABB1-5DF4B2851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94DF754C-D4E8-49EF-9EE4-27E2344EC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7BAA81B7-2821-4AB5-82D1-819C49C60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CDFA627-43FD-4227-891E-7CDC8DA22D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F2633CD7-C0B5-4B17-9949-FEBA94D370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B2F5B8AA-3648-4C23-9190-91FB0E44E4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EF3668F0-B571-4A9D-BF0E-CB7BA67B32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56338571-574A-4E1F-B518-F174A44B7C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3772A0F3-0030-4D1E-94B9-5021B7904A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DFC99335-A573-448F-9DB1-39F8F832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62ADD353-1000-4C0D-B61D-45FD548D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EB56D29F-4A32-466B-94D9-46A80279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CC532-86CF-4F34-97BC-9AF3BC1E8C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991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>
            <a:extLst>
              <a:ext uri="{FF2B5EF4-FFF2-40B4-BE49-F238E27FC236}">
                <a16:creationId xmlns:a16="http://schemas.microsoft.com/office/drawing/2014/main" id="{94A84F04-355C-4545-96BA-2F9E34F9961F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C23284D-5F7E-4FA3-8214-6A729F371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41916E6B-9454-43D9-AF87-C9F35368D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2C20A811-E868-4857-A782-7345947FE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8D713980-80E0-402D-8670-3785A20B4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618E4B53-CE19-4B02-9C4F-B9FE893C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D4F66907-3C39-470E-9D04-26C2B6D5B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049BD393-7D57-4D7C-AA6B-C9153041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DC58216-C6AE-4246-983C-473AA29C1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5C3AE507-C826-4405-9BD0-27BDC5CB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6FDEDEA3-4D27-4508-8380-8391ADF44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CE42B8D9-2669-4D64-BC4C-A0711E0A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8E768D22-4C95-4B88-8B4D-A3D6F9B96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0D27A6CC-A7C3-4EEE-9A1F-25CDD3359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3E960DB1-D533-4D02-B6C0-8210BBCD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9F13A01D-4010-4AC2-BA35-BB1F31E06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00E7EB4E-2C21-4492-838B-BEC66A47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1611DDF8-5641-4809-99B0-AE7A035F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C92810A0-E575-43AD-B3D6-D9C31205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666D0AD9-8140-4736-90BE-66205C88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D42A0604-F108-471F-A68C-AD5271A80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6B92770E-CEEB-46E1-9517-ECF16CDDC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86B8ECA-B012-4BEF-983F-1BEB8F8E1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C0C2AD6C-C050-453D-A888-FBAAA11F2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D4F4C53F-B6F7-4523-A11D-69BE2324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720C2C4F-6F03-4A0C-B0EC-4AE805AC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8ED84F3A-923D-4836-B893-CA7F63AF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56F270F5-D4E5-453F-97A7-9E76ABD13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A5A2E2F8-C52C-4C8D-ABB0-81FFDEB08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702EB8B3-EA8E-4F54-A7F4-F5D75000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915E1053-EDA5-4938-AAB3-2F75EC5D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78533B47-302D-463E-8FDD-0B28F228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12572CAB-184B-4AA0-AEF9-D2A735515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E8C2F171-3A81-4441-9995-A766A1FC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C1352E1D-9F0C-4169-82AF-2D472923F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9BABC16F-3F3B-4A1B-A969-C4A6B043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5B81FA1D-1F4E-42D1-BDA3-A9665ABC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26270CAB-0A17-49B7-8FD6-12B716859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8F6579C6-0045-4D03-8108-93C65127D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58403273-517C-4E3C-8117-3F5B81DB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B55E5BE6-567F-4960-93B0-CB303B1E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29B54343-8AB2-48A7-814A-ED9B2BF7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433CE8F6-A975-41E6-A84A-D7E6D3162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0CB0F9DE-8273-4516-AD05-09B617A869B7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DDC50A6-4FDA-4F20-B204-3051F12D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5B04938-4B50-40A1-8704-81BFA8A9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3C923DF-AC77-4C4F-8F9F-0A34732E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6AF26B1-3A65-47AB-8A98-38E08406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A06910E-DAEA-4F97-B462-FC8C4F0BD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93472398-DDA6-4F5D-AF0E-90B9DC722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FE48A7B-2F56-4664-8C59-4F1F9850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372FB6F-A015-446D-97F0-6D9388F4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399C34A9-90E2-426B-BBE9-D5BAE995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868701B-D6BE-4374-BD18-AFA9C71F8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F539D1C-4CCE-4DC9-B32C-98BA1B1A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65078115-24FC-48AF-8664-A3DE1569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04D388E-8DD9-416C-8112-2EB88A2D5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78848E37-055D-4BCC-AE45-E667BCC49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9DD4F99-FB2A-440F-9D0C-A84C08F17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56133FF4-BA05-4E7C-AE21-635DCF994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2823693-7778-4CED-B18B-2F1417DC3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278DDF3B-7C63-44A8-934D-662F0751E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A82D881E-E5EC-44EB-B10F-3D76F6E9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1F9AD68A-7139-4ADE-8976-9F7FD0E1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19E32367-639E-4FEF-AFD1-74FEB979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1E0828A3-769B-4EC4-BBE9-FB23CD446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E0149CFC-67E5-47B0-AD4A-A7169AB8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12F1F135-949B-4489-B8D6-7E727E1C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C71CBB59-3229-4BDB-8722-81BCD312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B8D6950E-06CB-42B8-827A-BC7CEB41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5CBA5D18-B4A2-4B74-BBF3-02033D4E4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91C755F9-D46D-415F-BE29-FC213B0F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DC416757-60CA-49FD-95D4-30F0B5E31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637E155F-10C2-42CF-B1BB-D08C14DB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A03CA3A-82D2-4EEF-B801-F915BB73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16FCAE9-121D-4F49-824C-7876760F6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5348A041-6B4E-4A96-8325-B6441F63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E3EEEED3-618F-4667-9EB9-4091E9C95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9F56CD64-41E0-40B0-9717-17D72DD5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3258EFF3-00EB-4A42-9C10-549DE6AF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3D347C53-8A3D-4D90-873A-4F3644DC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C41BF464-E6F7-4D5F-A064-C7DD9F623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2E4E4A11-1350-413D-9176-5EFD4B0BB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824065A-217B-43E9-94F5-BC2F1D0C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16B9C99C-B956-4271-945C-F5611E99D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B66602C6-4377-425A-B9AA-AC9C8461D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AF45E4F-175A-4C1A-8868-02101A5C7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50B42F6C-5A4D-4711-AE9B-B7B27767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58A58381-3438-43B5-A4C1-DC775E6B8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721B9658-162B-4A44-B2FF-349D57145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277ED726-08F5-4347-A8C9-6157FDA52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37FB89CA-8002-4C15-AAEB-6F38F19D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E368B5D1-2837-4596-87DB-A8C97D5CB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C8CDA3D-D58D-4694-80FD-742577F19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704E76A6-6917-4286-A8F6-4584A186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2D3E7234-252F-4027-AEA6-F42363A6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EBD2EBBA-F9AF-4854-B828-4A21ABDF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5883560-5F76-46B7-A428-47B75943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DDB2-8F0C-4053-A328-5DFA86D177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6FAE57-D49F-4721-BC65-40059FECBC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064EC1D-EAF6-4843-B75A-CADB75584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94ABBF-14B2-4CFB-BE8B-26361F78B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0FBC3-D355-437D-92C6-B78C0541EE4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54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D22E817-AC47-4FA9-A370-EFC0E35874A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7A5A5C16-AC3B-498B-84FC-6EDE7094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B0F44F58-E69E-493C-A9CD-29D08A369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2CEB5D5-5158-4B45-B120-B3B1AA0B2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5F95C9E1-AF36-4D34-AE88-44FB1B037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D0BF6782-8691-49A8-B4EF-1F0D3A416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3ABBF986-0C6E-425A-8358-98C9FA4A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D87E36AD-27B0-44C5-BFF0-A95F22BC5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CBCE4EA6-3385-4255-B536-79D0DB3C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2BDD1FAE-64BA-4AD5-8EBE-9715E8B9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6F6B4417-9C5C-49FE-AEE1-4E5EC208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CD2FC44B-9E42-4DC0-9F32-6B6150B1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AD6E4728-6D8F-403C-B04F-0B723816D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7471FB29-F554-41FA-8919-BCECD87A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B263037B-EE63-4FE0-AAD0-D2902040F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FA18DC77-41FB-463C-AD8D-D90BDDDDB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13887954-AA83-4B0F-9647-57E1E7DC7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1B10238F-276E-4099-A8CE-FB3C6606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B12F782-5D83-4A65-8F06-AFFF6854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5013568C-E2EB-42E9-87D0-1A18DBBD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53EF4828-7D60-4304-99C8-072C2A10E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C476391A-CB23-4772-87E1-83D243F2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F40899B3-6E54-4A33-9970-18A74408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5295D7D4-25C6-4E64-8D2C-E3E3C415F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C9EA8038-D053-4FBE-BE68-8483A2E5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C662FCA4-47A5-42FA-A16A-08DD8975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9677BE80-2ABA-4862-9268-890B9AEA6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EA2FA9F1-400C-477F-B842-C611ACD3E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0CDDF818-40F0-48B2-A51C-F94D66A42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C48500CD-78CB-46EC-894C-294306E8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B3E6CE79-05FC-4241-B9F8-210FB75B6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CC025A39-CD77-4856-9395-8E568530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B213A9B6-7315-4258-9008-7BBEC2D0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7BFFB055-32B6-4B04-A314-41806BED9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F7D1E1B7-5711-4EE5-AA8D-F64BA55BE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9F3D5E68-9CE4-4E6C-9AD3-A55E29D3E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70B926E6-17AF-4136-9C09-38F8A55C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3D405314-BAF8-4C12-AD70-ECBB2A69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845EC181-093C-474E-B316-837A3CC5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241B6F33-D0AE-4100-819D-68EF05CF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3D748F3-2F23-491D-BEB9-EF9AE6D35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2E8585FE-419D-4DBE-BE12-B2E5037E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316F73C1-7A21-4A73-BA3B-40C03A8A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3C76F0AE-E25D-4545-AC12-A3915CA12C64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BBA187A-BF1A-4840-BE7C-3D2FD3BDD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06A54E63-9EE2-4BD6-A311-A543E704B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298A237F-46D0-4A1A-B1C7-A41A9FD8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59ED62E-8B22-42D2-893D-672A6FF8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E93B1CD-4E99-425D-926C-876B9FFA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121AFD7-3BE1-4D30-A1B6-A147DC94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E8FD5F0-824A-465F-9392-ACED42E8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8789F18-4FFF-45B1-BD16-0ED3B263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72591AD-3B7F-4BBF-905B-7A77B5E6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6009169-3809-4B8A-A8D6-85A31DCC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EA438F7C-38B6-4ED4-849B-4F3DBCD2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2DB9DCF-C16C-4EA1-9837-56D63467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E062E975-8AA6-4B4C-969F-1701DDA7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38659D3A-9FDC-4EE9-A558-8C249698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506CEB4-2746-440E-8987-197E8A4E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7F099F75-F8A9-4C68-A7F4-51B7B751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0F7CFB31-51A5-4DDD-898F-6E327382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70384B1-68DB-4290-B923-060769483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CD40A747-4527-43C8-8240-FF675E6C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E4624B34-84C6-4E55-86B4-64285F9E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6DDF6AB8-FCCC-4FCD-9304-D91ED02E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A3865E8-FCFF-49D1-84F7-6C004BEE6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6402AB1D-6B20-4BFE-AD54-0841EB86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78407F1A-4942-4AE8-97B4-469616028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81BE92C-05B1-4757-8ED5-CBF932ED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8D063D6-ED91-4261-9089-312F79E4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9B2857B1-CD53-4642-B766-49C4E897D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DE863465-A098-4AB4-9F5E-D60E0395A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BD058C49-5948-4FB1-91FD-E07A4442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7E64967E-0AA9-4416-8D2E-B52A8261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7569C4F9-7559-4A2B-89EE-0A5E36D9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5498624-4AEF-478C-B867-9866BF04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E59627E5-AA42-4579-93C2-62B2CC73E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E624CB3C-4EC9-48A5-83E3-54002D106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050046CA-D432-4684-B02F-24BA14839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549414DF-AD14-4471-839C-AA85E6D4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FDB4E8EE-DE57-4C39-AF52-5854DCDD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BEF48E12-294A-4970-9783-554E838B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D5A356BC-C518-43AA-B4E4-9220AC80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6BBBC1B7-F9EB-4633-BA61-BC3DB21ED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2358F31C-05A7-46E3-9C4F-9375F01F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A58A2DAF-05F2-457D-B957-FD0C6C73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F583258C-FE38-41DE-9D8E-066D4943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EA21315D-7F4F-45F4-BB2D-4E6456726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5CBACD2F-CCD8-448D-9F62-79F40799E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C3636508-066E-4B62-8FFE-50AA26E1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48520FB-504F-4055-88CD-DE9F24069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362F445-BAD5-43E6-9C63-B00AA51A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30E520A3-D313-4220-B6E3-2FC31D97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7FB0C4DE-BD7E-4BE6-88D1-F2DCFA254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C1CFC609-2974-47DA-83C4-17AD6C524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5874ABCD-62BB-46C8-B318-9D094ECB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F6E53121-3EDF-48CE-9CE3-8F906B67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CE66770-DDA3-4696-A5B8-42EC26AA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E7861-0BFC-41B4-8A21-F9D0AFB35FF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984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8C8FA15-83CC-46D1-BD70-BE3BA1AE2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64F3DE7-0EEC-46CF-8E6E-C10EB1A318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662075-8177-431A-8F62-E4FA66353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F6012-DACF-40E6-A5A6-383C4E07FF8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04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861C218-6926-41AB-BFB8-A0787D4DA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8D75D8D-6C44-4D4D-9643-233ADF24B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CDEAFA-7AA3-40A2-B7D0-86930A130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BA7C-FC9D-4294-98D6-2D9D700B8C4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805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97116E-9A43-49D0-92FE-D23C68579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AC11B96-CBF9-45E6-BDCD-88B9B1640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3F966B-9BA8-4BE7-9D8F-821933F70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8368B-0DB2-45F7-84E8-8FAD9E902B6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73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AA3E9C5-C6E4-4510-9EB3-C0F83938D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1B36AAF-17DB-48E1-A267-2D8FC8B73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344A3E9-A99D-4C81-8523-D1C25A0DD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91BAF-18DE-431C-8004-1495637FEEC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091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FE2403-0B0B-4661-B692-0A561E1C4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AE4874-4BB3-4C76-A275-FF4B16779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CD981-2A3C-42BB-8E89-C319335A2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3095D-BE9B-4292-8A5E-5C3848305DC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409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D0C7A-AF19-4639-9CAA-A1E57B48E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C545A-8A97-4D8A-B447-B7BFF44615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0880D-A3A5-4FA8-B630-91FEB00B3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B762E-CE88-4DA9-B57E-6F8335ABD01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632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187CD-9E40-4A57-BC6B-C455CD625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34440-DD86-4233-BC31-8B6028AF7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9A13B-4F96-4319-9C25-45D87D270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18A3-2053-4439-8B02-4B5D5BF1A5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D43A3E-8488-4952-8EFE-4F3794A18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628A4FE-B244-46D3-8B22-172B4E7AE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10D0B8A-4389-4EFD-84EF-B774C5783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9F026-FC7B-4440-BDB3-C80F3F294D2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F2183BB-F692-48F5-A460-E398555FD5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E69C9A2-953E-4C61-B589-177C88D59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95F2645-3C68-41E3-A254-247658A72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B1E73-B8ED-47E2-8772-2A6074B69BF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2FCB197-2603-48F7-9660-23F5C81A42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B72D490-F69D-4AAE-B55D-5316CABAC5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3A0BCBA9-7A18-4403-B638-B1BC4B1CDB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9A85D588-F432-46BE-B86C-DDCE42AA49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74D9978A-0EE6-4EA7-931C-748FE3BA1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D0AB175C-E567-4E17-9272-AD18CFFBD05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204" r:id="rId2"/>
    <p:sldLayoutId id="2147484205" r:id="rId3"/>
    <p:sldLayoutId id="2147484206" r:id="rId4"/>
    <p:sldLayoutId id="2147484154" r:id="rId5"/>
    <p:sldLayoutId id="2147484153" r:id="rId6"/>
    <p:sldLayoutId id="2147484152" r:id="rId7"/>
    <p:sldLayoutId id="2147484151" r:id="rId8"/>
    <p:sldLayoutId id="2147484150" r:id="rId9"/>
    <p:sldLayoutId id="2147484149" r:id="rId10"/>
    <p:sldLayoutId id="2147484148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630F9988-A1BD-42BB-9095-E0F651AAB8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C35E9566-6B3B-46E2-A5E3-4EA7E4C35D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5506EDF5-122A-474A-84D3-F35261D778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E0BCCC8-C82B-447E-A663-23AC771941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136A12CF-DF38-4D9D-B0A9-17BB362257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07066C39-AE36-4970-BC9B-1C7944FC0E6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207" r:id="rId2"/>
    <p:sldLayoutId id="2147484208" r:id="rId3"/>
    <p:sldLayoutId id="2147484209" r:id="rId4"/>
    <p:sldLayoutId id="2147484162" r:id="rId5"/>
    <p:sldLayoutId id="2147484161" r:id="rId6"/>
    <p:sldLayoutId id="2147484160" r:id="rId7"/>
    <p:sldLayoutId id="2147484159" r:id="rId8"/>
    <p:sldLayoutId id="2147484158" r:id="rId9"/>
    <p:sldLayoutId id="2147484157" r:id="rId10"/>
    <p:sldLayoutId id="2147484156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37CBB418-CDEF-43AA-BE5B-13F2820FDF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FC580903-7371-44B6-9501-6CE7D54E04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1885EC4-9549-452D-97EF-F2AA510441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99BF420-5F89-41AB-AF66-9D29B479AE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29ED257-157A-4BEA-84B5-543E5EB830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4ABF7BD3-4E56-43C6-A250-70ACCC817A6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210" r:id="rId2"/>
    <p:sldLayoutId id="2147484211" r:id="rId3"/>
    <p:sldLayoutId id="2147484212" r:id="rId4"/>
    <p:sldLayoutId id="2147484170" r:id="rId5"/>
    <p:sldLayoutId id="2147484169" r:id="rId6"/>
    <p:sldLayoutId id="2147484168" r:id="rId7"/>
    <p:sldLayoutId id="2147484167" r:id="rId8"/>
    <p:sldLayoutId id="2147484166" r:id="rId9"/>
    <p:sldLayoutId id="2147484165" r:id="rId10"/>
    <p:sldLayoutId id="2147484164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1F13DD6E-D2FC-4E96-80D4-C8444001A5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1FAA23B6-9773-44CE-9F58-5557623F05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81EC31FC-D7FE-4D27-A331-859A1A038B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81A7A590-1ECB-4427-96C7-D5CF3EDE1F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1200855F-05F2-4EC2-957C-5190A42D8B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BCE7E4EB-2F51-4BF8-85AD-FCD519CDB2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213" r:id="rId2"/>
    <p:sldLayoutId id="2147484214" r:id="rId3"/>
    <p:sldLayoutId id="2147484215" r:id="rId4"/>
    <p:sldLayoutId id="2147484178" r:id="rId5"/>
    <p:sldLayoutId id="2147484177" r:id="rId6"/>
    <p:sldLayoutId id="2147484176" r:id="rId7"/>
    <p:sldLayoutId id="2147484175" r:id="rId8"/>
    <p:sldLayoutId id="2147484174" r:id="rId9"/>
    <p:sldLayoutId id="2147484173" r:id="rId10"/>
    <p:sldLayoutId id="2147484172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13E1FACD-EA53-4C4F-99B9-41A5DA018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D9D6FC7D-9D1E-44A6-80D5-0C190452CF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747821BF-0F62-4AD8-A8CE-0413478840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EE26D6E-D66A-46FA-B125-932B8A7D94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DDF767A5-0F73-4DF1-B87E-4871F477CE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C86D78E1-9B00-451E-9197-B9F87D33CAB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216" r:id="rId2"/>
    <p:sldLayoutId id="2147484217" r:id="rId3"/>
    <p:sldLayoutId id="2147484218" r:id="rId4"/>
    <p:sldLayoutId id="2147484186" r:id="rId5"/>
    <p:sldLayoutId id="2147484185" r:id="rId6"/>
    <p:sldLayoutId id="2147484184" r:id="rId7"/>
    <p:sldLayoutId id="2147484183" r:id="rId8"/>
    <p:sldLayoutId id="2147484182" r:id="rId9"/>
    <p:sldLayoutId id="2147484181" r:id="rId10"/>
    <p:sldLayoutId id="2147484180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A0F93F1B-2CFA-4692-9F17-F252D7C471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CE2A3242-A626-4DDA-BBDA-870E3D365F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61B349E-11B5-4AAF-8126-63451D7C9D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BDFC91D-3D08-473F-8D34-FD120E4F05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CEE04FF5-7B2C-4747-A09F-39F97B5266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D27933A0-4E90-4179-A45D-5B09AE124C2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219" r:id="rId2"/>
    <p:sldLayoutId id="2147484220" r:id="rId3"/>
    <p:sldLayoutId id="2147484221" r:id="rId4"/>
    <p:sldLayoutId id="2147484194" r:id="rId5"/>
    <p:sldLayoutId id="2147484193" r:id="rId6"/>
    <p:sldLayoutId id="2147484192" r:id="rId7"/>
    <p:sldLayoutId id="2147484191" r:id="rId8"/>
    <p:sldLayoutId id="2147484190" r:id="rId9"/>
    <p:sldLayoutId id="2147484189" r:id="rId10"/>
    <p:sldLayoutId id="2147484188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C79C1AA5-DFD5-46A3-857B-46D2A61E47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0588CE54-2B5F-400E-8EF4-14F04EE986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A43CA96-0D61-44B6-BA75-9817325667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2020/12/30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C91B1829-D9FA-4C62-976B-895392A724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27C13A09-8547-4E42-AFEC-59F0830293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702E609B-5CA6-45FB-954C-6C444BFDFF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22" r:id="rId2"/>
    <p:sldLayoutId id="2147484223" r:id="rId3"/>
    <p:sldLayoutId id="2147484224" r:id="rId4"/>
    <p:sldLayoutId id="2147484202" r:id="rId5"/>
    <p:sldLayoutId id="2147484201" r:id="rId6"/>
    <p:sldLayoutId id="2147484200" r:id="rId7"/>
    <p:sldLayoutId id="2147484199" r:id="rId8"/>
    <p:sldLayoutId id="2147484198" r:id="rId9"/>
    <p:sldLayoutId id="2147484197" r:id="rId10"/>
    <p:sldLayoutId id="2147484196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楷体_GB2312" panose="02010609030101010101" pitchFamily="49" charset="-122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楷体_GB2312" panose="02010609030101010101" pitchFamily="49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楷体_GB2312" panose="02010609030101010101" pitchFamily="49" charset="-122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reeform 119">
            <a:extLst>
              <a:ext uri="{FF2B5EF4-FFF2-40B4-BE49-F238E27FC236}">
                <a16:creationId xmlns:a16="http://schemas.microsoft.com/office/drawing/2014/main" id="{F530214B-5620-45CF-8347-4EADFE66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978025"/>
            <a:ext cx="26987" cy="28575"/>
          </a:xfrm>
          <a:custGeom>
            <a:avLst/>
            <a:gdLst>
              <a:gd name="T0" fmla="*/ 34 w 34"/>
              <a:gd name="T1" fmla="*/ 17 h 35"/>
              <a:gd name="T2" fmla="*/ 17 w 34"/>
              <a:gd name="T3" fmla="*/ 35 h 35"/>
              <a:gd name="T4" fmla="*/ 17 w 34"/>
              <a:gd name="T5" fmla="*/ 35 h 35"/>
              <a:gd name="T6" fmla="*/ 0 w 34"/>
              <a:gd name="T7" fmla="*/ 17 h 35"/>
              <a:gd name="T8" fmla="*/ 0 w 34"/>
              <a:gd name="T9" fmla="*/ 17 h 35"/>
              <a:gd name="T10" fmla="*/ 17 w 34"/>
              <a:gd name="T11" fmla="*/ 0 h 35"/>
              <a:gd name="T12" fmla="*/ 17 w 34"/>
              <a:gd name="T13" fmla="*/ 0 h 35"/>
              <a:gd name="T14" fmla="*/ 34 w 34"/>
              <a:gd name="T15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46" name="组合 6">
            <a:extLst>
              <a:ext uri="{FF2B5EF4-FFF2-40B4-BE49-F238E27FC236}">
                <a16:creationId xmlns:a16="http://schemas.microsoft.com/office/drawing/2014/main" id="{75686754-56C1-46B7-81F9-06F7D0D4197C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249488"/>
            <a:ext cx="5105400" cy="4608512"/>
            <a:chOff x="4955" y="1770"/>
            <a:chExt cx="9305" cy="8682"/>
          </a:xfrm>
        </p:grpSpPr>
        <p:pic>
          <p:nvPicPr>
            <p:cNvPr id="31747" name="Picture 112">
              <a:extLst>
                <a:ext uri="{FF2B5EF4-FFF2-40B4-BE49-F238E27FC236}">
                  <a16:creationId xmlns:a16="http://schemas.microsoft.com/office/drawing/2014/main" id="{1F35DF78-CC7A-4FFC-87AC-B376ACB2A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48" name="组合 5">
              <a:extLst>
                <a:ext uri="{FF2B5EF4-FFF2-40B4-BE49-F238E27FC236}">
                  <a16:creationId xmlns:a16="http://schemas.microsoft.com/office/drawing/2014/main" id="{CD48917C-5117-4881-8EE2-4EC4459E4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31749" name="Picture 113">
                <a:extLst>
                  <a:ext uri="{FF2B5EF4-FFF2-40B4-BE49-F238E27FC236}">
                    <a16:creationId xmlns:a16="http://schemas.microsoft.com/office/drawing/2014/main" id="{5EA83DA1-E681-4A4B-9C34-98D57654A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1750" name="组合 4">
                <a:extLst>
                  <a:ext uri="{FF2B5EF4-FFF2-40B4-BE49-F238E27FC236}">
                    <a16:creationId xmlns:a16="http://schemas.microsoft.com/office/drawing/2014/main" id="{80C4C053-4F23-41E4-93E7-C02B67BC7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31751" name="Group 113">
                  <a:extLst>
                    <a:ext uri="{FF2B5EF4-FFF2-40B4-BE49-F238E27FC236}">
                      <a16:creationId xmlns:a16="http://schemas.microsoft.com/office/drawing/2014/main" id="{28D9C49C-250F-4B34-9D08-E364B1A44C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31752" name="Freeform 115">
                    <a:extLst>
                      <a:ext uri="{FF2B5EF4-FFF2-40B4-BE49-F238E27FC236}">
                        <a16:creationId xmlns:a16="http://schemas.microsoft.com/office/drawing/2014/main" id="{4D345DE8-DCC1-4349-9274-E4981AACB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1753" name="Group 115">
                    <a:extLst>
                      <a:ext uri="{FF2B5EF4-FFF2-40B4-BE49-F238E27FC236}">
                        <a16:creationId xmlns:a16="http://schemas.microsoft.com/office/drawing/2014/main" id="{F1217060-32CD-4898-BD79-83E37A9209D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31754" name="Picture 114">
                      <a:extLst>
                        <a:ext uri="{FF2B5EF4-FFF2-40B4-BE49-F238E27FC236}">
                          <a16:creationId xmlns:a16="http://schemas.microsoft.com/office/drawing/2014/main" id="{D1FA6ED1-0E7B-40F9-B9E8-4EE245BA1F6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1755" name="Freeform 116">
                      <a:extLst>
                        <a:ext uri="{FF2B5EF4-FFF2-40B4-BE49-F238E27FC236}">
                          <a16:creationId xmlns:a16="http://schemas.microsoft.com/office/drawing/2014/main" id="{AED07AF7-E5A8-4C94-ABAA-6B54B00878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31756" name="Picture 117">
                      <a:extLst>
                        <a:ext uri="{FF2B5EF4-FFF2-40B4-BE49-F238E27FC236}">
                          <a16:creationId xmlns:a16="http://schemas.microsoft.com/office/drawing/2014/main" id="{9988F9D6-5144-4497-8521-5B96248336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1757" name="Freeform 118">
                      <a:extLst>
                        <a:ext uri="{FF2B5EF4-FFF2-40B4-BE49-F238E27FC236}">
                          <a16:creationId xmlns:a16="http://schemas.microsoft.com/office/drawing/2014/main" id="{5C0816C9-F09A-4365-9FE7-26390AD2BD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58" name="Oval 121">
                      <a:extLst>
                        <a:ext uri="{FF2B5EF4-FFF2-40B4-BE49-F238E27FC236}">
                          <a16:creationId xmlns:a16="http://schemas.microsoft.com/office/drawing/2014/main" id="{0554F274-659C-4500-B75F-6841650B5A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31759" name="Freeform 122">
                      <a:extLst>
                        <a:ext uri="{FF2B5EF4-FFF2-40B4-BE49-F238E27FC236}">
                          <a16:creationId xmlns:a16="http://schemas.microsoft.com/office/drawing/2014/main" id="{87DA7ED0-ACE6-4A6E-9706-2133159353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60" name="Freeform 123">
                      <a:extLst>
                        <a:ext uri="{FF2B5EF4-FFF2-40B4-BE49-F238E27FC236}">
                          <a16:creationId xmlns:a16="http://schemas.microsoft.com/office/drawing/2014/main" id="{23AD27F8-DE58-4EE4-A085-9CE94B8554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1761" name="文本框 1">
                  <a:extLst>
                    <a:ext uri="{FF2B5EF4-FFF2-40B4-BE49-F238E27FC236}">
                      <a16:creationId xmlns:a16="http://schemas.microsoft.com/office/drawing/2014/main" id="{AAFDE41F-7D41-42D1-98B8-F5DF816EB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40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3.2 </a:t>
                  </a:r>
                </a:p>
                <a:p>
                  <a:pPr algn="ctr"/>
                  <a:r>
                    <a:rPr lang="zh-CN" altLang="en-US" sz="4000" b="1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数据与结构</a:t>
                  </a:r>
                </a:p>
              </p:txBody>
            </p:sp>
            <p:sp>
              <p:nvSpPr>
                <p:cNvPr id="31762" name="文本框 3">
                  <a:extLst>
                    <a:ext uri="{FF2B5EF4-FFF2-40B4-BE49-F238E27FC236}">
                      <a16:creationId xmlns:a16="http://schemas.microsoft.com/office/drawing/2014/main" id="{9C4C1C00-A0D4-4532-95F6-377693CE84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76" y="6609"/>
                  <a:ext cx="4539" cy="1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sz="32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32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16</a:t>
                  </a:r>
                  <a:r>
                    <a:rPr lang="zh-CN" altLang="en-US" sz="32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1">
            <a:extLst>
              <a:ext uri="{FF2B5EF4-FFF2-40B4-BE49-F238E27FC236}">
                <a16:creationId xmlns:a16="http://schemas.microsoft.com/office/drawing/2014/main" id="{CD801C81-2C58-4C30-AE0A-49DE1F6D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4565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zh-CN" sz="2400" dirty="0">
                <a:ea typeface="楷体_GB2312" panose="02010609030101010101" pitchFamily="49" charset="-122"/>
              </a:rPr>
              <a:t>queue_</a:t>
            </a:r>
            <a:r>
              <a:rPr lang="zh-CN" altLang="en-US" sz="2400" dirty="0">
                <a:ea typeface="楷体_GB2312" panose="02010609030101010101" pitchFamily="49" charset="-122"/>
              </a:rPr>
              <a:t>list = []                        # 定义列表</a:t>
            </a:r>
            <a:r>
              <a:rPr lang="en-US" altLang="zh-CN" sz="2400" dirty="0">
                <a:ea typeface="楷体_GB2312" panose="02010609030101010101" pitchFamily="49" charset="-122"/>
              </a:rPr>
              <a:t>queue_</a:t>
            </a:r>
            <a:r>
              <a:rPr lang="zh-CN" altLang="en-US" sz="2400" dirty="0">
                <a:ea typeface="楷体_GB2312" panose="02010609030101010101" pitchFamily="49" charset="-122"/>
              </a:rPr>
              <a:t>list存储订单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x = 0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while </a:t>
            </a: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</a:rPr>
              <a:t>x != 4</a:t>
            </a:r>
            <a:r>
              <a:rPr lang="zh-CN" altLang="en-US" sz="2400" dirty="0">
                <a:ea typeface="楷体_GB2312" panose="02010609030101010101" pitchFamily="49" charset="-122"/>
              </a:rPr>
              <a:t>:                      # 当x=!4时，执行循环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print('</a:t>
            </a:r>
            <a:r>
              <a:rPr lang="zh-CN" altLang="en-US" sz="2400" dirty="0">
                <a:solidFill>
                  <a:srgbClr val="00B050"/>
                </a:solidFill>
                <a:ea typeface="楷体_GB2312" panose="02010609030101010101" pitchFamily="49" charset="-122"/>
              </a:rPr>
              <a:t>1. 添加订单</a:t>
            </a:r>
            <a:r>
              <a:rPr lang="zh-CN" altLang="en-US" sz="2400" dirty="0">
                <a:ea typeface="楷体_GB2312" panose="02010609030101010101" pitchFamily="49" charset="-122"/>
              </a:rPr>
              <a:t>')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print('</a:t>
            </a:r>
            <a:r>
              <a:rPr lang="zh-CN" altLang="en-US" sz="2400" dirty="0">
                <a:solidFill>
                  <a:srgbClr val="00B050"/>
                </a:solidFill>
                <a:ea typeface="楷体_GB2312" panose="02010609030101010101" pitchFamily="49" charset="-122"/>
              </a:rPr>
              <a:t>2. 发货</a:t>
            </a:r>
            <a:r>
              <a:rPr lang="zh-CN" altLang="en-US" sz="2400" dirty="0">
                <a:ea typeface="楷体_GB2312" panose="02010609030101010101" pitchFamily="49" charset="-122"/>
              </a:rPr>
              <a:t>')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print('</a:t>
            </a:r>
            <a:r>
              <a:rPr lang="zh-CN" altLang="en-US" sz="2400" dirty="0">
                <a:solidFill>
                  <a:srgbClr val="00B050"/>
                </a:solidFill>
                <a:ea typeface="楷体_GB2312" panose="02010609030101010101" pitchFamily="49" charset="-122"/>
              </a:rPr>
              <a:t>3. 查看订单列表</a:t>
            </a:r>
            <a:r>
              <a:rPr lang="zh-CN" altLang="en-US" sz="2400" dirty="0">
                <a:ea typeface="楷体_GB2312" panose="02010609030101010101" pitchFamily="49" charset="-122"/>
              </a:rPr>
              <a:t>')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print('</a:t>
            </a:r>
            <a:r>
              <a:rPr lang="zh-CN" altLang="en-US" sz="2400" dirty="0">
                <a:solidFill>
                  <a:srgbClr val="00B050"/>
                </a:solidFill>
                <a:ea typeface="楷体_GB2312" panose="02010609030101010101" pitchFamily="49" charset="-122"/>
              </a:rPr>
              <a:t>4. 退出</a:t>
            </a:r>
            <a:r>
              <a:rPr lang="zh-CN" altLang="en-US" sz="2400" dirty="0">
                <a:ea typeface="楷体_GB2312" panose="02010609030101010101" pitchFamily="49" charset="-122"/>
              </a:rPr>
              <a:t>')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x = int(input(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输入你的选择: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)) </a:t>
            </a:r>
            <a:r>
              <a:rPr lang="en-US" altLang="zh-CN" sz="2400" dirty="0">
                <a:ea typeface="楷体_GB2312" panose="02010609030101010101" pitchFamily="49" charset="-122"/>
              </a:rPr>
              <a:t>	</a:t>
            </a:r>
            <a:r>
              <a:rPr lang="zh-CN" altLang="en-US" sz="2400" dirty="0">
                <a:ea typeface="楷体_GB2312" panose="02010609030101010101" pitchFamily="49" charset="-122"/>
              </a:rPr>
              <a:t># 输入选择项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if </a:t>
            </a: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</a:rPr>
              <a:t>x == 1</a:t>
            </a:r>
            <a:r>
              <a:rPr lang="zh-CN" altLang="en-US" sz="2400" dirty="0"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 y = input(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输入订单编号: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)  </a:t>
            </a:r>
            <a:r>
              <a:rPr lang="en-US" altLang="zh-CN" sz="2400" dirty="0">
                <a:ea typeface="楷体_GB2312" panose="02010609030101010101" pitchFamily="49" charset="-122"/>
              </a:rPr>
              <a:t>	</a:t>
            </a:r>
            <a:r>
              <a:rPr lang="zh-CN" altLang="en-US" sz="2400" dirty="0">
                <a:ea typeface="楷体_GB2312" panose="02010609030101010101" pitchFamily="49" charset="-122"/>
              </a:rPr>
              <a:t># 输入订单编号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</a:rPr>
              <a:t> que</a:t>
            </a:r>
            <a:r>
              <a:rPr lang="en-US" altLang="zh-CN" sz="2400" dirty="0" err="1">
                <a:solidFill>
                  <a:srgbClr val="FF0000"/>
                </a:solidFill>
                <a:ea typeface="楷体_GB2312" panose="02010609030101010101" pitchFamily="49" charset="-122"/>
              </a:rPr>
              <a:t>ue_list</a:t>
            </a:r>
            <a:r>
              <a:rPr lang="zh-CN" altLang="en-US" sz="2400" dirty="0">
                <a:ea typeface="楷体_GB2312" panose="02010609030101010101" pitchFamily="49" charset="-122"/>
              </a:rPr>
              <a:t>.</a:t>
            </a:r>
            <a:r>
              <a:rPr lang="zh-CN" altLang="en-US" sz="2400" dirty="0">
                <a:solidFill>
                  <a:srgbClr val="00B050"/>
                </a:solidFill>
                <a:ea typeface="楷体_GB2312" panose="02010609030101010101" pitchFamily="49" charset="-122"/>
              </a:rPr>
              <a:t>append</a:t>
            </a:r>
            <a:r>
              <a:rPr lang="zh-CN" altLang="en-US" sz="2400" b="1" dirty="0">
                <a:solidFill>
                  <a:srgbClr val="0070C0"/>
                </a:solidFill>
                <a:ea typeface="楷体_GB2312" panose="02010609030101010101" pitchFamily="49" charset="-122"/>
              </a:rPr>
              <a:t>(y) </a:t>
            </a:r>
            <a:r>
              <a:rPr lang="zh-CN" altLang="en-US" sz="2400" dirty="0">
                <a:ea typeface="楷体_GB2312" panose="02010609030101010101" pitchFamily="49" charset="-122"/>
              </a:rPr>
              <a:t>        </a:t>
            </a:r>
            <a:r>
              <a:rPr lang="en-US" altLang="zh-CN" sz="2400" dirty="0">
                <a:ea typeface="楷体_GB2312" panose="02010609030101010101" pitchFamily="49" charset="-122"/>
              </a:rPr>
              <a:t>	</a:t>
            </a:r>
            <a:r>
              <a:rPr lang="zh-CN" altLang="en-US" sz="2400" dirty="0">
                <a:ea typeface="楷体_GB2312" panose="02010609030101010101" pitchFamily="49" charset="-122"/>
              </a:rPr>
              <a:t># 在列表中添加订单号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elif </a:t>
            </a: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</a:rPr>
              <a:t>x == 2</a:t>
            </a:r>
            <a:r>
              <a:rPr lang="zh-CN" altLang="en-US" sz="2400" dirty="0"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 if len(</a:t>
            </a:r>
            <a:r>
              <a:rPr lang="en-US" altLang="zh-CN" sz="2400" dirty="0">
                <a:ea typeface="楷体_GB2312" panose="02010609030101010101" pitchFamily="49" charset="-122"/>
              </a:rPr>
              <a:t>queue_</a:t>
            </a:r>
            <a:r>
              <a:rPr lang="zh-CN" altLang="en-US" sz="2400" dirty="0">
                <a:ea typeface="楷体_GB2312" panose="02010609030101010101" pitchFamily="49" charset="-122"/>
              </a:rPr>
              <a:t>list) == 0:       </a:t>
            </a:r>
            <a:r>
              <a:rPr lang="en-US" altLang="zh-CN" sz="2400" dirty="0">
                <a:ea typeface="楷体_GB2312" panose="02010609030101010101" pitchFamily="49" charset="-122"/>
              </a:rPr>
              <a:t>		</a:t>
            </a:r>
            <a:r>
              <a:rPr lang="zh-CN" altLang="en-US" sz="2400" dirty="0">
                <a:ea typeface="楷体_GB2312" panose="02010609030101010101" pitchFamily="49" charset="-122"/>
              </a:rPr>
              <a:t># 如果订单列表为空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     print(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订单列表为空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 else: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     </a:t>
            </a:r>
            <a:r>
              <a:rPr lang="zh-CN" altLang="en-US" sz="2400" b="1" dirty="0">
                <a:solidFill>
                  <a:srgbClr val="0070C0"/>
                </a:solidFill>
                <a:ea typeface="楷体_GB2312" panose="02010609030101010101" pitchFamily="49" charset="-122"/>
              </a:rPr>
              <a:t>print(</a:t>
            </a:r>
            <a:r>
              <a:rPr lang="en-US" altLang="zh-CN" sz="2400" b="1" dirty="0">
                <a:solidFill>
                  <a:srgbClr val="0070C0"/>
                </a:solidFill>
                <a:ea typeface="楷体_GB2312" panose="02010609030101010101" pitchFamily="49" charset="-122"/>
              </a:rPr>
              <a:t>'</a:t>
            </a:r>
            <a:r>
              <a:rPr lang="zh-CN" altLang="en-US" sz="2400" b="1" dirty="0">
                <a:solidFill>
                  <a:srgbClr val="0070C0"/>
                </a:solidFill>
                <a:ea typeface="楷体_GB2312" panose="02010609030101010101" pitchFamily="49" charset="-122"/>
              </a:rPr>
              <a:t>发货单号:</a:t>
            </a:r>
            <a:r>
              <a:rPr lang="en-US" altLang="zh-CN" sz="2400" b="1" dirty="0">
                <a:solidFill>
                  <a:srgbClr val="0070C0"/>
                </a:solidFill>
                <a:ea typeface="楷体_GB2312" panose="02010609030101010101" pitchFamily="49" charset="-122"/>
              </a:rPr>
              <a:t>'</a:t>
            </a:r>
            <a:r>
              <a:rPr lang="en-US" altLang="zh-CN" sz="2400" dirty="0">
                <a:ea typeface="楷体_GB2312" panose="02010609030101010101" pitchFamily="49" charset="-12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</a:rPr>
              <a:t>que</a:t>
            </a:r>
            <a:r>
              <a:rPr lang="en-US" altLang="zh-CN" sz="2400" dirty="0" err="1">
                <a:solidFill>
                  <a:srgbClr val="FF0000"/>
                </a:solidFill>
                <a:ea typeface="楷体_GB2312" panose="02010609030101010101" pitchFamily="49" charset="-122"/>
              </a:rPr>
              <a:t>ue_list</a:t>
            </a:r>
            <a:r>
              <a:rPr lang="zh-CN" altLang="en-US" sz="2400" dirty="0">
                <a:ea typeface="楷体_GB2312" panose="02010609030101010101" pitchFamily="49" charset="-122"/>
              </a:rPr>
              <a:t>.</a:t>
            </a:r>
            <a:r>
              <a:rPr lang="zh-CN" altLang="en-US" sz="2400" dirty="0">
                <a:solidFill>
                  <a:srgbClr val="00B050"/>
                </a:solidFill>
                <a:ea typeface="楷体_GB2312" panose="02010609030101010101" pitchFamily="49" charset="-122"/>
              </a:rPr>
              <a:t>pop</a:t>
            </a:r>
            <a:r>
              <a:rPr lang="zh-CN" altLang="en-US" sz="2400" b="1" dirty="0">
                <a:solidFill>
                  <a:srgbClr val="0070C0"/>
                </a:solidFill>
                <a:ea typeface="楷体_GB2312" panose="02010609030101010101" pitchFamily="49" charset="-122"/>
              </a:rPr>
              <a:t>(0)) </a:t>
            </a:r>
            <a:r>
              <a:rPr lang="zh-CN" altLang="en-US" sz="2400" dirty="0">
                <a:ea typeface="楷体_GB2312" panose="02010609030101010101" pitchFamily="49" charset="-122"/>
              </a:rPr>
              <a:t> </a:t>
            </a:r>
            <a:r>
              <a:rPr lang="en-US" altLang="zh-CN" dirty="0">
                <a:ea typeface="楷体_GB2312" panose="02010609030101010101" pitchFamily="49" charset="-122"/>
              </a:rPr>
              <a:t>#</a:t>
            </a:r>
            <a:r>
              <a:rPr lang="zh-CN" altLang="en-US" dirty="0">
                <a:ea typeface="楷体_GB2312" panose="02010609030101010101" pitchFamily="49" charset="-122"/>
              </a:rPr>
              <a:t>删除列表首元素，表示发货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elif</a:t>
            </a:r>
            <a:r>
              <a:rPr lang="zh-CN" altLang="en-US" sz="2400" dirty="0">
                <a:solidFill>
                  <a:srgbClr val="FF0000"/>
                </a:solidFill>
                <a:ea typeface="楷体_GB2312" panose="02010609030101010101" pitchFamily="49" charset="-122"/>
              </a:rPr>
              <a:t> x == 3</a:t>
            </a:r>
            <a:r>
              <a:rPr lang="zh-CN" altLang="en-US" sz="2400" dirty="0">
                <a:ea typeface="楷体_GB2312" panose="02010609030101010101" pitchFamily="49" charset="-122"/>
              </a:rPr>
              <a:t>:</a:t>
            </a:r>
          </a:p>
          <a:p>
            <a:pPr>
              <a:lnSpc>
                <a:spcPct val="102000"/>
              </a:lnSpc>
            </a:pPr>
            <a:r>
              <a:rPr lang="zh-CN" altLang="en-US" sz="2400" dirty="0">
                <a:ea typeface="楷体_GB2312" panose="02010609030101010101" pitchFamily="49" charset="-122"/>
              </a:rPr>
              <a:t>        print(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等待发货:</a:t>
            </a:r>
            <a:r>
              <a:rPr lang="en-US" altLang="zh-CN" sz="2400" dirty="0">
                <a:ea typeface="楷体_GB2312" panose="02010609030101010101" pitchFamily="49" charset="-122"/>
              </a:rPr>
              <a:t>'</a:t>
            </a:r>
            <a:r>
              <a:rPr lang="zh-CN" altLang="en-US" sz="2400" dirty="0">
                <a:ea typeface="楷体_GB2312" panose="02010609030101010101" pitchFamily="49" charset="-122"/>
              </a:rPr>
              <a:t>, que</a:t>
            </a:r>
            <a:r>
              <a:rPr lang="en-US" altLang="zh-CN" sz="2400" dirty="0" err="1">
                <a:ea typeface="楷体_GB2312" panose="02010609030101010101" pitchFamily="49" charset="-122"/>
              </a:rPr>
              <a:t>ue_list</a:t>
            </a:r>
            <a:r>
              <a:rPr lang="zh-CN" altLang="en-US" sz="2400" dirty="0">
                <a:ea typeface="楷体_GB2312" panose="02010609030101010101" pitchFamily="49" charset="-122"/>
              </a:rPr>
              <a:t>)            # 查询列表中的订单号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A2890-8552-43B4-8563-CE106D9E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68" y="3786082"/>
            <a:ext cx="2954991" cy="3937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073433-B5AC-4B4F-B1C3-3F249EF0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23" y="5640233"/>
            <a:ext cx="4879240" cy="3937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43012" name="流程图: 可选过程 3">
            <a:extLst>
              <a:ext uri="{FF2B5EF4-FFF2-40B4-BE49-F238E27FC236}">
                <a16:creationId xmlns:a16="http://schemas.microsoft.com/office/drawing/2014/main" id="{040606B1-4421-4AE1-A715-229D3980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1422400"/>
            <a:ext cx="2679700" cy="1143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填空</a:t>
            </a: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程序补充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54DA74-6D2A-499F-935E-587A83F3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368675"/>
            <a:ext cx="3714750" cy="4762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C87EA0-F102-4DFD-8D03-E576F739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091" y="5598958"/>
            <a:ext cx="3022909" cy="4762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  <p:bldP spid="5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2">
            <a:extLst>
              <a:ext uri="{FF2B5EF4-FFF2-40B4-BE49-F238E27FC236}">
                <a16:creationId xmlns:a16="http://schemas.microsoft.com/office/drawing/2014/main" id="{5AE6D88D-CAD6-4937-B502-31E1A175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-19050"/>
            <a:ext cx="366395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线性数据结构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8A28F253-C3A3-444E-B207-7BA04D82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900113"/>
            <a:ext cx="3609975" cy="442912"/>
          </a:xfrm>
          <a:prstGeom prst="rect">
            <a:avLst/>
          </a:prstGeom>
          <a:solidFill>
            <a:srgbClr val="27AB76"/>
          </a:solidFill>
          <a:ln w="57150">
            <a:solidFill>
              <a:srgbClr val="27AB7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拓展：栈</a:t>
            </a:r>
            <a:endParaRPr lang="en-US" altLang="zh-CN" sz="2600" b="1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C2E2F8B5-C001-4419-A29E-5052D6CF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876300"/>
            <a:ext cx="4597400" cy="490538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一种</a:t>
            </a:r>
            <a:r>
              <a:rPr lang="zh-CN" altLang="en-US" sz="2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先进后出</a:t>
            </a: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的线性结构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D6154DEC-8680-411A-9F1C-47C62B85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1444625"/>
            <a:ext cx="8245475" cy="57150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注：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先进的后出；后进的先出。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5F4299-6DC5-431B-9B82-2C38385B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90825"/>
            <a:ext cx="492125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栈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先进后出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6D1B6E6A-43AA-4FA2-98C4-D59EBA22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291306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5CEDA48E-DA30-470A-B5DA-071367A5A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36391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6BC52878-33C0-4873-9DF6-13F3257B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81476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8D2EA498-8B13-423A-9341-8926DBB5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26561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07C97E0B-E626-4AB9-A136-DCC490D5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6384925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B6B91-173D-4F4B-AC0A-BAEA4FCA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8"/>
          <a:stretch>
            <a:fillRect/>
          </a:stretch>
        </p:blipFill>
        <p:spPr bwMode="auto">
          <a:xfrm>
            <a:off x="798513" y="2536825"/>
            <a:ext cx="544195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907709C-AA3A-41A1-BE62-B908406F125D}"/>
              </a:ext>
            </a:extLst>
          </p:cNvPr>
          <p:cNvGrpSpPr>
            <a:grpSpLocks/>
          </p:cNvGrpSpPr>
          <p:nvPr/>
        </p:nvGrpSpPr>
        <p:grpSpPr bwMode="auto">
          <a:xfrm>
            <a:off x="6488113" y="2828925"/>
            <a:ext cx="1427162" cy="2468563"/>
            <a:chOff x="10218" y="4456"/>
            <a:chExt cx="2248" cy="3887"/>
          </a:xfrm>
        </p:grpSpPr>
        <p:cxnSp>
          <p:nvCxnSpPr>
            <p:cNvPr id="44045" name="直接连接符 9">
              <a:extLst>
                <a:ext uri="{FF2B5EF4-FFF2-40B4-BE49-F238E27FC236}">
                  <a16:creationId xmlns:a16="http://schemas.microsoft.com/office/drawing/2014/main" id="{DE34077A-DD18-4345-BC0F-EF1FC05D02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33" y="4477"/>
              <a:ext cx="0" cy="38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6" name="直接连接符 27">
              <a:extLst>
                <a:ext uri="{FF2B5EF4-FFF2-40B4-BE49-F238E27FC236}">
                  <a16:creationId xmlns:a16="http://schemas.microsoft.com/office/drawing/2014/main" id="{26EA98EA-7294-4815-864B-31C8742EF8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466" y="4457"/>
              <a:ext cx="0" cy="38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直接连接符 4">
              <a:extLst>
                <a:ext uri="{FF2B5EF4-FFF2-40B4-BE49-F238E27FC236}">
                  <a16:creationId xmlns:a16="http://schemas.microsoft.com/office/drawing/2014/main" id="{E2AE1F8A-750C-4660-813F-41212BEEE1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18" y="4456"/>
              <a:ext cx="222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6 0.024629 L 0.001096 -0.242871 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19460" grpId="0" bldLvl="0" animBg="1"/>
      <p:bldP spid="19462" grpId="0" bldLvl="0" animBg="1"/>
      <p:bldP spid="2" grpId="0" bldLvl="0" animBg="1"/>
      <p:bldP spid="3" grpId="1" bldLvl="0" animBg="1"/>
      <p:bldP spid="29" grpId="1" bldLvl="0" animBg="1"/>
      <p:bldP spid="29" grpId="2" animBg="1"/>
      <p:bldP spid="30" grpId="1" bldLvl="0" animBg="1"/>
      <p:bldP spid="30" grpId="2" animBg="1"/>
      <p:bldP spid="31" grpId="0" bldLvl="0" animBg="1"/>
      <p:bldP spid="31" grpId="1" animBg="1"/>
      <p:bldP spid="32" grpId="0" bldLvl="0" animBg="1"/>
      <p:bldP spid="32" grpId="1" bldLvl="0" animBg="1"/>
      <p:bldP spid="3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组合 2">
            <a:extLst>
              <a:ext uri="{FF2B5EF4-FFF2-40B4-BE49-F238E27FC236}">
                <a16:creationId xmlns:a16="http://schemas.microsoft.com/office/drawing/2014/main" id="{43AB6018-2535-4ED0-9B32-04A403B81A9D}"/>
              </a:ext>
            </a:extLst>
          </p:cNvPr>
          <p:cNvGrpSpPr>
            <a:grpSpLocks/>
          </p:cNvGrpSpPr>
          <p:nvPr/>
        </p:nvGrpSpPr>
        <p:grpSpPr bwMode="auto">
          <a:xfrm>
            <a:off x="584200" y="2192338"/>
            <a:ext cx="8040688" cy="2767012"/>
            <a:chOff x="1669" y="3453"/>
            <a:chExt cx="7121" cy="29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BC690-23F0-45CE-9AD1-21B01A7F2F7B}"/>
                </a:ext>
              </a:extLst>
            </p:cNvPr>
            <p:cNvSpPr txBox="1"/>
            <p:nvPr/>
          </p:nvSpPr>
          <p:spPr>
            <a:xfrm>
              <a:off x="4440" y="3453"/>
              <a:ext cx="1582" cy="48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XX </a:t>
              </a:r>
              <a:r>
                <a:rPr lang="zh-CN" altLang="en-US" sz="24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派送点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56F1-F667-4798-AA4E-EA41AB100014}"/>
                </a:ext>
              </a:extLst>
            </p:cNvPr>
            <p:cNvSpPr txBox="1"/>
            <p:nvPr/>
          </p:nvSpPr>
          <p:spPr>
            <a:xfrm>
              <a:off x="2565" y="4396"/>
              <a:ext cx="2542" cy="483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学校收发室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A9B5F-69C7-456C-A4F9-DD48A9B03732}"/>
                </a:ext>
              </a:extLst>
            </p:cNvPr>
            <p:cNvSpPr txBox="1"/>
            <p:nvPr/>
          </p:nvSpPr>
          <p:spPr>
            <a:xfrm>
              <a:off x="5673" y="4460"/>
              <a:ext cx="3021" cy="48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某单位传达室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CE8945-31C3-42CC-ADF2-89E46B858A74}"/>
                </a:ext>
              </a:extLst>
            </p:cNvPr>
            <p:cNvSpPr txBox="1"/>
            <p:nvPr/>
          </p:nvSpPr>
          <p:spPr>
            <a:xfrm>
              <a:off x="1669" y="5941"/>
              <a:ext cx="1390" cy="3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收件人</a:t>
              </a:r>
              <a:r>
                <a:rPr lang="en-US" altLang="zh-CN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A</a:t>
              </a:r>
              <a:endParaRPr lang="zh-CN" altLang="en-US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A8C726-FF1F-4939-A93C-D0BA6F9F7AF9}"/>
                </a:ext>
              </a:extLst>
            </p:cNvPr>
            <p:cNvSpPr txBox="1"/>
            <p:nvPr/>
          </p:nvSpPr>
          <p:spPr>
            <a:xfrm>
              <a:off x="3536" y="5941"/>
              <a:ext cx="1390" cy="3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收件人</a:t>
              </a:r>
              <a:r>
                <a:rPr lang="en-US" altLang="zh-CN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B</a:t>
              </a:r>
              <a:endParaRPr lang="zh-CN" altLang="en-US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208E-89DE-4684-BDFD-E787B905E5F9}"/>
                </a:ext>
              </a:extLst>
            </p:cNvPr>
            <p:cNvSpPr txBox="1"/>
            <p:nvPr/>
          </p:nvSpPr>
          <p:spPr>
            <a:xfrm>
              <a:off x="5899" y="5941"/>
              <a:ext cx="1029" cy="417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职工小王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4AEDFF-AAA4-4EE5-B45F-EA61D7891B12}"/>
                </a:ext>
              </a:extLst>
            </p:cNvPr>
            <p:cNvSpPr txBox="1"/>
            <p:nvPr/>
          </p:nvSpPr>
          <p:spPr>
            <a:xfrm>
              <a:off x="7736" y="5926"/>
              <a:ext cx="1054" cy="417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algn="ctr"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职工小李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C47164B-55BB-4A12-9A8F-D825EF19DC5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836" y="3935"/>
              <a:ext cx="1396" cy="462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3D67CB0-68C3-4EFE-84F3-555427E3D306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2365" y="4880"/>
              <a:ext cx="1471" cy="1062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CF80F53-D679-48A1-81ED-0D961E989D9B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3836" y="4880"/>
              <a:ext cx="395" cy="1062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CD44FC1-7FA5-46B1-9DFD-631C4DE4759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6414" y="4941"/>
              <a:ext cx="770" cy="1000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8049383-BB47-4A0F-86B7-EDF92D95EB46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7183" y="4941"/>
              <a:ext cx="1078" cy="98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2E17EF-ACD1-4E65-AB15-8EE0AF4A3CF0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5232" y="3935"/>
              <a:ext cx="1953" cy="525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071" name="组合 4">
            <a:extLst>
              <a:ext uri="{FF2B5EF4-FFF2-40B4-BE49-F238E27FC236}">
                <a16:creationId xmlns:a16="http://schemas.microsoft.com/office/drawing/2014/main" id="{F7A8F8FB-5D07-45CE-A19A-A071E819B79A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339725"/>
            <a:ext cx="8512175" cy="522551"/>
            <a:chOff x="745" y="535"/>
            <a:chExt cx="13405" cy="822"/>
          </a:xfrm>
        </p:grpSpPr>
        <p:sp>
          <p:nvSpPr>
            <p:cNvPr id="45072" name="文本框 65">
              <a:extLst>
                <a:ext uri="{FF2B5EF4-FFF2-40B4-BE49-F238E27FC236}">
                  <a16:creationId xmlns:a16="http://schemas.microsoft.com/office/drawing/2014/main" id="{9FFF795C-DDC5-4264-A550-B18BAFDF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535"/>
              <a:ext cx="13405" cy="793"/>
            </a:xfrm>
            <a:prstGeom prst="rect">
              <a:avLst/>
            </a:prstGeom>
            <a:noFill/>
            <a:ln w="41275">
              <a:solidFill>
                <a:srgbClr val="DA368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STEP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快递配送过程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  </a:t>
              </a:r>
            </a:p>
          </p:txBody>
        </p:sp>
        <p:sp>
          <p:nvSpPr>
            <p:cNvPr id="45073" name="矩形 62">
              <a:extLst>
                <a:ext uri="{FF2B5EF4-FFF2-40B4-BE49-F238E27FC236}">
                  <a16:creationId xmlns:a16="http://schemas.microsoft.com/office/drawing/2014/main" id="{E03CE566-7921-4D23-9CA2-6D4B56C8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" y="535"/>
              <a:ext cx="823" cy="822"/>
            </a:xfrm>
            <a:prstGeom prst="rect">
              <a:avLst/>
            </a:pr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Calibri" panose="020F0502020204030204" pitchFamily="34" charset="0"/>
                  <a:ea typeface="楷体_GB2312" panose="02010609030101010101" pitchFamily="49" charset="-122"/>
                  <a:sym typeface="Calibri" panose="020F0502020204030204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2">
            <a:extLst>
              <a:ext uri="{FF2B5EF4-FFF2-40B4-BE49-F238E27FC236}">
                <a16:creationId xmlns:a16="http://schemas.microsoft.com/office/drawing/2014/main" id="{7DFECE3B-D25C-4BD4-8722-4A612682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81041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3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树结构  </a:t>
            </a:r>
            <a:endParaRPr lang="en-US" altLang="zh-CN" sz="3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FB6E159E-C67B-4B01-ABB1-072CACB4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458913"/>
            <a:ext cx="8104188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树结构是一种具有层次关系的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非线性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结构。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EAC5667E-CC6F-48B1-851E-BF6EE6755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270125"/>
            <a:ext cx="8104188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树是由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n(n≥0)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个节点组成的有限的集合。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F6878020-4D09-4E7D-8459-0D15211A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3082925"/>
            <a:ext cx="8104188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= 0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则称为空树。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DDC37B6-7E22-470C-8E0E-F611588D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930650"/>
            <a:ext cx="8104188" cy="217011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任何一个非空树均满足以下二个条件：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（1）仅有一个根节点。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（2）当n&gt;0时，其余节点可分为m(m&gt;=0)个互不相交的有限集合，其中每个集合又是一棵树，并称为根的子树。</a:t>
            </a:r>
            <a:endParaRPr lang="en-US" altLang="zh-CN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6559DE3A-D754-4B7A-BA93-1FE066A56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6264275"/>
            <a:ext cx="8104188" cy="460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树结构中，数据元素之间是一对多的关系。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  <p:bldP spid="2" grpId="0" bldLvl="0" animBg="1"/>
      <p:bldP spid="4" grpId="0" bldLvl="0" animBg="1"/>
      <p:bldP spid="6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文本框 2">
            <a:extLst>
              <a:ext uri="{FF2B5EF4-FFF2-40B4-BE49-F238E27FC236}">
                <a16:creationId xmlns:a16="http://schemas.microsoft.com/office/drawing/2014/main" id="{AD74D97C-B6DA-418C-A775-7D1ADACF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81041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3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图结构 </a:t>
            </a:r>
            <a:endParaRPr lang="en-US" altLang="zh-CN" sz="3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C93A-E29E-4E00-83B8-C94EDE47E68B}"/>
              </a:ext>
            </a:extLst>
          </p:cNvPr>
          <p:cNvSpPr txBox="1"/>
          <p:nvPr/>
        </p:nvSpPr>
        <p:spPr>
          <a:xfrm>
            <a:off x="320675" y="1752600"/>
            <a:ext cx="8048625" cy="433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图结构是由一组</a:t>
            </a:r>
            <a:r>
              <a:rPr lang="zh-CN" altLang="en-US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（称为</a:t>
            </a:r>
            <a:r>
              <a:rPr lang="zh-CN" altLang="en-US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顶点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）和一组节点间的</a:t>
            </a:r>
            <a:r>
              <a:rPr lang="zh-CN" altLang="en-US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连线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（称为</a:t>
            </a:r>
            <a:r>
              <a:rPr lang="zh-CN" altLang="en-US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边或弧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），构成的一种数据结构。比图更为复杂的非线性结构。</a:t>
            </a:r>
            <a:endParaRPr lang="en-US" altLang="zh-CN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auto" latinLnBrk="1" hangingPunct="0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图结构中的每个顶点都可以与其他顶点有边相连，数据元素之间是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多对多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的关系。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zuiduanyongshi.JPG">
            <a:extLst>
              <a:ext uri="{FF2B5EF4-FFF2-40B4-BE49-F238E27FC236}">
                <a16:creationId xmlns:a16="http://schemas.microsoft.com/office/drawing/2014/main" id="{C6B3B2F1-6A67-47A4-8214-5FF41B5C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"/>
          <a:stretch>
            <a:fillRect/>
          </a:stretch>
        </p:blipFill>
        <p:spPr bwMode="auto">
          <a:xfrm>
            <a:off x="1176338" y="3381375"/>
            <a:ext cx="6345237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2" name="组合 17">
            <a:extLst>
              <a:ext uri="{FF2B5EF4-FFF2-40B4-BE49-F238E27FC236}">
                <a16:creationId xmlns:a16="http://schemas.microsoft.com/office/drawing/2014/main" id="{01A9A0B2-C491-4722-AEB5-ECD167E2445C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1524000"/>
            <a:ext cx="2938462" cy="2743200"/>
            <a:chOff x="818073" y="1524641"/>
            <a:chExt cx="2938260" cy="27433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F1CC456-59B8-4A46-91D5-FEEA318BA9C9}"/>
                </a:ext>
              </a:extLst>
            </p:cNvPr>
            <p:cNvCxnSpPr/>
            <p:nvPr/>
          </p:nvCxnSpPr>
          <p:spPr>
            <a:xfrm>
              <a:off x="2138782" y="1691337"/>
              <a:ext cx="7936" cy="584229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9C2DCA-BDB2-469B-8CA6-D107359DFE6C}"/>
                </a:ext>
              </a:extLst>
            </p:cNvPr>
            <p:cNvCxnSpPr/>
            <p:nvPr/>
          </p:nvCxnSpPr>
          <p:spPr>
            <a:xfrm flipH="1">
              <a:off x="1510175" y="2281917"/>
              <a:ext cx="642893" cy="0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3DD5FB0-C36D-492C-9499-CFB6619CD0EF}"/>
                </a:ext>
              </a:extLst>
            </p:cNvPr>
            <p:cNvCxnSpPr/>
            <p:nvPr/>
          </p:nvCxnSpPr>
          <p:spPr>
            <a:xfrm rot="5400000">
              <a:off x="2186368" y="1989802"/>
              <a:ext cx="582642" cy="1588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5039495-ACA2-4182-ACD3-B735338C3CA6}"/>
                </a:ext>
              </a:extLst>
            </p:cNvPr>
            <p:cNvCxnSpPr/>
            <p:nvPr/>
          </p:nvCxnSpPr>
          <p:spPr>
            <a:xfrm flipV="1">
              <a:off x="2476896" y="2269216"/>
              <a:ext cx="584160" cy="6350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93FAA7-4571-4AD2-A2CF-55A8EC40F8E6}"/>
                </a:ext>
              </a:extLst>
            </p:cNvPr>
            <p:cNvCxnSpPr/>
            <p:nvPr/>
          </p:nvCxnSpPr>
          <p:spPr>
            <a:xfrm>
              <a:off x="2476896" y="2497828"/>
              <a:ext cx="0" cy="427058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86349D3-94FD-4E28-A79D-DB5E52705766}"/>
                </a:ext>
              </a:extLst>
            </p:cNvPr>
            <p:cNvCxnSpPr/>
            <p:nvPr/>
          </p:nvCxnSpPr>
          <p:spPr>
            <a:xfrm flipV="1">
              <a:off x="2476896" y="2497828"/>
              <a:ext cx="584160" cy="3175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A78A90C-FEC2-4979-BC2F-F360F7634CC4}"/>
                </a:ext>
              </a:extLst>
            </p:cNvPr>
            <p:cNvCxnSpPr/>
            <p:nvPr/>
          </p:nvCxnSpPr>
          <p:spPr>
            <a:xfrm flipV="1">
              <a:off x="1510175" y="2493064"/>
              <a:ext cx="636543" cy="7938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97C1154-E6A3-468A-8215-B3E24AB94DEF}"/>
                </a:ext>
              </a:extLst>
            </p:cNvPr>
            <p:cNvCxnSpPr/>
            <p:nvPr/>
          </p:nvCxnSpPr>
          <p:spPr>
            <a:xfrm rot="16200000" flipH="1">
              <a:off x="1930809" y="2708976"/>
              <a:ext cx="423883" cy="7936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829EA1-6E77-4BBC-8C6F-AAFD02C3AB63}"/>
                </a:ext>
              </a:extLst>
            </p:cNvPr>
            <p:cNvSpPr txBox="1"/>
            <p:nvPr/>
          </p:nvSpPr>
          <p:spPr>
            <a:xfrm>
              <a:off x="818073" y="1524641"/>
              <a:ext cx="1269913" cy="70488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latinLnBrk="1" hangingPunct="0"/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     ★</a:t>
              </a:r>
              <a:endParaRPr lang="zh-CN" altLang="en-US" sz="20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  <a:p>
              <a:pPr latinLnBrk="1" hangingPunct="0"/>
              <a:r>
                <a:rPr lang="zh-CN" altLang="en-US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快递门店</a:t>
              </a:r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FB2D0C-B3E1-4799-9608-40989C002E22}"/>
                </a:ext>
              </a:extLst>
            </p:cNvPr>
            <p:cNvSpPr txBox="1"/>
            <p:nvPr/>
          </p:nvSpPr>
          <p:spPr>
            <a:xfrm>
              <a:off x="852996" y="2531166"/>
              <a:ext cx="1233402" cy="706473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latinLnBrk="1" hangingPunct="0"/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    ★</a:t>
              </a:r>
              <a:endParaRPr lang="zh-CN" altLang="en-US" sz="20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快递门店</a:t>
              </a:r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B4AEC7-2732-45DF-8B5C-18A96EAE527E}"/>
                </a:ext>
              </a:extLst>
            </p:cNvPr>
            <p:cNvSpPr txBox="1"/>
            <p:nvPr/>
          </p:nvSpPr>
          <p:spPr>
            <a:xfrm>
              <a:off x="1510175" y="3563093"/>
              <a:ext cx="557174" cy="70488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latinLnBrk="1" hangingPunct="0"/>
              <a:r>
                <a:rPr lang="zh-CN" altLang="en-US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家</a:t>
              </a:r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1D35C5-246E-4186-A4CF-42389715A0B5}"/>
                </a:ext>
              </a:extLst>
            </p:cNvPr>
            <p:cNvSpPr txBox="1"/>
            <p:nvPr/>
          </p:nvSpPr>
          <p:spPr>
            <a:xfrm>
              <a:off x="2522931" y="1551630"/>
              <a:ext cx="1233402" cy="70488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latinLnBrk="1" hangingPunct="0"/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    ★</a:t>
              </a:r>
              <a:endParaRPr lang="zh-CN" altLang="en-US" sz="20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快递门店</a:t>
              </a:r>
              <a:r>
                <a:rPr lang="en-US" altLang="zh-CN" sz="20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C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B1A466D-08E0-47B6-A21B-A0DD14C53E41}"/>
              </a:ext>
            </a:extLst>
          </p:cNvPr>
          <p:cNvGrpSpPr>
            <a:grpSpLocks/>
          </p:cNvGrpSpPr>
          <p:nvPr/>
        </p:nvGrpSpPr>
        <p:grpSpPr bwMode="auto">
          <a:xfrm>
            <a:off x="4776788" y="1663700"/>
            <a:ext cx="3729037" cy="2765425"/>
            <a:chOff x="4051" y="1479"/>
            <a:chExt cx="5874" cy="4356"/>
          </a:xfrm>
        </p:grpSpPr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95D9FAE7-9482-4C73-83B4-E1331746DC24}"/>
                </a:ext>
              </a:extLst>
            </p:cNvPr>
            <p:cNvSpPr txBox="1"/>
            <p:nvPr/>
          </p:nvSpPr>
          <p:spPr>
            <a:xfrm>
              <a:off x="4051" y="1589"/>
              <a:ext cx="1583" cy="91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快递门店</a:t>
              </a: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A</a:t>
              </a:r>
            </a:p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   ●</a:t>
              </a:r>
            </a:p>
          </p:txBody>
        </p:sp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30928AF0-DB3B-4ACA-92CA-764DBA19EB4A}"/>
                </a:ext>
              </a:extLst>
            </p:cNvPr>
            <p:cNvSpPr txBox="1"/>
            <p:nvPr/>
          </p:nvSpPr>
          <p:spPr>
            <a:xfrm>
              <a:off x="8342" y="1479"/>
              <a:ext cx="1583" cy="9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快递门店</a:t>
              </a: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C</a:t>
              </a:r>
            </a:p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   ●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099EF2D-22A3-43C2-B189-3EC4262B5640}"/>
                </a:ext>
              </a:extLst>
            </p:cNvPr>
            <p:cNvSpPr txBox="1"/>
            <p:nvPr/>
          </p:nvSpPr>
          <p:spPr>
            <a:xfrm>
              <a:off x="7132" y="4917"/>
              <a:ext cx="460" cy="9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●</a:t>
              </a:r>
            </a:p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家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0ABEDD8-CF28-416C-8597-4504A232200E}"/>
                </a:ext>
              </a:extLst>
            </p:cNvPr>
            <p:cNvCxnSpPr/>
            <p:nvPr/>
          </p:nvCxnSpPr>
          <p:spPr>
            <a:xfrm flipV="1">
              <a:off x="4781" y="2142"/>
              <a:ext cx="4229" cy="40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ED8833-9C82-41FD-9A78-EC3814A9D827}"/>
                </a:ext>
              </a:extLst>
            </p:cNvPr>
            <p:cNvCxnSpPr/>
            <p:nvPr/>
          </p:nvCxnSpPr>
          <p:spPr>
            <a:xfrm>
              <a:off x="4781" y="2234"/>
              <a:ext cx="2453" cy="2851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AF0B68B-C003-441C-986A-4742D8AD0F2F}"/>
                </a:ext>
              </a:extLst>
            </p:cNvPr>
            <p:cNvCxnSpPr/>
            <p:nvPr/>
          </p:nvCxnSpPr>
          <p:spPr>
            <a:xfrm>
              <a:off x="4781" y="2224"/>
              <a:ext cx="2153" cy="1483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0300A9E-54CB-4B0D-A5D5-DCB63C6E7D98}"/>
                </a:ext>
              </a:extLst>
            </p:cNvPr>
            <p:cNvCxnSpPr/>
            <p:nvPr/>
          </p:nvCxnSpPr>
          <p:spPr>
            <a:xfrm flipV="1">
              <a:off x="7289" y="2142"/>
              <a:ext cx="1760" cy="2963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FE76EB2-1827-446B-A9D9-E9CD5DD507D0}"/>
                </a:ext>
              </a:extLst>
            </p:cNvPr>
            <p:cNvCxnSpPr/>
            <p:nvPr/>
          </p:nvCxnSpPr>
          <p:spPr>
            <a:xfrm rot="16200000" flipV="1">
              <a:off x="6437" y="4265"/>
              <a:ext cx="1388" cy="293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B840D68-44BC-4221-AD68-1013D72E07B5}"/>
                </a:ext>
              </a:extLst>
            </p:cNvPr>
            <p:cNvCxnSpPr/>
            <p:nvPr/>
          </p:nvCxnSpPr>
          <p:spPr>
            <a:xfrm flipV="1">
              <a:off x="6954" y="2154"/>
              <a:ext cx="2108" cy="1503"/>
            </a:xfrm>
            <a:prstGeom prst="line">
              <a:avLst/>
            </a:prstGeom>
            <a:noFill/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24">
              <a:extLst>
                <a:ext uri="{FF2B5EF4-FFF2-40B4-BE49-F238E27FC236}">
                  <a16:creationId xmlns:a16="http://schemas.microsoft.com/office/drawing/2014/main" id="{F98BC53C-5377-4339-AC4D-9CB9768B627A}"/>
                </a:ext>
              </a:extLst>
            </p:cNvPr>
            <p:cNvSpPr txBox="1"/>
            <p:nvPr/>
          </p:nvSpPr>
          <p:spPr>
            <a:xfrm>
              <a:off x="5669" y="3687"/>
              <a:ext cx="423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40" name="TextBox 25">
              <a:extLst>
                <a:ext uri="{FF2B5EF4-FFF2-40B4-BE49-F238E27FC236}">
                  <a16:creationId xmlns:a16="http://schemas.microsoft.com/office/drawing/2014/main" id="{7E93F8C0-AC59-46F2-B764-29364CB347F0}"/>
                </a:ext>
              </a:extLst>
            </p:cNvPr>
            <p:cNvSpPr txBox="1"/>
            <p:nvPr/>
          </p:nvSpPr>
          <p:spPr>
            <a:xfrm>
              <a:off x="6934" y="1589"/>
              <a:ext cx="420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6</a:t>
              </a:r>
            </a:p>
          </p:txBody>
        </p:sp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4F16D386-39EF-43B7-8BDB-493657766C5B}"/>
                </a:ext>
              </a:extLst>
            </p:cNvPr>
            <p:cNvSpPr txBox="1"/>
            <p:nvPr/>
          </p:nvSpPr>
          <p:spPr>
            <a:xfrm>
              <a:off x="8467" y="3562"/>
              <a:ext cx="703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10</a:t>
              </a: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30715146-0A2F-450A-9222-0039E4E56D8D}"/>
                </a:ext>
              </a:extLst>
            </p:cNvPr>
            <p:cNvSpPr txBox="1"/>
            <p:nvPr/>
          </p:nvSpPr>
          <p:spPr>
            <a:xfrm>
              <a:off x="6047" y="2612"/>
              <a:ext cx="423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</a:p>
          </p:txBody>
        </p:sp>
        <p:sp>
          <p:nvSpPr>
            <p:cNvPr id="43" name="TextBox 28">
              <a:extLst>
                <a:ext uri="{FF2B5EF4-FFF2-40B4-BE49-F238E27FC236}">
                  <a16:creationId xmlns:a16="http://schemas.microsoft.com/office/drawing/2014/main" id="{C2AE3F6F-0290-4D94-9EFC-475DFAE90ADD}"/>
                </a:ext>
              </a:extLst>
            </p:cNvPr>
            <p:cNvSpPr txBox="1"/>
            <p:nvPr/>
          </p:nvSpPr>
          <p:spPr>
            <a:xfrm>
              <a:off x="7109" y="4000"/>
              <a:ext cx="423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5</a:t>
              </a:r>
            </a:p>
          </p:txBody>
        </p:sp>
        <p:sp>
          <p:nvSpPr>
            <p:cNvPr id="44" name="TextBox 31">
              <a:extLst>
                <a:ext uri="{FF2B5EF4-FFF2-40B4-BE49-F238E27FC236}">
                  <a16:creationId xmlns:a16="http://schemas.microsoft.com/office/drawing/2014/main" id="{CF6BE74B-5755-490A-85D6-8E6F4CFFD775}"/>
                </a:ext>
              </a:extLst>
            </p:cNvPr>
            <p:cNvSpPr txBox="1"/>
            <p:nvPr/>
          </p:nvSpPr>
          <p:spPr>
            <a:xfrm>
              <a:off x="7517" y="2582"/>
              <a:ext cx="423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</a:p>
          </p:txBody>
        </p: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D869DB16-6913-4473-9966-36566465B81F}"/>
                </a:ext>
              </a:extLst>
            </p:cNvPr>
            <p:cNvSpPr txBox="1"/>
            <p:nvPr/>
          </p:nvSpPr>
          <p:spPr>
            <a:xfrm>
              <a:off x="6267" y="3007"/>
              <a:ext cx="1583" cy="9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快递门店</a:t>
              </a: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B</a:t>
              </a:r>
            </a:p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noProof="1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   ●</a:t>
              </a:r>
            </a:p>
          </p:txBody>
        </p:sp>
      </p:grpSp>
      <p:grpSp>
        <p:nvGrpSpPr>
          <p:cNvPr id="51232" name="组合 46">
            <a:extLst>
              <a:ext uri="{FF2B5EF4-FFF2-40B4-BE49-F238E27FC236}">
                <a16:creationId xmlns:a16="http://schemas.microsoft.com/office/drawing/2014/main" id="{AC16B880-6DD3-47EA-A185-D29457568855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314296"/>
            <a:ext cx="8512175" cy="529543"/>
            <a:chOff x="745" y="495"/>
            <a:chExt cx="13405" cy="833"/>
          </a:xfrm>
        </p:grpSpPr>
        <p:sp>
          <p:nvSpPr>
            <p:cNvPr id="51233" name="文本框 65">
              <a:extLst>
                <a:ext uri="{FF2B5EF4-FFF2-40B4-BE49-F238E27FC236}">
                  <a16:creationId xmlns:a16="http://schemas.microsoft.com/office/drawing/2014/main" id="{60B92B5F-DCD7-431E-944F-74A1424C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535"/>
              <a:ext cx="13405" cy="793"/>
            </a:xfrm>
            <a:prstGeom prst="rect">
              <a:avLst/>
            </a:prstGeom>
            <a:noFill/>
            <a:ln w="41275">
              <a:solidFill>
                <a:srgbClr val="DA368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STEP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规划取快递最佳路线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  </a:t>
              </a:r>
            </a:p>
          </p:txBody>
        </p:sp>
        <p:sp>
          <p:nvSpPr>
            <p:cNvPr id="51234" name="矩形 62">
              <a:extLst>
                <a:ext uri="{FF2B5EF4-FFF2-40B4-BE49-F238E27FC236}">
                  <a16:creationId xmlns:a16="http://schemas.microsoft.com/office/drawing/2014/main" id="{376022F2-017C-403F-81DA-CEE3317C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" y="495"/>
              <a:ext cx="823" cy="822"/>
            </a:xfrm>
            <a:prstGeom prst="rect">
              <a:avLst/>
            </a:pr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Calibri" panose="020F0502020204030204" pitchFamily="34" charset="0"/>
                  <a:ea typeface="楷体_GB2312" panose="02010609030101010101" pitchFamily="49" charset="-122"/>
                  <a:sym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>
            <a:extLst>
              <a:ext uri="{FF2B5EF4-FFF2-40B4-BE49-F238E27FC236}">
                <a16:creationId xmlns:a16="http://schemas.microsoft.com/office/drawing/2014/main" id="{A01F5F84-CAE2-4E81-9C60-784D7B573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676900"/>
            <a:ext cx="7423150" cy="559769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</a:t>
            </a:r>
            <a:r>
              <a:rPr lang="en-US" altLang="zh-CN" sz="2400" dirty="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3.2.3 </a:t>
            </a:r>
            <a:r>
              <a:rPr lang="zh-CN" altLang="en-US" sz="2400" dirty="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数据结构的比较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B5AE3F-2CDB-471F-B156-754F49EE26EE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933450"/>
          <a:ext cx="8661400" cy="460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6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结构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类型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数据（节点）之间的关系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生活中相应结构应用举例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队列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一对一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排队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树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一对多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行政区划</a:t>
                      </a: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书的目录结构等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2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图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多对多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全国航运图</a:t>
                      </a: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铁路运输图</a:t>
                      </a:r>
                    </a:p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高速公路网</a:t>
                      </a: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F335FB9-97CE-4051-8191-7CD3FF09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3046413"/>
            <a:ext cx="1411288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8CFB2D-A427-4A19-A369-208B0034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170113"/>
            <a:ext cx="1412875" cy="3746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21292F-93BF-43F9-8D5F-35945DE2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894013"/>
            <a:ext cx="2813050" cy="8302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520909-3DA4-47B5-8DE5-BFE01D07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2170113"/>
            <a:ext cx="1412875" cy="3746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331620-21ED-4786-9423-55C6C3046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4011613"/>
            <a:ext cx="1774825" cy="12509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621053-F737-47C2-8893-B8FA3AEA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011613"/>
            <a:ext cx="1774825" cy="12509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C9D63768-9BDA-4090-9299-2821D9AD982A}"/>
              </a:ext>
            </a:extLst>
          </p:cNvPr>
          <p:cNvSpPr/>
          <p:nvPr/>
        </p:nvSpPr>
        <p:spPr>
          <a:xfrm>
            <a:off x="2806700" y="2830513"/>
            <a:ext cx="4044950" cy="1025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 </a:t>
            </a:r>
            <a:r>
              <a:rPr lang="zh-CN" altLang="en-US" sz="40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Calibri" panose="020F0502020204030204" charset="0"/>
              </a:rPr>
              <a:t>巩固练习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2F4BFE4A-2D17-4AD7-9286-EC700BB5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028700"/>
            <a:ext cx="7423150" cy="2306638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一个队列初始为空，若它的输入序列为：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，则它的输出序列是（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d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d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a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	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a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6E1A2D0E-CE37-490A-A211-67E98D281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4108450"/>
            <a:ext cx="7423150" cy="1198563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树结构中元素之间存在的关系</a:t>
            </a:r>
            <a:r>
              <a:rPr lang="zh-CN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一对一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一对多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多对一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多对多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9BA5CF-5E82-44DE-B97A-8C18DEF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2835275"/>
            <a:ext cx="2266950" cy="4762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CF4CC4-59E9-4574-ACDF-8C119AB7A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4792663"/>
            <a:ext cx="2266950" cy="4762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  <p:bldP spid="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6" name="Group 98">
            <a:extLst>
              <a:ext uri="{FF2B5EF4-FFF2-40B4-BE49-F238E27FC236}">
                <a16:creationId xmlns:a16="http://schemas.microsoft.com/office/drawing/2014/main" id="{805180BC-4AB3-4002-9925-EE7F49AA9A57}"/>
              </a:ext>
            </a:extLst>
          </p:cNvPr>
          <p:cNvGrpSpPr>
            <a:grpSpLocks/>
          </p:cNvGrpSpPr>
          <p:nvPr/>
        </p:nvGrpSpPr>
        <p:grpSpPr bwMode="auto">
          <a:xfrm>
            <a:off x="3055938" y="2465388"/>
            <a:ext cx="2386012" cy="1985962"/>
            <a:chOff x="0" y="0"/>
            <a:chExt cx="3181693" cy="2647950"/>
          </a:xfrm>
        </p:grpSpPr>
        <p:sp>
          <p:nvSpPr>
            <p:cNvPr id="57346" name="圆角矩形 146">
              <a:extLst>
                <a:ext uri="{FF2B5EF4-FFF2-40B4-BE49-F238E27FC236}">
                  <a16:creationId xmlns:a16="http://schemas.microsoft.com/office/drawing/2014/main" id="{BDE64300-4B36-4600-8BDB-6491DDF6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81693" cy="2647950"/>
            </a:xfrm>
            <a:prstGeom prst="roundRect">
              <a:avLst>
                <a:gd name="adj" fmla="val 10551"/>
              </a:avLst>
            </a:pr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347" name="矩形 147">
              <a:extLst>
                <a:ext uri="{FF2B5EF4-FFF2-40B4-BE49-F238E27FC236}">
                  <a16:creationId xmlns:a16="http://schemas.microsoft.com/office/drawing/2014/main" id="{170DB2D8-6BBF-4625-8E71-FA7911BF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19" y="647700"/>
              <a:ext cx="2647950" cy="176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zh-CN" sz="3600">
                  <a:solidFill>
                    <a:srgbClr val="02AB8B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总结</a:t>
              </a:r>
            </a:p>
          </p:txBody>
        </p:sp>
        <p:sp>
          <p:nvSpPr>
            <p:cNvPr id="57348" name="椭圆 148">
              <a:extLst>
                <a:ext uri="{FF2B5EF4-FFF2-40B4-BE49-F238E27FC236}">
                  <a16:creationId xmlns:a16="http://schemas.microsoft.com/office/drawing/2014/main" id="{11FC30F8-5A95-4AEF-870D-2784C2A10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907" y="223060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349" name="椭圆 149">
              <a:extLst>
                <a:ext uri="{FF2B5EF4-FFF2-40B4-BE49-F238E27FC236}">
                  <a16:creationId xmlns:a16="http://schemas.microsoft.com/office/drawing/2014/main" id="{F5833851-11E9-4B9C-8B1A-361D5A052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147" y="222314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350" name="椭圆 150">
              <a:extLst>
                <a:ext uri="{FF2B5EF4-FFF2-40B4-BE49-F238E27FC236}">
                  <a16:creationId xmlns:a16="http://schemas.microsoft.com/office/drawing/2014/main" id="{26D07860-E019-4FDE-998E-9017B3E6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818" y="215987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22638" name="Group 110">
            <a:extLst>
              <a:ext uri="{FF2B5EF4-FFF2-40B4-BE49-F238E27FC236}">
                <a16:creationId xmlns:a16="http://schemas.microsoft.com/office/drawing/2014/main" id="{A01F73C3-2EBD-4E3C-AAD5-436E3BA162A5}"/>
              </a:ext>
            </a:extLst>
          </p:cNvPr>
          <p:cNvGrpSpPr>
            <a:grpSpLocks/>
          </p:cNvGrpSpPr>
          <p:nvPr/>
        </p:nvGrpSpPr>
        <p:grpSpPr bwMode="auto">
          <a:xfrm>
            <a:off x="-49213" y="3973513"/>
            <a:ext cx="4117976" cy="1287462"/>
            <a:chOff x="-2697273" y="-508563"/>
            <a:chExt cx="5492815" cy="1716081"/>
          </a:xfrm>
        </p:grpSpPr>
        <p:grpSp>
          <p:nvGrpSpPr>
            <p:cNvPr id="57352" name="Group 111">
              <a:extLst>
                <a:ext uri="{FF2B5EF4-FFF2-40B4-BE49-F238E27FC236}">
                  <a16:creationId xmlns:a16="http://schemas.microsoft.com/office/drawing/2014/main" id="{02E0A555-596E-4F71-BF9C-69D65503A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97313" y="-508563"/>
              <a:ext cx="5392855" cy="1716081"/>
              <a:chOff x="-2597313" y="-508563"/>
              <a:chExt cx="5392855" cy="1716081"/>
            </a:xfrm>
          </p:grpSpPr>
          <p:sp>
            <p:nvSpPr>
              <p:cNvPr id="57353" name="等腰三角形 27">
                <a:extLst>
                  <a:ext uri="{FF2B5EF4-FFF2-40B4-BE49-F238E27FC236}">
                    <a16:creationId xmlns:a16="http://schemas.microsoft.com/office/drawing/2014/main" id="{2696F9EC-142D-4E33-AAB2-41ACEE4CD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905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4" name="矩形 161">
                <a:extLst>
                  <a:ext uri="{FF2B5EF4-FFF2-40B4-BE49-F238E27FC236}">
                    <a16:creationId xmlns:a16="http://schemas.microsoft.com/office/drawing/2014/main" id="{A1226CD2-508F-4690-86B3-CEF2C99DE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97313" y="-508563"/>
                <a:ext cx="3701975" cy="1716081"/>
              </a:xfrm>
              <a:prstGeom prst="rect">
                <a:avLst/>
              </a:prstGeom>
              <a:solidFill>
                <a:srgbClr val="02A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0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57355" name="文本框 159">
              <a:extLst>
                <a:ext uri="{FF2B5EF4-FFF2-40B4-BE49-F238E27FC236}">
                  <a16:creationId xmlns:a16="http://schemas.microsoft.com/office/drawing/2014/main" id="{604A7380-9D47-46FB-BF27-11952C843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97273" y="-426535"/>
              <a:ext cx="4040829" cy="1598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列表基本操作：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append pop insert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del len ···</a:t>
              </a:r>
            </a:p>
          </p:txBody>
        </p:sp>
      </p:grpSp>
      <p:grpSp>
        <p:nvGrpSpPr>
          <p:cNvPr id="22643" name="Group 115">
            <a:extLst>
              <a:ext uri="{FF2B5EF4-FFF2-40B4-BE49-F238E27FC236}">
                <a16:creationId xmlns:a16="http://schemas.microsoft.com/office/drawing/2014/main" id="{1CE4CD94-0C7B-4805-A8F6-4DFCE89C97B7}"/>
              </a:ext>
            </a:extLst>
          </p:cNvPr>
          <p:cNvGrpSpPr>
            <a:grpSpLocks/>
          </p:cNvGrpSpPr>
          <p:nvPr/>
        </p:nvGrpSpPr>
        <p:grpSpPr bwMode="auto">
          <a:xfrm>
            <a:off x="-52388" y="2162175"/>
            <a:ext cx="4122738" cy="1284288"/>
            <a:chOff x="-2705091" y="0"/>
            <a:chExt cx="5494010" cy="1713652"/>
          </a:xfrm>
        </p:grpSpPr>
        <p:grpSp>
          <p:nvGrpSpPr>
            <p:cNvPr id="57357" name="Group 116">
              <a:extLst>
                <a:ext uri="{FF2B5EF4-FFF2-40B4-BE49-F238E27FC236}">
                  <a16:creationId xmlns:a16="http://schemas.microsoft.com/office/drawing/2014/main" id="{52E04C71-6068-45CD-B723-C056912CF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01863" y="0"/>
              <a:ext cx="5390782" cy="1713652"/>
              <a:chOff x="-2601863" y="0"/>
              <a:chExt cx="5390782" cy="1713652"/>
            </a:xfrm>
          </p:grpSpPr>
          <p:sp>
            <p:nvSpPr>
              <p:cNvPr id="57358" name="等腰三角形 27">
                <a:extLst>
                  <a:ext uri="{FF2B5EF4-FFF2-40B4-BE49-F238E27FC236}">
                    <a16:creationId xmlns:a16="http://schemas.microsoft.com/office/drawing/2014/main" id="{0A8A82FC-5731-4A00-B4D6-B3759EAF0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680" y="0"/>
                <a:ext cx="1694239" cy="1713652"/>
              </a:xfrm>
              <a:custGeom>
                <a:avLst/>
                <a:gdLst>
                  <a:gd name="T0" fmla="*/ 59 w 1694239"/>
                  <a:gd name="T1" fmla="*/ 586527 h 1713652"/>
                  <a:gd name="T2" fmla="*/ 7044 w 1694239"/>
                  <a:gd name="T3" fmla="*/ 0 h 1713652"/>
                  <a:gd name="T4" fmla="*/ 1694239 w 1694239"/>
                  <a:gd name="T5" fmla="*/ 1713652 h 1713652"/>
                  <a:gd name="T6" fmla="*/ 59 w 1694239"/>
                  <a:gd name="T7" fmla="*/ 586527 h 1713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4239" h="1713652">
                    <a:moveTo>
                      <a:pt x="59" y="586527"/>
                    </a:moveTo>
                    <a:cubicBezTo>
                      <a:pt x="-788" y="387049"/>
                      <a:pt x="7891" y="199478"/>
                      <a:pt x="7044" y="0"/>
                    </a:cubicBezTo>
                    <a:lnTo>
                      <a:pt x="1694239" y="1713652"/>
                    </a:lnTo>
                    <a:lnTo>
                      <a:pt x="59" y="586527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9" name="矩形 166">
                <a:extLst>
                  <a:ext uri="{FF2B5EF4-FFF2-40B4-BE49-F238E27FC236}">
                    <a16:creationId xmlns:a16="http://schemas.microsoft.com/office/drawing/2014/main" id="{EEFFF6D1-EDE8-4880-9C13-4479FD033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1863" y="2542"/>
                <a:ext cx="3706427" cy="1475138"/>
              </a:xfrm>
              <a:prstGeom prst="rect">
                <a:avLst/>
              </a:prstGeom>
              <a:solidFill>
                <a:srgbClr val="E2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0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57360" name="文本框 164">
              <a:extLst>
                <a:ext uri="{FF2B5EF4-FFF2-40B4-BE49-F238E27FC236}">
                  <a16:creationId xmlns:a16="http://schemas.microsoft.com/office/drawing/2014/main" id="{99AE432A-6045-413F-AF9C-E5D66E851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05091" y="178779"/>
              <a:ext cx="4594436" cy="102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简单数据类型：</a:t>
              </a:r>
            </a:p>
            <a:p>
              <a:r>
                <a:rPr lang="en-US" altLang="zh-CN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int  float  str  bool</a:t>
              </a:r>
            </a:p>
          </p:txBody>
        </p:sp>
      </p:grpSp>
      <p:grpSp>
        <p:nvGrpSpPr>
          <p:cNvPr id="22653" name="Group 125">
            <a:extLst>
              <a:ext uri="{FF2B5EF4-FFF2-40B4-BE49-F238E27FC236}">
                <a16:creationId xmlns:a16="http://schemas.microsoft.com/office/drawing/2014/main" id="{D043625F-7D91-415B-852D-E37863A2AD9D}"/>
              </a:ext>
            </a:extLst>
          </p:cNvPr>
          <p:cNvGrpSpPr>
            <a:grpSpLocks/>
          </p:cNvGrpSpPr>
          <p:nvPr/>
        </p:nvGrpSpPr>
        <p:grpSpPr bwMode="auto">
          <a:xfrm>
            <a:off x="4606925" y="1836738"/>
            <a:ext cx="4384675" cy="1433512"/>
            <a:chOff x="364022" y="0"/>
            <a:chExt cx="5514075" cy="1908243"/>
          </a:xfrm>
        </p:grpSpPr>
        <p:grpSp>
          <p:nvGrpSpPr>
            <p:cNvPr id="57362" name="Group 126">
              <a:extLst>
                <a:ext uri="{FF2B5EF4-FFF2-40B4-BE49-F238E27FC236}">
                  <a16:creationId xmlns:a16="http://schemas.microsoft.com/office/drawing/2014/main" id="{52FB9AB0-2500-49F8-8E20-1ACE83B9907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4022" y="0"/>
              <a:ext cx="5514074" cy="1908243"/>
              <a:chOff x="-3078858" y="0"/>
              <a:chExt cx="5514074" cy="1908243"/>
            </a:xfrm>
          </p:grpSpPr>
          <p:sp>
            <p:nvSpPr>
              <p:cNvPr id="57363" name="等腰三角形 27">
                <a:extLst>
                  <a:ext uri="{FF2B5EF4-FFF2-40B4-BE49-F238E27FC236}">
                    <a16:creationId xmlns:a16="http://schemas.microsoft.com/office/drawing/2014/main" id="{A2D12315-4844-4DCF-BD97-E43C27E27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608" y="0"/>
                <a:ext cx="1332608" cy="1908243"/>
              </a:xfrm>
              <a:custGeom>
                <a:avLst/>
                <a:gdLst>
                  <a:gd name="T0" fmla="*/ 2540 w 1696720"/>
                  <a:gd name="T1" fmla="*/ 593671 h 1706508"/>
                  <a:gd name="T2" fmla="*/ 0 w 1696720"/>
                  <a:gd name="T3" fmla="*/ 0 h 1706508"/>
                  <a:gd name="T4" fmla="*/ 1696720 w 1696720"/>
                  <a:gd name="T5" fmla="*/ 1706508 h 1706508"/>
                  <a:gd name="T6" fmla="*/ 2540 w 1696720"/>
                  <a:gd name="T7" fmla="*/ 593671 h 1706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6720" h="1706508">
                    <a:moveTo>
                      <a:pt x="2540" y="593671"/>
                    </a:moveTo>
                    <a:cubicBezTo>
                      <a:pt x="1693" y="394193"/>
                      <a:pt x="847" y="199478"/>
                      <a:pt x="0" y="0"/>
                    </a:cubicBezTo>
                    <a:lnTo>
                      <a:pt x="1696720" y="1706508"/>
                    </a:lnTo>
                    <a:lnTo>
                      <a:pt x="2540" y="593671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4" name="矩形 176">
                <a:extLst>
                  <a:ext uri="{FF2B5EF4-FFF2-40B4-BE49-F238E27FC236}">
                    <a16:creationId xmlns:a16="http://schemas.microsoft.com/office/drawing/2014/main" id="{42880F36-5165-4BF3-9FEB-BE35E71F2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078858" y="1692"/>
                <a:ext cx="4181466" cy="1475166"/>
              </a:xfrm>
              <a:prstGeom prst="rect">
                <a:avLst/>
              </a:prstGeom>
              <a:solidFill>
                <a:srgbClr val="085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0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57365" name="文本框 174">
              <a:extLst>
                <a:ext uri="{FF2B5EF4-FFF2-40B4-BE49-F238E27FC236}">
                  <a16:creationId xmlns:a16="http://schemas.microsoft.com/office/drawing/2014/main" id="{F7CEFD3D-3D18-4FEC-B0EF-43A90E35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17" y="82048"/>
              <a:ext cx="3969080" cy="135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★线性结构：队列 一对一</a:t>
              </a:r>
            </a:p>
            <a:p>
              <a:pPr algn="r"/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先进先出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栈：先进后出</a:t>
              </a:r>
            </a:p>
          </p:txBody>
        </p:sp>
      </p:grpSp>
      <p:grpSp>
        <p:nvGrpSpPr>
          <p:cNvPr id="22663" name="Group 135">
            <a:extLst>
              <a:ext uri="{FF2B5EF4-FFF2-40B4-BE49-F238E27FC236}">
                <a16:creationId xmlns:a16="http://schemas.microsoft.com/office/drawing/2014/main" id="{586270FC-5155-4F7C-8556-4512410AEB97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3957638"/>
            <a:ext cx="4071937" cy="1300162"/>
            <a:chOff x="0" y="-521310"/>
            <a:chExt cx="5430204" cy="1734309"/>
          </a:xfrm>
        </p:grpSpPr>
        <p:grpSp>
          <p:nvGrpSpPr>
            <p:cNvPr id="57367" name="Group 136">
              <a:extLst>
                <a:ext uri="{FF2B5EF4-FFF2-40B4-BE49-F238E27FC236}">
                  <a16:creationId xmlns:a16="http://schemas.microsoft.com/office/drawing/2014/main" id="{F1A09077-C81F-49E5-9DD9-366B8FBC91B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-521310"/>
              <a:ext cx="5404799" cy="1734309"/>
              <a:chOff x="-2610527" y="-521310"/>
              <a:chExt cx="5404799" cy="1734309"/>
            </a:xfrm>
          </p:grpSpPr>
          <p:sp>
            <p:nvSpPr>
              <p:cNvPr id="57368" name="等腰三角形 27">
                <a:extLst>
                  <a:ext uri="{FF2B5EF4-FFF2-40B4-BE49-F238E27FC236}">
                    <a16:creationId xmlns:a16="http://schemas.microsoft.com/office/drawing/2014/main" id="{DB95827A-50F6-47E0-A72C-A61216B72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778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9" name="矩形 186">
                <a:extLst>
                  <a:ext uri="{FF2B5EF4-FFF2-40B4-BE49-F238E27FC236}">
                    <a16:creationId xmlns:a16="http://schemas.microsoft.com/office/drawing/2014/main" id="{29CF079E-5251-468C-B9C1-A97AA0B5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10527" y="-521310"/>
                <a:ext cx="3715535" cy="1734309"/>
              </a:xfrm>
              <a:prstGeom prst="rect">
                <a:avLst/>
              </a:prstGeom>
              <a:solidFill>
                <a:srgbClr val="F4C5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00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57370" name="文本框 184">
              <a:extLst>
                <a:ext uri="{FF2B5EF4-FFF2-40B4-BE49-F238E27FC236}">
                  <a16:creationId xmlns:a16="http://schemas.microsoft.com/office/drawing/2014/main" id="{09DBD4E7-8E73-4AA3-A091-F29C4EE7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359" y="-312017"/>
              <a:ext cx="3608845" cy="1353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树结构：一对多</a:t>
              </a:r>
            </a:p>
            <a:p>
              <a:endPara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  <a:p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图结构：多对多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" dur="500"/>
                                        <p:tgtEl>
                                          <p:spTgt spid="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" dur="5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0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3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6">
            <a:extLst>
              <a:ext uri="{FF2B5EF4-FFF2-40B4-BE49-F238E27FC236}">
                <a16:creationId xmlns:a16="http://schemas.microsoft.com/office/drawing/2014/main" id="{09178C42-A44A-4299-A07D-0CBD818FFC4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33794" name="Freeform 5">
              <a:extLst>
                <a:ext uri="{FF2B5EF4-FFF2-40B4-BE49-F238E27FC236}">
                  <a16:creationId xmlns:a16="http://schemas.microsoft.com/office/drawing/2014/main" id="{1A98633E-E82F-402B-9EC3-010B0E50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5" name="Freeform 6">
              <a:extLst>
                <a:ext uri="{FF2B5EF4-FFF2-40B4-BE49-F238E27FC236}">
                  <a16:creationId xmlns:a16="http://schemas.microsoft.com/office/drawing/2014/main" id="{12DAA8A3-C719-4F28-9902-EAE311A8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6" name="Freeform 7">
              <a:extLst>
                <a:ext uri="{FF2B5EF4-FFF2-40B4-BE49-F238E27FC236}">
                  <a16:creationId xmlns:a16="http://schemas.microsoft.com/office/drawing/2014/main" id="{A45A9ACE-A852-49B3-A443-E0363FD3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Freeform 8">
              <a:extLst>
                <a:ext uri="{FF2B5EF4-FFF2-40B4-BE49-F238E27FC236}">
                  <a16:creationId xmlns:a16="http://schemas.microsoft.com/office/drawing/2014/main" id="{A12FC8BC-8BEB-46B0-A082-78A1D7D8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8" name="Freeform 9">
              <a:extLst>
                <a:ext uri="{FF2B5EF4-FFF2-40B4-BE49-F238E27FC236}">
                  <a16:creationId xmlns:a16="http://schemas.microsoft.com/office/drawing/2014/main" id="{07E82B22-EA40-4BB4-8240-E1DE63B5B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Freeform 10">
              <a:extLst>
                <a:ext uri="{FF2B5EF4-FFF2-40B4-BE49-F238E27FC236}">
                  <a16:creationId xmlns:a16="http://schemas.microsoft.com/office/drawing/2014/main" id="{002E849B-813F-43AF-8686-73138F176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Freeform 11">
              <a:extLst>
                <a:ext uri="{FF2B5EF4-FFF2-40B4-BE49-F238E27FC236}">
                  <a16:creationId xmlns:a16="http://schemas.microsoft.com/office/drawing/2014/main" id="{FC529882-5883-4CA7-80C2-55B64B12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Freeform 12">
              <a:extLst>
                <a:ext uri="{FF2B5EF4-FFF2-40B4-BE49-F238E27FC236}">
                  <a16:creationId xmlns:a16="http://schemas.microsoft.com/office/drawing/2014/main" id="{75619625-DE71-4AC0-B7CB-B034990CD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Freeform 13">
              <a:extLst>
                <a:ext uri="{FF2B5EF4-FFF2-40B4-BE49-F238E27FC236}">
                  <a16:creationId xmlns:a16="http://schemas.microsoft.com/office/drawing/2014/main" id="{8E147D0A-1FC2-4E62-971E-5490391AE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Freeform 14">
              <a:extLst>
                <a:ext uri="{FF2B5EF4-FFF2-40B4-BE49-F238E27FC236}">
                  <a16:creationId xmlns:a16="http://schemas.microsoft.com/office/drawing/2014/main" id="{6A7B00E2-A606-4F70-93C4-32E33C49A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Freeform 15">
              <a:extLst>
                <a:ext uri="{FF2B5EF4-FFF2-40B4-BE49-F238E27FC236}">
                  <a16:creationId xmlns:a16="http://schemas.microsoft.com/office/drawing/2014/main" id="{7CE55F1E-50DB-444C-8C38-D72B33D58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Freeform 16">
              <a:extLst>
                <a:ext uri="{FF2B5EF4-FFF2-40B4-BE49-F238E27FC236}">
                  <a16:creationId xmlns:a16="http://schemas.microsoft.com/office/drawing/2014/main" id="{A97A1333-D3A1-4653-B106-254E8F63D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Freeform 17">
              <a:extLst>
                <a:ext uri="{FF2B5EF4-FFF2-40B4-BE49-F238E27FC236}">
                  <a16:creationId xmlns:a16="http://schemas.microsoft.com/office/drawing/2014/main" id="{45DFAFA6-815B-4C67-86A3-585B5CDD8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Freeform 18">
              <a:extLst>
                <a:ext uri="{FF2B5EF4-FFF2-40B4-BE49-F238E27FC236}">
                  <a16:creationId xmlns:a16="http://schemas.microsoft.com/office/drawing/2014/main" id="{CE81300B-046A-4886-9779-661C76552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Freeform 21">
              <a:extLst>
                <a:ext uri="{FF2B5EF4-FFF2-40B4-BE49-F238E27FC236}">
                  <a16:creationId xmlns:a16="http://schemas.microsoft.com/office/drawing/2014/main" id="{3C084F60-97EE-4C36-A57A-34D564F4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Freeform 22">
              <a:extLst>
                <a:ext uri="{FF2B5EF4-FFF2-40B4-BE49-F238E27FC236}">
                  <a16:creationId xmlns:a16="http://schemas.microsoft.com/office/drawing/2014/main" id="{72DFDAF0-E826-411D-87F8-5E8B946DA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Freeform 23">
              <a:extLst>
                <a:ext uri="{FF2B5EF4-FFF2-40B4-BE49-F238E27FC236}">
                  <a16:creationId xmlns:a16="http://schemas.microsoft.com/office/drawing/2014/main" id="{92619245-893E-4825-8E3E-B5E59F26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Freeform 24">
              <a:extLst>
                <a:ext uri="{FF2B5EF4-FFF2-40B4-BE49-F238E27FC236}">
                  <a16:creationId xmlns:a16="http://schemas.microsoft.com/office/drawing/2014/main" id="{B5098C91-E511-4ADE-A270-70FE3C7E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Freeform 25">
              <a:extLst>
                <a:ext uri="{FF2B5EF4-FFF2-40B4-BE49-F238E27FC236}">
                  <a16:creationId xmlns:a16="http://schemas.microsoft.com/office/drawing/2014/main" id="{CD321EC9-2AF1-48F8-AE6E-A77C5DBAB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Freeform 26">
              <a:extLst>
                <a:ext uri="{FF2B5EF4-FFF2-40B4-BE49-F238E27FC236}">
                  <a16:creationId xmlns:a16="http://schemas.microsoft.com/office/drawing/2014/main" id="{FFF71167-7E23-4B9C-88FF-67CD2F23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27">
              <a:extLst>
                <a:ext uri="{FF2B5EF4-FFF2-40B4-BE49-F238E27FC236}">
                  <a16:creationId xmlns:a16="http://schemas.microsoft.com/office/drawing/2014/main" id="{77367225-C43A-4FAE-AC15-95E47812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28">
              <a:extLst>
                <a:ext uri="{FF2B5EF4-FFF2-40B4-BE49-F238E27FC236}">
                  <a16:creationId xmlns:a16="http://schemas.microsoft.com/office/drawing/2014/main" id="{6B714F2B-51FE-4F2D-AA41-5B081636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29">
              <a:extLst>
                <a:ext uri="{FF2B5EF4-FFF2-40B4-BE49-F238E27FC236}">
                  <a16:creationId xmlns:a16="http://schemas.microsoft.com/office/drawing/2014/main" id="{A661155D-C954-4D81-8A0E-F31A30C3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Freeform 30">
              <a:extLst>
                <a:ext uri="{FF2B5EF4-FFF2-40B4-BE49-F238E27FC236}">
                  <a16:creationId xmlns:a16="http://schemas.microsoft.com/office/drawing/2014/main" id="{9561FEA9-2E31-46E3-8ED6-F8BA5B1C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31">
              <a:extLst>
                <a:ext uri="{FF2B5EF4-FFF2-40B4-BE49-F238E27FC236}">
                  <a16:creationId xmlns:a16="http://schemas.microsoft.com/office/drawing/2014/main" id="{C06F92EA-3ECB-41C7-A0AF-E3A671BA5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32">
              <a:extLst>
                <a:ext uri="{FF2B5EF4-FFF2-40B4-BE49-F238E27FC236}">
                  <a16:creationId xmlns:a16="http://schemas.microsoft.com/office/drawing/2014/main" id="{A572CBC2-662F-4C37-958E-FD85FC39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33">
              <a:extLst>
                <a:ext uri="{FF2B5EF4-FFF2-40B4-BE49-F238E27FC236}">
                  <a16:creationId xmlns:a16="http://schemas.microsoft.com/office/drawing/2014/main" id="{542DDD4F-95C2-495A-A013-BC8702B45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34">
              <a:extLst>
                <a:ext uri="{FF2B5EF4-FFF2-40B4-BE49-F238E27FC236}">
                  <a16:creationId xmlns:a16="http://schemas.microsoft.com/office/drawing/2014/main" id="{C83F0549-6A30-4202-9451-ABC902B2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35">
              <a:extLst>
                <a:ext uri="{FF2B5EF4-FFF2-40B4-BE49-F238E27FC236}">
                  <a16:creationId xmlns:a16="http://schemas.microsoft.com/office/drawing/2014/main" id="{8F4DA29C-3398-4DC0-ADD7-741B68CA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36">
              <a:extLst>
                <a:ext uri="{FF2B5EF4-FFF2-40B4-BE49-F238E27FC236}">
                  <a16:creationId xmlns:a16="http://schemas.microsoft.com/office/drawing/2014/main" id="{EFBDEBD1-DB04-4195-8BE1-C2B0EFD1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37">
              <a:extLst>
                <a:ext uri="{FF2B5EF4-FFF2-40B4-BE49-F238E27FC236}">
                  <a16:creationId xmlns:a16="http://schemas.microsoft.com/office/drawing/2014/main" id="{A3A8D6E9-18B1-4B21-AC41-45D0F855C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38">
              <a:extLst>
                <a:ext uri="{FF2B5EF4-FFF2-40B4-BE49-F238E27FC236}">
                  <a16:creationId xmlns:a16="http://schemas.microsoft.com/office/drawing/2014/main" id="{CB7645E9-F564-43D8-9491-60D7BBED2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39">
              <a:extLst>
                <a:ext uri="{FF2B5EF4-FFF2-40B4-BE49-F238E27FC236}">
                  <a16:creationId xmlns:a16="http://schemas.microsoft.com/office/drawing/2014/main" id="{4E76095C-7670-42AC-BDAB-BA7F876C2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40">
              <a:extLst>
                <a:ext uri="{FF2B5EF4-FFF2-40B4-BE49-F238E27FC236}">
                  <a16:creationId xmlns:a16="http://schemas.microsoft.com/office/drawing/2014/main" id="{289EADC6-C7DB-4387-90E6-44417609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43">
              <a:extLst>
                <a:ext uri="{FF2B5EF4-FFF2-40B4-BE49-F238E27FC236}">
                  <a16:creationId xmlns:a16="http://schemas.microsoft.com/office/drawing/2014/main" id="{E4597907-A5A6-49DC-A72C-2B4EDF52B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44">
              <a:extLst>
                <a:ext uri="{FF2B5EF4-FFF2-40B4-BE49-F238E27FC236}">
                  <a16:creationId xmlns:a16="http://schemas.microsoft.com/office/drawing/2014/main" id="{6CF8BF12-590D-4080-8404-B5ED569E4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45">
              <a:extLst>
                <a:ext uri="{FF2B5EF4-FFF2-40B4-BE49-F238E27FC236}">
                  <a16:creationId xmlns:a16="http://schemas.microsoft.com/office/drawing/2014/main" id="{194CBB3D-0DBC-41C2-A6C9-273F0F29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46">
              <a:extLst>
                <a:ext uri="{FF2B5EF4-FFF2-40B4-BE49-F238E27FC236}">
                  <a16:creationId xmlns:a16="http://schemas.microsoft.com/office/drawing/2014/main" id="{11529B15-CB6C-40D3-8C09-C6D71FE1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47">
              <a:extLst>
                <a:ext uri="{FF2B5EF4-FFF2-40B4-BE49-F238E27FC236}">
                  <a16:creationId xmlns:a16="http://schemas.microsoft.com/office/drawing/2014/main" id="{7EBB1C4D-F5B7-4717-B0D9-C6AC1B63A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48">
              <a:extLst>
                <a:ext uri="{FF2B5EF4-FFF2-40B4-BE49-F238E27FC236}">
                  <a16:creationId xmlns:a16="http://schemas.microsoft.com/office/drawing/2014/main" id="{F034811D-CEEF-440B-A2CE-3A0FF551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71">
              <a:extLst>
                <a:ext uri="{FF2B5EF4-FFF2-40B4-BE49-F238E27FC236}">
                  <a16:creationId xmlns:a16="http://schemas.microsoft.com/office/drawing/2014/main" id="{BAF567C5-716B-465D-B8EE-28B732BB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72">
              <a:extLst>
                <a:ext uri="{FF2B5EF4-FFF2-40B4-BE49-F238E27FC236}">
                  <a16:creationId xmlns:a16="http://schemas.microsoft.com/office/drawing/2014/main" id="{CEB6F60F-27FB-4716-9AFF-5CC15106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Oval 95">
              <a:extLst>
                <a:ext uri="{FF2B5EF4-FFF2-40B4-BE49-F238E27FC236}">
                  <a16:creationId xmlns:a16="http://schemas.microsoft.com/office/drawing/2014/main" id="{30EAB686-1E3F-4E5E-B9F7-3197A6D56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37" name="Oval 96">
              <a:extLst>
                <a:ext uri="{FF2B5EF4-FFF2-40B4-BE49-F238E27FC236}">
                  <a16:creationId xmlns:a16="http://schemas.microsoft.com/office/drawing/2014/main" id="{FE6BFFE3-2606-47AC-852B-1A1B006B6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38" name="Oval 97">
              <a:extLst>
                <a:ext uri="{FF2B5EF4-FFF2-40B4-BE49-F238E27FC236}">
                  <a16:creationId xmlns:a16="http://schemas.microsoft.com/office/drawing/2014/main" id="{B66C696C-ACEA-4BFA-9227-E9875BBF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39" name="Oval 98">
              <a:extLst>
                <a:ext uri="{FF2B5EF4-FFF2-40B4-BE49-F238E27FC236}">
                  <a16:creationId xmlns:a16="http://schemas.microsoft.com/office/drawing/2014/main" id="{95DA3CBC-289F-483A-8168-35FCB0D8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40" name="Oval 99">
              <a:extLst>
                <a:ext uri="{FF2B5EF4-FFF2-40B4-BE49-F238E27FC236}">
                  <a16:creationId xmlns:a16="http://schemas.microsoft.com/office/drawing/2014/main" id="{013FF783-0AD3-4363-9830-C0F38070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41" name="Oval 100">
              <a:extLst>
                <a:ext uri="{FF2B5EF4-FFF2-40B4-BE49-F238E27FC236}">
                  <a16:creationId xmlns:a16="http://schemas.microsoft.com/office/drawing/2014/main" id="{8F3F0834-974B-41F2-892E-66325F69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42" name="Oval 101">
              <a:extLst>
                <a:ext uri="{FF2B5EF4-FFF2-40B4-BE49-F238E27FC236}">
                  <a16:creationId xmlns:a16="http://schemas.microsoft.com/office/drawing/2014/main" id="{EA5D5D3A-7D0C-4B08-B466-73B01CFD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43" name="Oval 102">
              <a:extLst>
                <a:ext uri="{FF2B5EF4-FFF2-40B4-BE49-F238E27FC236}">
                  <a16:creationId xmlns:a16="http://schemas.microsoft.com/office/drawing/2014/main" id="{3D263291-11CA-44D2-8EAC-7145A819D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844" name="Oval 103">
              <a:extLst>
                <a:ext uri="{FF2B5EF4-FFF2-40B4-BE49-F238E27FC236}">
                  <a16:creationId xmlns:a16="http://schemas.microsoft.com/office/drawing/2014/main" id="{1663D41B-B2CA-42E2-BD6E-AF66C5671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3845" name="文本框 55">
            <a:extLst>
              <a:ext uri="{FF2B5EF4-FFF2-40B4-BE49-F238E27FC236}">
                <a16:creationId xmlns:a16="http://schemas.microsoft.com/office/drawing/2014/main" id="{B5F2DA55-C812-4E89-A38C-A9910A2B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0"/>
            <a:ext cx="8923338" cy="1260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复习旧识：数据类型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整数：</a:t>
            </a:r>
            <a:r>
              <a:rPr lang="en-US" altLang="zh-CN" sz="32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int	</a:t>
            </a:r>
            <a:r>
              <a:rPr lang="zh-CN" altLang="en-US" sz="32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浮点数：</a:t>
            </a:r>
            <a:r>
              <a:rPr lang="en-US" altLang="zh-CN" sz="32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float		</a:t>
            </a:r>
            <a:r>
              <a:rPr lang="zh-CN" altLang="en-US" sz="32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字符串：</a:t>
            </a:r>
            <a:r>
              <a:rPr lang="en-US" altLang="zh-CN" sz="32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str</a:t>
            </a:r>
          </a:p>
        </p:txBody>
      </p:sp>
      <p:sp>
        <p:nvSpPr>
          <p:cNvPr id="4098" name="文本框 65">
            <a:extLst>
              <a:ext uri="{FF2B5EF4-FFF2-40B4-BE49-F238E27FC236}">
                <a16:creationId xmlns:a16="http://schemas.microsoft.com/office/drawing/2014/main" id="{FA067F5A-07F8-4600-A2E5-B19651F1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1654175"/>
            <a:ext cx="8909050" cy="5251450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9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1.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简单数据类型：</a:t>
            </a: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整数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int  </a:t>
            </a:r>
            <a:r>
              <a:rPr lang="en-US" altLang="zh-CN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年龄等，</a:t>
            </a:r>
            <a:r>
              <a:rPr lang="en-US" altLang="zh-CN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age = 18; age = 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(18))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浮点数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float  </a:t>
            </a:r>
            <a:r>
              <a:rPr lang="en-US" altLang="zh-CN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身高等，</a:t>
            </a:r>
            <a:r>
              <a:rPr lang="en-US" altLang="zh-CN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 = 1.78 ; t =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float</a:t>
            </a:r>
            <a:r>
              <a:rPr lang="en-US" altLang="zh-CN" sz="2400" b="1" dirty="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(1.78))</a:t>
            </a: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字符串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str 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名字等，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name = '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Tom';name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= 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str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('Tom'))</a:t>
            </a:r>
            <a:endParaRPr lang="zh-CN" altLang="en-US" sz="24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布尔型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bool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（判断条件结果：</a:t>
            </a:r>
            <a:r>
              <a:rPr lang="en-US" altLang="zh-CN" sz="24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True</a:t>
            </a:r>
            <a:r>
              <a:rPr lang="zh-CN" altLang="en-US" sz="24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False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复合数据类型：</a:t>
            </a:r>
          </a:p>
          <a:p>
            <a:pPr algn="r">
              <a:lnSpc>
                <a:spcPct val="17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列表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list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、元组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tuple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、字典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dict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、集合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set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等。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			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组合 6">
            <a:extLst>
              <a:ext uri="{FF2B5EF4-FFF2-40B4-BE49-F238E27FC236}">
                <a16:creationId xmlns:a16="http://schemas.microsoft.com/office/drawing/2014/main" id="{4CF4362D-7017-401F-A219-96C80B57BD13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725738"/>
            <a:ext cx="4430713" cy="4133850"/>
            <a:chOff x="4955" y="1770"/>
            <a:chExt cx="9305" cy="8682"/>
          </a:xfrm>
        </p:grpSpPr>
        <p:pic>
          <p:nvPicPr>
            <p:cNvPr id="58370" name="Picture 112">
              <a:extLst>
                <a:ext uri="{FF2B5EF4-FFF2-40B4-BE49-F238E27FC236}">
                  <a16:creationId xmlns:a16="http://schemas.microsoft.com/office/drawing/2014/main" id="{303B599C-C266-4C03-86F8-AEDF62EE5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71" name="组合 5">
              <a:extLst>
                <a:ext uri="{FF2B5EF4-FFF2-40B4-BE49-F238E27FC236}">
                  <a16:creationId xmlns:a16="http://schemas.microsoft.com/office/drawing/2014/main" id="{81D26F8A-7BAE-436D-8DCF-BD6A39D67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58372" name="Picture 113">
                <a:extLst>
                  <a:ext uri="{FF2B5EF4-FFF2-40B4-BE49-F238E27FC236}">
                    <a16:creationId xmlns:a16="http://schemas.microsoft.com/office/drawing/2014/main" id="{9E16ED0F-2067-4503-B080-D8FD6581D3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8373" name="组合 4">
                <a:extLst>
                  <a:ext uri="{FF2B5EF4-FFF2-40B4-BE49-F238E27FC236}">
                    <a16:creationId xmlns:a16="http://schemas.microsoft.com/office/drawing/2014/main" id="{9DD226DA-A689-47F6-9D47-66DB3071CC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58374" name="Group 113">
                  <a:extLst>
                    <a:ext uri="{FF2B5EF4-FFF2-40B4-BE49-F238E27FC236}">
                      <a16:creationId xmlns:a16="http://schemas.microsoft.com/office/drawing/2014/main" id="{0DA5E12A-FFB4-47FF-B0B3-AFCAAF26B7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58375" name="Freeform 115">
                    <a:extLst>
                      <a:ext uri="{FF2B5EF4-FFF2-40B4-BE49-F238E27FC236}">
                        <a16:creationId xmlns:a16="http://schemas.microsoft.com/office/drawing/2014/main" id="{0179DBD3-120C-4991-9AAC-56B52687E1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8376" name="Group 115">
                    <a:extLst>
                      <a:ext uri="{FF2B5EF4-FFF2-40B4-BE49-F238E27FC236}">
                        <a16:creationId xmlns:a16="http://schemas.microsoft.com/office/drawing/2014/main" id="{FC506DA6-3DE6-4C7F-839F-48C044FDA59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58377" name="Picture 114">
                      <a:extLst>
                        <a:ext uri="{FF2B5EF4-FFF2-40B4-BE49-F238E27FC236}">
                          <a16:creationId xmlns:a16="http://schemas.microsoft.com/office/drawing/2014/main" id="{74E3401E-B844-4450-9DD0-8F6D45BB8AB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8378" name="Freeform 116">
                      <a:extLst>
                        <a:ext uri="{FF2B5EF4-FFF2-40B4-BE49-F238E27FC236}">
                          <a16:creationId xmlns:a16="http://schemas.microsoft.com/office/drawing/2014/main" id="{1AD1B17C-29C2-48C6-B2D5-E6230CC0A6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58379" name="Picture 117">
                      <a:extLst>
                        <a:ext uri="{FF2B5EF4-FFF2-40B4-BE49-F238E27FC236}">
                          <a16:creationId xmlns:a16="http://schemas.microsoft.com/office/drawing/2014/main" id="{F27CB9E1-8A2E-49F0-9DF0-89C0468108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8380" name="Freeform 118">
                      <a:extLst>
                        <a:ext uri="{FF2B5EF4-FFF2-40B4-BE49-F238E27FC236}">
                          <a16:creationId xmlns:a16="http://schemas.microsoft.com/office/drawing/2014/main" id="{FCD3A567-4A16-4A4B-99B4-1412530B37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381" name="Oval 121">
                      <a:extLst>
                        <a:ext uri="{FF2B5EF4-FFF2-40B4-BE49-F238E27FC236}">
                          <a16:creationId xmlns:a16="http://schemas.microsoft.com/office/drawing/2014/main" id="{DE934AC0-2A0D-4DD1-A11F-C961528891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 sz="1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58382" name="Freeform 122">
                      <a:extLst>
                        <a:ext uri="{FF2B5EF4-FFF2-40B4-BE49-F238E27FC236}">
                          <a16:creationId xmlns:a16="http://schemas.microsoft.com/office/drawing/2014/main" id="{33E53CF9-E01B-4491-BDFF-A1F10B4C76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8383" name="Freeform 123">
                      <a:extLst>
                        <a:ext uri="{FF2B5EF4-FFF2-40B4-BE49-F238E27FC236}">
                          <a16:creationId xmlns:a16="http://schemas.microsoft.com/office/drawing/2014/main" id="{3AEA7F49-9D5E-4DA0-B374-18AE00AD8E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8384" name="文本框 1">
                  <a:extLst>
                    <a:ext uri="{FF2B5EF4-FFF2-40B4-BE49-F238E27FC236}">
                      <a16:creationId xmlns:a16="http://schemas.microsoft.com/office/drawing/2014/main" id="{CA9ED9A3-FD5C-43FC-B0BF-FDB4D3AF6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58385" name="文本框 3">
                  <a:extLst>
                    <a:ext uri="{FF2B5EF4-FFF2-40B4-BE49-F238E27FC236}">
                      <a16:creationId xmlns:a16="http://schemas.microsoft.com/office/drawing/2014/main" id="{51B4A9B5-7082-4331-8C61-D95FA13E8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16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F66DF37-8A80-41F7-A52E-94CA17C46EF3}"/>
              </a:ext>
            </a:extLst>
          </p:cNvPr>
          <p:cNvGraphicFramePr>
            <a:graphicFrameLocks noGrp="1"/>
          </p:cNvGraphicFramePr>
          <p:nvPr/>
        </p:nvGraphicFramePr>
        <p:xfrm>
          <a:off x="344488" y="1804988"/>
          <a:ext cx="8308975" cy="4268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5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网站名称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订单中的数据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Python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中对应的数据类型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7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网站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商品名称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字符串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1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单价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浮点型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41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数量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整型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41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B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网站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商品名称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字符型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数量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整型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41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价格</a:t>
                      </a:r>
                    </a:p>
                  </a:txBody>
                  <a:tcPr marL="91433" marR="91433"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浮点型</a:t>
                      </a:r>
                    </a:p>
                  </a:txBody>
                  <a:tcPr marL="91433" marR="91433" marT="45723" marB="4572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EF45A4B-F5D9-4E75-AB55-F7EEBFF3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33825"/>
            <a:ext cx="1411288" cy="3746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28DC12-3811-4F24-814D-8089686D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3419475"/>
            <a:ext cx="1411288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94DB4F-1F36-42C3-A45E-3AA666EF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3419475"/>
            <a:ext cx="1411288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00124D-2735-4816-A57E-047A3230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933825"/>
            <a:ext cx="1412875" cy="3746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95D13-49E7-40A8-B1F7-EF05D9F9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5053013"/>
            <a:ext cx="1412875" cy="3746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02F043-C3B1-4631-ACFA-90A36CFB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537075"/>
            <a:ext cx="1412875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A0585A-A92E-4044-8FCF-7554BCC99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5588000"/>
            <a:ext cx="1412875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D17B66-DE3E-4911-B446-ED772542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40313"/>
            <a:ext cx="1411288" cy="3746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3A5FE2-AD6E-479F-AF6A-6E7A7579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524375"/>
            <a:ext cx="1411288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16354E-9438-4870-B7F5-CA1D2A9A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5575300"/>
            <a:ext cx="1411287" cy="374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grpSp>
        <p:nvGrpSpPr>
          <p:cNvPr id="34857" name="组合 6">
            <a:extLst>
              <a:ext uri="{FF2B5EF4-FFF2-40B4-BE49-F238E27FC236}">
                <a16:creationId xmlns:a16="http://schemas.microsoft.com/office/drawing/2014/main" id="{A4E8F79E-C548-4FF9-887F-AE6ABAAB9C66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878996"/>
            <a:ext cx="8512810" cy="521681"/>
            <a:chOff x="350" y="1401"/>
            <a:chExt cx="13405" cy="822"/>
          </a:xfrm>
        </p:grpSpPr>
        <p:sp>
          <p:nvSpPr>
            <p:cNvPr id="34858" name="文本框 65">
              <a:extLst>
                <a:ext uri="{FF2B5EF4-FFF2-40B4-BE49-F238E27FC236}">
                  <a16:creationId xmlns:a16="http://schemas.microsoft.com/office/drawing/2014/main" id="{EBBAEE1D-C7E8-4794-BBE8-9384980C7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1415"/>
              <a:ext cx="13405" cy="795"/>
            </a:xfrm>
            <a:prstGeom prst="rect">
              <a:avLst/>
            </a:prstGeom>
            <a:noFill/>
            <a:ln w="41275">
              <a:solidFill>
                <a:srgbClr val="DA368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STEP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探究网购订单处理 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图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3.2.1</a:t>
              </a:r>
            </a:p>
          </p:txBody>
        </p:sp>
        <p:sp>
          <p:nvSpPr>
            <p:cNvPr id="34859" name="矩形 61">
              <a:extLst>
                <a:ext uri="{FF2B5EF4-FFF2-40B4-BE49-F238E27FC236}">
                  <a16:creationId xmlns:a16="http://schemas.microsoft.com/office/drawing/2014/main" id="{A9743956-F3E5-47E4-93EC-890C07E5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401"/>
              <a:ext cx="822" cy="822"/>
            </a:xfrm>
            <a:prstGeom prst="rect">
              <a:avLst/>
            </a:pr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Calibri" panose="020F0502020204030204" pitchFamily="34" charset="0"/>
                  <a:ea typeface="楷体_GB2312" panose="02010609030101010101" pitchFamily="49" charset="-122"/>
                  <a:sym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A2259FBD-14C3-4429-864C-FF438AAE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736725"/>
            <a:ext cx="8512175" cy="3077766"/>
          </a:xfrm>
          <a:prstGeom prst="rect">
            <a:avLst/>
          </a:prstGeom>
          <a:solidFill>
            <a:srgbClr val="EAEFF7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order = [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   '23476184130XXXX',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   '</a:t>
            </a: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语文：生命的、文学的、美学的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',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  </a:t>
            </a: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,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   34.66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   ]</a:t>
            </a:r>
            <a:endParaRPr lang="en-US" altLang="zh-CN" sz="12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35842" name="矩形标注 1">
            <a:extLst>
              <a:ext uri="{FF2B5EF4-FFF2-40B4-BE49-F238E27FC236}">
                <a16:creationId xmlns:a16="http://schemas.microsoft.com/office/drawing/2014/main" id="{7992BBB6-E2F5-439B-BDC5-C32F49F4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1784350"/>
            <a:ext cx="1960562" cy="431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字符串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str</a:t>
            </a:r>
          </a:p>
        </p:txBody>
      </p:sp>
      <p:sp>
        <p:nvSpPr>
          <p:cNvPr id="35843" name="矩形标注 5">
            <a:extLst>
              <a:ext uri="{FF2B5EF4-FFF2-40B4-BE49-F238E27FC236}">
                <a16:creationId xmlns:a16="http://schemas.microsoft.com/office/drawing/2014/main" id="{EE16419B-C8EA-44BF-9DA0-D32CB8BE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603" y="2216150"/>
            <a:ext cx="2305050" cy="431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字符串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str</a:t>
            </a:r>
          </a:p>
        </p:txBody>
      </p:sp>
      <p:sp>
        <p:nvSpPr>
          <p:cNvPr id="35844" name="矩形 1">
            <a:extLst>
              <a:ext uri="{FF2B5EF4-FFF2-40B4-BE49-F238E27FC236}">
                <a16:creationId xmlns:a16="http://schemas.microsoft.com/office/drawing/2014/main" id="{7204DB8A-1C2C-41B3-AFAF-28483B93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" y="3275608"/>
            <a:ext cx="1309687" cy="4175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整型</a:t>
            </a:r>
          </a:p>
        </p:txBody>
      </p:sp>
      <p:sp>
        <p:nvSpPr>
          <p:cNvPr id="35845" name="矩形 2">
            <a:extLst>
              <a:ext uri="{FF2B5EF4-FFF2-40B4-BE49-F238E27FC236}">
                <a16:creationId xmlns:a16="http://schemas.microsoft.com/office/drawing/2014/main" id="{8DC3DF63-B83E-4C1A-A41E-3D259F5D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140" y="3693121"/>
            <a:ext cx="1309687" cy="417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浮点型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C1BD6990-1EC6-4107-99A0-CFB57A45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" y="5084168"/>
            <a:ext cx="8632825" cy="571500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价格：单价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数量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E40A14F6-722E-4D79-9403-C4430DEE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1" y="5727474"/>
            <a:ext cx="8632825" cy="571500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价格：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order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[3]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*order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/>
      <p:bldP spid="19462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862A6AC1-3CC0-4752-8356-3E585D45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Calibri" panose="020F0502020204030204" pitchFamily="34" charset="0"/>
              </a:rPr>
              <a:t>数据结构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E020FD0F-A78A-48C4-967D-3EB05722C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68" y="3838575"/>
            <a:ext cx="8352264" cy="504369"/>
          </a:xfrm>
          <a:prstGeom prst="rect">
            <a:avLst/>
          </a:prstGeom>
          <a:solidFill>
            <a:schemeClr val="bg1"/>
          </a:solidFill>
          <a:ln w="28575">
            <a:solidFill>
              <a:srgbClr val="E58A27"/>
            </a:solidFill>
            <a:prstDash val="sysDot"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数据结构，也称为逻辑结构，数据元素之间存在特定关系。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  <p:bldP spid="1946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3">
            <a:extLst>
              <a:ext uri="{FF2B5EF4-FFF2-40B4-BE49-F238E27FC236}">
                <a16:creationId xmlns:a16="http://schemas.microsoft.com/office/drawing/2014/main" id="{4FFC68BC-E34E-4E7C-89C8-D7C156444BE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36888" y="2322513"/>
            <a:ext cx="29210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sz="100">
              <a:ea typeface="楷体_GB2312" panose="02010609030101010101" pitchFamily="49" charset="-122"/>
            </a:endParaRPr>
          </a:p>
        </p:txBody>
      </p:sp>
      <p:grpSp>
        <p:nvGrpSpPr>
          <p:cNvPr id="8239" name="Group 47">
            <a:extLst>
              <a:ext uri="{FF2B5EF4-FFF2-40B4-BE49-F238E27FC236}">
                <a16:creationId xmlns:a16="http://schemas.microsoft.com/office/drawing/2014/main" id="{75CB8AEC-5407-478E-A77F-0993D441DE79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2322513"/>
            <a:ext cx="1466850" cy="1419225"/>
            <a:chOff x="-12696" y="0"/>
            <a:chExt cx="1954237" cy="1892598"/>
          </a:xfrm>
        </p:grpSpPr>
        <p:sp>
          <p:nvSpPr>
            <p:cNvPr id="37891" name="Freeform 6">
              <a:extLst>
                <a:ext uri="{FF2B5EF4-FFF2-40B4-BE49-F238E27FC236}">
                  <a16:creationId xmlns:a16="http://schemas.microsoft.com/office/drawing/2014/main" id="{FDEE6884-4A36-476E-8C4D-8017ACA38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527 w 2572"/>
                <a:gd name="T1" fmla="*/ 2527 h 2580"/>
                <a:gd name="T2" fmla="*/ 1263 w 2572"/>
                <a:gd name="T3" fmla="*/ 2527 h 2580"/>
                <a:gd name="T4" fmla="*/ 0 w 2572"/>
                <a:gd name="T5" fmla="*/ 1263 h 2580"/>
                <a:gd name="T6" fmla="*/ 1263 w 2572"/>
                <a:gd name="T7" fmla="*/ 0 h 2580"/>
                <a:gd name="T8" fmla="*/ 2527 w 2572"/>
                <a:gd name="T9" fmla="*/ 1263 h 2580"/>
                <a:gd name="T10" fmla="*/ 2527 w 2572"/>
                <a:gd name="T11" fmla="*/ 2527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80">
                  <a:moveTo>
                    <a:pt x="2527" y="2527"/>
                  </a:moveTo>
                  <a:cubicBezTo>
                    <a:pt x="2527" y="2527"/>
                    <a:pt x="1645" y="2580"/>
                    <a:pt x="1263" y="2527"/>
                  </a:cubicBezTo>
                  <a:cubicBezTo>
                    <a:pt x="446" y="2412"/>
                    <a:pt x="0" y="1961"/>
                    <a:pt x="0" y="1263"/>
                  </a:cubicBezTo>
                  <a:cubicBezTo>
                    <a:pt x="0" y="565"/>
                    <a:pt x="565" y="0"/>
                    <a:pt x="1263" y="0"/>
                  </a:cubicBezTo>
                  <a:cubicBezTo>
                    <a:pt x="1961" y="0"/>
                    <a:pt x="2435" y="528"/>
                    <a:pt x="2527" y="1263"/>
                  </a:cubicBezTo>
                  <a:cubicBezTo>
                    <a:pt x="2572" y="1624"/>
                    <a:pt x="2527" y="2527"/>
                    <a:pt x="2527" y="2527"/>
                  </a:cubicBez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2" name="文本框 140">
              <a:extLst>
                <a:ext uri="{FF2B5EF4-FFF2-40B4-BE49-F238E27FC236}">
                  <a16:creationId xmlns:a16="http://schemas.microsoft.com/office/drawing/2014/main" id="{2C4D217B-CFA1-4701-BC27-0D0962A9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6" y="598693"/>
              <a:ext cx="1954237" cy="127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集合</a:t>
              </a:r>
            </a:p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结构</a:t>
              </a:r>
            </a:p>
          </p:txBody>
        </p:sp>
      </p:grp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E8D892FF-3662-4700-9FAD-93E6320CE3C5}"/>
              </a:ext>
            </a:extLst>
          </p:cNvPr>
          <p:cNvGrpSpPr>
            <a:grpSpLocks/>
          </p:cNvGrpSpPr>
          <p:nvPr/>
        </p:nvGrpSpPr>
        <p:grpSpPr bwMode="auto">
          <a:xfrm>
            <a:off x="3036888" y="3824288"/>
            <a:ext cx="1419225" cy="1416050"/>
            <a:chOff x="0" y="0"/>
            <a:chExt cx="1892598" cy="1888285"/>
          </a:xfrm>
        </p:grpSpPr>
        <p:sp>
          <p:nvSpPr>
            <p:cNvPr id="37894" name="Freeform 5">
              <a:extLst>
                <a:ext uri="{FF2B5EF4-FFF2-40B4-BE49-F238E27FC236}">
                  <a16:creationId xmlns:a16="http://schemas.microsoft.com/office/drawing/2014/main" id="{4271311E-8F22-40AB-B7E5-BD80615E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2598" cy="1888285"/>
            </a:xfrm>
            <a:custGeom>
              <a:avLst/>
              <a:gdLst>
                <a:gd name="T0" fmla="*/ 2527 w 2580"/>
                <a:gd name="T1" fmla="*/ 45 h 2572"/>
                <a:gd name="T2" fmla="*/ 2527 w 2580"/>
                <a:gd name="T3" fmla="*/ 1308 h 2572"/>
                <a:gd name="T4" fmla="*/ 1263 w 2580"/>
                <a:gd name="T5" fmla="*/ 2572 h 2572"/>
                <a:gd name="T6" fmla="*/ 0 w 2580"/>
                <a:gd name="T7" fmla="*/ 1308 h 2572"/>
                <a:gd name="T8" fmla="*/ 1263 w 2580"/>
                <a:gd name="T9" fmla="*/ 45 h 2572"/>
                <a:gd name="T10" fmla="*/ 2527 w 2580"/>
                <a:gd name="T11" fmla="*/ 45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0" h="2572">
                  <a:moveTo>
                    <a:pt x="2527" y="45"/>
                  </a:moveTo>
                  <a:cubicBezTo>
                    <a:pt x="2527" y="45"/>
                    <a:pt x="2580" y="926"/>
                    <a:pt x="2527" y="1308"/>
                  </a:cubicBezTo>
                  <a:cubicBezTo>
                    <a:pt x="2412" y="2125"/>
                    <a:pt x="1961" y="2572"/>
                    <a:pt x="1263" y="2572"/>
                  </a:cubicBezTo>
                  <a:cubicBezTo>
                    <a:pt x="565" y="2572"/>
                    <a:pt x="0" y="2006"/>
                    <a:pt x="0" y="1308"/>
                  </a:cubicBezTo>
                  <a:cubicBezTo>
                    <a:pt x="0" y="611"/>
                    <a:pt x="527" y="137"/>
                    <a:pt x="1263" y="45"/>
                  </a:cubicBezTo>
                  <a:cubicBezTo>
                    <a:pt x="1624" y="0"/>
                    <a:pt x="2527" y="45"/>
                    <a:pt x="2527" y="45"/>
                  </a:cubicBezTo>
                  <a:close/>
                </a:path>
              </a:pathLst>
            </a:custGeom>
            <a:solidFill>
              <a:srgbClr val="7C7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文本框 142">
              <a:extLst>
                <a:ext uri="{FF2B5EF4-FFF2-40B4-BE49-F238E27FC236}">
                  <a16:creationId xmlns:a16="http://schemas.microsoft.com/office/drawing/2014/main" id="{EE7FD26C-9506-463F-AD4F-DF77B166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63" y="369413"/>
              <a:ext cx="1334598" cy="1270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线性结构</a:t>
              </a:r>
            </a:p>
          </p:txBody>
        </p:sp>
      </p:grpSp>
      <p:grpSp>
        <p:nvGrpSpPr>
          <p:cNvPr id="8247" name="Group 55">
            <a:extLst>
              <a:ext uri="{FF2B5EF4-FFF2-40B4-BE49-F238E27FC236}">
                <a16:creationId xmlns:a16="http://schemas.microsoft.com/office/drawing/2014/main" id="{7A4895FF-8D60-4DE7-BA17-5C314D828906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2322513"/>
            <a:ext cx="1414462" cy="1419225"/>
            <a:chOff x="0" y="0"/>
            <a:chExt cx="1886846" cy="1892598"/>
          </a:xfrm>
        </p:grpSpPr>
        <p:sp>
          <p:nvSpPr>
            <p:cNvPr id="37897" name="Freeform 8">
              <a:extLst>
                <a:ext uri="{FF2B5EF4-FFF2-40B4-BE49-F238E27FC236}">
                  <a16:creationId xmlns:a16="http://schemas.microsoft.com/office/drawing/2014/main" id="{4E4BD44A-89DC-46C7-95CC-E06E7CE1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45 w 2572"/>
                <a:gd name="T1" fmla="*/ 2527 h 2580"/>
                <a:gd name="T2" fmla="*/ 1309 w 2572"/>
                <a:gd name="T3" fmla="*/ 2527 h 2580"/>
                <a:gd name="T4" fmla="*/ 2572 w 2572"/>
                <a:gd name="T5" fmla="*/ 1263 h 2580"/>
                <a:gd name="T6" fmla="*/ 1309 w 2572"/>
                <a:gd name="T7" fmla="*/ 0 h 2580"/>
                <a:gd name="T8" fmla="*/ 45 w 2572"/>
                <a:gd name="T9" fmla="*/ 1263 h 2580"/>
                <a:gd name="T10" fmla="*/ 45 w 2572"/>
                <a:gd name="T11" fmla="*/ 2527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2" h="2580">
                  <a:moveTo>
                    <a:pt x="45" y="2527"/>
                  </a:moveTo>
                  <a:cubicBezTo>
                    <a:pt x="45" y="2527"/>
                    <a:pt x="926" y="2580"/>
                    <a:pt x="1309" y="2527"/>
                  </a:cubicBezTo>
                  <a:cubicBezTo>
                    <a:pt x="2126" y="2412"/>
                    <a:pt x="2572" y="1961"/>
                    <a:pt x="2572" y="1263"/>
                  </a:cubicBezTo>
                  <a:cubicBezTo>
                    <a:pt x="2572" y="565"/>
                    <a:pt x="2006" y="0"/>
                    <a:pt x="1309" y="0"/>
                  </a:cubicBezTo>
                  <a:cubicBezTo>
                    <a:pt x="611" y="0"/>
                    <a:pt x="137" y="528"/>
                    <a:pt x="45" y="1263"/>
                  </a:cubicBezTo>
                  <a:cubicBezTo>
                    <a:pt x="0" y="1624"/>
                    <a:pt x="45" y="2527"/>
                    <a:pt x="45" y="2527"/>
                  </a:cubicBez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文本框 144">
              <a:extLst>
                <a:ext uri="{FF2B5EF4-FFF2-40B4-BE49-F238E27FC236}">
                  <a16:creationId xmlns:a16="http://schemas.microsoft.com/office/drawing/2014/main" id="{C8B1AF51-41E4-4F4C-A192-80FE871E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9" y="599540"/>
              <a:ext cx="1717009" cy="1065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图结构</a:t>
              </a:r>
            </a:p>
            <a:p>
              <a:pPr algn="ctr"/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网状结构</a:t>
              </a:r>
            </a:p>
          </p:txBody>
        </p:sp>
      </p:grpSp>
      <p:grpSp>
        <p:nvGrpSpPr>
          <p:cNvPr id="8251" name="Group 59">
            <a:extLst>
              <a:ext uri="{FF2B5EF4-FFF2-40B4-BE49-F238E27FC236}">
                <a16:creationId xmlns:a16="http://schemas.microsoft.com/office/drawing/2014/main" id="{83AF8100-E865-4E0E-ADD7-148C131AC622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3824288"/>
            <a:ext cx="1500187" cy="1416050"/>
            <a:chOff x="0" y="0"/>
            <a:chExt cx="1998310" cy="1888285"/>
          </a:xfrm>
        </p:grpSpPr>
        <p:sp>
          <p:nvSpPr>
            <p:cNvPr id="37900" name="Freeform 7">
              <a:extLst>
                <a:ext uri="{FF2B5EF4-FFF2-40B4-BE49-F238E27FC236}">
                  <a16:creationId xmlns:a16="http://schemas.microsoft.com/office/drawing/2014/main" id="{5CB5F3F9-A82E-41A4-9DCE-240829B61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4037" cy="1888285"/>
            </a:xfrm>
            <a:custGeom>
              <a:avLst/>
              <a:gdLst>
                <a:gd name="T0" fmla="*/ 54 w 2581"/>
                <a:gd name="T1" fmla="*/ 45 h 2572"/>
                <a:gd name="T2" fmla="*/ 54 w 2581"/>
                <a:gd name="T3" fmla="*/ 1308 h 2572"/>
                <a:gd name="T4" fmla="*/ 1317 w 2581"/>
                <a:gd name="T5" fmla="*/ 2572 h 2572"/>
                <a:gd name="T6" fmla="*/ 2581 w 2581"/>
                <a:gd name="T7" fmla="*/ 1308 h 2572"/>
                <a:gd name="T8" fmla="*/ 1317 w 2581"/>
                <a:gd name="T9" fmla="*/ 45 h 2572"/>
                <a:gd name="T10" fmla="*/ 54 w 2581"/>
                <a:gd name="T11" fmla="*/ 45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1" h="2572">
                  <a:moveTo>
                    <a:pt x="54" y="45"/>
                  </a:moveTo>
                  <a:cubicBezTo>
                    <a:pt x="54" y="45"/>
                    <a:pt x="0" y="926"/>
                    <a:pt x="54" y="1308"/>
                  </a:cubicBezTo>
                  <a:cubicBezTo>
                    <a:pt x="169" y="2125"/>
                    <a:pt x="620" y="2572"/>
                    <a:pt x="1317" y="2572"/>
                  </a:cubicBezTo>
                  <a:cubicBezTo>
                    <a:pt x="2015" y="2572"/>
                    <a:pt x="2581" y="2006"/>
                    <a:pt x="2581" y="1308"/>
                  </a:cubicBezTo>
                  <a:cubicBezTo>
                    <a:pt x="2581" y="611"/>
                    <a:pt x="2053" y="137"/>
                    <a:pt x="1317" y="45"/>
                  </a:cubicBezTo>
                  <a:cubicBezTo>
                    <a:pt x="957" y="0"/>
                    <a:pt x="54" y="45"/>
                    <a:pt x="54" y="45"/>
                  </a:cubicBez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文本框 146">
              <a:extLst>
                <a:ext uri="{FF2B5EF4-FFF2-40B4-BE49-F238E27FC236}">
                  <a16:creationId xmlns:a16="http://schemas.microsoft.com/office/drawing/2014/main" id="{681FD92C-79F4-44F1-BD13-303A4AD8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4" y="603912"/>
              <a:ext cx="1941626" cy="696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树结构</a:t>
              </a:r>
            </a:p>
          </p:txBody>
        </p:sp>
      </p:grpSp>
      <p:sp>
        <p:nvSpPr>
          <p:cNvPr id="37902" name="文本框 2">
            <a:extLst>
              <a:ext uri="{FF2B5EF4-FFF2-40B4-BE49-F238E27FC236}">
                <a16:creationId xmlns:a16="http://schemas.microsoft.com/office/drawing/2014/main" id="{F48700AE-B80A-4F87-8141-77AF8972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数据结构四类型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5" dur="500" tmFilter="0, 0; .2, .5; .8, .5; 1, 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 tmFilter="0, 0; .2, .5; .8, .5; 1, 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3" dur="500" tmFilter="0, 0; .2, .5; .8, .5; 1, 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7" dur="500" tmFilter="0, 0; .2, .5; .8, .5; 1, 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2">
            <a:extLst>
              <a:ext uri="{FF2B5EF4-FFF2-40B4-BE49-F238E27FC236}">
                <a16:creationId xmlns:a16="http://schemas.microsoft.com/office/drawing/2014/main" id="{7C519E05-253D-4ED4-869F-017039D7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74663"/>
            <a:ext cx="3663950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数据结构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8AC5D8FA-B4FB-4BA9-A363-B996808E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1393825"/>
            <a:ext cx="3609975" cy="442913"/>
          </a:xfrm>
          <a:prstGeom prst="rect">
            <a:avLst/>
          </a:prstGeom>
          <a:solidFill>
            <a:srgbClr val="27AB76"/>
          </a:solidFill>
          <a:ln w="57150">
            <a:solidFill>
              <a:srgbClr val="27AB7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6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1. </a:t>
            </a:r>
            <a:r>
              <a:rPr lang="zh-CN" altLang="en-US" sz="26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线性数据结构 </a:t>
            </a:r>
            <a:endParaRPr lang="en-US" altLang="zh-CN" sz="2600" b="1" dirty="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8D7F8548-3706-4CD9-97E5-3C034C52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1368425"/>
            <a:ext cx="3814763" cy="492125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又称为线性表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1B66B7B0-1861-453A-9194-537BF59F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5227638"/>
            <a:ext cx="7423150" cy="15303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注：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除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首元素没有前趋元素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尾元素没有后继元素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外，其他元素都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只有一个前趋元素和一个后继元素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algn="ctr">
              <a:lnSpc>
                <a:spcPct val="13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线性表中数据元素之间是一对一的关系。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8338840-2B66-4C78-BB10-17EBF0C4CB2B}"/>
              </a:ext>
            </a:extLst>
          </p:cNvPr>
          <p:cNvGrpSpPr>
            <a:grpSpLocks/>
          </p:cNvGrpSpPr>
          <p:nvPr/>
        </p:nvGrpSpPr>
        <p:grpSpPr bwMode="auto">
          <a:xfrm>
            <a:off x="0" y="2293938"/>
            <a:ext cx="9109075" cy="2630487"/>
            <a:chOff x="0" y="3612"/>
            <a:chExt cx="14346" cy="4143"/>
          </a:xfrm>
        </p:grpSpPr>
        <p:sp>
          <p:nvSpPr>
            <p:cNvPr id="39942" name="椭圆 3">
              <a:extLst>
                <a:ext uri="{FF2B5EF4-FFF2-40B4-BE49-F238E27FC236}">
                  <a16:creationId xmlns:a16="http://schemas.microsoft.com/office/drawing/2014/main" id="{07ADB960-C386-4E28-9A40-BDAD1ED9A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4337"/>
              <a:ext cx="922" cy="9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椭圆 4">
              <a:extLst>
                <a:ext uri="{FF2B5EF4-FFF2-40B4-BE49-F238E27FC236}">
                  <a16:creationId xmlns:a16="http://schemas.microsoft.com/office/drawing/2014/main" id="{B9DD9EE5-8B1E-413D-A9F5-78D5F543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4337"/>
              <a:ext cx="922" cy="9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椭圆 5">
              <a:extLst>
                <a:ext uri="{FF2B5EF4-FFF2-40B4-BE49-F238E27FC236}">
                  <a16:creationId xmlns:a16="http://schemas.microsoft.com/office/drawing/2014/main" id="{D6C227EB-FE91-4530-88C9-882B66B43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4337"/>
              <a:ext cx="922" cy="9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椭圆 6">
              <a:extLst>
                <a:ext uri="{FF2B5EF4-FFF2-40B4-BE49-F238E27FC236}">
                  <a16:creationId xmlns:a16="http://schemas.microsoft.com/office/drawing/2014/main" id="{F5971ED6-44FA-46CA-9308-B5E79544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5" y="4337"/>
              <a:ext cx="922" cy="9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椭圆 7">
              <a:extLst>
                <a:ext uri="{FF2B5EF4-FFF2-40B4-BE49-F238E27FC236}">
                  <a16:creationId xmlns:a16="http://schemas.microsoft.com/office/drawing/2014/main" id="{BC8C1115-85FA-453C-B756-C37C93851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8" y="4337"/>
              <a:ext cx="922" cy="9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椭圆 8">
              <a:extLst>
                <a:ext uri="{FF2B5EF4-FFF2-40B4-BE49-F238E27FC236}">
                  <a16:creationId xmlns:a16="http://schemas.microsoft.com/office/drawing/2014/main" id="{BCE90538-838F-44FD-9F92-C29B8363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" y="4337"/>
              <a:ext cx="922" cy="9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椭圆 10">
              <a:extLst>
                <a:ext uri="{FF2B5EF4-FFF2-40B4-BE49-F238E27FC236}">
                  <a16:creationId xmlns:a16="http://schemas.microsoft.com/office/drawing/2014/main" id="{6D960FE1-DEE5-42E8-ACA1-F948BB7B2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" y="4337"/>
              <a:ext cx="922" cy="9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9949" name="直接连接符 11">
              <a:extLst>
                <a:ext uri="{FF2B5EF4-FFF2-40B4-BE49-F238E27FC236}">
                  <a16:creationId xmlns:a16="http://schemas.microsoft.com/office/drawing/2014/main" id="{CD24199F-4A56-4589-8B6D-54B073FCF4A0}"/>
                </a:ext>
              </a:extLst>
            </p:cNvPr>
            <p:cNvCxnSpPr>
              <a:cxnSpLocks noChangeShapeType="1"/>
              <a:stCxn id="39942" idx="6"/>
              <a:endCxn id="39943" idx="2"/>
            </p:cNvCxnSpPr>
            <p:nvPr/>
          </p:nvCxnSpPr>
          <p:spPr bwMode="auto">
            <a:xfrm>
              <a:off x="1307" y="4777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直接连接符 12">
              <a:extLst>
                <a:ext uri="{FF2B5EF4-FFF2-40B4-BE49-F238E27FC236}">
                  <a16:creationId xmlns:a16="http://schemas.microsoft.com/office/drawing/2014/main" id="{831133C5-CAE5-40FA-9379-1B6E654D973B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12264" y="4777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直接连接符 13">
              <a:extLst>
                <a:ext uri="{FF2B5EF4-FFF2-40B4-BE49-F238E27FC236}">
                  <a16:creationId xmlns:a16="http://schemas.microsoft.com/office/drawing/2014/main" id="{35F12BAC-010A-46DA-AC22-8CF5B3A33FCB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4153" y="4788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直接连接符 14">
              <a:extLst>
                <a:ext uri="{FF2B5EF4-FFF2-40B4-BE49-F238E27FC236}">
                  <a16:creationId xmlns:a16="http://schemas.microsoft.com/office/drawing/2014/main" id="{69CE83B8-D2F2-4FAC-BBEF-F2E26AE80C68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5907" y="4799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直接连接符 15">
              <a:extLst>
                <a:ext uri="{FF2B5EF4-FFF2-40B4-BE49-F238E27FC236}">
                  <a16:creationId xmlns:a16="http://schemas.microsoft.com/office/drawing/2014/main" id="{CDBA9266-95E6-4F81-8B75-2BAF8AE04B44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7682" y="4789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直接连接符 16">
              <a:extLst>
                <a:ext uri="{FF2B5EF4-FFF2-40B4-BE49-F238E27FC236}">
                  <a16:creationId xmlns:a16="http://schemas.microsoft.com/office/drawing/2014/main" id="{CA04C8B1-838F-4613-8F42-CCAD20C12D7D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9415" y="4800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直接连接符 17">
              <a:extLst>
                <a:ext uri="{FF2B5EF4-FFF2-40B4-BE49-F238E27FC236}">
                  <a16:creationId xmlns:a16="http://schemas.microsoft.com/office/drawing/2014/main" id="{F99D9FEB-8969-4A67-97FA-F8765512C4D2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10476" y="4790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6" name="直接连接符 18">
              <a:extLst>
                <a:ext uri="{FF2B5EF4-FFF2-40B4-BE49-F238E27FC236}">
                  <a16:creationId xmlns:a16="http://schemas.microsoft.com/office/drawing/2014/main" id="{7AD391B9-ABE2-4A09-8C6C-19F75FB71999}"/>
                </a:ext>
              </a:extLst>
            </p:cNvPr>
            <p:cNvCxnSpPr>
              <a:cxnSpLocks noChangeShapeType="1"/>
              <a:stCxn id="39947" idx="6"/>
              <a:endCxn id="39948" idx="2"/>
            </p:cNvCxnSpPr>
            <p:nvPr/>
          </p:nvCxnSpPr>
          <p:spPr bwMode="auto">
            <a:xfrm>
              <a:off x="3082" y="4788"/>
              <a:ext cx="8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7" name="上箭头 19">
              <a:extLst>
                <a:ext uri="{FF2B5EF4-FFF2-40B4-BE49-F238E27FC236}">
                  <a16:creationId xmlns:a16="http://schemas.microsoft.com/office/drawing/2014/main" id="{E3E5B8D2-4710-41A9-BBB8-6C6BFD48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" y="5431"/>
              <a:ext cx="295" cy="1600"/>
            </a:xfrm>
            <a:prstGeom prst="upArrow">
              <a:avLst>
                <a:gd name="adj1" fmla="val 50000"/>
                <a:gd name="adj2" fmla="val 49969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上箭头 20">
              <a:extLst>
                <a:ext uri="{FF2B5EF4-FFF2-40B4-BE49-F238E27FC236}">
                  <a16:creationId xmlns:a16="http://schemas.microsoft.com/office/drawing/2014/main" id="{C7C5D010-EB99-4DDE-9B1E-244EA925C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" y="5431"/>
              <a:ext cx="322" cy="1029"/>
            </a:xfrm>
            <a:prstGeom prst="upArrow">
              <a:avLst>
                <a:gd name="adj1" fmla="val 50000"/>
                <a:gd name="adj2" fmla="val 49976"/>
              </a:avLst>
            </a:pr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上箭头 21">
              <a:extLst>
                <a:ext uri="{FF2B5EF4-FFF2-40B4-BE49-F238E27FC236}">
                  <a16:creationId xmlns:a16="http://schemas.microsoft.com/office/drawing/2014/main" id="{BAC7A1E8-3F3F-474F-964E-0E664531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" y="5431"/>
              <a:ext cx="322" cy="1029"/>
            </a:xfrm>
            <a:prstGeom prst="upArrow">
              <a:avLst>
                <a:gd name="adj1" fmla="val 50000"/>
                <a:gd name="adj2" fmla="val 49976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文本框 22">
              <a:extLst>
                <a:ext uri="{FF2B5EF4-FFF2-40B4-BE49-F238E27FC236}">
                  <a16:creationId xmlns:a16="http://schemas.microsoft.com/office/drawing/2014/main" id="{568C5003-61A5-4A6F-AC1F-83AD790FB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6506"/>
              <a:ext cx="2216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前趋元素</a:t>
              </a:r>
            </a:p>
          </p:txBody>
        </p:sp>
        <p:sp>
          <p:nvSpPr>
            <p:cNvPr id="39961" name="文本框 23">
              <a:extLst>
                <a:ext uri="{FF2B5EF4-FFF2-40B4-BE49-F238E27FC236}">
                  <a16:creationId xmlns:a16="http://schemas.microsoft.com/office/drawing/2014/main" id="{00F39ADB-AE0A-4F14-BF7B-2CAFBDCF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7031"/>
              <a:ext cx="2216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当前元素</a:t>
              </a:r>
            </a:p>
          </p:txBody>
        </p:sp>
        <p:sp>
          <p:nvSpPr>
            <p:cNvPr id="39962" name="文本框 24">
              <a:extLst>
                <a:ext uri="{FF2B5EF4-FFF2-40B4-BE49-F238E27FC236}">
                  <a16:creationId xmlns:a16="http://schemas.microsoft.com/office/drawing/2014/main" id="{520F3CD2-D2FC-45FB-9C9C-8AA3FE035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" y="6464"/>
              <a:ext cx="2216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后继元素</a:t>
              </a:r>
            </a:p>
          </p:txBody>
        </p:sp>
        <p:sp>
          <p:nvSpPr>
            <p:cNvPr id="39963" name="文本框 25">
              <a:extLst>
                <a:ext uri="{FF2B5EF4-FFF2-40B4-BE49-F238E27FC236}">
                  <a16:creationId xmlns:a16="http://schemas.microsoft.com/office/drawing/2014/main" id="{78C12093-426A-4B65-BCE5-F7FAC93EF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612"/>
              <a:ext cx="173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E58A2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首元素</a:t>
              </a:r>
            </a:p>
          </p:txBody>
        </p:sp>
        <p:sp>
          <p:nvSpPr>
            <p:cNvPr id="39964" name="文本框 26">
              <a:extLst>
                <a:ext uri="{FF2B5EF4-FFF2-40B4-BE49-F238E27FC236}">
                  <a16:creationId xmlns:a16="http://schemas.microsoft.com/office/drawing/2014/main" id="{3AC16DD5-6FA3-48B0-A240-77C93317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2" y="3612"/>
              <a:ext cx="173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尾元素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19460" grpId="0" bldLvl="0" animBg="1"/>
      <p:bldP spid="1946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2">
            <a:extLst>
              <a:ext uri="{FF2B5EF4-FFF2-40B4-BE49-F238E27FC236}">
                <a16:creationId xmlns:a16="http://schemas.microsoft.com/office/drawing/2014/main" id="{DC16DFDB-3CBB-4B11-9849-884EE462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-19050"/>
            <a:ext cx="366395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线性数据结构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1FFCB35A-4E95-4697-9E64-2F6AF3A0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900113"/>
            <a:ext cx="3609975" cy="442912"/>
          </a:xfrm>
          <a:prstGeom prst="rect">
            <a:avLst/>
          </a:prstGeom>
          <a:solidFill>
            <a:srgbClr val="27AB76"/>
          </a:solidFill>
          <a:ln w="57150">
            <a:solidFill>
              <a:srgbClr val="27AB7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队列</a:t>
            </a:r>
            <a:endParaRPr lang="en-US" altLang="zh-CN" sz="2600" b="1" dirty="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0DDF572C-9CA8-4882-9CB6-CAF6C2E73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876300"/>
            <a:ext cx="3814763" cy="490538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一种有限制的线性结构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9686E70A-4300-4EB1-9FF2-224D4CF5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1444625"/>
            <a:ext cx="8245475" cy="10509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注：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队列的数据元素只能在一端</a:t>
            </a:r>
            <a:r>
              <a:rPr lang="en-US" altLang="zh-CN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依次添加（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进队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），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在另一端</a:t>
            </a:r>
            <a:r>
              <a:rPr lang="en-US" altLang="zh-CN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/前端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依次删除（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出队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1C620B-D517-4A39-814E-21BBDD19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63913"/>
            <a:ext cx="492125" cy="277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队列</a:t>
            </a:r>
          </a:p>
          <a:p>
            <a:pPr algn="ctr"/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先进先出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5015012B-2C4B-455E-8BB9-D6E64E42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291306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0C9365-C5E5-431D-9BFB-2653105DFC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97638" y="2843213"/>
            <a:ext cx="0" cy="24558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101D8C-ABD4-44D1-A7AA-07E964647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5275" y="2830513"/>
            <a:ext cx="0" cy="24558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F151806A-1E4E-4AB7-9D40-0BEE18E1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36391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7314107-A7FD-4CB7-8C84-F9BD9CE0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381476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4E662D63-AC51-4722-86E1-2F08B9F9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4265613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0C99F94-F7A4-4546-8A44-E29879A0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6384925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1799B1A-9386-4B6E-BD7A-D042B40F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913063"/>
            <a:ext cx="55753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2">
            <a:extLst>
              <a:ext uri="{FF2B5EF4-FFF2-40B4-BE49-F238E27FC236}">
                <a16:creationId xmlns:a16="http://schemas.microsoft.com/office/drawing/2014/main" id="{A5F474EE-E0D9-4A3E-824C-0CB62253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5661025"/>
            <a:ext cx="1227138" cy="49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↑</a:t>
            </a: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</a:t>
            </a: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8FAAE20F-EBB4-4064-B93E-9401CE1BF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2703513"/>
            <a:ext cx="1228725" cy="492125"/>
          </a:xfrm>
          <a:prstGeom prst="rect">
            <a:avLst/>
          </a:prstGeom>
          <a:solidFill>
            <a:schemeClr val="bg1"/>
          </a:solidFill>
          <a:ln w="28575">
            <a:solidFill>
              <a:srgbClr val="E7AC2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↑</a:t>
            </a:r>
            <a:r>
              <a:rPr lang="zh-CN" altLang="en-US" sz="2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出</a:t>
            </a: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8639D5E-4CE9-4300-A78D-526CDDE1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6835775"/>
            <a:ext cx="1171575" cy="4508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元素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6 0.024629 L 0.001096 -0.242871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6 0.024629 L 0.001096 -0.242871 " pathEditMode="relative" rAng="0" ptsTypes="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19460" grpId="0" bldLvl="0" animBg="1"/>
      <p:bldP spid="19462" grpId="0" bldLvl="0" animBg="1"/>
      <p:bldP spid="2" grpId="0" bldLvl="0" animBg="1"/>
      <p:bldP spid="3" grpId="0" bldLvl="0" animBg="1"/>
      <p:bldP spid="3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2" grpId="0" bldLvl="0" animBg="1"/>
      <p:bldP spid="32" grpId="1" bldLvl="0" animBg="1"/>
      <p:bldP spid="34" grpId="0" bldLvl="0" animBg="1"/>
      <p:bldP spid="35" grpId="0" bldLvl="0" animBg="1"/>
      <p:bldP spid="36" grpId="0" bldLvl="0" animBg="1"/>
      <p:bldP spid="36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8901A2C-AD4D-4A92-93E9-341E47F3B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611645"/>
              </p:ext>
            </p:extLst>
          </p:nvPr>
        </p:nvGraphicFramePr>
        <p:xfrm>
          <a:off x="314325" y="1939925"/>
          <a:ext cx="8607425" cy="487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5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订单数据处理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算法描述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列表模拟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5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订单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新建空列表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列表名 </a:t>
                      </a:r>
                      <a:r>
                        <a:rPr lang="en-US" altLang="zh-CN" sz="2400"/>
                        <a:t>= []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1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添加订单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订单信息加进列表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列表</a:t>
                      </a:r>
                      <a:r>
                        <a:rPr lang="en-US" altLang="zh-CN" sz="2400"/>
                        <a:t>.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append</a:t>
                      </a:r>
                      <a:r>
                        <a:rPr lang="en-US" altLang="zh-CN" sz="2400"/>
                        <a:t>( ? )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5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发货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从订单中删除首订单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列表</a:t>
                      </a:r>
                      <a:r>
                        <a:rPr lang="en-US" altLang="zh-CN" sz="2400"/>
                        <a:t>.pop( </a:t>
                      </a: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400"/>
                        <a:t> )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5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空订单？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检验列表长度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len(</a:t>
                      </a:r>
                      <a:r>
                        <a:rPr lang="zh-CN" altLang="en-US" sz="2400"/>
                        <a:t>列表</a:t>
                      </a:r>
                      <a:r>
                        <a:rPr lang="en-US" altLang="zh-CN" sz="2400"/>
                        <a:t>)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删除元素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del </a:t>
                      </a:r>
                      <a:r>
                        <a:rPr lang="zh-CN" altLang="en-US" sz="2400"/>
                        <a:t>列表</a:t>
                      </a:r>
                      <a:r>
                        <a:rPr lang="en-US" altLang="zh-CN" sz="2400"/>
                        <a:t>[]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2400"/>
                        <a:t>列表</a:t>
                      </a:r>
                      <a:r>
                        <a:rPr lang="en-US" altLang="zh-CN" sz="2400"/>
                        <a:t>.remove( ? )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5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插入元素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列表</a:t>
                      </a:r>
                      <a:r>
                        <a:rPr lang="en-US" altLang="zh-CN" sz="2400" dirty="0"/>
                        <a:t>.insert(</a:t>
                      </a:r>
                      <a:r>
                        <a:rPr lang="zh-CN" altLang="en-US" sz="2400" dirty="0"/>
                        <a:t>索引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元素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2019" name="组合 12">
            <a:extLst>
              <a:ext uri="{FF2B5EF4-FFF2-40B4-BE49-F238E27FC236}">
                <a16:creationId xmlns:a16="http://schemas.microsoft.com/office/drawing/2014/main" id="{324E04A4-A727-4BA7-84DD-D313072D52B3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328936"/>
            <a:ext cx="8512810" cy="521680"/>
            <a:chOff x="745" y="518"/>
            <a:chExt cx="13405" cy="822"/>
          </a:xfrm>
        </p:grpSpPr>
        <p:sp>
          <p:nvSpPr>
            <p:cNvPr id="42020" name="文本框 65">
              <a:extLst>
                <a:ext uri="{FF2B5EF4-FFF2-40B4-BE49-F238E27FC236}">
                  <a16:creationId xmlns:a16="http://schemas.microsoft.com/office/drawing/2014/main" id="{2DB896E5-1C50-4051-B825-A857D6EBC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535"/>
              <a:ext cx="13405" cy="795"/>
            </a:xfrm>
            <a:prstGeom prst="rect">
              <a:avLst/>
            </a:prstGeom>
            <a:noFill/>
            <a:ln w="41275">
              <a:solidFill>
                <a:srgbClr val="DA368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STEP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编制订单数据处理信息   活动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2</a:t>
              </a:r>
            </a:p>
          </p:txBody>
        </p:sp>
        <p:sp>
          <p:nvSpPr>
            <p:cNvPr id="42021" name="矩形 62">
              <a:extLst>
                <a:ext uri="{FF2B5EF4-FFF2-40B4-BE49-F238E27FC236}">
                  <a16:creationId xmlns:a16="http://schemas.microsoft.com/office/drawing/2014/main" id="{72BF76FB-FD54-4349-9D36-96BB76F09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518"/>
              <a:ext cx="823" cy="822"/>
            </a:xfrm>
            <a:prstGeom prst="rect">
              <a:avLst/>
            </a:pr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Calibri" panose="020F0502020204030204" pitchFamily="34" charset="0"/>
                  <a:ea typeface="楷体_GB2312" panose="02010609030101010101" pitchFamily="49" charset="-122"/>
                  <a:sym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4" name="文本框 65">
            <a:extLst>
              <a:ext uri="{FF2B5EF4-FFF2-40B4-BE49-F238E27FC236}">
                <a16:creationId xmlns:a16="http://schemas.microsoft.com/office/drawing/2014/main" id="{8547E420-E54D-437C-B505-7E910AE8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262063"/>
            <a:ext cx="8512175" cy="571500"/>
          </a:xfrm>
          <a:prstGeom prst="rect">
            <a:avLst/>
          </a:prstGeom>
          <a:noFill/>
          <a:ln w="41275">
            <a:solidFill>
              <a:srgbClr val="DA368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原则：先下单，先发货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EFB54D-271F-47EE-B25E-D9A59D57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2762250"/>
            <a:ext cx="2090737" cy="450850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993DCA-3745-4F9F-AE51-E4022716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2640013"/>
            <a:ext cx="2162175" cy="5619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EC66B6-6DB7-4553-95A1-0FBF4E5C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4143375"/>
            <a:ext cx="2886075" cy="430213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D62D7C-FD72-4BFE-A2BD-0DF3E91D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422650"/>
            <a:ext cx="2593975" cy="39846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FEBF44-8BFC-40A3-AEDC-BFD175219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4779963"/>
            <a:ext cx="2247900" cy="3984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7853EE-D527-4A32-BA24-00671809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071938"/>
            <a:ext cx="1933575" cy="44926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AAEC91-06C9-46AC-9D31-A63A50EAF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367088"/>
            <a:ext cx="2516188" cy="49371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2A9780-BCAA-474E-BE53-B667EF29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779963"/>
            <a:ext cx="1422400" cy="39846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2F42D4-2E2A-40EC-8542-A65B27350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5456238"/>
            <a:ext cx="2247900" cy="481012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779239-C8C5-4CCA-B07A-2063F8A8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318250"/>
            <a:ext cx="2247900" cy="498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15D3CA-62B2-4E12-BCA9-0BA2478E8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5380038"/>
            <a:ext cx="2162175" cy="719137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BD73BC-784D-47E7-97A4-82EFF76D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6302375"/>
            <a:ext cx="3021013" cy="42703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楷体_GB2312"/>
        <a:cs typeface=""/>
      </a:majorFont>
      <a:minorFont>
        <a:latin typeface="Calibri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1127</Words>
  <Application>Microsoft Office PowerPoint</Application>
  <PresentationFormat>全屏显示(4:3)</PresentationFormat>
  <Paragraphs>217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楷体_GB2312</vt:lpstr>
      <vt:lpstr>Arial</vt:lpstr>
      <vt:lpstr>Broadway</vt:lpstr>
      <vt:lpstr>Calibri</vt:lpstr>
      <vt:lpstr>Calibri Light</vt:lpstr>
      <vt:lpstr>Times New Roman</vt:lpstr>
      <vt:lpstr>Office 主题</vt:lpstr>
      <vt:lpstr>2_Office 主题</vt:lpstr>
      <vt:lpstr>3_Office 主题</vt:lpstr>
      <vt:lpstr>4_Office 主题</vt:lpstr>
      <vt:lpstr>7_Office 主题</vt:lpstr>
      <vt:lpstr>8_Office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114</cp:revision>
  <dcterms:created xsi:type="dcterms:W3CDTF">2020-10-16T06:39:00Z</dcterms:created>
  <dcterms:modified xsi:type="dcterms:W3CDTF">2020-12-30T02:51:21Z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2052-11.1.0.10299</vt:lpwstr>
  </property>
</Properties>
</file>